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7"/>
  </p:notesMasterIdLst>
  <p:sldIdLst>
    <p:sldId id="256" r:id="rId6"/>
    <p:sldId id="257" r:id="rId7"/>
    <p:sldId id="258" r:id="rId8"/>
    <p:sldId id="259" r:id="rId9"/>
    <p:sldId id="2147482972" r:id="rId10"/>
    <p:sldId id="2147482977" r:id="rId11"/>
    <p:sldId id="2147482978" r:id="rId12"/>
    <p:sldId id="2147482973" r:id="rId13"/>
    <p:sldId id="2147482974" r:id="rId14"/>
    <p:sldId id="2147482979" r:id="rId15"/>
    <p:sldId id="2147482975" r:id="rId16"/>
    <p:sldId id="2147482976" r:id="rId17"/>
    <p:sldId id="2147482981" r:id="rId18"/>
    <p:sldId id="2147482982" r:id="rId19"/>
    <p:sldId id="2147482983" r:id="rId20"/>
    <p:sldId id="2147482980" r:id="rId21"/>
    <p:sldId id="2147482984" r:id="rId22"/>
    <p:sldId id="2147483000" r:id="rId23"/>
    <p:sldId id="2147483009" r:id="rId24"/>
    <p:sldId id="2147483010" r:id="rId25"/>
    <p:sldId id="2147483011" r:id="rId26"/>
    <p:sldId id="2147483024" r:id="rId27"/>
    <p:sldId id="2147483025" r:id="rId28"/>
    <p:sldId id="2147483006" r:id="rId29"/>
    <p:sldId id="2147483007" r:id="rId30"/>
    <p:sldId id="2147483008" r:id="rId31"/>
    <p:sldId id="2147482987" r:id="rId32"/>
    <p:sldId id="2147483012" r:id="rId33"/>
    <p:sldId id="2147483026" r:id="rId34"/>
    <p:sldId id="2147483027" r:id="rId35"/>
    <p:sldId id="2147483028" r:id="rId36"/>
    <p:sldId id="2147483029" r:id="rId37"/>
    <p:sldId id="2147483031" r:id="rId38"/>
    <p:sldId id="2147482990" r:id="rId39"/>
    <p:sldId id="2147483034" r:id="rId40"/>
    <p:sldId id="2147483036" r:id="rId41"/>
    <p:sldId id="2147483037" r:id="rId42"/>
    <p:sldId id="2147482989" r:id="rId43"/>
    <p:sldId id="2147483032" r:id="rId44"/>
    <p:sldId id="2147482988" r:id="rId45"/>
    <p:sldId id="2147483033" r:id="rId46"/>
    <p:sldId id="2147482991" r:id="rId47"/>
    <p:sldId id="2147482992" r:id="rId48"/>
    <p:sldId id="2146846227" r:id="rId49"/>
    <p:sldId id="2146846228" r:id="rId50"/>
    <p:sldId id="2147483046" r:id="rId51"/>
    <p:sldId id="2146846241" r:id="rId52"/>
    <p:sldId id="2146846248" r:id="rId53"/>
    <p:sldId id="2147483047" r:id="rId54"/>
    <p:sldId id="2147483048" r:id="rId55"/>
    <p:sldId id="2146846249" r:id="rId56"/>
    <p:sldId id="2146846236" r:id="rId57"/>
    <p:sldId id="2146846194" r:id="rId58"/>
    <p:sldId id="2147483019" r:id="rId59"/>
    <p:sldId id="2147483022" r:id="rId60"/>
    <p:sldId id="2147483020" r:id="rId61"/>
    <p:sldId id="2147483023" r:id="rId62"/>
    <p:sldId id="2146846250" r:id="rId63"/>
    <p:sldId id="2146846235" r:id="rId64"/>
    <p:sldId id="2146846259" r:id="rId65"/>
    <p:sldId id="2147483021" r:id="rId66"/>
    <p:sldId id="2146846239" r:id="rId67"/>
    <p:sldId id="2146846256" r:id="rId68"/>
    <p:sldId id="2147482993" r:id="rId69"/>
    <p:sldId id="2147483049" r:id="rId70"/>
    <p:sldId id="2147483050" r:id="rId71"/>
    <p:sldId id="2147483051" r:id="rId72"/>
    <p:sldId id="2147483052" r:id="rId73"/>
    <p:sldId id="2147483053" r:id="rId74"/>
    <p:sldId id="2147483030" r:id="rId75"/>
    <p:sldId id="2147483045" r:id="rId76"/>
  </p:sldIdLst>
  <p:sldSz cx="12192000" cy="685800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7EC8787-03AF-40B5-B104-377D39D9DA84}">
          <p14:sldIdLst>
            <p14:sldId id="256"/>
            <p14:sldId id="257"/>
            <p14:sldId id="258"/>
            <p14:sldId id="259"/>
          </p14:sldIdLst>
        </p14:section>
        <p14:section name="Registering and Activating Acct" id="{885EDB93-11EC-4996-A854-7C302929D1D7}">
          <p14:sldIdLst>
            <p14:sldId id="2147482972"/>
            <p14:sldId id="2147482977"/>
            <p14:sldId id="2147482978"/>
          </p14:sldIdLst>
        </p14:section>
        <p14:section name="Dashboard" id="{1AA216FB-554E-4BCE-83DB-3091FB56A50F}">
          <p14:sldIdLst>
            <p14:sldId id="2147482973"/>
            <p14:sldId id="2147482974"/>
            <p14:sldId id="2147482979"/>
            <p14:sldId id="2147482975"/>
          </p14:sldIdLst>
        </p14:section>
        <p14:section name="Site Setup" id="{AF07705A-E952-4524-B857-1D02E8A8A554}">
          <p14:sldIdLst>
            <p14:sldId id="2147482976"/>
            <p14:sldId id="2147482981"/>
            <p14:sldId id="2147482982"/>
            <p14:sldId id="2147482983"/>
          </p14:sldIdLst>
        </p14:section>
        <p14:section name="DC Pages" id="{C1A5E26B-C14B-4C75-8C0D-B2C2EA2F0660}">
          <p14:sldIdLst>
            <p14:sldId id="2147482980"/>
            <p14:sldId id="2147482984"/>
            <p14:sldId id="2147483000"/>
            <p14:sldId id="2147483009"/>
            <p14:sldId id="2147483010"/>
            <p14:sldId id="2147483011"/>
            <p14:sldId id="2147483024"/>
            <p14:sldId id="2147483025"/>
            <p14:sldId id="2147483006"/>
            <p14:sldId id="2147483007"/>
            <p14:sldId id="2147483008"/>
            <p14:sldId id="2147482987"/>
            <p14:sldId id="2147483012"/>
            <p14:sldId id="2147483026"/>
            <p14:sldId id="2147483027"/>
            <p14:sldId id="2147483028"/>
            <p14:sldId id="2147483029"/>
            <p14:sldId id="2147483031"/>
            <p14:sldId id="2147482990"/>
            <p14:sldId id="2147483034"/>
            <p14:sldId id="2147483036"/>
            <p14:sldId id="2147483037"/>
            <p14:sldId id="2147482989"/>
            <p14:sldId id="2147483032"/>
            <p14:sldId id="2147482988"/>
            <p14:sldId id="2147483033"/>
            <p14:sldId id="2147482991"/>
          </p14:sldIdLst>
        </p14:section>
        <p14:section name="Mobile App" id="{30B5C7FF-0C33-4512-8734-4176654122B8}">
          <p14:sldIdLst>
            <p14:sldId id="2147482992"/>
            <p14:sldId id="2146846227"/>
            <p14:sldId id="2146846228"/>
            <p14:sldId id="2147483046"/>
            <p14:sldId id="2146846241"/>
            <p14:sldId id="2146846248"/>
            <p14:sldId id="2147483047"/>
            <p14:sldId id="2147483048"/>
            <p14:sldId id="2146846249"/>
            <p14:sldId id="2146846236"/>
            <p14:sldId id="2146846194"/>
            <p14:sldId id="2147483019"/>
            <p14:sldId id="2147483022"/>
            <p14:sldId id="2147483020"/>
            <p14:sldId id="2147483023"/>
            <p14:sldId id="2146846250"/>
            <p14:sldId id="2146846235"/>
            <p14:sldId id="2146846259"/>
            <p14:sldId id="2147483021"/>
            <p14:sldId id="2146846239"/>
            <p14:sldId id="2146846256"/>
          </p14:sldIdLst>
        </p14:section>
        <p14:section name="Customer Experience" id="{D553CF10-64A0-4AEF-9C33-5E352F89866D}">
          <p14:sldIdLst>
            <p14:sldId id="2147482993"/>
            <p14:sldId id="2147483049"/>
            <p14:sldId id="2147483050"/>
            <p14:sldId id="2147483051"/>
            <p14:sldId id="2147483052"/>
            <p14:sldId id="2147483053"/>
            <p14:sldId id="2147483030"/>
          </p14:sldIdLst>
        </p14:section>
        <p14:section name="Need Help" id="{EBD3E958-3A19-473B-9C01-FD0FF003914C}">
          <p14:sldIdLst>
            <p14:sldId id="2147483045"/>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1739DD-29CF-5D6C-CA7B-B4486A481057}" name="Guevara, Mindy" initials="MG" userId="S::MGuevara@girlscouts.org::dedae0d0-4896-4067-99e0-7ce0f3c3e3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ABD6"/>
    <a:srgbClr val="D5F2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6F8EB1-6BF6-453B-9F27-BC27F1CF7458}" v="176" dt="2026-10-29T19:08:04.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8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8/10/relationships/authors" Target="author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viewProps" Target="viewProps.xml"/><Relationship Id="rId5" Type="http://schemas.openxmlformats.org/officeDocument/2006/relationships/slideMaster" Target="slideMasters/slideMaster1.xml"/><Relationship Id="rId61" Type="http://schemas.openxmlformats.org/officeDocument/2006/relationships/slide" Target="slides/slide56.xml"/><Relationship Id="rId82"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vara, Mindy" userId="dedae0d0-4896-4067-99e0-7ce0f3c3e3fa" providerId="ADAL" clId="{A052E4B1-9698-484E-B1ED-064C0DE587C3}"/>
    <pc:docChg chg="undo custSel addSld delSld modSld sldOrd delMainMaster addSection modSection">
      <pc:chgData name="Guevara, Mindy" userId="dedae0d0-4896-4067-99e0-7ce0f3c3e3fa" providerId="ADAL" clId="{A052E4B1-9698-484E-B1ED-064C0DE587C3}" dt="2026-10-29T19:08:04.432" v="13887" actId="14826"/>
      <pc:docMkLst>
        <pc:docMk/>
      </pc:docMkLst>
      <pc:sldChg chg="modSp mod modNotesTx">
        <pc:chgData name="Guevara, Mindy" userId="dedae0d0-4896-4067-99e0-7ce0f3c3e3fa" providerId="ADAL" clId="{A052E4B1-9698-484E-B1ED-064C0DE587C3}" dt="2026-10-26T18:31:50.538" v="13707" actId="207"/>
        <pc:sldMkLst>
          <pc:docMk/>
          <pc:sldMk cId="3534642013" sldId="257"/>
        </pc:sldMkLst>
        <pc:spChg chg="mod">
          <ac:chgData name="Guevara, Mindy" userId="dedae0d0-4896-4067-99e0-7ce0f3c3e3fa" providerId="ADAL" clId="{A052E4B1-9698-484E-B1ED-064C0DE587C3}" dt="2026-10-26T18:31:50.538" v="13707" actId="207"/>
          <ac:spMkLst>
            <pc:docMk/>
            <pc:sldMk cId="3534642013" sldId="257"/>
            <ac:spMk id="3" creationId="{70DB4473-E2C2-099F-F20D-918FC964D53C}"/>
          </ac:spMkLst>
        </pc:spChg>
      </pc:sldChg>
      <pc:sldChg chg="modNotesTx">
        <pc:chgData name="Guevara, Mindy" userId="dedae0d0-4896-4067-99e0-7ce0f3c3e3fa" providerId="ADAL" clId="{A052E4B1-9698-484E-B1ED-064C0DE587C3}" dt="2026-10-28T21:18:30.030" v="13886" actId="20577"/>
        <pc:sldMkLst>
          <pc:docMk/>
          <pc:sldMk cId="34429634" sldId="258"/>
        </pc:sldMkLst>
      </pc:sldChg>
      <pc:sldChg chg="modSp mod">
        <pc:chgData name="Guevara, Mindy" userId="dedae0d0-4896-4067-99e0-7ce0f3c3e3fa" providerId="ADAL" clId="{A052E4B1-9698-484E-B1ED-064C0DE587C3}" dt="2026-10-26T18:32:42.608" v="13715" actId="14100"/>
        <pc:sldMkLst>
          <pc:docMk/>
          <pc:sldMk cId="1282283122" sldId="259"/>
        </pc:sldMkLst>
        <pc:spChg chg="mod">
          <ac:chgData name="Guevara, Mindy" userId="dedae0d0-4896-4067-99e0-7ce0f3c3e3fa" providerId="ADAL" clId="{A052E4B1-9698-484E-B1ED-064C0DE587C3}" dt="2026-10-26T18:32:42.608" v="13715" actId="14100"/>
          <ac:spMkLst>
            <pc:docMk/>
            <pc:sldMk cId="1282283122" sldId="259"/>
            <ac:spMk id="2" creationId="{943C4115-292F-0D69-6A00-E488D5535286}"/>
          </ac:spMkLst>
        </pc:spChg>
      </pc:sldChg>
      <pc:sldChg chg="addSp delSp modSp mod modClrScheme chgLayout">
        <pc:chgData name="Guevara, Mindy" userId="dedae0d0-4896-4067-99e0-7ce0f3c3e3fa" providerId="ADAL" clId="{A052E4B1-9698-484E-B1ED-064C0DE587C3}" dt="2026-10-26T18:36:17.756" v="13726" actId="478"/>
        <pc:sldMkLst>
          <pc:docMk/>
          <pc:sldMk cId="3671936638" sldId="2146846194"/>
        </pc:sldMkLst>
        <pc:spChg chg="mod ord">
          <ac:chgData name="Guevara, Mindy" userId="dedae0d0-4896-4067-99e0-7ce0f3c3e3fa" providerId="ADAL" clId="{A052E4B1-9698-484E-B1ED-064C0DE587C3}" dt="2026-10-26T18:36:15.209" v="13725" actId="700"/>
          <ac:spMkLst>
            <pc:docMk/>
            <pc:sldMk cId="3671936638" sldId="2146846194"/>
            <ac:spMk id="2" creationId="{EBA1A435-785A-BDE4-B744-FEB2E7CB8BE2}"/>
          </ac:spMkLst>
        </pc:spChg>
        <pc:spChg chg="mod ord">
          <ac:chgData name="Guevara, Mindy" userId="dedae0d0-4896-4067-99e0-7ce0f3c3e3fa" providerId="ADAL" clId="{A052E4B1-9698-484E-B1ED-064C0DE587C3}" dt="2026-10-26T18:36:15.209" v="13725" actId="700"/>
          <ac:spMkLst>
            <pc:docMk/>
            <pc:sldMk cId="3671936638" sldId="2146846194"/>
            <ac:spMk id="3" creationId="{69BCB92F-C37F-1A48-B2C9-C343AF9CA3B3}"/>
          </ac:spMkLst>
        </pc:spChg>
      </pc:sldChg>
      <pc:sldChg chg="modSp add del mod">
        <pc:chgData name="Guevara, Mindy" userId="dedae0d0-4896-4067-99e0-7ce0f3c3e3fa" providerId="ADAL" clId="{A052E4B1-9698-484E-B1ED-064C0DE587C3}" dt="2026-10-26T18:36:10.627" v="13724"/>
        <pc:sldMkLst>
          <pc:docMk/>
          <pc:sldMk cId="2418550231" sldId="2146846235"/>
        </pc:sldMkLst>
        <pc:spChg chg="mod">
          <ac:chgData name="Guevara, Mindy" userId="dedae0d0-4896-4067-99e0-7ce0f3c3e3fa" providerId="ADAL" clId="{A052E4B1-9698-484E-B1ED-064C0DE587C3}" dt="2026-10-26T18:25:39.670" v="13678" actId="208"/>
          <ac:spMkLst>
            <pc:docMk/>
            <pc:sldMk cId="2418550231" sldId="2146846235"/>
            <ac:spMk id="7" creationId="{A714C804-9D2E-53B6-EAEE-8D8261B9BAEF}"/>
          </ac:spMkLst>
        </pc:spChg>
        <pc:spChg chg="mod">
          <ac:chgData name="Guevara, Mindy" userId="dedae0d0-4896-4067-99e0-7ce0f3c3e3fa" providerId="ADAL" clId="{A052E4B1-9698-484E-B1ED-064C0DE587C3}" dt="2026-10-26T18:25:46.806" v="13680" actId="208"/>
          <ac:spMkLst>
            <pc:docMk/>
            <pc:sldMk cId="2418550231" sldId="2146846235"/>
            <ac:spMk id="8" creationId="{D3A17E71-5060-B71C-3F51-8644550C406E}"/>
          </ac:spMkLst>
        </pc:spChg>
        <pc:spChg chg="mod">
          <ac:chgData name="Guevara, Mindy" userId="dedae0d0-4896-4067-99e0-7ce0f3c3e3fa" providerId="ADAL" clId="{A052E4B1-9698-484E-B1ED-064C0DE587C3}" dt="2026-10-26T18:25:49.547" v="13682" actId="208"/>
          <ac:spMkLst>
            <pc:docMk/>
            <pc:sldMk cId="2418550231" sldId="2146846235"/>
            <ac:spMk id="19" creationId="{A9431FB8-9621-DBD3-7C87-7205227B5A18}"/>
          </ac:spMkLst>
        </pc:spChg>
        <pc:spChg chg="mod">
          <ac:chgData name="Guevara, Mindy" userId="dedae0d0-4896-4067-99e0-7ce0f3c3e3fa" providerId="ADAL" clId="{A052E4B1-9698-484E-B1ED-064C0DE587C3}" dt="2026-10-26T18:25:56.130" v="13684" actId="208"/>
          <ac:spMkLst>
            <pc:docMk/>
            <pc:sldMk cId="2418550231" sldId="2146846235"/>
            <ac:spMk id="26" creationId="{46E51862-2BB3-B945-63A9-41BB918B5E2A}"/>
          </ac:spMkLst>
        </pc:spChg>
        <pc:spChg chg="mod">
          <ac:chgData name="Guevara, Mindy" userId="dedae0d0-4896-4067-99e0-7ce0f3c3e3fa" providerId="ADAL" clId="{A052E4B1-9698-484E-B1ED-064C0DE587C3}" dt="2026-10-26T18:25:39.670" v="13678" actId="208"/>
          <ac:spMkLst>
            <pc:docMk/>
            <pc:sldMk cId="2418550231" sldId="2146846235"/>
            <ac:spMk id="27" creationId="{81206A91-C2BB-28F9-2CC8-3AC708BF5E1C}"/>
          </ac:spMkLst>
        </pc:spChg>
        <pc:picChg chg="mod">
          <ac:chgData name="Guevara, Mindy" userId="dedae0d0-4896-4067-99e0-7ce0f3c3e3fa" providerId="ADAL" clId="{A052E4B1-9698-484E-B1ED-064C0DE587C3}" dt="2026-10-26T18:25:39.670" v="13678" actId="208"/>
          <ac:picMkLst>
            <pc:docMk/>
            <pc:sldMk cId="2418550231" sldId="2146846235"/>
            <ac:picMk id="9" creationId="{2984CE92-96BB-3EA1-4756-2EC414C8D09E}"/>
          </ac:picMkLst>
        </pc:picChg>
        <pc:cxnChg chg="mod">
          <ac:chgData name="Guevara, Mindy" userId="dedae0d0-4896-4067-99e0-7ce0f3c3e3fa" providerId="ADAL" clId="{A052E4B1-9698-484E-B1ED-064C0DE587C3}" dt="2026-10-26T18:25:39.670" v="13678" actId="208"/>
          <ac:cxnSpMkLst>
            <pc:docMk/>
            <pc:sldMk cId="2418550231" sldId="2146846235"/>
            <ac:cxnSpMk id="23" creationId="{7C7125A3-B623-31DA-5713-C012385DAFB0}"/>
          </ac:cxnSpMkLst>
        </pc:cxnChg>
      </pc:sldChg>
      <pc:sldChg chg="addSp delSp modSp mod addAnim delAnim modAnim modNotesTx">
        <pc:chgData name="Guevara, Mindy" userId="dedae0d0-4896-4067-99e0-7ce0f3c3e3fa" providerId="ADAL" clId="{A052E4B1-9698-484E-B1ED-064C0DE587C3}" dt="2026-10-26T18:19:42.445" v="13623" actId="6549"/>
        <pc:sldMkLst>
          <pc:docMk/>
          <pc:sldMk cId="4253697056" sldId="2146846236"/>
        </pc:sldMkLst>
        <pc:spChg chg="add mod">
          <ac:chgData name="Guevara, Mindy" userId="dedae0d0-4896-4067-99e0-7ce0f3c3e3fa" providerId="ADAL" clId="{A052E4B1-9698-484E-B1ED-064C0DE587C3}" dt="2026-10-26T18:13:41.490" v="13346" actId="1076"/>
          <ac:spMkLst>
            <pc:docMk/>
            <pc:sldMk cId="4253697056" sldId="2146846236"/>
            <ac:spMk id="10" creationId="{812969A5-6FEB-2FA8-9183-F16FA8584EC4}"/>
          </ac:spMkLst>
        </pc:spChg>
        <pc:spChg chg="mod">
          <ac:chgData name="Guevara, Mindy" userId="dedae0d0-4896-4067-99e0-7ce0f3c3e3fa" providerId="ADAL" clId="{A052E4B1-9698-484E-B1ED-064C0DE587C3}" dt="2026-10-26T17:40:07.091" v="13230" actId="208"/>
          <ac:spMkLst>
            <pc:docMk/>
            <pc:sldMk cId="4253697056" sldId="2146846236"/>
            <ac:spMk id="14" creationId="{7B8A202D-36CE-544E-F80B-F59918B3EBCB}"/>
          </ac:spMkLst>
        </pc:spChg>
        <pc:spChg chg="mod">
          <ac:chgData name="Guevara, Mindy" userId="dedae0d0-4896-4067-99e0-7ce0f3c3e3fa" providerId="ADAL" clId="{A052E4B1-9698-484E-B1ED-064C0DE587C3}" dt="2026-10-26T18:14:06.782" v="13352" actId="1076"/>
          <ac:spMkLst>
            <pc:docMk/>
            <pc:sldMk cId="4253697056" sldId="2146846236"/>
            <ac:spMk id="15" creationId="{C48161D5-397A-928D-863D-2B11726B3D6D}"/>
          </ac:spMkLst>
        </pc:spChg>
        <pc:spChg chg="mod">
          <ac:chgData name="Guevara, Mindy" userId="dedae0d0-4896-4067-99e0-7ce0f3c3e3fa" providerId="ADAL" clId="{A052E4B1-9698-484E-B1ED-064C0DE587C3}" dt="2026-10-26T17:40:32.772" v="13242" actId="403"/>
          <ac:spMkLst>
            <pc:docMk/>
            <pc:sldMk cId="4253697056" sldId="2146846236"/>
            <ac:spMk id="16" creationId="{30D6AF26-D19A-A829-972A-B0C0F92DEC90}"/>
          </ac:spMkLst>
        </pc:spChg>
        <pc:spChg chg="mod">
          <ac:chgData name="Guevara, Mindy" userId="dedae0d0-4896-4067-99e0-7ce0f3c3e3fa" providerId="ADAL" clId="{A052E4B1-9698-484E-B1ED-064C0DE587C3}" dt="2026-10-26T18:13:47.464" v="13348" actId="1076"/>
          <ac:spMkLst>
            <pc:docMk/>
            <pc:sldMk cId="4253697056" sldId="2146846236"/>
            <ac:spMk id="24" creationId="{6FAEA369-EBCB-63F5-C0EE-9782BA28A615}"/>
          </ac:spMkLst>
        </pc:spChg>
        <pc:spChg chg="mod ord">
          <ac:chgData name="Guevara, Mindy" userId="dedae0d0-4896-4067-99e0-7ce0f3c3e3fa" providerId="ADAL" clId="{A052E4B1-9698-484E-B1ED-064C0DE587C3}" dt="2026-10-26T18:14:04.808" v="13351" actId="14100"/>
          <ac:spMkLst>
            <pc:docMk/>
            <pc:sldMk cId="4253697056" sldId="2146846236"/>
            <ac:spMk id="25" creationId="{1381433A-4AAB-D184-6BC6-3987A2140452}"/>
          </ac:spMkLst>
        </pc:spChg>
        <pc:spChg chg="mod">
          <ac:chgData name="Guevara, Mindy" userId="dedae0d0-4896-4067-99e0-7ce0f3c3e3fa" providerId="ADAL" clId="{A052E4B1-9698-484E-B1ED-064C0DE587C3}" dt="2026-10-26T18:18:33.868" v="13403" actId="14100"/>
          <ac:spMkLst>
            <pc:docMk/>
            <pc:sldMk cId="4253697056" sldId="2146846236"/>
            <ac:spMk id="26" creationId="{DE8AF4F7-6D07-FD36-A0D4-8BE1D589A54E}"/>
          </ac:spMkLst>
        </pc:spChg>
        <pc:picChg chg="add mod">
          <ac:chgData name="Guevara, Mindy" userId="dedae0d0-4896-4067-99e0-7ce0f3c3e3fa" providerId="ADAL" clId="{A052E4B1-9698-484E-B1ED-064C0DE587C3}" dt="2026-10-26T17:39:57.054" v="13226" actId="1076"/>
          <ac:picMkLst>
            <pc:docMk/>
            <pc:sldMk cId="4253697056" sldId="2146846236"/>
            <ac:picMk id="6" creationId="{AB755A24-9FCB-9BAF-14A6-4EA68D59910D}"/>
          </ac:picMkLst>
        </pc:picChg>
        <pc:picChg chg="add mod ord">
          <ac:chgData name="Guevara, Mindy" userId="dedae0d0-4896-4067-99e0-7ce0f3c3e3fa" providerId="ADAL" clId="{A052E4B1-9698-484E-B1ED-064C0DE587C3}" dt="2026-10-26T17:46:19.142" v="13272" actId="167"/>
          <ac:picMkLst>
            <pc:docMk/>
            <pc:sldMk cId="4253697056" sldId="2146846236"/>
            <ac:picMk id="9" creationId="{F8C4553E-6B7A-B975-326E-1AD983BE1334}"/>
          </ac:picMkLst>
        </pc:picChg>
        <pc:picChg chg="add mod ord modCrop">
          <ac:chgData name="Guevara, Mindy" userId="dedae0d0-4896-4067-99e0-7ce0f3c3e3fa" providerId="ADAL" clId="{A052E4B1-9698-484E-B1ED-064C0DE587C3}" dt="2026-10-26T18:13:34.906" v="13345" actId="1076"/>
          <ac:picMkLst>
            <pc:docMk/>
            <pc:sldMk cId="4253697056" sldId="2146846236"/>
            <ac:picMk id="11" creationId="{87CC02EF-FD8C-3D73-2842-395342A28F4E}"/>
          </ac:picMkLst>
        </pc:picChg>
        <pc:picChg chg="add mod ord modCrop">
          <ac:chgData name="Guevara, Mindy" userId="dedae0d0-4896-4067-99e0-7ce0f3c3e3fa" providerId="ADAL" clId="{A052E4B1-9698-484E-B1ED-064C0DE587C3}" dt="2026-10-26T18:13:53.013" v="13349" actId="167"/>
          <ac:picMkLst>
            <pc:docMk/>
            <pc:sldMk cId="4253697056" sldId="2146846236"/>
            <ac:picMk id="13" creationId="{81E46694-A769-EFE7-0F7E-201BD621CB2D}"/>
          </ac:picMkLst>
        </pc:picChg>
      </pc:sldChg>
      <pc:sldChg chg="modSp add del mod">
        <pc:chgData name="Guevara, Mindy" userId="dedae0d0-4896-4067-99e0-7ce0f3c3e3fa" providerId="ADAL" clId="{A052E4B1-9698-484E-B1ED-064C0DE587C3}" dt="2026-10-26T18:36:10.627" v="13724"/>
        <pc:sldMkLst>
          <pc:docMk/>
          <pc:sldMk cId="4034747159" sldId="2146846239"/>
        </pc:sldMkLst>
        <pc:cxnChg chg="mod">
          <ac:chgData name="Guevara, Mindy" userId="dedae0d0-4896-4067-99e0-7ce0f3c3e3fa" providerId="ADAL" clId="{A052E4B1-9698-484E-B1ED-064C0DE587C3}" dt="2026-10-26T18:27:02.207" v="13692" actId="208"/>
          <ac:cxnSpMkLst>
            <pc:docMk/>
            <pc:sldMk cId="4034747159" sldId="2146846239"/>
            <ac:cxnSpMk id="6" creationId="{B3592DAE-AD94-BEE8-EF10-C887C782DFD1}"/>
          </ac:cxnSpMkLst>
        </pc:cxnChg>
      </pc:sldChg>
      <pc:sldChg chg="addSp delSp modSp add del mod modClrScheme addAnim delAnim modAnim chgLayout modNotesTx">
        <pc:chgData name="Guevara, Mindy" userId="dedae0d0-4896-4067-99e0-7ce0f3c3e3fa" providerId="ADAL" clId="{A052E4B1-9698-484E-B1ED-064C0DE587C3}" dt="2026-10-26T17:09:13.603" v="12768"/>
        <pc:sldMkLst>
          <pc:docMk/>
          <pc:sldMk cId="2917453728" sldId="2146846241"/>
        </pc:sldMkLst>
        <pc:spChg chg="mod ord">
          <ac:chgData name="Guevara, Mindy" userId="dedae0d0-4896-4067-99e0-7ce0f3c3e3fa" providerId="ADAL" clId="{A052E4B1-9698-484E-B1ED-064C0DE587C3}" dt="2026-10-26T16:33:51.537" v="12454" actId="700"/>
          <ac:spMkLst>
            <pc:docMk/>
            <pc:sldMk cId="2917453728" sldId="2146846241"/>
            <ac:spMk id="2" creationId="{1C809E6E-A7D9-7D49-175C-8B6D697978F8}"/>
          </ac:spMkLst>
        </pc:spChg>
        <pc:spChg chg="mod ord">
          <ac:chgData name="Guevara, Mindy" userId="dedae0d0-4896-4067-99e0-7ce0f3c3e3fa" providerId="ADAL" clId="{A052E4B1-9698-484E-B1ED-064C0DE587C3}" dt="2026-10-26T16:33:51.537" v="12454" actId="700"/>
          <ac:spMkLst>
            <pc:docMk/>
            <pc:sldMk cId="2917453728" sldId="2146846241"/>
            <ac:spMk id="3" creationId="{6611F212-495E-2E1C-CE75-D13F8D8786F4}"/>
          </ac:spMkLst>
        </pc:spChg>
        <pc:spChg chg="mod">
          <ac:chgData name="Guevara, Mindy" userId="dedae0d0-4896-4067-99e0-7ce0f3c3e3fa" providerId="ADAL" clId="{A052E4B1-9698-484E-B1ED-064C0DE587C3}" dt="2026-10-26T17:03:19.559" v="12688" actId="1076"/>
          <ac:spMkLst>
            <pc:docMk/>
            <pc:sldMk cId="2917453728" sldId="2146846241"/>
            <ac:spMk id="10" creationId="{E48A02EB-369B-0AE3-19CE-F332A72E8D90}"/>
          </ac:spMkLst>
        </pc:spChg>
        <pc:spChg chg="mod">
          <ac:chgData name="Guevara, Mindy" userId="dedae0d0-4896-4067-99e0-7ce0f3c3e3fa" providerId="ADAL" clId="{A052E4B1-9698-484E-B1ED-064C0DE587C3}" dt="2026-10-26T17:03:25.156" v="12690" actId="1076"/>
          <ac:spMkLst>
            <pc:docMk/>
            <pc:sldMk cId="2917453728" sldId="2146846241"/>
            <ac:spMk id="13" creationId="{0FA3D48D-64B1-375F-A944-6258E67FE608}"/>
          </ac:spMkLst>
        </pc:spChg>
        <pc:spChg chg="mod">
          <ac:chgData name="Guevara, Mindy" userId="dedae0d0-4896-4067-99e0-7ce0f3c3e3fa" providerId="ADAL" clId="{A052E4B1-9698-484E-B1ED-064C0DE587C3}" dt="2026-10-26T17:03:39.960" v="12694" actId="1076"/>
          <ac:spMkLst>
            <pc:docMk/>
            <pc:sldMk cId="2917453728" sldId="2146846241"/>
            <ac:spMk id="14" creationId="{A72A6CE4-5D94-0214-971B-1C4B39440E21}"/>
          </ac:spMkLst>
        </pc:spChg>
        <pc:spChg chg="mod">
          <ac:chgData name="Guevara, Mindy" userId="dedae0d0-4896-4067-99e0-7ce0f3c3e3fa" providerId="ADAL" clId="{A052E4B1-9698-484E-B1ED-064C0DE587C3}" dt="2026-10-26T17:03:59.263" v="12698" actId="1076"/>
          <ac:spMkLst>
            <pc:docMk/>
            <pc:sldMk cId="2917453728" sldId="2146846241"/>
            <ac:spMk id="15" creationId="{6BBE2E8A-2450-C3CD-9C31-6318B56FCED7}"/>
          </ac:spMkLst>
        </pc:spChg>
        <pc:spChg chg="add mod ord">
          <ac:chgData name="Guevara, Mindy" userId="dedae0d0-4896-4067-99e0-7ce0f3c3e3fa" providerId="ADAL" clId="{A052E4B1-9698-484E-B1ED-064C0DE587C3}" dt="2026-10-26T16:40:29.512" v="12457" actId="207"/>
          <ac:spMkLst>
            <pc:docMk/>
            <pc:sldMk cId="2917453728" sldId="2146846241"/>
            <ac:spMk id="16" creationId="{A2B1E001-3B06-3CF4-A0F0-A68F03B18729}"/>
          </ac:spMkLst>
        </pc:spChg>
        <pc:spChg chg="mod">
          <ac:chgData name="Guevara, Mindy" userId="dedae0d0-4896-4067-99e0-7ce0f3c3e3fa" providerId="ADAL" clId="{A052E4B1-9698-484E-B1ED-064C0DE587C3}" dt="2026-10-26T17:03:37.063" v="12693" actId="14100"/>
          <ac:spMkLst>
            <pc:docMk/>
            <pc:sldMk cId="2917453728" sldId="2146846241"/>
            <ac:spMk id="20" creationId="{DF983C40-8B53-D81B-97E1-57784CD18264}"/>
          </ac:spMkLst>
        </pc:spChg>
        <pc:spChg chg="mod">
          <ac:chgData name="Guevara, Mindy" userId="dedae0d0-4896-4067-99e0-7ce0f3c3e3fa" providerId="ADAL" clId="{A052E4B1-9698-484E-B1ED-064C0DE587C3}" dt="2026-10-26T17:04:04.492" v="12699" actId="1076"/>
          <ac:spMkLst>
            <pc:docMk/>
            <pc:sldMk cId="2917453728" sldId="2146846241"/>
            <ac:spMk id="22" creationId="{3D59E3CA-8F4D-1C72-5772-27FF5ECA2AF0}"/>
          </ac:spMkLst>
        </pc:spChg>
        <pc:spChg chg="add mod">
          <ac:chgData name="Guevara, Mindy" userId="dedae0d0-4896-4067-99e0-7ce0f3c3e3fa" providerId="ADAL" clId="{A052E4B1-9698-484E-B1ED-064C0DE587C3}" dt="2026-10-26T17:04:09.663" v="12703" actId="1036"/>
          <ac:spMkLst>
            <pc:docMk/>
            <pc:sldMk cId="2917453728" sldId="2146846241"/>
            <ac:spMk id="26" creationId="{8C53F850-D028-B280-8BF9-C37E0FAB1D54}"/>
          </ac:spMkLst>
        </pc:spChg>
        <pc:spChg chg="add mod">
          <ac:chgData name="Guevara, Mindy" userId="dedae0d0-4896-4067-99e0-7ce0f3c3e3fa" providerId="ADAL" clId="{A052E4B1-9698-484E-B1ED-064C0DE587C3}" dt="2026-10-26T17:09:08.192" v="12767" actId="14100"/>
          <ac:spMkLst>
            <pc:docMk/>
            <pc:sldMk cId="2917453728" sldId="2146846241"/>
            <ac:spMk id="2051" creationId="{6CADB63A-8479-3BF1-C465-35E22F516587}"/>
          </ac:spMkLst>
        </pc:spChg>
        <pc:grpChg chg="add mod">
          <ac:chgData name="Guevara, Mindy" userId="dedae0d0-4896-4067-99e0-7ce0f3c3e3fa" providerId="ADAL" clId="{A052E4B1-9698-484E-B1ED-064C0DE587C3}" dt="2026-10-26T17:03:16.412" v="12687" actId="1076"/>
          <ac:grpSpMkLst>
            <pc:docMk/>
            <pc:sldMk cId="2917453728" sldId="2146846241"/>
            <ac:grpSpMk id="31" creationId="{809B78C1-669B-9827-6985-96F4A4E45376}"/>
          </ac:grpSpMkLst>
        </pc:grpChg>
        <pc:picChg chg="add mod">
          <ac:chgData name="Guevara, Mindy" userId="dedae0d0-4896-4067-99e0-7ce0f3c3e3fa" providerId="ADAL" clId="{A052E4B1-9698-484E-B1ED-064C0DE587C3}" dt="2026-10-26T16:59:37.477" v="12682" actId="1076"/>
          <ac:picMkLst>
            <pc:docMk/>
            <pc:sldMk cId="2917453728" sldId="2146846241"/>
            <ac:picMk id="25" creationId="{9A626B2B-749E-25EB-589B-AE517D97B273}"/>
          </ac:picMkLst>
        </pc:picChg>
        <pc:picChg chg="add mod modCrop">
          <ac:chgData name="Guevara, Mindy" userId="dedae0d0-4896-4067-99e0-7ce0f3c3e3fa" providerId="ADAL" clId="{A052E4B1-9698-484E-B1ED-064C0DE587C3}" dt="2026-10-26T16:59:18.503" v="12675" actId="164"/>
          <ac:picMkLst>
            <pc:docMk/>
            <pc:sldMk cId="2917453728" sldId="2146846241"/>
            <ac:picMk id="29" creationId="{1FED3BCC-1DE1-BC93-D484-94E32C23B87F}"/>
          </ac:picMkLst>
        </pc:picChg>
        <pc:picChg chg="add mod modCrop">
          <ac:chgData name="Guevara, Mindy" userId="dedae0d0-4896-4067-99e0-7ce0f3c3e3fa" providerId="ADAL" clId="{A052E4B1-9698-484E-B1ED-064C0DE587C3}" dt="2026-10-26T16:59:18.503" v="12675" actId="164"/>
          <ac:picMkLst>
            <pc:docMk/>
            <pc:sldMk cId="2917453728" sldId="2146846241"/>
            <ac:picMk id="30" creationId="{B83378F6-18AA-8C4F-27E5-C899B7573896}"/>
          </ac:picMkLst>
        </pc:picChg>
        <pc:picChg chg="add mod">
          <ac:chgData name="Guevara, Mindy" userId="dedae0d0-4896-4067-99e0-7ce0f3c3e3fa" providerId="ADAL" clId="{A052E4B1-9698-484E-B1ED-064C0DE587C3}" dt="2026-10-26T17:08:29.155" v="12762" actId="1076"/>
          <ac:picMkLst>
            <pc:docMk/>
            <pc:sldMk cId="2917453728" sldId="2146846241"/>
            <ac:picMk id="2049" creationId="{92E7F8CE-C552-6E72-E2DB-32287B974814}"/>
          </ac:picMkLst>
        </pc:picChg>
      </pc:sldChg>
      <pc:sldChg chg="addSp delSp modSp mod modClrScheme addAnim delAnim modAnim chgLayout modNotesTx">
        <pc:chgData name="Guevara, Mindy" userId="dedae0d0-4896-4067-99e0-7ce0f3c3e3fa" providerId="ADAL" clId="{A052E4B1-9698-484E-B1ED-064C0DE587C3}" dt="2026-10-26T17:25:21.819" v="12873" actId="6549"/>
        <pc:sldMkLst>
          <pc:docMk/>
          <pc:sldMk cId="3066506233" sldId="2146846248"/>
        </pc:sldMkLst>
        <pc:spChg chg="mod ord">
          <ac:chgData name="Guevara, Mindy" userId="dedae0d0-4896-4067-99e0-7ce0f3c3e3fa" providerId="ADAL" clId="{A052E4B1-9698-484E-B1ED-064C0DE587C3}" dt="2026-10-26T17:20:25.640" v="12784" actId="700"/>
          <ac:spMkLst>
            <pc:docMk/>
            <pc:sldMk cId="3066506233" sldId="2146846248"/>
            <ac:spMk id="2" creationId="{883CCE08-9E06-53BD-6568-D4A6186F775B}"/>
          </ac:spMkLst>
        </pc:spChg>
        <pc:spChg chg="mod ord">
          <ac:chgData name="Guevara, Mindy" userId="dedae0d0-4896-4067-99e0-7ce0f3c3e3fa" providerId="ADAL" clId="{A052E4B1-9698-484E-B1ED-064C0DE587C3}" dt="2026-10-26T17:20:25.640" v="12784" actId="700"/>
          <ac:spMkLst>
            <pc:docMk/>
            <pc:sldMk cId="3066506233" sldId="2146846248"/>
            <ac:spMk id="3" creationId="{B098A227-BC8C-F556-D5CF-8F3E2F84C797}"/>
          </ac:spMkLst>
        </pc:spChg>
        <pc:spChg chg="mod">
          <ac:chgData name="Guevara, Mindy" userId="dedae0d0-4896-4067-99e0-7ce0f3c3e3fa" providerId="ADAL" clId="{A052E4B1-9698-484E-B1ED-064C0DE587C3}" dt="2026-10-26T17:19:57.752" v="12777" actId="2711"/>
          <ac:spMkLst>
            <pc:docMk/>
            <pc:sldMk cId="3066506233" sldId="2146846248"/>
            <ac:spMk id="5" creationId="{FF821511-3EAA-4669-D4C0-FD1637FD82F4}"/>
          </ac:spMkLst>
        </pc:spChg>
        <pc:spChg chg="add mod">
          <ac:chgData name="Guevara, Mindy" userId="dedae0d0-4896-4067-99e0-7ce0f3c3e3fa" providerId="ADAL" clId="{A052E4B1-9698-484E-B1ED-064C0DE587C3}" dt="2026-10-26T17:24:26.505" v="12866" actId="1582"/>
          <ac:spMkLst>
            <pc:docMk/>
            <pc:sldMk cId="3066506233" sldId="2146846248"/>
            <ac:spMk id="9" creationId="{DE2056CA-2E15-0301-DEBF-434C5E27314A}"/>
          </ac:spMkLst>
        </pc:spChg>
        <pc:spChg chg="mod">
          <ac:chgData name="Guevara, Mindy" userId="dedae0d0-4896-4067-99e0-7ce0f3c3e3fa" providerId="ADAL" clId="{A052E4B1-9698-484E-B1ED-064C0DE587C3}" dt="2026-10-26T17:21:21.767" v="12803" actId="1076"/>
          <ac:spMkLst>
            <pc:docMk/>
            <pc:sldMk cId="3066506233" sldId="2146846248"/>
            <ac:spMk id="19" creationId="{C20436A9-68BE-D4E3-FB3C-E40EA72ED399}"/>
          </ac:spMkLst>
        </pc:spChg>
        <pc:spChg chg="mod">
          <ac:chgData name="Guevara, Mindy" userId="dedae0d0-4896-4067-99e0-7ce0f3c3e3fa" providerId="ADAL" clId="{A052E4B1-9698-484E-B1ED-064C0DE587C3}" dt="2026-10-26T17:20:34.021" v="12790" actId="208"/>
          <ac:spMkLst>
            <pc:docMk/>
            <pc:sldMk cId="3066506233" sldId="2146846248"/>
            <ac:spMk id="29" creationId="{C44357A4-9AF2-4B09-14C2-757E5AE49987}"/>
          </ac:spMkLst>
        </pc:spChg>
        <pc:spChg chg="mod">
          <ac:chgData name="Guevara, Mindy" userId="dedae0d0-4896-4067-99e0-7ce0f3c3e3fa" providerId="ADAL" clId="{A052E4B1-9698-484E-B1ED-064C0DE587C3}" dt="2026-10-26T17:21:30.739" v="12805" actId="208"/>
          <ac:spMkLst>
            <pc:docMk/>
            <pc:sldMk cId="3066506233" sldId="2146846248"/>
            <ac:spMk id="30" creationId="{3CFBD14D-BC15-67A3-C518-B5C2A7FF8A59}"/>
          </ac:spMkLst>
        </pc:spChg>
        <pc:grpChg chg="mod">
          <ac:chgData name="Guevara, Mindy" userId="dedae0d0-4896-4067-99e0-7ce0f3c3e3fa" providerId="ADAL" clId="{A052E4B1-9698-484E-B1ED-064C0DE587C3}" dt="2026-10-26T17:20:11.150" v="12779" actId="14100"/>
          <ac:grpSpMkLst>
            <pc:docMk/>
            <pc:sldMk cId="3066506233" sldId="2146846248"/>
            <ac:grpSpMk id="24" creationId="{07362D61-AE4D-E9C2-A032-2EE07311EC0E}"/>
          </ac:grpSpMkLst>
        </pc:grpChg>
        <pc:picChg chg="mod">
          <ac:chgData name="Guevara, Mindy" userId="dedae0d0-4896-4067-99e0-7ce0f3c3e3fa" providerId="ADAL" clId="{A052E4B1-9698-484E-B1ED-064C0DE587C3}" dt="2026-10-26T17:20:20.576" v="12783" actId="1076"/>
          <ac:picMkLst>
            <pc:docMk/>
            <pc:sldMk cId="3066506233" sldId="2146846248"/>
            <ac:picMk id="28" creationId="{EAE91880-6080-AB37-BFD7-2746C28D1372}"/>
          </ac:picMkLst>
        </pc:picChg>
      </pc:sldChg>
      <pc:sldChg chg="addSp delSp modSp mod modClrScheme modAnim chgLayout modNotesTx">
        <pc:chgData name="Guevara, Mindy" userId="dedae0d0-4896-4067-99e0-7ce0f3c3e3fa" providerId="ADAL" clId="{A052E4B1-9698-484E-B1ED-064C0DE587C3}" dt="2026-10-26T17:39:06.650" v="13223" actId="6549"/>
        <pc:sldMkLst>
          <pc:docMk/>
          <pc:sldMk cId="275059779" sldId="2146846249"/>
        </pc:sldMkLst>
        <pc:spChg chg="mod ord">
          <ac:chgData name="Guevara, Mindy" userId="dedae0d0-4896-4067-99e0-7ce0f3c3e3fa" providerId="ADAL" clId="{A052E4B1-9698-484E-B1ED-064C0DE587C3}" dt="2026-10-26T17:37:38.595" v="13199" actId="700"/>
          <ac:spMkLst>
            <pc:docMk/>
            <pc:sldMk cId="275059779" sldId="2146846249"/>
            <ac:spMk id="2" creationId="{1F962885-38A9-4E2C-DDD6-5C9EEC260080}"/>
          </ac:spMkLst>
        </pc:spChg>
        <pc:spChg chg="mod ord">
          <ac:chgData name="Guevara, Mindy" userId="dedae0d0-4896-4067-99e0-7ce0f3c3e3fa" providerId="ADAL" clId="{A052E4B1-9698-484E-B1ED-064C0DE587C3}" dt="2026-10-26T17:37:38.595" v="13199" actId="700"/>
          <ac:spMkLst>
            <pc:docMk/>
            <pc:sldMk cId="275059779" sldId="2146846249"/>
            <ac:spMk id="3" creationId="{F11E25E6-B7F1-F503-B986-4344C85185B6}"/>
          </ac:spMkLst>
        </pc:spChg>
        <pc:spChg chg="mod">
          <ac:chgData name="Guevara, Mindy" userId="dedae0d0-4896-4067-99e0-7ce0f3c3e3fa" providerId="ADAL" clId="{A052E4B1-9698-484E-B1ED-064C0DE587C3}" dt="2026-10-26T17:37:54.741" v="13206" actId="14100"/>
          <ac:spMkLst>
            <pc:docMk/>
            <pc:sldMk cId="275059779" sldId="2146846249"/>
            <ac:spMk id="11" creationId="{D5EEF44F-B841-E772-0D96-8ACE78559363}"/>
          </ac:spMkLst>
        </pc:spChg>
        <pc:spChg chg="add mod">
          <ac:chgData name="Guevara, Mindy" userId="dedae0d0-4896-4067-99e0-7ce0f3c3e3fa" providerId="ADAL" clId="{A052E4B1-9698-484E-B1ED-064C0DE587C3}" dt="2026-10-26T17:38:35.887" v="13221" actId="1036"/>
          <ac:spMkLst>
            <pc:docMk/>
            <pc:sldMk cId="275059779" sldId="2146846249"/>
            <ac:spMk id="13" creationId="{1220D9C0-893F-C3FE-FA0D-E83404007B6C}"/>
          </ac:spMkLst>
        </pc:spChg>
        <pc:spChg chg="mod">
          <ac:chgData name="Guevara, Mindy" userId="dedae0d0-4896-4067-99e0-7ce0f3c3e3fa" providerId="ADAL" clId="{A052E4B1-9698-484E-B1ED-064C0DE587C3}" dt="2026-10-26T17:38:23.513" v="13215" actId="1076"/>
          <ac:spMkLst>
            <pc:docMk/>
            <pc:sldMk cId="275059779" sldId="2146846249"/>
            <ac:spMk id="14" creationId="{0B81746A-5C3C-631C-ECE3-C5F6EE2CD9ED}"/>
          </ac:spMkLst>
        </pc:spChg>
        <pc:picChg chg="add mod">
          <ac:chgData name="Guevara, Mindy" userId="dedae0d0-4896-4067-99e0-7ce0f3c3e3fa" providerId="ADAL" clId="{A052E4B1-9698-484E-B1ED-064C0DE587C3}" dt="2026-10-26T17:38:17.518" v="13213" actId="1076"/>
          <ac:picMkLst>
            <pc:docMk/>
            <pc:sldMk cId="275059779" sldId="2146846249"/>
            <ac:picMk id="10" creationId="{87AE6219-EE37-61B9-897A-8695514675DE}"/>
          </ac:picMkLst>
        </pc:picChg>
        <pc:picChg chg="mod">
          <ac:chgData name="Guevara, Mindy" userId="dedae0d0-4896-4067-99e0-7ce0f3c3e3fa" providerId="ADAL" clId="{A052E4B1-9698-484E-B1ED-064C0DE587C3}" dt="2026-10-26T17:37:58.235" v="13208" actId="1076"/>
          <ac:picMkLst>
            <pc:docMk/>
            <pc:sldMk cId="275059779" sldId="2146846249"/>
            <ac:picMk id="3074" creationId="{B5F0ED02-DFEB-ED83-CB7F-5E727634CAB9}"/>
          </ac:picMkLst>
        </pc:picChg>
        <pc:picChg chg="mod">
          <ac:chgData name="Guevara, Mindy" userId="dedae0d0-4896-4067-99e0-7ce0f3c3e3fa" providerId="ADAL" clId="{A052E4B1-9698-484E-B1ED-064C0DE587C3}" dt="2026-10-26T17:37:56.801" v="13207" actId="1076"/>
          <ac:picMkLst>
            <pc:docMk/>
            <pc:sldMk cId="275059779" sldId="2146846249"/>
            <ac:picMk id="3076" creationId="{2569B522-0DE2-2572-2496-D01346EAAE06}"/>
          </ac:picMkLst>
        </pc:picChg>
      </pc:sldChg>
      <pc:sldChg chg="modSp add del mod">
        <pc:chgData name="Guevara, Mindy" userId="dedae0d0-4896-4067-99e0-7ce0f3c3e3fa" providerId="ADAL" clId="{A052E4B1-9698-484E-B1ED-064C0DE587C3}" dt="2026-10-26T18:36:10.627" v="13724"/>
        <pc:sldMkLst>
          <pc:docMk/>
          <pc:sldMk cId="1606908114" sldId="2146846250"/>
        </pc:sldMkLst>
        <pc:spChg chg="mod">
          <ac:chgData name="Guevara, Mindy" userId="dedae0d0-4896-4067-99e0-7ce0f3c3e3fa" providerId="ADAL" clId="{A052E4B1-9698-484E-B1ED-064C0DE587C3}" dt="2026-10-26T18:24:29.235" v="13669" actId="208"/>
          <ac:spMkLst>
            <pc:docMk/>
            <pc:sldMk cId="1606908114" sldId="2146846250"/>
            <ac:spMk id="10" creationId="{C5A363E7-9E1E-D5F5-EBA3-FF7975D41061}"/>
          </ac:spMkLst>
        </pc:spChg>
        <pc:spChg chg="mod">
          <ac:chgData name="Guevara, Mindy" userId="dedae0d0-4896-4067-99e0-7ce0f3c3e3fa" providerId="ADAL" clId="{A052E4B1-9698-484E-B1ED-064C0DE587C3}" dt="2026-10-26T18:24:34.685" v="13670" actId="208"/>
          <ac:spMkLst>
            <pc:docMk/>
            <pc:sldMk cId="1606908114" sldId="2146846250"/>
            <ac:spMk id="11" creationId="{BBB07243-E5B3-136E-0E6A-B51682AC1283}"/>
          </ac:spMkLst>
        </pc:spChg>
        <pc:spChg chg="mod">
          <ac:chgData name="Guevara, Mindy" userId="dedae0d0-4896-4067-99e0-7ce0f3c3e3fa" providerId="ADAL" clId="{A052E4B1-9698-484E-B1ED-064C0DE587C3}" dt="2026-10-26T18:24:51.501" v="13673" actId="207"/>
          <ac:spMkLst>
            <pc:docMk/>
            <pc:sldMk cId="1606908114" sldId="2146846250"/>
            <ac:spMk id="20" creationId="{460F14E9-D4AF-F6F6-3EC3-60FA407FE5F9}"/>
          </ac:spMkLst>
        </pc:spChg>
        <pc:spChg chg="mod">
          <ac:chgData name="Guevara, Mindy" userId="dedae0d0-4896-4067-99e0-7ce0f3c3e3fa" providerId="ADAL" clId="{A052E4B1-9698-484E-B1ED-064C0DE587C3}" dt="2026-10-26T18:24:29.235" v="13669" actId="208"/>
          <ac:spMkLst>
            <pc:docMk/>
            <pc:sldMk cId="1606908114" sldId="2146846250"/>
            <ac:spMk id="22" creationId="{B3ABD253-AA5A-2EC6-6895-C8E33CB9977E}"/>
          </ac:spMkLst>
        </pc:spChg>
        <pc:picChg chg="mod">
          <ac:chgData name="Guevara, Mindy" userId="dedae0d0-4896-4067-99e0-7ce0f3c3e3fa" providerId="ADAL" clId="{A052E4B1-9698-484E-B1ED-064C0DE587C3}" dt="2026-10-26T18:24:34.685" v="13670" actId="208"/>
          <ac:picMkLst>
            <pc:docMk/>
            <pc:sldMk cId="1606908114" sldId="2146846250"/>
            <ac:picMk id="16" creationId="{00ADBFEE-C416-A1A9-310C-B2CFAE61C9BD}"/>
          </ac:picMkLst>
        </pc:picChg>
        <pc:picChg chg="mod">
          <ac:chgData name="Guevara, Mindy" userId="dedae0d0-4896-4067-99e0-7ce0f3c3e3fa" providerId="ADAL" clId="{A052E4B1-9698-484E-B1ED-064C0DE587C3}" dt="2026-10-26T18:25:05.408" v="13675" actId="207"/>
          <ac:picMkLst>
            <pc:docMk/>
            <pc:sldMk cId="1606908114" sldId="2146846250"/>
            <ac:picMk id="17" creationId="{EE2E8D4D-EEA4-ED80-BE21-002F6C8D18EB}"/>
          </ac:picMkLst>
        </pc:picChg>
        <pc:picChg chg="mod">
          <ac:chgData name="Guevara, Mindy" userId="dedae0d0-4896-4067-99e0-7ce0f3c3e3fa" providerId="ADAL" clId="{A052E4B1-9698-484E-B1ED-064C0DE587C3}" dt="2026-10-26T18:25:03.011" v="13674" actId="207"/>
          <ac:picMkLst>
            <pc:docMk/>
            <pc:sldMk cId="1606908114" sldId="2146846250"/>
            <ac:picMk id="18" creationId="{58ED795D-1BA4-CFA4-7D3B-BC04F9ED6CAC}"/>
          </ac:picMkLst>
        </pc:picChg>
        <pc:picChg chg="mod">
          <ac:chgData name="Guevara, Mindy" userId="dedae0d0-4896-4067-99e0-7ce0f3c3e3fa" providerId="ADAL" clId="{A052E4B1-9698-484E-B1ED-064C0DE587C3}" dt="2026-10-26T18:25:07.395" v="13676" actId="207"/>
          <ac:picMkLst>
            <pc:docMk/>
            <pc:sldMk cId="1606908114" sldId="2146846250"/>
            <ac:picMk id="19" creationId="{5B1AC2A1-266E-B76A-8EDC-995AD38F83AD}"/>
          </ac:picMkLst>
        </pc:picChg>
      </pc:sldChg>
      <pc:sldChg chg="modSp add del mod">
        <pc:chgData name="Guevara, Mindy" userId="dedae0d0-4896-4067-99e0-7ce0f3c3e3fa" providerId="ADAL" clId="{A052E4B1-9698-484E-B1ED-064C0DE587C3}" dt="2026-10-26T18:36:10.627" v="13724"/>
        <pc:sldMkLst>
          <pc:docMk/>
          <pc:sldMk cId="585869121" sldId="2146846256"/>
        </pc:sldMkLst>
        <pc:picChg chg="mod">
          <ac:chgData name="Guevara, Mindy" userId="dedae0d0-4896-4067-99e0-7ce0f3c3e3fa" providerId="ADAL" clId="{A052E4B1-9698-484E-B1ED-064C0DE587C3}" dt="2026-10-26T18:27:11.293" v="13694" actId="207"/>
          <ac:picMkLst>
            <pc:docMk/>
            <pc:sldMk cId="585869121" sldId="2146846256"/>
            <ac:picMk id="12" creationId="{C0DB43C8-1B50-D292-6C74-62D3D9E7292D}"/>
          </ac:picMkLst>
        </pc:picChg>
        <pc:picChg chg="mod">
          <ac:chgData name="Guevara, Mindy" userId="dedae0d0-4896-4067-99e0-7ce0f3c3e3fa" providerId="ADAL" clId="{A052E4B1-9698-484E-B1ED-064C0DE587C3}" dt="2026-10-26T18:27:11.293" v="13694" actId="207"/>
          <ac:picMkLst>
            <pc:docMk/>
            <pc:sldMk cId="585869121" sldId="2146846256"/>
            <ac:picMk id="13" creationId="{F71230D3-5D76-D038-59B7-B2D7BB3F5DA8}"/>
          </ac:picMkLst>
        </pc:picChg>
        <pc:picChg chg="mod">
          <ac:chgData name="Guevara, Mindy" userId="dedae0d0-4896-4067-99e0-7ce0f3c3e3fa" providerId="ADAL" clId="{A052E4B1-9698-484E-B1ED-064C0DE587C3}" dt="2026-10-26T18:27:11.293" v="13694" actId="207"/>
          <ac:picMkLst>
            <pc:docMk/>
            <pc:sldMk cId="585869121" sldId="2146846256"/>
            <ac:picMk id="14" creationId="{ABC87D1E-016A-93D9-010A-44354F0B9220}"/>
          </ac:picMkLst>
        </pc:picChg>
      </pc:sldChg>
      <pc:sldChg chg="modSp add del mod">
        <pc:chgData name="Guevara, Mindy" userId="dedae0d0-4896-4067-99e0-7ce0f3c3e3fa" providerId="ADAL" clId="{A052E4B1-9698-484E-B1ED-064C0DE587C3}" dt="2026-10-26T18:36:10.627" v="13724"/>
        <pc:sldMkLst>
          <pc:docMk/>
          <pc:sldMk cId="838531815" sldId="2146846259"/>
        </pc:sldMkLst>
        <pc:spChg chg="mod">
          <ac:chgData name="Guevara, Mindy" userId="dedae0d0-4896-4067-99e0-7ce0f3c3e3fa" providerId="ADAL" clId="{A052E4B1-9698-484E-B1ED-064C0DE587C3}" dt="2026-10-26T18:26:09.854" v="13686" actId="208"/>
          <ac:spMkLst>
            <pc:docMk/>
            <pc:sldMk cId="838531815" sldId="2146846259"/>
            <ac:spMk id="10" creationId="{2D72215B-AC8A-5523-18D8-AF491E365A5C}"/>
          </ac:spMkLst>
        </pc:spChg>
        <pc:spChg chg="mod">
          <ac:chgData name="Guevara, Mindy" userId="dedae0d0-4896-4067-99e0-7ce0f3c3e3fa" providerId="ADAL" clId="{A052E4B1-9698-484E-B1ED-064C0DE587C3}" dt="2026-10-26T18:26:14.745" v="13688" actId="208"/>
          <ac:spMkLst>
            <pc:docMk/>
            <pc:sldMk cId="838531815" sldId="2146846259"/>
            <ac:spMk id="20" creationId="{A5910BB5-CF76-F55C-080C-87F8DDC8B2E0}"/>
          </ac:spMkLst>
        </pc:spChg>
        <pc:picChg chg="mod">
          <ac:chgData name="Guevara, Mindy" userId="dedae0d0-4896-4067-99e0-7ce0f3c3e3fa" providerId="ADAL" clId="{A052E4B1-9698-484E-B1ED-064C0DE587C3}" dt="2026-10-26T18:26:09.854" v="13686" actId="208"/>
          <ac:picMkLst>
            <pc:docMk/>
            <pc:sldMk cId="838531815" sldId="2146846259"/>
            <ac:picMk id="4" creationId="{5380D0D1-549D-8A57-EA53-9CCF8B661368}"/>
          </ac:picMkLst>
        </pc:picChg>
      </pc:sldChg>
      <pc:sldChg chg="modSp mod modNotesTx">
        <pc:chgData name="Guevara, Mindy" userId="dedae0d0-4896-4067-99e0-7ce0f3c3e3fa" providerId="ADAL" clId="{A052E4B1-9698-484E-B1ED-064C0DE587C3}" dt="2026-10-27T18:38:32.592" v="13742" actId="20577"/>
        <pc:sldMkLst>
          <pc:docMk/>
          <pc:sldMk cId="2690376912" sldId="2147482972"/>
        </pc:sldMkLst>
        <pc:spChg chg="mod">
          <ac:chgData name="Guevara, Mindy" userId="dedae0d0-4896-4067-99e0-7ce0f3c3e3fa" providerId="ADAL" clId="{A052E4B1-9698-484E-B1ED-064C0DE587C3}" dt="2026-10-26T18:32:55.498" v="13716" actId="2711"/>
          <ac:spMkLst>
            <pc:docMk/>
            <pc:sldMk cId="2690376912" sldId="2147482972"/>
            <ac:spMk id="9" creationId="{00000000-0000-0000-0000-000000000000}"/>
          </ac:spMkLst>
        </pc:spChg>
        <pc:spChg chg="mod">
          <ac:chgData name="Guevara, Mindy" userId="dedae0d0-4896-4067-99e0-7ce0f3c3e3fa" providerId="ADAL" clId="{A052E4B1-9698-484E-B1ED-064C0DE587C3}" dt="2026-10-26T18:33:02.352" v="13718" actId="14100"/>
          <ac:spMkLst>
            <pc:docMk/>
            <pc:sldMk cId="2690376912" sldId="2147482972"/>
            <ac:spMk id="14" creationId="{00000000-0000-0000-0000-000000000000}"/>
          </ac:spMkLst>
        </pc:spChg>
        <pc:spChg chg="mod">
          <ac:chgData name="Guevara, Mindy" userId="dedae0d0-4896-4067-99e0-7ce0f3c3e3fa" providerId="ADAL" clId="{A052E4B1-9698-484E-B1ED-064C0DE587C3}" dt="2026-10-26T18:33:07.246" v="13719" actId="2711"/>
          <ac:spMkLst>
            <pc:docMk/>
            <pc:sldMk cId="2690376912" sldId="2147482972"/>
            <ac:spMk id="19" creationId="{00000000-0000-0000-0000-000000000000}"/>
          </ac:spMkLst>
        </pc:spChg>
      </pc:sldChg>
      <pc:sldChg chg="addSp delSp modSp mod modClrScheme chgLayout">
        <pc:chgData name="Guevara, Mindy" userId="dedae0d0-4896-4067-99e0-7ce0f3c3e3fa" providerId="ADAL" clId="{A052E4B1-9698-484E-B1ED-064C0DE587C3}" dt="2026-10-18T21:04:04.568" v="5269" actId="14826"/>
        <pc:sldMkLst>
          <pc:docMk/>
          <pc:sldMk cId="1309940038" sldId="2147482973"/>
        </pc:sldMkLst>
        <pc:picChg chg="add mod">
          <ac:chgData name="Guevara, Mindy" userId="dedae0d0-4896-4067-99e0-7ce0f3c3e3fa" providerId="ADAL" clId="{A052E4B1-9698-484E-B1ED-064C0DE587C3}" dt="2026-10-18T21:04:04.568" v="5269" actId="14826"/>
          <ac:picMkLst>
            <pc:docMk/>
            <pc:sldMk cId="1309940038" sldId="2147482973"/>
            <ac:picMk id="7" creationId="{6D81333D-9282-F73E-9E19-77A06D2F12E2}"/>
          </ac:picMkLst>
        </pc:picChg>
      </pc:sldChg>
      <pc:sldChg chg="addSp delSp modSp mod modClrScheme addAnim delAnim modAnim chgLayout modNotesTx">
        <pc:chgData name="Guevara, Mindy" userId="dedae0d0-4896-4067-99e0-7ce0f3c3e3fa" providerId="ADAL" clId="{A052E4B1-9698-484E-B1ED-064C0DE587C3}" dt="2026-10-26T18:44:33.888" v="13740" actId="27636"/>
        <pc:sldMkLst>
          <pc:docMk/>
          <pc:sldMk cId="4078357265" sldId="2147482974"/>
        </pc:sldMkLst>
        <pc:spChg chg="mod ord">
          <ac:chgData name="Guevara, Mindy" userId="dedae0d0-4896-4067-99e0-7ce0f3c3e3fa" providerId="ADAL" clId="{A052E4B1-9698-484E-B1ED-064C0DE587C3}" dt="2026-10-18T22:18:39.403" v="5476" actId="700"/>
          <ac:spMkLst>
            <pc:docMk/>
            <pc:sldMk cId="4078357265" sldId="2147482974"/>
            <ac:spMk id="2" creationId="{32B235A7-8CC1-C80F-B12D-EBB9C6732CD8}"/>
          </ac:spMkLst>
        </pc:spChg>
        <pc:spChg chg="mod ord">
          <ac:chgData name="Guevara, Mindy" userId="dedae0d0-4896-4067-99e0-7ce0f3c3e3fa" providerId="ADAL" clId="{A052E4B1-9698-484E-B1ED-064C0DE587C3}" dt="2026-10-18T22:18:39.403" v="5476" actId="700"/>
          <ac:spMkLst>
            <pc:docMk/>
            <pc:sldMk cId="4078357265" sldId="2147482974"/>
            <ac:spMk id="3" creationId="{E5FD9ED1-3ED0-081C-DF9F-D38EA09255E5}"/>
          </ac:spMkLst>
        </pc:spChg>
        <pc:spChg chg="mod ord">
          <ac:chgData name="Guevara, Mindy" userId="dedae0d0-4896-4067-99e0-7ce0f3c3e3fa" providerId="ADAL" clId="{A052E4B1-9698-484E-B1ED-064C0DE587C3}" dt="2026-10-26T18:44:33.888" v="13740" actId="27636"/>
          <ac:spMkLst>
            <pc:docMk/>
            <pc:sldMk cId="4078357265" sldId="2147482974"/>
            <ac:spMk id="5" creationId="{B55DFB3E-23FC-5376-6278-51233FEE7346}"/>
          </ac:spMkLst>
        </pc:spChg>
        <pc:spChg chg="add mod ord">
          <ac:chgData name="Guevara, Mindy" userId="dedae0d0-4896-4067-99e0-7ce0f3c3e3fa" providerId="ADAL" clId="{A052E4B1-9698-484E-B1ED-064C0DE587C3}" dt="2026-10-18T22:18:39.403" v="5476" actId="700"/>
          <ac:spMkLst>
            <pc:docMk/>
            <pc:sldMk cId="4078357265" sldId="2147482974"/>
            <ac:spMk id="6" creationId="{6D95BA04-8CFA-69AD-78FA-492C2E2CF5F4}"/>
          </ac:spMkLst>
        </pc:spChg>
        <pc:spChg chg="add mod">
          <ac:chgData name="Guevara, Mindy" userId="dedae0d0-4896-4067-99e0-7ce0f3c3e3fa" providerId="ADAL" clId="{A052E4B1-9698-484E-B1ED-064C0DE587C3}" dt="2026-10-26T18:44:27.696" v="13738" actId="2711"/>
          <ac:spMkLst>
            <pc:docMk/>
            <pc:sldMk cId="4078357265" sldId="2147482974"/>
            <ac:spMk id="35" creationId="{91AD1077-95C2-AD57-443E-5BC5A03B0222}"/>
          </ac:spMkLst>
        </pc:spChg>
        <pc:spChg chg="add mod">
          <ac:chgData name="Guevara, Mindy" userId="dedae0d0-4896-4067-99e0-7ce0f3c3e3fa" providerId="ADAL" clId="{A052E4B1-9698-484E-B1ED-064C0DE587C3}" dt="2026-10-26T18:44:14.781" v="13737" actId="208"/>
          <ac:spMkLst>
            <pc:docMk/>
            <pc:sldMk cId="4078357265" sldId="2147482974"/>
            <ac:spMk id="36" creationId="{C24F1A9A-623A-09EA-2A29-BA65D91F0B8D}"/>
          </ac:spMkLst>
        </pc:spChg>
        <pc:picChg chg="add mod">
          <ac:chgData name="Guevara, Mindy" userId="dedae0d0-4896-4067-99e0-7ce0f3c3e3fa" providerId="ADAL" clId="{A052E4B1-9698-484E-B1ED-064C0DE587C3}" dt="2026-10-15T00:34:43.621" v="5230" actId="1076"/>
          <ac:picMkLst>
            <pc:docMk/>
            <pc:sldMk cId="4078357265" sldId="2147482974"/>
            <ac:picMk id="7" creationId="{638F4D69-4232-758F-9C5E-F24EEC85B319}"/>
          </ac:picMkLst>
        </pc:picChg>
        <pc:picChg chg="add mod ord modCrop">
          <ac:chgData name="Guevara, Mindy" userId="dedae0d0-4896-4067-99e0-7ce0f3c3e3fa" providerId="ADAL" clId="{A052E4B1-9698-484E-B1ED-064C0DE587C3}" dt="2026-10-18T22:18:39.403" v="5476" actId="700"/>
          <ac:picMkLst>
            <pc:docMk/>
            <pc:sldMk cId="4078357265" sldId="2147482974"/>
            <ac:picMk id="28" creationId="{C9B3F0D3-F88C-E050-5AE7-5B05F25F70D2}"/>
          </ac:picMkLst>
        </pc:picChg>
        <pc:picChg chg="add mod">
          <ac:chgData name="Guevara, Mindy" userId="dedae0d0-4896-4067-99e0-7ce0f3c3e3fa" providerId="ADAL" clId="{A052E4B1-9698-484E-B1ED-064C0DE587C3}" dt="2026-10-15T00:34:58.614" v="5236" actId="1076"/>
          <ac:picMkLst>
            <pc:docMk/>
            <pc:sldMk cId="4078357265" sldId="2147482974"/>
            <ac:picMk id="31" creationId="{47AFE7CB-BDF5-C3F9-4FBC-F9C4963EC9E6}"/>
          </ac:picMkLst>
        </pc:picChg>
        <pc:picChg chg="add mod modCrop">
          <ac:chgData name="Guevara, Mindy" userId="dedae0d0-4896-4067-99e0-7ce0f3c3e3fa" providerId="ADAL" clId="{A052E4B1-9698-484E-B1ED-064C0DE587C3}" dt="2026-10-15T00:33:28.754" v="5189" actId="14100"/>
          <ac:picMkLst>
            <pc:docMk/>
            <pc:sldMk cId="4078357265" sldId="2147482974"/>
            <ac:picMk id="37" creationId="{55A0D4C5-C75B-A086-7CAD-4C78D421F9EF}"/>
          </ac:picMkLst>
        </pc:picChg>
        <pc:cxnChg chg="add mod">
          <ac:chgData name="Guevara, Mindy" userId="dedae0d0-4896-4067-99e0-7ce0f3c3e3fa" providerId="ADAL" clId="{A052E4B1-9698-484E-B1ED-064C0DE587C3}" dt="2026-10-15T00:34:23.376" v="5218" actId="1076"/>
          <ac:cxnSpMkLst>
            <pc:docMk/>
            <pc:sldMk cId="4078357265" sldId="2147482974"/>
            <ac:cxnSpMk id="4" creationId="{7E7DEEEF-DFD6-54E7-3831-34CBED6D3B22}"/>
          </ac:cxnSpMkLst>
        </pc:cxnChg>
        <pc:cxnChg chg="add mod">
          <ac:chgData name="Guevara, Mindy" userId="dedae0d0-4896-4067-99e0-7ce0f3c3e3fa" providerId="ADAL" clId="{A052E4B1-9698-484E-B1ED-064C0DE587C3}" dt="2026-10-15T00:34:04.229" v="5210" actId="1076"/>
          <ac:cxnSpMkLst>
            <pc:docMk/>
            <pc:sldMk cId="4078357265" sldId="2147482974"/>
            <ac:cxnSpMk id="30" creationId="{89D79A9C-63F0-82A1-2D35-277B921C1D5D}"/>
          </ac:cxnSpMkLst>
        </pc:cxnChg>
      </pc:sldChg>
      <pc:sldChg chg="addSp delSp modSp mod modClrScheme chgLayout modNotesTx">
        <pc:chgData name="Guevara, Mindy" userId="dedae0d0-4896-4067-99e0-7ce0f3c3e3fa" providerId="ADAL" clId="{A052E4B1-9698-484E-B1ED-064C0DE587C3}" dt="2026-10-18T21:18:48.805" v="5356" actId="1076"/>
        <pc:sldMkLst>
          <pc:docMk/>
          <pc:sldMk cId="4072348732" sldId="2147482975"/>
        </pc:sldMkLst>
        <pc:spChg chg="mod ord">
          <ac:chgData name="Guevara, Mindy" userId="dedae0d0-4896-4067-99e0-7ce0f3c3e3fa" providerId="ADAL" clId="{A052E4B1-9698-484E-B1ED-064C0DE587C3}" dt="2026-10-18T21:18:38.577" v="5351" actId="700"/>
          <ac:spMkLst>
            <pc:docMk/>
            <pc:sldMk cId="4072348732" sldId="2147482975"/>
            <ac:spMk id="2" creationId="{159D8159-EAD4-76E6-8612-D7FB4F39B465}"/>
          </ac:spMkLst>
        </pc:spChg>
        <pc:picChg chg="add mod">
          <ac:chgData name="Guevara, Mindy" userId="dedae0d0-4896-4067-99e0-7ce0f3c3e3fa" providerId="ADAL" clId="{A052E4B1-9698-484E-B1ED-064C0DE587C3}" dt="2026-10-18T21:18:48.805" v="5356" actId="1076"/>
          <ac:picMkLst>
            <pc:docMk/>
            <pc:sldMk cId="4072348732" sldId="2147482975"/>
            <ac:picMk id="5" creationId="{A910334F-378A-7A78-E5CF-26E9B1DCB1FB}"/>
          </ac:picMkLst>
        </pc:picChg>
        <pc:picChg chg="add mod">
          <ac:chgData name="Guevara, Mindy" userId="dedae0d0-4896-4067-99e0-7ce0f3c3e3fa" providerId="ADAL" clId="{A052E4B1-9698-484E-B1ED-064C0DE587C3}" dt="2026-10-18T21:18:46.708" v="5355" actId="14100"/>
          <ac:picMkLst>
            <pc:docMk/>
            <pc:sldMk cId="4072348732" sldId="2147482975"/>
            <ac:picMk id="7" creationId="{0FC6375D-5098-772A-DF07-18FB0A58E534}"/>
          </ac:picMkLst>
        </pc:picChg>
      </pc:sldChg>
      <pc:sldChg chg="addSp delSp modSp mod modAnim modNotesTx">
        <pc:chgData name="Guevara, Mindy" userId="dedae0d0-4896-4067-99e0-7ce0f3c3e3fa" providerId="ADAL" clId="{A052E4B1-9698-484E-B1ED-064C0DE587C3}" dt="2026-10-29T19:08:04.432" v="13887" actId="14826"/>
        <pc:sldMkLst>
          <pc:docMk/>
          <pc:sldMk cId="2101524139" sldId="2147482976"/>
        </pc:sldMkLst>
        <pc:spChg chg="add mod">
          <ac:chgData name="Guevara, Mindy" userId="dedae0d0-4896-4067-99e0-7ce0f3c3e3fa" providerId="ADAL" clId="{A052E4B1-9698-484E-B1ED-064C0DE587C3}" dt="2026-10-18T21:20:14.427" v="5363" actId="1076"/>
          <ac:spMkLst>
            <pc:docMk/>
            <pc:sldMk cId="2101524139" sldId="2147482976"/>
            <ac:spMk id="8" creationId="{3367E972-B2B4-2D9C-B25D-4470E2F06AAF}"/>
          </ac:spMkLst>
        </pc:spChg>
        <pc:spChg chg="add mod">
          <ac:chgData name="Guevara, Mindy" userId="dedae0d0-4896-4067-99e0-7ce0f3c3e3fa" providerId="ADAL" clId="{A052E4B1-9698-484E-B1ED-064C0DE587C3}" dt="2026-10-18T21:20:03.337" v="5360" actId="1076"/>
          <ac:spMkLst>
            <pc:docMk/>
            <pc:sldMk cId="2101524139" sldId="2147482976"/>
            <ac:spMk id="9" creationId="{6A633594-E7F8-3190-BCCD-AEE4769FE7D5}"/>
          </ac:spMkLst>
        </pc:spChg>
        <pc:picChg chg="add mod">
          <ac:chgData name="Guevara, Mindy" userId="dedae0d0-4896-4067-99e0-7ce0f3c3e3fa" providerId="ADAL" clId="{A052E4B1-9698-484E-B1ED-064C0DE587C3}" dt="2026-10-29T19:08:04.432" v="13887" actId="14826"/>
          <ac:picMkLst>
            <pc:docMk/>
            <pc:sldMk cId="2101524139" sldId="2147482976"/>
            <ac:picMk id="6" creationId="{DBFE9E97-A6AF-41B5-910C-5B339EF0F6F9}"/>
          </ac:picMkLst>
        </pc:picChg>
      </pc:sldChg>
      <pc:sldChg chg="addSp modSp new mod modClrScheme modAnim chgLayout modNotesTx">
        <pc:chgData name="Guevara, Mindy" userId="dedae0d0-4896-4067-99e0-7ce0f3c3e3fa" providerId="ADAL" clId="{A052E4B1-9698-484E-B1ED-064C0DE587C3}" dt="2026-10-25T22:58:01.871" v="12066" actId="5793"/>
        <pc:sldMkLst>
          <pc:docMk/>
          <pc:sldMk cId="2453432370" sldId="2147482977"/>
        </pc:sldMkLst>
      </pc:sldChg>
      <pc:sldChg chg="addSp delSp modSp new mod modClrScheme addAnim delAnim modAnim chgLayout modNotesTx">
        <pc:chgData name="Guevara, Mindy" userId="dedae0d0-4896-4067-99e0-7ce0f3c3e3fa" providerId="ADAL" clId="{A052E4B1-9698-484E-B1ED-064C0DE587C3}" dt="2026-10-26T18:33:32.017" v="13720" actId="2711"/>
        <pc:sldMkLst>
          <pc:docMk/>
          <pc:sldMk cId="1780732460" sldId="2147482978"/>
        </pc:sldMkLst>
        <pc:spChg chg="mod">
          <ac:chgData name="Guevara, Mindy" userId="dedae0d0-4896-4067-99e0-7ce0f3c3e3fa" providerId="ADAL" clId="{A052E4B1-9698-484E-B1ED-064C0DE587C3}" dt="2026-10-26T18:33:32.017" v="13720" actId="2711"/>
          <ac:spMkLst>
            <pc:docMk/>
            <pc:sldMk cId="1780732460" sldId="2147482978"/>
            <ac:spMk id="11" creationId="{D0C7B02D-3F6B-153B-47F3-8E6D4C01A067}"/>
          </ac:spMkLst>
        </pc:spChg>
        <pc:grpChg chg="add mod">
          <ac:chgData name="Guevara, Mindy" userId="dedae0d0-4896-4067-99e0-7ce0f3c3e3fa" providerId="ADAL" clId="{A052E4B1-9698-484E-B1ED-064C0DE587C3}" dt="2026-10-18T21:07:01.940" v="5293" actId="1076"/>
          <ac:grpSpMkLst>
            <pc:docMk/>
            <pc:sldMk cId="1780732460" sldId="2147482978"/>
            <ac:grpSpMk id="8" creationId="{B4429F9D-FA83-9A26-1988-CA5CDEB6B8D4}"/>
          </ac:grpSpMkLst>
        </pc:grpChg>
        <pc:picChg chg="add mod ord modCrop">
          <ac:chgData name="Guevara, Mindy" userId="dedae0d0-4896-4067-99e0-7ce0f3c3e3fa" providerId="ADAL" clId="{A052E4B1-9698-484E-B1ED-064C0DE587C3}" dt="2026-10-18T21:06:49.878" v="5291" actId="164"/>
          <ac:picMkLst>
            <pc:docMk/>
            <pc:sldMk cId="1780732460" sldId="2147482978"/>
            <ac:picMk id="5" creationId="{FF52D8AD-F0B0-5E20-909E-158507AB9874}"/>
          </ac:picMkLst>
        </pc:picChg>
        <pc:picChg chg="add mod modCrop">
          <ac:chgData name="Guevara, Mindy" userId="dedae0d0-4896-4067-99e0-7ce0f3c3e3fa" providerId="ADAL" clId="{A052E4B1-9698-484E-B1ED-064C0DE587C3}" dt="2026-10-18T21:06:49.878" v="5291" actId="164"/>
          <ac:picMkLst>
            <pc:docMk/>
            <pc:sldMk cId="1780732460" sldId="2147482978"/>
            <ac:picMk id="7" creationId="{EE3499CC-1191-4195-6165-5CB41BF1561E}"/>
          </ac:picMkLst>
        </pc:picChg>
        <pc:picChg chg="add mod">
          <ac:chgData name="Guevara, Mindy" userId="dedae0d0-4896-4067-99e0-7ce0f3c3e3fa" providerId="ADAL" clId="{A052E4B1-9698-484E-B1ED-064C0DE587C3}" dt="2026-10-18T21:08:49.668" v="5304" actId="1076"/>
          <ac:picMkLst>
            <pc:docMk/>
            <pc:sldMk cId="1780732460" sldId="2147482978"/>
            <ac:picMk id="19" creationId="{5142BD41-9547-78F2-0902-E7568C24B34A}"/>
          </ac:picMkLst>
        </pc:picChg>
        <pc:picChg chg="add mod ord">
          <ac:chgData name="Guevara, Mindy" userId="dedae0d0-4896-4067-99e0-7ce0f3c3e3fa" providerId="ADAL" clId="{A052E4B1-9698-484E-B1ED-064C0DE587C3}" dt="2026-10-18T21:08:23.292" v="5298" actId="1076"/>
          <ac:picMkLst>
            <pc:docMk/>
            <pc:sldMk cId="1780732460" sldId="2147482978"/>
            <ac:picMk id="27" creationId="{2DDDBA54-5369-BF70-87BD-D0134B62B2BC}"/>
          </ac:picMkLst>
        </pc:picChg>
        <pc:picChg chg="add mod ord">
          <ac:chgData name="Guevara, Mindy" userId="dedae0d0-4896-4067-99e0-7ce0f3c3e3fa" providerId="ADAL" clId="{A052E4B1-9698-484E-B1ED-064C0DE587C3}" dt="2026-10-18T21:09:23.593" v="5306" actId="1076"/>
          <ac:picMkLst>
            <pc:docMk/>
            <pc:sldMk cId="1780732460" sldId="2147482978"/>
            <ac:picMk id="31" creationId="{F0C7723B-2386-0CDF-B46D-25768E625188}"/>
          </ac:picMkLst>
        </pc:picChg>
      </pc:sldChg>
      <pc:sldChg chg="addSp delSp modSp add mod addAnim delAnim modAnim modNotesTx">
        <pc:chgData name="Guevara, Mindy" userId="dedae0d0-4896-4067-99e0-7ce0f3c3e3fa" providerId="ADAL" clId="{A052E4B1-9698-484E-B1ED-064C0DE587C3}" dt="2026-10-20T22:48:32.571" v="5727" actId="20577"/>
        <pc:sldMkLst>
          <pc:docMk/>
          <pc:sldMk cId="567980588" sldId="2147482979"/>
        </pc:sldMkLst>
        <pc:spChg chg="mod">
          <ac:chgData name="Guevara, Mindy" userId="dedae0d0-4896-4067-99e0-7ce0f3c3e3fa" providerId="ADAL" clId="{A052E4B1-9698-484E-B1ED-064C0DE587C3}" dt="2026-10-18T21:12:13.182" v="5333" actId="14100"/>
          <ac:spMkLst>
            <pc:docMk/>
            <pc:sldMk cId="567980588" sldId="2147482979"/>
            <ac:spMk id="6" creationId="{3119F313-8F70-179C-4CBB-8BD5074DB731}"/>
          </ac:spMkLst>
        </pc:spChg>
        <pc:spChg chg="mod">
          <ac:chgData name="Guevara, Mindy" userId="dedae0d0-4896-4067-99e0-7ce0f3c3e3fa" providerId="ADAL" clId="{A052E4B1-9698-484E-B1ED-064C0DE587C3}" dt="2026-10-18T21:12:09.746" v="5332" actId="14100"/>
          <ac:spMkLst>
            <pc:docMk/>
            <pc:sldMk cId="567980588" sldId="2147482979"/>
            <ac:spMk id="7" creationId="{2AA3B60F-E08D-00B5-53EC-A86ACCB5533F}"/>
          </ac:spMkLst>
        </pc:spChg>
        <pc:spChg chg="mod">
          <ac:chgData name="Guevara, Mindy" userId="dedae0d0-4896-4067-99e0-7ce0f3c3e3fa" providerId="ADAL" clId="{A052E4B1-9698-484E-B1ED-064C0DE587C3}" dt="2026-10-18T21:12:26.744" v="5338" actId="1076"/>
          <ac:spMkLst>
            <pc:docMk/>
            <pc:sldMk cId="567980588" sldId="2147482979"/>
            <ac:spMk id="8" creationId="{2A145DFF-0864-539B-33C5-829A3A641942}"/>
          </ac:spMkLst>
        </pc:spChg>
        <pc:picChg chg="add mod">
          <ac:chgData name="Guevara, Mindy" userId="dedae0d0-4896-4067-99e0-7ce0f3c3e3fa" providerId="ADAL" clId="{A052E4B1-9698-484E-B1ED-064C0DE587C3}" dt="2026-10-18T21:12:37.523" v="5340" actId="1076"/>
          <ac:picMkLst>
            <pc:docMk/>
            <pc:sldMk cId="567980588" sldId="2147482979"/>
            <ac:picMk id="4" creationId="{E35130A6-1897-5925-F7CD-034393CC6762}"/>
          </ac:picMkLst>
        </pc:picChg>
        <pc:picChg chg="add mod">
          <ac:chgData name="Guevara, Mindy" userId="dedae0d0-4896-4067-99e0-7ce0f3c3e3fa" providerId="ADAL" clId="{A052E4B1-9698-484E-B1ED-064C0DE587C3}" dt="2026-10-18T21:12:31.699" v="5339" actId="1076"/>
          <ac:picMkLst>
            <pc:docMk/>
            <pc:sldMk cId="567980588" sldId="2147482979"/>
            <ac:picMk id="9" creationId="{D0027D32-5AAB-93BF-64CE-3CBAA3DC3422}"/>
          </ac:picMkLst>
        </pc:picChg>
        <pc:picChg chg="add mod">
          <ac:chgData name="Guevara, Mindy" userId="dedae0d0-4896-4067-99e0-7ce0f3c3e3fa" providerId="ADAL" clId="{A052E4B1-9698-484E-B1ED-064C0DE587C3}" dt="2026-10-18T21:12:40.820" v="5341" actId="1076"/>
          <ac:picMkLst>
            <pc:docMk/>
            <pc:sldMk cId="567980588" sldId="2147482979"/>
            <ac:picMk id="30" creationId="{1243BB59-309C-4FC8-BCF1-BE8D2FF46109}"/>
          </ac:picMkLst>
        </pc:picChg>
        <pc:cxnChg chg="add mod">
          <ac:chgData name="Guevara, Mindy" userId="dedae0d0-4896-4067-99e0-7ce0f3c3e3fa" providerId="ADAL" clId="{A052E4B1-9698-484E-B1ED-064C0DE587C3}" dt="2026-10-20T22:47:22.929" v="5697"/>
          <ac:cxnSpMkLst>
            <pc:docMk/>
            <pc:sldMk cId="567980588" sldId="2147482979"/>
            <ac:cxnSpMk id="3" creationId="{E6857046-794A-9B07-BAE3-B1B171DC4A66}"/>
          </ac:cxnSpMkLst>
        </pc:cxnChg>
        <pc:cxnChg chg="add mod">
          <ac:chgData name="Guevara, Mindy" userId="dedae0d0-4896-4067-99e0-7ce0f3c3e3fa" providerId="ADAL" clId="{A052E4B1-9698-484E-B1ED-064C0DE587C3}" dt="2026-10-20T22:47:28.110" v="5698"/>
          <ac:cxnSpMkLst>
            <pc:docMk/>
            <pc:sldMk cId="567980588" sldId="2147482979"/>
            <ac:cxnSpMk id="5" creationId="{3F5E3DDC-971E-BD18-BC84-DFA8F5D4DBE0}"/>
          </ac:cxnSpMkLst>
        </pc:cxnChg>
      </pc:sldChg>
      <pc:sldChg chg="addSp delSp modSp new mod ord modClrScheme chgLayout">
        <pc:chgData name="Guevara, Mindy" userId="dedae0d0-4896-4067-99e0-7ce0f3c3e3fa" providerId="ADAL" clId="{A052E4B1-9698-484E-B1ED-064C0DE587C3}" dt="2026-10-18T21:26:49.744" v="5381" actId="1076"/>
        <pc:sldMkLst>
          <pc:docMk/>
          <pc:sldMk cId="4197001695" sldId="2147482980"/>
        </pc:sldMkLst>
        <pc:spChg chg="add mod">
          <ac:chgData name="Guevara, Mindy" userId="dedae0d0-4896-4067-99e0-7ce0f3c3e3fa" providerId="ADAL" clId="{A052E4B1-9698-484E-B1ED-064C0DE587C3}" dt="2026-10-18T21:26:49.744" v="5381" actId="1076"/>
          <ac:spMkLst>
            <pc:docMk/>
            <pc:sldMk cId="4197001695" sldId="2147482980"/>
            <ac:spMk id="6" creationId="{A23BA6DF-9B13-2D87-8238-EA57C499CAB1}"/>
          </ac:spMkLst>
        </pc:spChg>
        <pc:spChg chg="add mod">
          <ac:chgData name="Guevara, Mindy" userId="dedae0d0-4896-4067-99e0-7ce0f3c3e3fa" providerId="ADAL" clId="{A052E4B1-9698-484E-B1ED-064C0DE587C3}" dt="2026-10-18T21:26:38.879" v="5377" actId="1076"/>
          <ac:spMkLst>
            <pc:docMk/>
            <pc:sldMk cId="4197001695" sldId="2147482980"/>
            <ac:spMk id="10" creationId="{A35D5A25-52F6-187F-96A0-C4BD602AF260}"/>
          </ac:spMkLst>
        </pc:spChg>
        <pc:picChg chg="add mod">
          <ac:chgData name="Guevara, Mindy" userId="dedae0d0-4896-4067-99e0-7ce0f3c3e3fa" providerId="ADAL" clId="{A052E4B1-9698-484E-B1ED-064C0DE587C3}" dt="2026-10-18T21:26:45.131" v="5379" actId="1076"/>
          <ac:picMkLst>
            <pc:docMk/>
            <pc:sldMk cId="4197001695" sldId="2147482980"/>
            <ac:picMk id="5" creationId="{8C176E1E-FC19-29B1-99FF-73879E4B1DC0}"/>
          </ac:picMkLst>
        </pc:picChg>
        <pc:picChg chg="add mod">
          <ac:chgData name="Guevara, Mindy" userId="dedae0d0-4896-4067-99e0-7ce0f3c3e3fa" providerId="ADAL" clId="{A052E4B1-9698-484E-B1ED-064C0DE587C3}" dt="2026-10-18T21:26:43.314" v="5378" actId="1076"/>
          <ac:picMkLst>
            <pc:docMk/>
            <pc:sldMk cId="4197001695" sldId="2147482980"/>
            <ac:picMk id="8" creationId="{D124C164-62CE-2A32-0E03-BD02035FB7D7}"/>
          </ac:picMkLst>
        </pc:picChg>
      </pc:sldChg>
      <pc:sldChg chg="addSp delSp modSp new mod modAnim modNotesTx">
        <pc:chgData name="Guevara, Mindy" userId="dedae0d0-4896-4067-99e0-7ce0f3c3e3fa" providerId="ADAL" clId="{A052E4B1-9698-484E-B1ED-064C0DE587C3}" dt="2026-10-20T22:49:19.637" v="5729"/>
        <pc:sldMkLst>
          <pc:docMk/>
          <pc:sldMk cId="4248192425" sldId="2147482981"/>
        </pc:sldMkLst>
      </pc:sldChg>
      <pc:sldChg chg="addSp modSp new mod modClrScheme modAnim chgLayout modNotesTx">
        <pc:chgData name="Guevara, Mindy" userId="dedae0d0-4896-4067-99e0-7ce0f3c3e3fa" providerId="ADAL" clId="{A052E4B1-9698-484E-B1ED-064C0DE587C3}" dt="2026-10-20T22:49:57.027" v="5732"/>
        <pc:sldMkLst>
          <pc:docMk/>
          <pc:sldMk cId="1947744140" sldId="2147482982"/>
        </pc:sldMkLst>
        <pc:spChg chg="mod ord">
          <ac:chgData name="Guevara, Mindy" userId="dedae0d0-4896-4067-99e0-7ce0f3c3e3fa" providerId="ADAL" clId="{A052E4B1-9698-484E-B1ED-064C0DE587C3}" dt="2026-10-18T22:18:22.025" v="5472" actId="700"/>
          <ac:spMkLst>
            <pc:docMk/>
            <pc:sldMk cId="1947744140" sldId="2147482982"/>
            <ac:spMk id="2" creationId="{9BB202A5-098F-6571-B542-2D688972447C}"/>
          </ac:spMkLst>
        </pc:spChg>
      </pc:sldChg>
      <pc:sldChg chg="addSp delSp modSp add mod modClrScheme modAnim chgLayout modNotesTx">
        <pc:chgData name="Guevara, Mindy" userId="dedae0d0-4896-4067-99e0-7ce0f3c3e3fa" providerId="ADAL" clId="{A052E4B1-9698-484E-B1ED-064C0DE587C3}" dt="2026-10-20T22:50:35.484" v="5737" actId="20577"/>
        <pc:sldMkLst>
          <pc:docMk/>
          <pc:sldMk cId="2980369600" sldId="2147482983"/>
        </pc:sldMkLst>
        <pc:spChg chg="mod ord">
          <ac:chgData name="Guevara, Mindy" userId="dedae0d0-4896-4067-99e0-7ce0f3c3e3fa" providerId="ADAL" clId="{A052E4B1-9698-484E-B1ED-064C0DE587C3}" dt="2026-10-18T22:18:24.998" v="5473" actId="700"/>
          <ac:spMkLst>
            <pc:docMk/>
            <pc:sldMk cId="2980369600" sldId="2147482983"/>
            <ac:spMk id="2" creationId="{26030AB8-3580-1633-F3B6-47DA49755394}"/>
          </ac:spMkLst>
        </pc:spChg>
      </pc:sldChg>
      <pc:sldChg chg="addSp delSp modSp new mod modNotesTx">
        <pc:chgData name="Guevara, Mindy" userId="dedae0d0-4896-4067-99e0-7ce0f3c3e3fa" providerId="ADAL" clId="{A052E4B1-9698-484E-B1ED-064C0DE587C3}" dt="2026-10-25T23:05:38.379" v="12139" actId="14100"/>
        <pc:sldMkLst>
          <pc:docMk/>
          <pc:sldMk cId="2323399522" sldId="2147482987"/>
        </pc:sldMkLst>
        <pc:spChg chg="add mod">
          <ac:chgData name="Guevara, Mindy" userId="dedae0d0-4896-4067-99e0-7ce0f3c3e3fa" providerId="ADAL" clId="{A052E4B1-9698-484E-B1ED-064C0DE587C3}" dt="2026-10-25T23:05:38.379" v="12139" actId="14100"/>
          <ac:spMkLst>
            <pc:docMk/>
            <pc:sldMk cId="2323399522" sldId="2147482987"/>
            <ac:spMk id="4" creationId="{7D553A39-E65F-4793-2FB9-220270303756}"/>
          </ac:spMkLst>
        </pc:spChg>
        <pc:picChg chg="add mod">
          <ac:chgData name="Guevara, Mindy" userId="dedae0d0-4896-4067-99e0-7ce0f3c3e3fa" providerId="ADAL" clId="{A052E4B1-9698-484E-B1ED-064C0DE587C3}" dt="2026-10-25T23:05:32.263" v="12133" actId="1076"/>
          <ac:picMkLst>
            <pc:docMk/>
            <pc:sldMk cId="2323399522" sldId="2147482987"/>
            <ac:picMk id="6" creationId="{D36469DB-6108-EA62-BF63-A7F944AC1CDA}"/>
          </ac:picMkLst>
        </pc:picChg>
      </pc:sldChg>
      <pc:sldChg chg="addSp modSp new mod modNotesTx">
        <pc:chgData name="Guevara, Mindy" userId="dedae0d0-4896-4067-99e0-7ce0f3c3e3fa" providerId="ADAL" clId="{A052E4B1-9698-484E-B1ED-064C0DE587C3}" dt="2026-10-23T01:26:08.165" v="9686" actId="20577"/>
        <pc:sldMkLst>
          <pc:docMk/>
          <pc:sldMk cId="2005113858" sldId="2147482988"/>
        </pc:sldMkLst>
        <pc:picChg chg="add mod">
          <ac:chgData name="Guevara, Mindy" userId="dedae0d0-4896-4067-99e0-7ce0f3c3e3fa" providerId="ADAL" clId="{A052E4B1-9698-484E-B1ED-064C0DE587C3}" dt="2026-10-18T22:27:12.657" v="5516" actId="1076"/>
          <ac:picMkLst>
            <pc:docMk/>
            <pc:sldMk cId="2005113858" sldId="2147482988"/>
            <ac:picMk id="4" creationId="{4BBA5F50-036D-FD54-83FF-59695F1A5ED5}"/>
          </ac:picMkLst>
        </pc:picChg>
      </pc:sldChg>
      <pc:sldChg chg="addSp modSp new mod ord modNotesTx">
        <pc:chgData name="Guevara, Mindy" userId="dedae0d0-4896-4067-99e0-7ce0f3c3e3fa" providerId="ADAL" clId="{A052E4B1-9698-484E-B1ED-064C0DE587C3}" dt="2026-10-23T16:54:24.027" v="10326" actId="20577"/>
        <pc:sldMkLst>
          <pc:docMk/>
          <pc:sldMk cId="4132082584" sldId="2147482989"/>
        </pc:sldMkLst>
        <pc:picChg chg="add mod">
          <ac:chgData name="Guevara, Mindy" userId="dedae0d0-4896-4067-99e0-7ce0f3c3e3fa" providerId="ADAL" clId="{A052E4B1-9698-484E-B1ED-064C0DE587C3}" dt="2026-10-18T22:25:44.994" v="5508" actId="1076"/>
          <ac:picMkLst>
            <pc:docMk/>
            <pc:sldMk cId="4132082584" sldId="2147482989"/>
            <ac:picMk id="4" creationId="{178EA3FF-ED82-E165-C6D1-D99409335150}"/>
          </ac:picMkLst>
        </pc:picChg>
      </pc:sldChg>
      <pc:sldChg chg="addSp modSp new mod ord modNotesTx">
        <pc:chgData name="Guevara, Mindy" userId="dedae0d0-4896-4067-99e0-7ce0f3c3e3fa" providerId="ADAL" clId="{A052E4B1-9698-484E-B1ED-064C0DE587C3}" dt="2026-10-23T19:05:34.704" v="11132" actId="20577"/>
        <pc:sldMkLst>
          <pc:docMk/>
          <pc:sldMk cId="421306467" sldId="2147482990"/>
        </pc:sldMkLst>
        <pc:picChg chg="add mod">
          <ac:chgData name="Guevara, Mindy" userId="dedae0d0-4896-4067-99e0-7ce0f3c3e3fa" providerId="ADAL" clId="{A052E4B1-9698-484E-B1ED-064C0DE587C3}" dt="2026-10-18T22:28:35.216" v="5522" actId="1076"/>
          <ac:picMkLst>
            <pc:docMk/>
            <pc:sldMk cId="421306467" sldId="2147482990"/>
            <ac:picMk id="4" creationId="{8FF85A45-6EBD-D0CB-12FA-5A7DFCAC74D4}"/>
          </ac:picMkLst>
        </pc:picChg>
      </pc:sldChg>
      <pc:sldChg chg="addSp delSp modSp new mod modNotesTx">
        <pc:chgData name="Guevara, Mindy" userId="dedae0d0-4896-4067-99e0-7ce0f3c3e3fa" providerId="ADAL" clId="{A052E4B1-9698-484E-B1ED-064C0DE587C3}" dt="2026-10-23T01:25:42.702" v="9676" actId="20577"/>
        <pc:sldMkLst>
          <pc:docMk/>
          <pc:sldMk cId="975293042" sldId="2147482991"/>
        </pc:sldMkLst>
      </pc:sldChg>
      <pc:sldChg chg="addSp delSp modSp mod modClrScheme chgLayout">
        <pc:chgData name="Guevara, Mindy" userId="dedae0d0-4896-4067-99e0-7ce0f3c3e3fa" providerId="ADAL" clId="{A052E4B1-9698-484E-B1ED-064C0DE587C3}" dt="2026-10-26T18:35:40.237" v="13723" actId="478"/>
        <pc:sldMkLst>
          <pc:docMk/>
          <pc:sldMk cId="88791823" sldId="2147482992"/>
        </pc:sldMkLst>
        <pc:spChg chg="mod ord">
          <ac:chgData name="Guevara, Mindy" userId="dedae0d0-4896-4067-99e0-7ce0f3c3e3fa" providerId="ADAL" clId="{A052E4B1-9698-484E-B1ED-064C0DE587C3}" dt="2026-10-26T18:35:37.725" v="13722" actId="700"/>
          <ac:spMkLst>
            <pc:docMk/>
            <pc:sldMk cId="88791823" sldId="2147482992"/>
            <ac:spMk id="2" creationId="{4C5845BC-6CF0-FE3D-B327-0FB6312A2783}"/>
          </ac:spMkLst>
        </pc:spChg>
      </pc:sldChg>
      <pc:sldChg chg="addSp delSp add mod modNotesTx">
        <pc:chgData name="Guevara, Mindy" userId="dedae0d0-4896-4067-99e0-7ce0f3c3e3fa" providerId="ADAL" clId="{A052E4B1-9698-484E-B1ED-064C0DE587C3}" dt="2026-10-27T23:21:25.821" v="13808" actId="20577"/>
        <pc:sldMkLst>
          <pc:docMk/>
          <pc:sldMk cId="1695558927" sldId="2147482993"/>
        </pc:sldMkLst>
        <pc:picChg chg="add">
          <ac:chgData name="Guevara, Mindy" userId="dedae0d0-4896-4067-99e0-7ce0f3c3e3fa" providerId="ADAL" clId="{A052E4B1-9698-484E-B1ED-064C0DE587C3}" dt="2026-10-27T23:18:00.103" v="13744" actId="22"/>
          <ac:picMkLst>
            <pc:docMk/>
            <pc:sldMk cId="1695558927" sldId="2147482993"/>
            <ac:picMk id="4" creationId="{DCEB46B3-0ED2-B3D3-694A-0CD599D0EEFD}"/>
          </ac:picMkLst>
        </pc:picChg>
      </pc:sldChg>
      <pc:sldChg chg="add modNotesTx">
        <pc:chgData name="Guevara, Mindy" userId="dedae0d0-4896-4067-99e0-7ce0f3c3e3fa" providerId="ADAL" clId="{A052E4B1-9698-484E-B1ED-064C0DE587C3}" dt="2026-10-18T21:27:35.271" v="5408" actId="20577"/>
        <pc:sldMkLst>
          <pc:docMk/>
          <pc:sldMk cId="1007886019" sldId="2147483000"/>
        </pc:sldMkLst>
      </pc:sldChg>
      <pc:sldChg chg="add del">
        <pc:chgData name="Guevara, Mindy" userId="dedae0d0-4896-4067-99e0-7ce0f3c3e3fa" providerId="ADAL" clId="{A052E4B1-9698-484E-B1ED-064C0DE587C3}" dt="2026-10-18T21:29:19.798" v="5418"/>
        <pc:sldMkLst>
          <pc:docMk/>
          <pc:sldMk cId="1264473005" sldId="2147483006"/>
        </pc:sldMkLst>
      </pc:sldChg>
      <pc:sldChg chg="add del modNotesTx">
        <pc:chgData name="Guevara, Mindy" userId="dedae0d0-4896-4067-99e0-7ce0f3c3e3fa" providerId="ADAL" clId="{A052E4B1-9698-484E-B1ED-064C0DE587C3}" dt="2026-10-25T23:03:22.381" v="12077" actId="113"/>
        <pc:sldMkLst>
          <pc:docMk/>
          <pc:sldMk cId="3499934660" sldId="2147483007"/>
        </pc:sldMkLst>
      </pc:sldChg>
      <pc:sldChg chg="add del modNotesTx">
        <pc:chgData name="Guevara, Mindy" userId="dedae0d0-4896-4067-99e0-7ce0f3c3e3fa" providerId="ADAL" clId="{A052E4B1-9698-484E-B1ED-064C0DE587C3}" dt="2026-10-25T23:03:53.731" v="12078" actId="20577"/>
        <pc:sldMkLst>
          <pc:docMk/>
          <pc:sldMk cId="4107971203" sldId="2147483008"/>
        </pc:sldMkLst>
      </pc:sldChg>
      <pc:sldChg chg="add del modNotesTx">
        <pc:chgData name="Guevara, Mindy" userId="dedae0d0-4896-4067-99e0-7ce0f3c3e3fa" providerId="ADAL" clId="{A052E4B1-9698-484E-B1ED-064C0DE587C3}" dt="2026-10-20T22:52:13.685" v="5741" actId="20577"/>
        <pc:sldMkLst>
          <pc:docMk/>
          <pc:sldMk cId="3332371006" sldId="2147483009"/>
        </pc:sldMkLst>
      </pc:sldChg>
      <pc:sldChg chg="addSp delSp modSp add del mod modAnim modNotesTx">
        <pc:chgData name="Guevara, Mindy" userId="dedae0d0-4896-4067-99e0-7ce0f3c3e3fa" providerId="ADAL" clId="{A052E4B1-9698-484E-B1ED-064C0DE587C3}" dt="2026-10-20T22:54:53.857" v="5748" actId="1076"/>
        <pc:sldMkLst>
          <pc:docMk/>
          <pc:sldMk cId="1064524279" sldId="2147483010"/>
        </pc:sldMkLst>
        <pc:picChg chg="add mod">
          <ac:chgData name="Guevara, Mindy" userId="dedae0d0-4896-4067-99e0-7ce0f3c3e3fa" providerId="ADAL" clId="{A052E4B1-9698-484E-B1ED-064C0DE587C3}" dt="2026-10-20T22:54:53.857" v="5748" actId="1076"/>
          <ac:picMkLst>
            <pc:docMk/>
            <pc:sldMk cId="1064524279" sldId="2147483010"/>
            <ac:picMk id="3" creationId="{52003751-49E8-E6CD-E81E-653716B5A45B}"/>
          </ac:picMkLst>
        </pc:picChg>
      </pc:sldChg>
      <pc:sldChg chg="add del modNotesTx">
        <pc:chgData name="Guevara, Mindy" userId="dedae0d0-4896-4067-99e0-7ce0f3c3e3fa" providerId="ADAL" clId="{A052E4B1-9698-484E-B1ED-064C0DE587C3}" dt="2026-10-25T23:02:22.873" v="12073" actId="20577"/>
        <pc:sldMkLst>
          <pc:docMk/>
          <pc:sldMk cId="158052141" sldId="2147483011"/>
        </pc:sldMkLst>
      </pc:sldChg>
      <pc:sldChg chg="addSp delSp modSp new mod modClrScheme chgLayout modNotesTx">
        <pc:chgData name="Guevara, Mindy" userId="dedae0d0-4896-4067-99e0-7ce0f3c3e3fa" providerId="ADAL" clId="{A052E4B1-9698-484E-B1ED-064C0DE587C3}" dt="2026-10-22T20:37:41.083" v="6725" actId="20577"/>
        <pc:sldMkLst>
          <pc:docMk/>
          <pc:sldMk cId="2430366646" sldId="2147483012"/>
        </pc:sldMkLst>
        <pc:spChg chg="mod ord">
          <ac:chgData name="Guevara, Mindy" userId="dedae0d0-4896-4067-99e0-7ce0f3c3e3fa" providerId="ADAL" clId="{A052E4B1-9698-484E-B1ED-064C0DE587C3}" dt="2026-10-18T22:18:06.653" v="5470" actId="700"/>
          <ac:spMkLst>
            <pc:docMk/>
            <pc:sldMk cId="2430366646" sldId="2147483012"/>
            <ac:spMk id="2" creationId="{79CDDEBD-F9C8-E9D6-9933-A0DF9B3A5A15}"/>
          </ac:spMkLst>
        </pc:spChg>
        <pc:picChg chg="add mod">
          <ac:chgData name="Guevara, Mindy" userId="dedae0d0-4896-4067-99e0-7ce0f3c3e3fa" providerId="ADAL" clId="{A052E4B1-9698-484E-B1ED-064C0DE587C3}" dt="2026-10-18T21:40:57.198" v="5445" actId="1076"/>
          <ac:picMkLst>
            <pc:docMk/>
            <pc:sldMk cId="2430366646" sldId="2147483012"/>
            <ac:picMk id="8" creationId="{51D60A71-37A0-FCAE-4DFF-EBFF0EC1F4AD}"/>
          </ac:picMkLst>
        </pc:picChg>
      </pc:sldChg>
      <pc:sldChg chg="modSp add del mod">
        <pc:chgData name="Guevara, Mindy" userId="dedae0d0-4896-4067-99e0-7ce0f3c3e3fa" providerId="ADAL" clId="{A052E4B1-9698-484E-B1ED-064C0DE587C3}" dt="2026-10-26T18:36:10.627" v="13724"/>
        <pc:sldMkLst>
          <pc:docMk/>
          <pc:sldMk cId="3166520732" sldId="2147483019"/>
        </pc:sldMkLst>
        <pc:spChg chg="mod">
          <ac:chgData name="Guevara, Mindy" userId="dedae0d0-4896-4067-99e0-7ce0f3c3e3fa" providerId="ADAL" clId="{A052E4B1-9698-484E-B1ED-064C0DE587C3}" dt="2026-10-26T18:21:50.039" v="13636" actId="207"/>
          <ac:spMkLst>
            <pc:docMk/>
            <pc:sldMk cId="3166520732" sldId="2147483019"/>
            <ac:spMk id="19" creationId="{523B9E6C-A2B8-6388-EB3E-A4BE48D5D134}"/>
          </ac:spMkLst>
        </pc:spChg>
        <pc:spChg chg="mod">
          <ac:chgData name="Guevara, Mindy" userId="dedae0d0-4896-4067-99e0-7ce0f3c3e3fa" providerId="ADAL" clId="{A052E4B1-9698-484E-B1ED-064C0DE587C3}" dt="2026-10-26T18:23:57.624" v="13664" actId="207"/>
          <ac:spMkLst>
            <pc:docMk/>
            <pc:sldMk cId="3166520732" sldId="2147483019"/>
            <ac:spMk id="22" creationId="{50E473FC-ABCB-824E-CEA6-1906969B4033}"/>
          </ac:spMkLst>
        </pc:spChg>
        <pc:spChg chg="mod">
          <ac:chgData name="Guevara, Mindy" userId="dedae0d0-4896-4067-99e0-7ce0f3c3e3fa" providerId="ADAL" clId="{A052E4B1-9698-484E-B1ED-064C0DE587C3}" dt="2026-10-26T18:21:54.317" v="13637" actId="208"/>
          <ac:spMkLst>
            <pc:docMk/>
            <pc:sldMk cId="3166520732" sldId="2147483019"/>
            <ac:spMk id="23" creationId="{568BC5CE-A691-9A9A-42D7-A5A734DEC54C}"/>
          </ac:spMkLst>
        </pc:spChg>
        <pc:spChg chg="mod">
          <ac:chgData name="Guevara, Mindy" userId="dedae0d0-4896-4067-99e0-7ce0f3c3e3fa" providerId="ADAL" clId="{A052E4B1-9698-484E-B1ED-064C0DE587C3}" dt="2026-10-26T18:23:16.375" v="13656" actId="14100"/>
          <ac:spMkLst>
            <pc:docMk/>
            <pc:sldMk cId="3166520732" sldId="2147483019"/>
            <ac:spMk id="29" creationId="{BE0075F8-F120-0B51-8EC0-5F810CD5CD15}"/>
          </ac:spMkLst>
        </pc:spChg>
        <pc:spChg chg="mod">
          <ac:chgData name="Guevara, Mindy" userId="dedae0d0-4896-4067-99e0-7ce0f3c3e3fa" providerId="ADAL" clId="{A052E4B1-9698-484E-B1ED-064C0DE587C3}" dt="2026-10-26T18:23:16.375" v="13656" actId="14100"/>
          <ac:spMkLst>
            <pc:docMk/>
            <pc:sldMk cId="3166520732" sldId="2147483019"/>
            <ac:spMk id="31" creationId="{46552356-D659-9E09-CB07-20C06F06941C}"/>
          </ac:spMkLst>
        </pc:spChg>
      </pc:sldChg>
      <pc:sldChg chg="modSp add del mod">
        <pc:chgData name="Guevara, Mindy" userId="dedae0d0-4896-4067-99e0-7ce0f3c3e3fa" providerId="ADAL" clId="{A052E4B1-9698-484E-B1ED-064C0DE587C3}" dt="2026-10-26T18:36:10.627" v="13724"/>
        <pc:sldMkLst>
          <pc:docMk/>
          <pc:sldMk cId="3141396826" sldId="2147483020"/>
        </pc:sldMkLst>
        <pc:spChg chg="mod">
          <ac:chgData name="Guevara, Mindy" userId="dedae0d0-4896-4067-99e0-7ce0f3c3e3fa" providerId="ADAL" clId="{A052E4B1-9698-484E-B1ED-064C0DE587C3}" dt="2026-10-26T18:22:40.964" v="13649" actId="1076"/>
          <ac:spMkLst>
            <pc:docMk/>
            <pc:sldMk cId="3141396826" sldId="2147483020"/>
            <ac:spMk id="6" creationId="{13C95004-A419-7B6F-087F-B5A87B3312A4}"/>
          </ac:spMkLst>
        </pc:spChg>
        <pc:spChg chg="mod">
          <ac:chgData name="Guevara, Mindy" userId="dedae0d0-4896-4067-99e0-7ce0f3c3e3fa" providerId="ADAL" clId="{A052E4B1-9698-484E-B1ED-064C0DE587C3}" dt="2026-10-26T18:22:43.292" v="13650" actId="1076"/>
          <ac:spMkLst>
            <pc:docMk/>
            <pc:sldMk cId="3141396826" sldId="2147483020"/>
            <ac:spMk id="7" creationId="{C6E5BCD9-4C9D-0EB9-B9BD-3F128BA467D2}"/>
          </ac:spMkLst>
        </pc:spChg>
        <pc:spChg chg="mod">
          <ac:chgData name="Guevara, Mindy" userId="dedae0d0-4896-4067-99e0-7ce0f3c3e3fa" providerId="ADAL" clId="{A052E4B1-9698-484E-B1ED-064C0DE587C3}" dt="2026-10-26T18:22:56.882" v="13653" actId="2711"/>
          <ac:spMkLst>
            <pc:docMk/>
            <pc:sldMk cId="3141396826" sldId="2147483020"/>
            <ac:spMk id="8" creationId="{A578228B-4641-5735-DA7A-A973CA09A0FF}"/>
          </ac:spMkLst>
        </pc:spChg>
        <pc:spChg chg="mod">
          <ac:chgData name="Guevara, Mindy" userId="dedae0d0-4896-4067-99e0-7ce0f3c3e3fa" providerId="ADAL" clId="{A052E4B1-9698-484E-B1ED-064C0DE587C3}" dt="2026-10-26T18:22:56.882" v="13653" actId="2711"/>
          <ac:spMkLst>
            <pc:docMk/>
            <pc:sldMk cId="3141396826" sldId="2147483020"/>
            <ac:spMk id="9" creationId="{E14CB019-59A1-DF4A-9C7E-841E4446DDF5}"/>
          </ac:spMkLst>
        </pc:spChg>
        <pc:spChg chg="mod">
          <ac:chgData name="Guevara, Mindy" userId="dedae0d0-4896-4067-99e0-7ce0f3c3e3fa" providerId="ADAL" clId="{A052E4B1-9698-484E-B1ED-064C0DE587C3}" dt="2026-10-26T18:22:34.896" v="13648" actId="208"/>
          <ac:spMkLst>
            <pc:docMk/>
            <pc:sldMk cId="3141396826" sldId="2147483020"/>
            <ac:spMk id="14" creationId="{EAEFA652-5803-4C2B-D4F1-429B3EC6B936}"/>
          </ac:spMkLst>
        </pc:spChg>
        <pc:spChg chg="mod">
          <ac:chgData name="Guevara, Mindy" userId="dedae0d0-4896-4067-99e0-7ce0f3c3e3fa" providerId="ADAL" clId="{A052E4B1-9698-484E-B1ED-064C0DE587C3}" dt="2026-10-26T18:22:56.882" v="13653" actId="2711"/>
          <ac:spMkLst>
            <pc:docMk/>
            <pc:sldMk cId="3141396826" sldId="2147483020"/>
            <ac:spMk id="15" creationId="{00FB97EC-8FD5-D051-07A5-7CE5A23820B4}"/>
          </ac:spMkLst>
        </pc:spChg>
        <pc:spChg chg="mod">
          <ac:chgData name="Guevara, Mindy" userId="dedae0d0-4896-4067-99e0-7ce0f3c3e3fa" providerId="ADAL" clId="{A052E4B1-9698-484E-B1ED-064C0DE587C3}" dt="2026-10-26T18:23:04.123" v="13654" actId="2711"/>
          <ac:spMkLst>
            <pc:docMk/>
            <pc:sldMk cId="3141396826" sldId="2147483020"/>
            <ac:spMk id="17" creationId="{49315DD5-BE96-30CF-BB33-4212DE113C43}"/>
          </ac:spMkLst>
        </pc:spChg>
      </pc:sldChg>
      <pc:sldChg chg="modSp add del mod">
        <pc:chgData name="Guevara, Mindy" userId="dedae0d0-4896-4067-99e0-7ce0f3c3e3fa" providerId="ADAL" clId="{A052E4B1-9698-484E-B1ED-064C0DE587C3}" dt="2026-10-26T18:36:10.627" v="13724"/>
        <pc:sldMkLst>
          <pc:docMk/>
          <pc:sldMk cId="1437563116" sldId="2147483021"/>
        </pc:sldMkLst>
        <pc:spChg chg="mod">
          <ac:chgData name="Guevara, Mindy" userId="dedae0d0-4896-4067-99e0-7ce0f3c3e3fa" providerId="ADAL" clId="{A052E4B1-9698-484E-B1ED-064C0DE587C3}" dt="2026-10-26T18:26:20.457" v="13690" actId="208"/>
          <ac:spMkLst>
            <pc:docMk/>
            <pc:sldMk cId="1437563116" sldId="2147483021"/>
            <ac:spMk id="4" creationId="{5A159E1B-B735-388C-4F39-DDCDFC842D8B}"/>
          </ac:spMkLst>
        </pc:spChg>
        <pc:cxnChg chg="mod">
          <ac:chgData name="Guevara, Mindy" userId="dedae0d0-4896-4067-99e0-7ce0f3c3e3fa" providerId="ADAL" clId="{A052E4B1-9698-484E-B1ED-064C0DE587C3}" dt="2026-10-26T18:26:23.299" v="13691" actId="208"/>
          <ac:cxnSpMkLst>
            <pc:docMk/>
            <pc:sldMk cId="1437563116" sldId="2147483021"/>
            <ac:cxnSpMk id="7" creationId="{6C550731-3121-2E77-D3B8-5F7F2ADEBCC8}"/>
          </ac:cxnSpMkLst>
        </pc:cxnChg>
      </pc:sldChg>
      <pc:sldChg chg="modSp add del mod">
        <pc:chgData name="Guevara, Mindy" userId="dedae0d0-4896-4067-99e0-7ce0f3c3e3fa" providerId="ADAL" clId="{A052E4B1-9698-484E-B1ED-064C0DE587C3}" dt="2026-10-26T18:36:10.627" v="13724"/>
        <pc:sldMkLst>
          <pc:docMk/>
          <pc:sldMk cId="1632975455" sldId="2147483022"/>
        </pc:sldMkLst>
        <pc:spChg chg="mod">
          <ac:chgData name="Guevara, Mindy" userId="dedae0d0-4896-4067-99e0-7ce0f3c3e3fa" providerId="ADAL" clId="{A052E4B1-9698-484E-B1ED-064C0DE587C3}" dt="2026-10-26T18:24:01.824" v="13665" actId="207"/>
          <ac:spMkLst>
            <pc:docMk/>
            <pc:sldMk cId="1632975455" sldId="2147483022"/>
            <ac:spMk id="25" creationId="{C7A4554A-1240-065B-13AD-1D8904C79324}"/>
          </ac:spMkLst>
        </pc:spChg>
        <pc:spChg chg="mod">
          <ac:chgData name="Guevara, Mindy" userId="dedae0d0-4896-4067-99e0-7ce0f3c3e3fa" providerId="ADAL" clId="{A052E4B1-9698-484E-B1ED-064C0DE587C3}" dt="2026-10-26T18:23:34.795" v="13659" actId="2711"/>
          <ac:spMkLst>
            <pc:docMk/>
            <pc:sldMk cId="1632975455" sldId="2147483022"/>
            <ac:spMk id="26" creationId="{CCC86E4B-FE15-657A-A97C-B6CD29F1DC57}"/>
          </ac:spMkLst>
        </pc:spChg>
        <pc:spChg chg="mod">
          <ac:chgData name="Guevara, Mindy" userId="dedae0d0-4896-4067-99e0-7ce0f3c3e3fa" providerId="ADAL" clId="{A052E4B1-9698-484E-B1ED-064C0DE587C3}" dt="2026-10-26T18:24:01.824" v="13665" actId="207"/>
          <ac:spMkLst>
            <pc:docMk/>
            <pc:sldMk cId="1632975455" sldId="2147483022"/>
            <ac:spMk id="27" creationId="{03F6D3B3-A364-F8F2-E57B-E129AA262FE8}"/>
          </ac:spMkLst>
        </pc:spChg>
        <pc:spChg chg="mod">
          <ac:chgData name="Guevara, Mindy" userId="dedae0d0-4896-4067-99e0-7ce0f3c3e3fa" providerId="ADAL" clId="{A052E4B1-9698-484E-B1ED-064C0DE587C3}" dt="2026-10-26T18:23:41.600" v="13661" actId="1076"/>
          <ac:spMkLst>
            <pc:docMk/>
            <pc:sldMk cId="1632975455" sldId="2147483022"/>
            <ac:spMk id="28" creationId="{77DD2273-C445-36FF-C192-C95340BDE2EE}"/>
          </ac:spMkLst>
        </pc:spChg>
        <pc:spChg chg="mod">
          <ac:chgData name="Guevara, Mindy" userId="dedae0d0-4896-4067-99e0-7ce0f3c3e3fa" providerId="ADAL" clId="{A052E4B1-9698-484E-B1ED-064C0DE587C3}" dt="2026-10-26T18:22:07.945" v="13642" actId="208"/>
          <ac:spMkLst>
            <pc:docMk/>
            <pc:sldMk cId="1632975455" sldId="2147483022"/>
            <ac:spMk id="30" creationId="{934017F5-F2AE-4545-6B3D-EFE0E13C2A6B}"/>
          </ac:spMkLst>
        </pc:spChg>
        <pc:spChg chg="mod">
          <ac:chgData name="Guevara, Mindy" userId="dedae0d0-4896-4067-99e0-7ce0f3c3e3fa" providerId="ADAL" clId="{A052E4B1-9698-484E-B1ED-064C0DE587C3}" dt="2026-10-26T18:22:24.570" v="13646" actId="207"/>
          <ac:spMkLst>
            <pc:docMk/>
            <pc:sldMk cId="1632975455" sldId="2147483022"/>
            <ac:spMk id="32" creationId="{2AC03CAA-AB19-5739-2185-54FB89C2845B}"/>
          </ac:spMkLst>
        </pc:spChg>
        <pc:picChg chg="mod">
          <ac:chgData name="Guevara, Mindy" userId="dedae0d0-4896-4067-99e0-7ce0f3c3e3fa" providerId="ADAL" clId="{A052E4B1-9698-484E-B1ED-064C0DE587C3}" dt="2026-10-26T18:22:05.579" v="13641" actId="208"/>
          <ac:picMkLst>
            <pc:docMk/>
            <pc:sldMk cId="1632975455" sldId="2147483022"/>
            <ac:picMk id="24" creationId="{8B66FC58-8A56-BFF0-7A13-EFFA767AF9BB}"/>
          </ac:picMkLst>
        </pc:picChg>
      </pc:sldChg>
      <pc:sldChg chg="modSp add del mod">
        <pc:chgData name="Guevara, Mindy" userId="dedae0d0-4896-4067-99e0-7ce0f3c3e3fa" providerId="ADAL" clId="{A052E4B1-9698-484E-B1ED-064C0DE587C3}" dt="2026-10-26T18:36:10.627" v="13724"/>
        <pc:sldMkLst>
          <pc:docMk/>
          <pc:sldMk cId="4004208135" sldId="2147483023"/>
        </pc:sldMkLst>
        <pc:spChg chg="mod">
          <ac:chgData name="Guevara, Mindy" userId="dedae0d0-4896-4067-99e0-7ce0f3c3e3fa" providerId="ADAL" clId="{A052E4B1-9698-484E-B1ED-064C0DE587C3}" dt="2026-10-26T18:23:53.984" v="13663" actId="208"/>
          <ac:spMkLst>
            <pc:docMk/>
            <pc:sldMk cId="4004208135" sldId="2147483023"/>
            <ac:spMk id="3" creationId="{2BCF2CE1-29A3-A6DA-AD29-6A51CED4AB6D}"/>
          </ac:spMkLst>
        </pc:spChg>
        <pc:spChg chg="mod">
          <ac:chgData name="Guevara, Mindy" userId="dedae0d0-4896-4067-99e0-7ce0f3c3e3fa" providerId="ADAL" clId="{A052E4B1-9698-484E-B1ED-064C0DE587C3}" dt="2026-10-26T18:24:15.185" v="13667" actId="2711"/>
          <ac:spMkLst>
            <pc:docMk/>
            <pc:sldMk cId="4004208135" sldId="2147483023"/>
            <ac:spMk id="7" creationId="{211DBFFF-CE71-24D6-508D-8221C9B6858D}"/>
          </ac:spMkLst>
        </pc:spChg>
        <pc:spChg chg="mod">
          <ac:chgData name="Guevara, Mindy" userId="dedae0d0-4896-4067-99e0-7ce0f3c3e3fa" providerId="ADAL" clId="{A052E4B1-9698-484E-B1ED-064C0DE587C3}" dt="2026-10-26T18:23:53.984" v="13663" actId="208"/>
          <ac:spMkLst>
            <pc:docMk/>
            <pc:sldMk cId="4004208135" sldId="2147483023"/>
            <ac:spMk id="9" creationId="{FE97E418-3702-4499-B773-1AAF2296993B}"/>
          </ac:spMkLst>
        </pc:spChg>
        <pc:spChg chg="mod">
          <ac:chgData name="Guevara, Mindy" userId="dedae0d0-4896-4067-99e0-7ce0f3c3e3fa" providerId="ADAL" clId="{A052E4B1-9698-484E-B1ED-064C0DE587C3}" dt="2026-10-26T18:24:15.185" v="13667" actId="2711"/>
          <ac:spMkLst>
            <pc:docMk/>
            <pc:sldMk cId="4004208135" sldId="2147483023"/>
            <ac:spMk id="10" creationId="{D9A4F69F-8B02-E5E1-0654-68B515257964}"/>
          </ac:spMkLst>
        </pc:spChg>
      </pc:sldChg>
      <pc:sldChg chg="add modNotesTx">
        <pc:chgData name="Guevara, Mindy" userId="dedae0d0-4896-4067-99e0-7ce0f3c3e3fa" providerId="ADAL" clId="{A052E4B1-9698-484E-B1ED-064C0DE587C3}" dt="2026-10-25T23:02:35.588" v="12075" actId="20577"/>
        <pc:sldMkLst>
          <pc:docMk/>
          <pc:sldMk cId="162970980" sldId="2147483024"/>
        </pc:sldMkLst>
      </pc:sldChg>
      <pc:sldChg chg="modSp add mod">
        <pc:chgData name="Guevara, Mindy" userId="dedae0d0-4896-4067-99e0-7ce0f3c3e3fa" providerId="ADAL" clId="{A052E4B1-9698-484E-B1ED-064C0DE587C3}" dt="2026-10-26T18:43:45.366" v="13733" actId="207"/>
        <pc:sldMkLst>
          <pc:docMk/>
          <pc:sldMk cId="68589156" sldId="2147483025"/>
        </pc:sldMkLst>
        <pc:spChg chg="mod">
          <ac:chgData name="Guevara, Mindy" userId="dedae0d0-4896-4067-99e0-7ce0f3c3e3fa" providerId="ADAL" clId="{A052E4B1-9698-484E-B1ED-064C0DE587C3}" dt="2026-10-26T18:43:45.366" v="13733" actId="207"/>
          <ac:spMkLst>
            <pc:docMk/>
            <pc:sldMk cId="68589156" sldId="2147483025"/>
            <ac:spMk id="12" creationId="{925D6A54-CC02-9175-0F26-04C7B24767AF}"/>
          </ac:spMkLst>
        </pc:spChg>
      </pc:sldChg>
      <pc:sldChg chg="addSp delSp modSp new mod modNotesTx">
        <pc:chgData name="Guevara, Mindy" userId="dedae0d0-4896-4067-99e0-7ce0f3c3e3fa" providerId="ADAL" clId="{A052E4B1-9698-484E-B1ED-064C0DE587C3}" dt="2026-10-22T23:30:44.792" v="7331" actId="20577"/>
        <pc:sldMkLst>
          <pc:docMk/>
          <pc:sldMk cId="3497339571" sldId="2147483026"/>
        </pc:sldMkLst>
        <pc:spChg chg="mod">
          <ac:chgData name="Guevara, Mindy" userId="dedae0d0-4896-4067-99e0-7ce0f3c3e3fa" providerId="ADAL" clId="{A052E4B1-9698-484E-B1ED-064C0DE587C3}" dt="2026-10-22T20:38:19.434" v="6758" actId="20577"/>
          <ac:spMkLst>
            <pc:docMk/>
            <pc:sldMk cId="3497339571" sldId="2147483026"/>
            <ac:spMk id="2" creationId="{A6AE7F26-2961-B46C-9B12-1BE50A87F5A2}"/>
          </ac:spMkLst>
        </pc:spChg>
        <pc:picChg chg="add mod">
          <ac:chgData name="Guevara, Mindy" userId="dedae0d0-4896-4067-99e0-7ce0f3c3e3fa" providerId="ADAL" clId="{A052E4B1-9698-484E-B1ED-064C0DE587C3}" dt="2026-10-18T21:41:48.353" v="5466"/>
          <ac:picMkLst>
            <pc:docMk/>
            <pc:sldMk cId="3497339571" sldId="2147483026"/>
            <ac:picMk id="8" creationId="{37A8A1B1-E201-FEF5-8174-6543411955F2}"/>
          </ac:picMkLst>
        </pc:picChg>
        <pc:picChg chg="add mod">
          <ac:chgData name="Guevara, Mindy" userId="dedae0d0-4896-4067-99e0-7ce0f3c3e3fa" providerId="ADAL" clId="{A052E4B1-9698-484E-B1ED-064C0DE587C3}" dt="2026-10-18T21:41:53.195" v="5469" actId="1076"/>
          <ac:picMkLst>
            <pc:docMk/>
            <pc:sldMk cId="3497339571" sldId="2147483026"/>
            <ac:picMk id="10" creationId="{25F9B68F-3AF4-CDC2-762A-721EB44AECC1}"/>
          </ac:picMkLst>
        </pc:picChg>
      </pc:sldChg>
      <pc:sldChg chg="addSp delSp modSp new mod modNotesTx">
        <pc:chgData name="Guevara, Mindy" userId="dedae0d0-4896-4067-99e0-7ce0f3c3e3fa" providerId="ADAL" clId="{A052E4B1-9698-484E-B1ED-064C0DE587C3}" dt="2026-10-22T23:32:23.876" v="7620" actId="20577"/>
        <pc:sldMkLst>
          <pc:docMk/>
          <pc:sldMk cId="664567108" sldId="2147483027"/>
        </pc:sldMkLst>
        <pc:spChg chg="mod">
          <ac:chgData name="Guevara, Mindy" userId="dedae0d0-4896-4067-99e0-7ce0f3c3e3fa" providerId="ADAL" clId="{A052E4B1-9698-484E-B1ED-064C0DE587C3}" dt="2026-10-22T23:31:37.115" v="7364" actId="20577"/>
          <ac:spMkLst>
            <pc:docMk/>
            <pc:sldMk cId="664567108" sldId="2147483027"/>
            <ac:spMk id="2" creationId="{9CE94028-2326-899B-E373-908132E2DCC0}"/>
          </ac:spMkLst>
        </pc:spChg>
        <pc:picChg chg="add mod">
          <ac:chgData name="Guevara, Mindy" userId="dedae0d0-4896-4067-99e0-7ce0f3c3e3fa" providerId="ADAL" clId="{A052E4B1-9698-484E-B1ED-064C0DE587C3}" dt="2026-10-18T21:41:17.393" v="5455"/>
          <ac:picMkLst>
            <pc:docMk/>
            <pc:sldMk cId="664567108" sldId="2147483027"/>
            <ac:picMk id="4" creationId="{A7335C97-C739-89B6-DFB6-C7AAE3174804}"/>
          </ac:picMkLst>
        </pc:picChg>
        <pc:picChg chg="add mod">
          <ac:chgData name="Guevara, Mindy" userId="dedae0d0-4896-4067-99e0-7ce0f3c3e3fa" providerId="ADAL" clId="{A052E4B1-9698-484E-B1ED-064C0DE587C3}" dt="2026-10-18T21:41:30.554" v="5462" actId="1076"/>
          <ac:picMkLst>
            <pc:docMk/>
            <pc:sldMk cId="664567108" sldId="2147483027"/>
            <ac:picMk id="8" creationId="{E4A7C127-804D-DE7B-3E3B-66306A64B569}"/>
          </ac:picMkLst>
        </pc:picChg>
      </pc:sldChg>
      <pc:sldChg chg="addSp modSp new mod modAnim modNotesTx">
        <pc:chgData name="Guevara, Mindy" userId="dedae0d0-4896-4067-99e0-7ce0f3c3e3fa" providerId="ADAL" clId="{A052E4B1-9698-484E-B1ED-064C0DE587C3}" dt="2026-10-25T23:07:12.567" v="12142" actId="20577"/>
        <pc:sldMkLst>
          <pc:docMk/>
          <pc:sldMk cId="1087593774" sldId="2147483028"/>
        </pc:sldMkLst>
        <pc:spChg chg="mod">
          <ac:chgData name="Guevara, Mindy" userId="dedae0d0-4896-4067-99e0-7ce0f3c3e3fa" providerId="ADAL" clId="{A052E4B1-9698-484E-B1ED-064C0DE587C3}" dt="2026-10-18T22:19:02.518" v="5485" actId="20577"/>
          <ac:spMkLst>
            <pc:docMk/>
            <pc:sldMk cId="1087593774" sldId="2147483028"/>
            <ac:spMk id="2" creationId="{254806FF-28B1-1DEC-E769-1A68489344EE}"/>
          </ac:spMkLst>
        </pc:spChg>
        <pc:picChg chg="add mod">
          <ac:chgData name="Guevara, Mindy" userId="dedae0d0-4896-4067-99e0-7ce0f3c3e3fa" providerId="ADAL" clId="{A052E4B1-9698-484E-B1ED-064C0DE587C3}" dt="2026-10-23T00:13:31.577" v="8189" actId="1076"/>
          <ac:picMkLst>
            <pc:docMk/>
            <pc:sldMk cId="1087593774" sldId="2147483028"/>
            <ac:picMk id="4" creationId="{D76C2B25-830E-A58F-C9C0-8840600C7937}"/>
          </ac:picMkLst>
        </pc:picChg>
        <pc:picChg chg="add mod modCrop">
          <ac:chgData name="Guevara, Mindy" userId="dedae0d0-4896-4067-99e0-7ce0f3c3e3fa" providerId="ADAL" clId="{A052E4B1-9698-484E-B1ED-064C0DE587C3}" dt="2026-10-23T00:13:29.699" v="8188" actId="1076"/>
          <ac:picMkLst>
            <pc:docMk/>
            <pc:sldMk cId="1087593774" sldId="2147483028"/>
            <ac:picMk id="5" creationId="{059A41DF-F316-6F99-94C4-EA448863A844}"/>
          </ac:picMkLst>
        </pc:picChg>
        <pc:cxnChg chg="add">
          <ac:chgData name="Guevara, Mindy" userId="dedae0d0-4896-4067-99e0-7ce0f3c3e3fa" providerId="ADAL" clId="{A052E4B1-9698-484E-B1ED-064C0DE587C3}" dt="2026-10-23T00:20:46.359" v="9392" actId="11529"/>
          <ac:cxnSpMkLst>
            <pc:docMk/>
            <pc:sldMk cId="1087593774" sldId="2147483028"/>
            <ac:cxnSpMk id="7" creationId="{515ADC10-BA34-37C9-F71E-9CAA7E8A17F0}"/>
          </ac:cxnSpMkLst>
        </pc:cxnChg>
      </pc:sldChg>
      <pc:sldChg chg="addSp modSp new mod modNotesTx">
        <pc:chgData name="Guevara, Mindy" userId="dedae0d0-4896-4067-99e0-7ce0f3c3e3fa" providerId="ADAL" clId="{A052E4B1-9698-484E-B1ED-064C0DE587C3}" dt="2026-10-23T00:21:44.445" v="9398" actId="1076"/>
        <pc:sldMkLst>
          <pc:docMk/>
          <pc:sldMk cId="2734771159" sldId="2147483029"/>
        </pc:sldMkLst>
        <pc:spChg chg="mod">
          <ac:chgData name="Guevara, Mindy" userId="dedae0d0-4896-4067-99e0-7ce0f3c3e3fa" providerId="ADAL" clId="{A052E4B1-9698-484E-B1ED-064C0DE587C3}" dt="2026-10-18T22:22:03.485" v="5496" actId="20577"/>
          <ac:spMkLst>
            <pc:docMk/>
            <pc:sldMk cId="2734771159" sldId="2147483029"/>
            <ac:spMk id="2" creationId="{CBDB2734-FA66-434D-5C38-6A231AC3C209}"/>
          </ac:spMkLst>
        </pc:spChg>
        <pc:picChg chg="add mod">
          <ac:chgData name="Guevara, Mindy" userId="dedae0d0-4896-4067-99e0-7ce0f3c3e3fa" providerId="ADAL" clId="{A052E4B1-9698-484E-B1ED-064C0DE587C3}" dt="2026-10-23T00:21:44.445" v="9398" actId="1076"/>
          <ac:picMkLst>
            <pc:docMk/>
            <pc:sldMk cId="2734771159" sldId="2147483029"/>
            <ac:picMk id="4" creationId="{49B3F58F-22B2-C880-EFC3-5067E2D1AA8E}"/>
          </ac:picMkLst>
        </pc:picChg>
      </pc:sldChg>
      <pc:sldChg chg="addSp delSp add mod">
        <pc:chgData name="Guevara, Mindy" userId="dedae0d0-4896-4067-99e0-7ce0f3c3e3fa" providerId="ADAL" clId="{A052E4B1-9698-484E-B1ED-064C0DE587C3}" dt="2026-10-27T23:19:10.017" v="13755" actId="22"/>
        <pc:sldMkLst>
          <pc:docMk/>
          <pc:sldMk cId="1825978112" sldId="2147483030"/>
        </pc:sldMkLst>
        <pc:picChg chg="add">
          <ac:chgData name="Guevara, Mindy" userId="dedae0d0-4896-4067-99e0-7ce0f3c3e3fa" providerId="ADAL" clId="{A052E4B1-9698-484E-B1ED-064C0DE587C3}" dt="2026-10-27T23:19:03.985" v="13753" actId="22"/>
          <ac:picMkLst>
            <pc:docMk/>
            <pc:sldMk cId="1825978112" sldId="2147483030"/>
            <ac:picMk id="4" creationId="{DA8D573E-6093-0121-A1C8-3CEAC6262611}"/>
          </ac:picMkLst>
        </pc:picChg>
        <pc:picChg chg="add">
          <ac:chgData name="Guevara, Mindy" userId="dedae0d0-4896-4067-99e0-7ce0f3c3e3fa" providerId="ADAL" clId="{A052E4B1-9698-484E-B1ED-064C0DE587C3}" dt="2026-10-27T23:19:10.017" v="13755" actId="22"/>
          <ac:picMkLst>
            <pc:docMk/>
            <pc:sldMk cId="1825978112" sldId="2147483030"/>
            <ac:picMk id="6" creationId="{B68A67C1-4A93-A7FA-E341-7CC3913AA7EA}"/>
          </ac:picMkLst>
        </pc:picChg>
      </pc:sldChg>
      <pc:sldChg chg="addSp modSp new mod modNotesTx">
        <pc:chgData name="Guevara, Mindy" userId="dedae0d0-4896-4067-99e0-7ce0f3c3e3fa" providerId="ADAL" clId="{A052E4B1-9698-484E-B1ED-064C0DE587C3}" dt="2026-10-23T01:23:40.715" v="9661" actId="207"/>
        <pc:sldMkLst>
          <pc:docMk/>
          <pc:sldMk cId="2421315674" sldId="2147483031"/>
        </pc:sldMkLst>
        <pc:spChg chg="mod">
          <ac:chgData name="Guevara, Mindy" userId="dedae0d0-4896-4067-99e0-7ce0f3c3e3fa" providerId="ADAL" clId="{A052E4B1-9698-484E-B1ED-064C0DE587C3}" dt="2026-10-23T00:21:56.059" v="9408" actId="20577"/>
          <ac:spMkLst>
            <pc:docMk/>
            <pc:sldMk cId="2421315674" sldId="2147483031"/>
            <ac:spMk id="2" creationId="{F6230C65-78F1-1B0A-7ED0-EB99A1467255}"/>
          </ac:spMkLst>
        </pc:spChg>
        <pc:picChg chg="add mod">
          <ac:chgData name="Guevara, Mindy" userId="dedae0d0-4896-4067-99e0-7ce0f3c3e3fa" providerId="ADAL" clId="{A052E4B1-9698-484E-B1ED-064C0DE587C3}" dt="2026-10-23T01:23:03.793" v="9656" actId="1076"/>
          <ac:picMkLst>
            <pc:docMk/>
            <pc:sldMk cId="2421315674" sldId="2147483031"/>
            <ac:picMk id="4" creationId="{A9FDDC30-7C61-5F56-03E6-98F943BAC416}"/>
          </ac:picMkLst>
        </pc:picChg>
        <pc:picChg chg="add mod">
          <ac:chgData name="Guevara, Mindy" userId="dedae0d0-4896-4067-99e0-7ce0f3c3e3fa" providerId="ADAL" clId="{A052E4B1-9698-484E-B1ED-064C0DE587C3}" dt="2026-10-23T01:23:40.715" v="9661" actId="207"/>
          <ac:picMkLst>
            <pc:docMk/>
            <pc:sldMk cId="2421315674" sldId="2147483031"/>
            <ac:picMk id="5" creationId="{483B71E1-4DDD-EA20-3E6B-F5BAD519505C}"/>
          </ac:picMkLst>
        </pc:picChg>
        <pc:picChg chg="add mod">
          <ac:chgData name="Guevara, Mindy" userId="dedae0d0-4896-4067-99e0-7ce0f3c3e3fa" providerId="ADAL" clId="{A052E4B1-9698-484E-B1ED-064C0DE587C3}" dt="2026-10-23T01:23:40.715" v="9661" actId="207"/>
          <ac:picMkLst>
            <pc:docMk/>
            <pc:sldMk cId="2421315674" sldId="2147483031"/>
            <ac:picMk id="7" creationId="{1C30111F-E868-E92D-DD55-A30CF60D993E}"/>
          </ac:picMkLst>
        </pc:picChg>
        <pc:picChg chg="add mod">
          <ac:chgData name="Guevara, Mindy" userId="dedae0d0-4896-4067-99e0-7ce0f3c3e3fa" providerId="ADAL" clId="{A052E4B1-9698-484E-B1ED-064C0DE587C3}" dt="2026-10-23T01:23:40.715" v="9661" actId="207"/>
          <ac:picMkLst>
            <pc:docMk/>
            <pc:sldMk cId="2421315674" sldId="2147483031"/>
            <ac:picMk id="9" creationId="{317828F9-7821-8E35-D84E-EC697E7B24B4}"/>
          </ac:picMkLst>
        </pc:picChg>
        <pc:picChg chg="add mod">
          <ac:chgData name="Guevara, Mindy" userId="dedae0d0-4896-4067-99e0-7ce0f3c3e3fa" providerId="ADAL" clId="{A052E4B1-9698-484E-B1ED-064C0DE587C3}" dt="2026-10-23T01:23:40.715" v="9661" actId="207"/>
          <ac:picMkLst>
            <pc:docMk/>
            <pc:sldMk cId="2421315674" sldId="2147483031"/>
            <ac:picMk id="11" creationId="{086C0F49-B343-C7FC-1505-1A2703B374D6}"/>
          </ac:picMkLst>
        </pc:picChg>
      </pc:sldChg>
      <pc:sldChg chg="addSp modSp new mod modNotesTx">
        <pc:chgData name="Guevara, Mindy" userId="dedae0d0-4896-4067-99e0-7ce0f3c3e3fa" providerId="ADAL" clId="{A052E4B1-9698-484E-B1ED-064C0DE587C3}" dt="2026-10-23T16:57:18.821" v="10968" actId="20577"/>
        <pc:sldMkLst>
          <pc:docMk/>
          <pc:sldMk cId="1674350997" sldId="2147483032"/>
        </pc:sldMkLst>
        <pc:spChg chg="mod">
          <ac:chgData name="Guevara, Mindy" userId="dedae0d0-4896-4067-99e0-7ce0f3c3e3fa" providerId="ADAL" clId="{A052E4B1-9698-484E-B1ED-064C0DE587C3}" dt="2026-10-23T16:54:54.227" v="10344" actId="20577"/>
          <ac:spMkLst>
            <pc:docMk/>
            <pc:sldMk cId="1674350997" sldId="2147483032"/>
            <ac:spMk id="2" creationId="{1E730A74-CC0C-EAE7-86F7-B2B01E7B33A5}"/>
          </ac:spMkLst>
        </pc:spChg>
        <pc:picChg chg="add mod">
          <ac:chgData name="Guevara, Mindy" userId="dedae0d0-4896-4067-99e0-7ce0f3c3e3fa" providerId="ADAL" clId="{A052E4B1-9698-484E-B1ED-064C0DE587C3}" dt="2026-10-18T22:26:27.436" v="5512" actId="1076"/>
          <ac:picMkLst>
            <pc:docMk/>
            <pc:sldMk cId="1674350997" sldId="2147483032"/>
            <ac:picMk id="4" creationId="{A68309A7-CDDC-1175-F658-7160ADC9FD96}"/>
          </ac:picMkLst>
        </pc:picChg>
        <pc:picChg chg="add mod">
          <ac:chgData name="Guevara, Mindy" userId="dedae0d0-4896-4067-99e0-7ce0f3c3e3fa" providerId="ADAL" clId="{A052E4B1-9698-484E-B1ED-064C0DE587C3}" dt="2026-10-18T22:26:39.937" v="5514" actId="1076"/>
          <ac:picMkLst>
            <pc:docMk/>
            <pc:sldMk cId="1674350997" sldId="2147483032"/>
            <ac:picMk id="6" creationId="{607CFEC0-63F9-CC0C-3A7A-F7A6B0998BE0}"/>
          </ac:picMkLst>
        </pc:picChg>
      </pc:sldChg>
      <pc:sldChg chg="addSp modSp new mod modNotesTx">
        <pc:chgData name="Guevara, Mindy" userId="dedae0d0-4896-4067-99e0-7ce0f3c3e3fa" providerId="ADAL" clId="{A052E4B1-9698-484E-B1ED-064C0DE587C3}" dt="2026-10-26T18:38:59.017" v="13730" actId="22"/>
        <pc:sldMkLst>
          <pc:docMk/>
          <pc:sldMk cId="3511408989" sldId="2147483033"/>
        </pc:sldMkLst>
        <pc:spChg chg="mod">
          <ac:chgData name="Guevara, Mindy" userId="dedae0d0-4896-4067-99e0-7ce0f3c3e3fa" providerId="ADAL" clId="{A052E4B1-9698-484E-B1ED-064C0DE587C3}" dt="2026-10-23T01:27:47.374" v="9908" actId="20577"/>
          <ac:spMkLst>
            <pc:docMk/>
            <pc:sldMk cId="3511408989" sldId="2147483033"/>
            <ac:spMk id="2" creationId="{AC076BA0-FB68-994A-E20C-5E64D77C98A5}"/>
          </ac:spMkLst>
        </pc:spChg>
        <pc:spChg chg="add">
          <ac:chgData name="Guevara, Mindy" userId="dedae0d0-4896-4067-99e0-7ce0f3c3e3fa" providerId="ADAL" clId="{A052E4B1-9698-484E-B1ED-064C0DE587C3}" dt="2026-10-26T18:38:59.017" v="13730" actId="22"/>
          <ac:spMkLst>
            <pc:docMk/>
            <pc:sldMk cId="3511408989" sldId="2147483033"/>
            <ac:spMk id="7" creationId="{EA482129-7CA2-5CE2-F388-68B34FCC38FD}"/>
          </ac:spMkLst>
        </pc:spChg>
        <pc:picChg chg="add">
          <ac:chgData name="Guevara, Mindy" userId="dedae0d0-4896-4067-99e0-7ce0f3c3e3fa" providerId="ADAL" clId="{A052E4B1-9698-484E-B1ED-064C0DE587C3}" dt="2026-10-18T22:27:42.961" v="5518" actId="22"/>
          <ac:picMkLst>
            <pc:docMk/>
            <pc:sldMk cId="3511408989" sldId="2147483033"/>
            <ac:picMk id="4" creationId="{2700B6C9-0BDA-B57E-9741-6AE50083AD9B}"/>
          </ac:picMkLst>
        </pc:picChg>
        <pc:picChg chg="add mod">
          <ac:chgData name="Guevara, Mindy" userId="dedae0d0-4896-4067-99e0-7ce0f3c3e3fa" providerId="ADAL" clId="{A052E4B1-9698-484E-B1ED-064C0DE587C3}" dt="2026-10-23T01:27:44.012" v="9893" actId="1076"/>
          <ac:picMkLst>
            <pc:docMk/>
            <pc:sldMk cId="3511408989" sldId="2147483033"/>
            <ac:picMk id="6" creationId="{D3FC420C-A63A-964A-C48D-5F4E1A7AF21B}"/>
          </ac:picMkLst>
        </pc:picChg>
        <pc:cxnChg chg="add mod">
          <ac:chgData name="Guevara, Mindy" userId="dedae0d0-4896-4067-99e0-7ce0f3c3e3fa" providerId="ADAL" clId="{A052E4B1-9698-484E-B1ED-064C0DE587C3}" dt="2026-10-26T18:35:24.674" v="13721" actId="208"/>
          <ac:cxnSpMkLst>
            <pc:docMk/>
            <pc:sldMk cId="3511408989" sldId="2147483033"/>
            <ac:cxnSpMk id="5" creationId="{2B75B8FA-3634-1EFD-702E-80078AB43029}"/>
          </ac:cxnSpMkLst>
        </pc:cxnChg>
      </pc:sldChg>
      <pc:sldChg chg="addSp delSp modSp new mod modNotesTx">
        <pc:chgData name="Guevara, Mindy" userId="dedae0d0-4896-4067-99e0-7ce0f3c3e3fa" providerId="ADAL" clId="{A052E4B1-9698-484E-B1ED-064C0DE587C3}" dt="2026-10-23T19:08:41.999" v="11354" actId="20577"/>
        <pc:sldMkLst>
          <pc:docMk/>
          <pc:sldMk cId="522183960" sldId="2147483034"/>
        </pc:sldMkLst>
        <pc:spChg chg="mod">
          <ac:chgData name="Guevara, Mindy" userId="dedae0d0-4896-4067-99e0-7ce0f3c3e3fa" providerId="ADAL" clId="{A052E4B1-9698-484E-B1ED-064C0DE587C3}" dt="2026-10-23T19:06:15.863" v="11160" actId="20577"/>
          <ac:spMkLst>
            <pc:docMk/>
            <pc:sldMk cId="522183960" sldId="2147483034"/>
            <ac:spMk id="2" creationId="{8A8F1466-D71C-B792-CBA3-423B2E04228D}"/>
          </ac:spMkLst>
        </pc:spChg>
        <pc:spChg chg="add mod">
          <ac:chgData name="Guevara, Mindy" userId="dedae0d0-4896-4067-99e0-7ce0f3c3e3fa" providerId="ADAL" clId="{A052E4B1-9698-484E-B1ED-064C0DE587C3}" dt="2026-10-23T19:07:41.413" v="11192" actId="1036"/>
          <ac:spMkLst>
            <pc:docMk/>
            <pc:sldMk cId="522183960" sldId="2147483034"/>
            <ac:spMk id="9" creationId="{364BF6B3-F797-F1CC-A40C-D6FFE17B1A35}"/>
          </ac:spMkLst>
        </pc:spChg>
        <pc:grpChg chg="add mod">
          <ac:chgData name="Guevara, Mindy" userId="dedae0d0-4896-4067-99e0-7ce0f3c3e3fa" providerId="ADAL" clId="{A052E4B1-9698-484E-B1ED-064C0DE587C3}" dt="2026-10-23T19:08:00.737" v="11196" actId="1076"/>
          <ac:grpSpMkLst>
            <pc:docMk/>
            <pc:sldMk cId="522183960" sldId="2147483034"/>
            <ac:grpSpMk id="3" creationId="{9B031744-AC20-E030-7BE2-370DEA1BEB5E}"/>
          </ac:grpSpMkLst>
        </pc:grpChg>
        <pc:picChg chg="add mod modCrop">
          <ac:chgData name="Guevara, Mindy" userId="dedae0d0-4896-4067-99e0-7ce0f3c3e3fa" providerId="ADAL" clId="{A052E4B1-9698-484E-B1ED-064C0DE587C3}" dt="2026-10-23T18:58:03.877" v="10976" actId="164"/>
          <ac:picMkLst>
            <pc:docMk/>
            <pc:sldMk cId="522183960" sldId="2147483034"/>
            <ac:picMk id="4" creationId="{898369A1-E575-3422-F574-BBB93E5A440E}"/>
          </ac:picMkLst>
        </pc:picChg>
        <pc:picChg chg="add mod">
          <ac:chgData name="Guevara, Mindy" userId="dedae0d0-4896-4067-99e0-7ce0f3c3e3fa" providerId="ADAL" clId="{A052E4B1-9698-484E-B1ED-064C0DE587C3}" dt="2026-10-23T18:58:03.877" v="10976" actId="164"/>
          <ac:picMkLst>
            <pc:docMk/>
            <pc:sldMk cId="522183960" sldId="2147483034"/>
            <ac:picMk id="6" creationId="{EA341192-6AED-7DAA-639D-633C58B254D1}"/>
          </ac:picMkLst>
        </pc:picChg>
        <pc:picChg chg="add mod">
          <ac:chgData name="Guevara, Mindy" userId="dedae0d0-4896-4067-99e0-7ce0f3c3e3fa" providerId="ADAL" clId="{A052E4B1-9698-484E-B1ED-064C0DE587C3}" dt="2026-10-23T19:06:53.253" v="11170" actId="1076"/>
          <ac:picMkLst>
            <pc:docMk/>
            <pc:sldMk cId="522183960" sldId="2147483034"/>
            <ac:picMk id="7" creationId="{8B617FDE-058C-538C-F90D-527379026433}"/>
          </ac:picMkLst>
        </pc:picChg>
        <pc:cxnChg chg="add mod">
          <ac:chgData name="Guevara, Mindy" userId="dedae0d0-4896-4067-99e0-7ce0f3c3e3fa" providerId="ADAL" clId="{A052E4B1-9698-484E-B1ED-064C0DE587C3}" dt="2026-10-23T19:07:58.429" v="11195" actId="1582"/>
          <ac:cxnSpMkLst>
            <pc:docMk/>
            <pc:sldMk cId="522183960" sldId="2147483034"/>
            <ac:cxnSpMk id="11" creationId="{2D4CAC7B-7B37-5EF4-EF9B-A5F88B7F5B4C}"/>
          </ac:cxnSpMkLst>
        </pc:cxnChg>
      </pc:sldChg>
      <pc:sldChg chg="addSp modSp new mod modNotesTx">
        <pc:chgData name="Guevara, Mindy" userId="dedae0d0-4896-4067-99e0-7ce0f3c3e3fa" providerId="ADAL" clId="{A052E4B1-9698-484E-B1ED-064C0DE587C3}" dt="2026-10-25T23:07:55.621" v="12145" actId="14100"/>
        <pc:sldMkLst>
          <pc:docMk/>
          <pc:sldMk cId="3898399220" sldId="2147483035"/>
        </pc:sldMkLst>
        <pc:spChg chg="mod">
          <ac:chgData name="Guevara, Mindy" userId="dedae0d0-4896-4067-99e0-7ce0f3c3e3fa" providerId="ADAL" clId="{A052E4B1-9698-484E-B1ED-064C0DE587C3}" dt="2026-10-23T19:09:15.087" v="11367" actId="20577"/>
          <ac:spMkLst>
            <pc:docMk/>
            <pc:sldMk cId="3898399220" sldId="2147483035"/>
            <ac:spMk id="2" creationId="{33D12A81-01AC-0052-BC66-CB14A6892CB5}"/>
          </ac:spMkLst>
        </pc:spChg>
        <pc:spChg chg="add mod">
          <ac:chgData name="Guevara, Mindy" userId="dedae0d0-4896-4067-99e0-7ce0f3c3e3fa" providerId="ADAL" clId="{A052E4B1-9698-484E-B1ED-064C0DE587C3}" dt="2026-10-25T23:07:55.621" v="12145" actId="14100"/>
          <ac:spMkLst>
            <pc:docMk/>
            <pc:sldMk cId="3898399220" sldId="2147483035"/>
            <ac:spMk id="5" creationId="{7C60453A-F6EA-6174-33E4-E59B64EBAFF0}"/>
          </ac:spMkLst>
        </pc:spChg>
        <pc:picChg chg="add mod">
          <ac:chgData name="Guevara, Mindy" userId="dedae0d0-4896-4067-99e0-7ce0f3c3e3fa" providerId="ADAL" clId="{A052E4B1-9698-484E-B1ED-064C0DE587C3}" dt="2026-10-18T22:29:28.238" v="5528" actId="1076"/>
          <ac:picMkLst>
            <pc:docMk/>
            <pc:sldMk cId="3898399220" sldId="2147483035"/>
            <ac:picMk id="4" creationId="{10CF68E3-413B-5D95-C46B-BF1AC5D244A1}"/>
          </ac:picMkLst>
        </pc:picChg>
      </pc:sldChg>
      <pc:sldChg chg="addSp delSp modSp new mod addAnim delAnim modAnim modNotesTx">
        <pc:chgData name="Guevara, Mindy" userId="dedae0d0-4896-4067-99e0-7ce0f3c3e3fa" providerId="ADAL" clId="{A052E4B1-9698-484E-B1ED-064C0DE587C3}" dt="2026-10-23T19:16:16.793" v="11983" actId="20577"/>
        <pc:sldMkLst>
          <pc:docMk/>
          <pc:sldMk cId="1964356855" sldId="2147483036"/>
        </pc:sldMkLst>
        <pc:spChg chg="mod">
          <ac:chgData name="Guevara, Mindy" userId="dedae0d0-4896-4067-99e0-7ce0f3c3e3fa" providerId="ADAL" clId="{A052E4B1-9698-484E-B1ED-064C0DE587C3}" dt="2026-10-23T19:10:03.947" v="11473" actId="20577"/>
          <ac:spMkLst>
            <pc:docMk/>
            <pc:sldMk cId="1964356855" sldId="2147483036"/>
            <ac:spMk id="2" creationId="{83B29302-B2FE-ED44-632F-444239D93DE1}"/>
          </ac:spMkLst>
        </pc:spChg>
        <pc:spChg chg="add mod">
          <ac:chgData name="Guevara, Mindy" userId="dedae0d0-4896-4067-99e0-7ce0f3c3e3fa" providerId="ADAL" clId="{A052E4B1-9698-484E-B1ED-064C0DE587C3}" dt="2026-10-23T19:13:46.911" v="11725" actId="14100"/>
          <ac:spMkLst>
            <pc:docMk/>
            <pc:sldMk cId="1964356855" sldId="2147483036"/>
            <ac:spMk id="7" creationId="{EF22524B-C97D-9281-A3BB-339D293AF632}"/>
          </ac:spMkLst>
        </pc:spChg>
        <pc:picChg chg="add mod">
          <ac:chgData name="Guevara, Mindy" userId="dedae0d0-4896-4067-99e0-7ce0f3c3e3fa" providerId="ADAL" clId="{A052E4B1-9698-484E-B1ED-064C0DE587C3}" dt="2026-10-23T19:13:39.131" v="11723" actId="1076"/>
          <ac:picMkLst>
            <pc:docMk/>
            <pc:sldMk cId="1964356855" sldId="2147483036"/>
            <ac:picMk id="4" creationId="{85009E0B-BDAE-E3D8-5448-2522A3B12043}"/>
          </ac:picMkLst>
        </pc:picChg>
        <pc:picChg chg="add mod">
          <ac:chgData name="Guevara, Mindy" userId="dedae0d0-4896-4067-99e0-7ce0f3c3e3fa" providerId="ADAL" clId="{A052E4B1-9698-484E-B1ED-064C0DE587C3}" dt="2026-10-23T19:13:56.291" v="11728" actId="1076"/>
          <ac:picMkLst>
            <pc:docMk/>
            <pc:sldMk cId="1964356855" sldId="2147483036"/>
            <ac:picMk id="6" creationId="{B32B97D8-787D-157F-EB71-F4DE218390BF}"/>
          </ac:picMkLst>
        </pc:picChg>
        <pc:picChg chg="add mod">
          <ac:chgData name="Guevara, Mindy" userId="dedae0d0-4896-4067-99e0-7ce0f3c3e3fa" providerId="ADAL" clId="{A052E4B1-9698-484E-B1ED-064C0DE587C3}" dt="2026-10-23T19:13:53.482" v="11727" actId="1076"/>
          <ac:picMkLst>
            <pc:docMk/>
            <pc:sldMk cId="1964356855" sldId="2147483036"/>
            <ac:picMk id="8" creationId="{A5E37E65-8662-166D-32C6-130E54FD9A7A}"/>
          </ac:picMkLst>
        </pc:picChg>
        <pc:cxnChg chg="add mod">
          <ac:chgData name="Guevara, Mindy" userId="dedae0d0-4896-4067-99e0-7ce0f3c3e3fa" providerId="ADAL" clId="{A052E4B1-9698-484E-B1ED-064C0DE587C3}" dt="2026-10-23T19:13:49.880" v="11726" actId="14100"/>
          <ac:cxnSpMkLst>
            <pc:docMk/>
            <pc:sldMk cId="1964356855" sldId="2147483036"/>
            <ac:cxnSpMk id="9" creationId="{522C730F-D49A-B5A9-85E5-E100B0916902}"/>
          </ac:cxnSpMkLst>
        </pc:cxnChg>
      </pc:sldChg>
      <pc:sldChg chg="addSp modSp new mod modNotesTx">
        <pc:chgData name="Guevara, Mindy" userId="dedae0d0-4896-4067-99e0-7ce0f3c3e3fa" providerId="ADAL" clId="{A052E4B1-9698-484E-B1ED-064C0DE587C3}" dt="2026-10-25T23:09:04.751" v="12410" actId="20577"/>
        <pc:sldMkLst>
          <pc:docMk/>
          <pc:sldMk cId="1819598121" sldId="2147483037"/>
        </pc:sldMkLst>
        <pc:spChg chg="mod">
          <ac:chgData name="Guevara, Mindy" userId="dedae0d0-4896-4067-99e0-7ce0f3c3e3fa" providerId="ADAL" clId="{A052E4B1-9698-484E-B1ED-064C0DE587C3}" dt="2026-10-23T19:16:41.903" v="12007" actId="20577"/>
          <ac:spMkLst>
            <pc:docMk/>
            <pc:sldMk cId="1819598121" sldId="2147483037"/>
            <ac:spMk id="2" creationId="{B3009697-AA14-4E9A-42F9-3E716E5F2CD7}"/>
          </ac:spMkLst>
        </pc:spChg>
        <pc:picChg chg="add">
          <ac:chgData name="Guevara, Mindy" userId="dedae0d0-4896-4067-99e0-7ce0f3c3e3fa" providerId="ADAL" clId="{A052E4B1-9698-484E-B1ED-064C0DE587C3}" dt="2026-10-18T22:31:12.590" v="5537" actId="22"/>
          <ac:picMkLst>
            <pc:docMk/>
            <pc:sldMk cId="1819598121" sldId="2147483037"/>
            <ac:picMk id="4" creationId="{832D15DE-C591-5901-DB4B-DBE466D708CA}"/>
          </ac:picMkLst>
        </pc:picChg>
        <pc:picChg chg="add mod">
          <ac:chgData name="Guevara, Mindy" userId="dedae0d0-4896-4067-99e0-7ce0f3c3e3fa" providerId="ADAL" clId="{A052E4B1-9698-484E-B1ED-064C0DE587C3}" dt="2026-10-18T22:31:32.787" v="5539" actId="1076"/>
          <ac:picMkLst>
            <pc:docMk/>
            <pc:sldMk cId="1819598121" sldId="2147483037"/>
            <ac:picMk id="6" creationId="{CCAE92F7-C9A5-CCF1-8044-D478D4E5961E}"/>
          </ac:picMkLst>
        </pc:picChg>
      </pc:sldChg>
      <pc:sldChg chg="add">
        <pc:chgData name="Guevara, Mindy" userId="dedae0d0-4896-4067-99e0-7ce0f3c3e3fa" providerId="ADAL" clId="{A052E4B1-9698-484E-B1ED-064C0DE587C3}" dt="2026-10-18T22:33:20.742" v="5542"/>
        <pc:sldMkLst>
          <pc:docMk/>
          <pc:sldMk cId="873929111" sldId="2147483045"/>
        </pc:sldMkLst>
      </pc:sldChg>
      <pc:sldChg chg="addSp delSp modSp add mod modClrScheme modAnim chgLayout modNotesTx">
        <pc:chgData name="Guevara, Mindy" userId="dedae0d0-4896-4067-99e0-7ce0f3c3e3fa" providerId="ADAL" clId="{A052E4B1-9698-484E-B1ED-064C0DE587C3}" dt="2026-10-26T17:06:39.172" v="12729" actId="20577"/>
        <pc:sldMkLst>
          <pc:docMk/>
          <pc:sldMk cId="1465105147" sldId="2147483046"/>
        </pc:sldMkLst>
        <pc:spChg chg="mod ord">
          <ac:chgData name="Guevara, Mindy" userId="dedae0d0-4896-4067-99e0-7ce0f3c3e3fa" providerId="ADAL" clId="{A052E4B1-9698-484E-B1ED-064C0DE587C3}" dt="2026-10-25T23:10:58.895" v="12420" actId="700"/>
          <ac:spMkLst>
            <pc:docMk/>
            <pc:sldMk cId="1465105147" sldId="2147483046"/>
            <ac:spMk id="2" creationId="{52423910-3751-F793-E48B-FC75C2E22EDE}"/>
          </ac:spMkLst>
        </pc:spChg>
        <pc:spChg chg="mod ord">
          <ac:chgData name="Guevara, Mindy" userId="dedae0d0-4896-4067-99e0-7ce0f3c3e3fa" providerId="ADAL" clId="{A052E4B1-9698-484E-B1ED-064C0DE587C3}" dt="2026-10-26T16:41:36.094" v="12462" actId="2711"/>
          <ac:spMkLst>
            <pc:docMk/>
            <pc:sldMk cId="1465105147" sldId="2147483046"/>
            <ac:spMk id="4" creationId="{3D95393D-1ADA-B37A-AA40-4811B2E00994}"/>
          </ac:spMkLst>
        </pc:spChg>
        <pc:spChg chg="mod ord">
          <ac:chgData name="Guevara, Mindy" userId="dedae0d0-4896-4067-99e0-7ce0f3c3e3fa" providerId="ADAL" clId="{A052E4B1-9698-484E-B1ED-064C0DE587C3}" dt="2026-10-26T16:54:37.590" v="12574" actId="255"/>
          <ac:spMkLst>
            <pc:docMk/>
            <pc:sldMk cId="1465105147" sldId="2147483046"/>
            <ac:spMk id="5" creationId="{29954462-CE0A-CAA5-DCA4-45ADB1060EE7}"/>
          </ac:spMkLst>
        </pc:spChg>
        <pc:spChg chg="mod ord">
          <ac:chgData name="Guevara, Mindy" userId="dedae0d0-4896-4067-99e0-7ce0f3c3e3fa" providerId="ADAL" clId="{A052E4B1-9698-484E-B1ED-064C0DE587C3}" dt="2026-10-26T16:54:33.964" v="12573" actId="255"/>
          <ac:spMkLst>
            <pc:docMk/>
            <pc:sldMk cId="1465105147" sldId="2147483046"/>
            <ac:spMk id="6" creationId="{9EBF7025-4F81-C3F2-FEE5-908D6241E1F7}"/>
          </ac:spMkLst>
        </pc:spChg>
        <pc:spChg chg="mod">
          <ac:chgData name="Guevara, Mindy" userId="dedae0d0-4896-4067-99e0-7ce0f3c3e3fa" providerId="ADAL" clId="{A052E4B1-9698-484E-B1ED-064C0DE587C3}" dt="2026-10-26T16:49:54.522" v="12484" actId="14100"/>
          <ac:spMkLst>
            <pc:docMk/>
            <pc:sldMk cId="1465105147" sldId="2147483046"/>
            <ac:spMk id="7" creationId="{34928127-A3D9-DFB9-6C36-9964B5B540B9}"/>
          </ac:spMkLst>
        </pc:spChg>
        <pc:spChg chg="mod ord">
          <ac:chgData name="Guevara, Mindy" userId="dedae0d0-4896-4067-99e0-7ce0f3c3e3fa" providerId="ADAL" clId="{A052E4B1-9698-484E-B1ED-064C0DE587C3}" dt="2026-10-26T16:53:45.240" v="12564" actId="14100"/>
          <ac:spMkLst>
            <pc:docMk/>
            <pc:sldMk cId="1465105147" sldId="2147483046"/>
            <ac:spMk id="9" creationId="{BFC57C9C-4A18-E5F2-C896-DAFF64BBF8B3}"/>
          </ac:spMkLst>
        </pc:spChg>
        <pc:spChg chg="mod ord">
          <ac:chgData name="Guevara, Mindy" userId="dedae0d0-4896-4067-99e0-7ce0f3c3e3fa" providerId="ADAL" clId="{A052E4B1-9698-484E-B1ED-064C0DE587C3}" dt="2026-10-26T16:54:11.287" v="12571" actId="1076"/>
          <ac:spMkLst>
            <pc:docMk/>
            <pc:sldMk cId="1465105147" sldId="2147483046"/>
            <ac:spMk id="10" creationId="{87FDAB0F-FA49-BAF6-9538-E172DA415C11}"/>
          </ac:spMkLst>
        </pc:spChg>
        <pc:spChg chg="add mod">
          <ac:chgData name="Guevara, Mindy" userId="dedae0d0-4896-4067-99e0-7ce0f3c3e3fa" providerId="ADAL" clId="{A052E4B1-9698-484E-B1ED-064C0DE587C3}" dt="2026-10-26T16:56:21.291" v="12632" actId="1038"/>
          <ac:spMkLst>
            <pc:docMk/>
            <pc:sldMk cId="1465105147" sldId="2147483046"/>
            <ac:spMk id="14" creationId="{8BCA13EE-ED74-D728-DFAA-5A7108C50771}"/>
          </ac:spMkLst>
        </pc:spChg>
        <pc:spChg chg="mod">
          <ac:chgData name="Guevara, Mindy" userId="dedae0d0-4896-4067-99e0-7ce0f3c3e3fa" providerId="ADAL" clId="{A052E4B1-9698-484E-B1ED-064C0DE587C3}" dt="2026-10-26T16:50:27.764" v="12495" actId="1076"/>
          <ac:spMkLst>
            <pc:docMk/>
            <pc:sldMk cId="1465105147" sldId="2147483046"/>
            <ac:spMk id="16" creationId="{E370262F-E55E-C17D-FAA8-0951CD807336}"/>
          </ac:spMkLst>
        </pc:spChg>
        <pc:spChg chg="mod">
          <ac:chgData name="Guevara, Mindy" userId="dedae0d0-4896-4067-99e0-7ce0f3c3e3fa" providerId="ADAL" clId="{A052E4B1-9698-484E-B1ED-064C0DE587C3}" dt="2026-10-26T16:54:45.815" v="12575" actId="255"/>
          <ac:spMkLst>
            <pc:docMk/>
            <pc:sldMk cId="1465105147" sldId="2147483046"/>
            <ac:spMk id="18" creationId="{1D9EB543-154C-187A-8D15-63089FD4D7B9}"/>
          </ac:spMkLst>
        </pc:spChg>
        <pc:spChg chg="add mod">
          <ac:chgData name="Guevara, Mindy" userId="dedae0d0-4896-4067-99e0-7ce0f3c3e3fa" providerId="ADAL" clId="{A052E4B1-9698-484E-B1ED-064C0DE587C3}" dt="2026-10-26T16:52:05.243" v="12529" actId="1076"/>
          <ac:spMkLst>
            <pc:docMk/>
            <pc:sldMk cId="1465105147" sldId="2147483046"/>
            <ac:spMk id="22" creationId="{51791E1B-68B1-2871-3924-0953DD2E44CC}"/>
          </ac:spMkLst>
        </pc:spChg>
        <pc:picChg chg="add mod ord modCrop">
          <ac:chgData name="Guevara, Mindy" userId="dedae0d0-4896-4067-99e0-7ce0f3c3e3fa" providerId="ADAL" clId="{A052E4B1-9698-484E-B1ED-064C0DE587C3}" dt="2026-10-26T16:49:50.170" v="12482" actId="167"/>
          <ac:picMkLst>
            <pc:docMk/>
            <pc:sldMk cId="1465105147" sldId="2147483046"/>
            <ac:picMk id="8" creationId="{AD3380F8-3B93-7C3E-7DDD-3E685B26ED2F}"/>
          </ac:picMkLst>
        </pc:picChg>
        <pc:picChg chg="add mod">
          <ac:chgData name="Guevara, Mindy" userId="dedae0d0-4896-4067-99e0-7ce0f3c3e3fa" providerId="ADAL" clId="{A052E4B1-9698-484E-B1ED-064C0DE587C3}" dt="2026-10-26T16:50:22.498" v="12492" actId="1076"/>
          <ac:picMkLst>
            <pc:docMk/>
            <pc:sldMk cId="1465105147" sldId="2147483046"/>
            <ac:picMk id="11" creationId="{006EA4B0-9676-1E6F-F382-9257F63005E6}"/>
          </ac:picMkLst>
        </pc:picChg>
        <pc:picChg chg="add mod modCrop">
          <ac:chgData name="Guevara, Mindy" userId="dedae0d0-4896-4067-99e0-7ce0f3c3e3fa" providerId="ADAL" clId="{A052E4B1-9698-484E-B1ED-064C0DE587C3}" dt="2026-10-26T16:53:27.667" v="12556" actId="1076"/>
          <ac:picMkLst>
            <pc:docMk/>
            <pc:sldMk cId="1465105147" sldId="2147483046"/>
            <ac:picMk id="17" creationId="{DB883993-D8C5-CE02-9FF8-622A9C52CD3C}"/>
          </ac:picMkLst>
        </pc:picChg>
        <pc:picChg chg="add mod modCrop">
          <ac:chgData name="Guevara, Mindy" userId="dedae0d0-4896-4067-99e0-7ce0f3c3e3fa" providerId="ADAL" clId="{A052E4B1-9698-484E-B1ED-064C0DE587C3}" dt="2026-10-26T16:53:30.064" v="12557" actId="1076"/>
          <ac:picMkLst>
            <pc:docMk/>
            <pc:sldMk cId="1465105147" sldId="2147483046"/>
            <ac:picMk id="19" creationId="{10BD4ABF-DFE5-5C47-07D6-86EAB494655D}"/>
          </ac:picMkLst>
        </pc:picChg>
      </pc:sldChg>
      <pc:sldChg chg="addSp delSp modSp add mod addAnim delAnim modAnim modNotesTx">
        <pc:chgData name="Guevara, Mindy" userId="dedae0d0-4896-4067-99e0-7ce0f3c3e3fa" providerId="ADAL" clId="{A052E4B1-9698-484E-B1ED-064C0DE587C3}" dt="2026-10-26T17:33:21.986" v="12981"/>
        <pc:sldMkLst>
          <pc:docMk/>
          <pc:sldMk cId="1015812404" sldId="2147483047"/>
        </pc:sldMkLst>
        <pc:spChg chg="mod">
          <ac:chgData name="Guevara, Mindy" userId="dedae0d0-4896-4067-99e0-7ce0f3c3e3fa" providerId="ADAL" clId="{A052E4B1-9698-484E-B1ED-064C0DE587C3}" dt="2026-10-26T17:33:06.392" v="12977" actId="1035"/>
          <ac:spMkLst>
            <pc:docMk/>
            <pc:sldMk cId="1015812404" sldId="2147483047"/>
            <ac:spMk id="10" creationId="{A502C846-B217-0A8C-2110-9DB72B4271B5}"/>
          </ac:spMkLst>
        </pc:spChg>
        <pc:spChg chg="mod">
          <ac:chgData name="Guevara, Mindy" userId="dedae0d0-4896-4067-99e0-7ce0f3c3e3fa" providerId="ADAL" clId="{A052E4B1-9698-484E-B1ED-064C0DE587C3}" dt="2026-10-26T17:32:03.199" v="12955" actId="208"/>
          <ac:spMkLst>
            <pc:docMk/>
            <pc:sldMk cId="1015812404" sldId="2147483047"/>
            <ac:spMk id="20" creationId="{501EC3DC-3490-03B7-E8FB-6091DF33061E}"/>
          </ac:spMkLst>
        </pc:spChg>
        <pc:picChg chg="add mod ord modCrop">
          <ac:chgData name="Guevara, Mindy" userId="dedae0d0-4896-4067-99e0-7ce0f3c3e3fa" providerId="ADAL" clId="{A052E4B1-9698-484E-B1ED-064C0DE587C3}" dt="2026-10-26T17:32:52.973" v="12968" actId="167"/>
          <ac:picMkLst>
            <pc:docMk/>
            <pc:sldMk cId="1015812404" sldId="2147483047"/>
            <ac:picMk id="23" creationId="{04A82329-6058-30B4-AAD3-D4B38A8334C9}"/>
          </ac:picMkLst>
        </pc:picChg>
      </pc:sldChg>
      <pc:sldChg chg="addSp delSp modSp add mod modClrScheme addAnim delAnim modAnim chgLayout modNotesTx">
        <pc:chgData name="Guevara, Mindy" userId="dedae0d0-4896-4067-99e0-7ce0f3c3e3fa" providerId="ADAL" clId="{A052E4B1-9698-484E-B1ED-064C0DE587C3}" dt="2026-10-26T17:37:22.831" v="13196" actId="6549"/>
        <pc:sldMkLst>
          <pc:docMk/>
          <pc:sldMk cId="2998455434" sldId="2147483048"/>
        </pc:sldMkLst>
        <pc:spChg chg="mod ord">
          <ac:chgData name="Guevara, Mindy" userId="dedae0d0-4896-4067-99e0-7ce0f3c3e3fa" providerId="ADAL" clId="{A052E4B1-9698-484E-B1ED-064C0DE587C3}" dt="2026-10-26T17:34:41.933" v="13000" actId="700"/>
          <ac:spMkLst>
            <pc:docMk/>
            <pc:sldMk cId="2998455434" sldId="2147483048"/>
            <ac:spMk id="2" creationId="{D0426993-9931-52A1-F891-19AE088697D5}"/>
          </ac:spMkLst>
        </pc:spChg>
        <pc:spChg chg="mod ord">
          <ac:chgData name="Guevara, Mindy" userId="dedae0d0-4896-4067-99e0-7ce0f3c3e3fa" providerId="ADAL" clId="{A052E4B1-9698-484E-B1ED-064C0DE587C3}" dt="2026-10-26T17:34:41.933" v="13000" actId="700"/>
          <ac:spMkLst>
            <pc:docMk/>
            <pc:sldMk cId="2998455434" sldId="2147483048"/>
            <ac:spMk id="3" creationId="{3246F837-9A43-5276-A47E-651407E4FC7A}"/>
          </ac:spMkLst>
        </pc:spChg>
        <pc:spChg chg="mod">
          <ac:chgData name="Guevara, Mindy" userId="dedae0d0-4896-4067-99e0-7ce0f3c3e3fa" providerId="ADAL" clId="{A052E4B1-9698-484E-B1ED-064C0DE587C3}" dt="2026-10-26T17:34:54.212" v="13005" actId="2711"/>
          <ac:spMkLst>
            <pc:docMk/>
            <pc:sldMk cId="2998455434" sldId="2147483048"/>
            <ac:spMk id="5" creationId="{E0A6918A-11BC-EEC5-F087-52C263170ED8}"/>
          </ac:spMkLst>
        </pc:spChg>
        <pc:spChg chg="mod">
          <ac:chgData name="Guevara, Mindy" userId="dedae0d0-4896-4067-99e0-7ce0f3c3e3fa" providerId="ADAL" clId="{A052E4B1-9698-484E-B1ED-064C0DE587C3}" dt="2026-10-26T17:34:20.858" v="12993" actId="208"/>
          <ac:spMkLst>
            <pc:docMk/>
            <pc:sldMk cId="2998455434" sldId="2147483048"/>
            <ac:spMk id="8" creationId="{8AA8C1BD-7B81-41AB-537C-BEC34673930E}"/>
          </ac:spMkLst>
        </pc:spChg>
        <pc:spChg chg="add mod">
          <ac:chgData name="Guevara, Mindy" userId="dedae0d0-4896-4067-99e0-7ce0f3c3e3fa" providerId="ADAL" clId="{A052E4B1-9698-484E-B1ED-064C0DE587C3}" dt="2026-10-26T17:34:02.892" v="12989" actId="1076"/>
          <ac:spMkLst>
            <pc:docMk/>
            <pc:sldMk cId="2998455434" sldId="2147483048"/>
            <ac:spMk id="10" creationId="{4C8450D6-1643-12B2-1F54-FDE4C4CA249F}"/>
          </ac:spMkLst>
        </pc:spChg>
        <pc:spChg chg="mod">
          <ac:chgData name="Guevara, Mindy" userId="dedae0d0-4896-4067-99e0-7ce0f3c3e3fa" providerId="ADAL" clId="{A052E4B1-9698-484E-B1ED-064C0DE587C3}" dt="2026-10-26T17:37:22.831" v="13196" actId="6549"/>
          <ac:spMkLst>
            <pc:docMk/>
            <pc:sldMk cId="2998455434" sldId="2147483048"/>
            <ac:spMk id="19" creationId="{E88FFD64-3E4D-6AC6-4F9D-6353319AEDB2}"/>
          </ac:spMkLst>
        </pc:spChg>
        <pc:spChg chg="mod">
          <ac:chgData name="Guevara, Mindy" userId="dedae0d0-4896-4067-99e0-7ce0f3c3e3fa" providerId="ADAL" clId="{A052E4B1-9698-484E-B1ED-064C0DE587C3}" dt="2026-10-26T17:35:06.701" v="13007" actId="2711"/>
          <ac:spMkLst>
            <pc:docMk/>
            <pc:sldMk cId="2998455434" sldId="2147483048"/>
            <ac:spMk id="26" creationId="{9A335564-1771-5145-AAAE-297992B10C50}"/>
          </ac:spMkLst>
        </pc:spChg>
        <pc:spChg chg="mod">
          <ac:chgData name="Guevara, Mindy" userId="dedae0d0-4896-4067-99e0-7ce0f3c3e3fa" providerId="ADAL" clId="{A052E4B1-9698-484E-B1ED-064C0DE587C3}" dt="2026-10-26T17:34:23.614" v="12994" actId="208"/>
          <ac:spMkLst>
            <pc:docMk/>
            <pc:sldMk cId="2998455434" sldId="2147483048"/>
            <ac:spMk id="27" creationId="{F4033C39-A473-413A-8A9A-C178C3E85F0D}"/>
          </ac:spMkLst>
        </pc:spChg>
        <pc:picChg chg="add mod">
          <ac:chgData name="Guevara, Mindy" userId="dedae0d0-4896-4067-99e0-7ce0f3c3e3fa" providerId="ADAL" clId="{A052E4B1-9698-484E-B1ED-064C0DE587C3}" dt="2026-10-26T17:33:55.177" v="12987" actId="14100"/>
          <ac:picMkLst>
            <pc:docMk/>
            <pc:sldMk cId="2998455434" sldId="2147483048"/>
            <ac:picMk id="6" creationId="{454C6D7E-F2F2-1554-E782-6DECC4219A3B}"/>
          </ac:picMkLst>
        </pc:picChg>
        <pc:cxnChg chg="mod">
          <ac:chgData name="Guevara, Mindy" userId="dedae0d0-4896-4067-99e0-7ce0f3c3e3fa" providerId="ADAL" clId="{A052E4B1-9698-484E-B1ED-064C0DE587C3}" dt="2026-10-26T17:34:25.682" v="12995" actId="208"/>
          <ac:cxnSpMkLst>
            <pc:docMk/>
            <pc:sldMk cId="2998455434" sldId="2147483048"/>
            <ac:cxnSpMk id="23" creationId="{12CD3A6A-21C1-F892-1CA4-3686E46FB9E3}"/>
          </ac:cxnSpMkLst>
        </pc:cxnChg>
      </pc:sldChg>
      <pc:sldChg chg="addSp delSp modSp add mod modNotesTx">
        <pc:chgData name="Guevara, Mindy" userId="dedae0d0-4896-4067-99e0-7ce0f3c3e3fa" providerId="ADAL" clId="{A052E4B1-9698-484E-B1ED-064C0DE587C3}" dt="2026-10-27T23:22:56.462" v="13880" actId="20577"/>
        <pc:sldMkLst>
          <pc:docMk/>
          <pc:sldMk cId="1861907970" sldId="2147483049"/>
        </pc:sldMkLst>
        <pc:picChg chg="add mod">
          <ac:chgData name="Guevara, Mindy" userId="dedae0d0-4896-4067-99e0-7ce0f3c3e3fa" providerId="ADAL" clId="{A052E4B1-9698-484E-B1ED-064C0DE587C3}" dt="2026-10-27T23:18:22.875" v="13749" actId="1076"/>
          <ac:picMkLst>
            <pc:docMk/>
            <pc:sldMk cId="1861907970" sldId="2147483049"/>
            <ac:picMk id="5" creationId="{4E32A00F-7D2A-00B7-E61A-830953CB863A}"/>
          </ac:picMkLst>
        </pc:picChg>
      </pc:sldChg>
      <pc:sldChg chg="addSp delSp modSp add mod modNotesTx">
        <pc:chgData name="Guevara, Mindy" userId="dedae0d0-4896-4067-99e0-7ce0f3c3e3fa" providerId="ADAL" clId="{A052E4B1-9698-484E-B1ED-064C0DE587C3}" dt="2026-10-27T23:23:02.736" v="13882" actId="20577"/>
        <pc:sldMkLst>
          <pc:docMk/>
          <pc:sldMk cId="1442011315" sldId="2147483050"/>
        </pc:sldMkLst>
        <pc:picChg chg="add">
          <ac:chgData name="Guevara, Mindy" userId="dedae0d0-4896-4067-99e0-7ce0f3c3e3fa" providerId="ADAL" clId="{A052E4B1-9698-484E-B1ED-064C0DE587C3}" dt="2026-10-27T23:18:31.262" v="13751" actId="22"/>
          <ac:picMkLst>
            <pc:docMk/>
            <pc:sldMk cId="1442011315" sldId="2147483050"/>
            <ac:picMk id="5" creationId="{FA196BEC-81FA-39D7-F153-3863E458309D}"/>
          </ac:picMkLst>
        </pc:picChg>
        <pc:cxnChg chg="mod">
          <ac:chgData name="Guevara, Mindy" userId="dedae0d0-4896-4067-99e0-7ce0f3c3e3fa" providerId="ADAL" clId="{A052E4B1-9698-484E-B1ED-064C0DE587C3}" dt="2026-10-26T18:36:39.695" v="13729" actId="1582"/>
          <ac:cxnSpMkLst>
            <pc:docMk/>
            <pc:sldMk cId="1442011315" sldId="2147483050"/>
            <ac:cxnSpMk id="10" creationId="{E86DEA7A-CDB0-CD7D-E09C-064451B7826E}"/>
          </ac:cxnSpMkLst>
        </pc:cxnChg>
      </pc:sldChg>
      <pc:sldChg chg="add">
        <pc:chgData name="Guevara, Mindy" userId="dedae0d0-4896-4067-99e0-7ce0f3c3e3fa" providerId="ADAL" clId="{A052E4B1-9698-484E-B1ED-064C0DE587C3}" dt="2026-10-26T18:28:24.463" v="13705"/>
        <pc:sldMkLst>
          <pc:docMk/>
          <pc:sldMk cId="3600093177" sldId="2147483051"/>
        </pc:sldMkLst>
      </pc:sldChg>
      <pc:sldChg chg="add">
        <pc:chgData name="Guevara, Mindy" userId="dedae0d0-4896-4067-99e0-7ce0f3c3e3fa" providerId="ADAL" clId="{A052E4B1-9698-484E-B1ED-064C0DE587C3}" dt="2026-10-26T18:28:24.463" v="13705"/>
        <pc:sldMkLst>
          <pc:docMk/>
          <pc:sldMk cId="2292874362" sldId="2147483052"/>
        </pc:sldMkLst>
      </pc:sldChg>
      <pc:sldChg chg="add">
        <pc:chgData name="Guevara, Mindy" userId="dedae0d0-4896-4067-99e0-7ce0f3c3e3fa" providerId="ADAL" clId="{A052E4B1-9698-484E-B1ED-064C0DE587C3}" dt="2026-10-26T18:28:24.463" v="13705"/>
        <pc:sldMkLst>
          <pc:docMk/>
          <pc:sldMk cId="3051083625" sldId="214748305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8455EE-7C7A-4E0C-A396-8B2F850C6F01}"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27AD6-6211-4EC8-A406-436636663B69}" type="slidenum">
              <a:rPr lang="en-US" smtClean="0"/>
              <a:t>‹#›</a:t>
            </a:fld>
            <a:endParaRPr lang="en-US"/>
          </a:p>
        </p:txBody>
      </p:sp>
    </p:spTree>
    <p:extLst>
      <p:ext uri="{BB962C8B-B14F-4D97-AF65-F5344CB8AC3E}">
        <p14:creationId xmlns:p14="http://schemas.microsoft.com/office/powerpoint/2010/main" val="2196884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a:t>
            </a:fld>
            <a:endParaRPr lang="en-US"/>
          </a:p>
        </p:txBody>
      </p:sp>
    </p:spTree>
    <p:extLst>
      <p:ext uri="{BB962C8B-B14F-4D97-AF65-F5344CB8AC3E}">
        <p14:creationId xmlns:p14="http://schemas.microsoft.com/office/powerpoint/2010/main" val="2199427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to council: you may want to update the agenda to the specific topics you will cover. You may choose not to cover all the topics in this presentation. </a:t>
            </a:r>
            <a:r>
              <a:rPr lang="en-US" b="1">
                <a:solidFill>
                  <a:srgbClr val="FF0000"/>
                </a:solidFill>
              </a:rPr>
              <a:t>Slides that have new pieces for the 2027 season have a NEW burst added to them. </a:t>
            </a:r>
          </a:p>
          <a:p>
            <a:endParaRPr lang="en-US" b="1" i="1"/>
          </a:p>
          <a:p>
            <a:r>
              <a:rPr lang="en-US" b="0" i="1"/>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Digital Cookie Family Training will cover the following agenda items, :: List Items on Slide::. All images shown reflect how the site appears when accessed via a mobile device.</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2</a:t>
            </a:fld>
            <a:endParaRPr lang="en-US"/>
          </a:p>
        </p:txBody>
      </p:sp>
    </p:spTree>
    <p:extLst>
      <p:ext uri="{BB962C8B-B14F-4D97-AF65-F5344CB8AC3E}">
        <p14:creationId xmlns:p14="http://schemas.microsoft.com/office/powerpoint/2010/main" val="1995070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 </a:t>
            </a:r>
          </a:p>
          <a:p>
            <a:pPr fontAlgn="t"/>
            <a:r>
              <a:rPr lang="en-US" sz="1200" b="0" i="0" kern="1200">
                <a:solidFill>
                  <a:schemeClr val="tx1"/>
                </a:solidFill>
                <a:effectLst/>
                <a:latin typeface="+mn-lt"/>
                <a:ea typeface="+mn-ea"/>
                <a:cs typeface="+mn-cs"/>
              </a:rPr>
              <a:t>Digital Cookie® is an online selling platform that provides Girl Scouts with easy-to-use tools and multiple opportunities to develop entrepreneurial skills. As eCommerce continues to grow, Digital Cookie helps Girl Scouts expand their reach, connect with more customers, and maximize their cookie business. Now that we've explored what Digital Cookie is, let's take a look at the different user roles and who can use the platform.</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3</a:t>
            </a:fld>
            <a:endParaRPr lang="en-US"/>
          </a:p>
        </p:txBody>
      </p:sp>
    </p:spTree>
    <p:extLst>
      <p:ext uri="{BB962C8B-B14F-4D97-AF65-F5344CB8AC3E}">
        <p14:creationId xmlns:p14="http://schemas.microsoft.com/office/powerpoint/2010/main" val="2338701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p>
          <a:p>
            <a:pPr fontAlgn="t"/>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Digital Cookie is primarily used by Girl Scouts and their caregivers.</a:t>
            </a:r>
            <a:r>
              <a:rPr lang="en-US" sz="1200" b="0" i="0" kern="1200">
                <a:solidFill>
                  <a:schemeClr val="tx1"/>
                </a:solidFill>
                <a:effectLst/>
                <a:latin typeface="+mn-lt"/>
                <a:ea typeface="+mn-ea"/>
                <a:cs typeface="+mn-cs"/>
              </a:rPr>
              <a:t> Girl Scouts can create and personalize their online storefront, send marketing emails to customers, and manage their online sales. Together, Girl Scouts and caregivers can track orders, monitor inventory, review financial information, and follow customer purchases.</a:t>
            </a:r>
          </a:p>
          <a:p>
            <a:pPr fontAlgn="t"/>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Troop Cookie Managers use Digital Cookie to support Girl Scouts and families throughout the cookie program.</a:t>
            </a:r>
            <a:r>
              <a:rPr lang="en-US" sz="1200" b="0" i="0" kern="1200">
                <a:solidFill>
                  <a:schemeClr val="tx1"/>
                </a:solidFill>
                <a:effectLst/>
                <a:latin typeface="+mn-lt"/>
                <a:ea typeface="+mn-ea"/>
                <a:cs typeface="+mn-cs"/>
              </a:rPr>
              <a:t> They have visibility into troop and individual online sales activities and use the platform to set up and manage the troop's online sales site, track performance, and support online selling efforts.</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4</a:t>
            </a:fld>
            <a:endParaRPr lang="en-US"/>
          </a:p>
        </p:txBody>
      </p:sp>
    </p:spTree>
    <p:extLst>
      <p:ext uri="{BB962C8B-B14F-4D97-AF65-F5344CB8AC3E}">
        <p14:creationId xmlns:p14="http://schemas.microsoft.com/office/powerpoint/2010/main" val="1221108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to councils: Customize the date for when registration emails are sent.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a:t>Script:</a:t>
            </a:r>
          </a:p>
          <a:p>
            <a:pPr fontAlgn="t"/>
            <a:r>
              <a:rPr lang="en-US" sz="1200" b="0" i="0" kern="1200">
                <a:solidFill>
                  <a:schemeClr val="tx1"/>
                </a:solidFill>
                <a:effectLst/>
                <a:latin typeface="+mn-lt"/>
                <a:ea typeface="+mn-ea"/>
                <a:cs typeface="+mn-cs"/>
              </a:rPr>
              <a:t>Watch for your registration email from </a:t>
            </a:r>
            <a:r>
              <a:rPr lang="en-US" sz="1200" b="1" i="0" kern="1200">
                <a:solidFill>
                  <a:schemeClr val="tx1"/>
                </a:solidFill>
                <a:effectLst/>
                <a:latin typeface="+mn-lt"/>
                <a:ea typeface="+mn-ea"/>
                <a:cs typeface="+mn-cs"/>
              </a:rPr>
              <a:t>Girl Scout Cookies</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email@email.girlscouts.org</a:t>
            </a:r>
            <a:r>
              <a:rPr lang="en-US" sz="1200" b="0" i="0" kern="1200">
                <a:solidFill>
                  <a:schemeClr val="tx1"/>
                </a:solidFill>
                <a:effectLst/>
                <a:latin typeface="+mn-lt"/>
                <a:ea typeface="+mn-ea"/>
                <a:cs typeface="+mn-cs"/>
              </a:rPr>
              <a:t>) with the subject line, </a:t>
            </a:r>
            <a:r>
              <a:rPr lang="en-US" sz="1200" b="1" i="0" kern="1200">
                <a:solidFill>
                  <a:schemeClr val="tx1"/>
                </a:solidFill>
                <a:effectLst/>
                <a:latin typeface="+mn-lt"/>
                <a:ea typeface="+mn-ea"/>
                <a:cs typeface="+mn-cs"/>
              </a:rPr>
              <a:t>"It's Time to Register Your Girl Scout for Digital Cookie!"</a:t>
            </a:r>
            <a:r>
              <a:rPr lang="en-US" sz="1200" b="0" i="0" kern="1200">
                <a:solidFill>
                  <a:schemeClr val="tx1"/>
                </a:solidFill>
                <a:effectLst/>
                <a:latin typeface="+mn-lt"/>
                <a:ea typeface="+mn-ea"/>
                <a:cs typeface="+mn-cs"/>
              </a:rPr>
              <a:t> on </a:t>
            </a:r>
            <a:r>
              <a:rPr lang="en-US" sz="1200" b="1" i="0" kern="1200">
                <a:solidFill>
                  <a:schemeClr val="tx1"/>
                </a:solidFill>
                <a:effectLst/>
                <a:latin typeface="+mn-lt"/>
                <a:ea typeface="+mn-ea"/>
                <a:cs typeface="+mn-cs"/>
              </a:rPr>
              <a:t>::ENTER COUNCIL DATE::</a:t>
            </a:r>
            <a:r>
              <a:rPr lang="en-US" sz="1200" b="0" i="0" kern="1200">
                <a:solidFill>
                  <a:schemeClr val="tx1"/>
                </a:solidFill>
                <a:effectLst/>
                <a:latin typeface="+mn-lt"/>
                <a:ea typeface="+mn-ea"/>
                <a:cs typeface="+mn-cs"/>
              </a:rPr>
              <a:t>. If you do not see the email, check your </a:t>
            </a:r>
            <a:r>
              <a:rPr lang="en-US" sz="1200" b="1" i="0" kern="1200">
                <a:solidFill>
                  <a:schemeClr val="tx1"/>
                </a:solidFill>
                <a:effectLst/>
                <a:latin typeface="+mn-lt"/>
                <a:ea typeface="+mn-ea"/>
                <a:cs typeface="+mn-cs"/>
              </a:rPr>
              <a:t>Promotions, Clutter, Junk, or Spam</a:t>
            </a:r>
            <a:r>
              <a:rPr lang="en-US" sz="1200" b="0" i="0" kern="1200">
                <a:solidFill>
                  <a:schemeClr val="tx1"/>
                </a:solidFill>
                <a:effectLst/>
                <a:latin typeface="+mn-lt"/>
                <a:ea typeface="+mn-ea"/>
                <a:cs typeface="+mn-cs"/>
              </a:rPr>
              <a:t> folders.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registration email will be sent to the primary email address associated with your </a:t>
            </a:r>
            <a:r>
              <a:rPr lang="en-US" sz="1200" b="1" i="0" kern="1200" err="1">
                <a:solidFill>
                  <a:schemeClr val="tx1"/>
                </a:solidFill>
                <a:effectLst/>
                <a:latin typeface="+mn-lt"/>
                <a:ea typeface="+mn-ea"/>
                <a:cs typeface="+mn-cs"/>
              </a:rPr>
              <a:t>myGS</a:t>
            </a:r>
            <a:r>
              <a:rPr lang="en-US" sz="1200" b="0" i="0" kern="1200">
                <a:solidFill>
                  <a:schemeClr val="tx1"/>
                </a:solidFill>
                <a:effectLst/>
                <a:latin typeface="+mn-lt"/>
                <a:ea typeface="+mn-ea"/>
                <a:cs typeface="+mn-cs"/>
              </a:rPr>
              <a:t> account, so be sure that information is up to date before your access date. If you do not receive the email, refer to the available tip sheets for instructions on how to resend the registration email or verify the email address on file for your Girl Scout.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Once you locate the email, open it and select </a:t>
            </a:r>
            <a:r>
              <a:rPr lang="en-US" sz="1200" b="1" i="0" kern="1200">
                <a:solidFill>
                  <a:schemeClr val="tx1"/>
                </a:solidFill>
                <a:effectLst/>
                <a:latin typeface="+mn-lt"/>
                <a:ea typeface="+mn-ea"/>
                <a:cs typeface="+mn-cs"/>
              </a:rPr>
              <a:t>Register Now</a:t>
            </a:r>
            <a:r>
              <a:rPr lang="en-US" sz="1200" b="0" i="0" kern="1200">
                <a:solidFill>
                  <a:schemeClr val="tx1"/>
                </a:solidFill>
                <a:effectLst/>
                <a:latin typeface="+mn-lt"/>
                <a:ea typeface="+mn-ea"/>
                <a:cs typeface="+mn-cs"/>
              </a:rPr>
              <a:t>. You will be directed to Digital Cookie® to create your password for the current season. After setting your password, use your email address and newly created password to log in to Digital Cookie.</a:t>
            </a:r>
          </a:p>
          <a:p>
            <a:pPr fontAlgn="t"/>
            <a:endParaRPr lang="en-US" sz="1200" b="0" i="0" kern="1200">
              <a:solidFill>
                <a:schemeClr val="tx1"/>
              </a:solidFill>
              <a:effectLst/>
              <a:latin typeface="+mn-lt"/>
              <a:ea typeface="+mn-ea"/>
              <a:cs typeface="+mn-cs"/>
            </a:endParaRPr>
          </a:p>
          <a:p>
            <a:r>
              <a:rPr lang="en-US" b="1"/>
              <a:t>Note to councils: password requirements if questioned. </a:t>
            </a:r>
          </a:p>
          <a:p>
            <a:r>
              <a:rPr lang="en-US" sz="1200" b="0" i="0" kern="1200">
                <a:solidFill>
                  <a:schemeClr val="tx1"/>
                </a:solidFill>
                <a:effectLst/>
                <a:latin typeface="+mn-lt"/>
                <a:ea typeface="+mn-ea"/>
                <a:cs typeface="+mn-cs"/>
              </a:rPr>
              <a:t>Your password must include:</a:t>
            </a:r>
          </a:p>
          <a:p>
            <a:pPr lvl="0"/>
            <a:r>
              <a:rPr lang="en-US" sz="1200" b="0" i="0" kern="1200">
                <a:solidFill>
                  <a:schemeClr val="tx1"/>
                </a:solidFill>
                <a:effectLst/>
                <a:latin typeface="+mn-lt"/>
                <a:ea typeface="+mn-ea"/>
                <a:cs typeface="+mn-cs"/>
              </a:rPr>
              <a:t>At least 8 characters</a:t>
            </a:r>
          </a:p>
          <a:p>
            <a:pPr lvl="0"/>
            <a:r>
              <a:rPr lang="en-US" sz="1200" b="0" i="0" kern="1200">
                <a:solidFill>
                  <a:schemeClr val="tx1"/>
                </a:solidFill>
                <a:effectLst/>
                <a:latin typeface="+mn-lt"/>
                <a:ea typeface="+mn-ea"/>
                <a:cs typeface="+mn-cs"/>
              </a:rPr>
              <a:t>1 uppercase letter (A-Z)</a:t>
            </a:r>
          </a:p>
          <a:p>
            <a:pPr lvl="0"/>
            <a:r>
              <a:rPr lang="en-US" sz="1200" b="0" i="0" kern="1200">
                <a:solidFill>
                  <a:schemeClr val="tx1"/>
                </a:solidFill>
                <a:effectLst/>
                <a:latin typeface="+mn-lt"/>
                <a:ea typeface="+mn-ea"/>
                <a:cs typeface="+mn-cs"/>
              </a:rPr>
              <a:t>1 lowercase letter (a-z)</a:t>
            </a:r>
          </a:p>
          <a:p>
            <a:pPr lvl="0"/>
            <a:r>
              <a:rPr lang="en-US" sz="1200" b="0" i="0" kern="1200">
                <a:solidFill>
                  <a:schemeClr val="tx1"/>
                </a:solidFill>
                <a:effectLst/>
                <a:latin typeface="+mn-lt"/>
                <a:ea typeface="+mn-ea"/>
                <a:cs typeface="+mn-cs"/>
              </a:rPr>
              <a:t>1 number (0-9)</a:t>
            </a:r>
          </a:p>
          <a:p>
            <a:pPr lvl="0"/>
            <a:r>
              <a:rPr lang="en-US" sz="1200" b="0" i="0" kern="1200">
                <a:solidFill>
                  <a:schemeClr val="tx1"/>
                </a:solidFill>
                <a:effectLst/>
                <a:latin typeface="+mn-lt"/>
                <a:ea typeface="+mn-ea"/>
                <a:cs typeface="+mn-cs"/>
              </a:rPr>
              <a:t>No previously used password</a:t>
            </a:r>
          </a:p>
          <a:p>
            <a:r>
              <a:rPr lang="en-US" sz="1200" b="0" i="0" kern="1200">
                <a:solidFill>
                  <a:schemeClr val="tx1"/>
                </a:solidFill>
                <a:effectLst/>
                <a:latin typeface="+mn-lt"/>
                <a:ea typeface="+mn-ea"/>
                <a:cs typeface="+mn-cs"/>
              </a:rPr>
              <a:t>Optional: you can also include ! # $ for extra security.</a:t>
            </a:r>
          </a:p>
          <a:p>
            <a:pPr fontAlgn="t"/>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5</a:t>
            </a:fld>
            <a:endParaRPr lang="en-US"/>
          </a:p>
        </p:txBody>
      </p:sp>
    </p:spTree>
    <p:extLst>
      <p:ext uri="{BB962C8B-B14F-4D97-AF65-F5344CB8AC3E}">
        <p14:creationId xmlns:p14="http://schemas.microsoft.com/office/powerpoint/2010/main" val="2854115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to councils: If caregivers are both volunteer AND parent, they will only walk through this process once. If parent access is after volunteer access, they will not see the parent Terms and Conditions the parent role until parent access date starts.</a:t>
            </a:r>
          </a:p>
          <a:p>
            <a:endParaRPr lang="en-US" b="1"/>
          </a:p>
          <a:p>
            <a:r>
              <a:rPr lang="en-US" b="1"/>
              <a:t>This slide has animation. </a:t>
            </a:r>
          </a:p>
          <a:p>
            <a:endParaRPr lang="en-US" b="1"/>
          </a:p>
          <a:p>
            <a:r>
              <a:rPr lang="en-US" b="0" i="1"/>
              <a:t>Script:</a:t>
            </a:r>
          </a:p>
          <a:p>
            <a:pPr fontAlgn="t"/>
            <a:r>
              <a:rPr lang="en-US" sz="1200" b="0" i="0" kern="1200">
                <a:solidFill>
                  <a:schemeClr val="tx1"/>
                </a:solidFill>
                <a:effectLst/>
                <a:latin typeface="+mn-lt"/>
                <a:ea typeface="+mn-ea"/>
                <a:cs typeface="+mn-cs"/>
              </a:rPr>
              <a:t>When you first log in, you will need to complete the following steps: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Watch the safety video. Be sure your Girl Scout is available to watch it with you.</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Read the </a:t>
            </a:r>
            <a:r>
              <a:rPr lang="en-US" sz="1200" b="1" i="0" kern="1200">
                <a:solidFill>
                  <a:schemeClr val="tx1"/>
                </a:solidFill>
                <a:effectLst/>
                <a:latin typeface="+mn-lt"/>
                <a:ea typeface="+mn-ea"/>
                <a:cs typeface="+mn-cs"/>
              </a:rPr>
              <a:t>Terms and Conditions</a:t>
            </a:r>
            <a:r>
              <a:rPr lang="en-US" sz="1200" b="0" i="0" kern="1200">
                <a:solidFill>
                  <a:schemeClr val="tx1"/>
                </a:solidFill>
                <a:effectLst/>
                <a:latin typeface="+mn-lt"/>
                <a:ea typeface="+mn-ea"/>
                <a:cs typeface="+mn-cs"/>
              </a:rPr>
              <a:t> agreement.</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Read the </a:t>
            </a:r>
            <a:r>
              <a:rPr lang="en-US" sz="1200" b="1" i="0" kern="1200">
                <a:solidFill>
                  <a:schemeClr val="tx1"/>
                </a:solidFill>
                <a:effectLst/>
                <a:latin typeface="+mn-lt"/>
                <a:ea typeface="+mn-ea"/>
                <a:cs typeface="+mn-cs"/>
              </a:rPr>
              <a:t>Girl Scouts Digital Cookie Pledge</a:t>
            </a:r>
            <a:r>
              <a:rPr lang="en-US" sz="1200" b="0" i="0" kern="1200">
                <a:solidFill>
                  <a:schemeClr val="tx1"/>
                </a:solidFill>
                <a:effectLst/>
                <a:latin typeface="+mn-lt"/>
                <a:ea typeface="+mn-ea"/>
                <a:cs typeface="+mn-cs"/>
              </a:rPr>
              <a:t> with your Girl Scout. </a:t>
            </a:r>
          </a:p>
          <a:p>
            <a:pPr marL="0" lvl="0" indent="0" fontAlgn="t">
              <a:buFont typeface="Arial" panose="020B0604020202020204" pitchFamily="34" charset="0"/>
              <a:buNone/>
            </a:pPr>
            <a:r>
              <a:rPr lang="en-US" sz="1200" b="0" i="0" kern="1200">
                <a:solidFill>
                  <a:schemeClr val="tx1"/>
                </a:solidFill>
                <a:effectLst/>
                <a:latin typeface="+mn-lt"/>
                <a:ea typeface="+mn-ea"/>
                <a:cs typeface="+mn-cs"/>
              </a:rPr>
              <a:t>::ADVANCE SLIDE::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Check the boxes to acknowledge and agree to both the Terms and Conditions and the Digital Cookie Pledge.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Once all steps are completed, the </a:t>
            </a:r>
            <a:r>
              <a:rPr lang="en-US" sz="1200" b="1" i="0" kern="1200">
                <a:solidFill>
                  <a:schemeClr val="tx1"/>
                </a:solidFill>
                <a:effectLst/>
                <a:latin typeface="+mn-lt"/>
                <a:ea typeface="+mn-ea"/>
                <a:cs typeface="+mn-cs"/>
              </a:rPr>
              <a:t>Continue</a:t>
            </a:r>
            <a:r>
              <a:rPr lang="en-US" sz="1200" b="0" i="0" kern="1200">
                <a:solidFill>
                  <a:schemeClr val="tx1"/>
                </a:solidFill>
                <a:effectLst/>
                <a:latin typeface="+mn-lt"/>
                <a:ea typeface="+mn-ea"/>
                <a:cs typeface="+mn-cs"/>
              </a:rPr>
              <a:t> button will turn green. Click </a:t>
            </a:r>
            <a:r>
              <a:rPr lang="en-US" sz="1200" b="1" i="0" kern="1200">
                <a:solidFill>
                  <a:schemeClr val="tx1"/>
                </a:solidFill>
                <a:effectLst/>
                <a:latin typeface="+mn-lt"/>
                <a:ea typeface="+mn-ea"/>
                <a:cs typeface="+mn-cs"/>
              </a:rPr>
              <a:t>Continue</a:t>
            </a:r>
            <a:r>
              <a:rPr lang="en-US" sz="1200" b="0" i="0" kern="1200">
                <a:solidFill>
                  <a:schemeClr val="tx1"/>
                </a:solidFill>
                <a:effectLst/>
                <a:latin typeface="+mn-lt"/>
                <a:ea typeface="+mn-ea"/>
                <a:cs typeface="+mn-cs"/>
              </a:rPr>
              <a:t> to proceed with the registration process.</a:t>
            </a:r>
          </a:p>
        </p:txBody>
      </p:sp>
      <p:sp>
        <p:nvSpPr>
          <p:cNvPr id="4" name="Slide Number Placeholder 3"/>
          <p:cNvSpPr>
            <a:spLocks noGrp="1"/>
          </p:cNvSpPr>
          <p:nvPr>
            <p:ph type="sldNum" sz="quarter" idx="5"/>
          </p:nvPr>
        </p:nvSpPr>
        <p:spPr/>
        <p:txBody>
          <a:bodyPr/>
          <a:lstStyle/>
          <a:p>
            <a:fld id="{B2927AD6-6211-4EC8-A406-436636663B69}" type="slidenum">
              <a:rPr lang="en-US" smtClean="0"/>
              <a:t>6</a:t>
            </a:fld>
            <a:endParaRPr lang="en-US"/>
          </a:p>
        </p:txBody>
      </p:sp>
    </p:spTree>
    <p:extLst>
      <p:ext uri="{BB962C8B-B14F-4D97-AF65-F5344CB8AC3E}">
        <p14:creationId xmlns:p14="http://schemas.microsoft.com/office/powerpoint/2010/main" val="337882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to councils: If caregivers are both volunteer AND parent and access dates have begun for both roles they will see their troop and Girl Scouts in the Activate Cookie Sites list. </a:t>
            </a:r>
          </a:p>
          <a:p>
            <a:endParaRPr lang="en-US" b="1"/>
          </a:p>
          <a:p>
            <a:r>
              <a:rPr lang="en-US" b="1"/>
              <a:t>This slide has animation. </a:t>
            </a:r>
          </a:p>
          <a:p>
            <a:pPr marL="457200" lvl="1" indent="0">
              <a:buFont typeface="Arial" panose="020B0604020202020204" pitchFamily="34" charset="0"/>
              <a:buNone/>
            </a:pPr>
            <a:endParaRPr lang="en-US"/>
          </a:p>
          <a:p>
            <a:pPr fontAlgn="t"/>
            <a:r>
              <a:rPr lang="en-US" sz="1200" b="0" i="0" kern="1200">
                <a:solidFill>
                  <a:schemeClr val="tx1"/>
                </a:solidFill>
                <a:effectLst/>
                <a:latin typeface="+mn-lt"/>
                <a:ea typeface="+mn-ea"/>
                <a:cs typeface="+mn-cs"/>
              </a:rPr>
              <a:t>Now it's time to activate your Girl Scout(s) for the Digital Cookie program.</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If you have more than one participating Girl Scout, first select the Girl Scout whose account you would like to activate. </a:t>
            </a:r>
          </a:p>
          <a:p>
            <a:pPr marL="0" lvl="0" indent="0" fontAlgn="t">
              <a:buFont typeface="Arial" panose="020B0604020202020204" pitchFamily="34" charset="0"/>
              <a:buNone/>
            </a:pPr>
            <a:r>
              <a:rPr lang="en-US" sz="1200" b="0" i="0" kern="1200">
                <a:solidFill>
                  <a:schemeClr val="tx1"/>
                </a:solidFill>
                <a:effectLst/>
                <a:latin typeface="+mn-lt"/>
                <a:ea typeface="+mn-ea"/>
                <a:cs typeface="+mn-cs"/>
              </a:rPr>
              <a:t>::ADVANCE SLIDE::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Add the Girl Scout’s Preferred First Name.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If the Girl Scout is age 13 or older, you may enter a unique email address. This allows the Girl Scout to help set up the site and monitor Digital Cookie activity. Please note that this email address must be different from the email address you use to log in to Digital Cookie. </a:t>
            </a:r>
          </a:p>
          <a:p>
            <a:pPr marL="0" lvl="0" indent="0" fontAlgn="t">
              <a:buFont typeface="Arial" panose="020B0604020202020204" pitchFamily="34" charset="0"/>
              <a:buNone/>
            </a:pPr>
            <a:r>
              <a:rPr lang="en-US" sz="1200" b="0" i="0" kern="1200">
                <a:solidFill>
                  <a:schemeClr val="tx1"/>
                </a:solidFill>
                <a:effectLst/>
                <a:latin typeface="+mn-lt"/>
                <a:ea typeface="+mn-ea"/>
                <a:cs typeface="+mn-cs"/>
              </a:rPr>
              <a:t>::ADVANCE SLIDE::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After reviewing and updating the information, click </a:t>
            </a:r>
            <a:r>
              <a:rPr lang="en-US" sz="1200" b="1" i="0" kern="1200">
                <a:solidFill>
                  <a:schemeClr val="tx1"/>
                </a:solidFill>
                <a:effectLst/>
                <a:latin typeface="+mn-lt"/>
                <a:ea typeface="+mn-ea"/>
                <a:cs typeface="+mn-cs"/>
              </a:rPr>
              <a:t>Activate Site</a:t>
            </a:r>
            <a:r>
              <a:rPr lang="en-US" sz="1200" b="0" i="0" kern="1200">
                <a:solidFill>
                  <a:schemeClr val="tx1"/>
                </a:solidFill>
                <a:effectLst/>
                <a:latin typeface="+mn-lt"/>
                <a:ea typeface="+mn-ea"/>
                <a:cs typeface="+mn-cs"/>
              </a:rPr>
              <a:t>. You will be returned to the list of Girl Scouts who still need to be activated.</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Repeat this process for each participating Girl Scout.</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Once all participating Girl Scout accounts have been activated, click </a:t>
            </a:r>
            <a:r>
              <a:rPr lang="en-US" sz="1200" b="1" i="0" kern="1200">
                <a:solidFill>
                  <a:schemeClr val="tx1"/>
                </a:solidFill>
                <a:effectLst/>
                <a:latin typeface="+mn-lt"/>
                <a:ea typeface="+mn-ea"/>
                <a:cs typeface="+mn-cs"/>
              </a:rPr>
              <a:t>Access Digital Cookie Site</a:t>
            </a:r>
            <a:r>
              <a:rPr lang="en-US" sz="1200" b="0" i="0" kern="1200">
                <a:solidFill>
                  <a:schemeClr val="tx1"/>
                </a:solidFill>
                <a:effectLst/>
                <a:latin typeface="+mn-lt"/>
                <a:ea typeface="+mn-ea"/>
                <a:cs typeface="+mn-cs"/>
              </a:rPr>
              <a:t> to open the first Girl Scout's Dashboard.</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After completing registration, watch for a registration confirmation email and save it in an easy-to-find location for reference throughout the cookie season.</a:t>
            </a:r>
          </a:p>
        </p:txBody>
      </p:sp>
      <p:sp>
        <p:nvSpPr>
          <p:cNvPr id="4" name="Slide Number Placeholder 3"/>
          <p:cNvSpPr>
            <a:spLocks noGrp="1"/>
          </p:cNvSpPr>
          <p:nvPr>
            <p:ph type="sldNum" sz="quarter" idx="5"/>
          </p:nvPr>
        </p:nvSpPr>
        <p:spPr/>
        <p:txBody>
          <a:bodyPr/>
          <a:lstStyle/>
          <a:p>
            <a:fld id="{B2927AD6-6211-4EC8-A406-436636663B69}" type="slidenum">
              <a:rPr lang="en-US" smtClean="0"/>
              <a:t>7</a:t>
            </a:fld>
            <a:endParaRPr lang="en-US"/>
          </a:p>
        </p:txBody>
      </p:sp>
    </p:spTree>
    <p:extLst>
      <p:ext uri="{BB962C8B-B14F-4D97-AF65-F5344CB8AC3E}">
        <p14:creationId xmlns:p14="http://schemas.microsoft.com/office/powerpoint/2010/main" val="2977581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latin typeface="Arial"/>
                <a:cs typeface="Arial"/>
              </a:rPr>
              <a:t>Script:</a:t>
            </a:r>
          </a:p>
          <a:p>
            <a:endParaRPr lang="en-US" b="0" i="1">
              <a:latin typeface="Arial"/>
              <a:cs typeface="Arial"/>
            </a:endParaRPr>
          </a:p>
          <a:p>
            <a:pPr fontAlgn="t"/>
            <a:r>
              <a:rPr lang="en-US" sz="1200" b="0" i="0" kern="1200">
                <a:solidFill>
                  <a:schemeClr val="tx1"/>
                </a:solidFill>
                <a:effectLst/>
                <a:latin typeface="+mn-lt"/>
                <a:ea typeface="+mn-ea"/>
                <a:cs typeface="+mn-cs"/>
              </a:rPr>
              <a:t>Once you log in to Digital Cookie, you will arrive on your </a:t>
            </a:r>
            <a:r>
              <a:rPr lang="en-US" sz="1200" b="1" i="0" kern="1200">
                <a:solidFill>
                  <a:schemeClr val="tx1"/>
                </a:solidFill>
                <a:effectLst/>
                <a:latin typeface="+mn-lt"/>
                <a:ea typeface="+mn-ea"/>
                <a:cs typeface="+mn-cs"/>
              </a:rPr>
              <a:t>Dashboard</a:t>
            </a:r>
            <a:r>
              <a:rPr lang="en-US" sz="1200" b="0" i="0" kern="1200">
                <a:solidFill>
                  <a:schemeClr val="tx1"/>
                </a:solidFill>
                <a:effectLst/>
                <a:latin typeface="+mn-lt"/>
                <a:ea typeface="+mn-ea"/>
                <a:cs typeface="+mn-cs"/>
              </a:rPr>
              <a:t>. The Dashboard includes seven sections designed to help you support your Girl Scout's Digital Cookie program.</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8</a:t>
            </a:fld>
            <a:endParaRPr lang="en-US"/>
          </a:p>
        </p:txBody>
      </p:sp>
    </p:spTree>
    <p:extLst>
      <p:ext uri="{BB962C8B-B14F-4D97-AF65-F5344CB8AC3E}">
        <p14:creationId xmlns:p14="http://schemas.microsoft.com/office/powerpoint/2010/main" val="258044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i="1" kern="100">
                <a:effectLst/>
                <a:latin typeface="Palatino Linotype"/>
                <a:ea typeface="Aptos" panose="020B0004020202020204" pitchFamily="34" charset="0"/>
                <a:cs typeface="Times New Roman" panose="02020603050405020304" pitchFamily="18" charset="0"/>
              </a:rPr>
              <a:t>Note to Councils: </a:t>
            </a:r>
            <a:r>
              <a:rPr lang="en-US" sz="900" b="1" kern="100">
                <a:effectLst/>
                <a:latin typeface="Palatino Linotype"/>
                <a:ea typeface="Aptos" panose="020B0004020202020204" pitchFamily="34" charset="0"/>
                <a:cs typeface="Times New Roman" panose="02020603050405020304" pitchFamily="18" charset="0"/>
              </a:rPr>
              <a:t>This slide has animation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b="1" kern="100">
              <a:effectLst/>
              <a:latin typeface="Palatino Linotype"/>
              <a:ea typeface="Aptos" panose="020B000402020202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i="1">
                <a:latin typeface="Arial"/>
                <a:cs typeface="Arial"/>
              </a:rPr>
              <a:t>Script: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00">
              <a:effectLst/>
              <a:latin typeface="Palatino Linotype"/>
              <a:ea typeface="Aptos" panose="020B0004020202020204" pitchFamily="34" charset="0"/>
              <a:cs typeface="Times New Roman" panose="02020603050405020304" pitchFamily="18" charset="0"/>
            </a:endParaRPr>
          </a:p>
          <a:p>
            <a:pPr marL="228600" indent="-228600" fontAlgn="t">
              <a:buAutoNum type="arabicPeriod"/>
            </a:pPr>
            <a:r>
              <a:rPr lang="en-US" sz="1200" b="1" i="0" kern="1200">
                <a:solidFill>
                  <a:schemeClr val="tx1"/>
                </a:solidFill>
                <a:effectLst/>
                <a:latin typeface="+mn-lt"/>
                <a:ea typeface="+mn-ea"/>
                <a:cs typeface="+mn-cs"/>
              </a:rPr>
              <a:t>Message from Council</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contains important updates and messages from your council to help guide and support you throughout the cookie season. You can hide the message after reviewing it. If the message is updated, it will automatically reappear on your Dashboard.</a:t>
            </a:r>
          </a:p>
          <a:p>
            <a:pPr marL="0" indent="0" fontAlgn="t">
              <a:buNone/>
            </a:pPr>
            <a:r>
              <a:rPr lang="en-US" sz="1200" b="0" i="0" kern="1200">
                <a:solidFill>
                  <a:schemeClr val="tx1"/>
                </a:solidFill>
                <a:effectLst/>
                <a:latin typeface="+mn-lt"/>
                <a:ea typeface="+mn-ea"/>
                <a:cs typeface="+mn-cs"/>
              </a:rPr>
              <a:t>::ADVANCE SLIDE::</a:t>
            </a:r>
          </a:p>
          <a:p>
            <a:pPr fontAlgn="t"/>
            <a:r>
              <a:rPr lang="en-US" sz="1200" b="1" i="0" kern="1200">
                <a:solidFill>
                  <a:schemeClr val="tx1"/>
                </a:solidFill>
                <a:effectLst/>
                <a:latin typeface="+mn-lt"/>
                <a:ea typeface="+mn-ea"/>
                <a:cs typeface="+mn-cs"/>
              </a:rPr>
              <a:t>2. My Sales Goal</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shows your Girl Scout’s progress toward their sales goal and the number of packages </a:t>
            </a:r>
            <a:r>
              <a:rPr lang="en-US" sz="1200" b="0" i="0" kern="1200">
                <a:solidFill>
                  <a:srgbClr val="FF0000"/>
                </a:solidFill>
                <a:effectLst/>
                <a:latin typeface="+mn-lt"/>
                <a:ea typeface="+mn-ea"/>
                <a:cs typeface="+mn-cs"/>
              </a:rPr>
              <a:t>assigned by the troop cookie volunteer.</a:t>
            </a:r>
          </a:p>
          <a:p>
            <a:pPr marL="171450" lvl="0" indent="-171450" fontAlgn="t">
              <a:buFont typeface="Arial" panose="020B0604020202020204" pitchFamily="34" charset="0"/>
              <a:buChar char="•"/>
            </a:pPr>
            <a:r>
              <a:rPr lang="en-US" sz="1200" b="1" i="0" kern="1200">
                <a:solidFill>
                  <a:schemeClr val="tx1"/>
                </a:solidFill>
                <a:effectLst/>
                <a:latin typeface="+mn-lt"/>
                <a:ea typeface="+mn-ea"/>
                <a:cs typeface="+mn-cs"/>
              </a:rPr>
              <a:t>Donated</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In-Hand</a:t>
            </a:r>
            <a:r>
              <a:rPr lang="en-US" sz="1200" b="0" i="0" kern="1200">
                <a:solidFill>
                  <a:schemeClr val="tx1"/>
                </a:solidFill>
                <a:effectLst/>
                <a:latin typeface="+mn-lt"/>
                <a:ea typeface="+mn-ea"/>
                <a:cs typeface="+mn-cs"/>
              </a:rPr>
              <a:t> orders are reflected in the progress tracker immediately.</a:t>
            </a:r>
          </a:p>
          <a:p>
            <a:pPr marL="171450" lvl="0" indent="-171450" fontAlgn="t">
              <a:buFont typeface="Arial" panose="020B0604020202020204" pitchFamily="34" charset="0"/>
              <a:buChar char="•"/>
            </a:pPr>
            <a:r>
              <a:rPr lang="en-US" sz="1200" b="1" i="0" kern="1200">
                <a:solidFill>
                  <a:schemeClr val="tx1"/>
                </a:solidFill>
                <a:effectLst/>
                <a:latin typeface="+mn-lt"/>
                <a:ea typeface="+mn-ea"/>
                <a:cs typeface="+mn-cs"/>
              </a:rPr>
              <a:t>Shipped</a:t>
            </a:r>
            <a:r>
              <a:rPr lang="en-US" sz="1200" b="0" i="0" kern="1200">
                <a:solidFill>
                  <a:schemeClr val="tx1"/>
                </a:solidFill>
                <a:effectLst/>
                <a:latin typeface="+mn-lt"/>
                <a:ea typeface="+mn-ea"/>
                <a:cs typeface="+mn-cs"/>
              </a:rPr>
              <a:t> orders are added to the graph once the order has shipped. Please note that orders do not ship on weekends or holidays, so updates may take a few days.</a:t>
            </a:r>
          </a:p>
          <a:p>
            <a:pPr marL="171450" lvl="0" indent="-171450" fontAlgn="t">
              <a:buFont typeface="Arial" panose="020B0604020202020204" pitchFamily="34" charset="0"/>
              <a:buChar char="•"/>
            </a:pPr>
            <a:r>
              <a:rPr lang="en-US" sz="1200" b="1" i="0" kern="1200">
                <a:solidFill>
                  <a:schemeClr val="tx1"/>
                </a:solidFill>
                <a:effectLst/>
                <a:latin typeface="+mn-lt"/>
                <a:ea typeface="+mn-ea"/>
                <a:cs typeface="+mn-cs"/>
              </a:rPr>
              <a:t>Girl Delivery</a:t>
            </a:r>
            <a:r>
              <a:rPr lang="en-US" sz="1200" b="0" i="0" kern="1200">
                <a:solidFill>
                  <a:schemeClr val="tx1"/>
                </a:solidFill>
                <a:effectLst/>
                <a:latin typeface="+mn-lt"/>
                <a:ea typeface="+mn-ea"/>
                <a:cs typeface="+mn-cs"/>
              </a:rPr>
              <a:t> orders appear after the order has been approved.</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3. My Cookie Site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provides everything you need to set up and share your Girl Scout's cookie site. Before setup, you will see a button to create the site. Once the site is approved and published, you can: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Copy and share the site link with customers. Use the </a:t>
            </a:r>
            <a:r>
              <a:rPr lang="en-US" sz="1200" b="1" i="0" kern="1200">
                <a:solidFill>
                  <a:schemeClr val="tx1"/>
                </a:solidFill>
                <a:effectLst/>
                <a:latin typeface="+mn-lt"/>
                <a:ea typeface="+mn-ea"/>
                <a:cs typeface="+mn-cs"/>
              </a:rPr>
              <a:t>Share</a:t>
            </a:r>
            <a:r>
              <a:rPr lang="en-US" sz="1200" b="0" i="0" kern="1200">
                <a:solidFill>
                  <a:schemeClr val="tx1"/>
                </a:solidFill>
                <a:effectLst/>
                <a:latin typeface="+mn-lt"/>
                <a:ea typeface="+mn-ea"/>
                <a:cs typeface="+mn-cs"/>
              </a:rPr>
              <a:t> button to quickly post the site using your preferred social media, email, or text messaging apps.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Screenshot or Print the site's QR code for easy sharing.</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9</a:t>
            </a:fld>
            <a:endParaRPr lang="en-US"/>
          </a:p>
        </p:txBody>
      </p:sp>
    </p:spTree>
    <p:extLst>
      <p:ext uri="{BB962C8B-B14F-4D97-AF65-F5344CB8AC3E}">
        <p14:creationId xmlns:p14="http://schemas.microsoft.com/office/powerpoint/2010/main" val="1277413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2178-E30E-538C-0FFF-E8BE06123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13842-DCBB-BD00-C3C5-456B1118C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93A16-ADB7-7D5C-C87E-AB0D5AA8FF4B}"/>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i="1" kern="100">
                <a:effectLst/>
                <a:latin typeface="Palatino Linotype"/>
                <a:ea typeface="Aptos" panose="020B0004020202020204" pitchFamily="34" charset="0"/>
                <a:cs typeface="Times New Roman" panose="02020603050405020304" pitchFamily="18" charset="0"/>
              </a:rPr>
              <a:t>Note to Councils: </a:t>
            </a:r>
            <a:r>
              <a:rPr lang="en-US" sz="900" b="1" kern="100">
                <a:effectLst/>
                <a:latin typeface="Palatino Linotype"/>
                <a:ea typeface="Aptos" panose="020B0004020202020204" pitchFamily="34" charset="0"/>
                <a:cs typeface="Times New Roman" panose="02020603050405020304" pitchFamily="18" charset="0"/>
              </a:rPr>
              <a:t>This slide has animation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kern="100">
              <a:effectLst/>
              <a:latin typeface="Palatino Linotype"/>
              <a:ea typeface="Aptos" panose="020B0004020202020204" pitchFamily="34" charset="0"/>
              <a:cs typeface="Times New Roman" panose="02020603050405020304" pitchFamily="18" charset="0"/>
            </a:endParaRPr>
          </a:p>
          <a:p>
            <a:r>
              <a:rPr lang="en-US" b="0" i="1">
                <a:latin typeface="Arial"/>
                <a:cs typeface="Arial"/>
              </a:rPr>
              <a:t>Script:</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4. Pending Orders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alerts you to any orders that require action. You will be notified when there are orders that need approval and reminded when delivered orders still need to be marked as delivered.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5. Cheers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provides snapshot of recent cheers your Girl Scout has received and quick access to the </a:t>
            </a:r>
            <a:r>
              <a:rPr lang="en-US" sz="1200" b="1" i="0" kern="1200">
                <a:solidFill>
                  <a:schemeClr val="tx1"/>
                </a:solidFill>
                <a:effectLst/>
                <a:latin typeface="+mn-lt"/>
                <a:ea typeface="+mn-ea"/>
                <a:cs typeface="+mn-cs"/>
              </a:rPr>
              <a:t>Cheers</a:t>
            </a:r>
            <a:r>
              <a:rPr lang="en-US" sz="1200" b="0" i="0" kern="1200">
                <a:solidFill>
                  <a:schemeClr val="tx1"/>
                </a:solidFill>
                <a:effectLst/>
                <a:latin typeface="+mn-lt"/>
                <a:ea typeface="+mn-ea"/>
                <a:cs typeface="+mn-cs"/>
              </a:rPr>
              <a:t> page, where your Girl Scout can send encouraging messages to other Girl Scouts in the troop and view cheers received from fellow Girl Scouts, volunteers, and customers.</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6. Pins &amp; Badges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tracks your Girl Scout’s cookie program achievements. When a cookie pin or badge has been completed, it will be displayed here.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Visit the </a:t>
            </a:r>
            <a:r>
              <a:rPr lang="en-US" sz="1200" b="1" i="0" kern="1200">
                <a:solidFill>
                  <a:schemeClr val="tx1"/>
                </a:solidFill>
                <a:effectLst/>
                <a:latin typeface="+mn-lt"/>
                <a:ea typeface="+mn-ea"/>
                <a:cs typeface="+mn-cs"/>
              </a:rPr>
              <a:t>Badges</a:t>
            </a:r>
            <a:r>
              <a:rPr lang="en-US" sz="1200" b="0" i="0" kern="1200">
                <a:solidFill>
                  <a:schemeClr val="tx1"/>
                </a:solidFill>
                <a:effectLst/>
                <a:latin typeface="+mn-lt"/>
                <a:ea typeface="+mn-ea"/>
                <a:cs typeface="+mn-cs"/>
              </a:rPr>
              <a:t> page by clicking </a:t>
            </a:r>
            <a:r>
              <a:rPr lang="en-US" sz="1200" b="1" i="0" kern="1200">
                <a:solidFill>
                  <a:schemeClr val="tx1"/>
                </a:solidFill>
                <a:effectLst/>
                <a:latin typeface="+mn-lt"/>
                <a:ea typeface="+mn-ea"/>
                <a:cs typeface="+mn-cs"/>
              </a:rPr>
              <a:t>UPDATE</a:t>
            </a:r>
            <a:r>
              <a:rPr lang="en-US" sz="1200" b="0" i="0" kern="1200">
                <a:solidFill>
                  <a:schemeClr val="tx1"/>
                </a:solidFill>
                <a:effectLst/>
                <a:latin typeface="+mn-lt"/>
                <a:ea typeface="+mn-ea"/>
                <a:cs typeface="+mn-cs"/>
              </a:rPr>
              <a:t> to view the required steps and activities.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Completed pins and badges will appear in full color, making it easy to track progress and celebrate accomplishments.</a:t>
            </a:r>
          </a:p>
          <a:p>
            <a:endParaRPr lang="en-US"/>
          </a:p>
        </p:txBody>
      </p:sp>
      <p:sp>
        <p:nvSpPr>
          <p:cNvPr id="4" name="Slide Number Placeholder 3">
            <a:extLst>
              <a:ext uri="{FF2B5EF4-FFF2-40B4-BE49-F238E27FC236}">
                <a16:creationId xmlns:a16="http://schemas.microsoft.com/office/drawing/2014/main" id="{B1B7BEBD-85A7-8AD5-2ACC-920616DD9410}"/>
              </a:ext>
            </a:extLst>
          </p:cNvPr>
          <p:cNvSpPr>
            <a:spLocks noGrp="1"/>
          </p:cNvSpPr>
          <p:nvPr>
            <p:ph type="sldNum" sz="quarter" idx="5"/>
          </p:nvPr>
        </p:nvSpPr>
        <p:spPr/>
        <p:txBody>
          <a:bodyPr/>
          <a:lstStyle/>
          <a:p>
            <a:fld id="{B2927AD6-6211-4EC8-A406-436636663B69}" type="slidenum">
              <a:rPr lang="en-US" smtClean="0"/>
              <a:t>10</a:t>
            </a:fld>
            <a:endParaRPr lang="en-US"/>
          </a:p>
        </p:txBody>
      </p:sp>
    </p:spTree>
    <p:extLst>
      <p:ext uri="{BB962C8B-B14F-4D97-AF65-F5344CB8AC3E}">
        <p14:creationId xmlns:p14="http://schemas.microsoft.com/office/powerpoint/2010/main" val="1686545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baseline="0">
                <a:latin typeface="Palatino Linotype" panose="02040502050505030304" pitchFamily="18" charset="0"/>
              </a:rPr>
              <a:t>Script:</a:t>
            </a:r>
          </a:p>
          <a:p>
            <a:pPr fontAlgn="t"/>
            <a:r>
              <a:rPr lang="en-US" sz="1200" b="1" i="0" kern="1200">
                <a:solidFill>
                  <a:schemeClr val="tx1"/>
                </a:solidFill>
                <a:effectLst/>
                <a:latin typeface="+mn-lt"/>
                <a:ea typeface="+mn-ea"/>
                <a:cs typeface="+mn-cs"/>
              </a:rPr>
              <a:t>7. Online Sales and Marketing</a:t>
            </a: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seventh section, located at the bottom of the Dashboard page, is the </a:t>
            </a:r>
            <a:r>
              <a:rPr lang="en-US" sz="1200" b="1" i="0" kern="1200">
                <a:solidFill>
                  <a:schemeClr val="tx1"/>
                </a:solidFill>
                <a:effectLst/>
                <a:latin typeface="+mn-lt"/>
                <a:ea typeface="+mn-ea"/>
                <a:cs typeface="+mn-cs"/>
              </a:rPr>
              <a:t>Online Sales and Marketing</a:t>
            </a:r>
            <a:r>
              <a:rPr lang="en-US" sz="1200" b="0" i="0" kern="1200">
                <a:solidFill>
                  <a:schemeClr val="tx1"/>
                </a:solidFill>
                <a:effectLst/>
                <a:latin typeface="+mn-lt"/>
                <a:ea typeface="+mn-ea"/>
                <a:cs typeface="+mn-cs"/>
              </a:rPr>
              <a:t> section. This area helps you monitor your Girl Scout’s cookie business by providing an overview of online sales activity.</a:t>
            </a:r>
          </a:p>
          <a:p>
            <a:pPr fontAlgn="t"/>
            <a:r>
              <a:rPr lang="en-US" sz="1200" b="0" i="0" kern="1200">
                <a:solidFill>
                  <a:schemeClr val="tx1"/>
                </a:solidFill>
                <a:effectLst/>
                <a:latin typeface="+mn-lt"/>
                <a:ea typeface="+mn-ea"/>
                <a:cs typeface="+mn-cs"/>
              </a:rPr>
              <a:t>Here, you can:</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View total sales and track progress throughout the cookie season.</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See a breakdown of sales by cookie variety and delivery method.</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Monitor the number of marketing emails sent to customers.</a:t>
            </a:r>
          </a:p>
          <a:p>
            <a:pPr marL="0" indent="0" fontAlgn="t">
              <a:buFont typeface="Arial" panose="020B0604020202020204" pitchFamily="34" charset="0"/>
              <a:buNone/>
            </a:pPr>
            <a:endParaRPr lang="en-US" sz="1200" b="0" i="0" kern="1200">
              <a:solidFill>
                <a:schemeClr val="tx1"/>
              </a:solidFill>
              <a:effectLst/>
              <a:latin typeface="+mn-lt"/>
              <a:ea typeface="+mn-ea"/>
              <a:cs typeface="+mn-cs"/>
            </a:endParaRPr>
          </a:p>
          <a:p>
            <a:pPr marL="0" indent="0" fontAlgn="t">
              <a:buFont typeface="Arial" panose="020B0604020202020204" pitchFamily="34" charset="0"/>
              <a:buNone/>
            </a:pPr>
            <a:r>
              <a:rPr lang="en-US" sz="1200" b="0" i="0" kern="1200">
                <a:solidFill>
                  <a:schemeClr val="tx1"/>
                </a:solidFill>
                <a:effectLst/>
                <a:latin typeface="+mn-lt"/>
                <a:ea typeface="+mn-ea"/>
                <a:cs typeface="+mn-cs"/>
              </a:rPr>
              <a:t>This information makes it easy to track performance and measure the impact of your Girl Scout’s online marketing efforts.</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11</a:t>
            </a:fld>
            <a:endParaRPr lang="en-US"/>
          </a:p>
        </p:txBody>
      </p:sp>
    </p:spTree>
    <p:extLst>
      <p:ext uri="{BB962C8B-B14F-4D97-AF65-F5344CB8AC3E}">
        <p14:creationId xmlns:p14="http://schemas.microsoft.com/office/powerpoint/2010/main" val="913485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Palatino Linotype" panose="02040502050505030304" pitchFamily="18" charset="0"/>
                <a:ea typeface="MS Mincho" panose="02020609040205080304" pitchFamily="49" charset="-128"/>
                <a:cs typeface="Arial" panose="020B0604020202020204" pitchFamily="34" charset="0"/>
              </a:rPr>
              <a:t>Script: </a:t>
            </a:r>
          </a:p>
          <a:p>
            <a:pPr fontAlgn="t"/>
            <a:r>
              <a:rPr lang="en-US" sz="1200" b="0" i="0" kern="1200">
                <a:solidFill>
                  <a:schemeClr val="tx1"/>
                </a:solidFill>
                <a:effectLst/>
                <a:latin typeface="+mn-lt"/>
                <a:ea typeface="+mn-ea"/>
                <a:cs typeface="+mn-cs"/>
              </a:rPr>
              <a:t>To set up your Girl Scout’s cookie site, select </a:t>
            </a:r>
            <a:r>
              <a:rPr lang="en-US" sz="1200" b="1" i="0" kern="1200">
                <a:solidFill>
                  <a:schemeClr val="tx1"/>
                </a:solidFill>
                <a:effectLst/>
                <a:latin typeface="+mn-lt"/>
                <a:ea typeface="+mn-ea"/>
                <a:cs typeface="+mn-cs"/>
              </a:rPr>
              <a:t>Site Setup</a:t>
            </a:r>
            <a:r>
              <a:rPr lang="en-US" sz="1200" b="0" i="0" kern="1200">
                <a:solidFill>
                  <a:schemeClr val="tx1"/>
                </a:solidFill>
                <a:effectLst/>
                <a:latin typeface="+mn-lt"/>
                <a:ea typeface="+mn-ea"/>
                <a:cs typeface="+mn-cs"/>
              </a:rPr>
              <a:t> from the navigation menu, or click </a:t>
            </a:r>
            <a:r>
              <a:rPr lang="en-US" sz="1200" b="1" i="0" kern="1200">
                <a:solidFill>
                  <a:schemeClr val="tx1"/>
                </a:solidFill>
                <a:effectLst/>
                <a:latin typeface="+mn-lt"/>
                <a:ea typeface="+mn-ea"/>
                <a:cs typeface="+mn-cs"/>
              </a:rPr>
              <a:t>Get Started</a:t>
            </a:r>
            <a:r>
              <a:rPr lang="en-US" sz="1200" b="0" i="0" kern="1200">
                <a:solidFill>
                  <a:schemeClr val="tx1"/>
                </a:solidFill>
                <a:effectLst/>
                <a:latin typeface="+mn-lt"/>
                <a:ea typeface="+mn-ea"/>
                <a:cs typeface="+mn-cs"/>
              </a:rPr>
              <a:t> in the </a:t>
            </a:r>
            <a:r>
              <a:rPr lang="en-US" sz="1200" b="1" i="0" kern="1200">
                <a:solidFill>
                  <a:schemeClr val="tx1"/>
                </a:solidFill>
                <a:effectLst/>
                <a:latin typeface="+mn-lt"/>
                <a:ea typeface="+mn-ea"/>
                <a:cs typeface="+mn-cs"/>
              </a:rPr>
              <a:t> Girl Scout Cookie Site</a:t>
            </a:r>
            <a:r>
              <a:rPr lang="en-US" sz="1200" b="0" i="0" kern="1200">
                <a:solidFill>
                  <a:schemeClr val="tx1"/>
                </a:solidFill>
                <a:effectLst/>
                <a:latin typeface="+mn-lt"/>
                <a:ea typeface="+mn-ea"/>
                <a:cs typeface="+mn-cs"/>
              </a:rPr>
              <a:t> section of the Dashboard.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Both options will take you to the Site Setup process, where you can customize and prepare the site for customers to place orders.</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12</a:t>
            </a:fld>
            <a:endParaRPr lang="en-US"/>
          </a:p>
        </p:txBody>
      </p:sp>
    </p:spTree>
    <p:extLst>
      <p:ext uri="{BB962C8B-B14F-4D97-AF65-F5344CB8AC3E}">
        <p14:creationId xmlns:p14="http://schemas.microsoft.com/office/powerpoint/2010/main" val="1853037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endParaRPr lang="en-US"/>
          </a:p>
          <a:p>
            <a:pPr fontAlgn="t"/>
            <a:r>
              <a:rPr lang="en-US" sz="1200" b="0" i="1" kern="1200">
                <a:solidFill>
                  <a:schemeClr val="tx1"/>
                </a:solidFill>
                <a:effectLst/>
                <a:latin typeface="+mn-lt"/>
                <a:ea typeface="+mn-ea"/>
                <a:cs typeface="+mn-cs"/>
              </a:rPr>
              <a:t>Script:</a:t>
            </a:r>
          </a:p>
          <a:p>
            <a:pPr fontAlgn="t"/>
            <a:r>
              <a:rPr lang="en-US" sz="1200" b="0" i="0" kern="1200">
                <a:solidFill>
                  <a:schemeClr val="tx1"/>
                </a:solidFill>
                <a:effectLst/>
                <a:latin typeface="+mn-lt"/>
                <a:ea typeface="+mn-ea"/>
                <a:cs typeface="+mn-cs"/>
              </a:rPr>
              <a:t>On the </a:t>
            </a:r>
            <a:r>
              <a:rPr lang="en-US" sz="1200" b="1" i="0" kern="1200">
                <a:solidFill>
                  <a:schemeClr val="tx1"/>
                </a:solidFill>
                <a:effectLst/>
                <a:latin typeface="+mn-lt"/>
                <a:ea typeface="+mn-ea"/>
                <a:cs typeface="+mn-cs"/>
              </a:rPr>
              <a:t>Site Setup</a:t>
            </a:r>
            <a:r>
              <a:rPr lang="en-US" sz="1200" b="0" i="0" kern="1200">
                <a:solidFill>
                  <a:schemeClr val="tx1"/>
                </a:solidFill>
                <a:effectLst/>
                <a:latin typeface="+mn-lt"/>
                <a:ea typeface="+mn-ea"/>
                <a:cs typeface="+mn-cs"/>
              </a:rPr>
              <a:t> page, you can begin by adding a photo to personalize your Girl Scout’s cookie site.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Click the </a:t>
            </a:r>
            <a:r>
              <a:rPr lang="en-US" sz="1200" b="1" i="0" kern="1200">
                <a:solidFill>
                  <a:schemeClr val="tx1"/>
                </a:solidFill>
                <a:effectLst/>
                <a:latin typeface="+mn-lt"/>
                <a:ea typeface="+mn-ea"/>
                <a:cs typeface="+mn-cs"/>
              </a:rPr>
              <a:t>camera icon</a:t>
            </a:r>
            <a:r>
              <a:rPr lang="en-US" sz="1200" b="0" i="0" kern="1200">
                <a:solidFill>
                  <a:schemeClr val="tx1"/>
                </a:solidFill>
                <a:effectLst/>
                <a:latin typeface="+mn-lt"/>
                <a:ea typeface="+mn-ea"/>
                <a:cs typeface="+mn-cs"/>
              </a:rPr>
              <a:t> to add a photo.</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You can upload a photo from your device, take a new picture, or choose an image from the available gallery options.</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Next, add a personal message by creating your story.</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Click the </a:t>
            </a:r>
            <a:r>
              <a:rPr lang="en-US" sz="1200" b="1" i="0" kern="1200">
                <a:solidFill>
                  <a:schemeClr val="tx1"/>
                </a:solidFill>
                <a:effectLst/>
                <a:latin typeface="+mn-lt"/>
                <a:ea typeface="+mn-ea"/>
                <a:cs typeface="+mn-cs"/>
              </a:rPr>
              <a:t>pencil icon</a:t>
            </a:r>
            <a:r>
              <a:rPr lang="en-US" sz="1200" b="0" i="0" kern="1200">
                <a:solidFill>
                  <a:schemeClr val="tx1"/>
                </a:solidFill>
                <a:effectLst/>
                <a:latin typeface="+mn-lt"/>
                <a:ea typeface="+mn-ea"/>
                <a:cs typeface="+mn-cs"/>
              </a:rPr>
              <a:t> to open the story editor.</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Write a brief message explaining why your Girl Scout is participating in the cookie program and why customers should support their goals.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Adding a photo and personal story helps create a more engaging site and allows customers to connect with your Girl Scout’s cookie business.</a:t>
            </a:r>
          </a:p>
        </p:txBody>
      </p:sp>
      <p:sp>
        <p:nvSpPr>
          <p:cNvPr id="4" name="Slide Number Placeholder 3"/>
          <p:cNvSpPr>
            <a:spLocks noGrp="1"/>
          </p:cNvSpPr>
          <p:nvPr>
            <p:ph type="sldNum" sz="quarter" idx="5"/>
          </p:nvPr>
        </p:nvSpPr>
        <p:spPr/>
        <p:txBody>
          <a:bodyPr/>
          <a:lstStyle/>
          <a:p>
            <a:fld id="{B2927AD6-6211-4EC8-A406-436636663B69}" type="slidenum">
              <a:rPr lang="en-US" smtClean="0"/>
              <a:t>13</a:t>
            </a:fld>
            <a:endParaRPr lang="en-US"/>
          </a:p>
        </p:txBody>
      </p:sp>
    </p:spTree>
    <p:extLst>
      <p:ext uri="{BB962C8B-B14F-4D97-AF65-F5344CB8AC3E}">
        <p14:creationId xmlns:p14="http://schemas.microsoft.com/office/powerpoint/2010/main" val="2219206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endParaRPr lang="en-US"/>
          </a:p>
          <a:p>
            <a:pPr fontAlgn="t"/>
            <a:r>
              <a:rPr lang="en-US" sz="1200" b="0" i="1" kern="1200">
                <a:solidFill>
                  <a:schemeClr val="tx1"/>
                </a:solidFill>
                <a:effectLst/>
                <a:latin typeface="+mn-lt"/>
                <a:ea typeface="+mn-ea"/>
                <a:cs typeface="+mn-cs"/>
              </a:rPr>
              <a:t>Script:</a:t>
            </a:r>
          </a:p>
          <a:p>
            <a:endParaRPr lang="en-US"/>
          </a:p>
          <a:p>
            <a:pPr fontAlgn="t"/>
            <a:r>
              <a:rPr lang="en-US" sz="1200" b="0" i="0" kern="1200">
                <a:solidFill>
                  <a:schemeClr val="tx1"/>
                </a:solidFill>
                <a:effectLst/>
                <a:latin typeface="+mn-lt"/>
                <a:ea typeface="+mn-ea"/>
                <a:cs typeface="+mn-cs"/>
              </a:rPr>
              <a:t>Next, set your Girl Scout’s sales goal.</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Click the </a:t>
            </a:r>
            <a:r>
              <a:rPr lang="en-US" sz="1200" b="1" i="0" kern="1200">
                <a:solidFill>
                  <a:schemeClr val="tx1"/>
                </a:solidFill>
                <a:effectLst/>
                <a:latin typeface="+mn-lt"/>
                <a:ea typeface="+mn-ea"/>
                <a:cs typeface="+mn-cs"/>
              </a:rPr>
              <a:t>pencil icon</a:t>
            </a:r>
            <a:r>
              <a:rPr lang="en-US" sz="1200" b="0" i="0" kern="1200">
                <a:solidFill>
                  <a:schemeClr val="tx1"/>
                </a:solidFill>
                <a:effectLst/>
                <a:latin typeface="+mn-lt"/>
                <a:ea typeface="+mn-ea"/>
                <a:cs typeface="+mn-cs"/>
              </a:rPr>
              <a:t> to open the goal editor.</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Enter the number of cookie packages your Girl Scout plans to sell during the season.</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Next, add a video to personalize the cookie site.</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Click the </a:t>
            </a:r>
            <a:r>
              <a:rPr lang="en-US" sz="1200" b="1" i="0" kern="1200">
                <a:solidFill>
                  <a:schemeClr val="tx1"/>
                </a:solidFill>
                <a:effectLst/>
                <a:latin typeface="+mn-lt"/>
                <a:ea typeface="+mn-ea"/>
                <a:cs typeface="+mn-cs"/>
              </a:rPr>
              <a:t>camera icon</a:t>
            </a:r>
            <a:r>
              <a:rPr lang="en-US" sz="1200" b="0" i="0" kern="1200">
                <a:solidFill>
                  <a:schemeClr val="tx1"/>
                </a:solidFill>
                <a:effectLst/>
                <a:latin typeface="+mn-lt"/>
                <a:ea typeface="+mn-ea"/>
                <a:cs typeface="+mn-cs"/>
              </a:rPr>
              <a:t> to manage the video.</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You can upload a video from your device, select the default Girl Scout video, or remove the video if you do not wish to include one.</a:t>
            </a:r>
          </a:p>
          <a:p>
            <a:pPr marL="171450" indent="-171450" fontAlgn="t">
              <a:buFont typeface="Arial" panose="020B0604020202020204" pitchFamily="34" charset="0"/>
              <a:buChar char="•"/>
            </a:pPr>
            <a:r>
              <a:rPr lang="en-US" sz="1200" b="1" i="0" kern="1200">
                <a:solidFill>
                  <a:schemeClr val="tx1"/>
                </a:solidFill>
                <a:effectLst/>
                <a:latin typeface="+mn-lt"/>
                <a:ea typeface="+mn-ea"/>
                <a:cs typeface="+mn-cs"/>
              </a:rPr>
              <a:t>New this year:</a:t>
            </a:r>
            <a:r>
              <a:rPr lang="en-US" sz="1200" b="0" i="0" kern="1200">
                <a:solidFill>
                  <a:schemeClr val="tx1"/>
                </a:solidFill>
                <a:effectLst/>
                <a:latin typeface="+mn-lt"/>
                <a:ea typeface="+mn-ea"/>
                <a:cs typeface="+mn-cs"/>
              </a:rPr>
              <a:t> Your Girl Scout’s cookie site can feature both a photo and a video, making it even easier to create a personalized experience for customers.</a:t>
            </a:r>
          </a:p>
        </p:txBody>
      </p:sp>
      <p:sp>
        <p:nvSpPr>
          <p:cNvPr id="4" name="Slide Number Placeholder 3"/>
          <p:cNvSpPr>
            <a:spLocks noGrp="1"/>
          </p:cNvSpPr>
          <p:nvPr>
            <p:ph type="sldNum" sz="quarter" idx="5"/>
          </p:nvPr>
        </p:nvSpPr>
        <p:spPr/>
        <p:txBody>
          <a:bodyPr/>
          <a:lstStyle/>
          <a:p>
            <a:fld id="{B2927AD6-6211-4EC8-A406-436636663B69}" type="slidenum">
              <a:rPr lang="en-US" smtClean="0"/>
              <a:t>14</a:t>
            </a:fld>
            <a:endParaRPr lang="en-US"/>
          </a:p>
        </p:txBody>
      </p:sp>
    </p:spTree>
    <p:extLst>
      <p:ext uri="{BB962C8B-B14F-4D97-AF65-F5344CB8AC3E}">
        <p14:creationId xmlns:p14="http://schemas.microsoft.com/office/powerpoint/2010/main" val="422198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endParaRPr lang="en-US"/>
          </a:p>
          <a:p>
            <a:pPr fontAlgn="t"/>
            <a:r>
              <a:rPr lang="en-US" sz="1200" b="0" i="1" kern="1200">
                <a:solidFill>
                  <a:schemeClr val="tx1"/>
                </a:solidFill>
                <a:effectLst/>
                <a:latin typeface="+mn-lt"/>
                <a:ea typeface="+mn-ea"/>
                <a:cs typeface="+mn-cs"/>
              </a:rPr>
              <a:t>Script:</a:t>
            </a:r>
          </a:p>
          <a:p>
            <a:endParaRPr lang="en-US"/>
          </a:p>
          <a:p>
            <a:r>
              <a:rPr lang="en-US"/>
              <a:t>Once your Girl Scout has finalized her site. Click the Publish button.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endParaRPr lang="en-US"/>
          </a:p>
          <a:p>
            <a:endParaRPr lang="en-US"/>
          </a:p>
          <a:p>
            <a:r>
              <a:rPr lang="en-US"/>
              <a:t>You will receive a pop up that will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a:latin typeface="Palatino Linotype" panose="02040502050505030304" pitchFamily="18" charset="0"/>
              </a:rPr>
              <a:t>Girl Scout’s 13+ will have a button that says, “see your site and submit for approval”. They can see the preview and edit. Parent is sent an email to approve the site. </a:t>
            </a:r>
            <a:endParaRPr lang="en-US" sz="1200" i="0">
              <a:effectLst/>
              <a:latin typeface="Palatino Linotype" panose="02040502050505030304" pitchFamily="18" charset="0"/>
              <a:ea typeface="MS Mincho" panose="02020609040205080304" pitchFamily="49" charset="-128"/>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15</a:t>
            </a:fld>
            <a:endParaRPr lang="en-US"/>
          </a:p>
        </p:txBody>
      </p:sp>
    </p:spTree>
    <p:extLst>
      <p:ext uri="{BB962C8B-B14F-4D97-AF65-F5344CB8AC3E}">
        <p14:creationId xmlns:p14="http://schemas.microsoft.com/office/powerpoint/2010/main" val="2173246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Script:</a:t>
            </a:r>
          </a:p>
          <a:p>
            <a:pPr fontAlgn="t"/>
            <a:r>
              <a:rPr lang="en-US" sz="1200" b="0" i="0" kern="1200">
                <a:solidFill>
                  <a:schemeClr val="tx1"/>
                </a:solidFill>
                <a:effectLst/>
                <a:latin typeface="+mn-lt"/>
                <a:ea typeface="+mn-ea"/>
                <a:cs typeface="+mn-cs"/>
              </a:rPr>
              <a:t>Now, let’s take a look at the individual pages in Digital Cookie that are available from the navigation menu. If you have multiple roles, you can switch between profiles by clicking the arrow next to your profile image and selecting the role you’d like to access. From this menu, you can also update your password through the </a:t>
            </a:r>
            <a:r>
              <a:rPr lang="en-US" sz="1200" b="1" i="0" kern="1200">
                <a:solidFill>
                  <a:schemeClr val="tx1"/>
                </a:solidFill>
                <a:effectLst/>
                <a:latin typeface="+mn-lt"/>
                <a:ea typeface="+mn-ea"/>
                <a:cs typeface="+mn-cs"/>
              </a:rPr>
              <a:t>My Account</a:t>
            </a:r>
            <a:r>
              <a:rPr lang="en-US" sz="1200" b="0" i="0" kern="1200">
                <a:solidFill>
                  <a:schemeClr val="tx1"/>
                </a:solidFill>
                <a:effectLst/>
                <a:latin typeface="+mn-lt"/>
                <a:ea typeface="+mn-ea"/>
                <a:cs typeface="+mn-cs"/>
              </a:rPr>
              <a:t> page and sign out of Digital Cookie.</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16</a:t>
            </a:fld>
            <a:endParaRPr lang="en-US"/>
          </a:p>
        </p:txBody>
      </p:sp>
    </p:spTree>
    <p:extLst>
      <p:ext uri="{BB962C8B-B14F-4D97-AF65-F5344CB8AC3E}">
        <p14:creationId xmlns:p14="http://schemas.microsoft.com/office/powerpoint/2010/main" val="2400756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p>
          <a:p>
            <a:r>
              <a:rPr lang="en-US" b="0" i="0"/>
              <a:t>Once your site is published, you can return to the Site Setup page at anytime to edit the site.  </a:t>
            </a:r>
          </a:p>
          <a:p>
            <a:pPr marL="228600" lvl="0" indent="-228600">
              <a:buAutoNum type="arabicPeriod"/>
            </a:pPr>
            <a:r>
              <a:rPr lang="en-US" b="0" i="0"/>
              <a:t>Here you can click EDIT SITE and use the edit icons to make changes then click PUBLISH when done. </a:t>
            </a:r>
          </a:p>
          <a:p>
            <a:pPr marL="228600" lvl="0" indent="-228600">
              <a:buAutoNum type="arabicPeriod"/>
            </a:pPr>
            <a:r>
              <a:rPr lang="en-US" b="0" i="0"/>
              <a:t>You can also close the cookie site if you are done taking orders for the season.</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17</a:t>
            </a:fld>
            <a:endParaRPr lang="en-US"/>
          </a:p>
        </p:txBody>
      </p:sp>
    </p:spTree>
    <p:extLst>
      <p:ext uri="{BB962C8B-B14F-4D97-AF65-F5344CB8AC3E}">
        <p14:creationId xmlns:p14="http://schemas.microsoft.com/office/powerpoint/2010/main" val="3895528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baseline="0">
                <a:latin typeface="Palatino Linotype"/>
              </a:rPr>
              <a:t>Script:</a:t>
            </a:r>
          </a:p>
          <a:p>
            <a:r>
              <a:rPr lang="en-US" sz="1200" baseline="0">
                <a:latin typeface="Palatino Linotype"/>
              </a:rPr>
              <a:t>On the Orders page, you can view all orders that have been placed through your Girl Scout’s cookie site. </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18</a:t>
            </a:fld>
            <a:endParaRPr lang="en-US"/>
          </a:p>
        </p:txBody>
      </p:sp>
    </p:spTree>
    <p:extLst>
      <p:ext uri="{BB962C8B-B14F-4D97-AF65-F5344CB8AC3E}">
        <p14:creationId xmlns:p14="http://schemas.microsoft.com/office/powerpoint/2010/main" val="114972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pPr marL="0" marR="0" indent="0">
              <a:spcBef>
                <a:spcPts val="0"/>
              </a:spcBef>
              <a:spcAft>
                <a:spcPts val="0"/>
              </a:spcAft>
              <a:buFont typeface="Arial" panose="020B0604020202020204" pitchFamily="34" charset="0"/>
              <a:buNone/>
            </a:pPr>
            <a:endParaRPr lang="en-US" sz="1200" i="1">
              <a:effectLst/>
              <a:latin typeface="Palatino Linotype"/>
              <a:ea typeface="MS Mincho"/>
              <a:cs typeface="Arial" panose="020B0604020202020204" pitchFamily="34" charset="0"/>
            </a:endParaRPr>
          </a:p>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0" i="0" kern="1200">
                <a:solidFill>
                  <a:schemeClr val="tx1"/>
                </a:solidFill>
                <a:effectLst/>
                <a:latin typeface="+mn-lt"/>
                <a:ea typeface="+mn-ea"/>
                <a:cs typeface="+mn-cs"/>
              </a:rPr>
              <a:t>There are several options available to personalize this page, helping you navigate and manage your information more efficiently.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i="0">
              <a:effectLst/>
              <a:latin typeface="Palatino Linotype"/>
              <a:ea typeface="MS Mincho"/>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0">
                <a:effectLst/>
                <a:latin typeface="Palatino Linotype"/>
                <a:ea typeface="MS Mincho"/>
                <a:cs typeface="Arial" panose="020B0604020202020204" pitchFamily="34" charset="0"/>
              </a:rPr>
              <a:t>To view more </a:t>
            </a:r>
            <a:r>
              <a:rPr lang="en-US" sz="1200">
                <a:latin typeface="Palatino Linotype"/>
                <a:ea typeface="MS Mincho"/>
                <a:cs typeface="Arial" panose="020B0604020202020204" pitchFamily="34" charset="0"/>
              </a:rPr>
              <a:t>columns</a:t>
            </a:r>
            <a:r>
              <a:rPr lang="en-US" sz="1200" i="0">
                <a:effectLst/>
                <a:latin typeface="Palatino Linotype"/>
                <a:ea typeface="MS Mincho"/>
                <a:cs typeface="Arial" panose="020B0604020202020204" pitchFamily="34" charset="0"/>
              </a:rPr>
              <a:t> on your mobile device, you can tap the </a:t>
            </a:r>
            <a:r>
              <a:rPr lang="en-US" sz="1200" b="1" i="0">
                <a:effectLst/>
                <a:latin typeface="Palatino Linotype"/>
                <a:ea typeface="MS Mincho"/>
                <a:cs typeface="Arial" panose="020B0604020202020204" pitchFamily="34" charset="0"/>
              </a:rPr>
              <a:t>HIDE/SHOW COLUMNS </a:t>
            </a:r>
            <a:r>
              <a:rPr lang="en-US" sz="1200" i="0">
                <a:effectLst/>
                <a:latin typeface="Palatino Linotype"/>
                <a:ea typeface="MS Mincho"/>
                <a:cs typeface="Arial" panose="020B0604020202020204" pitchFamily="34" charset="0"/>
              </a:rPr>
              <a:t>button and select which columns you want to view</a:t>
            </a:r>
            <a:r>
              <a:rPr lang="en-US" sz="1200">
                <a:effectLst/>
                <a:latin typeface="Palatino Linotype"/>
                <a:ea typeface="MS Mincho"/>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a:effectLst/>
              <a:latin typeface="Palatino Linotype"/>
              <a:ea typeface="MS Mincho"/>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effectLst/>
                <a:latin typeface="Palatino Linotype"/>
                <a:ea typeface="MS Mincho"/>
                <a:cs typeface="Arial" panose="020B0604020202020204" pitchFamily="34" charset="0"/>
              </a:rPr>
              <a:t>::ADVANCE SLIDE::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a:effectLst/>
              <a:latin typeface="Palatino Linotype"/>
              <a:ea typeface="MS Mincho"/>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effectLst/>
                <a:latin typeface="Palatino Linotype"/>
                <a:ea typeface="MS Mincho"/>
                <a:cs typeface="Arial" panose="020B0604020202020204" pitchFamily="34" charset="0"/>
              </a:rPr>
              <a:t>Then you can flip your phone horizontally and will be able to see the additional columns. </a:t>
            </a:r>
          </a:p>
          <a:p>
            <a:pPr marL="0" marR="0" indent="0">
              <a:spcBef>
                <a:spcPts val="0"/>
              </a:spcBef>
              <a:spcAft>
                <a:spcPts val="0"/>
              </a:spcAft>
              <a:buFont typeface="Arial" panose="020B0604020202020204" pitchFamily="34" charset="0"/>
              <a:buNone/>
            </a:pPr>
            <a:endParaRPr lang="en-US" sz="1200">
              <a:effectLst/>
              <a:latin typeface="Palatino Linotype"/>
              <a:ea typeface="MS Mincho"/>
              <a:cs typeface="Arial" panose="020B0604020202020204" pitchFamily="34" charset="0"/>
            </a:endParaRPr>
          </a:p>
        </p:txBody>
      </p:sp>
      <p:sp>
        <p:nvSpPr>
          <p:cNvPr id="4" name="Slide Number Placeholder 3"/>
          <p:cNvSpPr>
            <a:spLocks noGrp="1"/>
          </p:cNvSpPr>
          <p:nvPr>
            <p:ph type="sldNum" sz="quarter" idx="5"/>
          </p:nvPr>
        </p:nvSpPr>
        <p:spPr/>
        <p:txBody>
          <a:bodyPr/>
          <a:lstStyle/>
          <a:p>
            <a:fld id="{B2927AD6-6211-4EC8-A406-436636663B69}" type="slidenum">
              <a:rPr lang="en-US" smtClean="0"/>
              <a:t>19</a:t>
            </a:fld>
            <a:endParaRPr lang="en-US"/>
          </a:p>
        </p:txBody>
      </p:sp>
    </p:spTree>
    <p:extLst>
      <p:ext uri="{BB962C8B-B14F-4D97-AF65-F5344CB8AC3E}">
        <p14:creationId xmlns:p14="http://schemas.microsoft.com/office/powerpoint/2010/main" val="4034666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423CF-7A7B-09DE-47AF-1FE2B9EB3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00A63-EC14-111B-71C3-F9086BE482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643A8-5BDC-088E-C40A-7ADADCE4F0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pPr marL="0" marR="0" indent="0">
              <a:spcBef>
                <a:spcPts val="0"/>
              </a:spcBef>
              <a:spcAft>
                <a:spcPts val="0"/>
              </a:spcAft>
              <a:buFont typeface="Arial" panose="020B0604020202020204" pitchFamily="34" charset="0"/>
              <a:buNone/>
            </a:pPr>
            <a:endParaRPr lang="en-US" sz="1200" i="1">
              <a:effectLst/>
              <a:latin typeface="Palatino Linotype"/>
              <a:ea typeface="MS Mincho"/>
              <a:cs typeface="Arial" panose="020B0604020202020204" pitchFamily="34" charset="0"/>
            </a:endParaRPr>
          </a:p>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0" i="0" kern="1200">
                <a:solidFill>
                  <a:schemeClr val="tx1"/>
                </a:solidFill>
                <a:effectLst/>
                <a:latin typeface="+mn-lt"/>
                <a:ea typeface="+mn-ea"/>
                <a:cs typeface="+mn-cs"/>
              </a:rPr>
              <a:t>New this year, you can use the </a:t>
            </a:r>
            <a:r>
              <a:rPr lang="en-US" sz="1200" b="1" i="0" kern="1200">
                <a:solidFill>
                  <a:schemeClr val="tx1"/>
                </a:solidFill>
                <a:effectLst/>
                <a:latin typeface="+mn-lt"/>
                <a:ea typeface="+mn-ea"/>
                <a:cs typeface="+mn-cs"/>
              </a:rPr>
              <a:t>Filter</a:t>
            </a:r>
            <a:r>
              <a:rPr lang="en-US" sz="1200" b="0" i="0" kern="1200">
                <a:solidFill>
                  <a:schemeClr val="tx1"/>
                </a:solidFill>
                <a:effectLst/>
                <a:latin typeface="+mn-lt"/>
                <a:ea typeface="+mn-ea"/>
                <a:cs typeface="+mn-cs"/>
              </a:rPr>
              <a:t> feature to tailor your view and easily locate specific orders. Filters are available for </a:t>
            </a:r>
            <a:r>
              <a:rPr lang="en-US" sz="1200" b="1" i="0" kern="1200">
                <a:solidFill>
                  <a:schemeClr val="tx1"/>
                </a:solidFill>
                <a:effectLst/>
                <a:latin typeface="+mn-lt"/>
                <a:ea typeface="+mn-ea"/>
                <a:cs typeface="+mn-cs"/>
              </a:rPr>
              <a:t>order type, order status, payment method,</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date</a:t>
            </a:r>
            <a:r>
              <a:rPr lang="en-US" sz="1200" b="0" i="0" kern="1200">
                <a:solidFill>
                  <a:schemeClr val="tx1"/>
                </a:solidFill>
                <a:effectLst/>
                <a:latin typeface="+mn-lt"/>
                <a:ea typeface="+mn-ea"/>
                <a:cs typeface="+mn-cs"/>
              </a:rPr>
              <a:t>, making it easier to find exactly what you're looking for.</a:t>
            </a:r>
          </a:p>
          <a:p>
            <a:pPr marL="0" marR="0" indent="0">
              <a:spcBef>
                <a:spcPts val="0"/>
              </a:spcBef>
              <a:spcAft>
                <a:spcPts val="0"/>
              </a:spcAft>
              <a:buFont typeface="Arial" panose="020B0604020202020204" pitchFamily="34" charset="0"/>
              <a:buNone/>
            </a:pPr>
            <a:endParaRPr lang="en-US" sz="1200">
              <a:effectLst/>
              <a:latin typeface="Palatino Linotype"/>
              <a:ea typeface="MS Mincho"/>
              <a:cs typeface="Arial" panose="020B0604020202020204" pitchFamily="34" charset="0"/>
            </a:endParaRPr>
          </a:p>
          <a:p>
            <a:pPr marL="0" marR="0" indent="0">
              <a:spcBef>
                <a:spcPts val="0"/>
              </a:spcBef>
              <a:spcAft>
                <a:spcPts val="0"/>
              </a:spcAft>
              <a:buFont typeface="Arial" panose="020B0604020202020204" pitchFamily="34" charset="0"/>
              <a:buNone/>
            </a:pPr>
            <a:r>
              <a:rPr lang="en-US" sz="1200">
                <a:effectLst/>
                <a:latin typeface="Palatino Linotype"/>
                <a:ea typeface="MS Mincho"/>
                <a:cs typeface="Arial" panose="020B0604020202020204" pitchFamily="34" charset="0"/>
              </a:rPr>
              <a:t>::Advance Slide::</a:t>
            </a:r>
          </a:p>
          <a:p>
            <a:pPr marL="0" marR="0" indent="0">
              <a:spcBef>
                <a:spcPts val="0"/>
              </a:spcBef>
              <a:spcAft>
                <a:spcPts val="0"/>
              </a:spcAft>
              <a:buFont typeface="Arial" panose="020B0604020202020204" pitchFamily="34" charset="0"/>
              <a:buNone/>
            </a:pPr>
            <a:endParaRPr lang="en-US" sz="1200">
              <a:effectLst/>
              <a:latin typeface="Palatino Linotype"/>
              <a:ea typeface="MS Mincho"/>
              <a:cs typeface="Arial" panose="020B0604020202020204" pitchFamily="34" charset="0"/>
            </a:endParaRPr>
          </a:p>
          <a:p>
            <a:pPr fontAlgn="t"/>
            <a:r>
              <a:rPr lang="en-US" sz="1200" b="0" i="0" kern="1200">
                <a:solidFill>
                  <a:schemeClr val="tx1"/>
                </a:solidFill>
                <a:effectLst/>
                <a:latin typeface="+mn-lt"/>
                <a:ea typeface="+mn-ea"/>
                <a:cs typeface="+mn-cs"/>
              </a:rPr>
              <a:t>Digital Cookie also allows you to export your order data. You can export either </a:t>
            </a:r>
            <a:r>
              <a:rPr lang="en-US" sz="1200" b="1" i="0" kern="1200">
                <a:solidFill>
                  <a:schemeClr val="tx1"/>
                </a:solidFill>
                <a:effectLst/>
                <a:latin typeface="+mn-lt"/>
                <a:ea typeface="+mn-ea"/>
                <a:cs typeface="+mn-cs"/>
              </a:rPr>
              <a:t>all orders</a:t>
            </a:r>
            <a:r>
              <a:rPr lang="en-US" sz="1200" b="0" i="0" kern="1200">
                <a:solidFill>
                  <a:schemeClr val="tx1"/>
                </a:solidFill>
                <a:effectLst/>
                <a:latin typeface="+mn-lt"/>
                <a:ea typeface="+mn-ea"/>
                <a:cs typeface="+mn-cs"/>
              </a:rPr>
              <a:t> or only the orders shown in your filtered view, making it easy to download exactly the information you need.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To view an order's full details, simply click the </a:t>
            </a:r>
            <a:r>
              <a:rPr lang="en-US" sz="1200" b="1" i="0" kern="1200">
                <a:solidFill>
                  <a:schemeClr val="tx1"/>
                </a:solidFill>
                <a:effectLst/>
                <a:latin typeface="+mn-lt"/>
                <a:ea typeface="+mn-ea"/>
                <a:cs typeface="+mn-cs"/>
              </a:rPr>
              <a:t>order number</a:t>
            </a:r>
            <a:r>
              <a:rPr lang="en-US" sz="1200" b="0" i="0" kern="1200">
                <a:solidFill>
                  <a:schemeClr val="tx1"/>
                </a:solidFill>
                <a:effectLst/>
                <a:latin typeface="+mn-lt"/>
                <a:ea typeface="+mn-ea"/>
                <a:cs typeface="+mn-cs"/>
              </a:rPr>
              <a:t>. This will open the order record and display all associated information.</a:t>
            </a:r>
          </a:p>
        </p:txBody>
      </p:sp>
      <p:sp>
        <p:nvSpPr>
          <p:cNvPr id="4" name="Slide Number Placeholder 3">
            <a:extLst>
              <a:ext uri="{FF2B5EF4-FFF2-40B4-BE49-F238E27FC236}">
                <a16:creationId xmlns:a16="http://schemas.microsoft.com/office/drawing/2014/main" id="{CC14FE47-E01B-61E2-3E52-5A149DC96BCE}"/>
              </a:ext>
            </a:extLst>
          </p:cNvPr>
          <p:cNvSpPr>
            <a:spLocks noGrp="1"/>
          </p:cNvSpPr>
          <p:nvPr>
            <p:ph type="sldNum" sz="quarter" idx="5"/>
          </p:nvPr>
        </p:nvSpPr>
        <p:spPr/>
        <p:txBody>
          <a:bodyPr/>
          <a:lstStyle/>
          <a:p>
            <a:fld id="{B2927AD6-6211-4EC8-A406-436636663B69}" type="slidenum">
              <a:rPr lang="en-US" smtClean="0"/>
              <a:t>20</a:t>
            </a:fld>
            <a:endParaRPr lang="en-US"/>
          </a:p>
        </p:txBody>
      </p:sp>
    </p:spTree>
    <p:extLst>
      <p:ext uri="{BB962C8B-B14F-4D97-AF65-F5344CB8AC3E}">
        <p14:creationId xmlns:p14="http://schemas.microsoft.com/office/powerpoint/2010/main" val="3925073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FA097-E597-7FD3-5126-1D0F81B7B4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96681-6228-B358-0527-8DBAD0CEB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83A8D9-2B8D-2C3A-B994-D88601C74CB7}"/>
              </a:ext>
            </a:extLst>
          </p:cNvPr>
          <p:cNvSpPr>
            <a:spLocks noGrp="1"/>
          </p:cNvSpPr>
          <p:nvPr>
            <p:ph type="body" idx="1"/>
          </p:nvPr>
        </p:nvSpPr>
        <p:spPr/>
        <p:txBody>
          <a:bodyPr/>
          <a:lstStyle/>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Order Details</a:t>
            </a:r>
            <a:r>
              <a:rPr lang="en-US" sz="1200" b="0" i="0" kern="1200">
                <a:solidFill>
                  <a:schemeClr val="tx1"/>
                </a:solidFill>
                <a:effectLst/>
                <a:latin typeface="+mn-lt"/>
                <a:ea typeface="+mn-ea"/>
                <a:cs typeface="+mn-cs"/>
              </a:rPr>
              <a:t> screen is organized into three tabs: </a:t>
            </a:r>
            <a:r>
              <a:rPr lang="en-US" sz="1200" b="1" i="0" kern="1200">
                <a:solidFill>
                  <a:schemeClr val="tx1"/>
                </a:solidFill>
                <a:effectLst/>
                <a:latin typeface="+mn-lt"/>
                <a:ea typeface="+mn-ea"/>
                <a:cs typeface="+mn-cs"/>
              </a:rPr>
              <a:t>Delivery Info</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Order Info</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Payments &amp; Billing</a:t>
            </a:r>
            <a:r>
              <a:rPr lang="en-US" sz="1200" b="0" i="0" kern="1200">
                <a:solidFill>
                  <a:schemeClr val="tx1"/>
                </a:solidFill>
                <a:effectLst/>
                <a:latin typeface="+mn-lt"/>
                <a:ea typeface="+mn-ea"/>
                <a:cs typeface="+mn-cs"/>
              </a:rPr>
              <a:t>. No matter which tab you're viewing, you'll always see an order summary.</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Delivery Info</a:t>
            </a:r>
            <a:r>
              <a:rPr lang="en-US" sz="1200" b="0" i="0" kern="1200">
                <a:solidFill>
                  <a:schemeClr val="tx1"/>
                </a:solidFill>
                <a:effectLst/>
                <a:latin typeface="+mn-lt"/>
                <a:ea typeface="+mn-ea"/>
                <a:cs typeface="+mn-cs"/>
              </a:rPr>
              <a:t> tab displays customer and delivery details. For shipped orders, you'll also find the shipping address, ship date, and tracking information. The </a:t>
            </a:r>
            <a:r>
              <a:rPr lang="en-US" sz="1200" b="1" i="0" kern="1200">
                <a:solidFill>
                  <a:schemeClr val="tx1"/>
                </a:solidFill>
                <a:effectLst/>
                <a:latin typeface="+mn-lt"/>
                <a:ea typeface="+mn-ea"/>
                <a:cs typeface="+mn-cs"/>
              </a:rPr>
              <a:t>Order Info</a:t>
            </a:r>
            <a:r>
              <a:rPr lang="en-US" sz="1200" b="0" i="0" kern="1200">
                <a:solidFill>
                  <a:schemeClr val="tx1"/>
                </a:solidFill>
                <a:effectLst/>
                <a:latin typeface="+mn-lt"/>
                <a:ea typeface="+mn-ea"/>
                <a:cs typeface="+mn-cs"/>
              </a:rPr>
              <a:t> tab contains key order details such as the order status, date, and type.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Payments &amp; Billing</a:t>
            </a:r>
            <a:r>
              <a:rPr lang="en-US" sz="1200" b="0" i="0" kern="1200">
                <a:solidFill>
                  <a:schemeClr val="tx1"/>
                </a:solidFill>
                <a:effectLst/>
                <a:latin typeface="+mn-lt"/>
                <a:ea typeface="+mn-ea"/>
                <a:cs typeface="+mn-cs"/>
              </a:rPr>
              <a:t> tab shows where the order was placed, how the customer paid, and the customer's email address.</a:t>
            </a:r>
          </a:p>
        </p:txBody>
      </p:sp>
      <p:sp>
        <p:nvSpPr>
          <p:cNvPr id="4" name="Slide Number Placeholder 3">
            <a:extLst>
              <a:ext uri="{FF2B5EF4-FFF2-40B4-BE49-F238E27FC236}">
                <a16:creationId xmlns:a16="http://schemas.microsoft.com/office/drawing/2014/main" id="{600DA642-91CF-9DED-1A79-E89B51B41261}"/>
              </a:ext>
            </a:extLst>
          </p:cNvPr>
          <p:cNvSpPr>
            <a:spLocks noGrp="1"/>
          </p:cNvSpPr>
          <p:nvPr>
            <p:ph type="sldNum" sz="quarter" idx="5"/>
          </p:nvPr>
        </p:nvSpPr>
        <p:spPr/>
        <p:txBody>
          <a:bodyPr/>
          <a:lstStyle/>
          <a:p>
            <a:fld id="{B2927AD6-6211-4EC8-A406-436636663B69}" type="slidenum">
              <a:rPr lang="en-US" smtClean="0"/>
              <a:t>21</a:t>
            </a:fld>
            <a:endParaRPr lang="en-US"/>
          </a:p>
        </p:txBody>
      </p:sp>
    </p:spTree>
    <p:extLst>
      <p:ext uri="{BB962C8B-B14F-4D97-AF65-F5344CB8AC3E}">
        <p14:creationId xmlns:p14="http://schemas.microsoft.com/office/powerpoint/2010/main" val="1874659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B2959-0782-1B14-4C00-8217BB0F5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C1D08-3957-48D2-7BC8-B7EC8CCE6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EC08-E9BD-5609-7415-A7B9FB75156B}"/>
              </a:ext>
            </a:extLst>
          </p:cNvPr>
          <p:cNvSpPr>
            <a:spLocks noGrp="1"/>
          </p:cNvSpPr>
          <p:nvPr>
            <p:ph type="body" idx="1"/>
          </p:nvPr>
        </p:nvSpPr>
        <p:spPr/>
        <p:txBody>
          <a:bodyPr/>
          <a:lstStyle/>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0" i="0" kern="1200">
                <a:solidFill>
                  <a:schemeClr val="tx1"/>
                </a:solidFill>
                <a:effectLst/>
                <a:latin typeface="+mn-lt"/>
                <a:ea typeface="+mn-ea"/>
                <a:cs typeface="+mn-cs"/>
              </a:rPr>
              <a:t>For </a:t>
            </a:r>
            <a:r>
              <a:rPr lang="en-US" sz="1200" b="1" i="0" kern="1200">
                <a:solidFill>
                  <a:schemeClr val="tx1"/>
                </a:solidFill>
                <a:effectLst/>
                <a:latin typeface="+mn-lt"/>
                <a:ea typeface="+mn-ea"/>
                <a:cs typeface="+mn-cs"/>
              </a:rPr>
              <a:t>in-person delivery orders</a:t>
            </a:r>
            <a:r>
              <a:rPr lang="en-US" sz="1200" b="0" i="0" kern="1200">
                <a:solidFill>
                  <a:schemeClr val="tx1"/>
                </a:solidFill>
                <a:effectLst/>
                <a:latin typeface="+mn-lt"/>
                <a:ea typeface="+mn-ea"/>
                <a:cs typeface="+mn-cs"/>
              </a:rPr>
              <a:t>, the </a:t>
            </a:r>
            <a:r>
              <a:rPr lang="en-US" sz="1200" b="1" i="0" kern="1200">
                <a:solidFill>
                  <a:schemeClr val="tx1"/>
                </a:solidFill>
                <a:effectLst/>
                <a:latin typeface="+mn-lt"/>
                <a:ea typeface="+mn-ea"/>
                <a:cs typeface="+mn-cs"/>
              </a:rPr>
              <a:t>Delivery Info</a:t>
            </a:r>
            <a:r>
              <a:rPr lang="en-US" sz="1200" b="0" i="0" kern="1200">
                <a:solidFill>
                  <a:schemeClr val="tx1"/>
                </a:solidFill>
                <a:effectLst/>
                <a:latin typeface="+mn-lt"/>
                <a:ea typeface="+mn-ea"/>
                <a:cs typeface="+mn-cs"/>
              </a:rPr>
              <a:t> tab displays the customer’s secondary delivery preference.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Order Info</a:t>
            </a:r>
            <a:r>
              <a:rPr lang="en-US" sz="1200" b="0" i="0" kern="1200">
                <a:solidFill>
                  <a:schemeClr val="tx1"/>
                </a:solidFill>
                <a:effectLst/>
                <a:latin typeface="+mn-lt"/>
                <a:ea typeface="+mn-ea"/>
                <a:cs typeface="+mn-cs"/>
              </a:rPr>
              <a:t> tab shows the order status and the date the order was approved or declined.</a:t>
            </a:r>
          </a:p>
        </p:txBody>
      </p:sp>
      <p:sp>
        <p:nvSpPr>
          <p:cNvPr id="4" name="Slide Number Placeholder 3">
            <a:extLst>
              <a:ext uri="{FF2B5EF4-FFF2-40B4-BE49-F238E27FC236}">
                <a16:creationId xmlns:a16="http://schemas.microsoft.com/office/drawing/2014/main" id="{F4327C91-B72F-B9A6-7DAC-1416B23C8498}"/>
              </a:ext>
            </a:extLst>
          </p:cNvPr>
          <p:cNvSpPr>
            <a:spLocks noGrp="1"/>
          </p:cNvSpPr>
          <p:nvPr>
            <p:ph type="sldNum" sz="quarter" idx="5"/>
          </p:nvPr>
        </p:nvSpPr>
        <p:spPr/>
        <p:txBody>
          <a:bodyPr/>
          <a:lstStyle/>
          <a:p>
            <a:fld id="{B2927AD6-6211-4EC8-A406-436636663B69}" type="slidenum">
              <a:rPr lang="en-US" smtClean="0"/>
              <a:t>22</a:t>
            </a:fld>
            <a:endParaRPr lang="en-US"/>
          </a:p>
        </p:txBody>
      </p:sp>
    </p:spTree>
    <p:extLst>
      <p:ext uri="{BB962C8B-B14F-4D97-AF65-F5344CB8AC3E}">
        <p14:creationId xmlns:p14="http://schemas.microsoft.com/office/powerpoint/2010/main" val="2386086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New this year, the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page provides a centralized location for managing in-person delivery orders. From this page, you can easily identify orders that need approval or delivery confirmation and complete the necessary actions. The </a:t>
            </a:r>
            <a:r>
              <a:rPr lang="en-US" sz="1200" b="1" i="0" kern="1200">
                <a:solidFill>
                  <a:schemeClr val="tx1"/>
                </a:solidFill>
                <a:effectLst/>
                <a:latin typeface="+mn-lt"/>
                <a:ea typeface="+mn-ea"/>
                <a:cs typeface="+mn-cs"/>
              </a:rPr>
              <a:t>In-Person Delivery Settings</a:t>
            </a:r>
            <a:r>
              <a:rPr lang="en-US" sz="1200" b="0" i="0" kern="1200">
                <a:solidFill>
                  <a:schemeClr val="tx1"/>
                </a:solidFill>
                <a:effectLst/>
                <a:latin typeface="+mn-lt"/>
                <a:ea typeface="+mn-ea"/>
                <a:cs typeface="+mn-cs"/>
              </a:rPr>
              <a:t>, formerly found on the </a:t>
            </a:r>
            <a:r>
              <a:rPr lang="en-US" sz="1200" b="1" i="0" kern="1200">
                <a:solidFill>
                  <a:schemeClr val="tx1"/>
                </a:solidFill>
                <a:effectLst/>
                <a:latin typeface="+mn-lt"/>
                <a:ea typeface="+mn-ea"/>
                <a:cs typeface="+mn-cs"/>
              </a:rPr>
              <a:t>My Cookies</a:t>
            </a:r>
            <a:r>
              <a:rPr lang="en-US" sz="1200" b="0" i="0" kern="1200">
                <a:solidFill>
                  <a:schemeClr val="tx1"/>
                </a:solidFill>
                <a:effectLst/>
                <a:latin typeface="+mn-lt"/>
                <a:ea typeface="+mn-ea"/>
                <a:cs typeface="+mn-cs"/>
              </a:rPr>
              <a:t> page, have also been moved here for easier access.</a:t>
            </a:r>
          </a:p>
        </p:txBody>
      </p:sp>
      <p:sp>
        <p:nvSpPr>
          <p:cNvPr id="4" name="Slide Number Placeholder 3"/>
          <p:cNvSpPr>
            <a:spLocks noGrp="1"/>
          </p:cNvSpPr>
          <p:nvPr>
            <p:ph type="sldNum" sz="quarter" idx="5"/>
          </p:nvPr>
        </p:nvSpPr>
        <p:spPr/>
        <p:txBody>
          <a:bodyPr/>
          <a:lstStyle/>
          <a:p>
            <a:fld id="{B2927AD6-6211-4EC8-A406-436636663B69}" type="slidenum">
              <a:rPr lang="en-US" smtClean="0"/>
              <a:t>23</a:t>
            </a:fld>
            <a:endParaRPr lang="en-US"/>
          </a:p>
        </p:txBody>
      </p:sp>
    </p:spTree>
    <p:extLst>
      <p:ext uri="{BB962C8B-B14F-4D97-AF65-F5344CB8AC3E}">
        <p14:creationId xmlns:p14="http://schemas.microsoft.com/office/powerpoint/2010/main" val="1145240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pPr marL="0" marR="0" indent="0">
              <a:spcBef>
                <a:spcPts val="0"/>
              </a:spcBef>
              <a:spcAft>
                <a:spcPts val="0"/>
              </a:spcAft>
              <a:buFont typeface="Arial" panose="020B0604020202020204" pitchFamily="34" charset="0"/>
              <a:buNone/>
            </a:pPr>
            <a:endParaRPr lang="en-US" sz="1200" i="1">
              <a:effectLst/>
              <a:latin typeface="Palatino Linotype"/>
              <a:ea typeface="MS Mincho"/>
              <a:cs typeface="Arial" panose="020B0604020202020204" pitchFamily="34" charset="0"/>
            </a:endParaRPr>
          </a:p>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0" i="0" kern="1200">
                <a:solidFill>
                  <a:schemeClr val="tx1"/>
                </a:solidFill>
                <a:effectLst/>
                <a:latin typeface="+mn-lt"/>
                <a:ea typeface="+mn-ea"/>
                <a:cs typeface="+mn-cs"/>
              </a:rPr>
              <a:t>There are two ways to approve or decline an order from the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page.</a:t>
            </a:r>
          </a:p>
          <a:p>
            <a:pPr fontAlgn="t"/>
            <a:r>
              <a:rPr lang="en-US" sz="1200" b="1" i="0" kern="1200">
                <a:solidFill>
                  <a:schemeClr val="tx1"/>
                </a:solidFill>
                <a:effectLst/>
                <a:latin typeface="+mn-lt"/>
                <a:ea typeface="+mn-ea"/>
                <a:cs typeface="+mn-cs"/>
              </a:rPr>
              <a:t>::ADVANCE SLIDE::</a:t>
            </a: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first option is to select the checkbox next to the customer’s name and then click the </a:t>
            </a:r>
            <a:r>
              <a:rPr lang="en-US" sz="1200" b="1" i="0" kern="1200">
                <a:solidFill>
                  <a:schemeClr val="tx1"/>
                </a:solidFill>
                <a:effectLst/>
                <a:latin typeface="+mn-lt"/>
                <a:ea typeface="+mn-ea"/>
                <a:cs typeface="+mn-cs"/>
              </a:rPr>
              <a:t>Approve</a:t>
            </a:r>
            <a:r>
              <a:rPr lang="en-US" sz="1200" b="0" i="0" kern="1200">
                <a:solidFill>
                  <a:schemeClr val="tx1"/>
                </a:solidFill>
                <a:effectLst/>
                <a:latin typeface="+mn-lt"/>
                <a:ea typeface="+mn-ea"/>
                <a:cs typeface="+mn-cs"/>
              </a:rPr>
              <a:t> or </a:t>
            </a:r>
            <a:r>
              <a:rPr lang="en-US" sz="1200" b="1" i="0" kern="1200">
                <a:solidFill>
                  <a:schemeClr val="tx1"/>
                </a:solidFill>
                <a:effectLst/>
                <a:latin typeface="+mn-lt"/>
                <a:ea typeface="+mn-ea"/>
                <a:cs typeface="+mn-cs"/>
              </a:rPr>
              <a:t>Decline</a:t>
            </a:r>
            <a:r>
              <a:rPr lang="en-US" sz="1200" b="0" i="0" kern="1200">
                <a:solidFill>
                  <a:schemeClr val="tx1"/>
                </a:solidFill>
                <a:effectLst/>
                <a:latin typeface="+mn-lt"/>
                <a:ea typeface="+mn-ea"/>
                <a:cs typeface="+mn-cs"/>
              </a:rPr>
              <a:t> button.</a:t>
            </a:r>
          </a:p>
          <a:p>
            <a:pPr fontAlgn="t"/>
            <a:r>
              <a:rPr lang="en-US" sz="1200" b="0" i="0" kern="1200">
                <a:solidFill>
                  <a:schemeClr val="tx1"/>
                </a:solidFill>
                <a:effectLst/>
                <a:latin typeface="+mn-lt"/>
                <a:ea typeface="+mn-ea"/>
                <a:cs typeface="+mn-cs"/>
              </a:rPr>
              <a:t>The second option is to click the customer’s name to open the </a:t>
            </a:r>
            <a:r>
              <a:rPr lang="en-US" sz="1200" b="1" i="0" kern="1200">
                <a:solidFill>
                  <a:schemeClr val="tx1"/>
                </a:solidFill>
                <a:effectLst/>
                <a:latin typeface="+mn-lt"/>
                <a:ea typeface="+mn-ea"/>
                <a:cs typeface="+mn-cs"/>
              </a:rPr>
              <a:t>Order Details</a:t>
            </a:r>
            <a:r>
              <a:rPr lang="en-US" sz="1200" b="0" i="0" kern="1200">
                <a:solidFill>
                  <a:schemeClr val="tx1"/>
                </a:solidFill>
                <a:effectLst/>
                <a:latin typeface="+mn-lt"/>
                <a:ea typeface="+mn-ea"/>
                <a:cs typeface="+mn-cs"/>
              </a:rPr>
              <a:t> page.</a:t>
            </a:r>
          </a:p>
          <a:p>
            <a:pPr fontAlgn="t"/>
            <a:r>
              <a:rPr lang="en-US" sz="1200" b="1" i="0" kern="1200">
                <a:solidFill>
                  <a:schemeClr val="tx1"/>
                </a:solidFill>
                <a:effectLst/>
                <a:latin typeface="+mn-lt"/>
                <a:ea typeface="+mn-ea"/>
                <a:cs typeface="+mn-cs"/>
              </a:rPr>
              <a:t>::ADVANCE SLIDE::</a:t>
            </a: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From the </a:t>
            </a:r>
            <a:r>
              <a:rPr lang="en-US" sz="1200" b="1" i="0" kern="1200">
                <a:solidFill>
                  <a:schemeClr val="tx1"/>
                </a:solidFill>
                <a:effectLst/>
                <a:latin typeface="+mn-lt"/>
                <a:ea typeface="+mn-ea"/>
                <a:cs typeface="+mn-cs"/>
              </a:rPr>
              <a:t>Order Details</a:t>
            </a:r>
            <a:r>
              <a:rPr lang="en-US" sz="1200" b="0" i="0" kern="1200">
                <a:solidFill>
                  <a:schemeClr val="tx1"/>
                </a:solidFill>
                <a:effectLst/>
                <a:latin typeface="+mn-lt"/>
                <a:ea typeface="+mn-ea"/>
                <a:cs typeface="+mn-cs"/>
              </a:rPr>
              <a:t> page, you can review the order information and determine whether you're able to fulfill the delivery. Once you've completed your review, click the </a:t>
            </a:r>
            <a:r>
              <a:rPr lang="en-US" sz="1200" b="1" i="0" kern="1200">
                <a:solidFill>
                  <a:schemeClr val="tx1"/>
                </a:solidFill>
                <a:effectLst/>
                <a:latin typeface="+mn-lt"/>
                <a:ea typeface="+mn-ea"/>
                <a:cs typeface="+mn-cs"/>
              </a:rPr>
              <a:t>Approve</a:t>
            </a:r>
            <a:r>
              <a:rPr lang="en-US" sz="1200" b="0" i="0" kern="1200">
                <a:solidFill>
                  <a:schemeClr val="tx1"/>
                </a:solidFill>
                <a:effectLst/>
                <a:latin typeface="+mn-lt"/>
                <a:ea typeface="+mn-ea"/>
                <a:cs typeface="+mn-cs"/>
              </a:rPr>
              <a:t> or </a:t>
            </a:r>
            <a:r>
              <a:rPr lang="en-US" sz="1200" b="1" i="0" kern="1200">
                <a:solidFill>
                  <a:schemeClr val="tx1"/>
                </a:solidFill>
                <a:effectLst/>
                <a:latin typeface="+mn-lt"/>
                <a:ea typeface="+mn-ea"/>
                <a:cs typeface="+mn-cs"/>
              </a:rPr>
              <a:t>Decline</a:t>
            </a:r>
            <a:r>
              <a:rPr lang="en-US" sz="1200" b="0" i="0" kern="1200">
                <a:solidFill>
                  <a:schemeClr val="tx1"/>
                </a:solidFill>
                <a:effectLst/>
                <a:latin typeface="+mn-lt"/>
                <a:ea typeface="+mn-ea"/>
                <a:cs typeface="+mn-cs"/>
              </a:rPr>
              <a:t> button at the top of the page to take action.</a:t>
            </a:r>
          </a:p>
        </p:txBody>
      </p:sp>
      <p:sp>
        <p:nvSpPr>
          <p:cNvPr id="4" name="Slide Number Placeholder 3"/>
          <p:cNvSpPr>
            <a:spLocks noGrp="1"/>
          </p:cNvSpPr>
          <p:nvPr>
            <p:ph type="sldNum" sz="quarter" idx="5"/>
          </p:nvPr>
        </p:nvSpPr>
        <p:spPr/>
        <p:txBody>
          <a:bodyPr/>
          <a:lstStyle/>
          <a:p>
            <a:fld id="{B2927AD6-6211-4EC8-A406-436636663B69}" type="slidenum">
              <a:rPr lang="en-US" smtClean="0"/>
              <a:t>24</a:t>
            </a:fld>
            <a:endParaRPr lang="en-US"/>
          </a:p>
        </p:txBody>
      </p:sp>
    </p:spTree>
    <p:extLst>
      <p:ext uri="{BB962C8B-B14F-4D97-AF65-F5344CB8AC3E}">
        <p14:creationId xmlns:p14="http://schemas.microsoft.com/office/powerpoint/2010/main" val="978201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1" kern="100">
                <a:effectLst/>
                <a:latin typeface="Palatino Linotype"/>
                <a:ea typeface="Aptos" panose="020B0004020202020204" pitchFamily="34" charset="0"/>
                <a:cs typeface="Times New Roman" panose="02020603050405020304" pitchFamily="18" charset="0"/>
              </a:rPr>
              <a:t>Note to Councils: </a:t>
            </a:r>
            <a:r>
              <a:rPr lang="en-US" sz="1200" b="1" kern="100">
                <a:effectLst/>
                <a:latin typeface="Palatino Linotype"/>
                <a:ea typeface="Aptos" panose="020B0004020202020204" pitchFamily="34" charset="0"/>
                <a:cs typeface="Times New Roman" panose="02020603050405020304" pitchFamily="18" charset="0"/>
              </a:rPr>
              <a:t>This slide has animation </a:t>
            </a:r>
          </a:p>
          <a:p>
            <a:pPr marL="0" marR="0" indent="0">
              <a:spcBef>
                <a:spcPts val="0"/>
              </a:spcBef>
              <a:spcAft>
                <a:spcPts val="0"/>
              </a:spcAft>
              <a:buFont typeface="Arial" panose="020B0604020202020204" pitchFamily="34" charset="0"/>
              <a:buNone/>
            </a:pPr>
            <a:endParaRPr lang="en-US" sz="1200" i="1">
              <a:effectLst/>
              <a:latin typeface="Palatino Linotype"/>
              <a:ea typeface="MS Mincho"/>
              <a:cs typeface="Arial" panose="020B0604020202020204" pitchFamily="34" charset="0"/>
            </a:endParaRPr>
          </a:p>
          <a:p>
            <a:pPr marL="0" marR="0" indent="0">
              <a:spcBef>
                <a:spcPts val="0"/>
              </a:spcBef>
              <a:spcAft>
                <a:spcPts val="0"/>
              </a:spcAft>
              <a:buFont typeface="Arial" panose="020B0604020202020204" pitchFamily="34" charset="0"/>
              <a:buNone/>
            </a:pPr>
            <a:r>
              <a:rPr lang="en-US" sz="1200" i="1">
                <a:effectLst/>
                <a:latin typeface="Palatino Linotype"/>
                <a:ea typeface="MS Mincho"/>
                <a:cs typeface="Arial" panose="020B0604020202020204" pitchFamily="34" charset="0"/>
              </a:rPr>
              <a:t>Script:</a:t>
            </a:r>
          </a:p>
          <a:p>
            <a:pPr fontAlgn="t"/>
            <a:r>
              <a:rPr lang="en-US" sz="1200" b="1" i="0" kern="1200">
                <a:solidFill>
                  <a:schemeClr val="tx1"/>
                </a:solidFill>
                <a:effectLst/>
                <a:latin typeface="+mn-lt"/>
                <a:ea typeface="+mn-ea"/>
                <a:cs typeface="+mn-cs"/>
              </a:rPr>
              <a:t>Alternative (more conversational):</a:t>
            </a: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process for marking an order as delivered is similar to approving an order.</a:t>
            </a:r>
          </a:p>
          <a:p>
            <a:pPr fontAlgn="t"/>
            <a:r>
              <a:rPr lang="en-US" sz="1200" b="0" i="0" kern="1200">
                <a:solidFill>
                  <a:schemeClr val="tx1"/>
                </a:solidFill>
                <a:effectLst/>
                <a:latin typeface="+mn-lt"/>
                <a:ea typeface="+mn-ea"/>
                <a:cs typeface="+mn-cs"/>
              </a:rPr>
              <a:t>::ADVANCE SLIDE::</a:t>
            </a:r>
          </a:p>
          <a:p>
            <a:pPr fontAlgn="t"/>
            <a:r>
              <a:rPr lang="en-US" sz="1200" b="0" i="0" kern="1200">
                <a:solidFill>
                  <a:schemeClr val="tx1"/>
                </a:solidFill>
                <a:effectLst/>
                <a:latin typeface="+mn-lt"/>
                <a:ea typeface="+mn-ea"/>
                <a:cs typeface="+mn-cs"/>
              </a:rPr>
              <a:t>You can mark an order as delivered directly from the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page by selecting the checkbox next to the customer's name and clicking </a:t>
            </a:r>
            <a:r>
              <a:rPr lang="en-US" sz="1200" b="1" i="0" kern="1200">
                <a:solidFill>
                  <a:schemeClr val="tx1"/>
                </a:solidFill>
                <a:effectLst/>
                <a:latin typeface="+mn-lt"/>
                <a:ea typeface="+mn-ea"/>
                <a:cs typeface="+mn-cs"/>
              </a:rPr>
              <a:t>Mark as Delivered</a:t>
            </a:r>
            <a:r>
              <a:rPr lang="en-US" sz="1200" b="0" i="0" kern="1200">
                <a:solidFill>
                  <a:schemeClr val="tx1"/>
                </a:solidFill>
                <a:effectLst/>
                <a:latin typeface="+mn-l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You can also open the order by clicking the customer’s name. On the </a:t>
            </a:r>
            <a:r>
              <a:rPr lang="en-US" sz="1200" b="1" i="0" kern="1200">
                <a:solidFill>
                  <a:schemeClr val="tx1"/>
                </a:solidFill>
                <a:effectLst/>
                <a:latin typeface="+mn-lt"/>
                <a:ea typeface="+mn-ea"/>
                <a:cs typeface="+mn-cs"/>
              </a:rPr>
              <a:t>Order Details</a:t>
            </a:r>
            <a:r>
              <a:rPr lang="en-US" sz="1200" b="0" i="0" kern="1200">
                <a:solidFill>
                  <a:schemeClr val="tx1"/>
                </a:solidFill>
                <a:effectLst/>
                <a:latin typeface="+mn-lt"/>
                <a:ea typeface="+mn-ea"/>
                <a:cs typeface="+mn-cs"/>
              </a:rPr>
              <a:t> page, simply click </a:t>
            </a:r>
            <a:r>
              <a:rPr lang="en-US" sz="1200" b="1" i="0" kern="1200">
                <a:solidFill>
                  <a:schemeClr val="tx1"/>
                </a:solidFill>
                <a:effectLst/>
                <a:latin typeface="+mn-lt"/>
                <a:ea typeface="+mn-ea"/>
                <a:cs typeface="+mn-cs"/>
              </a:rPr>
              <a:t>Mark as Delivered</a:t>
            </a:r>
            <a:r>
              <a:rPr lang="en-US" sz="1200" b="0" i="0" kern="1200">
                <a:solidFill>
                  <a:schemeClr val="tx1"/>
                </a:solidFill>
                <a:effectLst/>
                <a:latin typeface="+mn-lt"/>
                <a:ea typeface="+mn-ea"/>
                <a:cs typeface="+mn-cs"/>
              </a:rPr>
              <a:t> at the top of the screen.</a:t>
            </a:r>
          </a:p>
        </p:txBody>
      </p:sp>
      <p:sp>
        <p:nvSpPr>
          <p:cNvPr id="4" name="Slide Number Placeholder 3"/>
          <p:cNvSpPr>
            <a:spLocks noGrp="1"/>
          </p:cNvSpPr>
          <p:nvPr>
            <p:ph type="sldNum" sz="quarter" idx="5"/>
          </p:nvPr>
        </p:nvSpPr>
        <p:spPr/>
        <p:txBody>
          <a:bodyPr/>
          <a:lstStyle/>
          <a:p>
            <a:fld id="{B2927AD6-6211-4EC8-A406-436636663B69}" type="slidenum">
              <a:rPr lang="en-US" smtClean="0"/>
              <a:t>25</a:t>
            </a:fld>
            <a:endParaRPr lang="en-US"/>
          </a:p>
        </p:txBody>
      </p:sp>
    </p:spTree>
    <p:extLst>
      <p:ext uri="{BB962C8B-B14F-4D97-AF65-F5344CB8AC3E}">
        <p14:creationId xmlns:p14="http://schemas.microsoft.com/office/powerpoint/2010/main" val="2631749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At the bottom of the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page, you'll find the </a:t>
            </a:r>
            <a:r>
              <a:rPr lang="en-US" sz="1200" b="1" i="0" kern="1200">
                <a:solidFill>
                  <a:schemeClr val="tx1"/>
                </a:solidFill>
                <a:effectLst/>
                <a:latin typeface="+mn-lt"/>
                <a:ea typeface="+mn-ea"/>
                <a:cs typeface="+mn-cs"/>
              </a:rPr>
              <a:t>Delivery Settings</a:t>
            </a:r>
            <a:r>
              <a:rPr lang="en-US" sz="1200" b="0" i="0" kern="1200">
                <a:solidFill>
                  <a:schemeClr val="tx1"/>
                </a:solidFill>
                <a:effectLst/>
                <a:latin typeface="+mn-lt"/>
                <a:ea typeface="+mn-ea"/>
                <a:cs typeface="+mn-cs"/>
              </a:rPr>
              <a:t> section.</a:t>
            </a:r>
          </a:p>
          <a:p>
            <a:pPr fontAlgn="t"/>
            <a:r>
              <a:rPr lang="en-US" sz="1200" b="0" i="0" kern="1200">
                <a:solidFill>
                  <a:schemeClr val="tx1"/>
                </a:solidFill>
                <a:effectLst/>
                <a:latin typeface="+mn-lt"/>
                <a:ea typeface="+mn-ea"/>
                <a:cs typeface="+mn-cs"/>
              </a:rPr>
              <a:t>Delivery Settings allow you to:</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Turn </a:t>
            </a:r>
            <a:r>
              <a:rPr lang="en-US" sz="1200" b="1" i="0" kern="1200">
                <a:solidFill>
                  <a:schemeClr val="tx1"/>
                </a:solidFill>
                <a:effectLst/>
                <a:latin typeface="+mn-lt"/>
                <a:ea typeface="+mn-ea"/>
                <a:cs typeface="+mn-cs"/>
              </a:rPr>
              <a:t>Girl Scout Delivery</a:t>
            </a:r>
            <a:r>
              <a:rPr lang="en-US" sz="1200" b="0" i="0" kern="1200">
                <a:solidFill>
                  <a:schemeClr val="tx1"/>
                </a:solidFill>
                <a:effectLst/>
                <a:latin typeface="+mn-lt"/>
                <a:ea typeface="+mn-ea"/>
                <a:cs typeface="+mn-cs"/>
              </a:rPr>
              <a:t> on or off.</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Enable or disable specific cookie varieties.</a:t>
            </a:r>
          </a:p>
          <a:p>
            <a:pPr fontAlgn="t"/>
            <a:r>
              <a:rPr lang="en-US" sz="1200" b="0" i="0" kern="1200">
                <a:solidFill>
                  <a:schemeClr val="tx1"/>
                </a:solidFill>
                <a:effectLst/>
                <a:latin typeface="+mn-lt"/>
                <a:ea typeface="+mn-ea"/>
                <a:cs typeface="+mn-cs"/>
              </a:rPr>
              <a:t>These settings can be helpful if you've run out of a particular cookie variety and can't fulfill additional orders, or if you're temporarily unable to deliver cookies to customers.</a:t>
            </a:r>
          </a:p>
          <a:p>
            <a:pPr fontAlgn="t"/>
            <a:r>
              <a:rPr lang="en-US" sz="1200" b="0" i="0" kern="1200">
                <a:solidFill>
                  <a:schemeClr val="tx1"/>
                </a:solidFill>
                <a:effectLst/>
                <a:latin typeface="+mn-lt"/>
                <a:ea typeface="+mn-ea"/>
                <a:cs typeface="+mn-cs"/>
              </a:rPr>
              <a:t>When a cookie variety or Girl Scout Delivery is turned off, customers will no longer see that option when placing an order. This helps prevent orders that you may be unable to fulfill and reduces the need to decline customer orders later.</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To disable a cookie variety or turn off Girl Scout Delivery entirely, simply toggle the switch next to the item you want to disable. You can turn it back on at any time by toggling the switch again.</a:t>
            </a:r>
          </a:p>
        </p:txBody>
      </p:sp>
      <p:sp>
        <p:nvSpPr>
          <p:cNvPr id="4" name="Slide Number Placeholder 3"/>
          <p:cNvSpPr>
            <a:spLocks noGrp="1"/>
          </p:cNvSpPr>
          <p:nvPr>
            <p:ph type="sldNum" sz="quarter" idx="5"/>
          </p:nvPr>
        </p:nvSpPr>
        <p:spPr/>
        <p:txBody>
          <a:bodyPr/>
          <a:lstStyle/>
          <a:p>
            <a:fld id="{B2927AD6-6211-4EC8-A406-436636663B69}" type="slidenum">
              <a:rPr lang="en-US" smtClean="0"/>
              <a:t>26</a:t>
            </a:fld>
            <a:endParaRPr lang="en-US"/>
          </a:p>
        </p:txBody>
      </p:sp>
    </p:spTree>
    <p:extLst>
      <p:ext uri="{BB962C8B-B14F-4D97-AF65-F5344CB8AC3E}">
        <p14:creationId xmlns:p14="http://schemas.microsoft.com/office/powerpoint/2010/main" val="1798695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Inventory &amp; Financials</a:t>
            </a:r>
            <a:r>
              <a:rPr lang="en-US" sz="1200" b="0" i="0" kern="1200">
                <a:solidFill>
                  <a:schemeClr val="tx1"/>
                </a:solidFill>
                <a:effectLst/>
                <a:latin typeface="+mn-lt"/>
                <a:ea typeface="+mn-ea"/>
                <a:cs typeface="+mn-cs"/>
              </a:rPr>
              <a:t> page (formerly called My Cookies page) allows you to track inventory for each cookie variety and receive alerts when additional inventory may be needed. You can also monitor funds collected, review outstanding balances, and determine whether money needs to be turned in to your Troop Cookie Manager. If applicable, this page is also where you can place your Initial Order.</a:t>
            </a:r>
          </a:p>
        </p:txBody>
      </p:sp>
      <p:sp>
        <p:nvSpPr>
          <p:cNvPr id="4" name="Slide Number Placeholder 3"/>
          <p:cNvSpPr>
            <a:spLocks noGrp="1"/>
          </p:cNvSpPr>
          <p:nvPr>
            <p:ph type="sldNum" sz="quarter" idx="5"/>
          </p:nvPr>
        </p:nvSpPr>
        <p:spPr/>
        <p:txBody>
          <a:bodyPr/>
          <a:lstStyle/>
          <a:p>
            <a:fld id="{B2927AD6-6211-4EC8-A406-436636663B69}" type="slidenum">
              <a:rPr lang="en-US" smtClean="0"/>
              <a:t>27</a:t>
            </a:fld>
            <a:endParaRPr lang="en-US"/>
          </a:p>
        </p:txBody>
      </p:sp>
    </p:spTree>
    <p:extLst>
      <p:ext uri="{BB962C8B-B14F-4D97-AF65-F5344CB8AC3E}">
        <p14:creationId xmlns:p14="http://schemas.microsoft.com/office/powerpoint/2010/main" val="1859100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baseline="0">
                <a:latin typeface="Palatino Linotype"/>
              </a:rPr>
              <a:t>Note to councils: R</a:t>
            </a:r>
            <a:r>
              <a:rPr lang="en-US" sz="1200" b="1">
                <a:effectLst/>
                <a:latin typeface="Palatino Linotype"/>
              </a:rPr>
              <a:t>emove </a:t>
            </a:r>
            <a:r>
              <a:rPr lang="en-US" b="1">
                <a:latin typeface="Palatino Linotype"/>
              </a:rPr>
              <a:t>this slide </a:t>
            </a:r>
            <a:r>
              <a:rPr lang="en-US" sz="1200" b="1">
                <a:effectLst/>
                <a:latin typeface="Palatino Linotype"/>
              </a:rPr>
              <a:t>if you are not offering this feature or if you are a Direct Sale council</a:t>
            </a:r>
            <a:r>
              <a:rPr lang="en-US" b="1">
                <a:latin typeface="Palatino Linotype"/>
              </a:rPr>
              <a:t>.</a:t>
            </a:r>
            <a:r>
              <a:rPr lang="en-US" sz="1200" b="1">
                <a:effectLst/>
                <a:latin typeface="Palatino Linotype"/>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a:effectLst/>
                <a:latin typeface="Palatino Linotype"/>
              </a:rPr>
              <a:t>Script: </a:t>
            </a:r>
          </a:p>
          <a:p>
            <a:pPr fontAlgn="t"/>
            <a:r>
              <a:rPr lang="en-US" sz="1200" b="0" i="0" kern="1200">
                <a:solidFill>
                  <a:schemeClr val="tx1"/>
                </a:solidFill>
                <a:effectLst/>
                <a:latin typeface="+mn-lt"/>
                <a:ea typeface="+mn-ea"/>
                <a:cs typeface="+mn-cs"/>
              </a:rPr>
              <a:t>During the Initial Order period, you can enter the cookies your Girl Scout needs to fulfill orders collected on paper order cards, along with any additional inventory you would like to have on hand. Do </a:t>
            </a:r>
            <a:r>
              <a:rPr lang="en-US" sz="1200" b="1" i="0" kern="1200">
                <a:solidFill>
                  <a:schemeClr val="tx1"/>
                </a:solidFill>
                <a:effectLst/>
                <a:latin typeface="+mn-lt"/>
                <a:ea typeface="+mn-ea"/>
                <a:cs typeface="+mn-cs"/>
              </a:rPr>
              <a:t>not</a:t>
            </a:r>
            <a:r>
              <a:rPr lang="en-US" sz="1200" b="0" i="0" kern="1200">
                <a:solidFill>
                  <a:schemeClr val="tx1"/>
                </a:solidFill>
                <a:effectLst/>
                <a:latin typeface="+mn-lt"/>
                <a:ea typeface="+mn-ea"/>
                <a:cs typeface="+mn-cs"/>
              </a:rPr>
              <a:t> include any online In-Person Delivery orders received before the Initial Order deadline, as those cookies have already been included in your order.</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you first access this page, you will see a message containing important instructions, reminders, and details to help you complete your Initial Order accurately.</a:t>
            </a:r>
          </a:p>
        </p:txBody>
      </p:sp>
      <p:sp>
        <p:nvSpPr>
          <p:cNvPr id="4" name="Slide Number Placeholder 3"/>
          <p:cNvSpPr>
            <a:spLocks noGrp="1"/>
          </p:cNvSpPr>
          <p:nvPr>
            <p:ph type="sldNum" sz="quarter" idx="5"/>
          </p:nvPr>
        </p:nvSpPr>
        <p:spPr/>
        <p:txBody>
          <a:bodyPr/>
          <a:lstStyle/>
          <a:p>
            <a:fld id="{B2927AD6-6211-4EC8-A406-436636663B69}" type="slidenum">
              <a:rPr lang="en-US" smtClean="0"/>
              <a:t>28</a:t>
            </a:fld>
            <a:endParaRPr lang="en-US"/>
          </a:p>
        </p:txBody>
      </p:sp>
    </p:spTree>
    <p:extLst>
      <p:ext uri="{BB962C8B-B14F-4D97-AF65-F5344CB8AC3E}">
        <p14:creationId xmlns:p14="http://schemas.microsoft.com/office/powerpoint/2010/main" val="17191299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baseline="0">
                <a:latin typeface="Palatino Linotype"/>
              </a:rPr>
              <a:t>Note to councils: R</a:t>
            </a:r>
            <a:r>
              <a:rPr lang="en-US" sz="1200" b="1">
                <a:effectLst/>
                <a:latin typeface="Palatino Linotype"/>
              </a:rPr>
              <a:t>emove </a:t>
            </a:r>
            <a:r>
              <a:rPr lang="en-US" b="1">
                <a:latin typeface="Palatino Linotype"/>
              </a:rPr>
              <a:t>this slide </a:t>
            </a:r>
            <a:r>
              <a:rPr lang="en-US" sz="1200" b="1">
                <a:effectLst/>
                <a:latin typeface="Palatino Linotype"/>
              </a:rPr>
              <a:t>if you are not offering this feature or if you are a Direct Sale council</a:t>
            </a:r>
            <a:r>
              <a:rPr lang="en-US" b="1">
                <a:latin typeface="Palatino Linotype"/>
              </a:rPr>
              <a:t>.</a:t>
            </a:r>
            <a:r>
              <a:rPr lang="en-US" sz="1200" b="1">
                <a:effectLst/>
                <a:latin typeface="Palatino Linotype"/>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a:effectLst/>
                <a:latin typeface="Palatino Linotype"/>
              </a:rPr>
              <a:t>Script: </a:t>
            </a:r>
          </a:p>
          <a:p>
            <a:pPr fontAlgn="t"/>
            <a:r>
              <a:rPr lang="en-US" sz="1200" b="0" i="0" kern="1200">
                <a:solidFill>
                  <a:schemeClr val="tx1"/>
                </a:solidFill>
                <a:effectLst/>
                <a:latin typeface="+mn-lt"/>
                <a:ea typeface="+mn-ea"/>
                <a:cs typeface="+mn-cs"/>
              </a:rPr>
              <a:t>As you enter the initial order quantities for each cookie variety, the total number of packages updates automatically at the top of the page. You can also view the total number of packages already sold online for in-person delivery, which is displayed at the top of the screen for easy reference.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form automatically saves each time you make a change, so you can leave the page and return later to continue entering your initial order. Once you have entered and reviewed all quantities, click </a:t>
            </a:r>
            <a:r>
              <a:rPr lang="en-US" sz="1200" b="1" i="0" kern="1200">
                <a:solidFill>
                  <a:schemeClr val="tx1"/>
                </a:solidFill>
                <a:effectLst/>
                <a:latin typeface="+mn-lt"/>
                <a:ea typeface="+mn-ea"/>
                <a:cs typeface="+mn-cs"/>
              </a:rPr>
              <a:t>Submit</a:t>
            </a:r>
            <a:r>
              <a:rPr lang="en-US" sz="1200" b="0" i="0" kern="1200">
                <a:solidFill>
                  <a:schemeClr val="tx1"/>
                </a:solidFill>
                <a:effectLst/>
                <a:latin typeface="+mn-lt"/>
                <a:ea typeface="+mn-ea"/>
                <a:cs typeface="+mn-cs"/>
              </a:rPr>
              <a:t> to finalize your order.</a:t>
            </a:r>
          </a:p>
        </p:txBody>
      </p:sp>
      <p:sp>
        <p:nvSpPr>
          <p:cNvPr id="4" name="Slide Number Placeholder 3"/>
          <p:cNvSpPr>
            <a:spLocks noGrp="1"/>
          </p:cNvSpPr>
          <p:nvPr>
            <p:ph type="sldNum" sz="quarter" idx="5"/>
          </p:nvPr>
        </p:nvSpPr>
        <p:spPr/>
        <p:txBody>
          <a:bodyPr/>
          <a:lstStyle/>
          <a:p>
            <a:fld id="{B2927AD6-6211-4EC8-A406-436636663B69}" type="slidenum">
              <a:rPr lang="en-US" smtClean="0"/>
              <a:t>29</a:t>
            </a:fld>
            <a:endParaRPr lang="en-US"/>
          </a:p>
        </p:txBody>
      </p:sp>
    </p:spTree>
    <p:extLst>
      <p:ext uri="{BB962C8B-B14F-4D97-AF65-F5344CB8AC3E}">
        <p14:creationId xmlns:p14="http://schemas.microsoft.com/office/powerpoint/2010/main" val="2650276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baseline="0">
                <a:latin typeface="Palatino Linotype"/>
              </a:rPr>
              <a:t>Note to councils: R</a:t>
            </a:r>
            <a:r>
              <a:rPr lang="en-US" sz="1200" b="1">
                <a:effectLst/>
                <a:latin typeface="Palatino Linotype"/>
              </a:rPr>
              <a:t>emove </a:t>
            </a:r>
            <a:r>
              <a:rPr lang="en-US" b="1">
                <a:latin typeface="Palatino Linotype"/>
              </a:rPr>
              <a:t>this slide </a:t>
            </a:r>
            <a:r>
              <a:rPr lang="en-US" sz="1200" b="1">
                <a:effectLst/>
                <a:latin typeface="Palatino Linotype"/>
              </a:rPr>
              <a:t>if you are not offering this feature or if you are a Direct Sale council</a:t>
            </a:r>
            <a:r>
              <a:rPr lang="en-US" b="1">
                <a:latin typeface="Palatino Linotype"/>
              </a:rPr>
              <a:t>.</a:t>
            </a:r>
            <a:r>
              <a:rPr lang="en-US" sz="1200" b="1">
                <a:effectLst/>
                <a:latin typeface="Palatino Linotype"/>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a:effectLst/>
                <a:latin typeface="Palatino Linotype"/>
              </a:rPr>
              <a:t>Script: </a:t>
            </a:r>
          </a:p>
          <a:p>
            <a:pPr fontAlgn="t"/>
            <a:r>
              <a:rPr lang="en-US" sz="1200" b="0" i="0" kern="1200">
                <a:solidFill>
                  <a:schemeClr val="tx1"/>
                </a:solidFill>
                <a:effectLst/>
                <a:latin typeface="+mn-lt"/>
                <a:ea typeface="+mn-ea"/>
                <a:cs typeface="+mn-cs"/>
              </a:rPr>
              <a:t>After you click </a:t>
            </a:r>
            <a:r>
              <a:rPr lang="en-US" sz="1200" b="1" i="0" kern="1200">
                <a:solidFill>
                  <a:schemeClr val="tx1"/>
                </a:solidFill>
                <a:effectLst/>
                <a:latin typeface="+mn-lt"/>
                <a:ea typeface="+mn-ea"/>
                <a:cs typeface="+mn-cs"/>
              </a:rPr>
              <a:t>Submit</a:t>
            </a:r>
            <a:r>
              <a:rPr lang="en-US" sz="1200" b="0" i="0" kern="1200">
                <a:solidFill>
                  <a:schemeClr val="tx1"/>
                </a:solidFill>
                <a:effectLst/>
                <a:latin typeface="+mn-lt"/>
                <a:ea typeface="+mn-ea"/>
                <a:cs typeface="+mn-cs"/>
              </a:rPr>
              <a:t>, the system will ask you to confirm that you are ready to send your initial order to your cookie volunteer. Be sure to review your order carefully, as you will not be able to make any changes after it has been submitted. Once your order is submitted, you can return to the page at any time to view your initial order details.</a:t>
            </a:r>
          </a:p>
        </p:txBody>
      </p:sp>
      <p:sp>
        <p:nvSpPr>
          <p:cNvPr id="4" name="Slide Number Placeholder 3"/>
          <p:cNvSpPr>
            <a:spLocks noGrp="1"/>
          </p:cNvSpPr>
          <p:nvPr>
            <p:ph type="sldNum" sz="quarter" idx="5"/>
          </p:nvPr>
        </p:nvSpPr>
        <p:spPr/>
        <p:txBody>
          <a:bodyPr/>
          <a:lstStyle/>
          <a:p>
            <a:fld id="{B2927AD6-6211-4EC8-A406-436636663B69}" type="slidenum">
              <a:rPr lang="en-US" smtClean="0"/>
              <a:t>30</a:t>
            </a:fld>
            <a:endParaRPr lang="en-US"/>
          </a:p>
        </p:txBody>
      </p:sp>
    </p:spTree>
    <p:extLst>
      <p:ext uri="{BB962C8B-B14F-4D97-AF65-F5344CB8AC3E}">
        <p14:creationId xmlns:p14="http://schemas.microsoft.com/office/powerpoint/2010/main" val="898051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a:effectLst/>
                <a:latin typeface="Palatino Linotype"/>
              </a:rPr>
              <a:t>Note to councils: if your council used the initial order submission. This screen will appear for families once the initial order period has completed.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a:effectLst/>
                <a:latin typeface="Palatino Linotype"/>
              </a:rPr>
              <a:t>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a:effectLst/>
              <a:latin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a:effectLst/>
                <a:latin typeface="Palatino Linotype"/>
              </a:rPr>
              <a:t>Script: </a:t>
            </a:r>
          </a:p>
          <a:p>
            <a:pPr fontAlgn="t"/>
            <a:r>
              <a:rPr lang="en-US" sz="1200" b="0" i="0" kern="1200">
                <a:solidFill>
                  <a:schemeClr val="tx1"/>
                </a:solidFill>
                <a:effectLst/>
                <a:latin typeface="+mn-lt"/>
                <a:ea typeface="+mn-ea"/>
                <a:cs typeface="+mn-cs"/>
              </a:rPr>
              <a:t>At the top of the </a:t>
            </a:r>
            <a:r>
              <a:rPr lang="en-US" sz="1200" b="1" i="0" kern="1200">
                <a:solidFill>
                  <a:schemeClr val="tx1"/>
                </a:solidFill>
                <a:effectLst/>
                <a:latin typeface="+mn-lt"/>
                <a:ea typeface="+mn-ea"/>
                <a:cs typeface="+mn-cs"/>
              </a:rPr>
              <a:t>Inventory &amp; Financials</a:t>
            </a:r>
            <a:r>
              <a:rPr lang="en-US" sz="1200" b="0" i="0" kern="1200">
                <a:solidFill>
                  <a:schemeClr val="tx1"/>
                </a:solidFill>
                <a:effectLst/>
                <a:latin typeface="+mn-lt"/>
                <a:ea typeface="+mn-ea"/>
                <a:cs typeface="+mn-cs"/>
              </a:rPr>
              <a:t> page, you can view your Girl Scout’s goal progress, along with the total number of packages assigned to her by the troop cookie volunteer. Below that is an inventory summary that shows how many packages are currently available, how many packages are pending, and how many packages are needed to fulfill outstanding orders. Pending packages represent orders that have not yet been approved or delivered.</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you select a specific cookie variety, you can view additional details for that variety. This includes the number of packages from the initial order, any additional inventory assigned by the troop cookie volunteer, packages sold through the Digital Cookie Mobile App using cash or mobile payments, and packages that have been delivered.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In the </a:t>
            </a:r>
            <a:r>
              <a:rPr lang="en-US" sz="1200" b="1" i="0" kern="1200">
                <a:solidFill>
                  <a:schemeClr val="tx1"/>
                </a:solidFill>
                <a:effectLst/>
                <a:latin typeface="+mn-lt"/>
                <a:ea typeface="+mn-ea"/>
                <a:cs typeface="+mn-cs"/>
              </a:rPr>
              <a:t>Pending</a:t>
            </a:r>
            <a:r>
              <a:rPr lang="en-US" sz="1200" b="0" i="0" kern="1200">
                <a:solidFill>
                  <a:schemeClr val="tx1"/>
                </a:solidFill>
                <a:effectLst/>
                <a:latin typeface="+mn-lt"/>
                <a:ea typeface="+mn-ea"/>
                <a:cs typeface="+mn-cs"/>
              </a:rPr>
              <a:t> section, you can see a breakdown of packages tied to unapproved orders versus undelivered orders.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page also shows how many additional packages you need to request from your troop cookie volunteer to ensure all orders for that variety can be fulfilled.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effectLst/>
              <a:latin typeface="Palatino Linotype"/>
            </a:endParaRPr>
          </a:p>
        </p:txBody>
      </p:sp>
      <p:sp>
        <p:nvSpPr>
          <p:cNvPr id="4" name="Slide Number Placeholder 3"/>
          <p:cNvSpPr>
            <a:spLocks noGrp="1"/>
          </p:cNvSpPr>
          <p:nvPr>
            <p:ph type="sldNum" sz="quarter" idx="5"/>
          </p:nvPr>
        </p:nvSpPr>
        <p:spPr/>
        <p:txBody>
          <a:bodyPr/>
          <a:lstStyle/>
          <a:p>
            <a:fld id="{B2927AD6-6211-4EC8-A406-436636663B69}" type="slidenum">
              <a:rPr lang="en-US" smtClean="0"/>
              <a:t>31</a:t>
            </a:fld>
            <a:endParaRPr lang="en-US"/>
          </a:p>
        </p:txBody>
      </p:sp>
    </p:spTree>
    <p:extLst>
      <p:ext uri="{BB962C8B-B14F-4D97-AF65-F5344CB8AC3E}">
        <p14:creationId xmlns:p14="http://schemas.microsoft.com/office/powerpoint/2010/main" val="2362603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a:effectLst/>
                <a:latin typeface="Palatino Linotype"/>
              </a:rPr>
              <a:t>Note to councils: 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a:effectLst/>
              <a:latin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a:effectLst/>
                <a:latin typeface="Palatino Linotype"/>
              </a:rPr>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Palatino Linotype"/>
                <a:ea typeface="MS Mincho"/>
                <a:cs typeface="Arial" panose="020B0604020202020204" pitchFamily="34" charset="0"/>
              </a:rPr>
              <a:t>The Financials section is a valuable tool to help you understand the amount due for the cookie sale and how the troop is calculating the amount.</a:t>
            </a:r>
            <a:endParaRPr lang="en-US" sz="1200">
              <a:effectLst/>
              <a:latin typeface="Palatino Linotype"/>
              <a:ea typeface="MS Mincho"/>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32</a:t>
            </a:fld>
            <a:endParaRPr lang="en-US"/>
          </a:p>
        </p:txBody>
      </p:sp>
    </p:spTree>
    <p:extLst>
      <p:ext uri="{BB962C8B-B14F-4D97-AF65-F5344CB8AC3E}">
        <p14:creationId xmlns:p14="http://schemas.microsoft.com/office/powerpoint/2010/main" val="3709291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There are four sections within </a:t>
            </a:r>
            <a:r>
              <a:rPr lang="en-US" sz="1200" b="1" i="0" kern="1200">
                <a:solidFill>
                  <a:schemeClr val="tx1"/>
                </a:solidFill>
                <a:effectLst/>
                <a:latin typeface="+mn-lt"/>
                <a:ea typeface="+mn-ea"/>
                <a:cs typeface="+mn-cs"/>
              </a:rPr>
              <a:t>Financials</a:t>
            </a:r>
            <a:r>
              <a:rPr lang="en-US" sz="1200" b="0" i="0" kern="1200">
                <a:solidFill>
                  <a:schemeClr val="tx1"/>
                </a:solidFill>
                <a:effectLst/>
                <a:latin typeface="+mn-lt"/>
                <a:ea typeface="+mn-ea"/>
                <a:cs typeface="+mn-cs"/>
              </a:rPr>
              <a:t> that you can expand to view additional details:</a:t>
            </a:r>
          </a:p>
          <a:p>
            <a:pPr marL="228600" indent="-228600" fontAlgn="t">
              <a:buFont typeface="+mj-lt"/>
              <a:buAutoNum type="arabicPeriod"/>
            </a:pPr>
            <a:r>
              <a:rPr lang="en-US" sz="1200" b="1" i="0" kern="1200">
                <a:solidFill>
                  <a:schemeClr val="tx1"/>
                </a:solidFill>
                <a:effectLst/>
                <a:latin typeface="+mn-lt"/>
                <a:ea typeface="+mn-ea"/>
                <a:cs typeface="+mn-cs"/>
              </a:rPr>
              <a:t>Initial Cookies (Order Card)</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shows the number of packages included in your initial order.</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Cookie Packages</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Specialty Packages</a:t>
            </a:r>
            <a:r>
              <a:rPr lang="en-US" sz="1200" b="0" i="0" kern="1200">
                <a:solidFill>
                  <a:schemeClr val="tx1"/>
                </a:solidFill>
                <a:effectLst/>
                <a:latin typeface="+mn-lt"/>
                <a:ea typeface="+mn-ea"/>
                <a:cs typeface="+mn-cs"/>
              </a:rPr>
              <a:t> may both appear if your council sells cookies at different price points.</a:t>
            </a:r>
          </a:p>
          <a:p>
            <a:pPr marL="628650" lvl="1" indent="-171450" fontAlgn="t">
              <a:buFont typeface="Arial" panose="020B0604020202020204" pitchFamily="34" charset="0"/>
              <a:buChar char="•"/>
            </a:pPr>
            <a:r>
              <a:rPr lang="en-US" sz="1200" b="0" i="0" kern="1200">
                <a:solidFill>
                  <a:schemeClr val="tx1"/>
                </a:solidFill>
                <a:effectLst/>
                <a:latin typeface="+mn-lt"/>
                <a:ea typeface="+mn-ea"/>
                <a:cs typeface="+mn-cs"/>
              </a:rPr>
              <a:t>If you have questions about cookie pricing in your area, contact your troop cookie volunteer for more information.</a:t>
            </a:r>
          </a:p>
          <a:p>
            <a:pPr marL="228600" indent="-228600" fontAlgn="t">
              <a:buFont typeface="+mj-lt"/>
              <a:buAutoNum type="arabicPeriod"/>
            </a:pPr>
            <a:r>
              <a:rPr lang="en-US" sz="1200" b="1" i="0" kern="1200">
                <a:solidFill>
                  <a:schemeClr val="tx1"/>
                </a:solidFill>
                <a:effectLst/>
                <a:latin typeface="+mn-lt"/>
                <a:ea typeface="+mn-ea"/>
                <a:cs typeface="+mn-cs"/>
              </a:rPr>
              <a:t>Payments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provides a summary of payments that have been recorded on your account.</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Online Paid</a:t>
            </a:r>
            <a:r>
              <a:rPr lang="en-US" sz="1200" b="0" i="0" kern="1200">
                <a:solidFill>
                  <a:schemeClr val="tx1"/>
                </a:solidFill>
                <a:effectLst/>
                <a:latin typeface="+mn-lt"/>
                <a:ea typeface="+mn-ea"/>
                <a:cs typeface="+mn-cs"/>
              </a:rPr>
              <a:t> reflects online payments received through Digital Cookie for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Cookies in Hand</a:t>
            </a:r>
            <a:r>
              <a:rPr lang="en-US" sz="1200" b="0" i="0" kern="1200">
                <a:solidFill>
                  <a:schemeClr val="tx1"/>
                </a:solidFill>
                <a:effectLst/>
                <a:latin typeface="+mn-lt"/>
                <a:ea typeface="+mn-ea"/>
                <a:cs typeface="+mn-cs"/>
              </a:rPr>
              <a:t> orders.</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Offline Paid</a:t>
            </a:r>
            <a:r>
              <a:rPr lang="en-US" sz="1200" b="0" i="0" kern="1200">
                <a:solidFill>
                  <a:schemeClr val="tx1"/>
                </a:solidFill>
                <a:effectLst/>
                <a:latin typeface="+mn-lt"/>
                <a:ea typeface="+mn-ea"/>
                <a:cs typeface="+mn-cs"/>
              </a:rPr>
              <a:t> reflects payments, typically cash or check, that you have given to your troop cookie volunteer and that have been entered into the system. This amount does not include cash sales you entered through the Digital Cookie Mobile App.</a:t>
            </a:r>
          </a:p>
          <a:p>
            <a:pPr marL="228600" indent="-228600" fontAlgn="t">
              <a:buFont typeface="+mj-lt"/>
              <a:buAutoNum type="arabicPeriod"/>
            </a:pPr>
            <a:r>
              <a:rPr lang="en-US" sz="1200" b="1" i="0" kern="1200">
                <a:solidFill>
                  <a:schemeClr val="tx1"/>
                </a:solidFill>
                <a:effectLst/>
                <a:latin typeface="+mn-lt"/>
                <a:ea typeface="+mn-ea"/>
                <a:cs typeface="+mn-cs"/>
              </a:rPr>
              <a:t>Additional Cookies Received</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shows any additional cookie packages that have been assigned to you by your troop during the season.</a:t>
            </a:r>
          </a:p>
          <a:p>
            <a:pPr marL="228600" indent="-228600" fontAlgn="t">
              <a:buFont typeface="+mj-lt"/>
              <a:buAutoNum type="arabicPeriod"/>
            </a:pPr>
            <a:r>
              <a:rPr lang="en-US" sz="1200" b="1" i="0" kern="1200">
                <a:solidFill>
                  <a:schemeClr val="tx1"/>
                </a:solidFill>
                <a:effectLst/>
                <a:latin typeface="+mn-lt"/>
                <a:ea typeface="+mn-ea"/>
                <a:cs typeface="+mn-cs"/>
              </a:rPr>
              <a:t>Total Balance Due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section summarizes the amount owed and the payments received.</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Total Money Owed</a:t>
            </a:r>
            <a:r>
              <a:rPr lang="en-US" sz="1200" b="0" i="0" kern="1200">
                <a:solidFill>
                  <a:schemeClr val="tx1"/>
                </a:solidFill>
                <a:effectLst/>
                <a:latin typeface="+mn-lt"/>
                <a:ea typeface="+mn-ea"/>
                <a:cs typeface="+mn-cs"/>
              </a:rPr>
              <a:t> is the amount owed for both your initial cookie pickup and any additional cookies received. If your council sells cookies at different price points, those pricing differences are already reflected in this total.</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Total Money Paid</a:t>
            </a:r>
            <a:r>
              <a:rPr lang="en-US" sz="1200" b="0" i="0" kern="1200">
                <a:solidFill>
                  <a:schemeClr val="tx1"/>
                </a:solidFill>
                <a:effectLst/>
                <a:latin typeface="+mn-lt"/>
                <a:ea typeface="+mn-ea"/>
                <a:cs typeface="+mn-cs"/>
              </a:rPr>
              <a:t> is the combined amount recorded in the </a:t>
            </a:r>
            <a:r>
              <a:rPr lang="en-US" sz="1200" b="1" i="0" kern="1200">
                <a:solidFill>
                  <a:schemeClr val="tx1"/>
                </a:solidFill>
                <a:effectLst/>
                <a:latin typeface="+mn-lt"/>
                <a:ea typeface="+mn-ea"/>
                <a:cs typeface="+mn-cs"/>
              </a:rPr>
              <a:t>Payments</a:t>
            </a:r>
            <a:r>
              <a:rPr lang="en-US" sz="1200" b="0" i="0" kern="1200">
                <a:solidFill>
                  <a:schemeClr val="tx1"/>
                </a:solidFill>
                <a:effectLst/>
                <a:latin typeface="+mn-lt"/>
                <a:ea typeface="+mn-ea"/>
                <a:cs typeface="+mn-cs"/>
              </a:rPr>
              <a:t> section.</a:t>
            </a:r>
          </a:p>
          <a:p>
            <a:pPr marL="628650" lvl="1" indent="-171450" fontAlgn="t">
              <a:buFont typeface="Arial" panose="020B0604020202020204" pitchFamily="34" charset="0"/>
              <a:buChar char="•"/>
            </a:pPr>
            <a:r>
              <a:rPr lang="en-US" sz="1200" b="1" i="0" kern="1200">
                <a:solidFill>
                  <a:schemeClr val="tx1"/>
                </a:solidFill>
                <a:effectLst/>
                <a:latin typeface="+mn-lt"/>
                <a:ea typeface="+mn-ea"/>
                <a:cs typeface="+mn-cs"/>
              </a:rPr>
              <a:t>Total Balance Due</a:t>
            </a:r>
            <a:r>
              <a:rPr lang="en-US" sz="1200" b="0" i="0" kern="1200">
                <a:solidFill>
                  <a:schemeClr val="tx1"/>
                </a:solidFill>
                <a:effectLst/>
                <a:latin typeface="+mn-lt"/>
                <a:ea typeface="+mn-ea"/>
                <a:cs typeface="+mn-cs"/>
              </a:rPr>
              <a:t> is the difference between the amount owed and the amount paid.</a:t>
            </a:r>
          </a:p>
          <a:p>
            <a:pPr fontAlgn="t"/>
            <a:r>
              <a:rPr lang="en-US" sz="1200" b="0" i="0" kern="1200">
                <a:solidFill>
                  <a:schemeClr val="tx1"/>
                </a:solidFill>
                <a:effectLst/>
                <a:latin typeface="+mn-lt"/>
                <a:ea typeface="+mn-ea"/>
                <a:cs typeface="+mn-cs"/>
              </a:rPr>
              <a:t>If you believe any of the information in the </a:t>
            </a:r>
            <a:r>
              <a:rPr lang="en-US" sz="1200" b="1" i="0" kern="1200">
                <a:solidFill>
                  <a:schemeClr val="tx1"/>
                </a:solidFill>
                <a:effectLst/>
                <a:latin typeface="+mn-lt"/>
                <a:ea typeface="+mn-ea"/>
                <a:cs typeface="+mn-cs"/>
              </a:rPr>
              <a:t>Financials</a:t>
            </a:r>
            <a:r>
              <a:rPr lang="en-US" sz="1200" b="0" i="0" kern="1200">
                <a:solidFill>
                  <a:schemeClr val="tx1"/>
                </a:solidFill>
                <a:effectLst/>
                <a:latin typeface="+mn-lt"/>
                <a:ea typeface="+mn-ea"/>
                <a:cs typeface="+mn-cs"/>
              </a:rPr>
              <a:t> section is incorrect, contact your troop cookie volunteer to review and compare the records on file with your own records.</a:t>
            </a:r>
          </a:p>
          <a:p>
            <a:endParaRPr lang="en-US" i="1"/>
          </a:p>
        </p:txBody>
      </p:sp>
      <p:sp>
        <p:nvSpPr>
          <p:cNvPr id="4" name="Slide Number Placeholder 3"/>
          <p:cNvSpPr>
            <a:spLocks noGrp="1"/>
          </p:cNvSpPr>
          <p:nvPr>
            <p:ph type="sldNum" sz="quarter" idx="5"/>
          </p:nvPr>
        </p:nvSpPr>
        <p:spPr/>
        <p:txBody>
          <a:bodyPr/>
          <a:lstStyle/>
          <a:p>
            <a:fld id="{B2927AD6-6211-4EC8-A406-436636663B69}" type="slidenum">
              <a:rPr lang="en-US" smtClean="0"/>
              <a:t>33</a:t>
            </a:fld>
            <a:endParaRPr lang="en-US"/>
          </a:p>
        </p:txBody>
      </p:sp>
    </p:spTree>
    <p:extLst>
      <p:ext uri="{BB962C8B-B14F-4D97-AF65-F5344CB8AC3E}">
        <p14:creationId xmlns:p14="http://schemas.microsoft.com/office/powerpoint/2010/main" val="247312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endParaRPr lang="en-US" i="1"/>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Customers</a:t>
            </a:r>
            <a:r>
              <a:rPr lang="en-US" sz="1200" b="0" i="0" kern="1200">
                <a:solidFill>
                  <a:schemeClr val="tx1"/>
                </a:solidFill>
                <a:effectLst/>
                <a:latin typeface="+mn-lt"/>
                <a:ea typeface="+mn-ea"/>
                <a:cs typeface="+mn-cs"/>
              </a:rPr>
              <a:t> page allows Girl Scouts to add customer contacts, send email communications, and monitor the status and history of each customer’s orders.</a:t>
            </a:r>
          </a:p>
        </p:txBody>
      </p:sp>
      <p:sp>
        <p:nvSpPr>
          <p:cNvPr id="4" name="Slide Number Placeholder 3"/>
          <p:cNvSpPr>
            <a:spLocks noGrp="1"/>
          </p:cNvSpPr>
          <p:nvPr>
            <p:ph type="sldNum" sz="quarter" idx="5"/>
          </p:nvPr>
        </p:nvSpPr>
        <p:spPr/>
        <p:txBody>
          <a:bodyPr/>
          <a:lstStyle/>
          <a:p>
            <a:fld id="{B2927AD6-6211-4EC8-A406-436636663B69}" type="slidenum">
              <a:rPr lang="en-US" smtClean="0"/>
              <a:t>34</a:t>
            </a:fld>
            <a:endParaRPr lang="en-US"/>
          </a:p>
        </p:txBody>
      </p:sp>
    </p:spTree>
    <p:extLst>
      <p:ext uri="{BB962C8B-B14F-4D97-AF65-F5344CB8AC3E}">
        <p14:creationId xmlns:p14="http://schemas.microsoft.com/office/powerpoint/2010/main" val="33255489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endParaRPr lang="en-US" i="1"/>
          </a:p>
          <a:p>
            <a:pPr fontAlgn="t"/>
            <a:r>
              <a:rPr lang="en-US" sz="1200" b="0" i="0" kern="1200">
                <a:solidFill>
                  <a:schemeClr val="tx1"/>
                </a:solidFill>
                <a:effectLst/>
                <a:latin typeface="+mn-lt"/>
                <a:ea typeface="+mn-ea"/>
                <a:cs typeface="+mn-cs"/>
              </a:rPr>
              <a:t>To add a customer, select </a:t>
            </a:r>
            <a:r>
              <a:rPr lang="en-US" sz="1200" b="1" i="0" kern="1200">
                <a:solidFill>
                  <a:schemeClr val="tx1"/>
                </a:solidFill>
                <a:effectLst/>
                <a:latin typeface="+mn-lt"/>
                <a:ea typeface="+mn-ea"/>
                <a:cs typeface="+mn-cs"/>
              </a:rPr>
              <a:t>Add</a:t>
            </a:r>
            <a:r>
              <a:rPr lang="en-US" sz="1200" b="0" i="0" kern="1200">
                <a:solidFill>
                  <a:schemeClr val="tx1"/>
                </a:solidFill>
                <a:effectLst/>
                <a:latin typeface="+mn-lt"/>
                <a:ea typeface="+mn-ea"/>
                <a:cs typeface="+mn-cs"/>
              </a:rPr>
              <a:t>, enter the customer's information, and then select </a:t>
            </a:r>
            <a:r>
              <a:rPr lang="en-US" sz="1200" b="1" i="0" kern="1200">
                <a:solidFill>
                  <a:schemeClr val="tx1"/>
                </a:solidFill>
                <a:effectLst/>
                <a:latin typeface="+mn-lt"/>
                <a:ea typeface="+mn-ea"/>
                <a:cs typeface="+mn-cs"/>
              </a:rPr>
              <a:t>Add Customer</a:t>
            </a:r>
            <a:r>
              <a:rPr lang="en-US" sz="1200" b="0" i="0" kern="1200">
                <a:solidFill>
                  <a:schemeClr val="tx1"/>
                </a:solidFill>
                <a:effectLst/>
                <a:latin typeface="+mn-lt"/>
                <a:ea typeface="+mn-ea"/>
                <a:cs typeface="+mn-cs"/>
              </a:rPr>
              <a:t> to save the contact.</a:t>
            </a:r>
          </a:p>
        </p:txBody>
      </p:sp>
      <p:sp>
        <p:nvSpPr>
          <p:cNvPr id="4" name="Slide Number Placeholder 3"/>
          <p:cNvSpPr>
            <a:spLocks noGrp="1"/>
          </p:cNvSpPr>
          <p:nvPr>
            <p:ph type="sldNum" sz="quarter" idx="5"/>
          </p:nvPr>
        </p:nvSpPr>
        <p:spPr/>
        <p:txBody>
          <a:bodyPr/>
          <a:lstStyle/>
          <a:p>
            <a:fld id="{B2927AD6-6211-4EC8-A406-436636663B69}" type="slidenum">
              <a:rPr lang="en-US" smtClean="0"/>
              <a:t>35</a:t>
            </a:fld>
            <a:endParaRPr lang="en-US"/>
          </a:p>
        </p:txBody>
      </p:sp>
    </p:spTree>
    <p:extLst>
      <p:ext uri="{BB962C8B-B14F-4D97-AF65-F5344CB8AC3E}">
        <p14:creationId xmlns:p14="http://schemas.microsoft.com/office/powerpoint/2010/main" val="2034956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Note to council: This slide has animation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a:p>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 </a:t>
            </a:r>
          </a:p>
          <a:p>
            <a:endParaRPr lang="en-US"/>
          </a:p>
          <a:p>
            <a:pPr fontAlgn="t"/>
            <a:r>
              <a:rPr lang="en-US" sz="1200" b="0" i="0" kern="1200">
                <a:solidFill>
                  <a:schemeClr val="tx1"/>
                </a:solidFill>
                <a:effectLst/>
                <a:latin typeface="+mn-lt"/>
                <a:ea typeface="+mn-ea"/>
                <a:cs typeface="+mn-cs"/>
              </a:rPr>
              <a:t>To send an email, check the box next to the customer’s name, or select </a:t>
            </a:r>
            <a:r>
              <a:rPr lang="en-US" sz="1200" b="1" i="0" kern="1200" err="1">
                <a:solidFill>
                  <a:schemeClr val="tx1"/>
                </a:solidFill>
                <a:effectLst/>
                <a:latin typeface="+mn-lt"/>
                <a:ea typeface="+mn-ea"/>
                <a:cs typeface="+mn-cs"/>
              </a:rPr>
              <a:t>Select</a:t>
            </a:r>
            <a:r>
              <a:rPr lang="en-US" sz="1200" b="1" i="0" kern="1200">
                <a:solidFill>
                  <a:schemeClr val="tx1"/>
                </a:solidFill>
                <a:effectLst/>
                <a:latin typeface="+mn-lt"/>
                <a:ea typeface="+mn-ea"/>
                <a:cs typeface="+mn-cs"/>
              </a:rPr>
              <a:t> All</a:t>
            </a:r>
            <a:r>
              <a:rPr lang="en-US" sz="1200" b="0" i="0" kern="1200">
                <a:solidFill>
                  <a:schemeClr val="tx1"/>
                </a:solidFill>
                <a:effectLst/>
                <a:latin typeface="+mn-lt"/>
                <a:ea typeface="+mn-ea"/>
                <a:cs typeface="+mn-cs"/>
              </a:rPr>
              <a:t> to choose every customer on your list. Click </a:t>
            </a:r>
            <a:r>
              <a:rPr lang="en-US" sz="1200" b="1" i="0" kern="1200">
                <a:solidFill>
                  <a:schemeClr val="tx1"/>
                </a:solidFill>
                <a:effectLst/>
                <a:latin typeface="+mn-lt"/>
                <a:ea typeface="+mn-ea"/>
                <a:cs typeface="+mn-cs"/>
              </a:rPr>
              <a:t>Send Email</a:t>
            </a:r>
            <a:r>
              <a:rPr lang="en-US" sz="1200" b="0" i="0" kern="1200">
                <a:solidFill>
                  <a:schemeClr val="tx1"/>
                </a:solidFill>
                <a:effectLst/>
                <a:latin typeface="+mn-lt"/>
                <a:ea typeface="+mn-ea"/>
                <a:cs typeface="+mn-cs"/>
              </a:rPr>
              <a:t>, select the email message you would like to send, and then click </a:t>
            </a:r>
            <a:r>
              <a:rPr lang="en-US" sz="1200" b="1" i="0" kern="1200">
                <a:solidFill>
                  <a:schemeClr val="tx1"/>
                </a:solidFill>
                <a:effectLst/>
                <a:latin typeface="+mn-lt"/>
                <a:ea typeface="+mn-ea"/>
                <a:cs typeface="+mn-cs"/>
              </a:rPr>
              <a:t>Send</a:t>
            </a:r>
            <a:r>
              <a:rPr lang="en-US" sz="1200" b="0" i="0" kern="1200">
                <a:solidFill>
                  <a:schemeClr val="tx1"/>
                </a:solidFill>
                <a:effectLst/>
                <a:latin typeface="+mn-lt"/>
                <a:ea typeface="+mn-ea"/>
                <a:cs typeface="+mn-cs"/>
              </a:rPr>
              <a:t>. </a:t>
            </a:r>
          </a:p>
          <a:p>
            <a:pPr fontAlgn="t"/>
            <a:r>
              <a:rPr lang="en-US" sz="1200" b="0" i="0" kern="1200">
                <a:solidFill>
                  <a:schemeClr val="tx1"/>
                </a:solidFill>
                <a:effectLst/>
                <a:latin typeface="+mn-lt"/>
                <a:ea typeface="+mn-ea"/>
                <a:cs typeface="+mn-cs"/>
              </a:rPr>
              <a:t>::ADVANCE SLIDE::</a:t>
            </a:r>
          </a:p>
          <a:p>
            <a:pPr fontAlgn="t"/>
            <a:r>
              <a:rPr lang="en-US" sz="1200" b="0" i="0" kern="1200">
                <a:solidFill>
                  <a:schemeClr val="tx1"/>
                </a:solidFill>
                <a:effectLst/>
                <a:latin typeface="+mn-lt"/>
                <a:ea typeface="+mn-ea"/>
                <a:cs typeface="+mn-cs"/>
              </a:rPr>
              <a:t>A confirmation pop-up will appear once the email has been successfully sent.</a:t>
            </a:r>
          </a:p>
        </p:txBody>
      </p:sp>
      <p:sp>
        <p:nvSpPr>
          <p:cNvPr id="4" name="Slide Number Placeholder 3"/>
          <p:cNvSpPr>
            <a:spLocks noGrp="1"/>
          </p:cNvSpPr>
          <p:nvPr>
            <p:ph type="sldNum" sz="quarter" idx="5"/>
          </p:nvPr>
        </p:nvSpPr>
        <p:spPr/>
        <p:txBody>
          <a:bodyPr/>
          <a:lstStyle/>
          <a:p>
            <a:fld id="{B2927AD6-6211-4EC8-A406-436636663B69}" type="slidenum">
              <a:rPr lang="en-US" smtClean="0"/>
              <a:t>36</a:t>
            </a:fld>
            <a:endParaRPr lang="en-US"/>
          </a:p>
        </p:txBody>
      </p:sp>
    </p:spTree>
    <p:extLst>
      <p:ext uri="{BB962C8B-B14F-4D97-AF65-F5344CB8AC3E}">
        <p14:creationId xmlns:p14="http://schemas.microsoft.com/office/powerpoint/2010/main" val="12815170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pPr fontAlgn="t"/>
            <a:r>
              <a:rPr lang="en-US" sz="1200" b="0" i="0" kern="1200">
                <a:solidFill>
                  <a:schemeClr val="tx1"/>
                </a:solidFill>
                <a:effectLst/>
                <a:latin typeface="+mn-lt"/>
                <a:ea typeface="+mn-ea"/>
                <a:cs typeface="+mn-cs"/>
              </a:rPr>
              <a:t>When you click on a customer’s name, you can view and update their contact information, as well as review a list of all orders they have placed during the current season. Clicking on an individual order displays a summary of the order details.</a:t>
            </a:r>
          </a:p>
        </p:txBody>
      </p:sp>
      <p:sp>
        <p:nvSpPr>
          <p:cNvPr id="4" name="Slide Number Placeholder 3"/>
          <p:cNvSpPr>
            <a:spLocks noGrp="1"/>
          </p:cNvSpPr>
          <p:nvPr>
            <p:ph type="sldNum" sz="quarter" idx="5"/>
          </p:nvPr>
        </p:nvSpPr>
        <p:spPr/>
        <p:txBody>
          <a:bodyPr/>
          <a:lstStyle/>
          <a:p>
            <a:fld id="{B2927AD6-6211-4EC8-A406-436636663B69}" type="slidenum">
              <a:rPr lang="en-US" smtClean="0"/>
              <a:t>37</a:t>
            </a:fld>
            <a:endParaRPr lang="en-US"/>
          </a:p>
        </p:txBody>
      </p:sp>
    </p:spTree>
    <p:extLst>
      <p:ext uri="{BB962C8B-B14F-4D97-AF65-F5344CB8AC3E}">
        <p14:creationId xmlns:p14="http://schemas.microsoft.com/office/powerpoint/2010/main" val="28479623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baseline="0">
                <a:latin typeface="Palatino Linotype" panose="02040502050505030304" pitchFamily="18" charset="0"/>
              </a:rPr>
              <a:t>Note to councils: R</a:t>
            </a:r>
            <a:r>
              <a:rPr lang="en-US" sz="1200" b="1">
                <a:effectLst/>
                <a:latin typeface="Palatino Linotype" panose="02040502050505030304" pitchFamily="18" charset="0"/>
              </a:rPr>
              <a:t>emove if you are not offering this feature.</a:t>
            </a:r>
          </a:p>
          <a:p>
            <a:endParaRPr lang="en-US"/>
          </a:p>
          <a:p>
            <a:r>
              <a:rPr lang="en-US" i="1"/>
              <a:t>Script: </a:t>
            </a:r>
          </a:p>
          <a:p>
            <a:pPr fontAlgn="t"/>
            <a:r>
              <a:rPr lang="en-US" sz="1200" b="0" i="0" kern="1200">
                <a:solidFill>
                  <a:schemeClr val="tx1"/>
                </a:solidFill>
                <a:effectLst/>
                <a:latin typeface="+mn-lt"/>
                <a:ea typeface="+mn-ea"/>
                <a:cs typeface="+mn-cs"/>
              </a:rPr>
              <a:t>The Rewards page allows Girl Scouts to explore the rewards available throughout the Cookie Program, view details about each reward, track their progress toward their cookie goal, and select reward choices as they unlock new achievement levels.</a:t>
            </a:r>
          </a:p>
        </p:txBody>
      </p:sp>
      <p:sp>
        <p:nvSpPr>
          <p:cNvPr id="4" name="Slide Number Placeholder 3"/>
          <p:cNvSpPr>
            <a:spLocks noGrp="1"/>
          </p:cNvSpPr>
          <p:nvPr>
            <p:ph type="sldNum" sz="quarter" idx="5"/>
          </p:nvPr>
        </p:nvSpPr>
        <p:spPr/>
        <p:txBody>
          <a:bodyPr/>
          <a:lstStyle/>
          <a:p>
            <a:fld id="{B2927AD6-6211-4EC8-A406-436636663B69}" type="slidenum">
              <a:rPr lang="en-US" smtClean="0"/>
              <a:t>38</a:t>
            </a:fld>
            <a:endParaRPr lang="en-US"/>
          </a:p>
        </p:txBody>
      </p:sp>
    </p:spTree>
    <p:extLst>
      <p:ext uri="{BB962C8B-B14F-4D97-AF65-F5344CB8AC3E}">
        <p14:creationId xmlns:p14="http://schemas.microsoft.com/office/powerpoint/2010/main" val="23682043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baseline="0">
                <a:latin typeface="Palatino Linotype" panose="02040502050505030304" pitchFamily="18" charset="0"/>
              </a:rPr>
              <a:t>Note to councils: R</a:t>
            </a:r>
            <a:r>
              <a:rPr lang="en-US" sz="1200" b="1">
                <a:effectLst/>
                <a:latin typeface="Palatino Linotype" panose="02040502050505030304" pitchFamily="18" charset="0"/>
              </a:rPr>
              <a:t>emove if you are not offering this feature.</a:t>
            </a:r>
          </a:p>
          <a:p>
            <a:endParaRPr lang="en-US" i="1"/>
          </a:p>
          <a:p>
            <a:r>
              <a:rPr lang="en-US" i="1"/>
              <a:t>Script: </a:t>
            </a:r>
          </a:p>
          <a:p>
            <a:pPr fontAlgn="t"/>
            <a:r>
              <a:rPr lang="en-US" sz="1200" b="0" i="0" kern="1200">
                <a:solidFill>
                  <a:schemeClr val="tx1"/>
                </a:solidFill>
                <a:effectLst/>
                <a:latin typeface="+mn-lt"/>
                <a:ea typeface="+mn-ea"/>
                <a:cs typeface="+mn-cs"/>
              </a:rPr>
              <a:t>Tap or click a reward level to view the rewards available at that milestone. Then, tap or click an individual reward to see additional details. Some rewards require action, such as selecting a T-shirt size or choosing a reward option. When multiple rewards are available, Girl Scouts can review the details of each option and select the reward they prefer. If they change their mind, they can return to the Rewards page and update their selection at any time before the selection deadline.</a:t>
            </a:r>
          </a:p>
        </p:txBody>
      </p:sp>
      <p:sp>
        <p:nvSpPr>
          <p:cNvPr id="4" name="Slide Number Placeholder 3"/>
          <p:cNvSpPr>
            <a:spLocks noGrp="1"/>
          </p:cNvSpPr>
          <p:nvPr>
            <p:ph type="sldNum" sz="quarter" idx="5"/>
          </p:nvPr>
        </p:nvSpPr>
        <p:spPr/>
        <p:txBody>
          <a:bodyPr/>
          <a:lstStyle/>
          <a:p>
            <a:fld id="{B2927AD6-6211-4EC8-A406-436636663B69}" type="slidenum">
              <a:rPr lang="en-US" smtClean="0"/>
              <a:t>39</a:t>
            </a:fld>
            <a:endParaRPr lang="en-US"/>
          </a:p>
        </p:txBody>
      </p:sp>
    </p:spTree>
    <p:extLst>
      <p:ext uri="{BB962C8B-B14F-4D97-AF65-F5344CB8AC3E}">
        <p14:creationId xmlns:p14="http://schemas.microsoft.com/office/powerpoint/2010/main" val="2102931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marL="0" indent="0">
              <a:buFont typeface="Arial" panose="020B0604020202020204" pitchFamily="34" charset="0"/>
              <a:buNone/>
            </a:pPr>
            <a:r>
              <a:rPr lang="en-US" sz="1200">
                <a:latin typeface="Palatino Linotype" panose="02040502050505030304" pitchFamily="18" charset="0"/>
              </a:rPr>
              <a:t>Girl Scouts can be even more excited about their Digital Cookie experience when they give a Cheer to another Girl Scout in their troop or receive one from a troop member, troop volunteer, or even a customer.</a:t>
            </a:r>
          </a:p>
          <a:p>
            <a:pPr marL="171450" lvl="0" indent="-171450">
              <a:buFont typeface="Arial" panose="020B0604020202020204" pitchFamily="34" charset="0"/>
              <a:buChar char="•"/>
            </a:pPr>
            <a:r>
              <a:rPr lang="en-US" sz="1200">
                <a:latin typeface="Palatino Linotype" panose="02040502050505030304" pitchFamily="18" charset="0"/>
              </a:rPr>
              <a:t>In the Cheers module, Girl Scouts can see the other members of their troop and the percentage of sales towards them reaching their goal.</a:t>
            </a:r>
          </a:p>
          <a:p>
            <a:endParaRPr lang="en-US" i="1"/>
          </a:p>
        </p:txBody>
      </p:sp>
      <p:sp>
        <p:nvSpPr>
          <p:cNvPr id="4" name="Slide Number Placeholder 3"/>
          <p:cNvSpPr>
            <a:spLocks noGrp="1"/>
          </p:cNvSpPr>
          <p:nvPr>
            <p:ph type="sldNum" sz="quarter" idx="5"/>
          </p:nvPr>
        </p:nvSpPr>
        <p:spPr/>
        <p:txBody>
          <a:bodyPr/>
          <a:lstStyle/>
          <a:p>
            <a:fld id="{B2927AD6-6211-4EC8-A406-436636663B69}" type="slidenum">
              <a:rPr lang="en-US" smtClean="0"/>
              <a:t>40</a:t>
            </a:fld>
            <a:endParaRPr lang="en-US"/>
          </a:p>
        </p:txBody>
      </p:sp>
    </p:spTree>
    <p:extLst>
      <p:ext uri="{BB962C8B-B14F-4D97-AF65-F5344CB8AC3E}">
        <p14:creationId xmlns:p14="http://schemas.microsoft.com/office/powerpoint/2010/main" val="3408804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To send a </a:t>
            </a:r>
            <a:r>
              <a:rPr lang="en-US" sz="1200" b="1" i="0" kern="1200">
                <a:solidFill>
                  <a:schemeClr val="tx1"/>
                </a:solidFill>
                <a:effectLst/>
                <a:latin typeface="+mn-lt"/>
                <a:ea typeface="+mn-ea"/>
                <a:cs typeface="+mn-cs"/>
              </a:rPr>
              <a:t>Cheer</a:t>
            </a:r>
            <a:r>
              <a:rPr lang="en-US" sz="1200" b="0" i="0" kern="1200">
                <a:solidFill>
                  <a:schemeClr val="tx1"/>
                </a:solidFill>
                <a:effectLst/>
                <a:latin typeface="+mn-lt"/>
                <a:ea typeface="+mn-ea"/>
                <a:cs typeface="+mn-cs"/>
              </a:rPr>
              <a:t>, tap or click on the Girl Scout you would like to encourage.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Next, select a message and choose a GIF to accompany the cheer. Once the selections are made, you can preview the cheer to see exactly how it will appear. If everything looks good, click </a:t>
            </a:r>
            <a:r>
              <a:rPr lang="en-US" sz="1200" b="1" i="0" kern="1200">
                <a:solidFill>
                  <a:schemeClr val="tx1"/>
                </a:solidFill>
                <a:effectLst/>
                <a:latin typeface="+mn-lt"/>
                <a:ea typeface="+mn-ea"/>
                <a:cs typeface="+mn-cs"/>
              </a:rPr>
              <a:t>Send</a:t>
            </a:r>
            <a:r>
              <a:rPr lang="en-US" sz="1200" b="0" i="0" kern="1200">
                <a:solidFill>
                  <a:schemeClr val="tx1"/>
                </a:solidFill>
                <a:effectLst/>
                <a:latin typeface="+mn-lt"/>
                <a:ea typeface="+mn-ea"/>
                <a:cs typeface="+mn-cs"/>
              </a:rPr>
              <a: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a Girl Scout receives cheers, the number of unviewed cheers will be displayed on the </a:t>
            </a:r>
            <a:r>
              <a:rPr lang="en-US" sz="1200" b="1" i="0" kern="1200">
                <a:solidFill>
                  <a:schemeClr val="tx1"/>
                </a:solidFill>
                <a:effectLst/>
                <a:latin typeface="+mn-lt"/>
                <a:ea typeface="+mn-ea"/>
                <a:cs typeface="+mn-cs"/>
              </a:rPr>
              <a:t>Dashboard</a:t>
            </a:r>
            <a:r>
              <a:rPr lang="en-US" sz="1200" b="0" i="0" kern="1200">
                <a:solidFill>
                  <a:schemeClr val="tx1"/>
                </a:solidFill>
                <a:effectLst/>
                <a:latin typeface="+mn-lt"/>
                <a:ea typeface="+mn-ea"/>
                <a:cs typeface="+mn-cs"/>
              </a:rPr>
              <a:t> along with the GIF. From there, the Girl Scout can open and view all of the cheers that have been sent.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available cheer GIFs are refreshed each year to align with the current cookie season, including updates that feature the new mascot and other popular GIF selections.</a:t>
            </a:r>
          </a:p>
          <a:p>
            <a:endParaRPr lang="en-US" i="1"/>
          </a:p>
        </p:txBody>
      </p:sp>
      <p:sp>
        <p:nvSpPr>
          <p:cNvPr id="4" name="Slide Number Placeholder 3"/>
          <p:cNvSpPr>
            <a:spLocks noGrp="1"/>
          </p:cNvSpPr>
          <p:nvPr>
            <p:ph type="sldNum" sz="quarter" idx="5"/>
          </p:nvPr>
        </p:nvSpPr>
        <p:spPr/>
        <p:txBody>
          <a:bodyPr/>
          <a:lstStyle/>
          <a:p>
            <a:fld id="{B2927AD6-6211-4EC8-A406-436636663B69}" type="slidenum">
              <a:rPr lang="en-US" smtClean="0"/>
              <a:t>41</a:t>
            </a:fld>
            <a:endParaRPr lang="en-US"/>
          </a:p>
        </p:txBody>
      </p:sp>
    </p:spTree>
    <p:extLst>
      <p:ext uri="{BB962C8B-B14F-4D97-AF65-F5344CB8AC3E}">
        <p14:creationId xmlns:p14="http://schemas.microsoft.com/office/powerpoint/2010/main" val="392550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Badges</a:t>
            </a:r>
            <a:r>
              <a:rPr lang="en-US" sz="1200" b="0" i="0" kern="1200">
                <a:solidFill>
                  <a:schemeClr val="tx1"/>
                </a:solidFill>
                <a:effectLst/>
                <a:latin typeface="+mn-lt"/>
                <a:ea typeface="+mn-ea"/>
                <a:cs typeface="+mn-cs"/>
              </a:rPr>
              <a:t> page displays the </a:t>
            </a:r>
            <a:r>
              <a:rPr lang="en-US" sz="1200" b="1" i="0" kern="1200">
                <a:solidFill>
                  <a:schemeClr val="tx1"/>
                </a:solidFill>
                <a:effectLst/>
                <a:latin typeface="+mn-lt"/>
                <a:ea typeface="+mn-ea"/>
                <a:cs typeface="+mn-cs"/>
              </a:rPr>
              <a:t>Cookie Entrepreneur Family Pins</a:t>
            </a:r>
            <a:r>
              <a:rPr lang="en-US" sz="1200" b="0" i="0" kern="1200">
                <a:solidFill>
                  <a:schemeClr val="tx1"/>
                </a:solidFill>
                <a:effectLst/>
                <a:latin typeface="+mn-lt"/>
                <a:ea typeface="+mn-ea"/>
                <a:cs typeface="+mn-cs"/>
              </a:rPr>
              <a:t> and the </a:t>
            </a:r>
            <a:r>
              <a:rPr lang="en-US" sz="1200" b="1" i="0" kern="1200">
                <a:solidFill>
                  <a:schemeClr val="tx1"/>
                </a:solidFill>
                <a:effectLst/>
                <a:latin typeface="+mn-lt"/>
                <a:ea typeface="+mn-ea"/>
                <a:cs typeface="+mn-cs"/>
              </a:rPr>
              <a:t>Cookie Business Badges</a:t>
            </a:r>
            <a:r>
              <a:rPr lang="en-US" sz="1200" b="0" i="0" kern="1200">
                <a:solidFill>
                  <a:schemeClr val="tx1"/>
                </a:solidFill>
                <a:effectLst/>
                <a:latin typeface="+mn-lt"/>
                <a:ea typeface="+mn-ea"/>
                <a:cs typeface="+mn-cs"/>
              </a:rPr>
              <a:t> that are appropriate for your Girl Scout’s grade level.</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For the Cookie Business Badges, Girl Scouts can view an overview of the badge steps. For complete badge requirements, check with your troop volunteer or purchase the official badge requirements through the shop link or your local council store.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For the Cookie Entrepreneur Family Pins, Girl Scouts can click on each step to view detailed instructions. A pop-up window will provide information about the activity, and some steps may include links to activities that can be completed directly within Digital Cookie.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As each step is completed, the Girl Scout can check the box next to that step to track progress. If the final step for a pin is checked, a confirmation message will appear asking the Girl Scout to verify that the last step has been completed.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Girl Scouts can mark steps as completed even if they finished the activity before using Digital Cookie. They can also revisit and complete the activities again at any time, as these activities are valuable tools that support their cookie business.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all steps for a pin are completed, a star will appear at the end of the progress bar, and the Girl Scout will receive a congratulatory message recognizing the achievement.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Once a badge or pin has been completed, it will appear in full color on the </a:t>
            </a:r>
            <a:r>
              <a:rPr lang="en-US" sz="1200" b="1" i="0" kern="1200">
                <a:solidFill>
                  <a:schemeClr val="tx1"/>
                </a:solidFill>
                <a:effectLst/>
                <a:latin typeface="+mn-lt"/>
                <a:ea typeface="+mn-ea"/>
                <a:cs typeface="+mn-cs"/>
              </a:rPr>
              <a:t>Dashboard</a:t>
            </a:r>
            <a:r>
              <a:rPr lang="en-US" sz="1200" b="0" i="0" kern="1200">
                <a:solidFill>
                  <a:schemeClr val="tx1"/>
                </a:solidFill>
                <a:effectLst/>
                <a:latin typeface="+mn-lt"/>
                <a:ea typeface="+mn-ea"/>
                <a:cs typeface="+mn-cs"/>
              </a:rPr>
              <a:t> page, making it easy to track accomplishments throughout the cookie season.</a:t>
            </a:r>
          </a:p>
          <a:p>
            <a:endParaRPr lang="en-US" i="0"/>
          </a:p>
        </p:txBody>
      </p:sp>
      <p:sp>
        <p:nvSpPr>
          <p:cNvPr id="4" name="Slide Number Placeholder 3"/>
          <p:cNvSpPr>
            <a:spLocks noGrp="1"/>
          </p:cNvSpPr>
          <p:nvPr>
            <p:ph type="sldNum" sz="quarter" idx="5"/>
          </p:nvPr>
        </p:nvSpPr>
        <p:spPr/>
        <p:txBody>
          <a:bodyPr/>
          <a:lstStyle/>
          <a:p>
            <a:fld id="{B2927AD6-6211-4EC8-A406-436636663B69}" type="slidenum">
              <a:rPr lang="en-US" smtClean="0"/>
              <a:t>42</a:t>
            </a:fld>
            <a:endParaRPr lang="en-US"/>
          </a:p>
        </p:txBody>
      </p:sp>
    </p:spTree>
    <p:extLst>
      <p:ext uri="{BB962C8B-B14F-4D97-AF65-F5344CB8AC3E}">
        <p14:creationId xmlns:p14="http://schemas.microsoft.com/office/powerpoint/2010/main" val="30405487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Girl Scout Text Book" panose="02020003000000000000" pitchFamily="18" charset="0"/>
                <a:ea typeface="MS Mincho" panose="02020609040205080304" pitchFamily="49" charset="-128"/>
                <a:cs typeface="Arial" panose="020B0604020202020204" pitchFamily="34" charset="0"/>
              </a:rPr>
              <a:t>Girl Scouts can use the Digital Cookie Mobile App to process and review orders placed through the Girl Scout’s individual site. Make sure to download a new version of the mobile app each year. </a:t>
            </a:r>
            <a:endParaRPr lang="en-US" sz="1800">
              <a:effectLst/>
              <a:latin typeface="Cambria" panose="02040503050406030204" pitchFamily="18" charset="0"/>
              <a:ea typeface="MS Mincho" panose="02020609040205080304" pitchFamily="49" charset="-128"/>
              <a:cs typeface="Times New Roman" panose="02020603050405020304" pitchFamily="18" charset="0"/>
            </a:endParaRPr>
          </a:p>
          <a:p>
            <a:endParaRPr lang="en-US" i="1"/>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056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Note to council: You might want to add council mobile app access dates if they do not align to the Digital Cookie access dates. </a:t>
            </a:r>
          </a:p>
          <a:p>
            <a:r>
              <a:rPr lang="en-US" i="1"/>
              <a:t>Script</a:t>
            </a:r>
          </a:p>
          <a:p>
            <a:r>
              <a:rPr lang="en-US" i="0"/>
              <a:t>To log into mobile app, you will use the same email and password used to log into the Digital Cookie browser site. The Girl Scout Cookie site must be published prior to accessing the mobile app.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3693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307AB-C9A0-4D51-F183-C704CAD2B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A8D14-6B71-C39B-75F4-58AA8F31D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D70BE0-EB9F-9B15-4E0D-02A6CB5384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Note to council: This slide has animation</a:t>
            </a:r>
          </a:p>
          <a:p>
            <a:endParaRPr lang="en-US" i="1"/>
          </a:p>
          <a:p>
            <a:r>
              <a:rPr lang="en-US" i="1"/>
              <a:t>Script</a:t>
            </a:r>
          </a:p>
          <a:p>
            <a:pPr fontAlgn="t"/>
            <a:r>
              <a:rPr lang="en-US" sz="1200" b="0" i="0" kern="1200">
                <a:solidFill>
                  <a:schemeClr val="tx1"/>
                </a:solidFill>
                <a:effectLst/>
                <a:latin typeface="+mn-lt"/>
                <a:ea typeface="+mn-ea"/>
                <a:cs typeface="+mn-cs"/>
              </a:rPr>
              <a:t>When you first log in to the </a:t>
            </a:r>
            <a:r>
              <a:rPr lang="en-US" sz="1200" b="1" i="0" kern="1200">
                <a:solidFill>
                  <a:schemeClr val="tx1"/>
                </a:solidFill>
                <a:effectLst/>
                <a:latin typeface="+mn-lt"/>
                <a:ea typeface="+mn-ea"/>
                <a:cs typeface="+mn-cs"/>
              </a:rPr>
              <a:t>Digital Cookie App</a:t>
            </a:r>
            <a:r>
              <a:rPr lang="en-US" sz="1200" b="0" i="0" kern="1200">
                <a:solidFill>
                  <a:schemeClr val="tx1"/>
                </a:solidFill>
                <a:effectLst/>
                <a:latin typeface="+mn-lt"/>
                <a:ea typeface="+mn-ea"/>
                <a:cs typeface="+mn-cs"/>
              </a:rPr>
              <a:t>, you may see multiple roles associated with your account. In this section, we’ll focus on the </a:t>
            </a:r>
            <a:r>
              <a:rPr lang="en-US" sz="1200" b="1" i="0" kern="1200">
                <a:solidFill>
                  <a:schemeClr val="tx1"/>
                </a:solidFill>
                <a:effectLst/>
                <a:latin typeface="+mn-lt"/>
                <a:ea typeface="+mn-ea"/>
                <a:cs typeface="+mn-cs"/>
              </a:rPr>
              <a:t>Girl Scout role</a:t>
            </a:r>
            <a:r>
              <a:rPr lang="en-US" sz="1200" b="0" i="0" kern="1200">
                <a:solidFill>
                  <a:schemeClr val="tx1"/>
                </a:solidFill>
                <a:effectLst/>
                <a:latin typeface="+mn-lt"/>
                <a:ea typeface="+mn-ea"/>
                <a:cs typeface="+mn-cs"/>
              </a:rPr>
              <a:t>. Select your Girl Scout’s name to access the home screen.</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From the home screen, Girl Scouts can:</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Place a new cookie order</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Share their cookie site with customers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View and manage orders</a:t>
            </a:r>
          </a:p>
          <a:p>
            <a:pPr marL="171450" lvl="0" indent="-171450" fontAlgn="t">
              <a:buFont typeface="Arial" panose="020B0604020202020204" pitchFamily="34" charset="0"/>
              <a:buChar char="•"/>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Visit My Site</a:t>
            </a:r>
            <a:r>
              <a:rPr lang="en-US" sz="1200" b="0" i="0" kern="1200">
                <a:solidFill>
                  <a:schemeClr val="tx1"/>
                </a:solidFill>
                <a:effectLst/>
                <a:latin typeface="+mn-lt"/>
                <a:ea typeface="+mn-ea"/>
                <a:cs typeface="+mn-cs"/>
              </a:rPr>
              <a:t> button displays a QR code that customers can scan to visit the Girl Scout’s cookie site and place an order.</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Email My Site</a:t>
            </a:r>
            <a:r>
              <a:rPr lang="en-US" sz="1200" b="0" i="0" kern="1200">
                <a:solidFill>
                  <a:schemeClr val="tx1"/>
                </a:solidFill>
                <a:effectLst/>
                <a:latin typeface="+mn-lt"/>
                <a:ea typeface="+mn-ea"/>
                <a:cs typeface="+mn-cs"/>
              </a:rPr>
              <a:t> button allows Girl Scouts to send a marketing email to customers, giving them the opportunity to purchase from the Girl Scout’s cookie site later.</a:t>
            </a:r>
          </a:p>
        </p:txBody>
      </p:sp>
      <p:sp>
        <p:nvSpPr>
          <p:cNvPr id="4" name="Slide Number Placeholder 3">
            <a:extLst>
              <a:ext uri="{FF2B5EF4-FFF2-40B4-BE49-F238E27FC236}">
                <a16:creationId xmlns:a16="http://schemas.microsoft.com/office/drawing/2014/main" id="{29E5E78C-E207-E549-8C73-D0FD699C00D0}"/>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77034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E89C-2110-5501-2CFE-8A9A6C1D5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39766-F11A-9B89-6EAA-ABBE7D2C7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59A84-B098-8ECC-A807-1C9FCA868D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Note to council: This slide has animation</a:t>
            </a:r>
          </a:p>
          <a:p>
            <a:endParaRPr lang="en-US" b="0" i="1"/>
          </a:p>
          <a:p>
            <a:r>
              <a:rPr lang="en-US" b="0" i="1"/>
              <a:t>Script:</a:t>
            </a:r>
          </a:p>
          <a:p>
            <a:pPr fontAlgn="t"/>
            <a:r>
              <a:rPr lang="en-US" sz="1200" b="0" i="0" kern="1200">
                <a:solidFill>
                  <a:schemeClr val="tx1"/>
                </a:solidFill>
                <a:effectLst/>
                <a:latin typeface="+mn-lt"/>
                <a:ea typeface="+mn-ea"/>
                <a:cs typeface="+mn-cs"/>
              </a:rPr>
              <a:t>To place a cookie order using the mobile app, the Girl Scout will tap </a:t>
            </a:r>
            <a:r>
              <a:rPr lang="en-US" sz="1200" b="1" i="0" kern="1200">
                <a:solidFill>
                  <a:schemeClr val="tx1"/>
                </a:solidFill>
                <a:effectLst/>
                <a:latin typeface="+mn-lt"/>
                <a:ea typeface="+mn-ea"/>
                <a:cs typeface="+mn-cs"/>
              </a:rPr>
              <a:t>New Cookie Order</a:t>
            </a:r>
            <a:r>
              <a:rPr lang="en-US" sz="1200" b="0" i="0" kern="1200">
                <a:solidFill>
                  <a:schemeClr val="tx1"/>
                </a:solidFill>
                <a:effectLst/>
                <a:latin typeface="+mn-lt"/>
                <a:ea typeface="+mn-ea"/>
                <a:cs typeface="+mn-cs"/>
              </a:rPr>
              <a:t>, then enter the cookie varieties the customer would like to purchase using the plus (+) and minus (-) buttons next to each variety. Once the order is complete, tap </a:t>
            </a:r>
            <a:r>
              <a:rPr lang="en-US" sz="1200" b="1" i="0" kern="1200">
                <a:solidFill>
                  <a:schemeClr val="tx1"/>
                </a:solidFill>
                <a:effectLst/>
                <a:latin typeface="+mn-lt"/>
                <a:ea typeface="+mn-ea"/>
                <a:cs typeface="+mn-cs"/>
              </a:rPr>
              <a:t>Checkout</a:t>
            </a:r>
            <a:r>
              <a:rPr lang="en-US" sz="1200" b="0" i="0" kern="1200">
                <a:solidFill>
                  <a:schemeClr val="tx1"/>
                </a:solidFill>
                <a:effectLst/>
                <a:latin typeface="+mn-lt"/>
                <a:ea typeface="+mn-ea"/>
                <a:cs typeface="+mn-cs"/>
              </a:rPr>
              <a: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::ADVANCCE SLIDE::</a:t>
            </a:r>
          </a:p>
          <a:p>
            <a:pPr fontAlgn="t"/>
            <a:r>
              <a:rPr lang="en-US" sz="1200" b="0" i="0" kern="1200">
                <a:solidFill>
                  <a:schemeClr val="tx1"/>
                </a:solidFill>
                <a:effectLst/>
                <a:latin typeface="+mn-lt"/>
                <a:ea typeface="+mn-ea"/>
                <a:cs typeface="+mn-cs"/>
              </a:rPr>
              <a:t>The dark blue bar at the top of the screen indicates the order type being placed. Most transactions will be </a:t>
            </a:r>
            <a:r>
              <a:rPr lang="en-US" sz="1200" b="1" i="0" kern="1200">
                <a:solidFill>
                  <a:schemeClr val="tx1"/>
                </a:solidFill>
                <a:effectLst/>
                <a:latin typeface="+mn-lt"/>
                <a:ea typeface="+mn-ea"/>
                <a:cs typeface="+mn-cs"/>
              </a:rPr>
              <a:t>Give Now</a:t>
            </a:r>
            <a:r>
              <a:rPr lang="en-US" sz="1200" b="0" i="0" kern="1200">
                <a:solidFill>
                  <a:schemeClr val="tx1"/>
                </a:solidFill>
                <a:effectLst/>
                <a:latin typeface="+mn-lt"/>
                <a:ea typeface="+mn-ea"/>
                <a:cs typeface="+mn-cs"/>
              </a:rPr>
              <a:t>, which is used when the customer receives their cookies immediately. If you need to change the order type to </a:t>
            </a:r>
            <a:r>
              <a:rPr lang="en-US" sz="1200" b="1" i="0" kern="1200">
                <a:solidFill>
                  <a:schemeClr val="tx1"/>
                </a:solidFill>
                <a:effectLst/>
                <a:latin typeface="+mn-lt"/>
                <a:ea typeface="+mn-ea"/>
                <a:cs typeface="+mn-cs"/>
              </a:rPr>
              <a:t>Girl Delivered</a:t>
            </a:r>
            <a:r>
              <a:rPr lang="en-US" sz="1200" b="0" i="0" kern="1200">
                <a:solidFill>
                  <a:schemeClr val="tx1"/>
                </a:solidFill>
                <a:effectLst/>
                <a:latin typeface="+mn-lt"/>
                <a:ea typeface="+mn-ea"/>
                <a:cs typeface="+mn-cs"/>
              </a:rPr>
              <a:t> or </a:t>
            </a:r>
            <a:r>
              <a:rPr lang="en-US" sz="1200" b="1" i="0" kern="1200">
                <a:solidFill>
                  <a:schemeClr val="tx1"/>
                </a:solidFill>
                <a:effectLst/>
                <a:latin typeface="+mn-lt"/>
                <a:ea typeface="+mn-ea"/>
                <a:cs typeface="+mn-cs"/>
              </a:rPr>
              <a:t>Shipped</a:t>
            </a:r>
            <a:r>
              <a:rPr lang="en-US" sz="1200" b="0" i="0" kern="1200">
                <a:solidFill>
                  <a:schemeClr val="tx1"/>
                </a:solidFill>
                <a:effectLst/>
                <a:latin typeface="+mn-lt"/>
                <a:ea typeface="+mn-ea"/>
                <a:cs typeface="+mn-cs"/>
              </a:rPr>
              <a:t>, tap </a:t>
            </a:r>
            <a:r>
              <a:rPr lang="en-US" sz="1200" b="1" i="0" kern="1200">
                <a:solidFill>
                  <a:schemeClr val="tx1"/>
                </a:solidFill>
                <a:effectLst/>
                <a:latin typeface="+mn-lt"/>
                <a:ea typeface="+mn-ea"/>
                <a:cs typeface="+mn-cs"/>
              </a:rPr>
              <a:t>Update</a:t>
            </a:r>
            <a:r>
              <a:rPr lang="en-US" sz="1200" b="0" i="0" kern="1200">
                <a:solidFill>
                  <a:schemeClr val="tx1"/>
                </a:solidFill>
                <a:effectLst/>
                <a:latin typeface="+mn-lt"/>
                <a:ea typeface="+mn-ea"/>
                <a:cs typeface="+mn-cs"/>
              </a:rPr>
              <a:t> and select the appropriate option.</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Keep in mind that the app remembers the last delivery type selected and will continue using that option for future orders until it is changed again. This is especially important when switching between different types of customer orders.</a:t>
            </a:r>
          </a:p>
          <a:p>
            <a:endParaRPr lang="en-US" b="0" i="0"/>
          </a:p>
        </p:txBody>
      </p:sp>
      <p:sp>
        <p:nvSpPr>
          <p:cNvPr id="4" name="Slide Number Placeholder 3">
            <a:extLst>
              <a:ext uri="{FF2B5EF4-FFF2-40B4-BE49-F238E27FC236}">
                <a16:creationId xmlns:a16="http://schemas.microsoft.com/office/drawing/2014/main" id="{0C9B237E-886B-F469-4C90-521407ABFAAA}"/>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42018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319A-BB2F-7EEF-7016-0972DA19D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CE28B-1529-AB3C-CE46-D85653399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CF851-66B2-3204-57AF-C2ED455C32DC}"/>
              </a:ext>
            </a:extLst>
          </p:cNvPr>
          <p:cNvSpPr>
            <a:spLocks noGrp="1"/>
          </p:cNvSpPr>
          <p:nvPr>
            <p:ph type="body" idx="1"/>
          </p:nvPr>
        </p:nvSpPr>
        <p:spPr/>
        <p:txBody>
          <a:bodyPr/>
          <a:lstStyle/>
          <a:p>
            <a:r>
              <a:rPr lang="en-US" b="1" i="1">
                <a:latin typeface="Arial"/>
                <a:cs typeface="Arial"/>
              </a:rPr>
              <a:t>Note to council: there is animation on this slide. </a:t>
            </a:r>
          </a:p>
          <a:p>
            <a:r>
              <a:rPr lang="en-US" b="0" i="1">
                <a:latin typeface="Arial"/>
                <a:cs typeface="Arial"/>
              </a:rPr>
              <a:t>Script:</a:t>
            </a:r>
          </a:p>
          <a:p>
            <a:pPr fontAlgn="t"/>
            <a:r>
              <a:rPr lang="en-US" sz="1200" b="0" i="0" kern="1200">
                <a:solidFill>
                  <a:schemeClr val="tx1"/>
                </a:solidFill>
                <a:effectLst/>
                <a:latin typeface="+mn-lt"/>
                <a:ea typeface="+mn-ea"/>
                <a:cs typeface="+mn-cs"/>
              </a:rPr>
              <a:t>Next, the Girl Scout will select how the customer would like to pay for their cookies.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a:t>
            </a:r>
            <a:r>
              <a:rPr lang="en-US" sz="1200" b="1" i="0" kern="1200">
                <a:solidFill>
                  <a:schemeClr val="tx1"/>
                </a:solidFill>
                <a:effectLst/>
                <a:latin typeface="+mn-lt"/>
                <a:ea typeface="+mn-ea"/>
                <a:cs typeface="+mn-cs"/>
              </a:rPr>
              <a:t>Cash</a:t>
            </a:r>
            <a:r>
              <a:rPr lang="en-US" sz="1200" b="0" i="0" kern="1200">
                <a:solidFill>
                  <a:schemeClr val="tx1"/>
                </a:solidFill>
                <a:effectLst/>
                <a:latin typeface="+mn-lt"/>
                <a:ea typeface="+mn-ea"/>
                <a:cs typeface="+mn-cs"/>
              </a:rPr>
              <a:t> is selected, a calculator will appear showing the amount the customer owes. Before the order can be completed, the Girl Scout must enter the amount of cash received from the customer. While the customer’s name and email address are optional, collecting this information is a great way to build a customer list for future cookie sales.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Cash</a:t>
            </a:r>
            <a:r>
              <a:rPr lang="en-US" sz="1200" b="0" i="0" kern="1200">
                <a:solidFill>
                  <a:schemeClr val="tx1"/>
                </a:solidFill>
                <a:effectLst/>
                <a:latin typeface="+mn-lt"/>
                <a:ea typeface="+mn-ea"/>
                <a:cs typeface="+mn-cs"/>
              </a:rPr>
              <a:t> payment option is only available for </a:t>
            </a:r>
            <a:r>
              <a:rPr lang="en-US" sz="1200" b="1" i="0" kern="1200">
                <a:solidFill>
                  <a:schemeClr val="tx1"/>
                </a:solidFill>
                <a:effectLst/>
                <a:latin typeface="+mn-lt"/>
                <a:ea typeface="+mn-ea"/>
                <a:cs typeface="+mn-cs"/>
              </a:rPr>
              <a:t>Give Cookies to Customer Now</a:t>
            </a:r>
            <a:r>
              <a:rPr lang="en-US" sz="1200" b="0" i="0" kern="1200">
                <a:solidFill>
                  <a:schemeClr val="tx1"/>
                </a:solidFill>
                <a:effectLst/>
                <a:latin typeface="+mn-lt"/>
                <a:ea typeface="+mn-ea"/>
                <a:cs typeface="+mn-cs"/>
              </a:rPr>
              <a:t> orders.</a:t>
            </a:r>
          </a:p>
          <a:p>
            <a:pPr fontAlgn="t"/>
            <a:endParaRPr lang="en-US" sz="1200" b="0" i="0" kern="1200">
              <a:solidFill>
                <a:schemeClr val="tx1"/>
              </a:solidFill>
              <a:effectLst/>
              <a:latin typeface="+mn-lt"/>
              <a:ea typeface="+mn-ea"/>
              <a:cs typeface="+mn-cs"/>
            </a:endParaRPr>
          </a:p>
          <a:p>
            <a:endParaRPr lang="en-US" b="0" i="0">
              <a:latin typeface="Arial"/>
              <a:cs typeface="Arial"/>
            </a:endParaRPr>
          </a:p>
        </p:txBody>
      </p:sp>
      <p:sp>
        <p:nvSpPr>
          <p:cNvPr id="4" name="Slide Number Placeholder 3">
            <a:extLst>
              <a:ext uri="{FF2B5EF4-FFF2-40B4-BE49-F238E27FC236}">
                <a16:creationId xmlns:a16="http://schemas.microsoft.com/office/drawing/2014/main" id="{773A43E6-4934-E57F-6F90-B5517FB4CD06}"/>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69932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AC1F5-604B-13B8-35DC-CC52D1335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62C9-1ED6-643A-C307-420FE8A3D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4CE7E-BE3D-7334-2563-2AB6FAF861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r>
              <a:rPr lang="en-US" b="0" i="1">
                <a:latin typeface="Arial"/>
                <a:cs typeface="Arial"/>
              </a:rPr>
              <a:t>Script:</a:t>
            </a:r>
          </a:p>
          <a:p>
            <a:endParaRPr lang="en-US" b="0" i="0">
              <a:latin typeface="Arial"/>
              <a:cs typeface="Arial"/>
            </a:endParaRPr>
          </a:p>
          <a:p>
            <a:pPr fontAlgn="t"/>
            <a:r>
              <a:rPr lang="en-US" sz="1200" b="0" i="0" kern="1200">
                <a:solidFill>
                  <a:schemeClr val="tx1"/>
                </a:solidFill>
                <a:effectLst/>
                <a:latin typeface="+mn-lt"/>
                <a:ea typeface="+mn-ea"/>
                <a:cs typeface="+mn-cs"/>
              </a:rPr>
              <a:t>If the customer chooses </a:t>
            </a:r>
            <a:r>
              <a:rPr lang="en-US" sz="1200" b="1" i="0" kern="1200">
                <a:solidFill>
                  <a:schemeClr val="tx1"/>
                </a:solidFill>
                <a:effectLst/>
                <a:latin typeface="+mn-lt"/>
                <a:ea typeface="+mn-ea"/>
                <a:cs typeface="+mn-cs"/>
              </a:rPr>
              <a:t>PayPal</a:t>
            </a:r>
            <a:r>
              <a:rPr lang="en-US" sz="1200" b="0" i="0" kern="1200">
                <a:solidFill>
                  <a:schemeClr val="tx1"/>
                </a:solidFill>
                <a:effectLst/>
                <a:latin typeface="+mn-lt"/>
                <a:ea typeface="+mn-ea"/>
                <a:cs typeface="+mn-cs"/>
              </a:rPr>
              <a:t> or </a:t>
            </a:r>
            <a:r>
              <a:rPr lang="en-US" sz="1200" b="1" i="0" kern="1200">
                <a:solidFill>
                  <a:schemeClr val="tx1"/>
                </a:solidFill>
                <a:effectLst/>
                <a:latin typeface="+mn-lt"/>
                <a:ea typeface="+mn-ea"/>
                <a:cs typeface="+mn-cs"/>
              </a:rPr>
              <a:t>Venmo</a:t>
            </a:r>
            <a:r>
              <a:rPr lang="en-US" sz="1200" b="0" i="0" kern="1200">
                <a:solidFill>
                  <a:schemeClr val="tx1"/>
                </a:solidFill>
                <a:effectLst/>
                <a:latin typeface="+mn-lt"/>
                <a:ea typeface="+mn-ea"/>
                <a:cs typeface="+mn-cs"/>
              </a:rPr>
              <a:t> as their payment method, the Girl Scout will select that option and tap </a:t>
            </a:r>
            <a:r>
              <a:rPr lang="en-US" sz="1200" b="1" i="0" kern="1200">
                <a:solidFill>
                  <a:schemeClr val="tx1"/>
                </a:solidFill>
                <a:effectLst/>
                <a:latin typeface="+mn-lt"/>
                <a:ea typeface="+mn-ea"/>
                <a:cs typeface="+mn-cs"/>
              </a:rPr>
              <a:t>Place Order</a:t>
            </a:r>
            <a:r>
              <a:rPr lang="en-US" sz="1200" b="0" i="0" kern="1200">
                <a:solidFill>
                  <a:schemeClr val="tx1"/>
                </a:solidFill>
                <a:effectLst/>
                <a:latin typeface="+mn-lt"/>
                <a:ea typeface="+mn-ea"/>
                <a:cs typeface="+mn-cs"/>
              </a:rPr>
              <a:t>.</a:t>
            </a:r>
          </a:p>
          <a:p>
            <a:endParaRPr lang="en-US" b="0" i="0">
              <a:latin typeface="Arial"/>
              <a:cs typeface="Arial"/>
            </a:endParaRPr>
          </a:p>
          <a:p>
            <a:r>
              <a:rPr lang="en-US" b="0" i="0">
                <a:latin typeface="Arial"/>
                <a:cs typeface="Arial"/>
              </a:rPr>
              <a:t>::ADVANCE SLIDE::</a:t>
            </a:r>
          </a:p>
          <a:p>
            <a:endParaRPr lang="en-US" b="0" i="0">
              <a:latin typeface="Arial"/>
              <a:cs typeface="Arial"/>
            </a:endParaRPr>
          </a:p>
          <a:p>
            <a:pPr fontAlgn="t"/>
            <a:r>
              <a:rPr lang="en-US" sz="1200" b="0" i="0" kern="1200">
                <a:solidFill>
                  <a:schemeClr val="tx1"/>
                </a:solidFill>
                <a:effectLst/>
                <a:latin typeface="+mn-lt"/>
                <a:ea typeface="+mn-ea"/>
                <a:cs typeface="+mn-cs"/>
              </a:rPr>
              <a:t>A QR code will appear on the screen. The Girl Scout can turn the phone toward the customer, who can then scan the QR code with their mobile device to complete their payment through PayPal or Venmo.</a:t>
            </a:r>
          </a:p>
          <a:p>
            <a:endParaRPr lang="en-US" b="0" i="0">
              <a:latin typeface="Arial"/>
              <a:cs typeface="Arial"/>
            </a:endParaRPr>
          </a:p>
          <a:p>
            <a:r>
              <a:rPr lang="en-US" b="0" i="0">
                <a:latin typeface="Arial"/>
                <a:cs typeface="Arial"/>
              </a:rPr>
              <a:t>::ADVANCE SLIDE::</a:t>
            </a:r>
          </a:p>
          <a:p>
            <a:endParaRPr lang="en-US" b="0" i="0">
              <a:latin typeface="Arial"/>
              <a:cs typeface="Arial"/>
            </a:endParaRPr>
          </a:p>
          <a:p>
            <a:pPr fontAlgn="t"/>
            <a:r>
              <a:rPr lang="en-US" sz="1200" b="0" i="0" kern="1200">
                <a:solidFill>
                  <a:schemeClr val="tx1"/>
                </a:solidFill>
                <a:effectLst/>
                <a:latin typeface="+mn-lt"/>
                <a:ea typeface="+mn-ea"/>
                <a:cs typeface="+mn-cs"/>
              </a:rPr>
              <a:t>The next few screens show the payment process from the customer’s perspective using PayPal. After scanning the QR code, the customer is directed to the PayPal or Venmo sign-in page. Once logged in, they can select their preferred payment method, review the transaction details, and complete the purchase.</a:t>
            </a:r>
          </a:p>
          <a:p>
            <a:endParaRPr lang="en-US" b="0" i="0">
              <a:latin typeface="Arial"/>
              <a:cs typeface="Arial"/>
            </a:endParaRPr>
          </a:p>
          <a:p>
            <a:r>
              <a:rPr lang="en-US" b="0" i="0">
                <a:latin typeface="Arial"/>
                <a:cs typeface="Arial"/>
              </a:rPr>
              <a:t>::ADVANCE SLIDE::</a:t>
            </a:r>
          </a:p>
          <a:p>
            <a:endParaRPr lang="en-US" b="0" i="0">
              <a:latin typeface="Arial"/>
              <a:cs typeface="Arial"/>
            </a:endParaRPr>
          </a:p>
          <a:p>
            <a:pPr fontAlgn="t"/>
            <a:r>
              <a:rPr lang="en-US" sz="1200" b="0" i="0" kern="1200">
                <a:solidFill>
                  <a:schemeClr val="tx1"/>
                </a:solidFill>
                <a:effectLst/>
                <a:latin typeface="+mn-lt"/>
                <a:ea typeface="+mn-ea"/>
                <a:cs typeface="+mn-cs"/>
              </a:rPr>
              <a:t>After the payment is successfully processed, the customer will see a confirmation screen indicating that the order has been completed. </a:t>
            </a:r>
            <a:r>
              <a:rPr lang="en-US" sz="1200" b="1" i="0" kern="1200">
                <a:solidFill>
                  <a:schemeClr val="tx1"/>
                </a:solidFill>
                <a:effectLst/>
                <a:latin typeface="+mn-lt"/>
                <a:ea typeface="+mn-ea"/>
                <a:cs typeface="+mn-cs"/>
              </a:rPr>
              <a:t>The Girl Scout should wait for this confirmation before considering the transaction finalized.</a:t>
            </a: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F46DA4A-0C7E-0034-13A1-78B364FB9089}"/>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7505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F9720-06C7-AE29-BB48-FEA238928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7FF9F-078F-4576-B244-1624DB2B6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B73E0-E3E7-55AB-CF76-0960795B41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r>
              <a:rPr lang="en-US" b="0" i="1">
                <a:latin typeface="Arial"/>
                <a:cs typeface="Arial"/>
              </a:rPr>
              <a:t>Script:</a:t>
            </a:r>
          </a:p>
          <a:p>
            <a:r>
              <a:rPr lang="en-US" b="0" i="0">
                <a:latin typeface="Arial"/>
                <a:cs typeface="Arial"/>
              </a:rPr>
              <a:t>If the customer </a:t>
            </a:r>
            <a:r>
              <a:rPr lang="en-US">
                <a:latin typeface="Arial"/>
                <a:cs typeface="Arial"/>
              </a:rPr>
              <a:t>chose</a:t>
            </a:r>
            <a:r>
              <a:rPr lang="en-US" b="0" i="0">
                <a:latin typeface="Arial"/>
                <a:cs typeface="Arial"/>
              </a:rPr>
              <a:t> to pay by Credit Card. </a:t>
            </a:r>
          </a:p>
          <a:p>
            <a:endParaRPr lang="en-US" b="0" i="0">
              <a:latin typeface="Arial"/>
              <a:cs typeface="Arial"/>
            </a:endParaRPr>
          </a:p>
          <a:p>
            <a:r>
              <a:rPr lang="en-US" b="0" i="0">
                <a:latin typeface="Arial"/>
                <a:cs typeface="Arial"/>
              </a:rPr>
              <a:t>::ADVANCE SLIDE::</a:t>
            </a:r>
          </a:p>
          <a:p>
            <a:endParaRPr lang="en-US" b="0" i="0">
              <a:latin typeface="Arial"/>
              <a:cs typeface="Arial"/>
            </a:endParaRPr>
          </a:p>
          <a:p>
            <a:r>
              <a:rPr lang="en-US" b="0" i="0">
                <a:latin typeface="Arial"/>
                <a:cs typeface="Arial"/>
              </a:rPr>
              <a:t>The Girl Scout will scroll down on the phone to enter the payment details. </a:t>
            </a:r>
          </a:p>
          <a:p>
            <a:endParaRPr lang="en-US" b="0" i="0">
              <a:latin typeface="Arial"/>
              <a:cs typeface="Arial"/>
            </a:endParaRPr>
          </a:p>
          <a:p>
            <a:r>
              <a:rPr lang="en-US" b="0" i="0">
                <a:latin typeface="Arial"/>
                <a:cs typeface="Arial"/>
              </a:rPr>
              <a:t>::ADVANCE SLIDE::</a:t>
            </a:r>
          </a:p>
          <a:p>
            <a:endParaRPr lang="en-US" b="0" i="0">
              <a:latin typeface="Arial"/>
              <a:cs typeface="Arial"/>
            </a:endParaRPr>
          </a:p>
          <a:p>
            <a:r>
              <a:rPr lang="en-US" b="0" i="0">
                <a:latin typeface="Arial"/>
                <a:cs typeface="Arial"/>
              </a:rPr>
              <a:t>Use the Scan Card feature instead of typing all the numbers. Make sure to have good lighting when using this feature.</a:t>
            </a:r>
          </a:p>
          <a:p>
            <a:endParaRPr lang="en-US" b="0" i="0">
              <a:latin typeface="Arial"/>
              <a:cs typeface="Arial"/>
            </a:endParaRPr>
          </a:p>
          <a:p>
            <a:r>
              <a:rPr lang="en-US" b="0" i="0">
                <a:latin typeface="Arial"/>
                <a:cs typeface="Arial"/>
              </a:rPr>
              <a:t>::ADVANCE SLIDE::</a:t>
            </a:r>
          </a:p>
          <a:p>
            <a:endParaRPr lang="en-US" b="0" i="0">
              <a:latin typeface="Arial"/>
              <a:cs typeface="Arial"/>
            </a:endParaRPr>
          </a:p>
          <a:p>
            <a:r>
              <a:rPr lang="en-US" b="0" i="0">
                <a:latin typeface="Arial"/>
                <a:cs typeface="Arial"/>
              </a:rPr>
              <a:t> One the payment details have been entered; the Girl Scout can ask the customer if they would like to receive an email confirmation. While the customer details are optional now it is always good to ask and handy to have in case of any issues with the order. </a:t>
            </a:r>
            <a:endParaRPr lang="en-US" b="0" i="1">
              <a:latin typeface="Arial"/>
              <a:cs typeface="Arial"/>
            </a:endParaRPr>
          </a:p>
          <a:p>
            <a:endParaRPr lang="en-US" b="0" i="1"/>
          </a:p>
        </p:txBody>
      </p:sp>
      <p:sp>
        <p:nvSpPr>
          <p:cNvPr id="4" name="Slide Number Placeholder 3">
            <a:extLst>
              <a:ext uri="{FF2B5EF4-FFF2-40B4-BE49-F238E27FC236}">
                <a16:creationId xmlns:a16="http://schemas.microsoft.com/office/drawing/2014/main" id="{5F430EBF-349B-3EFA-5D0B-83581F0C6E7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85659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2FA6C-91A5-B93A-B243-9A7396A94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6F77F-B20C-C1DD-0C21-58D307671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2FB12-6193-4166-74F9-9C9E554BF455}"/>
              </a:ext>
            </a:extLst>
          </p:cNvPr>
          <p:cNvSpPr>
            <a:spLocks noGrp="1"/>
          </p:cNvSpPr>
          <p:nvPr>
            <p:ph type="body" idx="1"/>
          </p:nvPr>
        </p:nvSpPr>
        <p:spPr/>
        <p:txBody>
          <a:bodyPr/>
          <a:lstStyle/>
          <a:p>
            <a:r>
              <a:rPr lang="en-US" b="0" i="1">
                <a:latin typeface="Arial"/>
                <a:cs typeface="Arial"/>
              </a:rPr>
              <a:t>Script:</a:t>
            </a:r>
          </a:p>
          <a:p>
            <a:pPr fontAlgn="t"/>
            <a:r>
              <a:rPr lang="en-US" sz="1200" b="0" i="0" kern="1200">
                <a:solidFill>
                  <a:schemeClr val="tx1"/>
                </a:solidFill>
                <a:effectLst/>
                <a:latin typeface="+mn-lt"/>
                <a:ea typeface="+mn-ea"/>
                <a:cs typeface="+mn-cs"/>
              </a:rPr>
              <a:t>From the main page of the mobile app, you'll find a </a:t>
            </a:r>
            <a:r>
              <a:rPr lang="en-US" sz="1200" b="1" i="0" kern="1200">
                <a:solidFill>
                  <a:schemeClr val="tx1"/>
                </a:solidFill>
                <a:effectLst/>
                <a:latin typeface="+mn-lt"/>
                <a:ea typeface="+mn-ea"/>
                <a:cs typeface="+mn-cs"/>
              </a:rPr>
              <a:t>View Cash Sales Summary</a:t>
            </a:r>
            <a:r>
              <a:rPr lang="en-US" sz="1200" b="0" i="0" kern="1200">
                <a:solidFill>
                  <a:schemeClr val="tx1"/>
                </a:solidFill>
                <a:effectLst/>
                <a:latin typeface="+mn-lt"/>
                <a:ea typeface="+mn-ea"/>
                <a:cs typeface="+mn-cs"/>
              </a:rPr>
              <a:t> button. Girl Scouts and their families can tap this button to quickly view a summary of their cash sales for the current cookie program.</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Cash Sales Summary</a:t>
            </a:r>
            <a:r>
              <a:rPr lang="en-US" sz="1200" b="0" i="0" kern="1200">
                <a:solidFill>
                  <a:schemeClr val="tx1"/>
                </a:solidFill>
                <a:effectLst/>
                <a:latin typeface="+mn-lt"/>
                <a:ea typeface="+mn-ea"/>
                <a:cs typeface="+mn-cs"/>
              </a:rPr>
              <a:t> displays both the total amount of cash collected and the number of packages sold through cash transactions. This provides an easy way to track cash sales and monitor progress throughout the season.</a:t>
            </a:r>
          </a:p>
        </p:txBody>
      </p:sp>
      <p:sp>
        <p:nvSpPr>
          <p:cNvPr id="4" name="Slide Number Placeholder 3">
            <a:extLst>
              <a:ext uri="{FF2B5EF4-FFF2-40B4-BE49-F238E27FC236}">
                <a16:creationId xmlns:a16="http://schemas.microsoft.com/office/drawing/2014/main" id="{E313E461-1B47-1801-3B9D-4A7073305CF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05406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148C7-19D1-5F0E-6BDB-5D3558BDE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91F13-79C4-E13F-93B4-0AE6DF5CD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42C4A1-8A52-86E3-093E-A74D325BEB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r>
              <a:rPr lang="en-US" b="0" i="1">
                <a:latin typeface="Arial"/>
                <a:cs typeface="Arial"/>
              </a:rPr>
              <a:t>Script:</a:t>
            </a:r>
          </a:p>
          <a:p>
            <a:r>
              <a:rPr lang="en-US" b="0" i="0">
                <a:latin typeface="Arial"/>
                <a:cs typeface="Arial"/>
              </a:rPr>
              <a:t>Once an order has been placed, the Girl Scout can view all orders (placed through the app and the Digital Cookie site) under the All Orders section from the home screen. </a:t>
            </a:r>
          </a:p>
          <a:p>
            <a:endParaRPr lang="en-US" b="0" i="0">
              <a:latin typeface="Arial"/>
              <a:cs typeface="Arial"/>
            </a:endParaRPr>
          </a:p>
          <a:p>
            <a:r>
              <a:rPr lang="en-US" b="0" i="0">
                <a:latin typeface="Arial"/>
                <a:cs typeface="Arial"/>
              </a:rPr>
              <a:t>::ADVANCE SLIDE::</a:t>
            </a:r>
          </a:p>
          <a:p>
            <a:endParaRPr lang="en-US" b="0" i="0">
              <a:latin typeface="Arial"/>
              <a:cs typeface="Arial"/>
            </a:endParaRPr>
          </a:p>
          <a:p>
            <a:r>
              <a:rPr lang="en-US" b="0" i="0">
                <a:latin typeface="Arial"/>
                <a:cs typeface="Arial"/>
              </a:rPr>
              <a:t>To view the orders in a specific category, click on the green arrow to the right to bring up all the orders.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Arial"/>
                <a:cs typeface="Arial"/>
              </a:rPr>
              <a:t>::ADVANCE SLIDE::</a:t>
            </a:r>
          </a:p>
          <a:p>
            <a:endParaRPr lang="en-US" b="0" i="0">
              <a:latin typeface="Arial"/>
              <a:cs typeface="Arial"/>
            </a:endParaRPr>
          </a:p>
          <a:p>
            <a:r>
              <a:rPr lang="en-US" b="0" i="0">
                <a:latin typeface="Arial"/>
                <a:cs typeface="Arial"/>
              </a:rPr>
              <a:t>Then click on the order you want to view.</a:t>
            </a:r>
          </a:p>
          <a:p>
            <a:endParaRPr lang="en-US" b="0" i="0">
              <a:latin typeface="Arial"/>
              <a:cs typeface="Arial"/>
            </a:endParaRPr>
          </a:p>
          <a:p>
            <a:r>
              <a:rPr lang="en-US" b="0" i="0">
                <a:latin typeface="Arial"/>
                <a:cs typeface="Arial"/>
              </a:rPr>
              <a:t>::ADVANCE SLIDE::</a:t>
            </a:r>
          </a:p>
          <a:p>
            <a:endParaRPr lang="en-US" b="0" i="0">
              <a:latin typeface="Arial"/>
              <a:cs typeface="Arial"/>
            </a:endParaRPr>
          </a:p>
          <a:p>
            <a:r>
              <a:rPr lang="en-US" b="0" i="0">
                <a:latin typeface="Arial"/>
                <a:cs typeface="Arial"/>
              </a:rPr>
              <a:t> If the order is an in-person </a:t>
            </a:r>
            <a:r>
              <a:rPr lang="en-US">
                <a:latin typeface="Arial"/>
                <a:cs typeface="Arial"/>
              </a:rPr>
              <a:t>delivery</a:t>
            </a:r>
            <a:r>
              <a:rPr lang="en-US" b="0" i="0">
                <a:latin typeface="Arial"/>
                <a:cs typeface="Arial"/>
              </a:rPr>
              <a:t> order</a:t>
            </a:r>
            <a:r>
              <a:rPr lang="en-US">
                <a:latin typeface="Arial"/>
                <a:cs typeface="Arial"/>
              </a:rPr>
              <a:t>,</a:t>
            </a:r>
            <a:r>
              <a:rPr lang="en-US" b="0" i="0">
                <a:latin typeface="Arial"/>
                <a:cs typeface="Arial"/>
              </a:rPr>
              <a:t> users can approve or decline the order from the app. If the order type is Delivery Later, the family will still need to approve or decline the order. </a:t>
            </a:r>
          </a:p>
          <a:p>
            <a:endParaRPr lang="en-US" b="0" i="0"/>
          </a:p>
        </p:txBody>
      </p:sp>
      <p:sp>
        <p:nvSpPr>
          <p:cNvPr id="4" name="Slide Number Placeholder 3">
            <a:extLst>
              <a:ext uri="{FF2B5EF4-FFF2-40B4-BE49-F238E27FC236}">
                <a16:creationId xmlns:a16="http://schemas.microsoft.com/office/drawing/2014/main" id="{132AF358-7A05-4278-D894-1373AE625A61}"/>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26658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8D6D84-A646-E642-963F-FEAA763E137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740387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latin typeface="Arial"/>
                <a:cs typeface="Arial"/>
              </a:rPr>
              <a:t>Script</a:t>
            </a:r>
          </a:p>
          <a:p>
            <a:pPr fontAlgn="t"/>
            <a:r>
              <a:rPr lang="en-US" sz="1200" b="0" i="0" kern="1200">
                <a:solidFill>
                  <a:schemeClr val="tx1"/>
                </a:solidFill>
                <a:effectLst/>
                <a:latin typeface="+mn-lt"/>
                <a:ea typeface="+mn-ea"/>
                <a:cs typeface="+mn-cs"/>
              </a:rPr>
              <a:t>When using the </a:t>
            </a:r>
            <a:r>
              <a:rPr lang="en-US" sz="1200" b="1" i="0" kern="1200">
                <a:solidFill>
                  <a:schemeClr val="tx1"/>
                </a:solidFill>
                <a:effectLst/>
                <a:latin typeface="+mn-lt"/>
                <a:ea typeface="+mn-ea"/>
                <a:cs typeface="+mn-cs"/>
              </a:rPr>
              <a:t>Digital Cookie Mobile App</a:t>
            </a:r>
            <a:r>
              <a:rPr lang="en-US" sz="1200" b="0" i="0" kern="1200">
                <a:solidFill>
                  <a:schemeClr val="tx1"/>
                </a:solidFill>
                <a:effectLst/>
                <a:latin typeface="+mn-lt"/>
                <a:ea typeface="+mn-ea"/>
                <a:cs typeface="+mn-cs"/>
              </a:rPr>
              <a:t> at a cookie booth, make sure you're signed in using the </a:t>
            </a:r>
            <a:r>
              <a:rPr lang="en-US" sz="1200" b="1" i="0" kern="1200">
                <a:solidFill>
                  <a:schemeClr val="tx1"/>
                </a:solidFill>
                <a:effectLst/>
                <a:latin typeface="+mn-lt"/>
                <a:ea typeface="+mn-ea"/>
                <a:cs typeface="+mn-cs"/>
              </a:rPr>
              <a:t>Troop</a:t>
            </a:r>
            <a:r>
              <a:rPr lang="en-US" sz="1200" b="0" i="0" kern="1200">
                <a:solidFill>
                  <a:schemeClr val="tx1"/>
                </a:solidFill>
                <a:effectLst/>
                <a:latin typeface="+mn-lt"/>
                <a:ea typeface="+mn-ea"/>
                <a:cs typeface="+mn-cs"/>
              </a:rPr>
              <a:t> role. You can choose this role when you log in, or, if you're already signed in under a Girl Scout account, simply select </a:t>
            </a:r>
            <a:r>
              <a:rPr lang="en-US" sz="1200" b="1" i="0" kern="1200">
                <a:solidFill>
                  <a:schemeClr val="tx1"/>
                </a:solidFill>
                <a:effectLst/>
                <a:latin typeface="+mn-lt"/>
                <a:ea typeface="+mn-ea"/>
                <a:cs typeface="+mn-cs"/>
              </a:rPr>
              <a:t>Switch Profile</a:t>
            </a:r>
            <a:r>
              <a:rPr lang="en-US" sz="1200" b="0" i="0" kern="1200">
                <a:solidFill>
                  <a:schemeClr val="tx1"/>
                </a:solidFill>
                <a:effectLst/>
                <a:latin typeface="+mn-lt"/>
                <a:ea typeface="+mn-ea"/>
                <a:cs typeface="+mn-cs"/>
              </a:rPr>
              <a:t> and choose the troop profile.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Before taking your first order, tap </a:t>
            </a:r>
            <a:r>
              <a:rPr lang="en-US" sz="1200" b="1" i="0" kern="1200">
                <a:solidFill>
                  <a:schemeClr val="tx1"/>
                </a:solidFill>
                <a:effectLst/>
                <a:latin typeface="+mn-lt"/>
                <a:ea typeface="+mn-ea"/>
                <a:cs typeface="+mn-cs"/>
              </a:rPr>
              <a:t>Start My Booth Sale</a:t>
            </a:r>
            <a:r>
              <a:rPr lang="en-US" sz="1200" b="0" i="0" kern="1200">
                <a:solidFill>
                  <a:schemeClr val="tx1"/>
                </a:solidFill>
                <a:effectLst/>
                <a:latin typeface="+mn-lt"/>
                <a:ea typeface="+mn-ea"/>
                <a:cs typeface="+mn-cs"/>
              </a:rPr>
              <a:t>. This activates booth sales in the app and prepares you to begin accepting customer orders.</a:t>
            </a:r>
          </a:p>
        </p:txBody>
      </p:sp>
      <p:sp>
        <p:nvSpPr>
          <p:cNvPr id="4" name="Slide Number Placeholder 3"/>
          <p:cNvSpPr>
            <a:spLocks noGrp="1"/>
          </p:cNvSpPr>
          <p:nvPr>
            <p:ph type="sldNum" sz="quarter" idx="5"/>
          </p:nvPr>
        </p:nvSpPr>
        <p:spPr/>
        <p:txBody>
          <a:bodyPr/>
          <a:lstStyle/>
          <a:p>
            <a:fld id="{B2927AD6-6211-4EC8-A406-436636663B69}" type="slidenum">
              <a:rPr lang="en-US" smtClean="0"/>
              <a:t>54</a:t>
            </a:fld>
            <a:endParaRPr lang="en-US"/>
          </a:p>
        </p:txBody>
      </p:sp>
    </p:spTree>
    <p:extLst>
      <p:ext uri="{BB962C8B-B14F-4D97-AF65-F5344CB8AC3E}">
        <p14:creationId xmlns:p14="http://schemas.microsoft.com/office/powerpoint/2010/main" val="1753051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latin typeface="Arial"/>
                <a:cs typeface="Arial"/>
              </a:rPr>
              <a:t>Script</a:t>
            </a:r>
          </a:p>
          <a:p>
            <a:pPr fontAlgn="t"/>
            <a:r>
              <a:rPr lang="en-US" sz="1200" b="0" i="0" kern="1200">
                <a:solidFill>
                  <a:schemeClr val="tx1"/>
                </a:solidFill>
                <a:effectLst/>
                <a:latin typeface="+mn-lt"/>
                <a:ea typeface="+mn-ea"/>
                <a:cs typeface="+mn-cs"/>
              </a:rPr>
              <a:t>Next, choose the booth location you're currently working at. If you're holding a troop sale at a different location or don't see your booth listed, simply select </a:t>
            </a:r>
            <a:r>
              <a:rPr lang="en-US" sz="1200" b="1" i="0" kern="1200">
                <a:solidFill>
                  <a:schemeClr val="tx1"/>
                </a:solidFill>
                <a:effectLst/>
                <a:latin typeface="+mn-lt"/>
                <a:ea typeface="+mn-ea"/>
                <a:cs typeface="+mn-cs"/>
              </a:rPr>
              <a:t>New Cookie Order</a:t>
            </a:r>
            <a:r>
              <a:rPr lang="en-US" sz="1200" b="0" i="0" kern="1200">
                <a:solidFill>
                  <a:schemeClr val="tx1"/>
                </a:solidFill>
                <a:effectLst/>
                <a:latin typeface="+mn-lt"/>
                <a:ea typeface="+mn-ea"/>
                <a:cs typeface="+mn-cs"/>
              </a:rPr>
              <a:t> from the main screen. You can then process customer orders without selecting a booth.</a:t>
            </a:r>
          </a:p>
        </p:txBody>
      </p:sp>
      <p:sp>
        <p:nvSpPr>
          <p:cNvPr id="4" name="Slide Number Placeholder 3"/>
          <p:cNvSpPr>
            <a:spLocks noGrp="1"/>
          </p:cNvSpPr>
          <p:nvPr>
            <p:ph type="sldNum" sz="quarter" idx="5"/>
          </p:nvPr>
        </p:nvSpPr>
        <p:spPr/>
        <p:txBody>
          <a:bodyPr/>
          <a:lstStyle/>
          <a:p>
            <a:fld id="{B2927AD6-6211-4EC8-A406-436636663B69}" type="slidenum">
              <a:rPr lang="en-US" smtClean="0"/>
              <a:t>55</a:t>
            </a:fld>
            <a:endParaRPr lang="en-US"/>
          </a:p>
        </p:txBody>
      </p:sp>
    </p:spTree>
    <p:extLst>
      <p:ext uri="{BB962C8B-B14F-4D97-AF65-F5344CB8AC3E}">
        <p14:creationId xmlns:p14="http://schemas.microsoft.com/office/powerpoint/2010/main" val="6904162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p>
          <a:p>
            <a:pPr fontAlgn="t"/>
            <a:r>
              <a:rPr lang="en-US" sz="1200" b="0" i="0" kern="1200">
                <a:solidFill>
                  <a:schemeClr val="tx1"/>
                </a:solidFill>
                <a:effectLst/>
                <a:latin typeface="+mn-lt"/>
                <a:ea typeface="+mn-ea"/>
                <a:cs typeface="+mn-cs"/>
              </a:rPr>
              <a:t>You're now ready to enter the customer's order. Simply use the </a:t>
            </a:r>
            <a:r>
              <a:rPr lang="en-US" sz="1200" b="1" i="0" kern="1200">
                <a:solidFill>
                  <a:schemeClr val="tx1"/>
                </a:solidFill>
                <a:effectLst/>
                <a:latin typeface="+mn-lt"/>
                <a:ea typeface="+mn-ea"/>
                <a:cs typeface="+mn-cs"/>
              </a:rPr>
              <a:t>plus</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minus</a:t>
            </a:r>
            <a:r>
              <a:rPr lang="en-US" sz="1200" b="0" i="0" kern="1200">
                <a:solidFill>
                  <a:schemeClr val="tx1"/>
                </a:solidFill>
                <a:effectLst/>
                <a:latin typeface="+mn-lt"/>
                <a:ea typeface="+mn-ea"/>
                <a:cs typeface="+mn-cs"/>
              </a:rPr>
              <a:t> buttons next to each cookie variety to add or remove packages based on the customer's selections.</a:t>
            </a:r>
          </a:p>
          <a:p>
            <a:pPr fontAlgn="t"/>
            <a:r>
              <a:rPr lang="en-US" sz="1200" b="0" i="0" kern="1200">
                <a:solidFill>
                  <a:schemeClr val="tx1"/>
                </a:solidFill>
                <a:effectLst/>
                <a:latin typeface="+mn-lt"/>
                <a:ea typeface="+mn-ea"/>
                <a:cs typeface="+mn-cs"/>
              </a:rPr>
              <a:t>The top of the screen displays the booth location you're logged into, so you can easily verify you're processing sales for the correct booth.</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56</a:t>
            </a:fld>
            <a:endParaRPr lang="en-US"/>
          </a:p>
        </p:txBody>
      </p:sp>
    </p:spTree>
    <p:extLst>
      <p:ext uri="{BB962C8B-B14F-4D97-AF65-F5344CB8AC3E}">
        <p14:creationId xmlns:p14="http://schemas.microsoft.com/office/powerpoint/2010/main" val="3115609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Script:</a:t>
            </a:r>
          </a:p>
          <a:p>
            <a:pPr fontAlgn="t"/>
            <a:r>
              <a:rPr lang="en-US" sz="1200" b="0" i="0" kern="1200">
                <a:solidFill>
                  <a:schemeClr val="tx1"/>
                </a:solidFill>
                <a:effectLst/>
                <a:latin typeface="+mn-lt"/>
                <a:ea typeface="+mn-ea"/>
                <a:cs typeface="+mn-cs"/>
              </a:rPr>
              <a:t>Next, you can review the order details and verify the booth location shown on the screen. Then select how the customer would like to pay. </a:t>
            </a:r>
          </a:p>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57</a:t>
            </a:fld>
            <a:endParaRPr lang="en-US"/>
          </a:p>
        </p:txBody>
      </p:sp>
    </p:spTree>
    <p:extLst>
      <p:ext uri="{BB962C8B-B14F-4D97-AF65-F5344CB8AC3E}">
        <p14:creationId xmlns:p14="http://schemas.microsoft.com/office/powerpoint/2010/main" val="27971350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1" i="1" baseline="0">
                <a:latin typeface="Palatino Linotype"/>
              </a:rPr>
              <a:t>Note to council: Slide has animation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b="0" i="1"/>
          </a:p>
          <a:p>
            <a:pPr marL="0" marR="0" lvl="0" indent="0" algn="l" defTabSz="685800" rtl="0" eaLnBrk="1" fontAlgn="auto" latinLnBrk="0" hangingPunct="1">
              <a:lnSpc>
                <a:spcPct val="100000"/>
              </a:lnSpc>
              <a:spcBef>
                <a:spcPts val="0"/>
              </a:spcBef>
              <a:spcAft>
                <a:spcPts val="0"/>
              </a:spcAft>
              <a:buClrTx/>
              <a:buSzTx/>
              <a:buFontTx/>
              <a:buNone/>
              <a:tabLst/>
              <a:defRPr/>
            </a:pPr>
            <a:r>
              <a:rPr lang="en-US" b="0" i="1"/>
              <a:t>Script:</a:t>
            </a:r>
          </a:p>
          <a:p>
            <a:pPr fontAlgn="t"/>
            <a:r>
              <a:rPr lang="en-US" sz="1200" b="0" i="0" kern="1200">
                <a:solidFill>
                  <a:schemeClr val="tx1"/>
                </a:solidFill>
                <a:effectLst/>
                <a:latin typeface="+mn-lt"/>
                <a:ea typeface="+mn-ea"/>
                <a:cs typeface="+mn-cs"/>
              </a:rPr>
              <a:t>If the customer is paying with cash, a calculator will appear showing the total amount due.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r>
              <a:rPr lang="en-US" sz="1200" b="0" i="0" kern="1200">
                <a:solidFill>
                  <a:schemeClr val="tx1"/>
                </a:solidFill>
                <a:effectLst/>
                <a:latin typeface="+mn-lt"/>
                <a:ea typeface="+mn-ea"/>
                <a:cs typeface="+mn-cs"/>
              </a:rPr>
              <a:t>Simply enter the amount of cash received.</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::ADVANCE SLIDE:: </a:t>
            </a:r>
          </a:p>
          <a:p>
            <a:pPr fontAlgn="t"/>
            <a:r>
              <a:rPr lang="en-US" sz="1200" b="0" i="0" kern="1200">
                <a:solidFill>
                  <a:schemeClr val="tx1"/>
                </a:solidFill>
                <a:effectLst/>
                <a:latin typeface="+mn-lt"/>
                <a:ea typeface="+mn-ea"/>
                <a:cs typeface="+mn-cs"/>
              </a:rPr>
              <a:t>The app will calculate any change that needs to be given back. You can also offer the customer a receipt by entering the customer's name and email address. Providing this information is optional.</a:t>
            </a:r>
          </a:p>
          <a:p>
            <a:pPr fontAlgn="t"/>
            <a:r>
              <a:rPr lang="en-US" sz="1200" b="0" i="0" kern="1200">
                <a:solidFill>
                  <a:schemeClr val="tx1"/>
                </a:solidFill>
                <a:effectLst/>
                <a:latin typeface="+mn-lt"/>
                <a:ea typeface="+mn-ea"/>
                <a:cs typeface="+mn-cs"/>
              </a:rPr>
              <a:t>When everything is complete, click </a:t>
            </a:r>
            <a:r>
              <a:rPr lang="en-US" sz="1200" b="1" i="0" kern="1200">
                <a:solidFill>
                  <a:schemeClr val="tx1"/>
                </a:solidFill>
                <a:effectLst/>
                <a:latin typeface="+mn-lt"/>
                <a:ea typeface="+mn-ea"/>
                <a:cs typeface="+mn-cs"/>
              </a:rPr>
              <a:t>Place Order</a:t>
            </a:r>
            <a:r>
              <a:rPr lang="en-US" sz="1200" b="0" i="0" kern="1200">
                <a:solidFill>
                  <a:schemeClr val="tx1"/>
                </a:solidFill>
                <a:effectLst/>
                <a:latin typeface="+mn-lt"/>
                <a:ea typeface="+mn-ea"/>
                <a:cs typeface="+mn-cs"/>
              </a:rPr>
              <a:t> to finalize the sale.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C71D9C2-2260-AC4F-AA16-86308DDC7D01}" type="slidenum">
              <a:rPr lang="en-US" smtClean="0"/>
              <a:pPr/>
              <a:t>58</a:t>
            </a:fld>
            <a:endParaRPr lang="en-US"/>
          </a:p>
        </p:txBody>
      </p:sp>
    </p:spTree>
    <p:extLst>
      <p:ext uri="{BB962C8B-B14F-4D97-AF65-F5344CB8AC3E}">
        <p14:creationId xmlns:p14="http://schemas.microsoft.com/office/powerpoint/2010/main" val="22152607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DB17-C82D-5D52-167C-DC2717E1B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034F5-B1FB-FC49-0716-E26834517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81D36-037E-E655-C6DB-08C1D27423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r>
              <a:rPr lang="en-US" b="0" i="1">
                <a:latin typeface="Arial"/>
                <a:cs typeface="Arial"/>
              </a:rPr>
              <a:t>Script:</a:t>
            </a:r>
          </a:p>
          <a:p>
            <a:pPr fontAlgn="t"/>
            <a:r>
              <a:rPr lang="en-US" sz="1200" b="0" i="0" kern="1200">
                <a:solidFill>
                  <a:schemeClr val="tx1"/>
                </a:solidFill>
                <a:effectLst/>
                <a:latin typeface="+mn-lt"/>
                <a:ea typeface="+mn-ea"/>
                <a:cs typeface="+mn-cs"/>
              </a:rPr>
              <a:t>If the customer chooses to pay by </a:t>
            </a:r>
            <a:r>
              <a:rPr lang="en-US" sz="1200" b="1" i="0" kern="1200">
                <a:solidFill>
                  <a:schemeClr val="tx1"/>
                </a:solidFill>
                <a:effectLst/>
                <a:latin typeface="+mn-lt"/>
                <a:ea typeface="+mn-ea"/>
                <a:cs typeface="+mn-cs"/>
              </a:rPr>
              <a:t>credit card</a:t>
            </a:r>
            <a:r>
              <a:rPr lang="en-US" sz="1200" b="0" i="0" kern="1200">
                <a:solidFill>
                  <a:schemeClr val="tx1"/>
                </a:solidFill>
                <a:effectLst/>
                <a:latin typeface="+mn-lt"/>
                <a:ea typeface="+mn-ea"/>
                <a:cs typeface="+mn-cs"/>
              </a:rPr>
              <a:t> you will need to enter the payment information. ::ADVANCE SLIDE:: To make checkout faster and reduce data entry errors, use the </a:t>
            </a:r>
            <a:r>
              <a:rPr lang="en-US" sz="1200" b="1" i="0" kern="1200">
                <a:solidFill>
                  <a:schemeClr val="tx1"/>
                </a:solidFill>
                <a:effectLst/>
                <a:latin typeface="+mn-lt"/>
                <a:ea typeface="+mn-ea"/>
                <a:cs typeface="+mn-cs"/>
              </a:rPr>
              <a:t>Scan Card</a:t>
            </a:r>
            <a:r>
              <a:rPr lang="en-US" sz="1200" b="0" i="0" kern="1200">
                <a:solidFill>
                  <a:schemeClr val="tx1"/>
                </a:solidFill>
                <a:effectLst/>
                <a:latin typeface="+mn-lt"/>
                <a:ea typeface="+mn-ea"/>
                <a:cs typeface="+mn-cs"/>
              </a:rPr>
              <a:t> feature instead of manually entering the card number. For best results, make sure the card is in a well-lit area when using this feature.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 Once the payment information has been entered, ask the customer if they would like to receive an email confirmation of their purchase. While entering the customer's name and email address is optional, it is recommended whenever possible, as this information can be helpful if there are any questions or issues with the order.</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After all information has been entered and reviewed, click </a:t>
            </a:r>
            <a:r>
              <a:rPr lang="en-US" sz="1200" b="1" i="0" kern="1200">
                <a:solidFill>
                  <a:schemeClr val="tx1"/>
                </a:solidFill>
                <a:effectLst/>
                <a:latin typeface="+mn-lt"/>
                <a:ea typeface="+mn-ea"/>
                <a:cs typeface="+mn-cs"/>
              </a:rPr>
              <a:t>Place Order</a:t>
            </a:r>
            <a:r>
              <a:rPr lang="en-US" sz="1200" b="0" i="0" kern="1200">
                <a:solidFill>
                  <a:schemeClr val="tx1"/>
                </a:solidFill>
                <a:effectLst/>
                <a:latin typeface="+mn-lt"/>
                <a:ea typeface="+mn-ea"/>
                <a:cs typeface="+mn-cs"/>
              </a:rPr>
              <a:t> to complete the sale.</a:t>
            </a:r>
          </a:p>
          <a:p>
            <a:endParaRPr lang="en-US" b="0" i="1"/>
          </a:p>
        </p:txBody>
      </p:sp>
      <p:sp>
        <p:nvSpPr>
          <p:cNvPr id="4" name="Slide Number Placeholder 3">
            <a:extLst>
              <a:ext uri="{FF2B5EF4-FFF2-40B4-BE49-F238E27FC236}">
                <a16:creationId xmlns:a16="http://schemas.microsoft.com/office/drawing/2014/main" id="{568A752D-EB82-0346-580D-7302B4FA92E0}"/>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93597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12DFB-08CD-3279-E361-06573115A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7B65A-6E6B-01D1-8CA5-7A92F170F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0234D-F187-18FE-98CA-ED7CF8CB55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r>
              <a:rPr lang="en-US" b="0" i="1">
                <a:latin typeface="Arial"/>
                <a:cs typeface="Arial"/>
              </a:rPr>
              <a:t>Script:</a:t>
            </a:r>
          </a:p>
          <a:p>
            <a:pPr fontAlgn="t"/>
            <a:r>
              <a:rPr lang="en-US" sz="1200" b="0" i="0" kern="1200">
                <a:solidFill>
                  <a:schemeClr val="tx1"/>
                </a:solidFill>
                <a:effectLst/>
                <a:latin typeface="+mn-lt"/>
                <a:ea typeface="+mn-ea"/>
                <a:cs typeface="+mn-cs"/>
              </a:rPr>
              <a:t>If the customer chooses to pay with </a:t>
            </a:r>
            <a:r>
              <a:rPr lang="en-US" sz="1200" b="1" i="0" kern="1200">
                <a:solidFill>
                  <a:schemeClr val="tx1"/>
                </a:solidFill>
                <a:effectLst/>
                <a:latin typeface="+mn-lt"/>
                <a:ea typeface="+mn-ea"/>
                <a:cs typeface="+mn-cs"/>
              </a:rPr>
              <a:t>PayPal</a:t>
            </a:r>
            <a:r>
              <a:rPr lang="en-US" sz="1200" b="0" i="0" kern="1200">
                <a:solidFill>
                  <a:schemeClr val="tx1"/>
                </a:solidFill>
                <a:effectLst/>
                <a:latin typeface="+mn-lt"/>
                <a:ea typeface="+mn-ea"/>
                <a:cs typeface="+mn-cs"/>
              </a:rPr>
              <a:t> or </a:t>
            </a:r>
            <a:r>
              <a:rPr lang="en-US" sz="1200" b="1" i="0" kern="1200">
                <a:solidFill>
                  <a:schemeClr val="tx1"/>
                </a:solidFill>
                <a:effectLst/>
                <a:latin typeface="+mn-lt"/>
                <a:ea typeface="+mn-ea"/>
                <a:cs typeface="+mn-cs"/>
              </a:rPr>
              <a:t>Venmo</a:t>
            </a:r>
            <a:r>
              <a:rPr lang="en-US" sz="1200" b="0" i="0" kern="1200">
                <a:solidFill>
                  <a:schemeClr val="tx1"/>
                </a:solidFill>
                <a:effectLst/>
                <a:latin typeface="+mn-lt"/>
                <a:ea typeface="+mn-ea"/>
                <a:cs typeface="+mn-cs"/>
              </a:rPr>
              <a:t>, select the appropriate payment option and click </a:t>
            </a:r>
            <a:r>
              <a:rPr lang="en-US" sz="1200" b="1" i="0" kern="1200">
                <a:solidFill>
                  <a:schemeClr val="tx1"/>
                </a:solidFill>
                <a:effectLst/>
                <a:latin typeface="+mn-lt"/>
                <a:ea typeface="+mn-ea"/>
                <a:cs typeface="+mn-cs"/>
              </a:rPr>
              <a:t>Place Order</a:t>
            </a:r>
            <a:r>
              <a:rPr lang="en-US" sz="1200" b="0" i="0" kern="1200">
                <a:solidFill>
                  <a:schemeClr val="tx1"/>
                </a:solidFill>
                <a:effectLst/>
                <a:latin typeface="+mn-lt"/>
                <a:ea typeface="+mn-ea"/>
                <a:cs typeface="+mn-cs"/>
              </a:rPr>
              <a:t>. A QR code will then appear on the screen. Turn the device toward the customer, who can scan the QR code with their phone to complete the payment using their PayPal or Venmo account.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next few screens demonstrate the payment process from the customer's perspective using PayPal. After scanning the QR code, the customer is directed to the PayPal or Venmo sign-in page. Once signed in, the customer selects their preferred payment method, reviews the transaction details, and completes the purchase. A confirmation screen is then displayed, indicating that the order has been successfully submitted.</a:t>
            </a:r>
          </a:p>
          <a:p>
            <a:pPr fontAlgn="t"/>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::ADVANCE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After the payment is completed, the order is automatically recorded in Digital Cookie and is ready for fulfillment.</a:t>
            </a:r>
          </a:p>
        </p:txBody>
      </p:sp>
      <p:sp>
        <p:nvSpPr>
          <p:cNvPr id="4" name="Slide Number Placeholder 3">
            <a:extLst>
              <a:ext uri="{FF2B5EF4-FFF2-40B4-BE49-F238E27FC236}">
                <a16:creationId xmlns:a16="http://schemas.microsoft.com/office/drawing/2014/main" id="{4F6809C6-A439-276C-098A-010791B10E3C}"/>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869097E-50E7-4AF5-9655-4B81643C6C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66327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latin typeface="Arial"/>
                <a:cs typeface="Arial"/>
              </a:rPr>
              <a:t>Script:</a:t>
            </a:r>
          </a:p>
          <a:p>
            <a:pPr fontAlgn="t"/>
            <a:r>
              <a:rPr lang="en-US" sz="1200" b="0" i="0" kern="1200">
                <a:solidFill>
                  <a:schemeClr val="tx1"/>
                </a:solidFill>
                <a:effectLst/>
                <a:latin typeface="+mn-lt"/>
                <a:ea typeface="+mn-ea"/>
                <a:cs typeface="+mn-cs"/>
              </a:rPr>
              <a:t>No matter how the customer chooses to pay, a </a:t>
            </a:r>
            <a:r>
              <a:rPr lang="en-US" sz="1200" b="1" i="0" kern="1200">
                <a:solidFill>
                  <a:schemeClr val="tx1"/>
                </a:solidFill>
                <a:effectLst/>
                <a:latin typeface="+mn-lt"/>
                <a:ea typeface="+mn-ea"/>
                <a:cs typeface="+mn-cs"/>
              </a:rPr>
              <a:t>confirmation screen</a:t>
            </a:r>
            <a:r>
              <a:rPr lang="en-US" sz="1200" b="0" i="0" kern="1200">
                <a:solidFill>
                  <a:schemeClr val="tx1"/>
                </a:solidFill>
                <a:effectLst/>
                <a:latin typeface="+mn-lt"/>
                <a:ea typeface="+mn-ea"/>
                <a:cs typeface="+mn-cs"/>
              </a:rPr>
              <a:t> will appear when the order is complete. Always wait for this screen before giving the cookies to the customer so you know the order has been processed successfully.</a:t>
            </a:r>
          </a:p>
          <a:p>
            <a:pPr fontAlgn="t"/>
            <a:r>
              <a:rPr lang="en-US" sz="1200" b="0" i="0" kern="1200">
                <a:solidFill>
                  <a:schemeClr val="tx1"/>
                </a:solidFill>
                <a:effectLst/>
                <a:latin typeface="+mn-lt"/>
                <a:ea typeface="+mn-ea"/>
                <a:cs typeface="+mn-cs"/>
              </a:rPr>
              <a:t>When you're ready for the next customer, select </a:t>
            </a:r>
            <a:r>
              <a:rPr lang="en-US" sz="1200" b="1" i="0" kern="1200">
                <a:solidFill>
                  <a:schemeClr val="tx1"/>
                </a:solidFill>
                <a:effectLst/>
                <a:latin typeface="+mn-lt"/>
                <a:ea typeface="+mn-ea"/>
                <a:cs typeface="+mn-cs"/>
              </a:rPr>
              <a:t>New Booth Order</a:t>
            </a:r>
            <a:r>
              <a:rPr lang="en-US" sz="1200" b="0" i="0" kern="1200">
                <a:solidFill>
                  <a:schemeClr val="tx1"/>
                </a:solidFill>
                <a:effectLst/>
                <a:latin typeface="+mn-lt"/>
                <a:ea typeface="+mn-ea"/>
                <a:cs typeface="+mn-cs"/>
              </a:rPr>
              <a:t>. If you'd like to review your booth sales, select </a:t>
            </a:r>
            <a:r>
              <a:rPr lang="en-US" sz="1200" b="1" i="0" kern="1200">
                <a:solidFill>
                  <a:schemeClr val="tx1"/>
                </a:solidFill>
                <a:effectLst/>
                <a:latin typeface="+mn-lt"/>
                <a:ea typeface="+mn-ea"/>
                <a:cs typeface="+mn-cs"/>
              </a:rPr>
              <a:t>View Booth Summary</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2927AD6-6211-4EC8-A406-436636663B69}" type="slidenum">
              <a:rPr lang="en-US" smtClean="0"/>
              <a:t>61</a:t>
            </a:fld>
            <a:endParaRPr lang="en-US"/>
          </a:p>
        </p:txBody>
      </p:sp>
    </p:spTree>
    <p:extLst>
      <p:ext uri="{BB962C8B-B14F-4D97-AF65-F5344CB8AC3E}">
        <p14:creationId xmlns:p14="http://schemas.microsoft.com/office/powerpoint/2010/main" val="39568768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latin typeface="Arial"/>
                <a:cs typeface="Arial"/>
              </a:rPr>
              <a:t>Note to council: there is animation on this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a:latin typeface="Arial"/>
                <a:cs typeface="Arial"/>
              </a:rPr>
              <a:t>Script:</a:t>
            </a:r>
          </a:p>
          <a:p>
            <a:r>
              <a:rPr lang="en-US" i="0">
                <a:latin typeface="Arial"/>
                <a:cs typeface="Arial"/>
              </a:rPr>
              <a:t>The Booth Summary, shows how many packages have been sold at the booth and how much money has been collected. If the booth is over, you can End the Booth Sale or start a new order. </a:t>
            </a:r>
          </a:p>
        </p:txBody>
      </p:sp>
      <p:sp>
        <p:nvSpPr>
          <p:cNvPr id="4" name="Slide Number Placeholder 3"/>
          <p:cNvSpPr>
            <a:spLocks noGrp="1"/>
          </p:cNvSpPr>
          <p:nvPr>
            <p:ph type="sldNum" sz="quarter" idx="5"/>
          </p:nvPr>
        </p:nvSpPr>
        <p:spPr/>
        <p:txBody>
          <a:bodyPr/>
          <a:lstStyle/>
          <a:p>
            <a:fld id="{A597D752-FEA8-4C1C-A2E4-3E052913522D}" type="slidenum">
              <a:rPr lang="en-US" smtClean="0"/>
              <a:t>62</a:t>
            </a:fld>
            <a:endParaRPr lang="en-US"/>
          </a:p>
        </p:txBody>
      </p:sp>
    </p:spTree>
    <p:extLst>
      <p:ext uri="{BB962C8B-B14F-4D97-AF65-F5344CB8AC3E}">
        <p14:creationId xmlns:p14="http://schemas.microsoft.com/office/powerpoint/2010/main" val="41274356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b="0" i="1">
                <a:latin typeface="Arial"/>
                <a:cs typeface="Arial"/>
              </a:rPr>
              <a:t>Script:</a:t>
            </a:r>
          </a:p>
          <a:p>
            <a:pPr fontAlgn="t"/>
            <a:r>
              <a:rPr lang="en-US" sz="1200" b="0" i="0" kern="1200">
                <a:solidFill>
                  <a:schemeClr val="tx1"/>
                </a:solidFill>
                <a:effectLst/>
                <a:latin typeface="+mn-lt"/>
                <a:ea typeface="+mn-ea"/>
                <a:cs typeface="+mn-cs"/>
              </a:rPr>
              <a:t>When notifications are enabled, you'll receive alerts to help you stay on top of your orders. You'll be notified when a new order is placed, receive daily reminders for any orders that still need approval, and get a final reminder when an order is scheduled to expire the next day. This helps ensure no orders are missed and allows you to take action before an order expires.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C71D9C2-2260-AC4F-AA16-86308DDC7D01}" type="slidenum">
              <a:rPr lang="en-US" smtClean="0"/>
              <a:pPr/>
              <a:t>63</a:t>
            </a:fld>
            <a:endParaRPr lang="en-US"/>
          </a:p>
        </p:txBody>
      </p:sp>
    </p:spTree>
    <p:extLst>
      <p:ext uri="{BB962C8B-B14F-4D97-AF65-F5344CB8AC3E}">
        <p14:creationId xmlns:p14="http://schemas.microsoft.com/office/powerpoint/2010/main" val="5840776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i="1" baseline="0">
                <a:latin typeface="Palatino Linotype" panose="02040502050505030304" pitchFamily="18" charset="0"/>
              </a:rPr>
              <a:t>Script:</a:t>
            </a:r>
          </a:p>
          <a:p>
            <a:pPr fontAlgn="t"/>
            <a:r>
              <a:rPr lang="en-US" sz="1200" b="0" i="0" kern="1200">
                <a:solidFill>
                  <a:schemeClr val="tx1"/>
                </a:solidFill>
                <a:effectLst/>
                <a:latin typeface="+mn-lt"/>
                <a:ea typeface="+mn-ea"/>
                <a:cs typeface="+mn-cs"/>
              </a:rPr>
              <a:t>When a customer arrives at the Girl Scout’s cookie site, they can learn about the Girl Scout through its story, track progress toward the goal, and watch a video to learn more about the Girl Scout’s cookie program activities, if available.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When the customer is ready to purchase cookies, they simply select </a:t>
            </a:r>
            <a:r>
              <a:rPr lang="en-US" sz="1200" b="1" i="0" kern="1200">
                <a:solidFill>
                  <a:schemeClr val="tx1"/>
                </a:solidFill>
                <a:effectLst/>
                <a:latin typeface="+mn-lt"/>
                <a:ea typeface="+mn-ea"/>
                <a:cs typeface="+mn-cs"/>
              </a:rPr>
              <a:t>Start an Order</a:t>
            </a:r>
            <a:r>
              <a:rPr lang="en-US" sz="1200" b="0" i="0" kern="1200">
                <a:solidFill>
                  <a:schemeClr val="tx1"/>
                </a:solidFill>
                <a:effectLst/>
                <a:latin typeface="+mn-lt"/>
                <a:ea typeface="+mn-ea"/>
                <a:cs typeface="+mn-cs"/>
              </a:rPr>
              <a:t> to begin building and submitting their order.</a:t>
            </a:r>
          </a:p>
        </p:txBody>
      </p:sp>
      <p:sp>
        <p:nvSpPr>
          <p:cNvPr id="4" name="Slide Number Placeholder 3"/>
          <p:cNvSpPr>
            <a:spLocks noGrp="1"/>
          </p:cNvSpPr>
          <p:nvPr>
            <p:ph type="sldNum" sz="quarter" idx="5"/>
          </p:nvPr>
        </p:nvSpPr>
        <p:spPr/>
        <p:txBody>
          <a:bodyPr/>
          <a:lstStyle/>
          <a:p>
            <a:fld id="{B2927AD6-6211-4EC8-A406-436636663B69}" type="slidenum">
              <a:rPr lang="en-US" smtClean="0"/>
              <a:t>64</a:t>
            </a:fld>
            <a:endParaRPr lang="en-US"/>
          </a:p>
        </p:txBody>
      </p:sp>
    </p:spTree>
    <p:extLst>
      <p:ext uri="{BB962C8B-B14F-4D97-AF65-F5344CB8AC3E}">
        <p14:creationId xmlns:p14="http://schemas.microsoft.com/office/powerpoint/2010/main" val="30679545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Next, the customer selects their preferred delivery method. Once customers select their delivery type and click </a:t>
            </a:r>
            <a:r>
              <a:rPr lang="en-US" sz="1200" b="1" i="0" kern="1200">
                <a:solidFill>
                  <a:schemeClr val="tx1"/>
                </a:solidFill>
                <a:effectLst/>
                <a:latin typeface="+mn-lt"/>
                <a:ea typeface="+mn-ea"/>
                <a:cs typeface="+mn-cs"/>
              </a:rPr>
              <a:t>Choose My Cookies</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2927AD6-6211-4EC8-A406-436636663B69}" type="slidenum">
              <a:rPr lang="en-US" smtClean="0"/>
              <a:t>65</a:t>
            </a:fld>
            <a:endParaRPr lang="en-US"/>
          </a:p>
        </p:txBody>
      </p:sp>
    </p:spTree>
    <p:extLst>
      <p:ext uri="{BB962C8B-B14F-4D97-AF65-F5344CB8AC3E}">
        <p14:creationId xmlns:p14="http://schemas.microsoft.com/office/powerpoint/2010/main" val="40177665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They'll be shown the cookie varieties available for that option. Any unavailable varieties will be listed at the bottom of the page.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If a customer doesn't see the variety they're looking for, they can go back and select a different delivery method to check whether that variety is available through another ordering option.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Once the customer has selected their cookies, they will tap </a:t>
            </a:r>
            <a:r>
              <a:rPr lang="en-US" sz="1200" b="1" i="0" kern="1200">
                <a:solidFill>
                  <a:schemeClr val="tx1"/>
                </a:solidFill>
                <a:effectLst/>
                <a:latin typeface="+mn-lt"/>
                <a:ea typeface="+mn-ea"/>
                <a:cs typeface="+mn-cs"/>
              </a:rPr>
              <a:t>Checkout. </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2927AD6-6211-4EC8-A406-436636663B69}" type="slidenum">
              <a:rPr lang="en-US" smtClean="0"/>
              <a:t>66</a:t>
            </a:fld>
            <a:endParaRPr lang="en-US"/>
          </a:p>
        </p:txBody>
      </p:sp>
    </p:spTree>
    <p:extLst>
      <p:ext uri="{BB962C8B-B14F-4D97-AF65-F5344CB8AC3E}">
        <p14:creationId xmlns:p14="http://schemas.microsoft.com/office/powerpoint/2010/main" val="8220335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Next, customers will arrive at the </a:t>
            </a:r>
            <a:r>
              <a:rPr lang="en-US" sz="1200" b="1" i="0" kern="1200">
                <a:solidFill>
                  <a:schemeClr val="tx1"/>
                </a:solidFill>
                <a:effectLst/>
                <a:latin typeface="+mn-lt"/>
                <a:ea typeface="+mn-ea"/>
                <a:cs typeface="+mn-cs"/>
              </a:rPr>
              <a:t>Delivery Details</a:t>
            </a:r>
            <a:r>
              <a:rPr lang="en-US" sz="1200" b="0" i="0" kern="1200">
                <a:solidFill>
                  <a:schemeClr val="tx1"/>
                </a:solidFill>
                <a:effectLst/>
                <a:latin typeface="+mn-lt"/>
                <a:ea typeface="+mn-ea"/>
                <a:cs typeface="+mn-cs"/>
              </a:rPr>
              <a:t> page, where they can review their order, provide delivery information, and enter their contact details.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After completing this information, customers can choose to connect with Girl Scouts or simply click </a:t>
            </a:r>
            <a:r>
              <a:rPr lang="en-US" sz="1200" b="1" i="0" kern="1200">
                <a:solidFill>
                  <a:schemeClr val="tx1"/>
                </a:solidFill>
                <a:effectLst/>
                <a:latin typeface="+mn-lt"/>
                <a:ea typeface="+mn-ea"/>
                <a:cs typeface="+mn-cs"/>
              </a:rPr>
              <a:t>Continue to Payment</a:t>
            </a:r>
            <a:r>
              <a:rPr lang="en-US" sz="1200" b="0" i="0" kern="1200">
                <a:solidFill>
                  <a:schemeClr val="tx1"/>
                </a:solidFill>
                <a:effectLst/>
                <a:latin typeface="+mn-lt"/>
                <a:ea typeface="+mn-ea"/>
                <a:cs typeface="+mn-cs"/>
              </a:rPr>
              <a:t> to proceed to the payment screen and complete their order.</a:t>
            </a:r>
          </a:p>
        </p:txBody>
      </p:sp>
      <p:sp>
        <p:nvSpPr>
          <p:cNvPr id="4" name="Slide Number Placeholder 3"/>
          <p:cNvSpPr>
            <a:spLocks noGrp="1"/>
          </p:cNvSpPr>
          <p:nvPr>
            <p:ph type="sldNum" sz="quarter" idx="5"/>
          </p:nvPr>
        </p:nvSpPr>
        <p:spPr/>
        <p:txBody>
          <a:bodyPr/>
          <a:lstStyle/>
          <a:p>
            <a:fld id="{B2927AD6-6211-4EC8-A406-436636663B69}" type="slidenum">
              <a:rPr lang="en-US" smtClean="0"/>
              <a:t>67</a:t>
            </a:fld>
            <a:endParaRPr lang="en-US"/>
          </a:p>
        </p:txBody>
      </p:sp>
    </p:spTree>
    <p:extLst>
      <p:ext uri="{BB962C8B-B14F-4D97-AF65-F5344CB8AC3E}">
        <p14:creationId xmlns:p14="http://schemas.microsoft.com/office/powerpoint/2010/main" val="38514228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On the payment screen, customers can enter their payment information and take one last look at their order details. They can also update the billing address if it differs from the delivery address.</a:t>
            </a:r>
          </a:p>
          <a:p>
            <a:pPr fontAlgn="t"/>
            <a:r>
              <a:rPr lang="en-US" sz="1200" b="0" i="0" kern="1200">
                <a:solidFill>
                  <a:schemeClr val="tx1"/>
                </a:solidFill>
                <a:effectLst/>
                <a:latin typeface="+mn-lt"/>
                <a:ea typeface="+mn-ea"/>
                <a:cs typeface="+mn-cs"/>
              </a:rPr>
              <a:t>When everything looks correct, the customer selects </a:t>
            </a:r>
            <a:r>
              <a:rPr lang="en-US" sz="1200" b="1" i="0" kern="1200">
                <a:solidFill>
                  <a:schemeClr val="tx1"/>
                </a:solidFill>
                <a:effectLst/>
                <a:latin typeface="+mn-lt"/>
                <a:ea typeface="+mn-ea"/>
                <a:cs typeface="+mn-cs"/>
              </a:rPr>
              <a:t>Review &amp; Place Order</a:t>
            </a:r>
            <a:r>
              <a:rPr lang="en-US" sz="1200" b="0" i="0" kern="1200">
                <a:solidFill>
                  <a:schemeClr val="tx1"/>
                </a:solidFill>
                <a:effectLst/>
                <a:latin typeface="+mn-lt"/>
                <a:ea typeface="+mn-ea"/>
                <a:cs typeface="+mn-cs"/>
              </a:rPr>
              <a:t> to continue to the final step of the checkout process.</a:t>
            </a:r>
          </a:p>
        </p:txBody>
      </p:sp>
      <p:sp>
        <p:nvSpPr>
          <p:cNvPr id="4" name="Slide Number Placeholder 3"/>
          <p:cNvSpPr>
            <a:spLocks noGrp="1"/>
          </p:cNvSpPr>
          <p:nvPr>
            <p:ph type="sldNum" sz="quarter" idx="5"/>
          </p:nvPr>
        </p:nvSpPr>
        <p:spPr/>
        <p:txBody>
          <a:bodyPr/>
          <a:lstStyle/>
          <a:p>
            <a:fld id="{B2927AD6-6211-4EC8-A406-436636663B69}" type="slidenum">
              <a:rPr lang="en-US" smtClean="0"/>
              <a:t>68</a:t>
            </a:fld>
            <a:endParaRPr lang="en-US"/>
          </a:p>
        </p:txBody>
      </p:sp>
    </p:spTree>
    <p:extLst>
      <p:ext uri="{BB962C8B-B14F-4D97-AF65-F5344CB8AC3E}">
        <p14:creationId xmlns:p14="http://schemas.microsoft.com/office/powerpoint/2010/main" val="6640070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The final review screen allows customers to verify all order details before completing their purchase. If the order is for </a:t>
            </a:r>
            <a:r>
              <a:rPr lang="en-US" sz="1200" b="1" i="0" kern="1200">
                <a:solidFill>
                  <a:schemeClr val="tx1"/>
                </a:solidFill>
                <a:effectLst/>
                <a:latin typeface="+mn-lt"/>
                <a:ea typeface="+mn-ea"/>
                <a:cs typeface="+mn-cs"/>
              </a:rPr>
              <a:t>In-Person Delivery</a:t>
            </a:r>
            <a:r>
              <a:rPr lang="en-US" sz="1200" b="0" i="0" kern="1200">
                <a:solidFill>
                  <a:schemeClr val="tx1"/>
                </a:solidFill>
                <a:effectLst/>
                <a:latin typeface="+mn-lt"/>
                <a:ea typeface="+mn-ea"/>
                <a:cs typeface="+mn-cs"/>
              </a:rPr>
              <a:t>, customers can update their backup delivery option if the order isn't approved within five business days.</a:t>
            </a:r>
          </a:p>
          <a:p>
            <a:pPr fontAlgn="t"/>
            <a:r>
              <a:rPr lang="en-US" sz="1200" b="0" i="0" kern="1200">
                <a:solidFill>
                  <a:schemeClr val="tx1"/>
                </a:solidFill>
                <a:effectLst/>
                <a:latin typeface="+mn-lt"/>
                <a:ea typeface="+mn-ea"/>
                <a:cs typeface="+mn-cs"/>
              </a:rPr>
              <a:t>When everything looks correct, the customer simply clicks </a:t>
            </a:r>
            <a:r>
              <a:rPr lang="en-US" sz="1200" b="1" i="0" kern="1200">
                <a:solidFill>
                  <a:schemeClr val="tx1"/>
                </a:solidFill>
                <a:effectLst/>
                <a:latin typeface="+mn-lt"/>
                <a:ea typeface="+mn-ea"/>
                <a:cs typeface="+mn-cs"/>
              </a:rPr>
              <a:t>Place Order</a:t>
            </a:r>
            <a:r>
              <a:rPr lang="en-US" sz="1200" b="0" i="0" kern="1200">
                <a:solidFill>
                  <a:schemeClr val="tx1"/>
                </a:solidFill>
                <a:effectLst/>
                <a:latin typeface="+mn-lt"/>
                <a:ea typeface="+mn-ea"/>
                <a:cs typeface="+mn-cs"/>
              </a:rPr>
              <a:t> to submit the order.</a:t>
            </a:r>
          </a:p>
        </p:txBody>
      </p:sp>
      <p:sp>
        <p:nvSpPr>
          <p:cNvPr id="4" name="Slide Number Placeholder 3"/>
          <p:cNvSpPr>
            <a:spLocks noGrp="1"/>
          </p:cNvSpPr>
          <p:nvPr>
            <p:ph type="sldNum" sz="quarter" idx="5"/>
          </p:nvPr>
        </p:nvSpPr>
        <p:spPr/>
        <p:txBody>
          <a:bodyPr/>
          <a:lstStyle/>
          <a:p>
            <a:fld id="{B2927AD6-6211-4EC8-A406-436636663B69}" type="slidenum">
              <a:rPr lang="en-US" smtClean="0"/>
              <a:t>69</a:t>
            </a:fld>
            <a:endParaRPr lang="en-US"/>
          </a:p>
        </p:txBody>
      </p:sp>
    </p:spTree>
    <p:extLst>
      <p:ext uri="{BB962C8B-B14F-4D97-AF65-F5344CB8AC3E}">
        <p14:creationId xmlns:p14="http://schemas.microsoft.com/office/powerpoint/2010/main" val="10593391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 </a:t>
            </a:r>
          </a:p>
          <a:p>
            <a:pPr fontAlgn="t"/>
            <a:r>
              <a:rPr lang="en-US" sz="1200" b="0" i="0" kern="1200">
                <a:solidFill>
                  <a:schemeClr val="tx1"/>
                </a:solidFill>
                <a:effectLst/>
                <a:latin typeface="+mn-lt"/>
                <a:ea typeface="+mn-ea"/>
                <a:cs typeface="+mn-cs"/>
              </a:rPr>
              <a:t>After the order is submitted, the customer is taken to the </a:t>
            </a:r>
            <a:r>
              <a:rPr lang="en-US" sz="1200" b="1" i="0" kern="1200">
                <a:solidFill>
                  <a:schemeClr val="tx1"/>
                </a:solidFill>
                <a:effectLst/>
                <a:latin typeface="+mn-lt"/>
                <a:ea typeface="+mn-ea"/>
                <a:cs typeface="+mn-cs"/>
              </a:rPr>
              <a:t>Order Confirmation</a:t>
            </a:r>
            <a:r>
              <a:rPr lang="en-US" sz="1200" b="0" i="0" kern="1200">
                <a:solidFill>
                  <a:schemeClr val="tx1"/>
                </a:solidFill>
                <a:effectLst/>
                <a:latin typeface="+mn-lt"/>
                <a:ea typeface="+mn-ea"/>
                <a:cs typeface="+mn-cs"/>
              </a:rPr>
              <a:t> page. This page provides a summary of the order along with any applicable delivery details.</a:t>
            </a:r>
          </a:p>
          <a:p>
            <a:pPr fontAlgn="t"/>
            <a:r>
              <a:rPr lang="en-US" sz="1200" b="0" i="0" kern="1200">
                <a:solidFill>
                  <a:schemeClr val="tx1"/>
                </a:solidFill>
                <a:effectLst/>
                <a:latin typeface="+mn-lt"/>
                <a:ea typeface="+mn-ea"/>
                <a:cs typeface="+mn-cs"/>
              </a:rPr>
              <a:t>Customers can also choose to </a:t>
            </a:r>
            <a:r>
              <a:rPr lang="en-US" sz="1200" b="1" i="0" kern="1200">
                <a:solidFill>
                  <a:schemeClr val="tx1"/>
                </a:solidFill>
                <a:effectLst/>
                <a:latin typeface="+mn-lt"/>
                <a:ea typeface="+mn-ea"/>
                <a:cs typeface="+mn-cs"/>
              </a:rPr>
              <a:t>Send a Cheer</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Download a Digital Cookie Patch</a:t>
            </a:r>
            <a:r>
              <a:rPr lang="en-US" sz="1200" b="0" i="0" kern="1200">
                <a:solidFill>
                  <a:schemeClr val="tx1"/>
                </a:solidFill>
                <a:effectLst/>
                <a:latin typeface="+mn-lt"/>
                <a:ea typeface="+mn-ea"/>
                <a:cs typeface="+mn-cs"/>
              </a:rPr>
              <a:t>, or start a </a:t>
            </a:r>
            <a:r>
              <a:rPr lang="en-US" sz="1200" b="1" i="0" kern="1200">
                <a:solidFill>
                  <a:schemeClr val="tx1"/>
                </a:solidFill>
                <a:effectLst/>
                <a:latin typeface="+mn-lt"/>
                <a:ea typeface="+mn-ea"/>
                <a:cs typeface="+mn-cs"/>
              </a:rPr>
              <a:t>new order</a:t>
            </a:r>
            <a:r>
              <a:rPr lang="en-US" sz="1200" b="0" i="0" kern="1200">
                <a:solidFill>
                  <a:schemeClr val="tx1"/>
                </a:solidFill>
                <a:effectLst/>
                <a:latin typeface="+mn-lt"/>
                <a:ea typeface="+mn-ea"/>
                <a:cs typeface="+mn-cs"/>
              </a:rPr>
              <a:t> if they'd like to purchase additional cookies.</a:t>
            </a:r>
          </a:p>
        </p:txBody>
      </p:sp>
      <p:sp>
        <p:nvSpPr>
          <p:cNvPr id="4" name="Slide Number Placeholder 3"/>
          <p:cNvSpPr>
            <a:spLocks noGrp="1"/>
          </p:cNvSpPr>
          <p:nvPr>
            <p:ph type="sldNum" sz="quarter" idx="5"/>
          </p:nvPr>
        </p:nvSpPr>
        <p:spPr/>
        <p:txBody>
          <a:bodyPr/>
          <a:lstStyle/>
          <a:p>
            <a:fld id="{B2927AD6-6211-4EC8-A406-436636663B69}" type="slidenum">
              <a:rPr lang="en-US" smtClean="0"/>
              <a:t>70</a:t>
            </a:fld>
            <a:endParaRPr lang="en-US"/>
          </a:p>
        </p:txBody>
      </p:sp>
    </p:spTree>
    <p:extLst>
      <p:ext uri="{BB962C8B-B14F-4D97-AF65-F5344CB8AC3E}">
        <p14:creationId xmlns:p14="http://schemas.microsoft.com/office/powerpoint/2010/main" val="1455043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927AD6-6211-4EC8-A406-436636663B69}" type="slidenum">
              <a:rPr lang="en-US" smtClean="0"/>
              <a:t>71</a:t>
            </a:fld>
            <a:endParaRPr lang="en-US"/>
          </a:p>
        </p:txBody>
      </p:sp>
    </p:spTree>
    <p:extLst>
      <p:ext uri="{BB962C8B-B14F-4D97-AF65-F5344CB8AC3E}">
        <p14:creationId xmlns:p14="http://schemas.microsoft.com/office/powerpoint/2010/main" val="312179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43.svg"/><Relationship Id="rId1" Type="http://schemas.openxmlformats.org/officeDocument/2006/relationships/slideMaster" Target="../slideMasters/slideMaster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 1">
    <p:bg>
      <p:bgPr>
        <a:solidFill>
          <a:srgbClr val="F7ABD6"/>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0E5CA67-5531-77FF-FFDF-E57CE3DE8A1A}"/>
              </a:ext>
            </a:extLst>
          </p:cNvPr>
          <p:cNvPicPr>
            <a:picLocks noChangeAspect="1"/>
          </p:cNvPicPr>
          <p:nvPr/>
        </p:nvPicPr>
        <p:blipFill>
          <a:blip r:embed="rId2"/>
          <a:srcRect/>
          <a:stretch/>
        </p:blipFill>
        <p:spPr>
          <a:xfrm>
            <a:off x="-53165" y="0"/>
            <a:ext cx="6858000" cy="6858000"/>
          </a:xfrm>
          <a:prstGeom prst="rect">
            <a:avLst/>
          </a:prstGeom>
        </p:spPr>
      </p:pic>
      <p:sp>
        <p:nvSpPr>
          <p:cNvPr id="2" name="Rounded Rectangle 1">
            <a:extLst>
              <a:ext uri="{FF2B5EF4-FFF2-40B4-BE49-F238E27FC236}">
                <a16:creationId xmlns:a16="http://schemas.microsoft.com/office/drawing/2014/main" id="{B4304B81-724A-CE28-B842-A7CD915C3443}"/>
              </a:ext>
            </a:extLst>
          </p:cNvPr>
          <p:cNvSpPr/>
          <p:nvPr/>
        </p:nvSpPr>
        <p:spPr>
          <a:xfrm>
            <a:off x="6804837" y="321990"/>
            <a:ext cx="5123929" cy="6214023"/>
          </a:xfrm>
          <a:prstGeom prst="roundRect">
            <a:avLst>
              <a:gd name="adj" fmla="val 5513"/>
            </a:avLst>
          </a:prstGeom>
          <a:solidFill>
            <a:srgbClr val="365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Title 1">
            <a:extLst>
              <a:ext uri="{FF2B5EF4-FFF2-40B4-BE49-F238E27FC236}">
                <a16:creationId xmlns:a16="http://schemas.microsoft.com/office/drawing/2014/main" id="{55110D7E-7EF0-ABD7-C258-DABAA42116E5}"/>
              </a:ext>
            </a:extLst>
          </p:cNvPr>
          <p:cNvSpPr>
            <a:spLocks noGrp="1"/>
          </p:cNvSpPr>
          <p:nvPr>
            <p:ph type="ctrTitle" hasCustomPrompt="1"/>
          </p:nvPr>
        </p:nvSpPr>
        <p:spPr>
          <a:xfrm>
            <a:off x="7090147" y="2465121"/>
            <a:ext cx="4467445" cy="2387600"/>
          </a:xfrm>
          <a:prstGeom prst="rect">
            <a:avLst/>
          </a:prstGeom>
        </p:spPr>
        <p:txBody>
          <a:bodyPr anchor="ctr"/>
          <a:lstStyle>
            <a:lvl1pPr algn="ctr">
              <a:defRPr sz="4600">
                <a:solidFill>
                  <a:schemeClr val="bg2"/>
                </a:solidFill>
                <a:latin typeface="Girl Scout Text Book" panose="02020003000000000000" pitchFamily="18" charset="0"/>
              </a:defRPr>
            </a:lvl1pPr>
          </a:lstStyle>
          <a:p>
            <a:r>
              <a:rPr lang="en-US"/>
              <a:t>Type Presentation Title Here</a:t>
            </a:r>
          </a:p>
        </p:txBody>
      </p:sp>
      <p:sp>
        <p:nvSpPr>
          <p:cNvPr id="12" name="Subtitle 2">
            <a:extLst>
              <a:ext uri="{FF2B5EF4-FFF2-40B4-BE49-F238E27FC236}">
                <a16:creationId xmlns:a16="http://schemas.microsoft.com/office/drawing/2014/main" id="{6A438CDA-4040-7363-42D0-129B9B0B03EE}"/>
              </a:ext>
            </a:extLst>
          </p:cNvPr>
          <p:cNvSpPr>
            <a:spLocks noGrp="1"/>
          </p:cNvSpPr>
          <p:nvPr>
            <p:ph type="subTitle" idx="12" hasCustomPrompt="1"/>
          </p:nvPr>
        </p:nvSpPr>
        <p:spPr>
          <a:xfrm>
            <a:off x="7090147" y="4944798"/>
            <a:ext cx="4467445" cy="981425"/>
          </a:xfrm>
          <a:prstGeom prst="rect">
            <a:avLst/>
          </a:prstGeom>
        </p:spPr>
        <p:txBody>
          <a:bodyPr/>
          <a:lstStyle>
            <a:lvl1pPr marL="0" indent="0" algn="ctr">
              <a:buNone/>
              <a:defRPr sz="2400" b="1" i="0">
                <a:solidFill>
                  <a:srgbClr val="8DE1F4"/>
                </a:solidFill>
                <a:latin typeface="Trefoil Sans SemiBold"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presentation subtitle</a:t>
            </a:r>
          </a:p>
        </p:txBody>
      </p:sp>
      <p:pic>
        <p:nvPicPr>
          <p:cNvPr id="9" name="Graphic 8">
            <a:extLst>
              <a:ext uri="{FF2B5EF4-FFF2-40B4-BE49-F238E27FC236}">
                <a16:creationId xmlns:a16="http://schemas.microsoft.com/office/drawing/2014/main" id="{4A7B4F04-3185-5987-3A7D-7F12ABB6983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723547" y="856435"/>
            <a:ext cx="1286699" cy="1286699"/>
          </a:xfrm>
          <a:prstGeom prst="rect">
            <a:avLst/>
          </a:prstGeom>
        </p:spPr>
      </p:pic>
      <p:sp>
        <p:nvSpPr>
          <p:cNvPr id="14" name="TextBox 13">
            <a:extLst>
              <a:ext uri="{FF2B5EF4-FFF2-40B4-BE49-F238E27FC236}">
                <a16:creationId xmlns:a16="http://schemas.microsoft.com/office/drawing/2014/main" id="{DF8E07D3-DB26-F74B-F072-393F69ACD3F2}"/>
              </a:ext>
            </a:extLst>
          </p:cNvPr>
          <p:cNvSpPr txBox="1"/>
          <p:nvPr/>
        </p:nvSpPr>
        <p:spPr>
          <a:xfrm>
            <a:off x="1705832" y="6552127"/>
            <a:ext cx="7017715" cy="184666"/>
          </a:xfrm>
          <a:prstGeom prst="rect">
            <a:avLst/>
          </a:prstGeom>
          <a:noFill/>
        </p:spPr>
        <p:txBody>
          <a:bodyPr wrap="square">
            <a:spAutoFit/>
          </a:bodyPr>
          <a:lstStyle/>
          <a:p>
            <a:r>
              <a:rPr lang="en-US" sz="600">
                <a:solidFill>
                  <a:schemeClr val="bg1"/>
                </a:solidFill>
                <a:latin typeface="Girl Scout Text Book" panose="02020003000000000000" pitchFamily="18" charset="0"/>
              </a:rPr>
              <a:t>©2026 Girl Scouts of the USA. All Rights Reserved.  Not for public distribution.</a:t>
            </a:r>
          </a:p>
        </p:txBody>
      </p:sp>
      <p:sp>
        <p:nvSpPr>
          <p:cNvPr id="19" name="Picture Placeholder 18">
            <a:extLst>
              <a:ext uri="{FF2B5EF4-FFF2-40B4-BE49-F238E27FC236}">
                <a16:creationId xmlns:a16="http://schemas.microsoft.com/office/drawing/2014/main" id="{26EEDCEF-8145-DC54-F4A4-E7703C02B695}"/>
              </a:ext>
            </a:extLst>
          </p:cNvPr>
          <p:cNvSpPr>
            <a:spLocks noGrp="1"/>
          </p:cNvSpPr>
          <p:nvPr>
            <p:ph type="pic" sz="quarter" idx="13"/>
          </p:nvPr>
        </p:nvSpPr>
        <p:spPr>
          <a:xfrm>
            <a:off x="1341572" y="1395724"/>
            <a:ext cx="4072633" cy="4072633"/>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a:solidFill>
            <a:schemeClr val="bg1"/>
          </a:solidFill>
        </p:spPr>
        <p:txBody>
          <a:bodyPr wrap="square">
            <a:noAutofit/>
          </a:bodyPr>
          <a:lstStyle/>
          <a:p>
            <a:r>
              <a:rPr lang="en-US"/>
              <a:t>Click icon to add picture</a:t>
            </a:r>
          </a:p>
        </p:txBody>
      </p:sp>
    </p:spTree>
    <p:extLst>
      <p:ext uri="{BB962C8B-B14F-4D97-AF65-F5344CB8AC3E}">
        <p14:creationId xmlns:p14="http://schemas.microsoft.com/office/powerpoint/2010/main" val="185295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Slide - 2">
    <p:bg>
      <p:bgPr>
        <a:solidFill>
          <a:srgbClr val="FF830C"/>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4304B81-724A-CE28-B842-A7CD915C3443}"/>
              </a:ext>
            </a:extLst>
          </p:cNvPr>
          <p:cNvSpPr/>
          <p:nvPr/>
        </p:nvSpPr>
        <p:spPr>
          <a:xfrm>
            <a:off x="6804837" y="321990"/>
            <a:ext cx="5123929" cy="6214023"/>
          </a:xfrm>
          <a:prstGeom prst="roundRect">
            <a:avLst>
              <a:gd name="adj" fmla="val 5513"/>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Title 1">
            <a:extLst>
              <a:ext uri="{FF2B5EF4-FFF2-40B4-BE49-F238E27FC236}">
                <a16:creationId xmlns:a16="http://schemas.microsoft.com/office/drawing/2014/main" id="{55110D7E-7EF0-ABD7-C258-DABAA42116E5}"/>
              </a:ext>
            </a:extLst>
          </p:cNvPr>
          <p:cNvSpPr>
            <a:spLocks noGrp="1"/>
          </p:cNvSpPr>
          <p:nvPr>
            <p:ph type="ctrTitle" hasCustomPrompt="1"/>
          </p:nvPr>
        </p:nvSpPr>
        <p:spPr>
          <a:xfrm>
            <a:off x="7090147" y="2465121"/>
            <a:ext cx="4467445" cy="2387600"/>
          </a:xfrm>
          <a:prstGeom prst="rect">
            <a:avLst/>
          </a:prstGeom>
        </p:spPr>
        <p:txBody>
          <a:bodyPr anchor="ctr"/>
          <a:lstStyle>
            <a:lvl1pPr algn="ctr">
              <a:defRPr sz="4600">
                <a:solidFill>
                  <a:schemeClr val="tx1"/>
                </a:solidFill>
                <a:latin typeface="Girl Scout Text Book" panose="02020003000000000000" pitchFamily="18" charset="0"/>
              </a:defRPr>
            </a:lvl1pPr>
          </a:lstStyle>
          <a:p>
            <a:r>
              <a:rPr lang="en-US"/>
              <a:t>Type Presentation Title Here</a:t>
            </a:r>
          </a:p>
        </p:txBody>
      </p:sp>
      <p:sp>
        <p:nvSpPr>
          <p:cNvPr id="12" name="Subtitle 2">
            <a:extLst>
              <a:ext uri="{FF2B5EF4-FFF2-40B4-BE49-F238E27FC236}">
                <a16:creationId xmlns:a16="http://schemas.microsoft.com/office/drawing/2014/main" id="{6A438CDA-4040-7363-42D0-129B9B0B03EE}"/>
              </a:ext>
            </a:extLst>
          </p:cNvPr>
          <p:cNvSpPr>
            <a:spLocks noGrp="1"/>
          </p:cNvSpPr>
          <p:nvPr>
            <p:ph type="subTitle" idx="12" hasCustomPrompt="1"/>
          </p:nvPr>
        </p:nvSpPr>
        <p:spPr>
          <a:xfrm>
            <a:off x="7090147" y="4944798"/>
            <a:ext cx="4467445" cy="981425"/>
          </a:xfrm>
          <a:prstGeom prst="rect">
            <a:avLst/>
          </a:prstGeom>
        </p:spPr>
        <p:txBody>
          <a:bodyPr/>
          <a:lstStyle>
            <a:lvl1pPr marL="0" indent="0" algn="ctr">
              <a:buNone/>
              <a:defRPr sz="2400" b="1" i="0">
                <a:solidFill>
                  <a:srgbClr val="005640"/>
                </a:solidFill>
                <a:latin typeface="Trefoil Sans SemiBold"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presentation subtitle</a:t>
            </a:r>
          </a:p>
        </p:txBody>
      </p:sp>
      <p:pic>
        <p:nvPicPr>
          <p:cNvPr id="9" name="Graphic 8">
            <a:extLst>
              <a:ext uri="{FF2B5EF4-FFF2-40B4-BE49-F238E27FC236}">
                <a16:creationId xmlns:a16="http://schemas.microsoft.com/office/drawing/2014/main" id="{4A7B4F04-3185-5987-3A7D-7F12ABB6983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723547" y="856435"/>
            <a:ext cx="1286699" cy="1286699"/>
          </a:xfrm>
          <a:prstGeom prst="rect">
            <a:avLst/>
          </a:prstGeom>
        </p:spPr>
      </p:pic>
      <p:pic>
        <p:nvPicPr>
          <p:cNvPr id="18" name="Picture 17">
            <a:extLst>
              <a:ext uri="{FF2B5EF4-FFF2-40B4-BE49-F238E27FC236}">
                <a16:creationId xmlns:a16="http://schemas.microsoft.com/office/drawing/2014/main" id="{2BB233FE-E494-D6D1-907A-56607EFAEC37}"/>
              </a:ext>
            </a:extLst>
          </p:cNvPr>
          <p:cNvPicPr>
            <a:picLocks noGrp="1" noRot="1" noChangeAspect="1" noMove="1" noResize="1" noEditPoints="1" noAdjustHandles="1" noChangeArrowheads="1" noChangeShapeType="1" noCrop="1"/>
          </p:cNvPicPr>
          <p:nvPr/>
        </p:nvPicPr>
        <p:blipFill>
          <a:blip r:embed="rId3"/>
          <a:srcRect/>
          <a:stretch/>
        </p:blipFill>
        <p:spPr>
          <a:xfrm>
            <a:off x="487603" y="536842"/>
            <a:ext cx="5790807" cy="5790807"/>
          </a:xfrm>
          <a:prstGeom prst="rect">
            <a:avLst/>
          </a:prstGeom>
        </p:spPr>
      </p:pic>
      <p:sp>
        <p:nvSpPr>
          <p:cNvPr id="5" name="TextBox 4">
            <a:extLst>
              <a:ext uri="{FF2B5EF4-FFF2-40B4-BE49-F238E27FC236}">
                <a16:creationId xmlns:a16="http://schemas.microsoft.com/office/drawing/2014/main" id="{9E6245A7-FA71-D69A-754F-44C201A4B76E}"/>
              </a:ext>
            </a:extLst>
          </p:cNvPr>
          <p:cNvSpPr txBox="1"/>
          <p:nvPr/>
        </p:nvSpPr>
        <p:spPr>
          <a:xfrm>
            <a:off x="1705832" y="6552127"/>
            <a:ext cx="7017715" cy="184666"/>
          </a:xfrm>
          <a:prstGeom prst="rect">
            <a:avLst/>
          </a:prstGeom>
          <a:noFill/>
        </p:spPr>
        <p:txBody>
          <a:bodyPr wrap="square">
            <a:spAutoFit/>
          </a:bodyPr>
          <a:lstStyle/>
          <a:p>
            <a:r>
              <a:rPr lang="en-US" sz="600">
                <a:solidFill>
                  <a:schemeClr val="bg1"/>
                </a:solidFill>
                <a:latin typeface="Girl Scout Text Book" panose="02020003000000000000" pitchFamily="18" charset="0"/>
              </a:rPr>
              <a:t>©2026 Girl Scouts of the USA. All Rights Reserved.  Not for public distribution.</a:t>
            </a:r>
          </a:p>
        </p:txBody>
      </p:sp>
      <p:sp>
        <p:nvSpPr>
          <p:cNvPr id="6" name="Picture Placeholder 5">
            <a:extLst>
              <a:ext uri="{FF2B5EF4-FFF2-40B4-BE49-F238E27FC236}">
                <a16:creationId xmlns:a16="http://schemas.microsoft.com/office/drawing/2014/main" id="{05DBF819-1377-6FD8-B153-12A3DDF94F8B}"/>
              </a:ext>
            </a:extLst>
          </p:cNvPr>
          <p:cNvSpPr>
            <a:spLocks noGrp="1"/>
          </p:cNvSpPr>
          <p:nvPr>
            <p:ph type="pic" sz="quarter" idx="13"/>
          </p:nvPr>
        </p:nvSpPr>
        <p:spPr>
          <a:xfrm>
            <a:off x="1351517" y="1396219"/>
            <a:ext cx="4062688" cy="4062688"/>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a:solidFill>
            <a:schemeClr val="bg1"/>
          </a:solidFill>
        </p:spPr>
        <p:txBody>
          <a:bodyPr wrap="square">
            <a:noAutofit/>
          </a:bodyPr>
          <a:lstStyle/>
          <a:p>
            <a:r>
              <a:rPr lang="en-US"/>
              <a:t>Click icon to add picture</a:t>
            </a:r>
          </a:p>
        </p:txBody>
      </p:sp>
    </p:spTree>
    <p:extLst>
      <p:ext uri="{BB962C8B-B14F-4D97-AF65-F5344CB8AC3E}">
        <p14:creationId xmlns:p14="http://schemas.microsoft.com/office/powerpoint/2010/main" val="359486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Slide - 3">
    <p:bg>
      <p:bgPr>
        <a:solidFill>
          <a:srgbClr val="D5F267"/>
        </a:solidFill>
        <a:effectLst/>
      </p:bgPr>
    </p:bg>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1D958C90-57F5-904E-D798-229D3A665990}"/>
              </a:ext>
            </a:extLst>
          </p:cNvPr>
          <p:cNvSpPr/>
          <p:nvPr/>
        </p:nvSpPr>
        <p:spPr>
          <a:xfrm>
            <a:off x="6804837" y="321990"/>
            <a:ext cx="5123929" cy="6214023"/>
          </a:xfrm>
          <a:prstGeom prst="roundRect">
            <a:avLst>
              <a:gd name="adj" fmla="val 5513"/>
            </a:avLst>
          </a:prstGeom>
          <a:solidFill>
            <a:srgbClr val="FF83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 name="Title 1">
            <a:extLst>
              <a:ext uri="{FF2B5EF4-FFF2-40B4-BE49-F238E27FC236}">
                <a16:creationId xmlns:a16="http://schemas.microsoft.com/office/drawing/2014/main" id="{7393EFAC-2A6A-DD56-2422-CFE690D88543}"/>
              </a:ext>
            </a:extLst>
          </p:cNvPr>
          <p:cNvSpPr>
            <a:spLocks noGrp="1"/>
          </p:cNvSpPr>
          <p:nvPr>
            <p:ph type="ctrTitle" hasCustomPrompt="1"/>
          </p:nvPr>
        </p:nvSpPr>
        <p:spPr>
          <a:xfrm>
            <a:off x="7090147" y="2465121"/>
            <a:ext cx="4467445" cy="2387600"/>
          </a:xfrm>
          <a:prstGeom prst="rect">
            <a:avLst/>
          </a:prstGeom>
        </p:spPr>
        <p:txBody>
          <a:bodyPr anchor="ctr"/>
          <a:lstStyle>
            <a:lvl1pPr algn="ctr">
              <a:defRPr sz="4600">
                <a:solidFill>
                  <a:schemeClr val="tx1"/>
                </a:solidFill>
                <a:latin typeface="Girl Scout Text Book" panose="02020003000000000000" pitchFamily="18" charset="0"/>
              </a:defRPr>
            </a:lvl1pPr>
          </a:lstStyle>
          <a:p>
            <a:r>
              <a:rPr lang="en-US"/>
              <a:t>Type Presentation Title Here</a:t>
            </a:r>
          </a:p>
        </p:txBody>
      </p:sp>
      <p:sp>
        <p:nvSpPr>
          <p:cNvPr id="8" name="Subtitle 2">
            <a:extLst>
              <a:ext uri="{FF2B5EF4-FFF2-40B4-BE49-F238E27FC236}">
                <a16:creationId xmlns:a16="http://schemas.microsoft.com/office/drawing/2014/main" id="{D9A4C2F3-77C6-3B74-DC57-5010207DE4C6}"/>
              </a:ext>
            </a:extLst>
          </p:cNvPr>
          <p:cNvSpPr>
            <a:spLocks noGrp="1"/>
          </p:cNvSpPr>
          <p:nvPr>
            <p:ph type="subTitle" idx="12" hasCustomPrompt="1"/>
          </p:nvPr>
        </p:nvSpPr>
        <p:spPr>
          <a:xfrm>
            <a:off x="7090147" y="4944798"/>
            <a:ext cx="4467445" cy="981425"/>
          </a:xfrm>
          <a:prstGeom prst="rect">
            <a:avLst/>
          </a:prstGeom>
        </p:spPr>
        <p:txBody>
          <a:bodyPr/>
          <a:lstStyle>
            <a:lvl1pPr marL="0" indent="0" algn="ctr">
              <a:buNone/>
              <a:defRPr sz="2400" b="1" i="0">
                <a:solidFill>
                  <a:schemeClr val="tx1"/>
                </a:solidFill>
                <a:latin typeface="Trefoil Sans SemiBold"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presentation subtitle</a:t>
            </a:r>
          </a:p>
        </p:txBody>
      </p:sp>
      <p:pic>
        <p:nvPicPr>
          <p:cNvPr id="9" name="Graphic 8">
            <a:extLst>
              <a:ext uri="{FF2B5EF4-FFF2-40B4-BE49-F238E27FC236}">
                <a16:creationId xmlns:a16="http://schemas.microsoft.com/office/drawing/2014/main" id="{DED80F3E-7165-B008-0E35-2FEFB0D7CF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723547" y="856435"/>
            <a:ext cx="1286699" cy="1286699"/>
          </a:xfrm>
          <a:prstGeom prst="rect">
            <a:avLst/>
          </a:prstGeom>
        </p:spPr>
      </p:pic>
      <p:sp>
        <p:nvSpPr>
          <p:cNvPr id="15" name="TextBox 14">
            <a:extLst>
              <a:ext uri="{FF2B5EF4-FFF2-40B4-BE49-F238E27FC236}">
                <a16:creationId xmlns:a16="http://schemas.microsoft.com/office/drawing/2014/main" id="{4A5A1479-D8F5-B372-F923-BF8FE87A9C7A}"/>
              </a:ext>
            </a:extLst>
          </p:cNvPr>
          <p:cNvSpPr txBox="1"/>
          <p:nvPr/>
        </p:nvSpPr>
        <p:spPr>
          <a:xfrm>
            <a:off x="1705832" y="6552127"/>
            <a:ext cx="7017715" cy="184666"/>
          </a:xfrm>
          <a:prstGeom prst="rect">
            <a:avLst/>
          </a:prstGeom>
          <a:noFill/>
        </p:spPr>
        <p:txBody>
          <a:bodyPr wrap="square">
            <a:spAutoFit/>
          </a:bodyPr>
          <a:lstStyle/>
          <a:p>
            <a:r>
              <a:rPr lang="en-US" sz="600">
                <a:solidFill>
                  <a:schemeClr val="tx1"/>
                </a:solidFill>
                <a:latin typeface="Girl Scout Text Book" panose="02020003000000000000" pitchFamily="18" charset="0"/>
              </a:rPr>
              <a:t>©2026 Girl Scouts of the USA. All Rights Reserved.  Not for public distribution.</a:t>
            </a:r>
          </a:p>
        </p:txBody>
      </p:sp>
      <p:pic>
        <p:nvPicPr>
          <p:cNvPr id="17" name="Picture 16">
            <a:extLst>
              <a:ext uri="{FF2B5EF4-FFF2-40B4-BE49-F238E27FC236}">
                <a16:creationId xmlns:a16="http://schemas.microsoft.com/office/drawing/2014/main" id="{8F7F4CA1-3924-1CCE-AF33-1ACBD732F4F2}"/>
              </a:ext>
            </a:extLst>
          </p:cNvPr>
          <p:cNvPicPr>
            <a:picLocks noChangeAspect="1"/>
          </p:cNvPicPr>
          <p:nvPr/>
        </p:nvPicPr>
        <p:blipFill>
          <a:blip r:embed="rId3"/>
          <a:srcRect/>
          <a:stretch/>
        </p:blipFill>
        <p:spPr>
          <a:xfrm>
            <a:off x="-53165" y="0"/>
            <a:ext cx="6858000" cy="6858000"/>
          </a:xfrm>
          <a:prstGeom prst="rect">
            <a:avLst/>
          </a:prstGeom>
        </p:spPr>
      </p:pic>
      <p:sp>
        <p:nvSpPr>
          <p:cNvPr id="18" name="Picture Placeholder 18">
            <a:extLst>
              <a:ext uri="{FF2B5EF4-FFF2-40B4-BE49-F238E27FC236}">
                <a16:creationId xmlns:a16="http://schemas.microsoft.com/office/drawing/2014/main" id="{6C2F1D4D-AE50-41AA-B3A0-F2B2736CB8E5}"/>
              </a:ext>
            </a:extLst>
          </p:cNvPr>
          <p:cNvSpPr>
            <a:spLocks noGrp="1"/>
          </p:cNvSpPr>
          <p:nvPr>
            <p:ph type="pic" sz="quarter" idx="13"/>
          </p:nvPr>
        </p:nvSpPr>
        <p:spPr>
          <a:xfrm>
            <a:off x="1341572" y="1395724"/>
            <a:ext cx="4072633" cy="4072633"/>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a:solidFill>
            <a:schemeClr val="bg1"/>
          </a:solidFill>
        </p:spPr>
        <p:txBody>
          <a:bodyPr wrap="square" anchor="t">
            <a:noAutofit/>
          </a:bodyPr>
          <a:lstStyle>
            <a:lvl1pPr algn="ctr">
              <a:buNone/>
              <a:defRPr sz="1333" b="1" i="0">
                <a:latin typeface="Trefoil Sans Light" panose="020B0000000000000000" pitchFamily="34" charset="0"/>
              </a:defRPr>
            </a:lvl1pPr>
            <a:lvl2pPr algn="l">
              <a:buFont typeface="Courier New" panose="02070309020205020404" pitchFamily="49" charset="0"/>
              <a:buChar char="o"/>
              <a:defRPr lang="en-US" sz="1333" b="0" i="0" smtClean="0">
                <a:effectLst/>
                <a:latin typeface="Trefoil Sans Light" panose="020B0000000000000000" pitchFamily="34" charset="0"/>
              </a:defRPr>
            </a:lvl2pPr>
          </a:lstStyle>
          <a:p>
            <a:r>
              <a:rPr lang="en-US"/>
              <a:t>Click icon to add picture</a:t>
            </a:r>
          </a:p>
        </p:txBody>
      </p:sp>
    </p:spTree>
    <p:extLst>
      <p:ext uri="{BB962C8B-B14F-4D97-AF65-F5344CB8AC3E}">
        <p14:creationId xmlns:p14="http://schemas.microsoft.com/office/powerpoint/2010/main" val="1039636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FA9F4B-8FB2-C8DC-FFA2-3D6DF3B530ED}"/>
              </a:ext>
            </a:extLst>
          </p:cNvPr>
          <p:cNvSpPr>
            <a:spLocks noGrp="1" noRot="1" noMove="1" noResize="1" noEditPoints="1" noAdjustHandles="1" noChangeArrowheads="1" noChangeShapeType="1"/>
          </p:cNvSpPr>
          <p:nvPr/>
        </p:nvSpPr>
        <p:spPr>
          <a:xfrm>
            <a:off x="1" y="0"/>
            <a:ext cx="6214593" cy="6858000"/>
          </a:xfrm>
          <a:prstGeom prst="rect">
            <a:avLst/>
          </a:prstGeom>
          <a:solidFill>
            <a:srgbClr val="365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A7BF013B-0586-7865-C5E3-59A3EAB0EC3F}"/>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Graphic 5">
            <a:extLst>
              <a:ext uri="{FF2B5EF4-FFF2-40B4-BE49-F238E27FC236}">
                <a16:creationId xmlns:a16="http://schemas.microsoft.com/office/drawing/2014/main" id="{E6F0E02E-0BC3-0F58-982A-4AD28A4E32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7096" y="558800"/>
            <a:ext cx="5740400" cy="5740400"/>
          </a:xfrm>
          <a:prstGeom prst="rect">
            <a:avLst/>
          </a:prstGeom>
        </p:spPr>
      </p:pic>
      <p:sp>
        <p:nvSpPr>
          <p:cNvPr id="8" name="Title 1">
            <a:extLst>
              <a:ext uri="{FF2B5EF4-FFF2-40B4-BE49-F238E27FC236}">
                <a16:creationId xmlns:a16="http://schemas.microsoft.com/office/drawing/2014/main" id="{81607160-1E18-858C-7EC9-D5E27BBC04B2}"/>
              </a:ext>
            </a:extLst>
          </p:cNvPr>
          <p:cNvSpPr>
            <a:spLocks noGrp="1"/>
          </p:cNvSpPr>
          <p:nvPr>
            <p:ph type="ctrTitle" hasCustomPrompt="1"/>
          </p:nvPr>
        </p:nvSpPr>
        <p:spPr>
          <a:xfrm>
            <a:off x="7010460" y="460610"/>
            <a:ext cx="4467445" cy="992959"/>
          </a:xfrm>
          <a:prstGeom prst="rect">
            <a:avLst/>
          </a:prstGeom>
        </p:spPr>
        <p:txBody>
          <a:bodyPr anchor="ctr"/>
          <a:lstStyle>
            <a:lvl1pPr algn="ctr">
              <a:defRPr sz="6000">
                <a:solidFill>
                  <a:srgbClr val="365ABD"/>
                </a:solidFill>
              </a:defRPr>
            </a:lvl1pPr>
          </a:lstStyle>
          <a:p>
            <a:r>
              <a:rPr lang="en-US"/>
              <a:t>Agenda</a:t>
            </a:r>
          </a:p>
        </p:txBody>
      </p:sp>
      <p:sp>
        <p:nvSpPr>
          <p:cNvPr id="13" name="Footer Placeholder 12">
            <a:extLst>
              <a:ext uri="{FF2B5EF4-FFF2-40B4-BE49-F238E27FC236}">
                <a16:creationId xmlns:a16="http://schemas.microsoft.com/office/drawing/2014/main" id="{561845CF-A4DF-562A-D36C-86760F3D040E}"/>
              </a:ext>
            </a:extLst>
          </p:cNvPr>
          <p:cNvSpPr>
            <a:spLocks noGrp="1"/>
          </p:cNvSpPr>
          <p:nvPr>
            <p:ph type="ftr" sz="quarter" idx="11"/>
          </p:nvPr>
        </p:nvSpPr>
        <p:spPr>
          <a:xfrm>
            <a:off x="435864" y="6494050"/>
            <a:ext cx="4114800" cy="366183"/>
          </a:xfrm>
          <a:prstGeom prst="rect">
            <a:avLst/>
          </a:prstGeom>
        </p:spPr>
        <p:txBody>
          <a:bodyPr/>
          <a:lstStyle>
            <a:lvl1pPr>
              <a:defRPr>
                <a:solidFill>
                  <a:schemeClr val="bg1"/>
                </a:solidFill>
              </a:defRPr>
            </a:lvl1pPr>
          </a:lstStyle>
          <a:p>
            <a:endParaRPr lang="en-US"/>
          </a:p>
        </p:txBody>
      </p:sp>
      <p:sp>
        <p:nvSpPr>
          <p:cNvPr id="17" name="Date Placeholder 3">
            <a:extLst>
              <a:ext uri="{FF2B5EF4-FFF2-40B4-BE49-F238E27FC236}">
                <a16:creationId xmlns:a16="http://schemas.microsoft.com/office/drawing/2014/main" id="{487F4097-CE73-F7EB-8CE7-6D116F355FC4}"/>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10" name="Picture Placeholder 8">
            <a:extLst>
              <a:ext uri="{FF2B5EF4-FFF2-40B4-BE49-F238E27FC236}">
                <a16:creationId xmlns:a16="http://schemas.microsoft.com/office/drawing/2014/main" id="{91CE84F5-0849-62AB-48FB-DD1D33CBE121}"/>
              </a:ext>
            </a:extLst>
          </p:cNvPr>
          <p:cNvSpPr>
            <a:spLocks noGrp="1"/>
          </p:cNvSpPr>
          <p:nvPr>
            <p:ph type="pic" sz="quarter" idx="13" hasCustomPrompt="1"/>
          </p:nvPr>
        </p:nvSpPr>
        <p:spPr>
          <a:xfrm>
            <a:off x="6673270" y="1763958"/>
            <a:ext cx="5141825" cy="4298949"/>
          </a:xfrm>
        </p:spPr>
        <p:txBody>
          <a:bodyPr anchor="ctr"/>
          <a:lstStyle>
            <a:lvl1pPr marL="228594" marR="0" indent="-228594" algn="l" defTabSz="914377" rtl="0" eaLnBrk="1" fontAlgn="auto" latinLnBrk="0" hangingPunct="1">
              <a:lnSpc>
                <a:spcPct val="150000"/>
              </a:lnSpc>
              <a:spcBef>
                <a:spcPts val="1000"/>
              </a:spcBef>
              <a:spcAft>
                <a:spcPts val="0"/>
              </a:spcAft>
              <a:buClrTx/>
              <a:buSzTx/>
              <a:buFont typeface="+mj-lt"/>
              <a:buAutoNum type="arabicPeriod"/>
              <a:tabLst/>
              <a:defRPr sz="2400" b="0" i="0">
                <a:latin typeface="Trefoil Sans Light" panose="020B0000000000000000" pitchFamily="34" charset="0"/>
              </a:defRPr>
            </a:lvl1pPr>
          </a:lstStyle>
          <a:p>
            <a:pPr marL="228594" marR="0" lvl="0" indent="-228594" algn="l" defTabSz="914377" rtl="0" eaLnBrk="1" fontAlgn="auto" latinLnBrk="0" hangingPunct="1">
              <a:lnSpc>
                <a:spcPct val="90000"/>
              </a:lnSpc>
              <a:spcBef>
                <a:spcPts val="1000"/>
              </a:spcBef>
              <a:spcAft>
                <a:spcPts val="0"/>
              </a:spcAft>
              <a:buClrTx/>
              <a:buSzTx/>
              <a:tabLst/>
              <a:defRPr/>
            </a:pPr>
            <a:r>
              <a:rPr lang="en-US"/>
              <a:t>Ut </a:t>
            </a:r>
            <a:r>
              <a:rPr lang="en-US" err="1"/>
              <a:t>enim</a:t>
            </a:r>
            <a:r>
              <a:rPr lang="en-US"/>
              <a:t> ad minima </a:t>
            </a:r>
            <a:r>
              <a:rPr lang="en-US" err="1"/>
              <a:t>veniam</a:t>
            </a:r>
            <a:r>
              <a:rPr lang="en-US"/>
              <a:t>.</a:t>
            </a:r>
          </a:p>
          <a:p>
            <a:r>
              <a:rPr lang="en-US"/>
              <a:t>Quis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Tree>
    <p:extLst>
      <p:ext uri="{BB962C8B-B14F-4D97-AF65-F5344CB8AC3E}">
        <p14:creationId xmlns:p14="http://schemas.microsoft.com/office/powerpoint/2010/main" val="106626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FA9F4B-8FB2-C8DC-FFA2-3D6DF3B530ED}"/>
              </a:ext>
            </a:extLst>
          </p:cNvPr>
          <p:cNvSpPr/>
          <p:nvPr/>
        </p:nvSpPr>
        <p:spPr>
          <a:xfrm>
            <a:off x="1" y="0"/>
            <a:ext cx="6214593" cy="6858000"/>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A7BF013B-0586-7865-C5E3-59A3EAB0EC3F}"/>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Graphic 5">
            <a:extLst>
              <a:ext uri="{FF2B5EF4-FFF2-40B4-BE49-F238E27FC236}">
                <a16:creationId xmlns:a16="http://schemas.microsoft.com/office/drawing/2014/main" id="{E6F0E02E-0BC3-0F58-982A-4AD28A4E32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48025" y="558800"/>
            <a:ext cx="5740400" cy="5740400"/>
          </a:xfrm>
          <a:prstGeom prst="rect">
            <a:avLst/>
          </a:prstGeom>
        </p:spPr>
      </p:pic>
      <p:sp>
        <p:nvSpPr>
          <p:cNvPr id="2" name="Footer Placeholder 1">
            <a:extLst>
              <a:ext uri="{FF2B5EF4-FFF2-40B4-BE49-F238E27FC236}">
                <a16:creationId xmlns:a16="http://schemas.microsoft.com/office/drawing/2014/main" id="{52EF4A6E-6793-750D-AA29-6A55397AAB21}"/>
              </a:ext>
            </a:extLst>
          </p:cNvPr>
          <p:cNvSpPr>
            <a:spLocks noGrp="1"/>
          </p:cNvSpPr>
          <p:nvPr>
            <p:ph type="ftr" sz="quarter" idx="11"/>
          </p:nvPr>
        </p:nvSpPr>
        <p:spPr>
          <a:xfrm>
            <a:off x="435864" y="6494050"/>
            <a:ext cx="4114800" cy="366183"/>
          </a:xfrm>
          <a:prstGeom prst="rect">
            <a:avLst/>
          </a:prstGeo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A3DA6152-5ED9-ABA6-C74A-B0668F167D93}"/>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7" name="Title 1">
            <a:extLst>
              <a:ext uri="{FF2B5EF4-FFF2-40B4-BE49-F238E27FC236}">
                <a16:creationId xmlns:a16="http://schemas.microsoft.com/office/drawing/2014/main" id="{FEEDF6E3-7407-3C8A-40E6-53D5DDE16941}"/>
              </a:ext>
            </a:extLst>
          </p:cNvPr>
          <p:cNvSpPr>
            <a:spLocks noGrp="1"/>
          </p:cNvSpPr>
          <p:nvPr>
            <p:ph type="ctrTitle" hasCustomPrompt="1"/>
          </p:nvPr>
        </p:nvSpPr>
        <p:spPr>
          <a:xfrm>
            <a:off x="7010460" y="460610"/>
            <a:ext cx="4467445" cy="992959"/>
          </a:xfrm>
          <a:prstGeom prst="rect">
            <a:avLst/>
          </a:prstGeom>
        </p:spPr>
        <p:txBody>
          <a:bodyPr anchor="ctr"/>
          <a:lstStyle>
            <a:lvl1pPr algn="ctr">
              <a:defRPr sz="6000">
                <a:solidFill>
                  <a:srgbClr val="FF830C"/>
                </a:solidFill>
              </a:defRPr>
            </a:lvl1pPr>
          </a:lstStyle>
          <a:p>
            <a:r>
              <a:rPr lang="en-US"/>
              <a:t>Agenda</a:t>
            </a:r>
          </a:p>
        </p:txBody>
      </p:sp>
      <p:sp>
        <p:nvSpPr>
          <p:cNvPr id="11" name="Picture Placeholder 8">
            <a:extLst>
              <a:ext uri="{FF2B5EF4-FFF2-40B4-BE49-F238E27FC236}">
                <a16:creationId xmlns:a16="http://schemas.microsoft.com/office/drawing/2014/main" id="{1C83423D-8D04-1325-8259-7BBAF3F9A650}"/>
              </a:ext>
            </a:extLst>
          </p:cNvPr>
          <p:cNvSpPr>
            <a:spLocks noGrp="1"/>
          </p:cNvSpPr>
          <p:nvPr>
            <p:ph type="pic" sz="quarter" idx="13" hasCustomPrompt="1"/>
          </p:nvPr>
        </p:nvSpPr>
        <p:spPr>
          <a:xfrm>
            <a:off x="6673270" y="1763958"/>
            <a:ext cx="5141825" cy="4298949"/>
          </a:xfrm>
        </p:spPr>
        <p:txBody>
          <a:bodyPr anchor="ctr"/>
          <a:lstStyle>
            <a:lvl1pPr marL="228594" marR="0" indent="-228594" algn="l" defTabSz="914377" rtl="0" eaLnBrk="1" fontAlgn="auto" latinLnBrk="0" hangingPunct="1">
              <a:lnSpc>
                <a:spcPct val="150000"/>
              </a:lnSpc>
              <a:spcBef>
                <a:spcPts val="1000"/>
              </a:spcBef>
              <a:spcAft>
                <a:spcPts val="0"/>
              </a:spcAft>
              <a:buClrTx/>
              <a:buSzTx/>
              <a:buFont typeface="+mj-lt"/>
              <a:buAutoNum type="arabicPeriod"/>
              <a:tabLst/>
              <a:defRPr sz="2400" b="0" i="0">
                <a:latin typeface="Trefoil Sans Light" panose="020B0000000000000000" pitchFamily="34" charset="0"/>
              </a:defRPr>
            </a:lvl1pPr>
          </a:lstStyle>
          <a:p>
            <a:pPr marL="228594" marR="0" lvl="0" indent="-228594" algn="l" defTabSz="914377" rtl="0" eaLnBrk="1" fontAlgn="auto" latinLnBrk="0" hangingPunct="1">
              <a:lnSpc>
                <a:spcPct val="90000"/>
              </a:lnSpc>
              <a:spcBef>
                <a:spcPts val="1000"/>
              </a:spcBef>
              <a:spcAft>
                <a:spcPts val="0"/>
              </a:spcAft>
              <a:buClrTx/>
              <a:buSzTx/>
              <a:tabLst/>
              <a:defRPr/>
            </a:pPr>
            <a:r>
              <a:rPr lang="en-US"/>
              <a:t>Ut </a:t>
            </a:r>
            <a:r>
              <a:rPr lang="en-US" err="1"/>
              <a:t>enim</a:t>
            </a:r>
            <a:r>
              <a:rPr lang="en-US"/>
              <a:t> ad minima </a:t>
            </a:r>
            <a:r>
              <a:rPr lang="en-US" err="1"/>
              <a:t>veniam</a:t>
            </a:r>
            <a:r>
              <a:rPr lang="en-US"/>
              <a:t>.</a:t>
            </a:r>
          </a:p>
          <a:p>
            <a:r>
              <a:rPr lang="en-US"/>
              <a:t>Quis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Tree>
    <p:extLst>
      <p:ext uri="{BB962C8B-B14F-4D97-AF65-F5344CB8AC3E}">
        <p14:creationId xmlns:p14="http://schemas.microsoft.com/office/powerpoint/2010/main" val="1154648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FA9F4B-8FB2-C8DC-FFA2-3D6DF3B530ED}"/>
              </a:ext>
            </a:extLst>
          </p:cNvPr>
          <p:cNvSpPr/>
          <p:nvPr/>
        </p:nvSpPr>
        <p:spPr>
          <a:xfrm>
            <a:off x="-1" y="8199"/>
            <a:ext cx="6214593" cy="6858000"/>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ysClr val="windowText" lastClr="000000"/>
              </a:solidFill>
            </a:endParaRPr>
          </a:p>
        </p:txBody>
      </p:sp>
      <p:sp>
        <p:nvSpPr>
          <p:cNvPr id="3" name="Slide Number Placeholder 2">
            <a:extLst>
              <a:ext uri="{FF2B5EF4-FFF2-40B4-BE49-F238E27FC236}">
                <a16:creationId xmlns:a16="http://schemas.microsoft.com/office/drawing/2014/main" id="{A7BF013B-0586-7865-C5E3-59A3EAB0EC3F}"/>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Graphic 5">
            <a:extLst>
              <a:ext uri="{FF2B5EF4-FFF2-40B4-BE49-F238E27FC236}">
                <a16:creationId xmlns:a16="http://schemas.microsoft.com/office/drawing/2014/main" id="{E6F0E02E-0BC3-0F58-982A-4AD28A4E32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48025" y="558800"/>
            <a:ext cx="5740400" cy="5740400"/>
          </a:xfrm>
          <a:prstGeom prst="rect">
            <a:avLst/>
          </a:prstGeom>
        </p:spPr>
      </p:pic>
      <p:sp>
        <p:nvSpPr>
          <p:cNvPr id="2" name="Footer Placeholder 1">
            <a:extLst>
              <a:ext uri="{FF2B5EF4-FFF2-40B4-BE49-F238E27FC236}">
                <a16:creationId xmlns:a16="http://schemas.microsoft.com/office/drawing/2014/main" id="{52EF4A6E-6793-750D-AA29-6A55397AAB21}"/>
              </a:ext>
            </a:extLst>
          </p:cNvPr>
          <p:cNvSpPr>
            <a:spLocks noGrp="1"/>
          </p:cNvSpPr>
          <p:nvPr>
            <p:ph type="ftr" sz="quarter" idx="11"/>
          </p:nvPr>
        </p:nvSpPr>
        <p:spPr>
          <a:xfrm>
            <a:off x="435864" y="6494050"/>
            <a:ext cx="4114800" cy="366183"/>
          </a:xfrm>
          <a:prstGeom prst="rect">
            <a:avLst/>
          </a:prstGeom>
        </p:spPr>
        <p:txBody>
          <a:bodyPr/>
          <a:lstStyle>
            <a:lvl1pPr>
              <a:defRPr>
                <a:solidFill>
                  <a:sysClr val="windowText" lastClr="000000"/>
                </a:solidFill>
              </a:defRPr>
            </a:lvl1pPr>
          </a:lstStyle>
          <a:p>
            <a:endParaRPr lang="en-US"/>
          </a:p>
        </p:txBody>
      </p:sp>
      <p:sp>
        <p:nvSpPr>
          <p:cNvPr id="4" name="Date Placeholder 3">
            <a:extLst>
              <a:ext uri="{FF2B5EF4-FFF2-40B4-BE49-F238E27FC236}">
                <a16:creationId xmlns:a16="http://schemas.microsoft.com/office/drawing/2014/main" id="{A3DA6152-5ED9-ABA6-C74A-B0668F167D93}"/>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ysClr val="windowText" lastClr="000000"/>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7" name="Title 1">
            <a:extLst>
              <a:ext uri="{FF2B5EF4-FFF2-40B4-BE49-F238E27FC236}">
                <a16:creationId xmlns:a16="http://schemas.microsoft.com/office/drawing/2014/main" id="{FEEDF6E3-7407-3C8A-40E6-53D5DDE16941}"/>
              </a:ext>
            </a:extLst>
          </p:cNvPr>
          <p:cNvSpPr>
            <a:spLocks noGrp="1"/>
          </p:cNvSpPr>
          <p:nvPr>
            <p:ph type="ctrTitle" hasCustomPrompt="1"/>
          </p:nvPr>
        </p:nvSpPr>
        <p:spPr>
          <a:xfrm>
            <a:off x="7010460" y="460610"/>
            <a:ext cx="4467445" cy="992959"/>
          </a:xfrm>
          <a:prstGeom prst="rect">
            <a:avLst/>
          </a:prstGeom>
        </p:spPr>
        <p:txBody>
          <a:bodyPr anchor="ctr"/>
          <a:lstStyle>
            <a:lvl1pPr algn="ctr">
              <a:defRPr sz="6000">
                <a:solidFill>
                  <a:srgbClr val="365ABD"/>
                </a:solidFill>
              </a:defRPr>
            </a:lvl1pPr>
          </a:lstStyle>
          <a:p>
            <a:r>
              <a:rPr lang="en-US"/>
              <a:t>Agenda</a:t>
            </a:r>
          </a:p>
        </p:txBody>
      </p:sp>
      <p:sp>
        <p:nvSpPr>
          <p:cNvPr id="8" name="Picture Placeholder 8">
            <a:extLst>
              <a:ext uri="{FF2B5EF4-FFF2-40B4-BE49-F238E27FC236}">
                <a16:creationId xmlns:a16="http://schemas.microsoft.com/office/drawing/2014/main" id="{901384B2-A8B8-8A42-E2FC-48E3C0832286}"/>
              </a:ext>
            </a:extLst>
          </p:cNvPr>
          <p:cNvSpPr>
            <a:spLocks noGrp="1"/>
          </p:cNvSpPr>
          <p:nvPr>
            <p:ph type="pic" sz="quarter" idx="13" hasCustomPrompt="1"/>
          </p:nvPr>
        </p:nvSpPr>
        <p:spPr>
          <a:xfrm>
            <a:off x="6673270" y="1763958"/>
            <a:ext cx="5141825" cy="4298949"/>
          </a:xfrm>
        </p:spPr>
        <p:txBody>
          <a:bodyPr anchor="ctr"/>
          <a:lstStyle>
            <a:lvl1pPr marL="228594" marR="0" indent="-228594" algn="l" defTabSz="914377" rtl="0" eaLnBrk="1" fontAlgn="auto" latinLnBrk="0" hangingPunct="1">
              <a:lnSpc>
                <a:spcPct val="150000"/>
              </a:lnSpc>
              <a:spcBef>
                <a:spcPts val="1000"/>
              </a:spcBef>
              <a:spcAft>
                <a:spcPts val="0"/>
              </a:spcAft>
              <a:buClrTx/>
              <a:buSzTx/>
              <a:buFont typeface="+mj-lt"/>
              <a:buAutoNum type="arabicPeriod"/>
              <a:tabLst/>
              <a:defRPr sz="2400" b="0" i="0">
                <a:latin typeface="Trefoil Sans Light" panose="020B0000000000000000" pitchFamily="34" charset="0"/>
              </a:defRPr>
            </a:lvl1pPr>
          </a:lstStyle>
          <a:p>
            <a:pPr marL="228594" marR="0" lvl="0" indent="-228594" algn="l" defTabSz="914377" rtl="0" eaLnBrk="1" fontAlgn="auto" latinLnBrk="0" hangingPunct="1">
              <a:lnSpc>
                <a:spcPct val="90000"/>
              </a:lnSpc>
              <a:spcBef>
                <a:spcPts val="1000"/>
              </a:spcBef>
              <a:spcAft>
                <a:spcPts val="0"/>
              </a:spcAft>
              <a:buClrTx/>
              <a:buSzTx/>
              <a:tabLst/>
              <a:defRPr/>
            </a:pPr>
            <a:r>
              <a:rPr lang="en-US"/>
              <a:t>Ut </a:t>
            </a:r>
            <a:r>
              <a:rPr lang="en-US" err="1"/>
              <a:t>enim</a:t>
            </a:r>
            <a:r>
              <a:rPr lang="en-US"/>
              <a:t> ad minima </a:t>
            </a:r>
            <a:r>
              <a:rPr lang="en-US" err="1"/>
              <a:t>veniam</a:t>
            </a:r>
            <a:r>
              <a:rPr lang="en-US"/>
              <a:t>.</a:t>
            </a:r>
          </a:p>
          <a:p>
            <a:r>
              <a:rPr lang="en-US"/>
              <a:t>Quis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Tree>
    <p:extLst>
      <p:ext uri="{BB962C8B-B14F-4D97-AF65-F5344CB8AC3E}">
        <p14:creationId xmlns:p14="http://schemas.microsoft.com/office/powerpoint/2010/main" val="17742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tatement Slide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A7C4-D07A-8545-4C0B-FBBF03C9B872}"/>
              </a:ext>
            </a:extLst>
          </p:cNvPr>
          <p:cNvSpPr>
            <a:spLocks noGrp="1"/>
          </p:cNvSpPr>
          <p:nvPr>
            <p:ph type="ctrTitle" hasCustomPrompt="1"/>
          </p:nvPr>
        </p:nvSpPr>
        <p:spPr>
          <a:xfrm>
            <a:off x="1902759" y="1781583"/>
            <a:ext cx="8386483" cy="2387600"/>
          </a:xfrm>
          <a:prstGeom prst="rect">
            <a:avLst/>
          </a:prstGeom>
        </p:spPr>
        <p:txBody>
          <a:bodyPr anchor="ctr"/>
          <a:lstStyle>
            <a:lvl1pPr algn="ctr">
              <a:defRPr sz="4533"/>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3" name="Subtitle 2">
            <a:extLst>
              <a:ext uri="{FF2B5EF4-FFF2-40B4-BE49-F238E27FC236}">
                <a16:creationId xmlns:a16="http://schemas.microsoft.com/office/drawing/2014/main" id="{09E6C56D-E982-1233-11C8-4C28773D361E}"/>
              </a:ext>
            </a:extLst>
          </p:cNvPr>
          <p:cNvSpPr>
            <a:spLocks noGrp="1"/>
          </p:cNvSpPr>
          <p:nvPr>
            <p:ph type="subTitle" idx="1" hasCustomPrompt="1"/>
          </p:nvPr>
        </p:nvSpPr>
        <p:spPr>
          <a:xfrm>
            <a:off x="1902759" y="4261258"/>
            <a:ext cx="8386483" cy="789209"/>
          </a:xfrm>
          <a:prstGeom prst="rect">
            <a:avLst/>
          </a:prstGeom>
        </p:spPr>
        <p:txBody>
          <a:bodyPr/>
          <a:lstStyle>
            <a:lvl1pPr marL="0" indent="0" algn="ctr">
              <a:buNone/>
              <a:defRPr sz="2400"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transition slide subtitle.</a:t>
            </a:r>
          </a:p>
        </p:txBody>
      </p:sp>
      <p:sp>
        <p:nvSpPr>
          <p:cNvPr id="4" name="Slide Number Placeholder 5">
            <a:extLst>
              <a:ext uri="{FF2B5EF4-FFF2-40B4-BE49-F238E27FC236}">
                <a16:creationId xmlns:a16="http://schemas.microsoft.com/office/drawing/2014/main" id="{BDFB5389-D26C-B009-D816-92FB70950A4C}"/>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6" name="Footer Placeholder 7">
            <a:extLst>
              <a:ext uri="{FF2B5EF4-FFF2-40B4-BE49-F238E27FC236}">
                <a16:creationId xmlns:a16="http://schemas.microsoft.com/office/drawing/2014/main" id="{A3718106-4145-0B66-B818-CEB54B0C0DA9}"/>
              </a:ext>
            </a:extLst>
          </p:cNvPr>
          <p:cNvSpPr>
            <a:spLocks noGrp="1"/>
          </p:cNvSpPr>
          <p:nvPr>
            <p:ph type="ftr" sz="quarter" idx="13"/>
          </p:nvPr>
        </p:nvSpPr>
        <p:spPr>
          <a:xfrm>
            <a:off x="435864" y="6494050"/>
            <a:ext cx="4114800" cy="366183"/>
          </a:xfrm>
          <a:prstGeom prst="rect">
            <a:avLst/>
          </a:prstGeom>
        </p:spPr>
        <p:txBody>
          <a:bodyPr/>
          <a:lstStyle>
            <a:lvl1pPr>
              <a:defRPr>
                <a:solidFill>
                  <a:schemeClr val="bg1"/>
                </a:solidFill>
              </a:defRPr>
            </a:lvl1pPr>
          </a:lstStyle>
          <a:p>
            <a:endParaRPr lang="en-US"/>
          </a:p>
        </p:txBody>
      </p:sp>
      <p:sp>
        <p:nvSpPr>
          <p:cNvPr id="7" name="Date Placeholder 3">
            <a:extLst>
              <a:ext uri="{FF2B5EF4-FFF2-40B4-BE49-F238E27FC236}">
                <a16:creationId xmlns:a16="http://schemas.microsoft.com/office/drawing/2014/main" id="{ECADEA13-AD93-DDEA-EBC1-F14BC33DEED3}"/>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814406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tatement Slid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CA63750-FAF1-CC03-3C73-1CB5DD33755E}"/>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15" name="Title 1">
            <a:extLst>
              <a:ext uri="{FF2B5EF4-FFF2-40B4-BE49-F238E27FC236}">
                <a16:creationId xmlns:a16="http://schemas.microsoft.com/office/drawing/2014/main" id="{F7E549A6-C13F-72F9-B0F8-1C533F386AA9}"/>
              </a:ext>
            </a:extLst>
          </p:cNvPr>
          <p:cNvSpPr>
            <a:spLocks noGrp="1"/>
          </p:cNvSpPr>
          <p:nvPr>
            <p:ph type="ctrTitle" hasCustomPrompt="1"/>
          </p:nvPr>
        </p:nvSpPr>
        <p:spPr>
          <a:xfrm>
            <a:off x="1902759" y="1781583"/>
            <a:ext cx="8386483" cy="2387600"/>
          </a:xfrm>
          <a:prstGeom prst="rect">
            <a:avLst/>
          </a:prstGeom>
        </p:spPr>
        <p:txBody>
          <a:bodyPr anchor="ctr"/>
          <a:lstStyle>
            <a:lvl1pPr algn="ctr">
              <a:defRPr sz="4533"/>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16" name="Subtitle 2">
            <a:extLst>
              <a:ext uri="{FF2B5EF4-FFF2-40B4-BE49-F238E27FC236}">
                <a16:creationId xmlns:a16="http://schemas.microsoft.com/office/drawing/2014/main" id="{DFB4CC4B-EC81-6F27-AD4F-0E6D403CB86E}"/>
              </a:ext>
            </a:extLst>
          </p:cNvPr>
          <p:cNvSpPr>
            <a:spLocks noGrp="1"/>
          </p:cNvSpPr>
          <p:nvPr>
            <p:ph type="subTitle" idx="1" hasCustomPrompt="1"/>
          </p:nvPr>
        </p:nvSpPr>
        <p:spPr>
          <a:xfrm>
            <a:off x="1902759" y="4261258"/>
            <a:ext cx="8386483" cy="789209"/>
          </a:xfrm>
          <a:prstGeom prst="rect">
            <a:avLst/>
          </a:prstGeom>
        </p:spPr>
        <p:txBody>
          <a:bodyPr/>
          <a:lstStyle>
            <a:lvl1pPr marL="0" indent="0" algn="ctr">
              <a:buNone/>
              <a:defRPr sz="2400"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transition slide subtitle.</a:t>
            </a:r>
          </a:p>
        </p:txBody>
      </p:sp>
      <p:sp>
        <p:nvSpPr>
          <p:cNvPr id="2" name="Footer Placeholder 7">
            <a:extLst>
              <a:ext uri="{FF2B5EF4-FFF2-40B4-BE49-F238E27FC236}">
                <a16:creationId xmlns:a16="http://schemas.microsoft.com/office/drawing/2014/main" id="{8A091209-4437-E510-40DF-E670594D4B8B}"/>
              </a:ext>
            </a:extLst>
          </p:cNvPr>
          <p:cNvSpPr>
            <a:spLocks noGrp="1"/>
          </p:cNvSpPr>
          <p:nvPr>
            <p:ph type="ftr" sz="quarter" idx="13"/>
          </p:nvPr>
        </p:nvSpPr>
        <p:spPr>
          <a:xfrm>
            <a:off x="435864" y="6494050"/>
            <a:ext cx="4114800" cy="366183"/>
          </a:xfrm>
          <a:prstGeom prst="rect">
            <a:avLst/>
          </a:prstGeom>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0E497F8C-FD60-DA0E-5ECF-80007503C4C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75185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tatement Slide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E00FB7B-B31B-0E51-113B-ED072D078F59}"/>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4" name="Title 1">
            <a:extLst>
              <a:ext uri="{FF2B5EF4-FFF2-40B4-BE49-F238E27FC236}">
                <a16:creationId xmlns:a16="http://schemas.microsoft.com/office/drawing/2014/main" id="{20F9665F-677B-084F-8C2A-69BAB6CDC947}"/>
              </a:ext>
            </a:extLst>
          </p:cNvPr>
          <p:cNvSpPr>
            <a:spLocks noGrp="1"/>
          </p:cNvSpPr>
          <p:nvPr>
            <p:ph type="ctrTitle" hasCustomPrompt="1"/>
          </p:nvPr>
        </p:nvSpPr>
        <p:spPr>
          <a:xfrm>
            <a:off x="1902759" y="1781583"/>
            <a:ext cx="8386483" cy="2387600"/>
          </a:xfrm>
          <a:prstGeom prst="rect">
            <a:avLst/>
          </a:prstGeom>
        </p:spPr>
        <p:txBody>
          <a:bodyPr anchor="ctr"/>
          <a:lstStyle>
            <a:lvl1pPr algn="ctr">
              <a:defRPr sz="4533"/>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15" name="Subtitle 2">
            <a:extLst>
              <a:ext uri="{FF2B5EF4-FFF2-40B4-BE49-F238E27FC236}">
                <a16:creationId xmlns:a16="http://schemas.microsoft.com/office/drawing/2014/main" id="{498ACF6A-EBFE-9B86-F417-EABDA2D8305F}"/>
              </a:ext>
            </a:extLst>
          </p:cNvPr>
          <p:cNvSpPr>
            <a:spLocks noGrp="1"/>
          </p:cNvSpPr>
          <p:nvPr>
            <p:ph type="subTitle" idx="1" hasCustomPrompt="1"/>
          </p:nvPr>
        </p:nvSpPr>
        <p:spPr>
          <a:xfrm>
            <a:off x="1902759" y="4261258"/>
            <a:ext cx="8386483" cy="789209"/>
          </a:xfrm>
          <a:prstGeom prst="rect">
            <a:avLst/>
          </a:prstGeom>
        </p:spPr>
        <p:txBody>
          <a:bodyPr/>
          <a:lstStyle>
            <a:lvl1pPr marL="0" indent="0" algn="ctr">
              <a:buNone/>
              <a:defRPr sz="2400"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transition slide subtitle.</a:t>
            </a:r>
          </a:p>
        </p:txBody>
      </p:sp>
      <p:sp>
        <p:nvSpPr>
          <p:cNvPr id="2" name="Footer Placeholder 7">
            <a:extLst>
              <a:ext uri="{FF2B5EF4-FFF2-40B4-BE49-F238E27FC236}">
                <a16:creationId xmlns:a16="http://schemas.microsoft.com/office/drawing/2014/main" id="{F2F2B55A-1243-0C61-92C7-4DB78C3F67DA}"/>
              </a:ext>
            </a:extLst>
          </p:cNvPr>
          <p:cNvSpPr>
            <a:spLocks noGrp="1"/>
          </p:cNvSpPr>
          <p:nvPr>
            <p:ph type="ftr" sz="quarter" idx="13"/>
          </p:nvPr>
        </p:nvSpPr>
        <p:spPr>
          <a:xfrm>
            <a:off x="435864" y="6494050"/>
            <a:ext cx="4114800" cy="366183"/>
          </a:xfrm>
          <a:prstGeom prst="rect">
            <a:avLst/>
          </a:prstGeom>
        </p:spPr>
        <p:txBody>
          <a:bodyPr/>
          <a:lstStyle/>
          <a:p>
            <a:endParaRPr lang="en-US"/>
          </a:p>
        </p:txBody>
      </p:sp>
      <p:sp>
        <p:nvSpPr>
          <p:cNvPr id="3" name="Date Placeholder 3">
            <a:extLst>
              <a:ext uri="{FF2B5EF4-FFF2-40B4-BE49-F238E27FC236}">
                <a16:creationId xmlns:a16="http://schemas.microsoft.com/office/drawing/2014/main" id="{73AB5866-2221-DE60-75B8-AF51B9E3DB60}"/>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467836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tatement Slide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541DD51-D8CC-06E0-66DB-120BC426BEFA}"/>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14" name="Title 1">
            <a:extLst>
              <a:ext uri="{FF2B5EF4-FFF2-40B4-BE49-F238E27FC236}">
                <a16:creationId xmlns:a16="http://schemas.microsoft.com/office/drawing/2014/main" id="{FB8C6744-0FC2-50AE-9C47-4C608C47E5EE}"/>
              </a:ext>
            </a:extLst>
          </p:cNvPr>
          <p:cNvSpPr>
            <a:spLocks noGrp="1"/>
          </p:cNvSpPr>
          <p:nvPr>
            <p:ph type="ctrTitle" hasCustomPrompt="1"/>
          </p:nvPr>
        </p:nvSpPr>
        <p:spPr>
          <a:xfrm>
            <a:off x="1902759" y="1781583"/>
            <a:ext cx="8386483" cy="2387600"/>
          </a:xfrm>
          <a:prstGeom prst="rect">
            <a:avLst/>
          </a:prstGeom>
        </p:spPr>
        <p:txBody>
          <a:bodyPr anchor="ctr"/>
          <a:lstStyle>
            <a:lvl1pPr algn="ctr">
              <a:defRPr sz="4533"/>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15" name="Subtitle 2">
            <a:extLst>
              <a:ext uri="{FF2B5EF4-FFF2-40B4-BE49-F238E27FC236}">
                <a16:creationId xmlns:a16="http://schemas.microsoft.com/office/drawing/2014/main" id="{03FC383F-15DE-C54D-578A-883CD238E63F}"/>
              </a:ext>
            </a:extLst>
          </p:cNvPr>
          <p:cNvSpPr>
            <a:spLocks noGrp="1"/>
          </p:cNvSpPr>
          <p:nvPr>
            <p:ph type="subTitle" idx="1" hasCustomPrompt="1"/>
          </p:nvPr>
        </p:nvSpPr>
        <p:spPr>
          <a:xfrm>
            <a:off x="1902759" y="4261258"/>
            <a:ext cx="8386483" cy="789209"/>
          </a:xfrm>
          <a:prstGeom prst="rect">
            <a:avLst/>
          </a:prstGeom>
        </p:spPr>
        <p:txBody>
          <a:bodyPr/>
          <a:lstStyle>
            <a:lvl1pPr marL="0" indent="0" algn="ctr">
              <a:buNone/>
              <a:defRPr sz="2400"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transition slide subtitle.</a:t>
            </a:r>
          </a:p>
        </p:txBody>
      </p:sp>
      <p:sp>
        <p:nvSpPr>
          <p:cNvPr id="2" name="Footer Placeholder 7">
            <a:extLst>
              <a:ext uri="{FF2B5EF4-FFF2-40B4-BE49-F238E27FC236}">
                <a16:creationId xmlns:a16="http://schemas.microsoft.com/office/drawing/2014/main" id="{2E6EC483-BBE0-7A0A-0C5C-2AC017F10C4D}"/>
              </a:ext>
            </a:extLst>
          </p:cNvPr>
          <p:cNvSpPr>
            <a:spLocks noGrp="1"/>
          </p:cNvSpPr>
          <p:nvPr>
            <p:ph type="ftr" sz="quarter" idx="13"/>
          </p:nvPr>
        </p:nvSpPr>
        <p:spPr>
          <a:xfrm>
            <a:off x="435864" y="6494050"/>
            <a:ext cx="4114800" cy="366183"/>
          </a:xfrm>
          <a:prstGeom prst="rect">
            <a:avLst/>
          </a:prstGeom>
        </p:spPr>
        <p:txBody>
          <a:bodyPr/>
          <a:lstStyle>
            <a:lvl1pPr>
              <a:defRPr>
                <a:solidFill>
                  <a:schemeClr val="bg1"/>
                </a:solidFill>
              </a:defRPr>
            </a:lvl1pPr>
          </a:lstStyle>
          <a:p>
            <a:endParaRPr lang="en-US"/>
          </a:p>
        </p:txBody>
      </p:sp>
      <p:sp>
        <p:nvSpPr>
          <p:cNvPr id="3" name="Date Placeholder 3">
            <a:extLst>
              <a:ext uri="{FF2B5EF4-FFF2-40B4-BE49-F238E27FC236}">
                <a16:creationId xmlns:a16="http://schemas.microsoft.com/office/drawing/2014/main" id="{8C602E05-B8FA-B5B3-2B09-D2FC592DDCC0}"/>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789303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plit Statement Slide -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8" name="Title 1">
            <a:extLst>
              <a:ext uri="{FF2B5EF4-FFF2-40B4-BE49-F238E27FC236}">
                <a16:creationId xmlns:a16="http://schemas.microsoft.com/office/drawing/2014/main" id="{3A09E18A-3DEA-F2C6-E74E-E8018A8C7943}"/>
              </a:ext>
            </a:extLst>
          </p:cNvPr>
          <p:cNvSpPr>
            <a:spLocks noGrp="1"/>
          </p:cNvSpPr>
          <p:nvPr>
            <p:ph type="ctrTitle" hasCustomPrompt="1"/>
          </p:nvPr>
        </p:nvSpPr>
        <p:spPr>
          <a:xfrm>
            <a:off x="444801" y="1721882"/>
            <a:ext cx="3878960" cy="3247484"/>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4" name="Slide Number Placeholder 5">
            <a:extLst>
              <a:ext uri="{FF2B5EF4-FFF2-40B4-BE49-F238E27FC236}">
                <a16:creationId xmlns:a16="http://schemas.microsoft.com/office/drawing/2014/main" id="{9C47E5DA-4A98-24A5-66B7-94E126C62275}"/>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6" name="Footer Placeholder 10">
            <a:extLst>
              <a:ext uri="{FF2B5EF4-FFF2-40B4-BE49-F238E27FC236}">
                <a16:creationId xmlns:a16="http://schemas.microsoft.com/office/drawing/2014/main" id="{BE49437D-4520-C68A-D207-0E7A495CA377}"/>
              </a:ext>
            </a:extLst>
          </p:cNvPr>
          <p:cNvSpPr>
            <a:spLocks noGrp="1"/>
          </p:cNvSpPr>
          <p:nvPr>
            <p:ph type="ftr" sz="quarter" idx="3"/>
          </p:nvPr>
        </p:nvSpPr>
        <p:spPr>
          <a:xfrm>
            <a:off x="329946" y="6597979"/>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7" name="Date Placeholder 3">
            <a:extLst>
              <a:ext uri="{FF2B5EF4-FFF2-40B4-BE49-F238E27FC236}">
                <a16:creationId xmlns:a16="http://schemas.microsoft.com/office/drawing/2014/main" id="{A44DA760-1F8F-817B-C952-7C34E6BAD7E7}"/>
              </a:ext>
            </a:extLst>
          </p:cNvPr>
          <p:cNvSpPr>
            <a:spLocks noGrp="1"/>
          </p:cNvSpPr>
          <p:nvPr>
            <p:ph type="dt" sz="half" idx="2"/>
          </p:nvPr>
        </p:nvSpPr>
        <p:spPr>
          <a:xfrm>
            <a:off x="150613" y="52761"/>
            <a:ext cx="5852631"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521720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plit Statement Slide -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4072"/>
            <a:ext cx="6096000" cy="6858000"/>
          </a:xfrm>
          <a:prstGeom prst="rect">
            <a:avLst/>
          </a:prstGeom>
        </p:spPr>
      </p:pic>
      <p:sp>
        <p:nvSpPr>
          <p:cNvPr id="2" name="Slide Number Placeholder 5">
            <a:extLst>
              <a:ext uri="{FF2B5EF4-FFF2-40B4-BE49-F238E27FC236}">
                <a16:creationId xmlns:a16="http://schemas.microsoft.com/office/drawing/2014/main" id="{BEA018CD-1914-E336-C7BA-A57C0EACEEAD}"/>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6" name="Title 1">
            <a:extLst>
              <a:ext uri="{FF2B5EF4-FFF2-40B4-BE49-F238E27FC236}">
                <a16:creationId xmlns:a16="http://schemas.microsoft.com/office/drawing/2014/main" id="{F87D744C-F3F5-B959-BEFD-2BC7E0D79E96}"/>
              </a:ext>
            </a:extLst>
          </p:cNvPr>
          <p:cNvSpPr>
            <a:spLocks noGrp="1"/>
          </p:cNvSpPr>
          <p:nvPr>
            <p:ph type="ctrTitle" hasCustomPrompt="1"/>
          </p:nvPr>
        </p:nvSpPr>
        <p:spPr>
          <a:xfrm>
            <a:off x="444801" y="1721882"/>
            <a:ext cx="3878960" cy="3247484"/>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7" name="Footer Placeholder 10">
            <a:extLst>
              <a:ext uri="{FF2B5EF4-FFF2-40B4-BE49-F238E27FC236}">
                <a16:creationId xmlns:a16="http://schemas.microsoft.com/office/drawing/2014/main" id="{B5FE2680-3F64-39C6-9CD6-3BA74872453B}"/>
              </a:ext>
            </a:extLst>
          </p:cNvPr>
          <p:cNvSpPr>
            <a:spLocks noGrp="1"/>
          </p:cNvSpPr>
          <p:nvPr>
            <p:ph type="ftr" sz="quarter" idx="3"/>
          </p:nvPr>
        </p:nvSpPr>
        <p:spPr>
          <a:xfrm>
            <a:off x="329946" y="6597979"/>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8" name="Date Placeholder 3">
            <a:extLst>
              <a:ext uri="{FF2B5EF4-FFF2-40B4-BE49-F238E27FC236}">
                <a16:creationId xmlns:a16="http://schemas.microsoft.com/office/drawing/2014/main" id="{8538F36F-9276-7EA4-F79F-5CB0887A1BCC}"/>
              </a:ext>
            </a:extLst>
          </p:cNvPr>
          <p:cNvSpPr>
            <a:spLocks noGrp="1"/>
          </p:cNvSpPr>
          <p:nvPr>
            <p:ph type="dt" sz="half" idx="2"/>
          </p:nvPr>
        </p:nvSpPr>
        <p:spPr>
          <a:xfrm>
            <a:off x="150613" y="52761"/>
            <a:ext cx="5852631"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788386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plit Statement Slide -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2" name="Slide Number Placeholder 5">
            <a:extLst>
              <a:ext uri="{FF2B5EF4-FFF2-40B4-BE49-F238E27FC236}">
                <a16:creationId xmlns:a16="http://schemas.microsoft.com/office/drawing/2014/main" id="{0B865933-65B1-9498-569E-BC16CB779001}"/>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4" name="Title 1">
            <a:extLst>
              <a:ext uri="{FF2B5EF4-FFF2-40B4-BE49-F238E27FC236}">
                <a16:creationId xmlns:a16="http://schemas.microsoft.com/office/drawing/2014/main" id="{45E94D6E-9CC5-EE76-FF2A-FE42A8516BFB}"/>
              </a:ext>
            </a:extLst>
          </p:cNvPr>
          <p:cNvSpPr>
            <a:spLocks noGrp="1"/>
          </p:cNvSpPr>
          <p:nvPr>
            <p:ph type="ctrTitle" hasCustomPrompt="1"/>
          </p:nvPr>
        </p:nvSpPr>
        <p:spPr>
          <a:xfrm>
            <a:off x="444801" y="1721882"/>
            <a:ext cx="3878960" cy="3247484"/>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6" name="Footer Placeholder 10">
            <a:extLst>
              <a:ext uri="{FF2B5EF4-FFF2-40B4-BE49-F238E27FC236}">
                <a16:creationId xmlns:a16="http://schemas.microsoft.com/office/drawing/2014/main" id="{52FA9148-7855-CE9A-B126-9F12508F8E54}"/>
              </a:ext>
            </a:extLst>
          </p:cNvPr>
          <p:cNvSpPr>
            <a:spLocks noGrp="1"/>
          </p:cNvSpPr>
          <p:nvPr>
            <p:ph type="ftr" sz="quarter" idx="3"/>
          </p:nvPr>
        </p:nvSpPr>
        <p:spPr>
          <a:xfrm>
            <a:off x="329946" y="6597979"/>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8" name="Date Placeholder 3">
            <a:extLst>
              <a:ext uri="{FF2B5EF4-FFF2-40B4-BE49-F238E27FC236}">
                <a16:creationId xmlns:a16="http://schemas.microsoft.com/office/drawing/2014/main" id="{24B8E765-D854-DD0A-637D-7C06FA3043DC}"/>
              </a:ext>
            </a:extLst>
          </p:cNvPr>
          <p:cNvSpPr>
            <a:spLocks noGrp="1"/>
          </p:cNvSpPr>
          <p:nvPr>
            <p:ph type="dt" sz="half" idx="2"/>
          </p:nvPr>
        </p:nvSpPr>
        <p:spPr>
          <a:xfrm>
            <a:off x="150613" y="52761"/>
            <a:ext cx="5852631"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934918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plit Statement Slide -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2" name="Slide Number Placeholder 5">
            <a:extLst>
              <a:ext uri="{FF2B5EF4-FFF2-40B4-BE49-F238E27FC236}">
                <a16:creationId xmlns:a16="http://schemas.microsoft.com/office/drawing/2014/main" id="{1D7FE925-6B5C-E2B1-3E49-326706F2D799}"/>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4" name="Title 1">
            <a:extLst>
              <a:ext uri="{FF2B5EF4-FFF2-40B4-BE49-F238E27FC236}">
                <a16:creationId xmlns:a16="http://schemas.microsoft.com/office/drawing/2014/main" id="{CC0E89CF-06E0-BFEE-7559-DE1196629C60}"/>
              </a:ext>
            </a:extLst>
          </p:cNvPr>
          <p:cNvSpPr>
            <a:spLocks noGrp="1"/>
          </p:cNvSpPr>
          <p:nvPr>
            <p:ph type="ctrTitle" hasCustomPrompt="1"/>
          </p:nvPr>
        </p:nvSpPr>
        <p:spPr>
          <a:xfrm>
            <a:off x="444801" y="1721882"/>
            <a:ext cx="3878960" cy="3247484"/>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8" name="Date Placeholder 3">
            <a:extLst>
              <a:ext uri="{FF2B5EF4-FFF2-40B4-BE49-F238E27FC236}">
                <a16:creationId xmlns:a16="http://schemas.microsoft.com/office/drawing/2014/main" id="{1664EA7C-9D66-73E6-F4A6-F694CBE1CBDA}"/>
              </a:ext>
            </a:extLst>
          </p:cNvPr>
          <p:cNvSpPr>
            <a:spLocks noGrp="1"/>
          </p:cNvSpPr>
          <p:nvPr>
            <p:ph type="dt" sz="half" idx="2"/>
          </p:nvPr>
        </p:nvSpPr>
        <p:spPr>
          <a:xfrm>
            <a:off x="150613" y="52761"/>
            <a:ext cx="5852631"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12" name="Footer Placeholder 10">
            <a:extLst>
              <a:ext uri="{FF2B5EF4-FFF2-40B4-BE49-F238E27FC236}">
                <a16:creationId xmlns:a16="http://schemas.microsoft.com/office/drawing/2014/main" id="{DA3FDE4D-727C-027D-621F-2688CA73EB50}"/>
              </a:ext>
            </a:extLst>
          </p:cNvPr>
          <p:cNvSpPr>
            <a:spLocks noGrp="1"/>
          </p:cNvSpPr>
          <p:nvPr>
            <p:ph type="ftr" sz="quarter" idx="3"/>
          </p:nvPr>
        </p:nvSpPr>
        <p:spPr>
          <a:xfrm>
            <a:off x="329946" y="6597979"/>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Tree>
    <p:extLst>
      <p:ext uri="{BB962C8B-B14F-4D97-AF65-F5344CB8AC3E}">
        <p14:creationId xmlns:p14="http://schemas.microsoft.com/office/powerpoint/2010/main" val="3302606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plit Statement Slide -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4" name="Slide Number Placeholder 5">
            <a:extLst>
              <a:ext uri="{FF2B5EF4-FFF2-40B4-BE49-F238E27FC236}">
                <a16:creationId xmlns:a16="http://schemas.microsoft.com/office/drawing/2014/main" id="{85EEE430-D129-2D76-2927-C6AF2554FA3B}"/>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9" name="Footer Placeholder 10">
            <a:extLst>
              <a:ext uri="{FF2B5EF4-FFF2-40B4-BE49-F238E27FC236}">
                <a16:creationId xmlns:a16="http://schemas.microsoft.com/office/drawing/2014/main" id="{E6369CD1-756D-ED03-D19E-A9F3FCDA7BC9}"/>
              </a:ext>
            </a:extLst>
          </p:cNvPr>
          <p:cNvSpPr>
            <a:spLocks noGrp="1"/>
          </p:cNvSpPr>
          <p:nvPr>
            <p:ph type="ftr" sz="quarter" idx="3"/>
          </p:nvPr>
        </p:nvSpPr>
        <p:spPr>
          <a:xfrm>
            <a:off x="3600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4" name="Title 1">
            <a:extLst>
              <a:ext uri="{FF2B5EF4-FFF2-40B4-BE49-F238E27FC236}">
                <a16:creationId xmlns:a16="http://schemas.microsoft.com/office/drawing/2014/main" id="{BB577945-6E0A-A9E5-A1C5-9F254A11241A}"/>
              </a:ext>
            </a:extLst>
          </p:cNvPr>
          <p:cNvSpPr>
            <a:spLocks noGrp="1"/>
          </p:cNvSpPr>
          <p:nvPr>
            <p:ph type="ctrTitle" hasCustomPrompt="1"/>
          </p:nvPr>
        </p:nvSpPr>
        <p:spPr>
          <a:xfrm>
            <a:off x="814278" y="1721882"/>
            <a:ext cx="4467445" cy="3386567"/>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6" name="Date Placeholder 3">
            <a:extLst>
              <a:ext uri="{FF2B5EF4-FFF2-40B4-BE49-F238E27FC236}">
                <a16:creationId xmlns:a16="http://schemas.microsoft.com/office/drawing/2014/main" id="{0A8FAEFB-A5C5-9696-41DB-BFD963B80F2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878804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plit Statement Slide -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8" name="Slide Number Placeholder 5">
            <a:extLst>
              <a:ext uri="{FF2B5EF4-FFF2-40B4-BE49-F238E27FC236}">
                <a16:creationId xmlns:a16="http://schemas.microsoft.com/office/drawing/2014/main" id="{7F2BA5E5-4B20-A989-D7AB-263A593AB8AE}"/>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9" name="Footer Placeholder 10">
            <a:extLst>
              <a:ext uri="{FF2B5EF4-FFF2-40B4-BE49-F238E27FC236}">
                <a16:creationId xmlns:a16="http://schemas.microsoft.com/office/drawing/2014/main" id="{96FB4F3C-FF1F-D2FF-DBEA-B90F779C81E8}"/>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3" name="Title 1">
            <a:extLst>
              <a:ext uri="{FF2B5EF4-FFF2-40B4-BE49-F238E27FC236}">
                <a16:creationId xmlns:a16="http://schemas.microsoft.com/office/drawing/2014/main" id="{C52CBCBF-4517-9FFC-C7B3-9DF65EE7608E}"/>
              </a:ext>
            </a:extLst>
          </p:cNvPr>
          <p:cNvSpPr>
            <a:spLocks noGrp="1"/>
          </p:cNvSpPr>
          <p:nvPr>
            <p:ph type="ctrTitle" hasCustomPrompt="1"/>
          </p:nvPr>
        </p:nvSpPr>
        <p:spPr>
          <a:xfrm>
            <a:off x="814278" y="1721882"/>
            <a:ext cx="4467445" cy="3386567"/>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3" name="Date Placeholder 3">
            <a:extLst>
              <a:ext uri="{FF2B5EF4-FFF2-40B4-BE49-F238E27FC236}">
                <a16:creationId xmlns:a16="http://schemas.microsoft.com/office/drawing/2014/main" id="{8EA067FE-54D5-501A-D641-A1F853DE82E0}"/>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027715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plit Statement Slide -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4" name="Slide Number Placeholder 5">
            <a:extLst>
              <a:ext uri="{FF2B5EF4-FFF2-40B4-BE49-F238E27FC236}">
                <a16:creationId xmlns:a16="http://schemas.microsoft.com/office/drawing/2014/main" id="{B64E077B-3D93-A5BD-4987-C59D51F013B1}"/>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9" name="Footer Placeholder 10">
            <a:extLst>
              <a:ext uri="{FF2B5EF4-FFF2-40B4-BE49-F238E27FC236}">
                <a16:creationId xmlns:a16="http://schemas.microsoft.com/office/drawing/2014/main" id="{E1C8F73B-279F-D8AA-22AF-84DBE5D0623C}"/>
              </a:ext>
            </a:extLst>
          </p:cNvPr>
          <p:cNvSpPr>
            <a:spLocks noGrp="1"/>
          </p:cNvSpPr>
          <p:nvPr>
            <p:ph type="ftr" sz="quarter" idx="3"/>
          </p:nvPr>
        </p:nvSpPr>
        <p:spPr>
          <a:xfrm>
            <a:off x="329946"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4" name="Title 1">
            <a:extLst>
              <a:ext uri="{FF2B5EF4-FFF2-40B4-BE49-F238E27FC236}">
                <a16:creationId xmlns:a16="http://schemas.microsoft.com/office/drawing/2014/main" id="{2DE053FA-04CC-C904-F2B8-E1A1DB499E3F}"/>
              </a:ext>
            </a:extLst>
          </p:cNvPr>
          <p:cNvSpPr>
            <a:spLocks noGrp="1"/>
          </p:cNvSpPr>
          <p:nvPr>
            <p:ph type="ctrTitle" hasCustomPrompt="1"/>
          </p:nvPr>
        </p:nvSpPr>
        <p:spPr>
          <a:xfrm>
            <a:off x="814278" y="1721882"/>
            <a:ext cx="4467445" cy="3386567"/>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3" name="Date Placeholder 3">
            <a:extLst>
              <a:ext uri="{FF2B5EF4-FFF2-40B4-BE49-F238E27FC236}">
                <a16:creationId xmlns:a16="http://schemas.microsoft.com/office/drawing/2014/main" id="{323AD4B8-3F20-B6D5-094D-B4C8DD8E607E}"/>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4194806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plit Statement Slide -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23A9C-C5D6-E548-E2DE-693572B96E41}"/>
              </a:ext>
            </a:extLst>
          </p:cNvPr>
          <p:cNvPicPr>
            <a:picLocks noChangeAspect="1"/>
          </p:cNvPicPr>
          <p:nvPr/>
        </p:nvPicPr>
        <p:blipFill>
          <a:blip r:embed="rId2"/>
          <a:srcRect/>
          <a:stretch/>
        </p:blipFill>
        <p:spPr>
          <a:xfrm>
            <a:off x="0" y="0"/>
            <a:ext cx="6096000" cy="6858000"/>
          </a:xfrm>
          <a:prstGeom prst="rect">
            <a:avLst/>
          </a:prstGeom>
        </p:spPr>
      </p:pic>
      <p:sp>
        <p:nvSpPr>
          <p:cNvPr id="10" name="Slide Number Placeholder 5">
            <a:extLst>
              <a:ext uri="{FF2B5EF4-FFF2-40B4-BE49-F238E27FC236}">
                <a16:creationId xmlns:a16="http://schemas.microsoft.com/office/drawing/2014/main" id="{7E3CEB33-55CB-D347-7836-7F8C78FA1E01}"/>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1" name="Footer Placeholder 10">
            <a:extLst>
              <a:ext uri="{FF2B5EF4-FFF2-40B4-BE49-F238E27FC236}">
                <a16:creationId xmlns:a16="http://schemas.microsoft.com/office/drawing/2014/main" id="{6B5C1795-70FC-788E-581E-D1D68DF918DF}"/>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5" name="Title 1">
            <a:extLst>
              <a:ext uri="{FF2B5EF4-FFF2-40B4-BE49-F238E27FC236}">
                <a16:creationId xmlns:a16="http://schemas.microsoft.com/office/drawing/2014/main" id="{F05EE54C-303B-E6BB-90DC-6B2E65B0C83F}"/>
              </a:ext>
            </a:extLst>
          </p:cNvPr>
          <p:cNvSpPr>
            <a:spLocks noGrp="1"/>
          </p:cNvSpPr>
          <p:nvPr>
            <p:ph type="ctrTitle" hasCustomPrompt="1"/>
          </p:nvPr>
        </p:nvSpPr>
        <p:spPr>
          <a:xfrm>
            <a:off x="814278" y="1721882"/>
            <a:ext cx="4467445" cy="3386567"/>
          </a:xfrm>
          <a:prstGeom prst="rect">
            <a:avLst/>
          </a:prstGeom>
        </p:spPr>
        <p:txBody>
          <a:bodyPr anchor="ctr"/>
          <a:lstStyle>
            <a:lvl1pPr algn="ctr">
              <a:defRPr sz="32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
        <p:nvSpPr>
          <p:cNvPr id="2" name="Date Placeholder 3">
            <a:extLst>
              <a:ext uri="{FF2B5EF4-FFF2-40B4-BE49-F238E27FC236}">
                <a16:creationId xmlns:a16="http://schemas.microsoft.com/office/drawing/2014/main" id="{AC44AC81-7076-B1C6-6AC0-1C72065ADE13}"/>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577208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plit Statement Slide - 9">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9E035F-0C10-6F2F-F42D-EE7188BB1BCE}"/>
              </a:ext>
            </a:extLst>
          </p:cNvPr>
          <p:cNvSpPr/>
          <p:nvPr/>
        </p:nvSpPr>
        <p:spPr>
          <a:xfrm>
            <a:off x="0" y="0"/>
            <a:ext cx="4084320" cy="6858000"/>
          </a:xfrm>
          <a:prstGeom prst="rect">
            <a:avLst/>
          </a:prstGeom>
          <a:solidFill>
            <a:srgbClr val="365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696B57BE-2946-66BA-8778-BF43B11F6560}"/>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4" name="Footer Placeholder 3">
            <a:extLst>
              <a:ext uri="{FF2B5EF4-FFF2-40B4-BE49-F238E27FC236}">
                <a16:creationId xmlns:a16="http://schemas.microsoft.com/office/drawing/2014/main" id="{A560C861-58A3-0323-6679-854C076DD624}"/>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0" name="Title 1">
            <a:extLst>
              <a:ext uri="{FF2B5EF4-FFF2-40B4-BE49-F238E27FC236}">
                <a16:creationId xmlns:a16="http://schemas.microsoft.com/office/drawing/2014/main" id="{6D15BA5E-4EE0-C2B2-6BF6-2C6EFC5B3462}"/>
              </a:ext>
            </a:extLst>
          </p:cNvPr>
          <p:cNvSpPr>
            <a:spLocks noGrp="1"/>
          </p:cNvSpPr>
          <p:nvPr>
            <p:ph type="ctrTitle" hasCustomPrompt="1"/>
          </p:nvPr>
        </p:nvSpPr>
        <p:spPr>
          <a:xfrm>
            <a:off x="378333" y="1721882"/>
            <a:ext cx="3327655" cy="3386567"/>
          </a:xfrm>
          <a:prstGeom prst="rect">
            <a:avLst/>
          </a:prstGeom>
        </p:spPr>
        <p:txBody>
          <a:bodyPr anchor="ctr"/>
          <a:lstStyle>
            <a:lvl1pPr algn="ctr">
              <a:defRPr sz="2400">
                <a:solidFill>
                  <a:schemeClr val="bg1"/>
                </a:solidFill>
              </a:defRPr>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Tree>
    <p:extLst>
      <p:ext uri="{BB962C8B-B14F-4D97-AF65-F5344CB8AC3E}">
        <p14:creationId xmlns:p14="http://schemas.microsoft.com/office/powerpoint/2010/main" val="451593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plit Statement Slide - 1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9E035F-0C10-6F2F-F42D-EE7188BB1BCE}"/>
              </a:ext>
            </a:extLst>
          </p:cNvPr>
          <p:cNvSpPr/>
          <p:nvPr/>
        </p:nvSpPr>
        <p:spPr>
          <a:xfrm>
            <a:off x="0" y="1"/>
            <a:ext cx="4084320" cy="6883871"/>
          </a:xfrm>
          <a:prstGeom prst="rect">
            <a:avLst/>
          </a:prstGeom>
          <a:solidFill>
            <a:srgbClr val="E93C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696B57BE-2946-66BA-8778-BF43B11F6560}"/>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4" name="Footer Placeholder 3">
            <a:extLst>
              <a:ext uri="{FF2B5EF4-FFF2-40B4-BE49-F238E27FC236}">
                <a16:creationId xmlns:a16="http://schemas.microsoft.com/office/drawing/2014/main" id="{A560C861-58A3-0323-6679-854C076DD624}"/>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0" name="Title 1">
            <a:extLst>
              <a:ext uri="{FF2B5EF4-FFF2-40B4-BE49-F238E27FC236}">
                <a16:creationId xmlns:a16="http://schemas.microsoft.com/office/drawing/2014/main" id="{6D15BA5E-4EE0-C2B2-6BF6-2C6EFC5B3462}"/>
              </a:ext>
            </a:extLst>
          </p:cNvPr>
          <p:cNvSpPr>
            <a:spLocks noGrp="1"/>
          </p:cNvSpPr>
          <p:nvPr>
            <p:ph type="ctrTitle" hasCustomPrompt="1"/>
          </p:nvPr>
        </p:nvSpPr>
        <p:spPr>
          <a:xfrm>
            <a:off x="378333" y="1721882"/>
            <a:ext cx="3327655" cy="3386567"/>
          </a:xfrm>
          <a:prstGeom prst="rect">
            <a:avLst/>
          </a:prstGeom>
        </p:spPr>
        <p:txBody>
          <a:bodyPr anchor="ctr"/>
          <a:lstStyle>
            <a:lvl1pPr algn="ctr">
              <a:defRPr sz="2400">
                <a:solidFill>
                  <a:schemeClr val="bg1"/>
                </a:solidFill>
              </a:defRPr>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Tree>
    <p:extLst>
      <p:ext uri="{BB962C8B-B14F-4D97-AF65-F5344CB8AC3E}">
        <p14:creationId xmlns:p14="http://schemas.microsoft.com/office/powerpoint/2010/main" val="328361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plit Statement Slide - 1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9E035F-0C10-6F2F-F42D-EE7188BB1BCE}"/>
              </a:ext>
            </a:extLst>
          </p:cNvPr>
          <p:cNvSpPr/>
          <p:nvPr/>
        </p:nvSpPr>
        <p:spPr>
          <a:xfrm>
            <a:off x="0" y="0"/>
            <a:ext cx="4084320" cy="6858000"/>
          </a:xfrm>
          <a:prstGeom prst="rect">
            <a:avLst/>
          </a:prstGeom>
          <a:solidFill>
            <a:srgbClr val="F7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696B57BE-2946-66BA-8778-BF43B11F6560}"/>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4" name="Footer Placeholder 3">
            <a:extLst>
              <a:ext uri="{FF2B5EF4-FFF2-40B4-BE49-F238E27FC236}">
                <a16:creationId xmlns:a16="http://schemas.microsoft.com/office/drawing/2014/main" id="{A560C861-58A3-0323-6679-854C076DD624}"/>
              </a:ext>
            </a:extLst>
          </p:cNvPr>
          <p:cNvSpPr>
            <a:spLocks noGrp="1"/>
          </p:cNvSpPr>
          <p:nvPr>
            <p:ph type="ftr" sz="quarter" idx="11"/>
          </p:nvPr>
        </p:nvSpPr>
        <p:spPr>
          <a:xfrm>
            <a:off x="329946" y="6522563"/>
            <a:ext cx="5673297" cy="154579"/>
          </a:xfrm>
          <a:prstGeom prst="rect">
            <a:avLst/>
          </a:prstGeom>
        </p:spPr>
        <p:txBody>
          <a:bodyPr/>
          <a:lstStyle/>
          <a:p>
            <a:endParaRPr lang="en-US"/>
          </a:p>
        </p:txBody>
      </p:sp>
      <p:sp>
        <p:nvSpPr>
          <p:cNvPr id="10" name="Title 1">
            <a:extLst>
              <a:ext uri="{FF2B5EF4-FFF2-40B4-BE49-F238E27FC236}">
                <a16:creationId xmlns:a16="http://schemas.microsoft.com/office/drawing/2014/main" id="{6D15BA5E-4EE0-C2B2-6BF6-2C6EFC5B3462}"/>
              </a:ext>
            </a:extLst>
          </p:cNvPr>
          <p:cNvSpPr>
            <a:spLocks noGrp="1"/>
          </p:cNvSpPr>
          <p:nvPr>
            <p:ph type="ctrTitle" hasCustomPrompt="1"/>
          </p:nvPr>
        </p:nvSpPr>
        <p:spPr>
          <a:xfrm>
            <a:off x="378333" y="1721882"/>
            <a:ext cx="3327655" cy="3386567"/>
          </a:xfrm>
          <a:prstGeom prst="rect">
            <a:avLst/>
          </a:prstGeom>
        </p:spPr>
        <p:txBody>
          <a:bodyPr anchor="ctr"/>
          <a:lstStyle>
            <a:lvl1pPr algn="ctr">
              <a:defRPr sz="2400"/>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Tree>
    <p:extLst>
      <p:ext uri="{BB962C8B-B14F-4D97-AF65-F5344CB8AC3E}">
        <p14:creationId xmlns:p14="http://schemas.microsoft.com/office/powerpoint/2010/main" val="4098110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plit Statement Slide - 1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9E035F-0C10-6F2F-F42D-EE7188BB1BCE}"/>
              </a:ext>
            </a:extLst>
          </p:cNvPr>
          <p:cNvSpPr/>
          <p:nvPr/>
        </p:nvSpPr>
        <p:spPr>
          <a:xfrm>
            <a:off x="0" y="0"/>
            <a:ext cx="4084320" cy="6858000"/>
          </a:xfrm>
          <a:prstGeom prst="rect">
            <a:avLst/>
          </a:prstGeom>
          <a:solidFill>
            <a:srgbClr val="005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696B57BE-2946-66BA-8778-BF43B11F6560}"/>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4" name="Footer Placeholder 3">
            <a:extLst>
              <a:ext uri="{FF2B5EF4-FFF2-40B4-BE49-F238E27FC236}">
                <a16:creationId xmlns:a16="http://schemas.microsoft.com/office/drawing/2014/main" id="{A560C861-58A3-0323-6679-854C076DD624}"/>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0" name="Title 1">
            <a:extLst>
              <a:ext uri="{FF2B5EF4-FFF2-40B4-BE49-F238E27FC236}">
                <a16:creationId xmlns:a16="http://schemas.microsoft.com/office/drawing/2014/main" id="{6D15BA5E-4EE0-C2B2-6BF6-2C6EFC5B3462}"/>
              </a:ext>
            </a:extLst>
          </p:cNvPr>
          <p:cNvSpPr>
            <a:spLocks noGrp="1"/>
          </p:cNvSpPr>
          <p:nvPr>
            <p:ph type="ctrTitle" hasCustomPrompt="1"/>
          </p:nvPr>
        </p:nvSpPr>
        <p:spPr>
          <a:xfrm>
            <a:off x="378333" y="1721882"/>
            <a:ext cx="3327655" cy="3386567"/>
          </a:xfrm>
          <a:prstGeom prst="rect">
            <a:avLst/>
          </a:prstGeom>
        </p:spPr>
        <p:txBody>
          <a:bodyPr anchor="ctr"/>
          <a:lstStyle>
            <a:lvl1pPr algn="ctr">
              <a:defRPr sz="2400">
                <a:solidFill>
                  <a:schemeClr val="bg1"/>
                </a:solidFill>
              </a:defRPr>
            </a:lvl1pPr>
          </a:lstStyle>
          <a:p>
            <a:r>
              <a:rPr lang="en-US"/>
              <a:t>Type here to enter text. Sed </a:t>
            </a:r>
            <a:r>
              <a:rPr lang="en-US" err="1"/>
              <a:t>ut</a:t>
            </a:r>
            <a:r>
              <a:rPr lang="en-US"/>
              <a:t> </a:t>
            </a:r>
            <a:r>
              <a:rPr lang="en-US" err="1"/>
              <a:t>perspiciatis</a:t>
            </a:r>
            <a:r>
              <a:rPr lang="en-US"/>
              <a:t> </a:t>
            </a:r>
            <a:r>
              <a:rPr lang="en-US" err="1"/>
              <a:t>unde</a:t>
            </a:r>
            <a:r>
              <a:rPr lang="en-US"/>
              <a:t> omnis </a:t>
            </a:r>
            <a:r>
              <a:rPr lang="en-US" err="1"/>
              <a:t>iste</a:t>
            </a:r>
            <a:r>
              <a:rPr lang="en-US"/>
              <a:t> </a:t>
            </a:r>
            <a:r>
              <a:rPr lang="en-US" err="1"/>
              <a:t>natus</a:t>
            </a:r>
            <a:r>
              <a:rPr lang="en-US"/>
              <a:t>.</a:t>
            </a:r>
          </a:p>
        </p:txBody>
      </p:sp>
    </p:spTree>
    <p:extLst>
      <p:ext uri="{BB962C8B-B14F-4D97-AF65-F5344CB8AC3E}">
        <p14:creationId xmlns:p14="http://schemas.microsoft.com/office/powerpoint/2010/main" val="2379579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plit Statement Slide w/ Image - 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742B47A-C084-DC7A-8968-134A5CE4ABCC}"/>
              </a:ext>
            </a:extLst>
          </p:cNvPr>
          <p:cNvPicPr>
            <a:picLocks noChangeAspect="1"/>
          </p:cNvPicPr>
          <p:nvPr/>
        </p:nvPicPr>
        <p:blipFill>
          <a:blip r:embed="rId2"/>
          <a:srcRect/>
          <a:stretch/>
        </p:blipFill>
        <p:spPr>
          <a:xfrm>
            <a:off x="0" y="0"/>
            <a:ext cx="6096000" cy="6858000"/>
          </a:xfrm>
          <a:prstGeom prst="rect">
            <a:avLst/>
          </a:prstGeom>
        </p:spPr>
      </p:pic>
      <p:sp>
        <p:nvSpPr>
          <p:cNvPr id="13" name="Rounded Rectangle 12">
            <a:extLst>
              <a:ext uri="{FF2B5EF4-FFF2-40B4-BE49-F238E27FC236}">
                <a16:creationId xmlns:a16="http://schemas.microsoft.com/office/drawing/2014/main" id="{440B129F-D988-2A33-BBF1-2F6B855665C9}"/>
              </a:ext>
            </a:extLst>
          </p:cNvPr>
          <p:cNvSpPr/>
          <p:nvPr/>
        </p:nvSpPr>
        <p:spPr>
          <a:xfrm>
            <a:off x="6586590" y="682753"/>
            <a:ext cx="5123929" cy="5559552"/>
          </a:xfrm>
          <a:prstGeom prst="roundRect">
            <a:avLst>
              <a:gd name="adj" fmla="val 5513"/>
            </a:avLst>
          </a:prstGeom>
          <a:solidFill>
            <a:srgbClr val="8DE1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5" name="Slide Number Placeholder 5">
            <a:extLst>
              <a:ext uri="{FF2B5EF4-FFF2-40B4-BE49-F238E27FC236}">
                <a16:creationId xmlns:a16="http://schemas.microsoft.com/office/drawing/2014/main" id="{FDC0DA4E-5555-76AF-527F-B214E1281A80}"/>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7" name="Footer Placeholder 10">
            <a:extLst>
              <a:ext uri="{FF2B5EF4-FFF2-40B4-BE49-F238E27FC236}">
                <a16:creationId xmlns:a16="http://schemas.microsoft.com/office/drawing/2014/main" id="{741DD916-B93A-5690-26DD-D308EF7D8CFD}"/>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0" name="Subtitle 2">
            <a:extLst>
              <a:ext uri="{FF2B5EF4-FFF2-40B4-BE49-F238E27FC236}">
                <a16:creationId xmlns:a16="http://schemas.microsoft.com/office/drawing/2014/main" id="{F47D0251-8389-DE72-8A82-46CECCB9DA42}"/>
              </a:ext>
            </a:extLst>
          </p:cNvPr>
          <p:cNvSpPr>
            <a:spLocks noGrp="1"/>
          </p:cNvSpPr>
          <p:nvPr>
            <p:ph type="subTitle" idx="12" hasCustomPrompt="1"/>
          </p:nvPr>
        </p:nvSpPr>
        <p:spPr>
          <a:xfrm>
            <a:off x="6999961" y="1158240"/>
            <a:ext cx="4297184" cy="4645152"/>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3" name="Date Placeholder 3">
            <a:extLst>
              <a:ext uri="{FF2B5EF4-FFF2-40B4-BE49-F238E27FC236}">
                <a16:creationId xmlns:a16="http://schemas.microsoft.com/office/drawing/2014/main" id="{36EE1024-82A4-DB2A-3FFD-B5458861B953}"/>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2" name="Picture Placeholder 1">
            <a:extLst>
              <a:ext uri="{FF2B5EF4-FFF2-40B4-BE49-F238E27FC236}">
                <a16:creationId xmlns:a16="http://schemas.microsoft.com/office/drawing/2014/main" id="{F2CE731B-1C9A-FF47-DD17-51D419BE1C9F}"/>
              </a:ext>
            </a:extLst>
          </p:cNvPr>
          <p:cNvSpPr>
            <a:spLocks noGrp="1"/>
          </p:cNvSpPr>
          <p:nvPr>
            <p:ph type="pic" sz="quarter" idx="10"/>
          </p:nvPr>
        </p:nvSpPr>
        <p:spPr>
          <a:xfrm>
            <a:off x="1" y="683907"/>
            <a:ext cx="4910201" cy="5516033"/>
          </a:xfrm>
          <a:custGeom>
            <a:avLst/>
            <a:gdLst>
              <a:gd name="csX0" fmla="*/ 3682651 w 3682651"/>
              <a:gd name="csY0" fmla="*/ 2068464 h 4137025"/>
              <a:gd name="csX1" fmla="*/ 3682651 w 3682651"/>
              <a:gd name="csY1" fmla="*/ 2068512 h 4137025"/>
              <a:gd name="csX2" fmla="*/ 3682650 w 3682651"/>
              <a:gd name="csY2" fmla="*/ 2068488 h 4137025"/>
              <a:gd name="csX3" fmla="*/ 0 w 3682651"/>
              <a:gd name="csY3" fmla="*/ 0 h 4137025"/>
              <a:gd name="csX4" fmla="*/ 1929583 w 3682651"/>
              <a:gd name="csY4" fmla="*/ 0 h 4137025"/>
              <a:gd name="csX5" fmla="*/ 2106890 w 3682651"/>
              <a:gd name="csY5" fmla="*/ 10552 h 4137025"/>
              <a:gd name="csX6" fmla="*/ 3673589 w 3682651"/>
              <a:gd name="csY6" fmla="*/ 1857006 h 4137025"/>
              <a:gd name="csX7" fmla="*/ 3682650 w 3682651"/>
              <a:gd name="csY7" fmla="*/ 2068488 h 4137025"/>
              <a:gd name="csX8" fmla="*/ 3673590 w 3682651"/>
              <a:gd name="csY8" fmla="*/ 2279970 h 4137025"/>
              <a:gd name="csX9" fmla="*/ 2106897 w 3682651"/>
              <a:gd name="csY9" fmla="*/ 4126423 h 4137025"/>
              <a:gd name="csX10" fmla="*/ 1928743 w 3682651"/>
              <a:gd name="csY10" fmla="*/ 4137025 h 4137025"/>
              <a:gd name="csX11" fmla="*/ 0 w 3682651"/>
              <a:gd name="csY11" fmla="*/ 4137025 h 4137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682651" h="4137025">
                <a:moveTo>
                  <a:pt x="3682651" y="2068464"/>
                </a:moveTo>
                <a:lnTo>
                  <a:pt x="3682651" y="2068512"/>
                </a:lnTo>
                <a:lnTo>
                  <a:pt x="3682650" y="2068488"/>
                </a:lnTo>
                <a:close/>
                <a:moveTo>
                  <a:pt x="0" y="0"/>
                </a:moveTo>
                <a:lnTo>
                  <a:pt x="1929583" y="0"/>
                </a:lnTo>
                <a:lnTo>
                  <a:pt x="2106890" y="10552"/>
                </a:lnTo>
                <a:cubicBezTo>
                  <a:pt x="2932950" y="109425"/>
                  <a:pt x="3589694" y="883424"/>
                  <a:pt x="3673589" y="1857006"/>
                </a:cubicBezTo>
                <a:lnTo>
                  <a:pt x="3682650" y="2068488"/>
                </a:lnTo>
                <a:lnTo>
                  <a:pt x="3673590" y="2279970"/>
                </a:lnTo>
                <a:cubicBezTo>
                  <a:pt x="3589700" y="3253551"/>
                  <a:pt x="2932989" y="4027550"/>
                  <a:pt x="2106897" y="4126423"/>
                </a:cubicBezTo>
                <a:lnTo>
                  <a:pt x="1928743" y="4137025"/>
                </a:lnTo>
                <a:lnTo>
                  <a:pt x="0" y="4137025"/>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452637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plit Statement Slide w/ Image -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C1DC6EE-D9AB-085C-310A-D2F764741CA8}"/>
              </a:ext>
            </a:extLst>
          </p:cNvPr>
          <p:cNvPicPr>
            <a:picLocks noChangeAspect="1"/>
          </p:cNvPicPr>
          <p:nvPr/>
        </p:nvPicPr>
        <p:blipFill>
          <a:blip r:embed="rId2"/>
          <a:srcRect/>
          <a:stretch/>
        </p:blipFill>
        <p:spPr>
          <a:xfrm>
            <a:off x="0" y="0"/>
            <a:ext cx="6096000" cy="6858000"/>
          </a:xfrm>
          <a:prstGeom prst="rect">
            <a:avLst/>
          </a:prstGeom>
        </p:spPr>
      </p:pic>
      <p:sp>
        <p:nvSpPr>
          <p:cNvPr id="5" name="Slide Number Placeholder 5">
            <a:extLst>
              <a:ext uri="{FF2B5EF4-FFF2-40B4-BE49-F238E27FC236}">
                <a16:creationId xmlns:a16="http://schemas.microsoft.com/office/drawing/2014/main" id="{E62C59C4-ABDF-7E08-2B97-55A9E64625DD}"/>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9" name="Footer Placeholder 10">
            <a:extLst>
              <a:ext uri="{FF2B5EF4-FFF2-40B4-BE49-F238E27FC236}">
                <a16:creationId xmlns:a16="http://schemas.microsoft.com/office/drawing/2014/main" id="{59AC40A9-CFF9-7434-D55D-1C60CFF1E5CB}"/>
              </a:ext>
            </a:extLst>
          </p:cNvPr>
          <p:cNvSpPr>
            <a:spLocks noGrp="1"/>
          </p:cNvSpPr>
          <p:nvPr>
            <p:ph type="ftr" sz="quarter" idx="3"/>
          </p:nvPr>
        </p:nvSpPr>
        <p:spPr>
          <a:xfrm>
            <a:off x="329946"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1" name="Rounded Rectangle 10">
            <a:extLst>
              <a:ext uri="{FF2B5EF4-FFF2-40B4-BE49-F238E27FC236}">
                <a16:creationId xmlns:a16="http://schemas.microsoft.com/office/drawing/2014/main" id="{43BA4631-B060-5DE9-1E9A-E0640195CCE4}"/>
              </a:ext>
            </a:extLst>
          </p:cNvPr>
          <p:cNvSpPr/>
          <p:nvPr/>
        </p:nvSpPr>
        <p:spPr>
          <a:xfrm>
            <a:off x="6586590" y="682753"/>
            <a:ext cx="5123929" cy="5559552"/>
          </a:xfrm>
          <a:prstGeom prst="roundRect">
            <a:avLst>
              <a:gd name="adj" fmla="val 5513"/>
            </a:avLst>
          </a:prstGeom>
          <a:solidFill>
            <a:srgbClr val="F7A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 name="Subtitle 2">
            <a:extLst>
              <a:ext uri="{FF2B5EF4-FFF2-40B4-BE49-F238E27FC236}">
                <a16:creationId xmlns:a16="http://schemas.microsoft.com/office/drawing/2014/main" id="{1D17585A-9B87-E02C-1295-D5F97644BE78}"/>
              </a:ext>
            </a:extLst>
          </p:cNvPr>
          <p:cNvSpPr>
            <a:spLocks noGrp="1"/>
          </p:cNvSpPr>
          <p:nvPr>
            <p:ph type="subTitle" idx="12" hasCustomPrompt="1"/>
          </p:nvPr>
        </p:nvSpPr>
        <p:spPr>
          <a:xfrm>
            <a:off x="6999961" y="1158240"/>
            <a:ext cx="4297184" cy="4645152"/>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3" name="Date Placeholder 3">
            <a:extLst>
              <a:ext uri="{FF2B5EF4-FFF2-40B4-BE49-F238E27FC236}">
                <a16:creationId xmlns:a16="http://schemas.microsoft.com/office/drawing/2014/main" id="{2F1C8A05-E8B4-398A-17AC-1FB76D486201}"/>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2" name="Picture Placeholder 1">
            <a:extLst>
              <a:ext uri="{FF2B5EF4-FFF2-40B4-BE49-F238E27FC236}">
                <a16:creationId xmlns:a16="http://schemas.microsoft.com/office/drawing/2014/main" id="{988939CD-2337-9502-9CA3-23675BDACDFB}"/>
              </a:ext>
            </a:extLst>
          </p:cNvPr>
          <p:cNvSpPr>
            <a:spLocks noGrp="1"/>
          </p:cNvSpPr>
          <p:nvPr>
            <p:ph type="pic" sz="quarter" idx="10"/>
          </p:nvPr>
        </p:nvSpPr>
        <p:spPr>
          <a:xfrm>
            <a:off x="1" y="683907"/>
            <a:ext cx="4910201" cy="5516033"/>
          </a:xfrm>
          <a:custGeom>
            <a:avLst/>
            <a:gdLst>
              <a:gd name="csX0" fmla="*/ 3682651 w 3682651"/>
              <a:gd name="csY0" fmla="*/ 2068464 h 4137025"/>
              <a:gd name="csX1" fmla="*/ 3682651 w 3682651"/>
              <a:gd name="csY1" fmla="*/ 2068512 h 4137025"/>
              <a:gd name="csX2" fmla="*/ 3682650 w 3682651"/>
              <a:gd name="csY2" fmla="*/ 2068488 h 4137025"/>
              <a:gd name="csX3" fmla="*/ 0 w 3682651"/>
              <a:gd name="csY3" fmla="*/ 0 h 4137025"/>
              <a:gd name="csX4" fmla="*/ 1929583 w 3682651"/>
              <a:gd name="csY4" fmla="*/ 0 h 4137025"/>
              <a:gd name="csX5" fmla="*/ 2106890 w 3682651"/>
              <a:gd name="csY5" fmla="*/ 10552 h 4137025"/>
              <a:gd name="csX6" fmla="*/ 3673589 w 3682651"/>
              <a:gd name="csY6" fmla="*/ 1857006 h 4137025"/>
              <a:gd name="csX7" fmla="*/ 3682650 w 3682651"/>
              <a:gd name="csY7" fmla="*/ 2068488 h 4137025"/>
              <a:gd name="csX8" fmla="*/ 3673590 w 3682651"/>
              <a:gd name="csY8" fmla="*/ 2279970 h 4137025"/>
              <a:gd name="csX9" fmla="*/ 2106897 w 3682651"/>
              <a:gd name="csY9" fmla="*/ 4126423 h 4137025"/>
              <a:gd name="csX10" fmla="*/ 1928743 w 3682651"/>
              <a:gd name="csY10" fmla="*/ 4137025 h 4137025"/>
              <a:gd name="csX11" fmla="*/ 0 w 3682651"/>
              <a:gd name="csY11" fmla="*/ 4137025 h 4137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682651" h="4137025">
                <a:moveTo>
                  <a:pt x="3682651" y="2068464"/>
                </a:moveTo>
                <a:lnTo>
                  <a:pt x="3682651" y="2068512"/>
                </a:lnTo>
                <a:lnTo>
                  <a:pt x="3682650" y="2068488"/>
                </a:lnTo>
                <a:close/>
                <a:moveTo>
                  <a:pt x="0" y="0"/>
                </a:moveTo>
                <a:lnTo>
                  <a:pt x="1929583" y="0"/>
                </a:lnTo>
                <a:lnTo>
                  <a:pt x="2106890" y="10552"/>
                </a:lnTo>
                <a:cubicBezTo>
                  <a:pt x="2932950" y="109425"/>
                  <a:pt x="3589694" y="883424"/>
                  <a:pt x="3673589" y="1857006"/>
                </a:cubicBezTo>
                <a:lnTo>
                  <a:pt x="3682650" y="2068488"/>
                </a:lnTo>
                <a:lnTo>
                  <a:pt x="3673590" y="2279970"/>
                </a:lnTo>
                <a:cubicBezTo>
                  <a:pt x="3589700" y="3253551"/>
                  <a:pt x="2932989" y="4027550"/>
                  <a:pt x="2106897" y="4126423"/>
                </a:cubicBezTo>
                <a:lnTo>
                  <a:pt x="1928743" y="4137025"/>
                </a:lnTo>
                <a:lnTo>
                  <a:pt x="0" y="4137025"/>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2905472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plit Statement Slide w/ Image - 3">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7C4314C-CD40-58EC-1691-AC76CA04491F}"/>
              </a:ext>
            </a:extLst>
          </p:cNvPr>
          <p:cNvPicPr>
            <a:picLocks noChangeAspect="1"/>
          </p:cNvPicPr>
          <p:nvPr/>
        </p:nvPicPr>
        <p:blipFill>
          <a:blip r:embed="rId2"/>
          <a:srcRect/>
          <a:stretch/>
        </p:blipFill>
        <p:spPr>
          <a:xfrm>
            <a:off x="0" y="0"/>
            <a:ext cx="6096000" cy="6858000"/>
          </a:xfrm>
          <a:prstGeom prst="rect">
            <a:avLst/>
          </a:prstGeom>
        </p:spPr>
      </p:pic>
      <p:sp>
        <p:nvSpPr>
          <p:cNvPr id="5" name="Slide Number Placeholder 5">
            <a:extLst>
              <a:ext uri="{FF2B5EF4-FFF2-40B4-BE49-F238E27FC236}">
                <a16:creationId xmlns:a16="http://schemas.microsoft.com/office/drawing/2014/main" id="{7E16E4DB-1E7B-D4D6-ACDC-A7F0A15FC549}"/>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7" name="Footer Placeholder 10">
            <a:extLst>
              <a:ext uri="{FF2B5EF4-FFF2-40B4-BE49-F238E27FC236}">
                <a16:creationId xmlns:a16="http://schemas.microsoft.com/office/drawing/2014/main" id="{525722AD-257C-93B8-04E0-D76A809484AF}"/>
              </a:ext>
            </a:extLst>
          </p:cNvPr>
          <p:cNvSpPr>
            <a:spLocks noGrp="1"/>
          </p:cNvSpPr>
          <p:nvPr>
            <p:ph type="ftr" sz="quarter" idx="3"/>
          </p:nvPr>
        </p:nvSpPr>
        <p:spPr>
          <a:xfrm>
            <a:off x="329946"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Rounded Rectangle 11">
            <a:extLst>
              <a:ext uri="{FF2B5EF4-FFF2-40B4-BE49-F238E27FC236}">
                <a16:creationId xmlns:a16="http://schemas.microsoft.com/office/drawing/2014/main" id="{8A738F91-CA4B-9405-ECFB-C0EF6D3DF721}"/>
              </a:ext>
            </a:extLst>
          </p:cNvPr>
          <p:cNvSpPr/>
          <p:nvPr/>
        </p:nvSpPr>
        <p:spPr>
          <a:xfrm>
            <a:off x="6586590" y="682753"/>
            <a:ext cx="5123929" cy="5559552"/>
          </a:xfrm>
          <a:prstGeom prst="roundRect">
            <a:avLst>
              <a:gd name="adj" fmla="val 5513"/>
            </a:avLst>
          </a:prstGeom>
          <a:solidFill>
            <a:srgbClr val="FCF0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 name="Subtitle 2">
            <a:extLst>
              <a:ext uri="{FF2B5EF4-FFF2-40B4-BE49-F238E27FC236}">
                <a16:creationId xmlns:a16="http://schemas.microsoft.com/office/drawing/2014/main" id="{22051D32-FCD3-B2E3-0E0D-4435CA10CFBE}"/>
              </a:ext>
            </a:extLst>
          </p:cNvPr>
          <p:cNvSpPr>
            <a:spLocks noGrp="1"/>
          </p:cNvSpPr>
          <p:nvPr>
            <p:ph type="subTitle" idx="12" hasCustomPrompt="1"/>
          </p:nvPr>
        </p:nvSpPr>
        <p:spPr>
          <a:xfrm>
            <a:off x="6999961" y="1158240"/>
            <a:ext cx="4297184" cy="4645152"/>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2" name="Date Placeholder 3">
            <a:extLst>
              <a:ext uri="{FF2B5EF4-FFF2-40B4-BE49-F238E27FC236}">
                <a16:creationId xmlns:a16="http://schemas.microsoft.com/office/drawing/2014/main" id="{308EA03D-3D4D-BACE-0764-D3331AF50FA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Picture Placeholder 3">
            <a:extLst>
              <a:ext uri="{FF2B5EF4-FFF2-40B4-BE49-F238E27FC236}">
                <a16:creationId xmlns:a16="http://schemas.microsoft.com/office/drawing/2014/main" id="{D81D5731-3054-8178-4E43-8E5E32719FE5}"/>
              </a:ext>
            </a:extLst>
          </p:cNvPr>
          <p:cNvSpPr>
            <a:spLocks noGrp="1"/>
          </p:cNvSpPr>
          <p:nvPr>
            <p:ph type="pic" sz="quarter" idx="10"/>
          </p:nvPr>
        </p:nvSpPr>
        <p:spPr>
          <a:xfrm>
            <a:off x="1" y="683907"/>
            <a:ext cx="4910201" cy="5516033"/>
          </a:xfrm>
          <a:custGeom>
            <a:avLst/>
            <a:gdLst>
              <a:gd name="csX0" fmla="*/ 3682651 w 3682651"/>
              <a:gd name="csY0" fmla="*/ 2068464 h 4137025"/>
              <a:gd name="csX1" fmla="*/ 3682651 w 3682651"/>
              <a:gd name="csY1" fmla="*/ 2068512 h 4137025"/>
              <a:gd name="csX2" fmla="*/ 3682650 w 3682651"/>
              <a:gd name="csY2" fmla="*/ 2068488 h 4137025"/>
              <a:gd name="csX3" fmla="*/ 0 w 3682651"/>
              <a:gd name="csY3" fmla="*/ 0 h 4137025"/>
              <a:gd name="csX4" fmla="*/ 1929583 w 3682651"/>
              <a:gd name="csY4" fmla="*/ 0 h 4137025"/>
              <a:gd name="csX5" fmla="*/ 2106890 w 3682651"/>
              <a:gd name="csY5" fmla="*/ 10552 h 4137025"/>
              <a:gd name="csX6" fmla="*/ 3673589 w 3682651"/>
              <a:gd name="csY6" fmla="*/ 1857006 h 4137025"/>
              <a:gd name="csX7" fmla="*/ 3682650 w 3682651"/>
              <a:gd name="csY7" fmla="*/ 2068488 h 4137025"/>
              <a:gd name="csX8" fmla="*/ 3673590 w 3682651"/>
              <a:gd name="csY8" fmla="*/ 2279970 h 4137025"/>
              <a:gd name="csX9" fmla="*/ 2106897 w 3682651"/>
              <a:gd name="csY9" fmla="*/ 4126423 h 4137025"/>
              <a:gd name="csX10" fmla="*/ 1928743 w 3682651"/>
              <a:gd name="csY10" fmla="*/ 4137025 h 4137025"/>
              <a:gd name="csX11" fmla="*/ 0 w 3682651"/>
              <a:gd name="csY11" fmla="*/ 4137025 h 4137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682651" h="4137025">
                <a:moveTo>
                  <a:pt x="3682651" y="2068464"/>
                </a:moveTo>
                <a:lnTo>
                  <a:pt x="3682651" y="2068512"/>
                </a:lnTo>
                <a:lnTo>
                  <a:pt x="3682650" y="2068488"/>
                </a:lnTo>
                <a:close/>
                <a:moveTo>
                  <a:pt x="0" y="0"/>
                </a:moveTo>
                <a:lnTo>
                  <a:pt x="1929583" y="0"/>
                </a:lnTo>
                <a:lnTo>
                  <a:pt x="2106890" y="10552"/>
                </a:lnTo>
                <a:cubicBezTo>
                  <a:pt x="2932950" y="109425"/>
                  <a:pt x="3589694" y="883424"/>
                  <a:pt x="3673589" y="1857006"/>
                </a:cubicBezTo>
                <a:lnTo>
                  <a:pt x="3682650" y="2068488"/>
                </a:lnTo>
                <a:lnTo>
                  <a:pt x="3673590" y="2279970"/>
                </a:lnTo>
                <a:cubicBezTo>
                  <a:pt x="3589700" y="3253551"/>
                  <a:pt x="2932989" y="4027550"/>
                  <a:pt x="2106897" y="4126423"/>
                </a:cubicBezTo>
                <a:lnTo>
                  <a:pt x="1928743" y="4137025"/>
                </a:lnTo>
                <a:lnTo>
                  <a:pt x="0" y="4137025"/>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4110611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plit Statement Slide w/ Image - 4">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DE86718-647B-AFD5-1DEE-CFFF30798EF5}"/>
              </a:ext>
            </a:extLst>
          </p:cNvPr>
          <p:cNvPicPr>
            <a:picLocks noChangeAspect="1"/>
          </p:cNvPicPr>
          <p:nvPr/>
        </p:nvPicPr>
        <p:blipFill>
          <a:blip r:embed="rId2"/>
          <a:srcRect/>
          <a:stretch/>
        </p:blipFill>
        <p:spPr>
          <a:xfrm>
            <a:off x="0" y="0"/>
            <a:ext cx="6096000" cy="6858000"/>
          </a:xfrm>
          <a:prstGeom prst="rect">
            <a:avLst/>
          </a:prstGeom>
        </p:spPr>
      </p:pic>
      <p:sp>
        <p:nvSpPr>
          <p:cNvPr id="2" name="Slide Number Placeholder 5">
            <a:extLst>
              <a:ext uri="{FF2B5EF4-FFF2-40B4-BE49-F238E27FC236}">
                <a16:creationId xmlns:a16="http://schemas.microsoft.com/office/drawing/2014/main" id="{24CE848B-FC52-4F16-2806-0A627DA5F5F0}"/>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5" name="Footer Placeholder 10">
            <a:extLst>
              <a:ext uri="{FF2B5EF4-FFF2-40B4-BE49-F238E27FC236}">
                <a16:creationId xmlns:a16="http://schemas.microsoft.com/office/drawing/2014/main" id="{7F36447D-76A7-519F-F7D1-D1DC6F5A1B07}"/>
              </a:ext>
            </a:extLst>
          </p:cNvPr>
          <p:cNvSpPr>
            <a:spLocks noGrp="1"/>
          </p:cNvSpPr>
          <p:nvPr>
            <p:ph type="ftr" sz="quarter" idx="3"/>
          </p:nvPr>
        </p:nvSpPr>
        <p:spPr>
          <a:xfrm>
            <a:off x="329946"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Rounded Rectangle 11">
            <a:extLst>
              <a:ext uri="{FF2B5EF4-FFF2-40B4-BE49-F238E27FC236}">
                <a16:creationId xmlns:a16="http://schemas.microsoft.com/office/drawing/2014/main" id="{A9E1FB96-2D44-44F9-EF55-71C2E50B802A}"/>
              </a:ext>
            </a:extLst>
          </p:cNvPr>
          <p:cNvSpPr/>
          <p:nvPr/>
        </p:nvSpPr>
        <p:spPr>
          <a:xfrm>
            <a:off x="6586590" y="682753"/>
            <a:ext cx="5123929" cy="5559552"/>
          </a:xfrm>
          <a:prstGeom prst="roundRect">
            <a:avLst>
              <a:gd name="adj" fmla="val 5513"/>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 name="Subtitle 2">
            <a:extLst>
              <a:ext uri="{FF2B5EF4-FFF2-40B4-BE49-F238E27FC236}">
                <a16:creationId xmlns:a16="http://schemas.microsoft.com/office/drawing/2014/main" id="{F2944457-3616-9317-A22B-8EA905C1AE5E}"/>
              </a:ext>
            </a:extLst>
          </p:cNvPr>
          <p:cNvSpPr>
            <a:spLocks noGrp="1"/>
          </p:cNvSpPr>
          <p:nvPr>
            <p:ph type="subTitle" idx="12" hasCustomPrompt="1"/>
          </p:nvPr>
        </p:nvSpPr>
        <p:spPr>
          <a:xfrm>
            <a:off x="6999961" y="1158240"/>
            <a:ext cx="4297184" cy="4645152"/>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3" name="Date Placeholder 3">
            <a:extLst>
              <a:ext uri="{FF2B5EF4-FFF2-40B4-BE49-F238E27FC236}">
                <a16:creationId xmlns:a16="http://schemas.microsoft.com/office/drawing/2014/main" id="{DDE44B3A-ED27-9935-4B36-1B96E5791BD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6" name="Picture Placeholder 5">
            <a:extLst>
              <a:ext uri="{FF2B5EF4-FFF2-40B4-BE49-F238E27FC236}">
                <a16:creationId xmlns:a16="http://schemas.microsoft.com/office/drawing/2014/main" id="{F7AA160B-5B2F-839E-95DC-EDB87477B9F7}"/>
              </a:ext>
            </a:extLst>
          </p:cNvPr>
          <p:cNvSpPr>
            <a:spLocks noGrp="1"/>
          </p:cNvSpPr>
          <p:nvPr>
            <p:ph type="pic" sz="quarter" idx="10"/>
          </p:nvPr>
        </p:nvSpPr>
        <p:spPr>
          <a:xfrm>
            <a:off x="1" y="683907"/>
            <a:ext cx="4910201" cy="5516033"/>
          </a:xfrm>
          <a:custGeom>
            <a:avLst/>
            <a:gdLst>
              <a:gd name="csX0" fmla="*/ 3682651 w 3682651"/>
              <a:gd name="csY0" fmla="*/ 2068464 h 4137025"/>
              <a:gd name="csX1" fmla="*/ 3682651 w 3682651"/>
              <a:gd name="csY1" fmla="*/ 2068512 h 4137025"/>
              <a:gd name="csX2" fmla="*/ 3682650 w 3682651"/>
              <a:gd name="csY2" fmla="*/ 2068488 h 4137025"/>
              <a:gd name="csX3" fmla="*/ 0 w 3682651"/>
              <a:gd name="csY3" fmla="*/ 0 h 4137025"/>
              <a:gd name="csX4" fmla="*/ 1929583 w 3682651"/>
              <a:gd name="csY4" fmla="*/ 0 h 4137025"/>
              <a:gd name="csX5" fmla="*/ 2106890 w 3682651"/>
              <a:gd name="csY5" fmla="*/ 10552 h 4137025"/>
              <a:gd name="csX6" fmla="*/ 3673589 w 3682651"/>
              <a:gd name="csY6" fmla="*/ 1857006 h 4137025"/>
              <a:gd name="csX7" fmla="*/ 3682650 w 3682651"/>
              <a:gd name="csY7" fmla="*/ 2068488 h 4137025"/>
              <a:gd name="csX8" fmla="*/ 3673590 w 3682651"/>
              <a:gd name="csY8" fmla="*/ 2279970 h 4137025"/>
              <a:gd name="csX9" fmla="*/ 2106897 w 3682651"/>
              <a:gd name="csY9" fmla="*/ 4126423 h 4137025"/>
              <a:gd name="csX10" fmla="*/ 1928743 w 3682651"/>
              <a:gd name="csY10" fmla="*/ 4137025 h 4137025"/>
              <a:gd name="csX11" fmla="*/ 0 w 3682651"/>
              <a:gd name="csY11" fmla="*/ 4137025 h 4137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682651" h="4137025">
                <a:moveTo>
                  <a:pt x="3682651" y="2068464"/>
                </a:moveTo>
                <a:lnTo>
                  <a:pt x="3682651" y="2068512"/>
                </a:lnTo>
                <a:lnTo>
                  <a:pt x="3682650" y="2068488"/>
                </a:lnTo>
                <a:close/>
                <a:moveTo>
                  <a:pt x="0" y="0"/>
                </a:moveTo>
                <a:lnTo>
                  <a:pt x="1929583" y="0"/>
                </a:lnTo>
                <a:lnTo>
                  <a:pt x="2106890" y="10552"/>
                </a:lnTo>
                <a:cubicBezTo>
                  <a:pt x="2932950" y="109425"/>
                  <a:pt x="3589694" y="883424"/>
                  <a:pt x="3673589" y="1857006"/>
                </a:cubicBezTo>
                <a:lnTo>
                  <a:pt x="3682650" y="2068488"/>
                </a:lnTo>
                <a:lnTo>
                  <a:pt x="3673590" y="2279970"/>
                </a:lnTo>
                <a:cubicBezTo>
                  <a:pt x="3589700" y="3253551"/>
                  <a:pt x="2932989" y="4027550"/>
                  <a:pt x="2106897" y="4126423"/>
                </a:cubicBezTo>
                <a:lnTo>
                  <a:pt x="1928743" y="4137025"/>
                </a:lnTo>
                <a:lnTo>
                  <a:pt x="0" y="4137025"/>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79830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plit Statement Slide w/ Image - 5">
    <p:spTree>
      <p:nvGrpSpPr>
        <p:cNvPr id="1" name=""/>
        <p:cNvGrpSpPr/>
        <p:nvPr/>
      </p:nvGrpSpPr>
      <p:grpSpPr>
        <a:xfrm>
          <a:off x="0" y="0"/>
          <a:ext cx="0" cy="0"/>
          <a:chOff x="0" y="0"/>
          <a:chExt cx="0" cy="0"/>
        </a:xfrm>
      </p:grpSpPr>
      <p:sp>
        <p:nvSpPr>
          <p:cNvPr id="9" name="Footer Placeholder 10">
            <a:extLst>
              <a:ext uri="{FF2B5EF4-FFF2-40B4-BE49-F238E27FC236}">
                <a16:creationId xmlns:a16="http://schemas.microsoft.com/office/drawing/2014/main" id="{011B571F-627E-5F9E-D756-DB622DFA84F9}"/>
              </a:ext>
            </a:extLst>
          </p:cNvPr>
          <p:cNvSpPr>
            <a:spLocks noGrp="1"/>
          </p:cNvSpPr>
          <p:nvPr>
            <p:ph type="ftr" sz="quarter" idx="3"/>
          </p:nvPr>
        </p:nvSpPr>
        <p:spPr>
          <a:xfrm>
            <a:off x="288592"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2" name="Rounded Rectangle 11">
            <a:extLst>
              <a:ext uri="{FF2B5EF4-FFF2-40B4-BE49-F238E27FC236}">
                <a16:creationId xmlns:a16="http://schemas.microsoft.com/office/drawing/2014/main" id="{C4822C89-F802-BEE2-D9BF-DCF7BD412552}"/>
              </a:ext>
            </a:extLst>
          </p:cNvPr>
          <p:cNvSpPr/>
          <p:nvPr/>
        </p:nvSpPr>
        <p:spPr>
          <a:xfrm>
            <a:off x="354330" y="522556"/>
            <a:ext cx="5375911" cy="5731941"/>
          </a:xfrm>
          <a:prstGeom prst="roundRect">
            <a:avLst>
              <a:gd name="adj" fmla="val 5513"/>
            </a:avLst>
          </a:prstGeom>
          <a:solidFill>
            <a:srgbClr val="8DE1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 name="Subtitle 2">
            <a:extLst>
              <a:ext uri="{FF2B5EF4-FFF2-40B4-BE49-F238E27FC236}">
                <a16:creationId xmlns:a16="http://schemas.microsoft.com/office/drawing/2014/main" id="{E6A57585-A2EC-6365-F6E8-453B5F37D34C}"/>
              </a:ext>
            </a:extLst>
          </p:cNvPr>
          <p:cNvSpPr>
            <a:spLocks noGrp="1"/>
          </p:cNvSpPr>
          <p:nvPr>
            <p:ph type="subTitle" idx="12" hasCustomPrompt="1"/>
          </p:nvPr>
        </p:nvSpPr>
        <p:spPr>
          <a:xfrm>
            <a:off x="767701" y="1026397"/>
            <a:ext cx="4508508" cy="4789188"/>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pic>
        <p:nvPicPr>
          <p:cNvPr id="19" name="Picture 18">
            <a:extLst>
              <a:ext uri="{FF2B5EF4-FFF2-40B4-BE49-F238E27FC236}">
                <a16:creationId xmlns:a16="http://schemas.microsoft.com/office/drawing/2014/main" id="{D7F928BD-4116-21F4-EF93-3DBCE783C20F}"/>
              </a:ext>
            </a:extLst>
          </p:cNvPr>
          <p:cNvPicPr>
            <a:picLocks noChangeAspect="1"/>
          </p:cNvPicPr>
          <p:nvPr/>
        </p:nvPicPr>
        <p:blipFill>
          <a:blip r:embed="rId2"/>
          <a:srcRect/>
          <a:stretch/>
        </p:blipFill>
        <p:spPr>
          <a:xfrm>
            <a:off x="6096000" y="0"/>
            <a:ext cx="6096000" cy="6858000"/>
          </a:xfrm>
          <a:prstGeom prst="rect">
            <a:avLst/>
          </a:prstGeom>
        </p:spPr>
      </p:pic>
      <p:sp>
        <p:nvSpPr>
          <p:cNvPr id="20" name="Slide Number Placeholder 5">
            <a:extLst>
              <a:ext uri="{FF2B5EF4-FFF2-40B4-BE49-F238E27FC236}">
                <a16:creationId xmlns:a16="http://schemas.microsoft.com/office/drawing/2014/main" id="{3B26D6E5-03C5-DD54-C992-0DC73A5CB9C0}"/>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2" name="Date Placeholder 3">
            <a:extLst>
              <a:ext uri="{FF2B5EF4-FFF2-40B4-BE49-F238E27FC236}">
                <a16:creationId xmlns:a16="http://schemas.microsoft.com/office/drawing/2014/main" id="{984874B6-46C0-952F-8813-8DC52EC3745E}"/>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Picture Placeholder 3">
            <a:extLst>
              <a:ext uri="{FF2B5EF4-FFF2-40B4-BE49-F238E27FC236}">
                <a16:creationId xmlns:a16="http://schemas.microsoft.com/office/drawing/2014/main" id="{CA4FFA0C-5D71-9BF9-9FD2-1DB614D66758}"/>
              </a:ext>
            </a:extLst>
          </p:cNvPr>
          <p:cNvSpPr>
            <a:spLocks noGrp="1"/>
          </p:cNvSpPr>
          <p:nvPr>
            <p:ph type="pic" sz="quarter" idx="13"/>
          </p:nvPr>
        </p:nvSpPr>
        <p:spPr>
          <a:xfrm>
            <a:off x="6904795" y="1181295"/>
            <a:ext cx="4478411" cy="4479389"/>
          </a:xfrm>
          <a:custGeom>
            <a:avLst/>
            <a:gdLst>
              <a:gd name="csX0" fmla="*/ 729740 w 3358808"/>
              <a:gd name="csY0" fmla="*/ 7 h 3359542"/>
              <a:gd name="csX1" fmla="*/ 1679805 w 3358808"/>
              <a:gd name="csY1" fmla="*/ 291088 h 3359542"/>
              <a:gd name="csX2" fmla="*/ 3164277 w 3358808"/>
              <a:gd name="csY2" fmla="*/ 195266 h 3359542"/>
              <a:gd name="csX3" fmla="*/ 3355408 w 3358808"/>
              <a:gd name="csY3" fmla="*/ 638600 h 3359542"/>
              <a:gd name="csX4" fmla="*/ 3358808 w 3358808"/>
              <a:gd name="csY4" fmla="*/ 713649 h 3359542"/>
              <a:gd name="csX5" fmla="*/ 3358808 w 3358808"/>
              <a:gd name="csY5" fmla="*/ 749600 h 3359542"/>
              <a:gd name="csX6" fmla="*/ 3356057 w 3358808"/>
              <a:gd name="csY6" fmla="*/ 824738 h 3359542"/>
              <a:gd name="csX7" fmla="*/ 3068455 w 3358808"/>
              <a:gd name="csY7" fmla="*/ 1679738 h 3359542"/>
              <a:gd name="csX8" fmla="*/ 3356057 w 3358808"/>
              <a:gd name="csY8" fmla="*/ 2534779 h 3359542"/>
              <a:gd name="csX9" fmla="*/ 3358808 w 3358808"/>
              <a:gd name="csY9" fmla="*/ 2609919 h 3359542"/>
              <a:gd name="csX10" fmla="*/ 3358808 w 3358808"/>
              <a:gd name="csY10" fmla="*/ 2645871 h 3359542"/>
              <a:gd name="csX11" fmla="*/ 3355408 w 3358808"/>
              <a:gd name="csY11" fmla="*/ 2720920 h 3359542"/>
              <a:gd name="csX12" fmla="*/ 3164277 w 3358808"/>
              <a:gd name="csY12" fmla="*/ 3164257 h 3359542"/>
              <a:gd name="csX13" fmla="*/ 1679805 w 3358808"/>
              <a:gd name="csY13" fmla="*/ 3068435 h 3359542"/>
              <a:gd name="csX14" fmla="*/ 195286 w 3358808"/>
              <a:gd name="csY14" fmla="*/ 3164257 h 3359542"/>
              <a:gd name="csX15" fmla="*/ 291108 w 3358808"/>
              <a:gd name="csY15" fmla="*/ 1679738 h 3359542"/>
              <a:gd name="csX16" fmla="*/ 195286 w 3358808"/>
              <a:gd name="csY16" fmla="*/ 195266 h 3359542"/>
              <a:gd name="csX17" fmla="*/ 729740 w 3358808"/>
              <a:gd name="csY17" fmla="*/ 7 h 3359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58808" h="3359542">
                <a:moveTo>
                  <a:pt x="729740" y="7"/>
                </a:moveTo>
                <a:cubicBezTo>
                  <a:pt x="1009143" y="-908"/>
                  <a:pt x="1341272" y="100885"/>
                  <a:pt x="1679805" y="291088"/>
                </a:cubicBezTo>
                <a:cubicBezTo>
                  <a:pt x="2281595" y="-47050"/>
                  <a:pt x="2863239" y="-105771"/>
                  <a:pt x="3164277" y="195266"/>
                </a:cubicBezTo>
                <a:cubicBezTo>
                  <a:pt x="3277166" y="308173"/>
                  <a:pt x="3339464" y="460527"/>
                  <a:pt x="3355408" y="638600"/>
                </a:cubicBezTo>
                <a:lnTo>
                  <a:pt x="3358808" y="713649"/>
                </a:lnTo>
                <a:lnTo>
                  <a:pt x="3358808" y="749600"/>
                </a:lnTo>
                <a:lnTo>
                  <a:pt x="3356057" y="824738"/>
                </a:lnTo>
                <a:cubicBezTo>
                  <a:pt x="3336739" y="1082997"/>
                  <a:pt x="3237524" y="1378843"/>
                  <a:pt x="3068455" y="1679738"/>
                </a:cubicBezTo>
                <a:cubicBezTo>
                  <a:pt x="3237524" y="1980657"/>
                  <a:pt x="3336739" y="2276515"/>
                  <a:pt x="3356057" y="2534779"/>
                </a:cubicBezTo>
                <a:lnTo>
                  <a:pt x="3358808" y="2609919"/>
                </a:lnTo>
                <a:lnTo>
                  <a:pt x="3358808" y="2645871"/>
                </a:lnTo>
                <a:lnTo>
                  <a:pt x="3355408" y="2720920"/>
                </a:lnTo>
                <a:cubicBezTo>
                  <a:pt x="3339464" y="2898996"/>
                  <a:pt x="3277166" y="3051350"/>
                  <a:pt x="3164277" y="3164257"/>
                </a:cubicBezTo>
                <a:cubicBezTo>
                  <a:pt x="2863191" y="3465342"/>
                  <a:pt x="2281595" y="3406573"/>
                  <a:pt x="1679805" y="3068435"/>
                </a:cubicBezTo>
                <a:cubicBezTo>
                  <a:pt x="1077968" y="3406573"/>
                  <a:pt x="496371" y="3465294"/>
                  <a:pt x="195286" y="3164257"/>
                </a:cubicBezTo>
                <a:cubicBezTo>
                  <a:pt x="-105799" y="2863171"/>
                  <a:pt x="-47030" y="2281575"/>
                  <a:pt x="291108" y="1679738"/>
                </a:cubicBezTo>
                <a:cubicBezTo>
                  <a:pt x="-47030" y="1077901"/>
                  <a:pt x="-105751" y="496304"/>
                  <a:pt x="195286" y="195266"/>
                </a:cubicBezTo>
                <a:cubicBezTo>
                  <a:pt x="327011" y="63562"/>
                  <a:pt x="512427" y="719"/>
                  <a:pt x="729740" y="7"/>
                </a:cubicBez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939379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plit Statement Slide w/ Image - 6">
    <p:spTree>
      <p:nvGrpSpPr>
        <p:cNvPr id="1" name=""/>
        <p:cNvGrpSpPr/>
        <p:nvPr/>
      </p:nvGrpSpPr>
      <p:grpSpPr>
        <a:xfrm>
          <a:off x="0" y="0"/>
          <a:ext cx="0" cy="0"/>
          <a:chOff x="0" y="0"/>
          <a:chExt cx="0" cy="0"/>
        </a:xfrm>
      </p:grpSpPr>
      <p:sp>
        <p:nvSpPr>
          <p:cNvPr id="9" name="Footer Placeholder 10">
            <a:extLst>
              <a:ext uri="{FF2B5EF4-FFF2-40B4-BE49-F238E27FC236}">
                <a16:creationId xmlns:a16="http://schemas.microsoft.com/office/drawing/2014/main" id="{85173BB0-8B71-A19B-986A-F5A42F8B4C21}"/>
              </a:ext>
            </a:extLst>
          </p:cNvPr>
          <p:cNvSpPr>
            <a:spLocks noGrp="1"/>
          </p:cNvSpPr>
          <p:nvPr>
            <p:ph type="ftr" sz="quarter" idx="3"/>
          </p:nvPr>
        </p:nvSpPr>
        <p:spPr>
          <a:xfrm>
            <a:off x="288592"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1" name="Rounded Rectangle 10">
            <a:extLst>
              <a:ext uri="{FF2B5EF4-FFF2-40B4-BE49-F238E27FC236}">
                <a16:creationId xmlns:a16="http://schemas.microsoft.com/office/drawing/2014/main" id="{9C5FF5DB-F982-1AB7-D171-3E85E8C3C406}"/>
              </a:ext>
            </a:extLst>
          </p:cNvPr>
          <p:cNvSpPr/>
          <p:nvPr/>
        </p:nvSpPr>
        <p:spPr>
          <a:xfrm>
            <a:off x="354330" y="522556"/>
            <a:ext cx="5375911" cy="5731941"/>
          </a:xfrm>
          <a:prstGeom prst="roundRect">
            <a:avLst>
              <a:gd name="adj" fmla="val 5513"/>
            </a:avLst>
          </a:prstGeom>
          <a:solidFill>
            <a:srgbClr val="F7A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 name="Subtitle 2">
            <a:extLst>
              <a:ext uri="{FF2B5EF4-FFF2-40B4-BE49-F238E27FC236}">
                <a16:creationId xmlns:a16="http://schemas.microsoft.com/office/drawing/2014/main" id="{55253AF6-41A6-2CE0-F6B1-BDAA36180583}"/>
              </a:ext>
            </a:extLst>
          </p:cNvPr>
          <p:cNvSpPr>
            <a:spLocks noGrp="1"/>
          </p:cNvSpPr>
          <p:nvPr>
            <p:ph type="subTitle" idx="12" hasCustomPrompt="1"/>
          </p:nvPr>
        </p:nvSpPr>
        <p:spPr>
          <a:xfrm>
            <a:off x="767701" y="1026397"/>
            <a:ext cx="4508508" cy="4789188"/>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pic>
        <p:nvPicPr>
          <p:cNvPr id="17" name="Picture 16">
            <a:extLst>
              <a:ext uri="{FF2B5EF4-FFF2-40B4-BE49-F238E27FC236}">
                <a16:creationId xmlns:a16="http://schemas.microsoft.com/office/drawing/2014/main" id="{0490D752-BA2D-8303-6F84-B74481553B97}"/>
              </a:ext>
            </a:extLst>
          </p:cNvPr>
          <p:cNvPicPr>
            <a:picLocks noChangeAspect="1"/>
          </p:cNvPicPr>
          <p:nvPr/>
        </p:nvPicPr>
        <p:blipFill>
          <a:blip r:embed="rId2"/>
          <a:srcRect/>
          <a:stretch/>
        </p:blipFill>
        <p:spPr>
          <a:xfrm>
            <a:off x="6096000" y="0"/>
            <a:ext cx="6096000" cy="6858000"/>
          </a:xfrm>
          <a:prstGeom prst="rect">
            <a:avLst/>
          </a:prstGeom>
        </p:spPr>
      </p:pic>
      <p:sp>
        <p:nvSpPr>
          <p:cNvPr id="18" name="Slide Number Placeholder 2">
            <a:extLst>
              <a:ext uri="{FF2B5EF4-FFF2-40B4-BE49-F238E27FC236}">
                <a16:creationId xmlns:a16="http://schemas.microsoft.com/office/drawing/2014/main" id="{B079A7B1-D414-3A0E-101F-28B02C88F0F1}"/>
              </a:ext>
            </a:extLst>
          </p:cNvPr>
          <p:cNvSpPr>
            <a:spLocks noGrp="1"/>
          </p:cNvSpPr>
          <p:nvPr>
            <p:ph type="sldNum" sz="quarter" idx="10"/>
          </p:nvPr>
        </p:nvSpPr>
        <p:spPr>
          <a:xfrm>
            <a:off x="9386777" y="6494579"/>
            <a:ext cx="2743200" cy="365125"/>
          </a:xfrm>
          <a:prstGeom prst="rect">
            <a:avLst/>
          </a:prstGeom>
        </p:spPr>
        <p:txBody>
          <a:bodyPr/>
          <a:lstStyle>
            <a:lvl1pPr>
              <a:defRPr>
                <a:solidFill>
                  <a:schemeClr val="bg1"/>
                </a:solidFill>
              </a:defRPr>
            </a:lvl1pPr>
          </a:lstStyle>
          <a:p>
            <a:fld id="{00CB1F4B-1589-4A10-BE27-B53C2DD5CE87}" type="slidenum">
              <a:rPr lang="en-US" smtClean="0"/>
              <a:t>‹#›</a:t>
            </a:fld>
            <a:endParaRPr lang="en-US"/>
          </a:p>
        </p:txBody>
      </p:sp>
      <p:sp>
        <p:nvSpPr>
          <p:cNvPr id="2" name="Date Placeholder 3">
            <a:extLst>
              <a:ext uri="{FF2B5EF4-FFF2-40B4-BE49-F238E27FC236}">
                <a16:creationId xmlns:a16="http://schemas.microsoft.com/office/drawing/2014/main" id="{A4EB3929-BC27-EA3E-F7D7-47376FBA68F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Picture Placeholder 3">
            <a:extLst>
              <a:ext uri="{FF2B5EF4-FFF2-40B4-BE49-F238E27FC236}">
                <a16:creationId xmlns:a16="http://schemas.microsoft.com/office/drawing/2014/main" id="{4A76E9DA-F4D6-26C6-73BC-B6C0A73E867F}"/>
              </a:ext>
            </a:extLst>
          </p:cNvPr>
          <p:cNvSpPr>
            <a:spLocks noGrp="1"/>
          </p:cNvSpPr>
          <p:nvPr>
            <p:ph type="pic" sz="quarter" idx="13"/>
          </p:nvPr>
        </p:nvSpPr>
        <p:spPr>
          <a:xfrm>
            <a:off x="6904795" y="1181295"/>
            <a:ext cx="4478411" cy="4479389"/>
          </a:xfrm>
          <a:custGeom>
            <a:avLst/>
            <a:gdLst>
              <a:gd name="csX0" fmla="*/ 729740 w 3358808"/>
              <a:gd name="csY0" fmla="*/ 7 h 3359542"/>
              <a:gd name="csX1" fmla="*/ 1679805 w 3358808"/>
              <a:gd name="csY1" fmla="*/ 291088 h 3359542"/>
              <a:gd name="csX2" fmla="*/ 3164277 w 3358808"/>
              <a:gd name="csY2" fmla="*/ 195266 h 3359542"/>
              <a:gd name="csX3" fmla="*/ 3355408 w 3358808"/>
              <a:gd name="csY3" fmla="*/ 638600 h 3359542"/>
              <a:gd name="csX4" fmla="*/ 3358808 w 3358808"/>
              <a:gd name="csY4" fmla="*/ 713649 h 3359542"/>
              <a:gd name="csX5" fmla="*/ 3358808 w 3358808"/>
              <a:gd name="csY5" fmla="*/ 749600 h 3359542"/>
              <a:gd name="csX6" fmla="*/ 3356057 w 3358808"/>
              <a:gd name="csY6" fmla="*/ 824738 h 3359542"/>
              <a:gd name="csX7" fmla="*/ 3068455 w 3358808"/>
              <a:gd name="csY7" fmla="*/ 1679738 h 3359542"/>
              <a:gd name="csX8" fmla="*/ 3356057 w 3358808"/>
              <a:gd name="csY8" fmla="*/ 2534779 h 3359542"/>
              <a:gd name="csX9" fmla="*/ 3358808 w 3358808"/>
              <a:gd name="csY9" fmla="*/ 2609919 h 3359542"/>
              <a:gd name="csX10" fmla="*/ 3358808 w 3358808"/>
              <a:gd name="csY10" fmla="*/ 2645871 h 3359542"/>
              <a:gd name="csX11" fmla="*/ 3355408 w 3358808"/>
              <a:gd name="csY11" fmla="*/ 2720920 h 3359542"/>
              <a:gd name="csX12" fmla="*/ 3164277 w 3358808"/>
              <a:gd name="csY12" fmla="*/ 3164257 h 3359542"/>
              <a:gd name="csX13" fmla="*/ 1679805 w 3358808"/>
              <a:gd name="csY13" fmla="*/ 3068435 h 3359542"/>
              <a:gd name="csX14" fmla="*/ 195286 w 3358808"/>
              <a:gd name="csY14" fmla="*/ 3164257 h 3359542"/>
              <a:gd name="csX15" fmla="*/ 291108 w 3358808"/>
              <a:gd name="csY15" fmla="*/ 1679738 h 3359542"/>
              <a:gd name="csX16" fmla="*/ 195286 w 3358808"/>
              <a:gd name="csY16" fmla="*/ 195266 h 3359542"/>
              <a:gd name="csX17" fmla="*/ 729740 w 3358808"/>
              <a:gd name="csY17" fmla="*/ 7 h 3359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58808" h="3359542">
                <a:moveTo>
                  <a:pt x="729740" y="7"/>
                </a:moveTo>
                <a:cubicBezTo>
                  <a:pt x="1009143" y="-908"/>
                  <a:pt x="1341272" y="100885"/>
                  <a:pt x="1679805" y="291088"/>
                </a:cubicBezTo>
                <a:cubicBezTo>
                  <a:pt x="2281595" y="-47050"/>
                  <a:pt x="2863239" y="-105771"/>
                  <a:pt x="3164277" y="195266"/>
                </a:cubicBezTo>
                <a:cubicBezTo>
                  <a:pt x="3277166" y="308173"/>
                  <a:pt x="3339464" y="460527"/>
                  <a:pt x="3355408" y="638600"/>
                </a:cubicBezTo>
                <a:lnTo>
                  <a:pt x="3358808" y="713649"/>
                </a:lnTo>
                <a:lnTo>
                  <a:pt x="3358808" y="749600"/>
                </a:lnTo>
                <a:lnTo>
                  <a:pt x="3356057" y="824738"/>
                </a:lnTo>
                <a:cubicBezTo>
                  <a:pt x="3336739" y="1082997"/>
                  <a:pt x="3237524" y="1378843"/>
                  <a:pt x="3068455" y="1679738"/>
                </a:cubicBezTo>
                <a:cubicBezTo>
                  <a:pt x="3237524" y="1980657"/>
                  <a:pt x="3336739" y="2276515"/>
                  <a:pt x="3356057" y="2534779"/>
                </a:cubicBezTo>
                <a:lnTo>
                  <a:pt x="3358808" y="2609919"/>
                </a:lnTo>
                <a:lnTo>
                  <a:pt x="3358808" y="2645871"/>
                </a:lnTo>
                <a:lnTo>
                  <a:pt x="3355408" y="2720920"/>
                </a:lnTo>
                <a:cubicBezTo>
                  <a:pt x="3339464" y="2898996"/>
                  <a:pt x="3277166" y="3051350"/>
                  <a:pt x="3164277" y="3164257"/>
                </a:cubicBezTo>
                <a:cubicBezTo>
                  <a:pt x="2863191" y="3465342"/>
                  <a:pt x="2281595" y="3406573"/>
                  <a:pt x="1679805" y="3068435"/>
                </a:cubicBezTo>
                <a:cubicBezTo>
                  <a:pt x="1077968" y="3406573"/>
                  <a:pt x="496371" y="3465294"/>
                  <a:pt x="195286" y="3164257"/>
                </a:cubicBezTo>
                <a:cubicBezTo>
                  <a:pt x="-105799" y="2863171"/>
                  <a:pt x="-47030" y="2281575"/>
                  <a:pt x="291108" y="1679738"/>
                </a:cubicBezTo>
                <a:cubicBezTo>
                  <a:pt x="-47030" y="1077901"/>
                  <a:pt x="-105751" y="496304"/>
                  <a:pt x="195286" y="195266"/>
                </a:cubicBezTo>
                <a:cubicBezTo>
                  <a:pt x="327011" y="63562"/>
                  <a:pt x="512427" y="719"/>
                  <a:pt x="729740" y="7"/>
                </a:cubicBez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4157216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plit Statement Slide w/ Image - 7">
    <p:spTree>
      <p:nvGrpSpPr>
        <p:cNvPr id="1" name=""/>
        <p:cNvGrpSpPr/>
        <p:nvPr/>
      </p:nvGrpSpPr>
      <p:grpSpPr>
        <a:xfrm>
          <a:off x="0" y="0"/>
          <a:ext cx="0" cy="0"/>
          <a:chOff x="0" y="0"/>
          <a:chExt cx="0" cy="0"/>
        </a:xfrm>
      </p:grpSpPr>
      <p:sp>
        <p:nvSpPr>
          <p:cNvPr id="9" name="Footer Placeholder 10">
            <a:extLst>
              <a:ext uri="{FF2B5EF4-FFF2-40B4-BE49-F238E27FC236}">
                <a16:creationId xmlns:a16="http://schemas.microsoft.com/office/drawing/2014/main" id="{85173BB0-8B71-A19B-986A-F5A42F8B4C21}"/>
              </a:ext>
            </a:extLst>
          </p:cNvPr>
          <p:cNvSpPr>
            <a:spLocks noGrp="1"/>
          </p:cNvSpPr>
          <p:nvPr>
            <p:ph type="ftr" sz="quarter" idx="3"/>
          </p:nvPr>
        </p:nvSpPr>
        <p:spPr>
          <a:xfrm>
            <a:off x="288592"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1" name="Rounded Rectangle 10">
            <a:extLst>
              <a:ext uri="{FF2B5EF4-FFF2-40B4-BE49-F238E27FC236}">
                <a16:creationId xmlns:a16="http://schemas.microsoft.com/office/drawing/2014/main" id="{9C5FF5DB-F982-1AB7-D171-3E85E8C3C406}"/>
              </a:ext>
            </a:extLst>
          </p:cNvPr>
          <p:cNvSpPr/>
          <p:nvPr/>
        </p:nvSpPr>
        <p:spPr>
          <a:xfrm>
            <a:off x="354330" y="522556"/>
            <a:ext cx="5375911" cy="5731941"/>
          </a:xfrm>
          <a:prstGeom prst="roundRect">
            <a:avLst>
              <a:gd name="adj" fmla="val 5513"/>
            </a:avLst>
          </a:prstGeom>
          <a:solidFill>
            <a:srgbClr val="FCF0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 name="Subtitle 2">
            <a:extLst>
              <a:ext uri="{FF2B5EF4-FFF2-40B4-BE49-F238E27FC236}">
                <a16:creationId xmlns:a16="http://schemas.microsoft.com/office/drawing/2014/main" id="{55253AF6-41A6-2CE0-F6B1-BDAA36180583}"/>
              </a:ext>
            </a:extLst>
          </p:cNvPr>
          <p:cNvSpPr>
            <a:spLocks noGrp="1"/>
          </p:cNvSpPr>
          <p:nvPr>
            <p:ph type="subTitle" idx="12" hasCustomPrompt="1"/>
          </p:nvPr>
        </p:nvSpPr>
        <p:spPr>
          <a:xfrm>
            <a:off x="767701" y="1026397"/>
            <a:ext cx="4508508" cy="4789188"/>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pic>
        <p:nvPicPr>
          <p:cNvPr id="7" name="Picture 6">
            <a:extLst>
              <a:ext uri="{FF2B5EF4-FFF2-40B4-BE49-F238E27FC236}">
                <a16:creationId xmlns:a16="http://schemas.microsoft.com/office/drawing/2014/main" id="{496EF699-C2DE-EDC9-B7A1-925AF1337DEB}"/>
              </a:ext>
            </a:extLst>
          </p:cNvPr>
          <p:cNvPicPr>
            <a:picLocks noChangeAspect="1"/>
          </p:cNvPicPr>
          <p:nvPr/>
        </p:nvPicPr>
        <p:blipFill>
          <a:blip r:embed="rId2"/>
          <a:srcRect/>
          <a:stretch/>
        </p:blipFill>
        <p:spPr>
          <a:xfrm>
            <a:off x="6096000" y="0"/>
            <a:ext cx="6096000" cy="6858000"/>
          </a:xfrm>
          <a:prstGeom prst="rect">
            <a:avLst/>
          </a:prstGeom>
        </p:spPr>
      </p:pic>
      <p:sp>
        <p:nvSpPr>
          <p:cNvPr id="8" name="Slide Number Placeholder 2">
            <a:extLst>
              <a:ext uri="{FF2B5EF4-FFF2-40B4-BE49-F238E27FC236}">
                <a16:creationId xmlns:a16="http://schemas.microsoft.com/office/drawing/2014/main" id="{8EFDA3A6-2417-F845-9B9A-1961E6FD9A7B}"/>
              </a:ext>
            </a:extLst>
          </p:cNvPr>
          <p:cNvSpPr>
            <a:spLocks noGrp="1"/>
          </p:cNvSpPr>
          <p:nvPr>
            <p:ph type="sldNum" sz="quarter" idx="10"/>
          </p:nvPr>
        </p:nvSpPr>
        <p:spPr>
          <a:xfrm>
            <a:off x="9386777" y="6494579"/>
            <a:ext cx="2743200" cy="365125"/>
          </a:xfrm>
          <a:prstGeom prst="rect">
            <a:avLst/>
          </a:prstGeom>
        </p:spPr>
        <p:txBody>
          <a:bodyPr/>
          <a:lstStyle>
            <a:lvl1pPr>
              <a:defRPr>
                <a:solidFill>
                  <a:schemeClr val="bg1"/>
                </a:solidFill>
              </a:defRPr>
            </a:lvl1pPr>
          </a:lstStyle>
          <a:p>
            <a:fld id="{00CB1F4B-1589-4A10-BE27-B53C2DD5CE87}" type="slidenum">
              <a:rPr lang="en-US" smtClean="0"/>
              <a:t>‹#›</a:t>
            </a:fld>
            <a:endParaRPr lang="en-US"/>
          </a:p>
        </p:txBody>
      </p:sp>
      <p:sp>
        <p:nvSpPr>
          <p:cNvPr id="2" name="Date Placeholder 3">
            <a:extLst>
              <a:ext uri="{FF2B5EF4-FFF2-40B4-BE49-F238E27FC236}">
                <a16:creationId xmlns:a16="http://schemas.microsoft.com/office/drawing/2014/main" id="{A01BC1C4-FA66-62B8-9900-66DEEF52BA1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Picture Placeholder 3">
            <a:extLst>
              <a:ext uri="{FF2B5EF4-FFF2-40B4-BE49-F238E27FC236}">
                <a16:creationId xmlns:a16="http://schemas.microsoft.com/office/drawing/2014/main" id="{5EDDD3F5-6E5F-971F-CE47-E7CD8DAD080C}"/>
              </a:ext>
            </a:extLst>
          </p:cNvPr>
          <p:cNvSpPr>
            <a:spLocks noGrp="1"/>
          </p:cNvSpPr>
          <p:nvPr>
            <p:ph type="pic" sz="quarter" idx="13"/>
          </p:nvPr>
        </p:nvSpPr>
        <p:spPr>
          <a:xfrm>
            <a:off x="6904795" y="1181295"/>
            <a:ext cx="4478411" cy="4479389"/>
          </a:xfrm>
          <a:custGeom>
            <a:avLst/>
            <a:gdLst>
              <a:gd name="csX0" fmla="*/ 729740 w 3358808"/>
              <a:gd name="csY0" fmla="*/ 7 h 3359542"/>
              <a:gd name="csX1" fmla="*/ 1679805 w 3358808"/>
              <a:gd name="csY1" fmla="*/ 291088 h 3359542"/>
              <a:gd name="csX2" fmla="*/ 3164277 w 3358808"/>
              <a:gd name="csY2" fmla="*/ 195266 h 3359542"/>
              <a:gd name="csX3" fmla="*/ 3355408 w 3358808"/>
              <a:gd name="csY3" fmla="*/ 638600 h 3359542"/>
              <a:gd name="csX4" fmla="*/ 3358808 w 3358808"/>
              <a:gd name="csY4" fmla="*/ 713649 h 3359542"/>
              <a:gd name="csX5" fmla="*/ 3358808 w 3358808"/>
              <a:gd name="csY5" fmla="*/ 749600 h 3359542"/>
              <a:gd name="csX6" fmla="*/ 3356057 w 3358808"/>
              <a:gd name="csY6" fmla="*/ 824738 h 3359542"/>
              <a:gd name="csX7" fmla="*/ 3068455 w 3358808"/>
              <a:gd name="csY7" fmla="*/ 1679738 h 3359542"/>
              <a:gd name="csX8" fmla="*/ 3356057 w 3358808"/>
              <a:gd name="csY8" fmla="*/ 2534779 h 3359542"/>
              <a:gd name="csX9" fmla="*/ 3358808 w 3358808"/>
              <a:gd name="csY9" fmla="*/ 2609919 h 3359542"/>
              <a:gd name="csX10" fmla="*/ 3358808 w 3358808"/>
              <a:gd name="csY10" fmla="*/ 2645871 h 3359542"/>
              <a:gd name="csX11" fmla="*/ 3355408 w 3358808"/>
              <a:gd name="csY11" fmla="*/ 2720920 h 3359542"/>
              <a:gd name="csX12" fmla="*/ 3164277 w 3358808"/>
              <a:gd name="csY12" fmla="*/ 3164257 h 3359542"/>
              <a:gd name="csX13" fmla="*/ 1679805 w 3358808"/>
              <a:gd name="csY13" fmla="*/ 3068435 h 3359542"/>
              <a:gd name="csX14" fmla="*/ 195286 w 3358808"/>
              <a:gd name="csY14" fmla="*/ 3164257 h 3359542"/>
              <a:gd name="csX15" fmla="*/ 291108 w 3358808"/>
              <a:gd name="csY15" fmla="*/ 1679738 h 3359542"/>
              <a:gd name="csX16" fmla="*/ 195286 w 3358808"/>
              <a:gd name="csY16" fmla="*/ 195266 h 3359542"/>
              <a:gd name="csX17" fmla="*/ 729740 w 3358808"/>
              <a:gd name="csY17" fmla="*/ 7 h 3359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58808" h="3359542">
                <a:moveTo>
                  <a:pt x="729740" y="7"/>
                </a:moveTo>
                <a:cubicBezTo>
                  <a:pt x="1009143" y="-908"/>
                  <a:pt x="1341272" y="100885"/>
                  <a:pt x="1679805" y="291088"/>
                </a:cubicBezTo>
                <a:cubicBezTo>
                  <a:pt x="2281595" y="-47050"/>
                  <a:pt x="2863239" y="-105771"/>
                  <a:pt x="3164277" y="195266"/>
                </a:cubicBezTo>
                <a:cubicBezTo>
                  <a:pt x="3277166" y="308173"/>
                  <a:pt x="3339464" y="460527"/>
                  <a:pt x="3355408" y="638600"/>
                </a:cubicBezTo>
                <a:lnTo>
                  <a:pt x="3358808" y="713649"/>
                </a:lnTo>
                <a:lnTo>
                  <a:pt x="3358808" y="749600"/>
                </a:lnTo>
                <a:lnTo>
                  <a:pt x="3356057" y="824738"/>
                </a:lnTo>
                <a:cubicBezTo>
                  <a:pt x="3336739" y="1082997"/>
                  <a:pt x="3237524" y="1378843"/>
                  <a:pt x="3068455" y="1679738"/>
                </a:cubicBezTo>
                <a:cubicBezTo>
                  <a:pt x="3237524" y="1980657"/>
                  <a:pt x="3336739" y="2276515"/>
                  <a:pt x="3356057" y="2534779"/>
                </a:cubicBezTo>
                <a:lnTo>
                  <a:pt x="3358808" y="2609919"/>
                </a:lnTo>
                <a:lnTo>
                  <a:pt x="3358808" y="2645871"/>
                </a:lnTo>
                <a:lnTo>
                  <a:pt x="3355408" y="2720920"/>
                </a:lnTo>
                <a:cubicBezTo>
                  <a:pt x="3339464" y="2898996"/>
                  <a:pt x="3277166" y="3051350"/>
                  <a:pt x="3164277" y="3164257"/>
                </a:cubicBezTo>
                <a:cubicBezTo>
                  <a:pt x="2863191" y="3465342"/>
                  <a:pt x="2281595" y="3406573"/>
                  <a:pt x="1679805" y="3068435"/>
                </a:cubicBezTo>
                <a:cubicBezTo>
                  <a:pt x="1077968" y="3406573"/>
                  <a:pt x="496371" y="3465294"/>
                  <a:pt x="195286" y="3164257"/>
                </a:cubicBezTo>
                <a:cubicBezTo>
                  <a:pt x="-105799" y="2863171"/>
                  <a:pt x="-47030" y="2281575"/>
                  <a:pt x="291108" y="1679738"/>
                </a:cubicBezTo>
                <a:cubicBezTo>
                  <a:pt x="-47030" y="1077901"/>
                  <a:pt x="-105751" y="496304"/>
                  <a:pt x="195286" y="195266"/>
                </a:cubicBezTo>
                <a:cubicBezTo>
                  <a:pt x="327011" y="63562"/>
                  <a:pt x="512427" y="719"/>
                  <a:pt x="729740" y="7"/>
                </a:cubicBez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982525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plit Statement Slide w/ Image - 8">
    <p:spTree>
      <p:nvGrpSpPr>
        <p:cNvPr id="1" name=""/>
        <p:cNvGrpSpPr/>
        <p:nvPr/>
      </p:nvGrpSpPr>
      <p:grpSpPr>
        <a:xfrm>
          <a:off x="0" y="0"/>
          <a:ext cx="0" cy="0"/>
          <a:chOff x="0" y="0"/>
          <a:chExt cx="0" cy="0"/>
        </a:xfrm>
      </p:grpSpPr>
      <p:sp>
        <p:nvSpPr>
          <p:cNvPr id="9" name="Footer Placeholder 10">
            <a:extLst>
              <a:ext uri="{FF2B5EF4-FFF2-40B4-BE49-F238E27FC236}">
                <a16:creationId xmlns:a16="http://schemas.microsoft.com/office/drawing/2014/main" id="{85173BB0-8B71-A19B-986A-F5A42F8B4C21}"/>
              </a:ext>
            </a:extLst>
          </p:cNvPr>
          <p:cNvSpPr>
            <a:spLocks noGrp="1"/>
          </p:cNvSpPr>
          <p:nvPr>
            <p:ph type="ftr" sz="quarter" idx="3"/>
          </p:nvPr>
        </p:nvSpPr>
        <p:spPr>
          <a:xfrm>
            <a:off x="288592"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1" name="Rounded Rectangle 10">
            <a:extLst>
              <a:ext uri="{FF2B5EF4-FFF2-40B4-BE49-F238E27FC236}">
                <a16:creationId xmlns:a16="http://schemas.microsoft.com/office/drawing/2014/main" id="{9C5FF5DB-F982-1AB7-D171-3E85E8C3C406}"/>
              </a:ext>
            </a:extLst>
          </p:cNvPr>
          <p:cNvSpPr/>
          <p:nvPr/>
        </p:nvSpPr>
        <p:spPr>
          <a:xfrm>
            <a:off x="354330" y="522556"/>
            <a:ext cx="5375911" cy="5731941"/>
          </a:xfrm>
          <a:prstGeom prst="roundRect">
            <a:avLst>
              <a:gd name="adj" fmla="val 5513"/>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 name="Subtitle 2">
            <a:extLst>
              <a:ext uri="{FF2B5EF4-FFF2-40B4-BE49-F238E27FC236}">
                <a16:creationId xmlns:a16="http://schemas.microsoft.com/office/drawing/2014/main" id="{55253AF6-41A6-2CE0-F6B1-BDAA36180583}"/>
              </a:ext>
            </a:extLst>
          </p:cNvPr>
          <p:cNvSpPr>
            <a:spLocks noGrp="1"/>
          </p:cNvSpPr>
          <p:nvPr>
            <p:ph type="subTitle" idx="12" hasCustomPrompt="1"/>
          </p:nvPr>
        </p:nvSpPr>
        <p:spPr>
          <a:xfrm>
            <a:off x="767701" y="1026397"/>
            <a:ext cx="4508508" cy="4789188"/>
          </a:xfrm>
          <a:prstGeom prst="rect">
            <a:avLst/>
          </a:prstGeom>
        </p:spPr>
        <p:txBody>
          <a:bodyPr anchor="ctr"/>
          <a:lstStyle>
            <a:lvl1pPr marL="0" indent="0" algn="ctr">
              <a:buNone/>
              <a:defRPr sz="24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a multi-line transition slide subtitle. Sed </a:t>
            </a:r>
            <a:r>
              <a:rPr lang="en-US" err="1"/>
              <a:t>ut</a:t>
            </a:r>
            <a:r>
              <a:rPr lang="en-US"/>
              <a:t> </a:t>
            </a:r>
            <a:r>
              <a:rPr lang="en-US" err="1"/>
              <a:t>perspiciatis</a:t>
            </a:r>
            <a:r>
              <a:rPr lang="en-US"/>
              <a:t> </a:t>
            </a:r>
            <a:r>
              <a:rPr lang="en-US" err="1"/>
              <a:t>unde</a:t>
            </a:r>
            <a:r>
              <a:rPr lang="en-US"/>
              <a:t> 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pic>
        <p:nvPicPr>
          <p:cNvPr id="7" name="Picture 6">
            <a:extLst>
              <a:ext uri="{FF2B5EF4-FFF2-40B4-BE49-F238E27FC236}">
                <a16:creationId xmlns:a16="http://schemas.microsoft.com/office/drawing/2014/main" id="{B1151F9A-7485-FE1B-C5B6-889D43013DF3}"/>
              </a:ext>
            </a:extLst>
          </p:cNvPr>
          <p:cNvPicPr>
            <a:picLocks noChangeAspect="1"/>
          </p:cNvPicPr>
          <p:nvPr/>
        </p:nvPicPr>
        <p:blipFill>
          <a:blip r:embed="rId2"/>
          <a:srcRect/>
          <a:stretch/>
        </p:blipFill>
        <p:spPr>
          <a:xfrm>
            <a:off x="6096000" y="0"/>
            <a:ext cx="6096000" cy="6858000"/>
          </a:xfrm>
          <a:prstGeom prst="rect">
            <a:avLst/>
          </a:prstGeom>
        </p:spPr>
      </p:pic>
      <p:sp>
        <p:nvSpPr>
          <p:cNvPr id="8" name="Slide Number Placeholder 2">
            <a:extLst>
              <a:ext uri="{FF2B5EF4-FFF2-40B4-BE49-F238E27FC236}">
                <a16:creationId xmlns:a16="http://schemas.microsoft.com/office/drawing/2014/main" id="{CA333A04-202C-27EC-1E83-2FD24F35A60A}"/>
              </a:ext>
            </a:extLst>
          </p:cNvPr>
          <p:cNvSpPr>
            <a:spLocks noGrp="1"/>
          </p:cNvSpPr>
          <p:nvPr>
            <p:ph type="sldNum" sz="quarter" idx="10"/>
          </p:nvPr>
        </p:nvSpPr>
        <p:spPr>
          <a:xfrm>
            <a:off x="9386777" y="6494579"/>
            <a:ext cx="2743200" cy="365125"/>
          </a:xfrm>
          <a:prstGeom prst="rect">
            <a:avLst/>
          </a:prstGeom>
        </p:spPr>
        <p:txBody>
          <a:bodyPr/>
          <a:lstStyle>
            <a:lvl1pPr>
              <a:defRPr>
                <a:solidFill>
                  <a:schemeClr val="bg1"/>
                </a:solidFill>
              </a:defRPr>
            </a:lvl1pPr>
          </a:lstStyle>
          <a:p>
            <a:fld id="{00CB1F4B-1589-4A10-BE27-B53C2DD5CE87}" type="slidenum">
              <a:rPr lang="en-US" smtClean="0"/>
              <a:t>‹#›</a:t>
            </a:fld>
            <a:endParaRPr lang="en-US"/>
          </a:p>
        </p:txBody>
      </p:sp>
      <p:sp>
        <p:nvSpPr>
          <p:cNvPr id="2" name="Date Placeholder 3">
            <a:extLst>
              <a:ext uri="{FF2B5EF4-FFF2-40B4-BE49-F238E27FC236}">
                <a16:creationId xmlns:a16="http://schemas.microsoft.com/office/drawing/2014/main" id="{87170309-388A-FE9B-BD26-51F198AB34B2}"/>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Picture Placeholder 3">
            <a:extLst>
              <a:ext uri="{FF2B5EF4-FFF2-40B4-BE49-F238E27FC236}">
                <a16:creationId xmlns:a16="http://schemas.microsoft.com/office/drawing/2014/main" id="{ADADF8D7-83D1-6230-22EC-31F50BAA2F3F}"/>
              </a:ext>
            </a:extLst>
          </p:cNvPr>
          <p:cNvSpPr>
            <a:spLocks noGrp="1"/>
          </p:cNvSpPr>
          <p:nvPr>
            <p:ph type="pic" sz="quarter" idx="13"/>
          </p:nvPr>
        </p:nvSpPr>
        <p:spPr>
          <a:xfrm>
            <a:off x="6904795" y="1181295"/>
            <a:ext cx="4478411" cy="4479389"/>
          </a:xfrm>
          <a:custGeom>
            <a:avLst/>
            <a:gdLst>
              <a:gd name="csX0" fmla="*/ 729740 w 3358808"/>
              <a:gd name="csY0" fmla="*/ 7 h 3359542"/>
              <a:gd name="csX1" fmla="*/ 1679805 w 3358808"/>
              <a:gd name="csY1" fmla="*/ 291088 h 3359542"/>
              <a:gd name="csX2" fmla="*/ 3164277 w 3358808"/>
              <a:gd name="csY2" fmla="*/ 195266 h 3359542"/>
              <a:gd name="csX3" fmla="*/ 3355408 w 3358808"/>
              <a:gd name="csY3" fmla="*/ 638600 h 3359542"/>
              <a:gd name="csX4" fmla="*/ 3358808 w 3358808"/>
              <a:gd name="csY4" fmla="*/ 713649 h 3359542"/>
              <a:gd name="csX5" fmla="*/ 3358808 w 3358808"/>
              <a:gd name="csY5" fmla="*/ 749600 h 3359542"/>
              <a:gd name="csX6" fmla="*/ 3356057 w 3358808"/>
              <a:gd name="csY6" fmla="*/ 824738 h 3359542"/>
              <a:gd name="csX7" fmla="*/ 3068455 w 3358808"/>
              <a:gd name="csY7" fmla="*/ 1679738 h 3359542"/>
              <a:gd name="csX8" fmla="*/ 3356057 w 3358808"/>
              <a:gd name="csY8" fmla="*/ 2534779 h 3359542"/>
              <a:gd name="csX9" fmla="*/ 3358808 w 3358808"/>
              <a:gd name="csY9" fmla="*/ 2609919 h 3359542"/>
              <a:gd name="csX10" fmla="*/ 3358808 w 3358808"/>
              <a:gd name="csY10" fmla="*/ 2645871 h 3359542"/>
              <a:gd name="csX11" fmla="*/ 3355408 w 3358808"/>
              <a:gd name="csY11" fmla="*/ 2720920 h 3359542"/>
              <a:gd name="csX12" fmla="*/ 3164277 w 3358808"/>
              <a:gd name="csY12" fmla="*/ 3164257 h 3359542"/>
              <a:gd name="csX13" fmla="*/ 1679805 w 3358808"/>
              <a:gd name="csY13" fmla="*/ 3068435 h 3359542"/>
              <a:gd name="csX14" fmla="*/ 195286 w 3358808"/>
              <a:gd name="csY14" fmla="*/ 3164257 h 3359542"/>
              <a:gd name="csX15" fmla="*/ 291108 w 3358808"/>
              <a:gd name="csY15" fmla="*/ 1679738 h 3359542"/>
              <a:gd name="csX16" fmla="*/ 195286 w 3358808"/>
              <a:gd name="csY16" fmla="*/ 195266 h 3359542"/>
              <a:gd name="csX17" fmla="*/ 729740 w 3358808"/>
              <a:gd name="csY17" fmla="*/ 7 h 3359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58808" h="3359542">
                <a:moveTo>
                  <a:pt x="729740" y="7"/>
                </a:moveTo>
                <a:cubicBezTo>
                  <a:pt x="1009143" y="-908"/>
                  <a:pt x="1341272" y="100885"/>
                  <a:pt x="1679805" y="291088"/>
                </a:cubicBezTo>
                <a:cubicBezTo>
                  <a:pt x="2281595" y="-47050"/>
                  <a:pt x="2863239" y="-105771"/>
                  <a:pt x="3164277" y="195266"/>
                </a:cubicBezTo>
                <a:cubicBezTo>
                  <a:pt x="3277166" y="308173"/>
                  <a:pt x="3339464" y="460527"/>
                  <a:pt x="3355408" y="638600"/>
                </a:cubicBezTo>
                <a:lnTo>
                  <a:pt x="3358808" y="713649"/>
                </a:lnTo>
                <a:lnTo>
                  <a:pt x="3358808" y="749600"/>
                </a:lnTo>
                <a:lnTo>
                  <a:pt x="3356057" y="824738"/>
                </a:lnTo>
                <a:cubicBezTo>
                  <a:pt x="3336739" y="1082997"/>
                  <a:pt x="3237524" y="1378843"/>
                  <a:pt x="3068455" y="1679738"/>
                </a:cubicBezTo>
                <a:cubicBezTo>
                  <a:pt x="3237524" y="1980657"/>
                  <a:pt x="3336739" y="2276515"/>
                  <a:pt x="3356057" y="2534779"/>
                </a:cubicBezTo>
                <a:lnTo>
                  <a:pt x="3358808" y="2609919"/>
                </a:lnTo>
                <a:lnTo>
                  <a:pt x="3358808" y="2645871"/>
                </a:lnTo>
                <a:lnTo>
                  <a:pt x="3355408" y="2720920"/>
                </a:lnTo>
                <a:cubicBezTo>
                  <a:pt x="3339464" y="2898996"/>
                  <a:pt x="3277166" y="3051350"/>
                  <a:pt x="3164277" y="3164257"/>
                </a:cubicBezTo>
                <a:cubicBezTo>
                  <a:pt x="2863191" y="3465342"/>
                  <a:pt x="2281595" y="3406573"/>
                  <a:pt x="1679805" y="3068435"/>
                </a:cubicBezTo>
                <a:cubicBezTo>
                  <a:pt x="1077968" y="3406573"/>
                  <a:pt x="496371" y="3465294"/>
                  <a:pt x="195286" y="3164257"/>
                </a:cubicBezTo>
                <a:cubicBezTo>
                  <a:pt x="-105799" y="2863171"/>
                  <a:pt x="-47030" y="2281575"/>
                  <a:pt x="291108" y="1679738"/>
                </a:cubicBezTo>
                <a:cubicBezTo>
                  <a:pt x="-47030" y="1077901"/>
                  <a:pt x="-105751" y="496304"/>
                  <a:pt x="195286" y="195266"/>
                </a:cubicBezTo>
                <a:cubicBezTo>
                  <a:pt x="327011" y="63562"/>
                  <a:pt x="512427" y="719"/>
                  <a:pt x="729740" y="7"/>
                </a:cubicBez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23421989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plit Statement Slide w/ Image - 9">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8C07659-8857-B59E-B1C6-A36AD5D81310}"/>
              </a:ext>
            </a:extLst>
          </p:cNvPr>
          <p:cNvPicPr>
            <a:picLocks noChangeAspect="1"/>
          </p:cNvPicPr>
          <p:nvPr/>
        </p:nvPicPr>
        <p:blipFill>
          <a:blip r:embed="rId2"/>
          <a:srcRect/>
          <a:stretch/>
        </p:blipFill>
        <p:spPr>
          <a:xfrm>
            <a:off x="0" y="0"/>
            <a:ext cx="6096000" cy="6858000"/>
          </a:xfrm>
          <a:prstGeom prst="rect">
            <a:avLst/>
          </a:prstGeom>
        </p:spPr>
      </p:pic>
      <p:sp>
        <p:nvSpPr>
          <p:cNvPr id="9" name="Slide Number Placeholder 5">
            <a:extLst>
              <a:ext uri="{FF2B5EF4-FFF2-40B4-BE49-F238E27FC236}">
                <a16:creationId xmlns:a16="http://schemas.microsoft.com/office/drawing/2014/main" id="{30BE0570-24CD-068C-8BDF-DECE90CEB343}"/>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0" name="Footer Placeholder 10">
            <a:extLst>
              <a:ext uri="{FF2B5EF4-FFF2-40B4-BE49-F238E27FC236}">
                <a16:creationId xmlns:a16="http://schemas.microsoft.com/office/drawing/2014/main" id="{9C86C3DC-ECD0-F699-A4CF-D743BD75DA69}"/>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3" name="Title 1">
            <a:extLst>
              <a:ext uri="{FF2B5EF4-FFF2-40B4-BE49-F238E27FC236}">
                <a16:creationId xmlns:a16="http://schemas.microsoft.com/office/drawing/2014/main" id="{B194B2F1-3C51-5125-DBA6-A3D2B2E24567}"/>
              </a:ext>
            </a:extLst>
          </p:cNvPr>
          <p:cNvSpPr>
            <a:spLocks noGrp="1"/>
          </p:cNvSpPr>
          <p:nvPr>
            <p:ph type="ctrTitle" hasCustomPrompt="1"/>
          </p:nvPr>
        </p:nvSpPr>
        <p:spPr>
          <a:xfrm>
            <a:off x="6672371" y="898337"/>
            <a:ext cx="5141827" cy="2387600"/>
          </a:xfrm>
          <a:prstGeom prst="rect">
            <a:avLst/>
          </a:prstGeom>
        </p:spPr>
        <p:txBody>
          <a:bodyPr anchor="b"/>
          <a:lstStyle>
            <a:lvl1pPr algn="l">
              <a:defRPr sz="3200"/>
            </a:lvl1pPr>
          </a:lstStyle>
          <a:p>
            <a:r>
              <a:rPr lang="en-US"/>
              <a:t>Type here to enter a Single Line Slide Title</a:t>
            </a:r>
          </a:p>
        </p:txBody>
      </p:sp>
      <p:sp>
        <p:nvSpPr>
          <p:cNvPr id="14" name="Subtitle 2">
            <a:extLst>
              <a:ext uri="{FF2B5EF4-FFF2-40B4-BE49-F238E27FC236}">
                <a16:creationId xmlns:a16="http://schemas.microsoft.com/office/drawing/2014/main" id="{07EE9CEC-2288-63A5-4D69-B24AE03299E8}"/>
              </a:ext>
            </a:extLst>
          </p:cNvPr>
          <p:cNvSpPr>
            <a:spLocks noGrp="1"/>
          </p:cNvSpPr>
          <p:nvPr>
            <p:ph type="subTitle" idx="12" hasCustomPrompt="1"/>
          </p:nvPr>
        </p:nvSpPr>
        <p:spPr>
          <a:xfrm>
            <a:off x="6672371" y="3322514"/>
            <a:ext cx="5141827" cy="2649341"/>
          </a:xfrm>
          <a:prstGeom prst="rect">
            <a:avLst/>
          </a:prstGeom>
        </p:spPr>
        <p:txBody>
          <a:bodyPr/>
          <a:lstStyle>
            <a:lvl1pPr marL="0" indent="0" algn="l">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text.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6" name="Picture Placeholder 15">
            <a:extLst>
              <a:ext uri="{FF2B5EF4-FFF2-40B4-BE49-F238E27FC236}">
                <a16:creationId xmlns:a16="http://schemas.microsoft.com/office/drawing/2014/main" id="{420EB5D5-BD0E-8356-B34D-EB8F2D231228}"/>
              </a:ext>
            </a:extLst>
          </p:cNvPr>
          <p:cNvSpPr>
            <a:spLocks noGrp="1"/>
          </p:cNvSpPr>
          <p:nvPr>
            <p:ph type="pic" sz="quarter" idx="13"/>
          </p:nvPr>
        </p:nvSpPr>
        <p:spPr>
          <a:xfrm>
            <a:off x="738096" y="1127207"/>
            <a:ext cx="4619809" cy="4619896"/>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BDF334C8-93DF-B5DC-47AE-C8C3B8F1EFEF}"/>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662809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plit Statement Slide w/ Image - 10">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F3E737-7D0D-146A-DF16-2F98A12FFC7C}"/>
              </a:ext>
            </a:extLst>
          </p:cNvPr>
          <p:cNvPicPr>
            <a:picLocks noChangeAspect="1"/>
          </p:cNvPicPr>
          <p:nvPr/>
        </p:nvPicPr>
        <p:blipFill>
          <a:blip r:embed="rId2"/>
          <a:srcRect/>
          <a:stretch/>
        </p:blipFill>
        <p:spPr>
          <a:xfrm>
            <a:off x="0" y="0"/>
            <a:ext cx="6096000" cy="6858000"/>
          </a:xfrm>
          <a:prstGeom prst="rect">
            <a:avLst/>
          </a:prstGeom>
        </p:spPr>
      </p:pic>
      <p:sp>
        <p:nvSpPr>
          <p:cNvPr id="5" name="Slide Number Placeholder 5">
            <a:extLst>
              <a:ext uri="{FF2B5EF4-FFF2-40B4-BE49-F238E27FC236}">
                <a16:creationId xmlns:a16="http://schemas.microsoft.com/office/drawing/2014/main" id="{4621A111-5A4F-6362-7373-387BE24DDAFB}"/>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7" name="Footer Placeholder 10">
            <a:extLst>
              <a:ext uri="{FF2B5EF4-FFF2-40B4-BE49-F238E27FC236}">
                <a16:creationId xmlns:a16="http://schemas.microsoft.com/office/drawing/2014/main" id="{CDDEB2B1-60CB-B5BC-59DC-148A7370633B}"/>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4" name="Title 1">
            <a:extLst>
              <a:ext uri="{FF2B5EF4-FFF2-40B4-BE49-F238E27FC236}">
                <a16:creationId xmlns:a16="http://schemas.microsoft.com/office/drawing/2014/main" id="{B057861D-D372-096D-9214-940048DAD346}"/>
              </a:ext>
            </a:extLst>
          </p:cNvPr>
          <p:cNvSpPr>
            <a:spLocks noGrp="1"/>
          </p:cNvSpPr>
          <p:nvPr>
            <p:ph type="ctrTitle" hasCustomPrompt="1"/>
          </p:nvPr>
        </p:nvSpPr>
        <p:spPr>
          <a:xfrm>
            <a:off x="6672371" y="898337"/>
            <a:ext cx="5141827" cy="2387600"/>
          </a:xfrm>
          <a:prstGeom prst="rect">
            <a:avLst/>
          </a:prstGeom>
        </p:spPr>
        <p:txBody>
          <a:bodyPr anchor="b"/>
          <a:lstStyle>
            <a:lvl1pPr algn="l">
              <a:defRPr sz="3200"/>
            </a:lvl1pPr>
          </a:lstStyle>
          <a:p>
            <a:r>
              <a:rPr lang="en-US"/>
              <a:t>Type here to enter a Single Line Slide Title</a:t>
            </a:r>
          </a:p>
        </p:txBody>
      </p:sp>
      <p:sp>
        <p:nvSpPr>
          <p:cNvPr id="15" name="Subtitle 2">
            <a:extLst>
              <a:ext uri="{FF2B5EF4-FFF2-40B4-BE49-F238E27FC236}">
                <a16:creationId xmlns:a16="http://schemas.microsoft.com/office/drawing/2014/main" id="{4DCDEC1E-62C9-F879-DE4C-C96ADEE93729}"/>
              </a:ext>
            </a:extLst>
          </p:cNvPr>
          <p:cNvSpPr>
            <a:spLocks noGrp="1"/>
          </p:cNvSpPr>
          <p:nvPr>
            <p:ph type="subTitle" idx="12" hasCustomPrompt="1"/>
          </p:nvPr>
        </p:nvSpPr>
        <p:spPr>
          <a:xfrm>
            <a:off x="6672371" y="3322514"/>
            <a:ext cx="5141827" cy="2649341"/>
          </a:xfrm>
          <a:prstGeom prst="rect">
            <a:avLst/>
          </a:prstGeom>
        </p:spPr>
        <p:txBody>
          <a:bodyPr/>
          <a:lstStyle>
            <a:lvl1pPr marL="0" indent="0" algn="l">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text.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7" name="Picture Placeholder 16">
            <a:extLst>
              <a:ext uri="{FF2B5EF4-FFF2-40B4-BE49-F238E27FC236}">
                <a16:creationId xmlns:a16="http://schemas.microsoft.com/office/drawing/2014/main" id="{98CDB53A-8401-123F-CF57-6A9EBD0F618C}"/>
              </a:ext>
            </a:extLst>
          </p:cNvPr>
          <p:cNvSpPr>
            <a:spLocks noGrp="1"/>
          </p:cNvSpPr>
          <p:nvPr>
            <p:ph type="pic" sz="quarter" idx="13"/>
          </p:nvPr>
        </p:nvSpPr>
        <p:spPr>
          <a:xfrm>
            <a:off x="738096" y="1127207"/>
            <a:ext cx="4619809" cy="4619896"/>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p:spPr>
        <p:txBody>
          <a:bodyPr wrap="square">
            <a:noAutofit/>
          </a:bodyPr>
          <a:lstStyle/>
          <a:p>
            <a:r>
              <a:rPr lang="en-US"/>
              <a:t>Click icon to add picture</a:t>
            </a:r>
          </a:p>
        </p:txBody>
      </p:sp>
      <p:sp>
        <p:nvSpPr>
          <p:cNvPr id="3" name="Date Placeholder 3">
            <a:extLst>
              <a:ext uri="{FF2B5EF4-FFF2-40B4-BE49-F238E27FC236}">
                <a16:creationId xmlns:a16="http://schemas.microsoft.com/office/drawing/2014/main" id="{DDBBFE40-2F58-B048-E98D-B7976C23D962}"/>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8844780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plit Statement Slide w/ Image - 1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96C7E44-EB8D-7820-AB79-151D0B962919}"/>
              </a:ext>
            </a:extLst>
          </p:cNvPr>
          <p:cNvPicPr>
            <a:picLocks noChangeAspect="1"/>
          </p:cNvPicPr>
          <p:nvPr/>
        </p:nvPicPr>
        <p:blipFill>
          <a:blip r:embed="rId2"/>
          <a:srcRect/>
          <a:stretch/>
        </p:blipFill>
        <p:spPr>
          <a:xfrm>
            <a:off x="0" y="0"/>
            <a:ext cx="6096000" cy="6858000"/>
          </a:xfrm>
          <a:prstGeom prst="rect">
            <a:avLst/>
          </a:prstGeom>
        </p:spPr>
      </p:pic>
      <p:sp>
        <p:nvSpPr>
          <p:cNvPr id="3" name="Slide Number Placeholder 2">
            <a:extLst>
              <a:ext uri="{FF2B5EF4-FFF2-40B4-BE49-F238E27FC236}">
                <a16:creationId xmlns:a16="http://schemas.microsoft.com/office/drawing/2014/main" id="{32C9619F-5C56-4CE8-B38A-E94C40A843BB}"/>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12" name="Title 1">
            <a:extLst>
              <a:ext uri="{FF2B5EF4-FFF2-40B4-BE49-F238E27FC236}">
                <a16:creationId xmlns:a16="http://schemas.microsoft.com/office/drawing/2014/main" id="{5A954217-09D2-E0EA-2502-8F7F5CB939C4}"/>
              </a:ext>
            </a:extLst>
          </p:cNvPr>
          <p:cNvSpPr>
            <a:spLocks noGrp="1"/>
          </p:cNvSpPr>
          <p:nvPr>
            <p:ph type="ctrTitle" hasCustomPrompt="1"/>
          </p:nvPr>
        </p:nvSpPr>
        <p:spPr>
          <a:xfrm>
            <a:off x="6672371" y="898337"/>
            <a:ext cx="5141827" cy="2387600"/>
          </a:xfrm>
          <a:prstGeom prst="rect">
            <a:avLst/>
          </a:prstGeom>
        </p:spPr>
        <p:txBody>
          <a:bodyPr anchor="b"/>
          <a:lstStyle>
            <a:lvl1pPr algn="l">
              <a:defRPr sz="3200"/>
            </a:lvl1pPr>
          </a:lstStyle>
          <a:p>
            <a:r>
              <a:rPr lang="en-US"/>
              <a:t>Type here to enter a Single Line Slide Title</a:t>
            </a:r>
          </a:p>
        </p:txBody>
      </p:sp>
      <p:sp>
        <p:nvSpPr>
          <p:cNvPr id="13" name="Subtitle 2">
            <a:extLst>
              <a:ext uri="{FF2B5EF4-FFF2-40B4-BE49-F238E27FC236}">
                <a16:creationId xmlns:a16="http://schemas.microsoft.com/office/drawing/2014/main" id="{802C5681-1CC0-F309-3BC7-4E8C1C532C86}"/>
              </a:ext>
            </a:extLst>
          </p:cNvPr>
          <p:cNvSpPr>
            <a:spLocks noGrp="1"/>
          </p:cNvSpPr>
          <p:nvPr>
            <p:ph type="subTitle" idx="12" hasCustomPrompt="1"/>
          </p:nvPr>
        </p:nvSpPr>
        <p:spPr>
          <a:xfrm>
            <a:off x="6672371" y="3322514"/>
            <a:ext cx="5141827" cy="2649341"/>
          </a:xfrm>
          <a:prstGeom prst="rect">
            <a:avLst/>
          </a:prstGeom>
        </p:spPr>
        <p:txBody>
          <a:bodyPr/>
          <a:lstStyle>
            <a:lvl1pPr marL="0" indent="0" algn="l">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text.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Picture Placeholder 14">
            <a:extLst>
              <a:ext uri="{FF2B5EF4-FFF2-40B4-BE49-F238E27FC236}">
                <a16:creationId xmlns:a16="http://schemas.microsoft.com/office/drawing/2014/main" id="{D4BF2DC1-4642-0F32-6930-EC9235A8B0F3}"/>
              </a:ext>
            </a:extLst>
          </p:cNvPr>
          <p:cNvSpPr>
            <a:spLocks noGrp="1"/>
          </p:cNvSpPr>
          <p:nvPr>
            <p:ph type="pic" sz="quarter" idx="13"/>
          </p:nvPr>
        </p:nvSpPr>
        <p:spPr>
          <a:xfrm>
            <a:off x="738096" y="1127207"/>
            <a:ext cx="4619809" cy="4619896"/>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p:spPr>
        <p:txBody>
          <a:bodyPr wrap="square">
            <a:noAutofit/>
          </a:bodyPr>
          <a:lstStyle/>
          <a:p>
            <a:r>
              <a:rPr lang="en-US"/>
              <a:t>Click icon to add picture</a:t>
            </a:r>
          </a:p>
        </p:txBody>
      </p:sp>
      <p:sp>
        <p:nvSpPr>
          <p:cNvPr id="4" name="Date Placeholder 3">
            <a:extLst>
              <a:ext uri="{FF2B5EF4-FFF2-40B4-BE49-F238E27FC236}">
                <a16:creationId xmlns:a16="http://schemas.microsoft.com/office/drawing/2014/main" id="{2D0F1AEF-C447-5A1A-F022-990CF3A8A505}"/>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2" name="Footer Placeholder 10">
            <a:extLst>
              <a:ext uri="{FF2B5EF4-FFF2-40B4-BE49-F238E27FC236}">
                <a16:creationId xmlns:a16="http://schemas.microsoft.com/office/drawing/2014/main" id="{6F0E5794-9789-B6DD-4041-073339B3BF65}"/>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Tree>
    <p:extLst>
      <p:ext uri="{BB962C8B-B14F-4D97-AF65-F5344CB8AC3E}">
        <p14:creationId xmlns:p14="http://schemas.microsoft.com/office/powerpoint/2010/main" val="5216034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plit Statement Slide w/ Image - 1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FED776F-21CA-EA51-3545-BFB2EF15C40E}"/>
              </a:ext>
            </a:extLst>
          </p:cNvPr>
          <p:cNvPicPr>
            <a:picLocks noChangeAspect="1"/>
          </p:cNvPicPr>
          <p:nvPr/>
        </p:nvPicPr>
        <p:blipFill>
          <a:blip r:embed="rId2"/>
          <a:srcRect/>
          <a:stretch/>
        </p:blipFill>
        <p:spPr>
          <a:xfrm>
            <a:off x="0" y="0"/>
            <a:ext cx="6096000" cy="6858000"/>
          </a:xfrm>
          <a:prstGeom prst="rect">
            <a:avLst/>
          </a:prstGeom>
        </p:spPr>
      </p:pic>
      <p:sp>
        <p:nvSpPr>
          <p:cNvPr id="3" name="Slide Number Placeholder 2">
            <a:extLst>
              <a:ext uri="{FF2B5EF4-FFF2-40B4-BE49-F238E27FC236}">
                <a16:creationId xmlns:a16="http://schemas.microsoft.com/office/drawing/2014/main" id="{32C9619F-5C56-4CE8-B38A-E94C40A843BB}"/>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13" name="Title 1">
            <a:extLst>
              <a:ext uri="{FF2B5EF4-FFF2-40B4-BE49-F238E27FC236}">
                <a16:creationId xmlns:a16="http://schemas.microsoft.com/office/drawing/2014/main" id="{74D74D34-CFAB-B92B-4A3D-DD05C37E2E35}"/>
              </a:ext>
            </a:extLst>
          </p:cNvPr>
          <p:cNvSpPr>
            <a:spLocks noGrp="1"/>
          </p:cNvSpPr>
          <p:nvPr>
            <p:ph type="ctrTitle" hasCustomPrompt="1"/>
          </p:nvPr>
        </p:nvSpPr>
        <p:spPr>
          <a:xfrm>
            <a:off x="6672371" y="898337"/>
            <a:ext cx="5141827" cy="2387600"/>
          </a:xfrm>
          <a:prstGeom prst="rect">
            <a:avLst/>
          </a:prstGeom>
        </p:spPr>
        <p:txBody>
          <a:bodyPr anchor="b"/>
          <a:lstStyle>
            <a:lvl1pPr algn="l">
              <a:defRPr sz="3200"/>
            </a:lvl1pPr>
          </a:lstStyle>
          <a:p>
            <a:r>
              <a:rPr lang="en-US"/>
              <a:t>Type here to enter a Single Line Slide Title</a:t>
            </a:r>
          </a:p>
        </p:txBody>
      </p:sp>
      <p:sp>
        <p:nvSpPr>
          <p:cNvPr id="14" name="Subtitle 2">
            <a:extLst>
              <a:ext uri="{FF2B5EF4-FFF2-40B4-BE49-F238E27FC236}">
                <a16:creationId xmlns:a16="http://schemas.microsoft.com/office/drawing/2014/main" id="{9EA906A3-BBDE-E827-8717-C6D70C1A5338}"/>
              </a:ext>
            </a:extLst>
          </p:cNvPr>
          <p:cNvSpPr>
            <a:spLocks noGrp="1"/>
          </p:cNvSpPr>
          <p:nvPr>
            <p:ph type="subTitle" idx="12" hasCustomPrompt="1"/>
          </p:nvPr>
        </p:nvSpPr>
        <p:spPr>
          <a:xfrm>
            <a:off x="6672371" y="3322514"/>
            <a:ext cx="5141827" cy="2649341"/>
          </a:xfrm>
          <a:prstGeom prst="rect">
            <a:avLst/>
          </a:prstGeom>
        </p:spPr>
        <p:txBody>
          <a:bodyPr/>
          <a:lstStyle>
            <a:lvl1pPr marL="0" indent="0" algn="l">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Type here to enter text.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6" name="Picture Placeholder 15">
            <a:extLst>
              <a:ext uri="{FF2B5EF4-FFF2-40B4-BE49-F238E27FC236}">
                <a16:creationId xmlns:a16="http://schemas.microsoft.com/office/drawing/2014/main" id="{6367F522-BCFF-7B49-E07E-DE48177BB0B8}"/>
              </a:ext>
            </a:extLst>
          </p:cNvPr>
          <p:cNvSpPr>
            <a:spLocks noGrp="1"/>
          </p:cNvSpPr>
          <p:nvPr>
            <p:ph type="pic" sz="quarter" idx="13"/>
          </p:nvPr>
        </p:nvSpPr>
        <p:spPr>
          <a:xfrm>
            <a:off x="738096" y="1127207"/>
            <a:ext cx="4619809" cy="4619896"/>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p:spPr>
        <p:txBody>
          <a:bodyPr wrap="square">
            <a:noAutofit/>
          </a:bodyPr>
          <a:lstStyle/>
          <a:p>
            <a:r>
              <a:rPr lang="en-US"/>
              <a:t>Click icon to add picture</a:t>
            </a:r>
          </a:p>
        </p:txBody>
      </p:sp>
      <p:sp>
        <p:nvSpPr>
          <p:cNvPr id="4" name="Date Placeholder 3">
            <a:extLst>
              <a:ext uri="{FF2B5EF4-FFF2-40B4-BE49-F238E27FC236}">
                <a16:creationId xmlns:a16="http://schemas.microsoft.com/office/drawing/2014/main" id="{01189831-7B38-8EFE-97E6-7AED298CA5A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2" name="Footer Placeholder 10">
            <a:extLst>
              <a:ext uri="{FF2B5EF4-FFF2-40B4-BE49-F238E27FC236}">
                <a16:creationId xmlns:a16="http://schemas.microsoft.com/office/drawing/2014/main" id="{7DBC1E9B-6469-534B-2B58-EA906F68D80A}"/>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Tree>
    <p:extLst>
      <p:ext uri="{BB962C8B-B14F-4D97-AF65-F5344CB8AC3E}">
        <p14:creationId xmlns:p14="http://schemas.microsoft.com/office/powerpoint/2010/main" val="31537818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 Only Slide -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A677EB-1B66-57BC-A676-B3A73A467718}"/>
              </a:ext>
            </a:extLst>
          </p:cNvPr>
          <p:cNvSpPr/>
          <p:nvPr/>
        </p:nvSpPr>
        <p:spPr>
          <a:xfrm>
            <a:off x="-1" y="0"/>
            <a:ext cx="6214593" cy="6858000"/>
          </a:xfrm>
          <a:prstGeom prst="rect">
            <a:avLst/>
          </a:prstGeom>
          <a:solidFill>
            <a:srgbClr val="365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2">
            <a:extLst>
              <a:ext uri="{FF2B5EF4-FFF2-40B4-BE49-F238E27FC236}">
                <a16:creationId xmlns:a16="http://schemas.microsoft.com/office/drawing/2014/main" id="{CD37CD60-5DF6-491B-31F5-CAC588D23E2D}"/>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7" name="Footer Placeholder 3">
            <a:extLst>
              <a:ext uri="{FF2B5EF4-FFF2-40B4-BE49-F238E27FC236}">
                <a16:creationId xmlns:a16="http://schemas.microsoft.com/office/drawing/2014/main" id="{8AC51C17-7650-4A25-5F80-9E87AD342973}"/>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1" name="Title 1">
            <a:extLst>
              <a:ext uri="{FF2B5EF4-FFF2-40B4-BE49-F238E27FC236}">
                <a16:creationId xmlns:a16="http://schemas.microsoft.com/office/drawing/2014/main" id="{9D5E728A-1258-9A93-C139-6E6CB4471AFD}"/>
              </a:ext>
            </a:extLst>
          </p:cNvPr>
          <p:cNvSpPr>
            <a:spLocks noGrp="1"/>
          </p:cNvSpPr>
          <p:nvPr>
            <p:ph type="ctrTitle" hasCustomPrompt="1"/>
          </p:nvPr>
        </p:nvSpPr>
        <p:spPr>
          <a:xfrm>
            <a:off x="536381" y="2128713"/>
            <a:ext cx="5141827" cy="2387600"/>
          </a:xfrm>
          <a:prstGeom prst="rect">
            <a:avLst/>
          </a:prstGeom>
        </p:spPr>
        <p:txBody>
          <a:bodyPr anchor="ctr"/>
          <a:lstStyle>
            <a:lvl1pPr algn="ctr">
              <a:defRPr sz="3200">
                <a:solidFill>
                  <a:schemeClr val="bg1"/>
                </a:solidFill>
              </a:defRPr>
            </a:lvl1pPr>
          </a:lstStyle>
          <a:p>
            <a:r>
              <a:rPr lang="en-US"/>
              <a:t>Type Here to Enter a Single Line Slide Header.</a:t>
            </a:r>
          </a:p>
        </p:txBody>
      </p:sp>
      <p:sp>
        <p:nvSpPr>
          <p:cNvPr id="14" name="Text Placeholder 13">
            <a:extLst>
              <a:ext uri="{FF2B5EF4-FFF2-40B4-BE49-F238E27FC236}">
                <a16:creationId xmlns:a16="http://schemas.microsoft.com/office/drawing/2014/main" id="{5DA80FC3-E4E3-A473-F32D-DA1D189596E3}"/>
              </a:ext>
            </a:extLst>
          </p:cNvPr>
          <p:cNvSpPr>
            <a:spLocks noGrp="1"/>
          </p:cNvSpPr>
          <p:nvPr>
            <p:ph type="body" sz="quarter" idx="13"/>
          </p:nvPr>
        </p:nvSpPr>
        <p:spPr>
          <a:xfrm>
            <a:off x="6656832" y="950977"/>
            <a:ext cx="5157365" cy="50109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7DF58A4C-B6DE-BCEA-D50B-1331A701A2B8}"/>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6036794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xt Only Slide -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A677EB-1B66-57BC-A676-B3A73A467718}"/>
              </a:ext>
            </a:extLst>
          </p:cNvPr>
          <p:cNvSpPr/>
          <p:nvPr/>
        </p:nvSpPr>
        <p:spPr>
          <a:xfrm>
            <a:off x="1" y="1187"/>
            <a:ext cx="6214593" cy="6858000"/>
          </a:xfrm>
          <a:prstGeom prst="rect">
            <a:avLst/>
          </a:prstGeom>
          <a:solidFill>
            <a:srgbClr val="E93C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2">
            <a:extLst>
              <a:ext uri="{FF2B5EF4-FFF2-40B4-BE49-F238E27FC236}">
                <a16:creationId xmlns:a16="http://schemas.microsoft.com/office/drawing/2014/main" id="{CD37CD60-5DF6-491B-31F5-CAC588D23E2D}"/>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7" name="Footer Placeholder 3">
            <a:extLst>
              <a:ext uri="{FF2B5EF4-FFF2-40B4-BE49-F238E27FC236}">
                <a16:creationId xmlns:a16="http://schemas.microsoft.com/office/drawing/2014/main" id="{8AC51C17-7650-4A25-5F80-9E87AD342973}"/>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1" name="Title 1">
            <a:extLst>
              <a:ext uri="{FF2B5EF4-FFF2-40B4-BE49-F238E27FC236}">
                <a16:creationId xmlns:a16="http://schemas.microsoft.com/office/drawing/2014/main" id="{9D5E728A-1258-9A93-C139-6E6CB4471AFD}"/>
              </a:ext>
            </a:extLst>
          </p:cNvPr>
          <p:cNvSpPr>
            <a:spLocks noGrp="1"/>
          </p:cNvSpPr>
          <p:nvPr>
            <p:ph type="ctrTitle" hasCustomPrompt="1"/>
          </p:nvPr>
        </p:nvSpPr>
        <p:spPr>
          <a:xfrm>
            <a:off x="536381" y="2128713"/>
            <a:ext cx="5141827" cy="2387600"/>
          </a:xfrm>
          <a:prstGeom prst="rect">
            <a:avLst/>
          </a:prstGeom>
        </p:spPr>
        <p:txBody>
          <a:bodyPr anchor="ctr"/>
          <a:lstStyle>
            <a:lvl1pPr algn="ctr">
              <a:defRPr sz="3200">
                <a:solidFill>
                  <a:schemeClr val="bg1"/>
                </a:solidFill>
              </a:defRPr>
            </a:lvl1pPr>
          </a:lstStyle>
          <a:p>
            <a:r>
              <a:rPr lang="en-US"/>
              <a:t>Type Here to Enter a Single Line Slide Header.</a:t>
            </a:r>
          </a:p>
        </p:txBody>
      </p:sp>
      <p:sp>
        <p:nvSpPr>
          <p:cNvPr id="14" name="Text Placeholder 13">
            <a:extLst>
              <a:ext uri="{FF2B5EF4-FFF2-40B4-BE49-F238E27FC236}">
                <a16:creationId xmlns:a16="http://schemas.microsoft.com/office/drawing/2014/main" id="{5DA80FC3-E4E3-A473-F32D-DA1D189596E3}"/>
              </a:ext>
            </a:extLst>
          </p:cNvPr>
          <p:cNvSpPr>
            <a:spLocks noGrp="1"/>
          </p:cNvSpPr>
          <p:nvPr>
            <p:ph type="body" sz="quarter" idx="13"/>
          </p:nvPr>
        </p:nvSpPr>
        <p:spPr>
          <a:xfrm>
            <a:off x="6656832" y="950977"/>
            <a:ext cx="5157365" cy="50109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C66B4772-F51E-C3CC-FCF2-7E7E5B956F80}"/>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33520510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xt Only Slide -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A677EB-1B66-57BC-A676-B3A73A467718}"/>
              </a:ext>
            </a:extLst>
          </p:cNvPr>
          <p:cNvSpPr/>
          <p:nvPr/>
        </p:nvSpPr>
        <p:spPr>
          <a:xfrm>
            <a:off x="1" y="1187"/>
            <a:ext cx="6214593" cy="6858000"/>
          </a:xfrm>
          <a:prstGeom prst="rect">
            <a:avLst/>
          </a:prstGeom>
          <a:solidFill>
            <a:srgbClr val="F7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2">
            <a:extLst>
              <a:ext uri="{FF2B5EF4-FFF2-40B4-BE49-F238E27FC236}">
                <a16:creationId xmlns:a16="http://schemas.microsoft.com/office/drawing/2014/main" id="{CD37CD60-5DF6-491B-31F5-CAC588D23E2D}"/>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7" name="Footer Placeholder 3">
            <a:extLst>
              <a:ext uri="{FF2B5EF4-FFF2-40B4-BE49-F238E27FC236}">
                <a16:creationId xmlns:a16="http://schemas.microsoft.com/office/drawing/2014/main" id="{8AC51C17-7650-4A25-5F80-9E87AD342973}"/>
              </a:ext>
            </a:extLst>
          </p:cNvPr>
          <p:cNvSpPr>
            <a:spLocks noGrp="1"/>
          </p:cNvSpPr>
          <p:nvPr>
            <p:ph type="ftr" sz="quarter" idx="11"/>
          </p:nvPr>
        </p:nvSpPr>
        <p:spPr>
          <a:xfrm>
            <a:off x="329946" y="6522563"/>
            <a:ext cx="5673297" cy="154579"/>
          </a:xfrm>
          <a:prstGeom prst="rect">
            <a:avLst/>
          </a:prstGeom>
        </p:spPr>
        <p:txBody>
          <a:bodyPr/>
          <a:lstStyle>
            <a:lvl1pPr>
              <a:defRPr>
                <a:solidFill>
                  <a:schemeClr val="tx1"/>
                </a:solidFill>
              </a:defRPr>
            </a:lvl1pPr>
          </a:lstStyle>
          <a:p>
            <a:endParaRPr lang="en-US"/>
          </a:p>
        </p:txBody>
      </p:sp>
      <p:sp>
        <p:nvSpPr>
          <p:cNvPr id="11" name="Title 1">
            <a:extLst>
              <a:ext uri="{FF2B5EF4-FFF2-40B4-BE49-F238E27FC236}">
                <a16:creationId xmlns:a16="http://schemas.microsoft.com/office/drawing/2014/main" id="{9D5E728A-1258-9A93-C139-6E6CB4471AFD}"/>
              </a:ext>
            </a:extLst>
          </p:cNvPr>
          <p:cNvSpPr>
            <a:spLocks noGrp="1"/>
          </p:cNvSpPr>
          <p:nvPr>
            <p:ph type="ctrTitle" hasCustomPrompt="1"/>
          </p:nvPr>
        </p:nvSpPr>
        <p:spPr>
          <a:xfrm>
            <a:off x="536381" y="2128713"/>
            <a:ext cx="5141827" cy="2387600"/>
          </a:xfrm>
          <a:prstGeom prst="rect">
            <a:avLst/>
          </a:prstGeom>
        </p:spPr>
        <p:txBody>
          <a:bodyPr anchor="ctr"/>
          <a:lstStyle>
            <a:lvl1pPr algn="ctr">
              <a:defRPr sz="3200">
                <a:solidFill>
                  <a:schemeClr val="tx1"/>
                </a:solidFill>
              </a:defRPr>
            </a:lvl1pPr>
          </a:lstStyle>
          <a:p>
            <a:r>
              <a:rPr lang="en-US"/>
              <a:t>Type Here to Enter a Single Line Slide Header.</a:t>
            </a:r>
          </a:p>
        </p:txBody>
      </p:sp>
      <p:sp>
        <p:nvSpPr>
          <p:cNvPr id="14" name="Text Placeholder 13">
            <a:extLst>
              <a:ext uri="{FF2B5EF4-FFF2-40B4-BE49-F238E27FC236}">
                <a16:creationId xmlns:a16="http://schemas.microsoft.com/office/drawing/2014/main" id="{5DA80FC3-E4E3-A473-F32D-DA1D189596E3}"/>
              </a:ext>
            </a:extLst>
          </p:cNvPr>
          <p:cNvSpPr>
            <a:spLocks noGrp="1"/>
          </p:cNvSpPr>
          <p:nvPr>
            <p:ph type="body" sz="quarter" idx="13"/>
          </p:nvPr>
        </p:nvSpPr>
        <p:spPr>
          <a:xfrm>
            <a:off x="6656832" y="950977"/>
            <a:ext cx="5157365" cy="50109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55E11721-B8A8-E515-02E0-68BDC4616EF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4257002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xt Only Slide -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A677EB-1B66-57BC-A676-B3A73A467718}"/>
              </a:ext>
            </a:extLst>
          </p:cNvPr>
          <p:cNvSpPr/>
          <p:nvPr/>
        </p:nvSpPr>
        <p:spPr>
          <a:xfrm>
            <a:off x="1" y="1187"/>
            <a:ext cx="6214593" cy="6858000"/>
          </a:xfrm>
          <a:prstGeom prst="rect">
            <a:avLst/>
          </a:prstGeom>
          <a:solidFill>
            <a:srgbClr val="005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2">
            <a:extLst>
              <a:ext uri="{FF2B5EF4-FFF2-40B4-BE49-F238E27FC236}">
                <a16:creationId xmlns:a16="http://schemas.microsoft.com/office/drawing/2014/main" id="{CD37CD60-5DF6-491B-31F5-CAC588D23E2D}"/>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sp>
        <p:nvSpPr>
          <p:cNvPr id="7" name="Footer Placeholder 3">
            <a:extLst>
              <a:ext uri="{FF2B5EF4-FFF2-40B4-BE49-F238E27FC236}">
                <a16:creationId xmlns:a16="http://schemas.microsoft.com/office/drawing/2014/main" id="{8AC51C17-7650-4A25-5F80-9E87AD342973}"/>
              </a:ext>
            </a:extLst>
          </p:cNvPr>
          <p:cNvSpPr>
            <a:spLocks noGrp="1"/>
          </p:cNvSpPr>
          <p:nvPr>
            <p:ph type="ftr" sz="quarter" idx="11"/>
          </p:nvPr>
        </p:nvSpPr>
        <p:spPr>
          <a:xfrm>
            <a:off x="329946" y="6522563"/>
            <a:ext cx="5673297" cy="154579"/>
          </a:xfrm>
          <a:prstGeom prst="rect">
            <a:avLst/>
          </a:prstGeom>
        </p:spPr>
        <p:txBody>
          <a:bodyPr/>
          <a:lstStyle>
            <a:lvl1pPr>
              <a:defRPr>
                <a:solidFill>
                  <a:schemeClr val="bg1"/>
                </a:solidFill>
              </a:defRPr>
            </a:lvl1pPr>
          </a:lstStyle>
          <a:p>
            <a:endParaRPr lang="en-US"/>
          </a:p>
        </p:txBody>
      </p:sp>
      <p:sp>
        <p:nvSpPr>
          <p:cNvPr id="11" name="Title 1">
            <a:extLst>
              <a:ext uri="{FF2B5EF4-FFF2-40B4-BE49-F238E27FC236}">
                <a16:creationId xmlns:a16="http://schemas.microsoft.com/office/drawing/2014/main" id="{9D5E728A-1258-9A93-C139-6E6CB4471AFD}"/>
              </a:ext>
            </a:extLst>
          </p:cNvPr>
          <p:cNvSpPr>
            <a:spLocks noGrp="1"/>
          </p:cNvSpPr>
          <p:nvPr>
            <p:ph type="ctrTitle" hasCustomPrompt="1"/>
          </p:nvPr>
        </p:nvSpPr>
        <p:spPr>
          <a:xfrm>
            <a:off x="536381" y="2128713"/>
            <a:ext cx="5141827" cy="2387600"/>
          </a:xfrm>
          <a:prstGeom prst="rect">
            <a:avLst/>
          </a:prstGeom>
        </p:spPr>
        <p:txBody>
          <a:bodyPr anchor="ctr"/>
          <a:lstStyle>
            <a:lvl1pPr algn="ctr">
              <a:defRPr sz="3200">
                <a:solidFill>
                  <a:schemeClr val="bg1"/>
                </a:solidFill>
              </a:defRPr>
            </a:lvl1pPr>
          </a:lstStyle>
          <a:p>
            <a:r>
              <a:rPr lang="en-US"/>
              <a:t>Type Here to Enter a Single Line Slide Header.</a:t>
            </a:r>
          </a:p>
        </p:txBody>
      </p:sp>
      <p:sp>
        <p:nvSpPr>
          <p:cNvPr id="14" name="Text Placeholder 13">
            <a:extLst>
              <a:ext uri="{FF2B5EF4-FFF2-40B4-BE49-F238E27FC236}">
                <a16:creationId xmlns:a16="http://schemas.microsoft.com/office/drawing/2014/main" id="{5DA80FC3-E4E3-A473-F32D-DA1D189596E3}"/>
              </a:ext>
            </a:extLst>
          </p:cNvPr>
          <p:cNvSpPr>
            <a:spLocks noGrp="1"/>
          </p:cNvSpPr>
          <p:nvPr>
            <p:ph type="body" sz="quarter" idx="13"/>
          </p:nvPr>
        </p:nvSpPr>
        <p:spPr>
          <a:xfrm>
            <a:off x="6656832" y="950977"/>
            <a:ext cx="5157365" cy="50109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D409D69A-DE89-7AA8-8270-11675D76B960}"/>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4901048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nk Slide w/ Image -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D708D1-5ECC-A99E-1BBE-BA3D8E1DF3D6}"/>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14" name="Title Placeholder 1">
            <a:extLst>
              <a:ext uri="{FF2B5EF4-FFF2-40B4-BE49-F238E27FC236}">
                <a16:creationId xmlns:a16="http://schemas.microsoft.com/office/drawing/2014/main" id="{431E9F5A-889D-86C4-FE60-22D400CE931A}"/>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5" name="Footer Placeholder 10">
            <a:extLst>
              <a:ext uri="{FF2B5EF4-FFF2-40B4-BE49-F238E27FC236}">
                <a16:creationId xmlns:a16="http://schemas.microsoft.com/office/drawing/2014/main" id="{A80FB2C4-88CE-602D-3885-8D8CB525AC78}"/>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8" name="Text Placeholder 13">
            <a:extLst>
              <a:ext uri="{FF2B5EF4-FFF2-40B4-BE49-F238E27FC236}">
                <a16:creationId xmlns:a16="http://schemas.microsoft.com/office/drawing/2014/main" id="{0B533409-FE28-48BB-203F-B6799D1CF4BA}"/>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a:extLst>
              <a:ext uri="{FF2B5EF4-FFF2-40B4-BE49-F238E27FC236}">
                <a16:creationId xmlns:a16="http://schemas.microsoft.com/office/drawing/2014/main" id="{F9D5540C-A0D3-8451-89F1-7E30EF2C09B4}"/>
              </a:ext>
            </a:extLst>
          </p:cNvPr>
          <p:cNvSpPr>
            <a:spLocks noGrp="1"/>
          </p:cNvSpPr>
          <p:nvPr>
            <p:ph type="pic" sz="quarter" idx="14"/>
          </p:nvPr>
        </p:nvSpPr>
        <p:spPr>
          <a:xfrm>
            <a:off x="1475294" y="2243329"/>
            <a:ext cx="3011369" cy="3011424"/>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p:spPr>
        <p:txBody>
          <a:bodyPr wrap="square">
            <a:noAutofit/>
          </a:bodyPr>
          <a:lstStyle/>
          <a:p>
            <a:r>
              <a:rPr lang="en-US"/>
              <a:t>Click icon to add picture</a:t>
            </a:r>
          </a:p>
        </p:txBody>
      </p:sp>
      <p:sp>
        <p:nvSpPr>
          <p:cNvPr id="4" name="Date Placeholder 3">
            <a:extLst>
              <a:ext uri="{FF2B5EF4-FFF2-40B4-BE49-F238E27FC236}">
                <a16:creationId xmlns:a16="http://schemas.microsoft.com/office/drawing/2014/main" id="{4007D515-A6CB-D690-A336-E3D06015DEE8}"/>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7497113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Slide w/ Image - 2">
    <p:bg>
      <p:bgPr>
        <a:solidFill>
          <a:srgbClr val="8DE1F4"/>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D708D1-5ECC-A99E-1BBE-BA3D8E1DF3D6}"/>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11" name="Footer Placeholder 10">
            <a:extLst>
              <a:ext uri="{FF2B5EF4-FFF2-40B4-BE49-F238E27FC236}">
                <a16:creationId xmlns:a16="http://schemas.microsoft.com/office/drawing/2014/main" id="{2006D547-9CFC-6D9B-DEDB-0A23E95306D6}"/>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Title Placeholder 1">
            <a:extLst>
              <a:ext uri="{FF2B5EF4-FFF2-40B4-BE49-F238E27FC236}">
                <a16:creationId xmlns:a16="http://schemas.microsoft.com/office/drawing/2014/main" id="{E53F6176-CBBB-AD64-68B4-66A5E18D13B7}"/>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3" name="Text Placeholder 13">
            <a:extLst>
              <a:ext uri="{FF2B5EF4-FFF2-40B4-BE49-F238E27FC236}">
                <a16:creationId xmlns:a16="http://schemas.microsoft.com/office/drawing/2014/main" id="{D3610A98-AB92-0FFD-309D-C5F209033541}"/>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CEBA24BE-60B4-0B88-9505-66D3985FF00C}"/>
              </a:ext>
            </a:extLst>
          </p:cNvPr>
          <p:cNvSpPr>
            <a:spLocks noGrp="1"/>
          </p:cNvSpPr>
          <p:nvPr>
            <p:ph type="pic" sz="quarter" idx="14"/>
          </p:nvPr>
        </p:nvSpPr>
        <p:spPr>
          <a:xfrm>
            <a:off x="1475294" y="2243329"/>
            <a:ext cx="3011369" cy="3011424"/>
          </a:xfrm>
          <a:custGeom>
            <a:avLst/>
            <a:gdLst>
              <a:gd name="csX0" fmla="*/ 1073951 w 3464857"/>
              <a:gd name="csY0" fmla="*/ 283 h 3464922"/>
              <a:gd name="csX1" fmla="*/ 1128576 w 3464857"/>
              <a:gd name="csY1" fmla="*/ 7008 h 3464922"/>
              <a:gd name="csX2" fmla="*/ 1604446 w 3464857"/>
              <a:gd name="csY2" fmla="*/ 161075 h 3464922"/>
              <a:gd name="csX3" fmla="*/ 1860478 w 3464857"/>
              <a:gd name="csY3" fmla="*/ 161075 h 3464922"/>
              <a:gd name="csX4" fmla="*/ 2336299 w 3464857"/>
              <a:gd name="csY4" fmla="*/ 7008 h 3464922"/>
              <a:gd name="csX5" fmla="*/ 2525513 w 3464857"/>
              <a:gd name="csY5" fmla="*/ 85398 h 3464922"/>
              <a:gd name="csX6" fmla="*/ 2753065 w 3464857"/>
              <a:gd name="csY6" fmla="*/ 530787 h 3464922"/>
              <a:gd name="csX7" fmla="*/ 2934088 w 3464857"/>
              <a:gd name="csY7" fmla="*/ 711810 h 3464922"/>
              <a:gd name="csX8" fmla="*/ 3379477 w 3464857"/>
              <a:gd name="csY8" fmla="*/ 939362 h 3464922"/>
              <a:gd name="csX9" fmla="*/ 3457868 w 3464857"/>
              <a:gd name="csY9" fmla="*/ 1128577 h 3464922"/>
              <a:gd name="csX10" fmla="*/ 3303849 w 3464857"/>
              <a:gd name="csY10" fmla="*/ 1604445 h 3464922"/>
              <a:gd name="csX11" fmla="*/ 3303849 w 3464857"/>
              <a:gd name="csY11" fmla="*/ 1860478 h 3464922"/>
              <a:gd name="csX12" fmla="*/ 3457868 w 3464857"/>
              <a:gd name="csY12" fmla="*/ 2336347 h 3464922"/>
              <a:gd name="csX13" fmla="*/ 3379477 w 3464857"/>
              <a:gd name="csY13" fmla="*/ 2525561 h 3464922"/>
              <a:gd name="csX14" fmla="*/ 2934088 w 3464857"/>
              <a:gd name="csY14" fmla="*/ 2753113 h 3464922"/>
              <a:gd name="csX15" fmla="*/ 2753065 w 3464857"/>
              <a:gd name="csY15" fmla="*/ 2934136 h 3464922"/>
              <a:gd name="csX16" fmla="*/ 2525513 w 3464857"/>
              <a:gd name="csY16" fmla="*/ 3379525 h 3464922"/>
              <a:gd name="csX17" fmla="*/ 2336299 w 3464857"/>
              <a:gd name="csY17" fmla="*/ 3457915 h 3464922"/>
              <a:gd name="csX18" fmla="*/ 1860478 w 3464857"/>
              <a:gd name="csY18" fmla="*/ 3303848 h 3464922"/>
              <a:gd name="csX19" fmla="*/ 1604446 w 3464857"/>
              <a:gd name="csY19" fmla="*/ 3303848 h 3464922"/>
              <a:gd name="csX20" fmla="*/ 1128576 w 3464857"/>
              <a:gd name="csY20" fmla="*/ 3457915 h 3464922"/>
              <a:gd name="csX21" fmla="*/ 939362 w 3464857"/>
              <a:gd name="csY21" fmla="*/ 3379525 h 3464922"/>
              <a:gd name="csX22" fmla="*/ 711810 w 3464857"/>
              <a:gd name="csY22" fmla="*/ 2934136 h 3464922"/>
              <a:gd name="csX23" fmla="*/ 530787 w 3464857"/>
              <a:gd name="csY23" fmla="*/ 2753113 h 3464922"/>
              <a:gd name="csX24" fmla="*/ 85398 w 3464857"/>
              <a:gd name="csY24" fmla="*/ 2525561 h 3464922"/>
              <a:gd name="csX25" fmla="*/ 7008 w 3464857"/>
              <a:gd name="csY25" fmla="*/ 2336347 h 3464922"/>
              <a:gd name="csX26" fmla="*/ 161027 w 3464857"/>
              <a:gd name="csY26" fmla="*/ 1860478 h 3464922"/>
              <a:gd name="csX27" fmla="*/ 161027 w 3464857"/>
              <a:gd name="csY27" fmla="*/ 1604445 h 3464922"/>
              <a:gd name="csX28" fmla="*/ 7008 w 3464857"/>
              <a:gd name="csY28" fmla="*/ 1128577 h 3464922"/>
              <a:gd name="csX29" fmla="*/ 85398 w 3464857"/>
              <a:gd name="csY29" fmla="*/ 939362 h 3464922"/>
              <a:gd name="csX30" fmla="*/ 530787 w 3464857"/>
              <a:gd name="csY30" fmla="*/ 711810 h 3464922"/>
              <a:gd name="csX31" fmla="*/ 711810 w 3464857"/>
              <a:gd name="csY31" fmla="*/ 530787 h 3464922"/>
              <a:gd name="csX32" fmla="*/ 939362 w 3464857"/>
              <a:gd name="csY32" fmla="*/ 85398 h 3464922"/>
              <a:gd name="csX33" fmla="*/ 1073951 w 3464857"/>
              <a:gd name="csY33" fmla="*/ 283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3464857" h="3464922">
                <a:moveTo>
                  <a:pt x="1073951" y="283"/>
                </a:moveTo>
                <a:cubicBezTo>
                  <a:pt x="1092361" y="-820"/>
                  <a:pt x="1110907" y="1281"/>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64723" y="35750"/>
                  <a:pt x="1018721" y="3594"/>
                  <a:pt x="1073951" y="283"/>
                </a:cubicBezTo>
                <a:close/>
              </a:path>
            </a:pathLst>
          </a:custGeom>
          <a:solidFill>
            <a:schemeClr val="bg1"/>
          </a:solidFill>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783528B3-06A6-EB1B-7B8E-28BADF1F7E62}"/>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113070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Slide w/ Image -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D708D1-5ECC-A99E-1BBE-BA3D8E1DF3D6}"/>
              </a:ext>
            </a:extLst>
          </p:cNvPr>
          <p:cNvSpPr>
            <a:spLocks noGrp="1"/>
          </p:cNvSpPr>
          <p:nvPr>
            <p:ph type="sldNum" sz="quarter" idx="10"/>
          </p:nvPr>
        </p:nvSpPr>
        <p:spPr>
          <a:xfrm>
            <a:off x="9386777" y="6494579"/>
            <a:ext cx="2743200" cy="365125"/>
          </a:xfrm>
          <a:prstGeom prst="rect">
            <a:avLst/>
          </a:prstGeom>
        </p:spPr>
        <p:txBody>
          <a:bodyPr/>
          <a:lstStyle/>
          <a:p>
            <a:fld id="{00CB1F4B-1589-4A10-BE27-B53C2DD5CE87}" type="slidenum">
              <a:rPr lang="en-US" smtClean="0"/>
              <a:t>‹#›</a:t>
            </a:fld>
            <a:endParaRPr lang="en-US"/>
          </a:p>
        </p:txBody>
      </p:sp>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10" name="Footer Placeholder 10">
            <a:extLst>
              <a:ext uri="{FF2B5EF4-FFF2-40B4-BE49-F238E27FC236}">
                <a16:creationId xmlns:a16="http://schemas.microsoft.com/office/drawing/2014/main" id="{01DC2DA9-9DFD-5F55-ABB7-948C492910D0}"/>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1" name="Title Placeholder 1">
            <a:extLst>
              <a:ext uri="{FF2B5EF4-FFF2-40B4-BE49-F238E27FC236}">
                <a16:creationId xmlns:a16="http://schemas.microsoft.com/office/drawing/2014/main" id="{46F9E31F-508D-F7B7-6940-910047ECC0F1}"/>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2" name="Text Placeholder 13">
            <a:extLst>
              <a:ext uri="{FF2B5EF4-FFF2-40B4-BE49-F238E27FC236}">
                <a16:creationId xmlns:a16="http://schemas.microsoft.com/office/drawing/2014/main" id="{F21D5FAB-E57F-31C0-BFB8-5CB9C3612121}"/>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16">
            <a:extLst>
              <a:ext uri="{FF2B5EF4-FFF2-40B4-BE49-F238E27FC236}">
                <a16:creationId xmlns:a16="http://schemas.microsoft.com/office/drawing/2014/main" id="{9C4B3B7D-FDBA-6E22-EE45-961B897EDB55}"/>
              </a:ext>
            </a:extLst>
          </p:cNvPr>
          <p:cNvSpPr>
            <a:spLocks noGrp="1"/>
          </p:cNvSpPr>
          <p:nvPr>
            <p:ph type="pic" sz="quarter" idx="12"/>
          </p:nvPr>
        </p:nvSpPr>
        <p:spPr>
          <a:xfrm>
            <a:off x="1402098" y="2157984"/>
            <a:ext cx="3156057" cy="3156059"/>
          </a:xfrm>
          <a:custGeom>
            <a:avLst/>
            <a:gdLst>
              <a:gd name="csX0" fmla="*/ 1240632 w 2481262"/>
              <a:gd name="csY0" fmla="*/ 0 h 2481263"/>
              <a:gd name="csX1" fmla="*/ 2474859 w 2481262"/>
              <a:gd name="csY1" fmla="*/ 1113785 h 2481263"/>
              <a:gd name="csX2" fmla="*/ 2481262 w 2481262"/>
              <a:gd name="csY2" fmla="*/ 1240593 h 2481263"/>
              <a:gd name="csX3" fmla="*/ 2481262 w 2481262"/>
              <a:gd name="csY3" fmla="*/ 1240672 h 2481263"/>
              <a:gd name="csX4" fmla="*/ 2474859 w 2481262"/>
              <a:gd name="csY4" fmla="*/ 1367479 h 2481263"/>
              <a:gd name="csX5" fmla="*/ 1367480 w 2481262"/>
              <a:gd name="csY5" fmla="*/ 2474859 h 2481263"/>
              <a:gd name="csX6" fmla="*/ 1240652 w 2481262"/>
              <a:gd name="csY6" fmla="*/ 2481263 h 2481263"/>
              <a:gd name="csX7" fmla="*/ 1240612 w 2481262"/>
              <a:gd name="csY7" fmla="*/ 2481263 h 2481263"/>
              <a:gd name="csX8" fmla="*/ 1113785 w 2481262"/>
              <a:gd name="csY8" fmla="*/ 2474859 h 2481263"/>
              <a:gd name="csX9" fmla="*/ 0 w 2481262"/>
              <a:gd name="csY9" fmla="*/ 1240632 h 2481263"/>
              <a:gd name="csX10" fmla="*/ 1240632 w 2481262"/>
              <a:gd name="csY10" fmla="*/ 0 h 2481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81262" h="2481263">
                <a:moveTo>
                  <a:pt x="1240632" y="0"/>
                </a:moveTo>
                <a:cubicBezTo>
                  <a:pt x="1882990" y="0"/>
                  <a:pt x="2411326" y="488189"/>
                  <a:pt x="2474859" y="1113785"/>
                </a:cubicBezTo>
                <a:lnTo>
                  <a:pt x="2481262" y="1240593"/>
                </a:lnTo>
                <a:lnTo>
                  <a:pt x="2481262" y="1240672"/>
                </a:lnTo>
                <a:lnTo>
                  <a:pt x="2474859" y="1367479"/>
                </a:lnTo>
                <a:cubicBezTo>
                  <a:pt x="2415562" y="1951369"/>
                  <a:pt x="1951369" y="2415562"/>
                  <a:pt x="1367480" y="2474859"/>
                </a:cubicBezTo>
                <a:lnTo>
                  <a:pt x="1240652" y="2481263"/>
                </a:lnTo>
                <a:lnTo>
                  <a:pt x="1240612" y="2481263"/>
                </a:lnTo>
                <a:lnTo>
                  <a:pt x="1113785" y="2474859"/>
                </a:lnTo>
                <a:cubicBezTo>
                  <a:pt x="488189" y="2411326"/>
                  <a:pt x="0" y="1882990"/>
                  <a:pt x="0" y="1240632"/>
                </a:cubicBezTo>
                <a:cubicBezTo>
                  <a:pt x="0" y="555450"/>
                  <a:pt x="555450" y="0"/>
                  <a:pt x="1240632" y="0"/>
                </a:cubicBezTo>
                <a:close/>
              </a:path>
            </a:pathLst>
          </a:custGeom>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BE96D300-46BE-18D0-B0CF-B5549B5B006B}"/>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897679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Slide w/ Image - 4">
    <p:bg>
      <p:bgPr>
        <a:solidFill>
          <a:srgbClr val="F7ABD6"/>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4" name="Slide Number Placeholder 5">
            <a:extLst>
              <a:ext uri="{FF2B5EF4-FFF2-40B4-BE49-F238E27FC236}">
                <a16:creationId xmlns:a16="http://schemas.microsoft.com/office/drawing/2014/main" id="{7C2D3512-88CD-512B-9047-5F1C15B03EEC}"/>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1" name="Footer Placeholder 10">
            <a:extLst>
              <a:ext uri="{FF2B5EF4-FFF2-40B4-BE49-F238E27FC236}">
                <a16:creationId xmlns:a16="http://schemas.microsoft.com/office/drawing/2014/main" id="{EF3D5880-AB95-B595-6792-9DB8808C519E}"/>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Title Placeholder 1">
            <a:extLst>
              <a:ext uri="{FF2B5EF4-FFF2-40B4-BE49-F238E27FC236}">
                <a16:creationId xmlns:a16="http://schemas.microsoft.com/office/drawing/2014/main" id="{F5B0425D-9811-2B3B-F400-B57D322A1AB0}"/>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3" name="Text Placeholder 13">
            <a:extLst>
              <a:ext uri="{FF2B5EF4-FFF2-40B4-BE49-F238E27FC236}">
                <a16:creationId xmlns:a16="http://schemas.microsoft.com/office/drawing/2014/main" id="{28236220-6703-D71A-509D-47969B695423}"/>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9EE3CD68-CA83-9E73-A7B3-CCEB0D333BA6}"/>
              </a:ext>
            </a:extLst>
          </p:cNvPr>
          <p:cNvSpPr>
            <a:spLocks noGrp="1"/>
          </p:cNvSpPr>
          <p:nvPr>
            <p:ph type="pic" sz="quarter" idx="12"/>
          </p:nvPr>
        </p:nvSpPr>
        <p:spPr>
          <a:xfrm>
            <a:off x="1402098" y="2157984"/>
            <a:ext cx="3156057" cy="3156059"/>
          </a:xfrm>
          <a:custGeom>
            <a:avLst/>
            <a:gdLst>
              <a:gd name="csX0" fmla="*/ 1240632 w 2481262"/>
              <a:gd name="csY0" fmla="*/ 0 h 2481263"/>
              <a:gd name="csX1" fmla="*/ 2474859 w 2481262"/>
              <a:gd name="csY1" fmla="*/ 1113785 h 2481263"/>
              <a:gd name="csX2" fmla="*/ 2481262 w 2481262"/>
              <a:gd name="csY2" fmla="*/ 1240593 h 2481263"/>
              <a:gd name="csX3" fmla="*/ 2481262 w 2481262"/>
              <a:gd name="csY3" fmla="*/ 1240672 h 2481263"/>
              <a:gd name="csX4" fmla="*/ 2474859 w 2481262"/>
              <a:gd name="csY4" fmla="*/ 1367479 h 2481263"/>
              <a:gd name="csX5" fmla="*/ 1367480 w 2481262"/>
              <a:gd name="csY5" fmla="*/ 2474859 h 2481263"/>
              <a:gd name="csX6" fmla="*/ 1240652 w 2481262"/>
              <a:gd name="csY6" fmla="*/ 2481263 h 2481263"/>
              <a:gd name="csX7" fmla="*/ 1240612 w 2481262"/>
              <a:gd name="csY7" fmla="*/ 2481263 h 2481263"/>
              <a:gd name="csX8" fmla="*/ 1113785 w 2481262"/>
              <a:gd name="csY8" fmla="*/ 2474859 h 2481263"/>
              <a:gd name="csX9" fmla="*/ 0 w 2481262"/>
              <a:gd name="csY9" fmla="*/ 1240632 h 2481263"/>
              <a:gd name="csX10" fmla="*/ 1240632 w 2481262"/>
              <a:gd name="csY10" fmla="*/ 0 h 2481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81262" h="2481263">
                <a:moveTo>
                  <a:pt x="1240632" y="0"/>
                </a:moveTo>
                <a:cubicBezTo>
                  <a:pt x="1882990" y="0"/>
                  <a:pt x="2411326" y="488189"/>
                  <a:pt x="2474859" y="1113785"/>
                </a:cubicBezTo>
                <a:lnTo>
                  <a:pt x="2481262" y="1240593"/>
                </a:lnTo>
                <a:lnTo>
                  <a:pt x="2481262" y="1240672"/>
                </a:lnTo>
                <a:lnTo>
                  <a:pt x="2474859" y="1367479"/>
                </a:lnTo>
                <a:cubicBezTo>
                  <a:pt x="2415562" y="1951369"/>
                  <a:pt x="1951369" y="2415562"/>
                  <a:pt x="1367480" y="2474859"/>
                </a:cubicBezTo>
                <a:lnTo>
                  <a:pt x="1240652" y="2481263"/>
                </a:lnTo>
                <a:lnTo>
                  <a:pt x="1240612" y="2481263"/>
                </a:lnTo>
                <a:lnTo>
                  <a:pt x="1113785" y="2474859"/>
                </a:lnTo>
                <a:cubicBezTo>
                  <a:pt x="488189" y="2411326"/>
                  <a:pt x="0" y="1882990"/>
                  <a:pt x="0" y="1240632"/>
                </a:cubicBezTo>
                <a:cubicBezTo>
                  <a:pt x="0" y="555450"/>
                  <a:pt x="555450" y="0"/>
                  <a:pt x="1240632" y="0"/>
                </a:cubicBezTo>
                <a:close/>
              </a:path>
            </a:pathLst>
          </a:custGeom>
          <a:solidFill>
            <a:schemeClr val="bg1"/>
          </a:solidFill>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207E3D63-B43D-D483-02D7-DD4F65B25FBF}"/>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28497902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lank Slide w/ Image -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9" name="Slide Number Placeholder 5">
            <a:extLst>
              <a:ext uri="{FF2B5EF4-FFF2-40B4-BE49-F238E27FC236}">
                <a16:creationId xmlns:a16="http://schemas.microsoft.com/office/drawing/2014/main" id="{7F8A652A-0823-8862-877E-CF55821C82F8}"/>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3" name="Footer Placeholder 10">
            <a:extLst>
              <a:ext uri="{FF2B5EF4-FFF2-40B4-BE49-F238E27FC236}">
                <a16:creationId xmlns:a16="http://schemas.microsoft.com/office/drawing/2014/main" id="{A277B891-CAA7-EC87-F12D-C832A8BD4FA6}"/>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4" name="Title Placeholder 1">
            <a:extLst>
              <a:ext uri="{FF2B5EF4-FFF2-40B4-BE49-F238E27FC236}">
                <a16:creationId xmlns:a16="http://schemas.microsoft.com/office/drawing/2014/main" id="{8D3BB0DE-9E4A-D2F1-99F1-86399DBFE8D9}"/>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5" name="Text Placeholder 13">
            <a:extLst>
              <a:ext uri="{FF2B5EF4-FFF2-40B4-BE49-F238E27FC236}">
                <a16:creationId xmlns:a16="http://schemas.microsoft.com/office/drawing/2014/main" id="{78C1528B-4449-C1FE-455D-A0ECF624D131}"/>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58A4A0E4-C591-6870-3E05-91072D7CE7A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3" name="Picture Placeholder 2">
            <a:extLst>
              <a:ext uri="{FF2B5EF4-FFF2-40B4-BE49-F238E27FC236}">
                <a16:creationId xmlns:a16="http://schemas.microsoft.com/office/drawing/2014/main" id="{6E32E642-17B7-79B9-8A97-03E010B5C1EB}"/>
              </a:ext>
            </a:extLst>
          </p:cNvPr>
          <p:cNvSpPr>
            <a:spLocks noGrp="1"/>
          </p:cNvSpPr>
          <p:nvPr>
            <p:ph type="pic" sz="quarter" idx="14"/>
          </p:nvPr>
        </p:nvSpPr>
        <p:spPr>
          <a:xfrm>
            <a:off x="1209749" y="1975633"/>
            <a:ext cx="3534395" cy="3534395"/>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3808505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nk Slide w/ Image - 6">
    <p:bg>
      <p:bgPr>
        <a:solidFill>
          <a:srgbClr val="F7BE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EDA6A0-DE39-68D5-E0FD-B460DB958C5F}"/>
              </a:ext>
            </a:extLst>
          </p:cNvPr>
          <p:cNvPicPr>
            <a:picLocks noChangeAspect="1"/>
          </p:cNvPicPr>
          <p:nvPr/>
        </p:nvPicPr>
        <p:blipFill>
          <a:blip r:embed="rId2"/>
          <a:srcRect/>
          <a:stretch/>
        </p:blipFill>
        <p:spPr>
          <a:xfrm>
            <a:off x="465258" y="1224770"/>
            <a:ext cx="5035321" cy="5035321"/>
          </a:xfrm>
          <a:prstGeom prst="rect">
            <a:avLst/>
          </a:prstGeom>
        </p:spPr>
      </p:pic>
      <p:sp>
        <p:nvSpPr>
          <p:cNvPr id="4" name="Slide Number Placeholder 5">
            <a:extLst>
              <a:ext uri="{FF2B5EF4-FFF2-40B4-BE49-F238E27FC236}">
                <a16:creationId xmlns:a16="http://schemas.microsoft.com/office/drawing/2014/main" id="{B90C304E-475D-84EC-DA33-24CE1CC61744}"/>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1" name="Footer Placeholder 10">
            <a:extLst>
              <a:ext uri="{FF2B5EF4-FFF2-40B4-BE49-F238E27FC236}">
                <a16:creationId xmlns:a16="http://schemas.microsoft.com/office/drawing/2014/main" id="{F9001FA1-F8DA-14A5-D502-22471F9DA5D0}"/>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Title Placeholder 1">
            <a:extLst>
              <a:ext uri="{FF2B5EF4-FFF2-40B4-BE49-F238E27FC236}">
                <a16:creationId xmlns:a16="http://schemas.microsoft.com/office/drawing/2014/main" id="{1BCEE8CE-C349-F692-D886-B01F874FE787}"/>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3" name="Text Placeholder 13">
            <a:extLst>
              <a:ext uri="{FF2B5EF4-FFF2-40B4-BE49-F238E27FC236}">
                <a16:creationId xmlns:a16="http://schemas.microsoft.com/office/drawing/2014/main" id="{65464F3B-78C9-CCDD-9A67-6A6FC8B0422D}"/>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A0DC41E1-3D58-392D-1D99-F6BCB521EF31}"/>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3" name="Picture Placeholder 2">
            <a:extLst>
              <a:ext uri="{FF2B5EF4-FFF2-40B4-BE49-F238E27FC236}">
                <a16:creationId xmlns:a16="http://schemas.microsoft.com/office/drawing/2014/main" id="{88EFEBD2-B996-3C8C-DF48-38AE5A80E30A}"/>
              </a:ext>
            </a:extLst>
          </p:cNvPr>
          <p:cNvSpPr>
            <a:spLocks noGrp="1"/>
          </p:cNvSpPr>
          <p:nvPr>
            <p:ph type="pic" sz="quarter" idx="14"/>
          </p:nvPr>
        </p:nvSpPr>
        <p:spPr>
          <a:xfrm>
            <a:off x="1209749" y="1975633"/>
            <a:ext cx="3534395" cy="3534395"/>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a:solidFill>
            <a:schemeClr val="bg1"/>
          </a:solidFill>
        </p:spPr>
        <p:txBody>
          <a:bodyPr wrap="square">
            <a:noAutofit/>
          </a:bodyPr>
          <a:lstStyle/>
          <a:p>
            <a:r>
              <a:rPr lang="en-US"/>
              <a:t>Click icon to add picture</a:t>
            </a:r>
          </a:p>
        </p:txBody>
      </p:sp>
    </p:spTree>
    <p:extLst>
      <p:ext uri="{BB962C8B-B14F-4D97-AF65-F5344CB8AC3E}">
        <p14:creationId xmlns:p14="http://schemas.microsoft.com/office/powerpoint/2010/main" val="16534337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Slide w/ Image -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A35C0D-766B-6C30-B45B-4C3BAB0D8DE3}"/>
              </a:ext>
            </a:extLst>
          </p:cNvPr>
          <p:cNvPicPr>
            <a:picLocks noChangeAspect="1"/>
          </p:cNvPicPr>
          <p:nvPr/>
        </p:nvPicPr>
        <p:blipFill>
          <a:blip r:embed="rId2"/>
          <a:srcRect/>
          <a:stretch/>
        </p:blipFill>
        <p:spPr>
          <a:xfrm>
            <a:off x="465258" y="1214380"/>
            <a:ext cx="5035321" cy="5035321"/>
          </a:xfrm>
          <a:prstGeom prst="rect">
            <a:avLst/>
          </a:prstGeom>
        </p:spPr>
      </p:pic>
      <p:sp>
        <p:nvSpPr>
          <p:cNvPr id="9" name="Slide Number Placeholder 5">
            <a:extLst>
              <a:ext uri="{FF2B5EF4-FFF2-40B4-BE49-F238E27FC236}">
                <a16:creationId xmlns:a16="http://schemas.microsoft.com/office/drawing/2014/main" id="{74BECAD2-A115-516F-0EAD-B45655450F68}"/>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3" name="Footer Placeholder 10">
            <a:extLst>
              <a:ext uri="{FF2B5EF4-FFF2-40B4-BE49-F238E27FC236}">
                <a16:creationId xmlns:a16="http://schemas.microsoft.com/office/drawing/2014/main" id="{99323EF6-070E-38F3-4CA7-9D2CE1C1E40A}"/>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4" name="Title Placeholder 1">
            <a:extLst>
              <a:ext uri="{FF2B5EF4-FFF2-40B4-BE49-F238E27FC236}">
                <a16:creationId xmlns:a16="http://schemas.microsoft.com/office/drawing/2014/main" id="{E905E63F-1A18-8FCF-4F4C-A9E526D29D49}"/>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5" name="Text Placeholder 13">
            <a:extLst>
              <a:ext uri="{FF2B5EF4-FFF2-40B4-BE49-F238E27FC236}">
                <a16:creationId xmlns:a16="http://schemas.microsoft.com/office/drawing/2014/main" id="{1E160884-7124-89D1-DB8C-E048E83E9B30}"/>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5">
            <a:extLst>
              <a:ext uri="{FF2B5EF4-FFF2-40B4-BE49-F238E27FC236}">
                <a16:creationId xmlns:a16="http://schemas.microsoft.com/office/drawing/2014/main" id="{B570EBBB-9709-732B-6628-EE87E49BAB3C}"/>
              </a:ext>
            </a:extLst>
          </p:cNvPr>
          <p:cNvSpPr>
            <a:spLocks noGrp="1"/>
          </p:cNvSpPr>
          <p:nvPr>
            <p:ph type="pic" sz="quarter" idx="12"/>
          </p:nvPr>
        </p:nvSpPr>
        <p:spPr>
          <a:xfrm>
            <a:off x="1280160" y="2097025"/>
            <a:ext cx="3398965" cy="3276340"/>
          </a:xfrm>
          <a:custGeom>
            <a:avLst/>
            <a:gdLst>
              <a:gd name="csX0" fmla="*/ 1345768 w 3442621"/>
              <a:gd name="csY0" fmla="*/ 334 h 3318421"/>
              <a:gd name="csX1" fmla="*/ 1721310 w 3442621"/>
              <a:gd name="csY1" fmla="*/ 230498 h 3318421"/>
              <a:gd name="csX2" fmla="*/ 2253234 w 3442621"/>
              <a:gd name="csY2" fmla="*/ 22139 h 3318421"/>
              <a:gd name="csX3" fmla="*/ 2561082 w 3442621"/>
              <a:gd name="csY3" fmla="*/ 503342 h 3318421"/>
              <a:gd name="csX4" fmla="*/ 3113866 w 3442621"/>
              <a:gd name="csY4" fmla="*/ 647455 h 3318421"/>
              <a:gd name="csX5" fmla="*/ 3080099 w 3442621"/>
              <a:gd name="csY5" fmla="*/ 1217717 h 3318421"/>
              <a:gd name="csX6" fmla="*/ 3442621 w 3442621"/>
              <a:gd name="csY6" fmla="*/ 1659201 h 3318421"/>
              <a:gd name="csX7" fmla="*/ 3080099 w 3442621"/>
              <a:gd name="csY7" fmla="*/ 2100685 h 3318421"/>
              <a:gd name="csX8" fmla="*/ 3113866 w 3442621"/>
              <a:gd name="csY8" fmla="*/ 2670946 h 3318421"/>
              <a:gd name="csX9" fmla="*/ 2561082 w 3442621"/>
              <a:gd name="csY9" fmla="*/ 2815060 h 3318421"/>
              <a:gd name="csX10" fmla="*/ 2253234 w 3442621"/>
              <a:gd name="csY10" fmla="*/ 3296263 h 3318421"/>
              <a:gd name="csX11" fmla="*/ 1721310 w 3442621"/>
              <a:gd name="csY11" fmla="*/ 3087951 h 3318421"/>
              <a:gd name="csX12" fmla="*/ 1189387 w 3442621"/>
              <a:gd name="csY12" fmla="*/ 3296263 h 3318421"/>
              <a:gd name="csX13" fmla="*/ 881539 w 3442621"/>
              <a:gd name="csY13" fmla="*/ 2815060 h 3318421"/>
              <a:gd name="csX14" fmla="*/ 328755 w 3442621"/>
              <a:gd name="csY14" fmla="*/ 2670946 h 3318421"/>
              <a:gd name="csX15" fmla="*/ 362521 w 3442621"/>
              <a:gd name="csY15" fmla="*/ 2100685 h 3318421"/>
              <a:gd name="csX16" fmla="*/ 0 w 3442621"/>
              <a:gd name="csY16" fmla="*/ 1659201 h 3318421"/>
              <a:gd name="csX17" fmla="*/ 362521 w 3442621"/>
              <a:gd name="csY17" fmla="*/ 1217717 h 3318421"/>
              <a:gd name="csX18" fmla="*/ 328755 w 3442621"/>
              <a:gd name="csY18" fmla="*/ 647455 h 3318421"/>
              <a:gd name="csX19" fmla="*/ 881539 w 3442621"/>
              <a:gd name="csY19" fmla="*/ 503342 h 3318421"/>
              <a:gd name="csX20" fmla="*/ 1189387 w 3442621"/>
              <a:gd name="csY20" fmla="*/ 22139 h 3318421"/>
              <a:gd name="csX21" fmla="*/ 1345768 w 3442621"/>
              <a:gd name="csY21" fmla="*/ 334 h 3318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42621" h="3318421">
                <a:moveTo>
                  <a:pt x="1345768" y="334"/>
                </a:moveTo>
                <a:cubicBezTo>
                  <a:pt x="1500551" y="6319"/>
                  <a:pt x="1644337" y="92517"/>
                  <a:pt x="1721310" y="230498"/>
                </a:cubicBezTo>
                <a:cubicBezTo>
                  <a:pt x="1823942" y="46571"/>
                  <a:pt x="2045303" y="-45393"/>
                  <a:pt x="2253234" y="22139"/>
                </a:cubicBezTo>
                <a:cubicBezTo>
                  <a:pt x="2461117" y="89671"/>
                  <a:pt x="2586180" y="294221"/>
                  <a:pt x="2561082" y="503342"/>
                </a:cubicBezTo>
                <a:cubicBezTo>
                  <a:pt x="2752201" y="414855"/>
                  <a:pt x="2985373" y="470576"/>
                  <a:pt x="3113866" y="647455"/>
                </a:cubicBezTo>
                <a:cubicBezTo>
                  <a:pt x="3242358" y="824335"/>
                  <a:pt x="3223308" y="1063269"/>
                  <a:pt x="3080099" y="1217717"/>
                </a:cubicBezTo>
                <a:cubicBezTo>
                  <a:pt x="3286744" y="1258484"/>
                  <a:pt x="3442621" y="1440602"/>
                  <a:pt x="3442621" y="1659201"/>
                </a:cubicBezTo>
                <a:cubicBezTo>
                  <a:pt x="3442621" y="1877800"/>
                  <a:pt x="3286744" y="2059918"/>
                  <a:pt x="3080099" y="2100685"/>
                </a:cubicBezTo>
                <a:cubicBezTo>
                  <a:pt x="3223308" y="2255133"/>
                  <a:pt x="3242358" y="2494067"/>
                  <a:pt x="3113866" y="2670946"/>
                </a:cubicBezTo>
                <a:cubicBezTo>
                  <a:pt x="2985373" y="2847826"/>
                  <a:pt x="2752201" y="2903547"/>
                  <a:pt x="2561082" y="2815060"/>
                </a:cubicBezTo>
                <a:cubicBezTo>
                  <a:pt x="2586180" y="3024181"/>
                  <a:pt x="2461117" y="3228683"/>
                  <a:pt x="2253234" y="3296263"/>
                </a:cubicBezTo>
                <a:cubicBezTo>
                  <a:pt x="2045351" y="3363842"/>
                  <a:pt x="1823942" y="3271879"/>
                  <a:pt x="1721310" y="3087951"/>
                </a:cubicBezTo>
                <a:cubicBezTo>
                  <a:pt x="1618679" y="3271879"/>
                  <a:pt x="1397318" y="3363842"/>
                  <a:pt x="1189387" y="3296263"/>
                </a:cubicBezTo>
                <a:cubicBezTo>
                  <a:pt x="981456" y="3228683"/>
                  <a:pt x="856440" y="3024181"/>
                  <a:pt x="881539" y="2815060"/>
                </a:cubicBezTo>
                <a:cubicBezTo>
                  <a:pt x="690420" y="2903547"/>
                  <a:pt x="457248" y="2847826"/>
                  <a:pt x="328755" y="2670946"/>
                </a:cubicBezTo>
                <a:cubicBezTo>
                  <a:pt x="200263" y="2494067"/>
                  <a:pt x="219313" y="2255133"/>
                  <a:pt x="362521" y="2100685"/>
                </a:cubicBezTo>
                <a:cubicBezTo>
                  <a:pt x="155877" y="2059918"/>
                  <a:pt x="0" y="1877800"/>
                  <a:pt x="0" y="1659201"/>
                </a:cubicBezTo>
                <a:cubicBezTo>
                  <a:pt x="0" y="1440602"/>
                  <a:pt x="155877" y="1258484"/>
                  <a:pt x="362521" y="1217717"/>
                </a:cubicBezTo>
                <a:cubicBezTo>
                  <a:pt x="219313" y="1063269"/>
                  <a:pt x="200263" y="824335"/>
                  <a:pt x="328755" y="647455"/>
                </a:cubicBezTo>
                <a:cubicBezTo>
                  <a:pt x="457248" y="470576"/>
                  <a:pt x="690420" y="414855"/>
                  <a:pt x="881539" y="503342"/>
                </a:cubicBezTo>
                <a:cubicBezTo>
                  <a:pt x="856440" y="294221"/>
                  <a:pt x="981504" y="89719"/>
                  <a:pt x="1189387" y="22139"/>
                </a:cubicBezTo>
                <a:cubicBezTo>
                  <a:pt x="1241358" y="5256"/>
                  <a:pt x="1294174" y="-1661"/>
                  <a:pt x="1345768" y="334"/>
                </a:cubicBezTo>
                <a:close/>
              </a:path>
            </a:pathLst>
          </a:custGeom>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AF2D054F-7EB6-0C5F-BF95-C2D0732A71E6}"/>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40929486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nk Slide w/ Image - 8">
    <p:bg>
      <p:bgPr>
        <a:solidFill>
          <a:srgbClr val="D5F267"/>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A35C0D-766B-6C30-B45B-4C3BAB0D8DE3}"/>
              </a:ext>
            </a:extLst>
          </p:cNvPr>
          <p:cNvPicPr>
            <a:picLocks noChangeAspect="1"/>
          </p:cNvPicPr>
          <p:nvPr/>
        </p:nvPicPr>
        <p:blipFill>
          <a:blip r:embed="rId2"/>
          <a:srcRect/>
          <a:stretch/>
        </p:blipFill>
        <p:spPr>
          <a:xfrm>
            <a:off x="465258" y="1214380"/>
            <a:ext cx="5035321" cy="5035321"/>
          </a:xfrm>
          <a:prstGeom prst="rect">
            <a:avLst/>
          </a:prstGeom>
        </p:spPr>
      </p:pic>
      <p:sp>
        <p:nvSpPr>
          <p:cNvPr id="4" name="Slide Number Placeholder 5">
            <a:extLst>
              <a:ext uri="{FF2B5EF4-FFF2-40B4-BE49-F238E27FC236}">
                <a16:creationId xmlns:a16="http://schemas.microsoft.com/office/drawing/2014/main" id="{38B3D4FC-39FF-7292-7BED-897B4BC51989}"/>
              </a:ext>
            </a:extLst>
          </p:cNvPr>
          <p:cNvSpPr>
            <a:spLocks noGrp="1"/>
          </p:cNvSpPr>
          <p:nvPr>
            <p:ph type="sldNum" sz="quarter" idx="4"/>
          </p:nvPr>
        </p:nvSpPr>
        <p:spPr>
          <a:xfrm>
            <a:off x="9386777" y="6494579"/>
            <a:ext cx="2743200"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1" name="Footer Placeholder 10">
            <a:extLst>
              <a:ext uri="{FF2B5EF4-FFF2-40B4-BE49-F238E27FC236}">
                <a16:creationId xmlns:a16="http://schemas.microsoft.com/office/drawing/2014/main" id="{4BB05578-E2FE-03D3-B034-3F2F75D126F6}"/>
              </a:ext>
            </a:extLst>
          </p:cNvPr>
          <p:cNvSpPr>
            <a:spLocks noGrp="1"/>
          </p:cNvSpPr>
          <p:nvPr>
            <p:ph type="ftr" sz="quarter" idx="3"/>
          </p:nvPr>
        </p:nvSpPr>
        <p:spPr>
          <a:xfrm>
            <a:off x="146269" y="6522563"/>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2" name="Title Placeholder 1">
            <a:extLst>
              <a:ext uri="{FF2B5EF4-FFF2-40B4-BE49-F238E27FC236}">
                <a16:creationId xmlns:a16="http://schemas.microsoft.com/office/drawing/2014/main" id="{03E45AAB-C16B-5BFD-3104-4A6059851008}"/>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3" name="Text Placeholder 13">
            <a:extLst>
              <a:ext uri="{FF2B5EF4-FFF2-40B4-BE49-F238E27FC236}">
                <a16:creationId xmlns:a16="http://schemas.microsoft.com/office/drawing/2014/main" id="{24888651-DF2D-E6C2-A346-4CE2C171D22B}"/>
              </a:ext>
            </a:extLst>
          </p:cNvPr>
          <p:cNvSpPr>
            <a:spLocks noGrp="1"/>
          </p:cNvSpPr>
          <p:nvPr>
            <p:ph type="body" sz="quarter" idx="13"/>
          </p:nvPr>
        </p:nvSpPr>
        <p:spPr>
          <a:xfrm>
            <a:off x="6095999" y="1511653"/>
            <a:ext cx="5630743" cy="455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C385689E-C471-05D9-5E7A-119EDF0300AE}"/>
              </a:ext>
            </a:extLst>
          </p:cNvPr>
          <p:cNvSpPr>
            <a:spLocks noGrp="1"/>
          </p:cNvSpPr>
          <p:nvPr>
            <p:ph type="pic" sz="quarter" idx="12"/>
          </p:nvPr>
        </p:nvSpPr>
        <p:spPr>
          <a:xfrm>
            <a:off x="1280160" y="2097025"/>
            <a:ext cx="3398965" cy="3276340"/>
          </a:xfrm>
          <a:custGeom>
            <a:avLst/>
            <a:gdLst>
              <a:gd name="csX0" fmla="*/ 1345768 w 3442621"/>
              <a:gd name="csY0" fmla="*/ 334 h 3318421"/>
              <a:gd name="csX1" fmla="*/ 1721310 w 3442621"/>
              <a:gd name="csY1" fmla="*/ 230498 h 3318421"/>
              <a:gd name="csX2" fmla="*/ 2253234 w 3442621"/>
              <a:gd name="csY2" fmla="*/ 22139 h 3318421"/>
              <a:gd name="csX3" fmla="*/ 2561082 w 3442621"/>
              <a:gd name="csY3" fmla="*/ 503342 h 3318421"/>
              <a:gd name="csX4" fmla="*/ 3113866 w 3442621"/>
              <a:gd name="csY4" fmla="*/ 647455 h 3318421"/>
              <a:gd name="csX5" fmla="*/ 3080099 w 3442621"/>
              <a:gd name="csY5" fmla="*/ 1217717 h 3318421"/>
              <a:gd name="csX6" fmla="*/ 3442621 w 3442621"/>
              <a:gd name="csY6" fmla="*/ 1659201 h 3318421"/>
              <a:gd name="csX7" fmla="*/ 3080099 w 3442621"/>
              <a:gd name="csY7" fmla="*/ 2100685 h 3318421"/>
              <a:gd name="csX8" fmla="*/ 3113866 w 3442621"/>
              <a:gd name="csY8" fmla="*/ 2670946 h 3318421"/>
              <a:gd name="csX9" fmla="*/ 2561082 w 3442621"/>
              <a:gd name="csY9" fmla="*/ 2815060 h 3318421"/>
              <a:gd name="csX10" fmla="*/ 2253234 w 3442621"/>
              <a:gd name="csY10" fmla="*/ 3296263 h 3318421"/>
              <a:gd name="csX11" fmla="*/ 1721310 w 3442621"/>
              <a:gd name="csY11" fmla="*/ 3087951 h 3318421"/>
              <a:gd name="csX12" fmla="*/ 1189387 w 3442621"/>
              <a:gd name="csY12" fmla="*/ 3296263 h 3318421"/>
              <a:gd name="csX13" fmla="*/ 881539 w 3442621"/>
              <a:gd name="csY13" fmla="*/ 2815060 h 3318421"/>
              <a:gd name="csX14" fmla="*/ 328755 w 3442621"/>
              <a:gd name="csY14" fmla="*/ 2670946 h 3318421"/>
              <a:gd name="csX15" fmla="*/ 362521 w 3442621"/>
              <a:gd name="csY15" fmla="*/ 2100685 h 3318421"/>
              <a:gd name="csX16" fmla="*/ 0 w 3442621"/>
              <a:gd name="csY16" fmla="*/ 1659201 h 3318421"/>
              <a:gd name="csX17" fmla="*/ 362521 w 3442621"/>
              <a:gd name="csY17" fmla="*/ 1217717 h 3318421"/>
              <a:gd name="csX18" fmla="*/ 328755 w 3442621"/>
              <a:gd name="csY18" fmla="*/ 647455 h 3318421"/>
              <a:gd name="csX19" fmla="*/ 881539 w 3442621"/>
              <a:gd name="csY19" fmla="*/ 503342 h 3318421"/>
              <a:gd name="csX20" fmla="*/ 1189387 w 3442621"/>
              <a:gd name="csY20" fmla="*/ 22139 h 3318421"/>
              <a:gd name="csX21" fmla="*/ 1345768 w 3442621"/>
              <a:gd name="csY21" fmla="*/ 334 h 3318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42621" h="3318421">
                <a:moveTo>
                  <a:pt x="1345768" y="334"/>
                </a:moveTo>
                <a:cubicBezTo>
                  <a:pt x="1500551" y="6319"/>
                  <a:pt x="1644337" y="92517"/>
                  <a:pt x="1721310" y="230498"/>
                </a:cubicBezTo>
                <a:cubicBezTo>
                  <a:pt x="1823942" y="46571"/>
                  <a:pt x="2045303" y="-45393"/>
                  <a:pt x="2253234" y="22139"/>
                </a:cubicBezTo>
                <a:cubicBezTo>
                  <a:pt x="2461117" y="89671"/>
                  <a:pt x="2586180" y="294221"/>
                  <a:pt x="2561082" y="503342"/>
                </a:cubicBezTo>
                <a:cubicBezTo>
                  <a:pt x="2752201" y="414855"/>
                  <a:pt x="2985373" y="470576"/>
                  <a:pt x="3113866" y="647455"/>
                </a:cubicBezTo>
                <a:cubicBezTo>
                  <a:pt x="3242358" y="824335"/>
                  <a:pt x="3223308" y="1063269"/>
                  <a:pt x="3080099" y="1217717"/>
                </a:cubicBezTo>
                <a:cubicBezTo>
                  <a:pt x="3286744" y="1258484"/>
                  <a:pt x="3442621" y="1440602"/>
                  <a:pt x="3442621" y="1659201"/>
                </a:cubicBezTo>
                <a:cubicBezTo>
                  <a:pt x="3442621" y="1877800"/>
                  <a:pt x="3286744" y="2059918"/>
                  <a:pt x="3080099" y="2100685"/>
                </a:cubicBezTo>
                <a:cubicBezTo>
                  <a:pt x="3223308" y="2255133"/>
                  <a:pt x="3242358" y="2494067"/>
                  <a:pt x="3113866" y="2670946"/>
                </a:cubicBezTo>
                <a:cubicBezTo>
                  <a:pt x="2985373" y="2847826"/>
                  <a:pt x="2752201" y="2903547"/>
                  <a:pt x="2561082" y="2815060"/>
                </a:cubicBezTo>
                <a:cubicBezTo>
                  <a:pt x="2586180" y="3024181"/>
                  <a:pt x="2461117" y="3228683"/>
                  <a:pt x="2253234" y="3296263"/>
                </a:cubicBezTo>
                <a:cubicBezTo>
                  <a:pt x="2045351" y="3363842"/>
                  <a:pt x="1823942" y="3271879"/>
                  <a:pt x="1721310" y="3087951"/>
                </a:cubicBezTo>
                <a:cubicBezTo>
                  <a:pt x="1618679" y="3271879"/>
                  <a:pt x="1397318" y="3363842"/>
                  <a:pt x="1189387" y="3296263"/>
                </a:cubicBezTo>
                <a:cubicBezTo>
                  <a:pt x="981456" y="3228683"/>
                  <a:pt x="856440" y="3024181"/>
                  <a:pt x="881539" y="2815060"/>
                </a:cubicBezTo>
                <a:cubicBezTo>
                  <a:pt x="690420" y="2903547"/>
                  <a:pt x="457248" y="2847826"/>
                  <a:pt x="328755" y="2670946"/>
                </a:cubicBezTo>
                <a:cubicBezTo>
                  <a:pt x="200263" y="2494067"/>
                  <a:pt x="219313" y="2255133"/>
                  <a:pt x="362521" y="2100685"/>
                </a:cubicBezTo>
                <a:cubicBezTo>
                  <a:pt x="155877" y="2059918"/>
                  <a:pt x="0" y="1877800"/>
                  <a:pt x="0" y="1659201"/>
                </a:cubicBezTo>
                <a:cubicBezTo>
                  <a:pt x="0" y="1440602"/>
                  <a:pt x="155877" y="1258484"/>
                  <a:pt x="362521" y="1217717"/>
                </a:cubicBezTo>
                <a:cubicBezTo>
                  <a:pt x="219313" y="1063269"/>
                  <a:pt x="200263" y="824335"/>
                  <a:pt x="328755" y="647455"/>
                </a:cubicBezTo>
                <a:cubicBezTo>
                  <a:pt x="457248" y="470576"/>
                  <a:pt x="690420" y="414855"/>
                  <a:pt x="881539" y="503342"/>
                </a:cubicBezTo>
                <a:cubicBezTo>
                  <a:pt x="856440" y="294221"/>
                  <a:pt x="981504" y="89719"/>
                  <a:pt x="1189387" y="22139"/>
                </a:cubicBezTo>
                <a:cubicBezTo>
                  <a:pt x="1241358" y="5256"/>
                  <a:pt x="1294174" y="-1661"/>
                  <a:pt x="1345768" y="334"/>
                </a:cubicBezTo>
                <a:close/>
              </a:path>
            </a:pathLst>
          </a:custGeom>
          <a:solidFill>
            <a:schemeClr val="bg1"/>
          </a:solidFill>
        </p:spPr>
        <p:txBody>
          <a:bodyPr wrap="square">
            <a:noAutofit/>
          </a:bodyPr>
          <a:lstStyle/>
          <a:p>
            <a:r>
              <a:rPr lang="en-US"/>
              <a:t>Click icon to add picture</a:t>
            </a:r>
          </a:p>
        </p:txBody>
      </p:sp>
      <p:sp>
        <p:nvSpPr>
          <p:cNvPr id="2" name="Date Placeholder 3">
            <a:extLst>
              <a:ext uri="{FF2B5EF4-FFF2-40B4-BE49-F238E27FC236}">
                <a16:creationId xmlns:a16="http://schemas.microsoft.com/office/drawing/2014/main" id="{3EBEBA64-7B37-F62B-29BF-A8046C638F8D}"/>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27467058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6 Items O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C70B7A-C062-73E3-8DE5-A0E1DD5BDD64}"/>
              </a:ext>
            </a:extLst>
          </p:cNvPr>
          <p:cNvSpPr/>
          <p:nvPr/>
        </p:nvSpPr>
        <p:spPr>
          <a:xfrm>
            <a:off x="0" y="6494579"/>
            <a:ext cx="12192000" cy="365125"/>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a:extLst>
              <a:ext uri="{FF2B5EF4-FFF2-40B4-BE49-F238E27FC236}">
                <a16:creationId xmlns:a16="http://schemas.microsoft.com/office/drawing/2014/main" id="{D56A42C8-9804-285B-E408-3A7A4C59EDE5}"/>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3" name="Footer Placeholder 2">
            <a:extLst>
              <a:ext uri="{FF2B5EF4-FFF2-40B4-BE49-F238E27FC236}">
                <a16:creationId xmlns:a16="http://schemas.microsoft.com/office/drawing/2014/main" id="{47BADB4C-845A-9E08-5A89-2453594CC5E6}"/>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3CD8FBC-57CA-D96E-BA6F-924780621C95}"/>
              </a:ext>
            </a:extLst>
          </p:cNvPr>
          <p:cNvSpPr>
            <a:spLocks noGrp="1"/>
          </p:cNvSpPr>
          <p:nvPr>
            <p:ph type="sldNum" sz="quarter" idx="11"/>
          </p:nvPr>
        </p:nvSpPr>
        <p:spPr>
          <a:xfrm>
            <a:off x="9403888" y="6483945"/>
            <a:ext cx="2743200" cy="366183"/>
          </a:xfrm>
        </p:spPr>
        <p:txBody>
          <a:bodyPr/>
          <a:lstStyle/>
          <a:p>
            <a:fld id="{00CB1F4B-1589-4A10-BE27-B53C2DD5CE87}" type="slidenum">
              <a:rPr lang="en-US" smtClean="0"/>
              <a:t>‹#›</a:t>
            </a:fld>
            <a:endParaRPr lang="en-US"/>
          </a:p>
        </p:txBody>
      </p:sp>
      <p:sp>
        <p:nvSpPr>
          <p:cNvPr id="12" name="Date Placeholder 3">
            <a:extLst>
              <a:ext uri="{FF2B5EF4-FFF2-40B4-BE49-F238E27FC236}">
                <a16:creationId xmlns:a16="http://schemas.microsoft.com/office/drawing/2014/main" id="{3B7D5BF1-6E47-2E9A-8882-41337810DC4B}"/>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13" name="Title Placeholder 1">
            <a:extLst>
              <a:ext uri="{FF2B5EF4-FFF2-40B4-BE49-F238E27FC236}">
                <a16:creationId xmlns:a16="http://schemas.microsoft.com/office/drawing/2014/main" id="{B3806B49-F1E6-B038-19E3-6A7AE412EF82}"/>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5" name="Text Placeholder 13">
            <a:extLst>
              <a:ext uri="{FF2B5EF4-FFF2-40B4-BE49-F238E27FC236}">
                <a16:creationId xmlns:a16="http://schemas.microsoft.com/office/drawing/2014/main" id="{A4210C50-9A7B-A9B1-EED7-831EA4679CC2}"/>
              </a:ext>
            </a:extLst>
          </p:cNvPr>
          <p:cNvSpPr>
            <a:spLocks noGrp="1"/>
          </p:cNvSpPr>
          <p:nvPr>
            <p:ph type="body" sz="quarter" idx="13" hasCustomPrompt="1"/>
          </p:nvPr>
        </p:nvSpPr>
        <p:spPr>
          <a:xfrm>
            <a:off x="250780"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6" name="Text Placeholder 13">
            <a:extLst>
              <a:ext uri="{FF2B5EF4-FFF2-40B4-BE49-F238E27FC236}">
                <a16:creationId xmlns:a16="http://schemas.microsoft.com/office/drawing/2014/main" id="{AAA145A9-710E-71FA-557C-A54A926A55D1}"/>
              </a:ext>
            </a:extLst>
          </p:cNvPr>
          <p:cNvSpPr>
            <a:spLocks noGrp="1"/>
          </p:cNvSpPr>
          <p:nvPr>
            <p:ph type="body" sz="quarter" idx="28" hasCustomPrompt="1"/>
          </p:nvPr>
        </p:nvSpPr>
        <p:spPr>
          <a:xfrm>
            <a:off x="2226076"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7" name="Text Placeholder 13">
            <a:extLst>
              <a:ext uri="{FF2B5EF4-FFF2-40B4-BE49-F238E27FC236}">
                <a16:creationId xmlns:a16="http://schemas.microsoft.com/office/drawing/2014/main" id="{5C0CB0EE-5039-39B2-C7A9-74071A909D91}"/>
              </a:ext>
            </a:extLst>
          </p:cNvPr>
          <p:cNvSpPr>
            <a:spLocks noGrp="1"/>
          </p:cNvSpPr>
          <p:nvPr>
            <p:ph type="body" sz="quarter" idx="29" hasCustomPrompt="1"/>
          </p:nvPr>
        </p:nvSpPr>
        <p:spPr>
          <a:xfrm>
            <a:off x="4201372"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0" name="Text Placeholder 13">
            <a:extLst>
              <a:ext uri="{FF2B5EF4-FFF2-40B4-BE49-F238E27FC236}">
                <a16:creationId xmlns:a16="http://schemas.microsoft.com/office/drawing/2014/main" id="{969334D4-DE75-8589-915D-947A3AB8094C}"/>
              </a:ext>
            </a:extLst>
          </p:cNvPr>
          <p:cNvSpPr>
            <a:spLocks noGrp="1"/>
          </p:cNvSpPr>
          <p:nvPr>
            <p:ph type="body" sz="quarter" idx="30" hasCustomPrompt="1"/>
          </p:nvPr>
        </p:nvSpPr>
        <p:spPr>
          <a:xfrm>
            <a:off x="6176668"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1" name="Text Placeholder 13">
            <a:extLst>
              <a:ext uri="{FF2B5EF4-FFF2-40B4-BE49-F238E27FC236}">
                <a16:creationId xmlns:a16="http://schemas.microsoft.com/office/drawing/2014/main" id="{9E04805D-9476-2CEB-373D-5670174BD4D0}"/>
              </a:ext>
            </a:extLst>
          </p:cNvPr>
          <p:cNvSpPr>
            <a:spLocks noGrp="1"/>
          </p:cNvSpPr>
          <p:nvPr>
            <p:ph type="body" sz="quarter" idx="31" hasCustomPrompt="1"/>
          </p:nvPr>
        </p:nvSpPr>
        <p:spPr>
          <a:xfrm>
            <a:off x="8151964"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4" name="Text Placeholder 13">
            <a:extLst>
              <a:ext uri="{FF2B5EF4-FFF2-40B4-BE49-F238E27FC236}">
                <a16:creationId xmlns:a16="http://schemas.microsoft.com/office/drawing/2014/main" id="{B0178B5C-4984-2C26-36ED-F39A42ABE3F4}"/>
              </a:ext>
            </a:extLst>
          </p:cNvPr>
          <p:cNvSpPr>
            <a:spLocks noGrp="1"/>
          </p:cNvSpPr>
          <p:nvPr>
            <p:ph type="body" sz="quarter" idx="32" hasCustomPrompt="1"/>
          </p:nvPr>
        </p:nvSpPr>
        <p:spPr>
          <a:xfrm>
            <a:off x="10127260" y="4570327"/>
            <a:ext cx="1767481" cy="1427127"/>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6" name="Picture Placeholder 15">
            <a:extLst>
              <a:ext uri="{FF2B5EF4-FFF2-40B4-BE49-F238E27FC236}">
                <a16:creationId xmlns:a16="http://schemas.microsoft.com/office/drawing/2014/main" id="{F05A596D-7977-3549-221E-7F62A5FA865F}"/>
              </a:ext>
            </a:extLst>
          </p:cNvPr>
          <p:cNvSpPr>
            <a:spLocks noGrp="1"/>
          </p:cNvSpPr>
          <p:nvPr>
            <p:ph type="pic" sz="quarter" idx="33" hasCustomPrompt="1"/>
          </p:nvPr>
        </p:nvSpPr>
        <p:spPr>
          <a:xfrm>
            <a:off x="250780" y="1528417"/>
            <a:ext cx="1768521" cy="2904067"/>
          </a:xfrm>
          <a:prstGeom prst="roundRect">
            <a:avLst>
              <a:gd name="adj" fmla="val 10758"/>
            </a:avLst>
          </a:prstGeom>
          <a:solidFill>
            <a:srgbClr val="8DE1F4"/>
          </a:solidFill>
        </p:spPr>
        <p:txBody>
          <a:bodyPr anchor="ctr"/>
          <a:lstStyle>
            <a:lvl1pPr algn="ctr">
              <a:buNone/>
              <a:defRPr sz="1600"/>
            </a:lvl1pPr>
          </a:lstStyle>
          <a:p>
            <a:r>
              <a:rPr lang="en-US"/>
              <a:t>Add Text</a:t>
            </a:r>
          </a:p>
          <a:p>
            <a:endParaRPr lang="en-US"/>
          </a:p>
          <a:p>
            <a:r>
              <a:rPr lang="en-US"/>
              <a:t>Here</a:t>
            </a:r>
          </a:p>
        </p:txBody>
      </p:sp>
      <p:sp>
        <p:nvSpPr>
          <p:cNvPr id="17" name="Picture Placeholder 15">
            <a:extLst>
              <a:ext uri="{FF2B5EF4-FFF2-40B4-BE49-F238E27FC236}">
                <a16:creationId xmlns:a16="http://schemas.microsoft.com/office/drawing/2014/main" id="{03EE93C6-1F49-B63C-1C38-584C5A549281}"/>
              </a:ext>
            </a:extLst>
          </p:cNvPr>
          <p:cNvSpPr>
            <a:spLocks noGrp="1"/>
          </p:cNvSpPr>
          <p:nvPr>
            <p:ph type="pic" sz="quarter" idx="34" hasCustomPrompt="1"/>
          </p:nvPr>
        </p:nvSpPr>
        <p:spPr>
          <a:xfrm>
            <a:off x="2225867" y="1528417"/>
            <a:ext cx="1768521" cy="2904067"/>
          </a:xfrm>
          <a:prstGeom prst="roundRect">
            <a:avLst>
              <a:gd name="adj" fmla="val 10758"/>
            </a:avLst>
          </a:prstGeom>
          <a:solidFill>
            <a:srgbClr val="F7ABD6"/>
          </a:solidFill>
        </p:spPr>
        <p:txBody>
          <a:bodyPr anchor="ctr"/>
          <a:lstStyle>
            <a:lvl1pPr algn="ctr">
              <a:buNone/>
              <a:defRPr sz="1600"/>
            </a:lvl1pPr>
          </a:lstStyle>
          <a:p>
            <a:r>
              <a:rPr lang="en-US"/>
              <a:t>Add Text</a:t>
            </a:r>
          </a:p>
          <a:p>
            <a:endParaRPr lang="en-US"/>
          </a:p>
          <a:p>
            <a:r>
              <a:rPr lang="en-US"/>
              <a:t>Here</a:t>
            </a:r>
          </a:p>
        </p:txBody>
      </p:sp>
      <p:sp>
        <p:nvSpPr>
          <p:cNvPr id="18" name="Picture Placeholder 15">
            <a:extLst>
              <a:ext uri="{FF2B5EF4-FFF2-40B4-BE49-F238E27FC236}">
                <a16:creationId xmlns:a16="http://schemas.microsoft.com/office/drawing/2014/main" id="{619E0381-43C5-6559-08E9-4032F2AD1D96}"/>
              </a:ext>
            </a:extLst>
          </p:cNvPr>
          <p:cNvSpPr>
            <a:spLocks noGrp="1"/>
          </p:cNvSpPr>
          <p:nvPr>
            <p:ph type="pic" sz="quarter" idx="35" hasCustomPrompt="1"/>
          </p:nvPr>
        </p:nvSpPr>
        <p:spPr>
          <a:xfrm>
            <a:off x="4200956" y="1528417"/>
            <a:ext cx="1768521" cy="2904067"/>
          </a:xfrm>
          <a:prstGeom prst="roundRect">
            <a:avLst>
              <a:gd name="adj" fmla="val 10758"/>
            </a:avLst>
          </a:prstGeom>
          <a:solidFill>
            <a:srgbClr val="D5F267"/>
          </a:solidFill>
        </p:spPr>
        <p:txBody>
          <a:bodyPr anchor="ctr"/>
          <a:lstStyle>
            <a:lvl1pPr algn="ctr">
              <a:buNone/>
              <a:defRPr sz="1600"/>
            </a:lvl1pPr>
          </a:lstStyle>
          <a:p>
            <a:r>
              <a:rPr lang="en-US"/>
              <a:t>Add Text</a:t>
            </a:r>
          </a:p>
          <a:p>
            <a:endParaRPr lang="en-US"/>
          </a:p>
          <a:p>
            <a:r>
              <a:rPr lang="en-US"/>
              <a:t>Here</a:t>
            </a:r>
          </a:p>
        </p:txBody>
      </p:sp>
      <p:sp>
        <p:nvSpPr>
          <p:cNvPr id="19" name="Picture Placeholder 15">
            <a:extLst>
              <a:ext uri="{FF2B5EF4-FFF2-40B4-BE49-F238E27FC236}">
                <a16:creationId xmlns:a16="http://schemas.microsoft.com/office/drawing/2014/main" id="{11EDD364-79D8-1832-6AB8-7D9288B92F26}"/>
              </a:ext>
            </a:extLst>
          </p:cNvPr>
          <p:cNvSpPr>
            <a:spLocks noGrp="1"/>
          </p:cNvSpPr>
          <p:nvPr>
            <p:ph type="pic" sz="quarter" idx="36" hasCustomPrompt="1"/>
          </p:nvPr>
        </p:nvSpPr>
        <p:spPr>
          <a:xfrm>
            <a:off x="6176044" y="1528417"/>
            <a:ext cx="1768521" cy="2904067"/>
          </a:xfrm>
          <a:prstGeom prst="roundRect">
            <a:avLst>
              <a:gd name="adj" fmla="val 10758"/>
            </a:avLst>
          </a:prstGeom>
          <a:solidFill>
            <a:srgbClr val="FCF04A"/>
          </a:solidFill>
        </p:spPr>
        <p:txBody>
          <a:bodyPr anchor="ctr"/>
          <a:lstStyle>
            <a:lvl1pPr algn="ctr">
              <a:buNone/>
              <a:defRPr sz="1600"/>
            </a:lvl1pPr>
          </a:lstStyle>
          <a:p>
            <a:r>
              <a:rPr lang="en-US"/>
              <a:t>Add Text</a:t>
            </a:r>
          </a:p>
          <a:p>
            <a:endParaRPr lang="en-US"/>
          </a:p>
          <a:p>
            <a:r>
              <a:rPr lang="en-US"/>
              <a:t>Here</a:t>
            </a:r>
          </a:p>
        </p:txBody>
      </p:sp>
      <p:sp>
        <p:nvSpPr>
          <p:cNvPr id="20" name="Picture Placeholder 15">
            <a:extLst>
              <a:ext uri="{FF2B5EF4-FFF2-40B4-BE49-F238E27FC236}">
                <a16:creationId xmlns:a16="http://schemas.microsoft.com/office/drawing/2014/main" id="{EBBA4A3D-4D32-837E-44D5-9581ABA4CEC8}"/>
              </a:ext>
            </a:extLst>
          </p:cNvPr>
          <p:cNvSpPr>
            <a:spLocks noGrp="1"/>
          </p:cNvSpPr>
          <p:nvPr>
            <p:ph type="pic" sz="quarter" idx="37" hasCustomPrompt="1"/>
          </p:nvPr>
        </p:nvSpPr>
        <p:spPr>
          <a:xfrm>
            <a:off x="8151132" y="1528417"/>
            <a:ext cx="1768521" cy="2904067"/>
          </a:xfrm>
          <a:prstGeom prst="roundRect">
            <a:avLst>
              <a:gd name="adj" fmla="val 10758"/>
            </a:avLst>
          </a:prstGeom>
          <a:solidFill>
            <a:srgbClr val="005640"/>
          </a:solidFill>
        </p:spPr>
        <p:txBody>
          <a:bodyPr anchor="ctr"/>
          <a:lstStyle>
            <a:lvl1pPr algn="ctr">
              <a:buNone/>
              <a:defRPr sz="1600">
                <a:solidFill>
                  <a:schemeClr val="bg1"/>
                </a:solidFill>
              </a:defRPr>
            </a:lvl1pPr>
          </a:lstStyle>
          <a:p>
            <a:r>
              <a:rPr lang="en-US"/>
              <a:t>Add Text</a:t>
            </a:r>
          </a:p>
          <a:p>
            <a:endParaRPr lang="en-US"/>
          </a:p>
          <a:p>
            <a:r>
              <a:rPr lang="en-US"/>
              <a:t>Here</a:t>
            </a:r>
          </a:p>
        </p:txBody>
      </p:sp>
      <p:sp>
        <p:nvSpPr>
          <p:cNvPr id="21" name="Picture Placeholder 15">
            <a:extLst>
              <a:ext uri="{FF2B5EF4-FFF2-40B4-BE49-F238E27FC236}">
                <a16:creationId xmlns:a16="http://schemas.microsoft.com/office/drawing/2014/main" id="{BEF64393-3F09-6020-3B75-BC20423067B2}"/>
              </a:ext>
            </a:extLst>
          </p:cNvPr>
          <p:cNvSpPr>
            <a:spLocks noGrp="1"/>
          </p:cNvSpPr>
          <p:nvPr>
            <p:ph type="pic" sz="quarter" idx="38" hasCustomPrompt="1"/>
          </p:nvPr>
        </p:nvSpPr>
        <p:spPr>
          <a:xfrm>
            <a:off x="10126220" y="1528417"/>
            <a:ext cx="1768521" cy="2904067"/>
          </a:xfrm>
          <a:prstGeom prst="roundRect">
            <a:avLst>
              <a:gd name="adj" fmla="val 10758"/>
            </a:avLst>
          </a:prstGeom>
          <a:solidFill>
            <a:srgbClr val="FF830C"/>
          </a:solidFill>
        </p:spPr>
        <p:txBody>
          <a:bodyPr anchor="ctr"/>
          <a:lstStyle>
            <a:lvl1pPr algn="ctr">
              <a:buNone/>
              <a:defRPr sz="1600"/>
            </a:lvl1pPr>
          </a:lstStyle>
          <a:p>
            <a:r>
              <a:rPr lang="en-US"/>
              <a:t>Add Text</a:t>
            </a:r>
          </a:p>
          <a:p>
            <a:endParaRPr lang="en-US"/>
          </a:p>
          <a:p>
            <a:r>
              <a:rPr lang="en-US"/>
              <a:t>Here</a:t>
            </a:r>
          </a:p>
        </p:txBody>
      </p:sp>
    </p:spTree>
    <p:extLst>
      <p:ext uri="{BB962C8B-B14F-4D97-AF65-F5344CB8AC3E}">
        <p14:creationId xmlns:p14="http://schemas.microsoft.com/office/powerpoint/2010/main" val="21518727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8 Items O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C70B7A-C062-73E3-8DE5-A0E1DD5BDD64}"/>
              </a:ext>
            </a:extLst>
          </p:cNvPr>
          <p:cNvSpPr/>
          <p:nvPr/>
        </p:nvSpPr>
        <p:spPr>
          <a:xfrm>
            <a:off x="0" y="6494579"/>
            <a:ext cx="12192000" cy="365125"/>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a:extLst>
              <a:ext uri="{FF2B5EF4-FFF2-40B4-BE49-F238E27FC236}">
                <a16:creationId xmlns:a16="http://schemas.microsoft.com/office/drawing/2014/main" id="{D56A42C8-9804-285B-E408-3A7A4C59EDE5}"/>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3" name="Footer Placeholder 2">
            <a:extLst>
              <a:ext uri="{FF2B5EF4-FFF2-40B4-BE49-F238E27FC236}">
                <a16:creationId xmlns:a16="http://schemas.microsoft.com/office/drawing/2014/main" id="{47BADB4C-845A-9E08-5A89-2453594CC5E6}"/>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3CD8FBC-57CA-D96E-BA6F-924780621C95}"/>
              </a:ext>
            </a:extLst>
          </p:cNvPr>
          <p:cNvSpPr>
            <a:spLocks noGrp="1"/>
          </p:cNvSpPr>
          <p:nvPr>
            <p:ph type="sldNum" sz="quarter" idx="11"/>
          </p:nvPr>
        </p:nvSpPr>
        <p:spPr>
          <a:xfrm>
            <a:off x="9403888" y="6483945"/>
            <a:ext cx="2743200" cy="366183"/>
          </a:xfrm>
        </p:spPr>
        <p:txBody>
          <a:bodyPr/>
          <a:lstStyle/>
          <a:p>
            <a:fld id="{00CB1F4B-1589-4A10-BE27-B53C2DD5CE87}" type="slidenum">
              <a:rPr lang="en-US" smtClean="0"/>
              <a:t>‹#›</a:t>
            </a:fld>
            <a:endParaRPr lang="en-US"/>
          </a:p>
        </p:txBody>
      </p:sp>
      <p:sp>
        <p:nvSpPr>
          <p:cNvPr id="12" name="Date Placeholder 3">
            <a:extLst>
              <a:ext uri="{FF2B5EF4-FFF2-40B4-BE49-F238E27FC236}">
                <a16:creationId xmlns:a16="http://schemas.microsoft.com/office/drawing/2014/main" id="{3B7D5BF1-6E47-2E9A-8882-41337810DC4B}"/>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13" name="Title Placeholder 1">
            <a:extLst>
              <a:ext uri="{FF2B5EF4-FFF2-40B4-BE49-F238E27FC236}">
                <a16:creationId xmlns:a16="http://schemas.microsoft.com/office/drawing/2014/main" id="{B3806B49-F1E6-B038-19E3-6A7AE412EF82}"/>
              </a:ext>
            </a:extLst>
          </p:cNvPr>
          <p:cNvSpPr>
            <a:spLocks noGrp="1"/>
          </p:cNvSpPr>
          <p:nvPr>
            <p:ph type="title" hasCustomPrompt="1"/>
          </p:nvPr>
        </p:nvSpPr>
        <p:spPr>
          <a:xfrm>
            <a:off x="183343" y="446225"/>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2" name="Text Placeholder 13">
            <a:extLst>
              <a:ext uri="{FF2B5EF4-FFF2-40B4-BE49-F238E27FC236}">
                <a16:creationId xmlns:a16="http://schemas.microsoft.com/office/drawing/2014/main" id="{1A83AB56-AA11-0348-993D-7967A7BF2FFA}"/>
              </a:ext>
            </a:extLst>
          </p:cNvPr>
          <p:cNvSpPr>
            <a:spLocks noGrp="1"/>
          </p:cNvSpPr>
          <p:nvPr>
            <p:ph type="body" sz="quarter" idx="13" hasCustomPrompt="1"/>
          </p:nvPr>
        </p:nvSpPr>
        <p:spPr>
          <a:xfrm>
            <a:off x="322257" y="292818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5" name="Text Placeholder 13">
            <a:extLst>
              <a:ext uri="{FF2B5EF4-FFF2-40B4-BE49-F238E27FC236}">
                <a16:creationId xmlns:a16="http://schemas.microsoft.com/office/drawing/2014/main" id="{C3227425-F165-B581-9E54-9F365364B0B4}"/>
              </a:ext>
            </a:extLst>
          </p:cNvPr>
          <p:cNvSpPr>
            <a:spLocks noGrp="1"/>
          </p:cNvSpPr>
          <p:nvPr>
            <p:ph type="body" sz="quarter" idx="32" hasCustomPrompt="1"/>
          </p:nvPr>
        </p:nvSpPr>
        <p:spPr>
          <a:xfrm>
            <a:off x="3268425" y="292818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6" name="Text Placeholder 13">
            <a:extLst>
              <a:ext uri="{FF2B5EF4-FFF2-40B4-BE49-F238E27FC236}">
                <a16:creationId xmlns:a16="http://schemas.microsoft.com/office/drawing/2014/main" id="{BD00D01F-E361-3C7C-BD80-48410CC64984}"/>
              </a:ext>
            </a:extLst>
          </p:cNvPr>
          <p:cNvSpPr>
            <a:spLocks noGrp="1"/>
          </p:cNvSpPr>
          <p:nvPr>
            <p:ph type="body" sz="quarter" idx="33" hasCustomPrompt="1"/>
          </p:nvPr>
        </p:nvSpPr>
        <p:spPr>
          <a:xfrm>
            <a:off x="6214593" y="292818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7" name="Text Placeholder 13">
            <a:extLst>
              <a:ext uri="{FF2B5EF4-FFF2-40B4-BE49-F238E27FC236}">
                <a16:creationId xmlns:a16="http://schemas.microsoft.com/office/drawing/2014/main" id="{5ECE0730-FA63-A455-361C-064EFAB94D33}"/>
              </a:ext>
            </a:extLst>
          </p:cNvPr>
          <p:cNvSpPr>
            <a:spLocks noGrp="1"/>
          </p:cNvSpPr>
          <p:nvPr>
            <p:ph type="body" sz="quarter" idx="34" hasCustomPrompt="1"/>
          </p:nvPr>
        </p:nvSpPr>
        <p:spPr>
          <a:xfrm>
            <a:off x="9160761" y="292818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0" name="Text Placeholder 13">
            <a:extLst>
              <a:ext uri="{FF2B5EF4-FFF2-40B4-BE49-F238E27FC236}">
                <a16:creationId xmlns:a16="http://schemas.microsoft.com/office/drawing/2014/main" id="{DBB866BF-9D96-53BD-C818-8E7CA62FBC2B}"/>
              </a:ext>
            </a:extLst>
          </p:cNvPr>
          <p:cNvSpPr>
            <a:spLocks noGrp="1"/>
          </p:cNvSpPr>
          <p:nvPr>
            <p:ph type="body" sz="quarter" idx="35" hasCustomPrompt="1"/>
          </p:nvPr>
        </p:nvSpPr>
        <p:spPr>
          <a:xfrm>
            <a:off x="322257" y="548850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1" name="Text Placeholder 13">
            <a:extLst>
              <a:ext uri="{FF2B5EF4-FFF2-40B4-BE49-F238E27FC236}">
                <a16:creationId xmlns:a16="http://schemas.microsoft.com/office/drawing/2014/main" id="{79B958D1-7BCD-0AFC-EE12-18D699CB71D2}"/>
              </a:ext>
            </a:extLst>
          </p:cNvPr>
          <p:cNvSpPr>
            <a:spLocks noGrp="1"/>
          </p:cNvSpPr>
          <p:nvPr>
            <p:ph type="body" sz="quarter" idx="36" hasCustomPrompt="1"/>
          </p:nvPr>
        </p:nvSpPr>
        <p:spPr>
          <a:xfrm>
            <a:off x="3268425" y="548850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4" name="Text Placeholder 13">
            <a:extLst>
              <a:ext uri="{FF2B5EF4-FFF2-40B4-BE49-F238E27FC236}">
                <a16:creationId xmlns:a16="http://schemas.microsoft.com/office/drawing/2014/main" id="{6C0F326B-8682-A937-4C4C-545ABAE2E50F}"/>
              </a:ext>
            </a:extLst>
          </p:cNvPr>
          <p:cNvSpPr>
            <a:spLocks noGrp="1"/>
          </p:cNvSpPr>
          <p:nvPr>
            <p:ph type="body" sz="quarter" idx="37" hasCustomPrompt="1"/>
          </p:nvPr>
        </p:nvSpPr>
        <p:spPr>
          <a:xfrm>
            <a:off x="6214593" y="548850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15" name="Text Placeholder 13">
            <a:extLst>
              <a:ext uri="{FF2B5EF4-FFF2-40B4-BE49-F238E27FC236}">
                <a16:creationId xmlns:a16="http://schemas.microsoft.com/office/drawing/2014/main" id="{4595055A-FA9B-C326-DC65-5F311ECD60AC}"/>
              </a:ext>
            </a:extLst>
          </p:cNvPr>
          <p:cNvSpPr>
            <a:spLocks noGrp="1"/>
          </p:cNvSpPr>
          <p:nvPr>
            <p:ph type="body" sz="quarter" idx="38" hasCustomPrompt="1"/>
          </p:nvPr>
        </p:nvSpPr>
        <p:spPr>
          <a:xfrm>
            <a:off x="9160761" y="5488502"/>
            <a:ext cx="2707433" cy="881249"/>
          </a:xfrm>
        </p:spPr>
        <p:txBody>
          <a:bodyPr/>
          <a:lstStyle>
            <a:lvl1pPr algn="ctr">
              <a:buNone/>
              <a:defRPr sz="1400" b="0" i="0">
                <a:latin typeface="Trefoil Sans Light" panose="020B0000000000000000" pitchFamily="34" charset="0"/>
              </a:defRPr>
            </a:lvl1pPr>
          </a:lstStyle>
          <a:p>
            <a:pPr lvl="0"/>
            <a:r>
              <a:rPr lang="en-US"/>
              <a:t>Add text here</a:t>
            </a:r>
          </a:p>
        </p:txBody>
      </p:sp>
      <p:sp>
        <p:nvSpPr>
          <p:cNvPr id="22" name="Picture Placeholder 15">
            <a:extLst>
              <a:ext uri="{FF2B5EF4-FFF2-40B4-BE49-F238E27FC236}">
                <a16:creationId xmlns:a16="http://schemas.microsoft.com/office/drawing/2014/main" id="{AC75A560-BA75-05E4-C8ED-F5C012644C73}"/>
              </a:ext>
            </a:extLst>
          </p:cNvPr>
          <p:cNvSpPr>
            <a:spLocks noGrp="1"/>
          </p:cNvSpPr>
          <p:nvPr>
            <p:ph type="pic" sz="quarter" idx="39" hasCustomPrompt="1"/>
          </p:nvPr>
        </p:nvSpPr>
        <p:spPr>
          <a:xfrm>
            <a:off x="322257" y="1372210"/>
            <a:ext cx="2707432" cy="1445420"/>
          </a:xfrm>
          <a:prstGeom prst="roundRect">
            <a:avLst>
              <a:gd name="adj" fmla="val 10758"/>
            </a:avLst>
          </a:prstGeom>
          <a:solidFill>
            <a:srgbClr val="8DE1F4"/>
          </a:solidFill>
        </p:spPr>
        <p:txBody>
          <a:bodyPr anchor="ctr"/>
          <a:lstStyle>
            <a:lvl1pPr algn="ctr">
              <a:buNone/>
              <a:defRPr sz="1600"/>
            </a:lvl1pPr>
          </a:lstStyle>
          <a:p>
            <a:r>
              <a:rPr lang="en-US"/>
              <a:t>Add Text</a:t>
            </a:r>
          </a:p>
          <a:p>
            <a:endParaRPr lang="en-US"/>
          </a:p>
          <a:p>
            <a:r>
              <a:rPr lang="en-US"/>
              <a:t>Here</a:t>
            </a:r>
          </a:p>
        </p:txBody>
      </p:sp>
      <p:sp>
        <p:nvSpPr>
          <p:cNvPr id="23" name="Picture Placeholder 15">
            <a:extLst>
              <a:ext uri="{FF2B5EF4-FFF2-40B4-BE49-F238E27FC236}">
                <a16:creationId xmlns:a16="http://schemas.microsoft.com/office/drawing/2014/main" id="{06744FC7-8B0B-9D1F-A4C9-C4C0C2FD6F99}"/>
              </a:ext>
            </a:extLst>
          </p:cNvPr>
          <p:cNvSpPr>
            <a:spLocks noGrp="1"/>
          </p:cNvSpPr>
          <p:nvPr>
            <p:ph type="pic" sz="quarter" idx="40" hasCustomPrompt="1"/>
          </p:nvPr>
        </p:nvSpPr>
        <p:spPr>
          <a:xfrm>
            <a:off x="3268425" y="1372210"/>
            <a:ext cx="2707432" cy="1445420"/>
          </a:xfrm>
          <a:prstGeom prst="roundRect">
            <a:avLst>
              <a:gd name="adj" fmla="val 10758"/>
            </a:avLst>
          </a:prstGeom>
          <a:solidFill>
            <a:srgbClr val="F7ABD6"/>
          </a:solidFill>
        </p:spPr>
        <p:txBody>
          <a:bodyPr anchor="ctr"/>
          <a:lstStyle>
            <a:lvl1pPr algn="ctr">
              <a:buNone/>
              <a:defRPr sz="1600"/>
            </a:lvl1pPr>
          </a:lstStyle>
          <a:p>
            <a:r>
              <a:rPr lang="en-US"/>
              <a:t>Add Text</a:t>
            </a:r>
          </a:p>
          <a:p>
            <a:endParaRPr lang="en-US"/>
          </a:p>
          <a:p>
            <a:r>
              <a:rPr lang="en-US"/>
              <a:t>Here</a:t>
            </a:r>
          </a:p>
        </p:txBody>
      </p:sp>
      <p:sp>
        <p:nvSpPr>
          <p:cNvPr id="24" name="Picture Placeholder 15">
            <a:extLst>
              <a:ext uri="{FF2B5EF4-FFF2-40B4-BE49-F238E27FC236}">
                <a16:creationId xmlns:a16="http://schemas.microsoft.com/office/drawing/2014/main" id="{4EA09F80-49E3-7201-A464-2DBDEC4C25DF}"/>
              </a:ext>
            </a:extLst>
          </p:cNvPr>
          <p:cNvSpPr>
            <a:spLocks noGrp="1"/>
          </p:cNvSpPr>
          <p:nvPr>
            <p:ph type="pic" sz="quarter" idx="41" hasCustomPrompt="1"/>
          </p:nvPr>
        </p:nvSpPr>
        <p:spPr>
          <a:xfrm>
            <a:off x="6214592" y="1372210"/>
            <a:ext cx="2707432" cy="1445420"/>
          </a:xfrm>
          <a:prstGeom prst="roundRect">
            <a:avLst>
              <a:gd name="adj" fmla="val 10758"/>
            </a:avLst>
          </a:prstGeom>
          <a:solidFill>
            <a:srgbClr val="FCF04A"/>
          </a:solidFill>
        </p:spPr>
        <p:txBody>
          <a:bodyPr anchor="ctr"/>
          <a:lstStyle>
            <a:lvl1pPr algn="ctr">
              <a:buNone/>
              <a:defRPr sz="1600"/>
            </a:lvl1pPr>
          </a:lstStyle>
          <a:p>
            <a:r>
              <a:rPr lang="en-US"/>
              <a:t>Add Text</a:t>
            </a:r>
          </a:p>
          <a:p>
            <a:endParaRPr lang="en-US"/>
          </a:p>
          <a:p>
            <a:r>
              <a:rPr lang="en-US"/>
              <a:t>Here</a:t>
            </a:r>
          </a:p>
        </p:txBody>
      </p:sp>
      <p:sp>
        <p:nvSpPr>
          <p:cNvPr id="25" name="Picture Placeholder 15">
            <a:extLst>
              <a:ext uri="{FF2B5EF4-FFF2-40B4-BE49-F238E27FC236}">
                <a16:creationId xmlns:a16="http://schemas.microsoft.com/office/drawing/2014/main" id="{7D40CE7C-3EB4-844E-6E9E-4EF668536725}"/>
              </a:ext>
            </a:extLst>
          </p:cNvPr>
          <p:cNvSpPr>
            <a:spLocks noGrp="1"/>
          </p:cNvSpPr>
          <p:nvPr>
            <p:ph type="pic" sz="quarter" idx="42" hasCustomPrompt="1"/>
          </p:nvPr>
        </p:nvSpPr>
        <p:spPr>
          <a:xfrm>
            <a:off x="9160760" y="1372210"/>
            <a:ext cx="2707432" cy="1445420"/>
          </a:xfrm>
          <a:prstGeom prst="roundRect">
            <a:avLst>
              <a:gd name="adj" fmla="val 10758"/>
            </a:avLst>
          </a:prstGeom>
          <a:solidFill>
            <a:srgbClr val="D5F267"/>
          </a:solidFill>
        </p:spPr>
        <p:txBody>
          <a:bodyPr anchor="ctr"/>
          <a:lstStyle>
            <a:lvl1pPr algn="ctr">
              <a:buNone/>
              <a:defRPr sz="1600"/>
            </a:lvl1pPr>
          </a:lstStyle>
          <a:p>
            <a:r>
              <a:rPr lang="en-US"/>
              <a:t>Add Text</a:t>
            </a:r>
          </a:p>
          <a:p>
            <a:endParaRPr lang="en-US"/>
          </a:p>
          <a:p>
            <a:r>
              <a:rPr lang="en-US"/>
              <a:t>Here</a:t>
            </a:r>
          </a:p>
        </p:txBody>
      </p:sp>
      <p:sp>
        <p:nvSpPr>
          <p:cNvPr id="26" name="Picture Placeholder 15">
            <a:extLst>
              <a:ext uri="{FF2B5EF4-FFF2-40B4-BE49-F238E27FC236}">
                <a16:creationId xmlns:a16="http://schemas.microsoft.com/office/drawing/2014/main" id="{2B81EC7C-98C3-FE71-FD74-4DCABE9E90F7}"/>
              </a:ext>
            </a:extLst>
          </p:cNvPr>
          <p:cNvSpPr>
            <a:spLocks noGrp="1"/>
          </p:cNvSpPr>
          <p:nvPr>
            <p:ph type="pic" sz="quarter" idx="43" hasCustomPrompt="1"/>
          </p:nvPr>
        </p:nvSpPr>
        <p:spPr>
          <a:xfrm>
            <a:off x="322257" y="3941238"/>
            <a:ext cx="2707432" cy="1445420"/>
          </a:xfrm>
          <a:prstGeom prst="roundRect">
            <a:avLst>
              <a:gd name="adj" fmla="val 10758"/>
            </a:avLst>
          </a:prstGeom>
          <a:solidFill>
            <a:srgbClr val="365ABD"/>
          </a:solidFill>
        </p:spPr>
        <p:txBody>
          <a:bodyPr anchor="ctr"/>
          <a:lstStyle>
            <a:lvl1pPr algn="ctr">
              <a:buNone/>
              <a:defRPr sz="1600">
                <a:solidFill>
                  <a:schemeClr val="bg1"/>
                </a:solidFill>
              </a:defRPr>
            </a:lvl1pPr>
          </a:lstStyle>
          <a:p>
            <a:r>
              <a:rPr lang="en-US"/>
              <a:t>Add Text</a:t>
            </a:r>
          </a:p>
          <a:p>
            <a:endParaRPr lang="en-US"/>
          </a:p>
          <a:p>
            <a:r>
              <a:rPr lang="en-US"/>
              <a:t>Here</a:t>
            </a:r>
          </a:p>
        </p:txBody>
      </p:sp>
      <p:sp>
        <p:nvSpPr>
          <p:cNvPr id="27" name="Picture Placeholder 15">
            <a:extLst>
              <a:ext uri="{FF2B5EF4-FFF2-40B4-BE49-F238E27FC236}">
                <a16:creationId xmlns:a16="http://schemas.microsoft.com/office/drawing/2014/main" id="{7756D0A5-3A9A-1EFB-F041-203DAFF9ABB6}"/>
              </a:ext>
            </a:extLst>
          </p:cNvPr>
          <p:cNvSpPr>
            <a:spLocks noGrp="1"/>
          </p:cNvSpPr>
          <p:nvPr>
            <p:ph type="pic" sz="quarter" idx="44" hasCustomPrompt="1"/>
          </p:nvPr>
        </p:nvSpPr>
        <p:spPr>
          <a:xfrm>
            <a:off x="3268425" y="3941238"/>
            <a:ext cx="2707432" cy="1445420"/>
          </a:xfrm>
          <a:prstGeom prst="roundRect">
            <a:avLst>
              <a:gd name="adj" fmla="val 10758"/>
            </a:avLst>
          </a:prstGeom>
          <a:solidFill>
            <a:srgbClr val="E93CAC"/>
          </a:solidFill>
        </p:spPr>
        <p:txBody>
          <a:bodyPr anchor="ctr"/>
          <a:lstStyle>
            <a:lvl1pPr algn="ctr">
              <a:buNone/>
              <a:defRPr sz="1600"/>
            </a:lvl1pPr>
          </a:lstStyle>
          <a:p>
            <a:r>
              <a:rPr lang="en-US"/>
              <a:t>Add Text</a:t>
            </a:r>
          </a:p>
          <a:p>
            <a:endParaRPr lang="en-US"/>
          </a:p>
          <a:p>
            <a:r>
              <a:rPr lang="en-US"/>
              <a:t>Here</a:t>
            </a:r>
          </a:p>
        </p:txBody>
      </p:sp>
      <p:sp>
        <p:nvSpPr>
          <p:cNvPr id="28" name="Picture Placeholder 15">
            <a:extLst>
              <a:ext uri="{FF2B5EF4-FFF2-40B4-BE49-F238E27FC236}">
                <a16:creationId xmlns:a16="http://schemas.microsoft.com/office/drawing/2014/main" id="{C67BA464-3009-BDCC-3871-47DBD3395D4E}"/>
              </a:ext>
            </a:extLst>
          </p:cNvPr>
          <p:cNvSpPr>
            <a:spLocks noGrp="1"/>
          </p:cNvSpPr>
          <p:nvPr>
            <p:ph type="pic" sz="quarter" idx="45" hasCustomPrompt="1"/>
          </p:nvPr>
        </p:nvSpPr>
        <p:spPr>
          <a:xfrm>
            <a:off x="6214592" y="3941238"/>
            <a:ext cx="2707432" cy="1445420"/>
          </a:xfrm>
          <a:prstGeom prst="roundRect">
            <a:avLst>
              <a:gd name="adj" fmla="val 10758"/>
            </a:avLst>
          </a:prstGeom>
          <a:solidFill>
            <a:srgbClr val="FF830C"/>
          </a:solidFill>
        </p:spPr>
        <p:txBody>
          <a:bodyPr anchor="ctr"/>
          <a:lstStyle>
            <a:lvl1pPr algn="ctr">
              <a:buNone/>
              <a:defRPr sz="1600"/>
            </a:lvl1pPr>
          </a:lstStyle>
          <a:p>
            <a:r>
              <a:rPr lang="en-US"/>
              <a:t>Add Text</a:t>
            </a:r>
          </a:p>
          <a:p>
            <a:endParaRPr lang="en-US"/>
          </a:p>
          <a:p>
            <a:r>
              <a:rPr lang="en-US"/>
              <a:t>Here</a:t>
            </a:r>
          </a:p>
        </p:txBody>
      </p:sp>
      <p:sp>
        <p:nvSpPr>
          <p:cNvPr id="29" name="Picture Placeholder 15">
            <a:extLst>
              <a:ext uri="{FF2B5EF4-FFF2-40B4-BE49-F238E27FC236}">
                <a16:creationId xmlns:a16="http://schemas.microsoft.com/office/drawing/2014/main" id="{AE5E056A-F192-7714-2826-AAE4F2A99C9A}"/>
              </a:ext>
            </a:extLst>
          </p:cNvPr>
          <p:cNvSpPr>
            <a:spLocks noGrp="1"/>
          </p:cNvSpPr>
          <p:nvPr>
            <p:ph type="pic" sz="quarter" idx="46" hasCustomPrompt="1"/>
          </p:nvPr>
        </p:nvSpPr>
        <p:spPr>
          <a:xfrm>
            <a:off x="9160760" y="3941238"/>
            <a:ext cx="2707432" cy="1445420"/>
          </a:xfrm>
          <a:prstGeom prst="roundRect">
            <a:avLst>
              <a:gd name="adj" fmla="val 10758"/>
            </a:avLst>
          </a:prstGeom>
          <a:solidFill>
            <a:srgbClr val="005640"/>
          </a:solidFill>
        </p:spPr>
        <p:txBody>
          <a:bodyPr anchor="ctr"/>
          <a:lstStyle>
            <a:lvl1pPr algn="ctr">
              <a:buNone/>
              <a:defRPr sz="1600">
                <a:solidFill>
                  <a:schemeClr val="bg1"/>
                </a:solidFill>
              </a:defRPr>
            </a:lvl1pPr>
          </a:lstStyle>
          <a:p>
            <a:r>
              <a:rPr lang="en-US"/>
              <a:t>Add Text</a:t>
            </a:r>
          </a:p>
          <a:p>
            <a:endParaRPr lang="en-US"/>
          </a:p>
          <a:p>
            <a:r>
              <a:rPr lang="en-US"/>
              <a:t>Here</a:t>
            </a:r>
          </a:p>
        </p:txBody>
      </p:sp>
    </p:spTree>
    <p:extLst>
      <p:ext uri="{BB962C8B-B14F-4D97-AF65-F5344CB8AC3E}">
        <p14:creationId xmlns:p14="http://schemas.microsoft.com/office/powerpoint/2010/main" val="8419138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lank Slide w/ Border Text Only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10">
            <a:extLst>
              <a:ext uri="{FF2B5EF4-FFF2-40B4-BE49-F238E27FC236}">
                <a16:creationId xmlns:a16="http://schemas.microsoft.com/office/drawing/2014/main" id="{FA96F4C6-36F6-C4AE-DD0C-2BCAEBD7F047}"/>
              </a:ext>
            </a:extLst>
          </p:cNvPr>
          <p:cNvSpPr>
            <a:spLocks noGrp="1"/>
          </p:cNvSpPr>
          <p:nvPr>
            <p:ph type="ftr" sz="quarter" idx="3"/>
          </p:nvPr>
        </p:nvSpPr>
        <p:spPr>
          <a:xfrm>
            <a:off x="610362" y="602269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9" name="Title Placeholder 1">
            <a:extLst>
              <a:ext uri="{FF2B5EF4-FFF2-40B4-BE49-F238E27FC236}">
                <a16:creationId xmlns:a16="http://schemas.microsoft.com/office/drawing/2014/main" id="{7ED194FD-A600-D186-5183-A0D6ACA68B6C}"/>
              </a:ext>
            </a:extLst>
          </p:cNvPr>
          <p:cNvSpPr>
            <a:spLocks noGrp="1"/>
          </p:cNvSpPr>
          <p:nvPr>
            <p:ph type="title" hasCustomPrompt="1"/>
          </p:nvPr>
        </p:nvSpPr>
        <p:spPr>
          <a:xfrm>
            <a:off x="778764" y="1006612"/>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1" name="Subtitle 2">
            <a:extLst>
              <a:ext uri="{FF2B5EF4-FFF2-40B4-BE49-F238E27FC236}">
                <a16:creationId xmlns:a16="http://schemas.microsoft.com/office/drawing/2014/main" id="{553BF7EB-BB7F-C9AD-D47E-8085A1108324}"/>
              </a:ext>
            </a:extLst>
          </p:cNvPr>
          <p:cNvSpPr>
            <a:spLocks noGrp="1"/>
          </p:cNvSpPr>
          <p:nvPr>
            <p:ph type="subTitle" idx="12" hasCustomPrompt="1"/>
          </p:nvPr>
        </p:nvSpPr>
        <p:spPr>
          <a:xfrm>
            <a:off x="778764" y="1894960"/>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2" name="Date Placeholder 3">
            <a:extLst>
              <a:ext uri="{FF2B5EF4-FFF2-40B4-BE49-F238E27FC236}">
                <a16:creationId xmlns:a16="http://schemas.microsoft.com/office/drawing/2014/main" id="{D75B3928-0055-7272-4F35-42B3BB3F7E46}"/>
              </a:ext>
            </a:extLst>
          </p:cNvPr>
          <p:cNvSpPr>
            <a:spLocks noGrp="1"/>
          </p:cNvSpPr>
          <p:nvPr>
            <p:ph type="dt" sz="half" idx="2"/>
          </p:nvPr>
        </p:nvSpPr>
        <p:spPr>
          <a:xfrm>
            <a:off x="778765" y="688611"/>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3" name="Slide Number Placeholder 9">
            <a:extLst>
              <a:ext uri="{FF2B5EF4-FFF2-40B4-BE49-F238E27FC236}">
                <a16:creationId xmlns:a16="http://schemas.microsoft.com/office/drawing/2014/main" id="{3A998F57-1B98-C548-236C-6C12496CDB49}"/>
              </a:ext>
            </a:extLst>
          </p:cNvPr>
          <p:cNvSpPr>
            <a:spLocks noGrp="1"/>
          </p:cNvSpPr>
          <p:nvPr>
            <p:ph type="sldNum" sz="quarter" idx="4"/>
          </p:nvPr>
        </p:nvSpPr>
        <p:spPr>
          <a:xfrm>
            <a:off x="9328749" y="6440711"/>
            <a:ext cx="2743200"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15" name="Text Placeholder 13">
            <a:extLst>
              <a:ext uri="{FF2B5EF4-FFF2-40B4-BE49-F238E27FC236}">
                <a16:creationId xmlns:a16="http://schemas.microsoft.com/office/drawing/2014/main" id="{0020614F-403B-4B09-646D-7BF4910DB830}"/>
              </a:ext>
            </a:extLst>
          </p:cNvPr>
          <p:cNvSpPr>
            <a:spLocks noGrp="1"/>
          </p:cNvSpPr>
          <p:nvPr>
            <p:ph type="body" sz="quarter" idx="14" hasCustomPrompt="1"/>
          </p:nvPr>
        </p:nvSpPr>
        <p:spPr>
          <a:xfrm>
            <a:off x="778595" y="2903584"/>
            <a:ext cx="10634472" cy="840317"/>
          </a:xfrm>
        </p:spPr>
        <p:txBody>
          <a:bodyPr anchor="b"/>
          <a:lstStyle>
            <a:lvl1pPr>
              <a:buNone/>
              <a:defRPr/>
            </a:lvl1pPr>
          </a:lstStyle>
          <a:p>
            <a:pPr lvl="0"/>
            <a:r>
              <a:rPr lang="en-US"/>
              <a:t>Type here to enter a multi-line paragraph header</a:t>
            </a:r>
          </a:p>
        </p:txBody>
      </p:sp>
      <p:sp>
        <p:nvSpPr>
          <p:cNvPr id="17" name="Text Placeholder 13">
            <a:extLst>
              <a:ext uri="{FF2B5EF4-FFF2-40B4-BE49-F238E27FC236}">
                <a16:creationId xmlns:a16="http://schemas.microsoft.com/office/drawing/2014/main" id="{2D0E26C5-492B-D643-B7BA-7DEC3B13BE3C}"/>
              </a:ext>
            </a:extLst>
          </p:cNvPr>
          <p:cNvSpPr>
            <a:spLocks noGrp="1"/>
          </p:cNvSpPr>
          <p:nvPr>
            <p:ph type="body" sz="quarter" idx="13" hasCustomPrompt="1"/>
          </p:nvPr>
        </p:nvSpPr>
        <p:spPr>
          <a:xfrm>
            <a:off x="778595" y="3808342"/>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45172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Blank Slide w/ Border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10">
            <a:extLst>
              <a:ext uri="{FF2B5EF4-FFF2-40B4-BE49-F238E27FC236}">
                <a16:creationId xmlns:a16="http://schemas.microsoft.com/office/drawing/2014/main" id="{FA96F4C6-36F6-C4AE-DD0C-2BCAEBD7F047}"/>
              </a:ext>
            </a:extLst>
          </p:cNvPr>
          <p:cNvSpPr>
            <a:spLocks noGrp="1"/>
          </p:cNvSpPr>
          <p:nvPr>
            <p:ph type="ftr" sz="quarter" idx="3"/>
          </p:nvPr>
        </p:nvSpPr>
        <p:spPr>
          <a:xfrm>
            <a:off x="610362" y="602269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9" name="Title Placeholder 1">
            <a:extLst>
              <a:ext uri="{FF2B5EF4-FFF2-40B4-BE49-F238E27FC236}">
                <a16:creationId xmlns:a16="http://schemas.microsoft.com/office/drawing/2014/main" id="{7ED194FD-A600-D186-5183-A0D6ACA68B6C}"/>
              </a:ext>
            </a:extLst>
          </p:cNvPr>
          <p:cNvSpPr>
            <a:spLocks noGrp="1"/>
          </p:cNvSpPr>
          <p:nvPr>
            <p:ph type="title" hasCustomPrompt="1"/>
          </p:nvPr>
        </p:nvSpPr>
        <p:spPr>
          <a:xfrm>
            <a:off x="778764" y="1006612"/>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1" name="Subtitle 2">
            <a:extLst>
              <a:ext uri="{FF2B5EF4-FFF2-40B4-BE49-F238E27FC236}">
                <a16:creationId xmlns:a16="http://schemas.microsoft.com/office/drawing/2014/main" id="{553BF7EB-BB7F-C9AD-D47E-8085A1108324}"/>
              </a:ext>
            </a:extLst>
          </p:cNvPr>
          <p:cNvSpPr>
            <a:spLocks noGrp="1"/>
          </p:cNvSpPr>
          <p:nvPr>
            <p:ph type="subTitle" idx="12" hasCustomPrompt="1"/>
          </p:nvPr>
        </p:nvSpPr>
        <p:spPr>
          <a:xfrm>
            <a:off x="778764" y="1894960"/>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2" name="Date Placeholder 3">
            <a:extLst>
              <a:ext uri="{FF2B5EF4-FFF2-40B4-BE49-F238E27FC236}">
                <a16:creationId xmlns:a16="http://schemas.microsoft.com/office/drawing/2014/main" id="{D75B3928-0055-7272-4F35-42B3BB3F7E46}"/>
              </a:ext>
            </a:extLst>
          </p:cNvPr>
          <p:cNvSpPr>
            <a:spLocks noGrp="1"/>
          </p:cNvSpPr>
          <p:nvPr>
            <p:ph type="dt" sz="half" idx="2"/>
          </p:nvPr>
        </p:nvSpPr>
        <p:spPr>
          <a:xfrm>
            <a:off x="778765" y="688611"/>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Slide Number Placeholder 9">
            <a:extLst>
              <a:ext uri="{FF2B5EF4-FFF2-40B4-BE49-F238E27FC236}">
                <a16:creationId xmlns:a16="http://schemas.microsoft.com/office/drawing/2014/main" id="{2A12D154-5489-BD2E-EA1C-0197DB23C084}"/>
              </a:ext>
            </a:extLst>
          </p:cNvPr>
          <p:cNvSpPr>
            <a:spLocks noGrp="1"/>
          </p:cNvSpPr>
          <p:nvPr>
            <p:ph type="sldNum" sz="quarter" idx="4"/>
          </p:nvPr>
        </p:nvSpPr>
        <p:spPr>
          <a:xfrm>
            <a:off x="9328749" y="6440711"/>
            <a:ext cx="2743200"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6" name="Text Placeholder 13">
            <a:extLst>
              <a:ext uri="{FF2B5EF4-FFF2-40B4-BE49-F238E27FC236}">
                <a16:creationId xmlns:a16="http://schemas.microsoft.com/office/drawing/2014/main" id="{8B16F510-3C11-CF79-92A7-36A41892CA35}"/>
              </a:ext>
            </a:extLst>
          </p:cNvPr>
          <p:cNvSpPr>
            <a:spLocks noGrp="1"/>
          </p:cNvSpPr>
          <p:nvPr>
            <p:ph type="body" sz="quarter" idx="14" hasCustomPrompt="1"/>
          </p:nvPr>
        </p:nvSpPr>
        <p:spPr>
          <a:xfrm>
            <a:off x="778595" y="2903584"/>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FEBD9AF1-24A3-D20B-7CAE-879AE169049A}"/>
              </a:ext>
            </a:extLst>
          </p:cNvPr>
          <p:cNvSpPr>
            <a:spLocks noGrp="1"/>
          </p:cNvSpPr>
          <p:nvPr>
            <p:ph type="body" sz="quarter" idx="13" hasCustomPrompt="1"/>
          </p:nvPr>
        </p:nvSpPr>
        <p:spPr>
          <a:xfrm>
            <a:off x="778595" y="3808342"/>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58638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lank Slide Option w/Text -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8DE1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pic>
        <p:nvPicPr>
          <p:cNvPr id="14" name="Picture 13">
            <a:extLst>
              <a:ext uri="{FF2B5EF4-FFF2-40B4-BE49-F238E27FC236}">
                <a16:creationId xmlns:a16="http://schemas.microsoft.com/office/drawing/2014/main" id="{937233EE-F45D-C832-148D-A9280C087DB8}"/>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F04FAF33-9F31-CF5F-06B8-97CF73F80B7E}"/>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
        <p:nvSpPr>
          <p:cNvPr id="4" name="Slide Number Placeholder 9">
            <a:extLst>
              <a:ext uri="{FF2B5EF4-FFF2-40B4-BE49-F238E27FC236}">
                <a16:creationId xmlns:a16="http://schemas.microsoft.com/office/drawing/2014/main" id="{8308581D-3B3C-A977-309F-CE687280A21F}"/>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9" name="Text Placeholder 13">
            <a:extLst>
              <a:ext uri="{FF2B5EF4-FFF2-40B4-BE49-F238E27FC236}">
                <a16:creationId xmlns:a16="http://schemas.microsoft.com/office/drawing/2014/main" id="{6BBDB0A2-3254-51F3-DF1A-F5FE5677967F}"/>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12" name="Text Placeholder 13">
            <a:extLst>
              <a:ext uri="{FF2B5EF4-FFF2-40B4-BE49-F238E27FC236}">
                <a16:creationId xmlns:a16="http://schemas.microsoft.com/office/drawing/2014/main" id="{90CD2FFD-508D-5416-0F3F-43F7562A3E47}"/>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9065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nk Slide Option w/Text - 2">
    <p:bg>
      <p:bgPr>
        <a:solidFill>
          <a:srgbClr val="8DE1F4"/>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365A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A3FC56FE-ACD1-FEEE-6208-172E39FFDC6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4911222F-25DE-6891-3C50-05DB704CFB2D}"/>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8BD57D8E-35BF-3424-904F-D72D41FECE62}"/>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78A92AF3-1C1A-7C15-E1AA-B24F6FEF29A4}"/>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AEB45BCA-B69F-13FA-217A-EDF6198426AE}"/>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61174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lank Slide Option w/Text - 3">
    <p:bg>
      <p:bgPr>
        <a:solidFill>
          <a:srgbClr val="365ABD"/>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7A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150614" y="6595044"/>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solidFill>
                  <a:schemeClr val="bg1"/>
                </a:solidFill>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solidFill>
                  <a:schemeClr val="bg1"/>
                </a:solidFill>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 name="Date Placeholder 3">
            <a:extLst>
              <a:ext uri="{FF2B5EF4-FFF2-40B4-BE49-F238E27FC236}">
                <a16:creationId xmlns:a16="http://schemas.microsoft.com/office/drawing/2014/main" id="{10B02F11-77D3-DC9F-ACC1-BAA2BE169274}"/>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5" name="Picture 4">
            <a:extLst>
              <a:ext uri="{FF2B5EF4-FFF2-40B4-BE49-F238E27FC236}">
                <a16:creationId xmlns:a16="http://schemas.microsoft.com/office/drawing/2014/main" id="{9FCEB652-5FFE-FB19-2F5D-86554583EBD9}"/>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746DDD94-3119-6F44-8871-79D322B37875}"/>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D1BFDAFC-66E9-6631-78FB-6C5FD290A404}"/>
              </a:ext>
            </a:extLst>
          </p:cNvPr>
          <p:cNvSpPr>
            <a:spLocks noGrp="1"/>
          </p:cNvSpPr>
          <p:nvPr>
            <p:ph type="body" sz="quarter" idx="14" hasCustomPrompt="1"/>
          </p:nvPr>
        </p:nvSpPr>
        <p:spPr>
          <a:xfrm>
            <a:off x="719328" y="2440672"/>
            <a:ext cx="10634472" cy="840317"/>
          </a:xfrm>
        </p:spPr>
        <p:txBody>
          <a:bodyPr anchor="b"/>
          <a:lstStyle>
            <a:lvl1pPr>
              <a:buNone/>
              <a:defRPr>
                <a:solidFill>
                  <a:schemeClr val="bg1"/>
                </a:solidFill>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96EEE8B3-1B56-72D3-69D7-A754882A01BE}"/>
              </a:ext>
            </a:extLst>
          </p:cNvPr>
          <p:cNvSpPr>
            <a:spLocks noGrp="1"/>
          </p:cNvSpPr>
          <p:nvPr>
            <p:ph type="body" sz="quarter" idx="15" hasCustomPrompt="1"/>
          </p:nvPr>
        </p:nvSpPr>
        <p:spPr>
          <a:xfrm>
            <a:off x="719328" y="3345430"/>
            <a:ext cx="10634472" cy="204304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53824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Slide Option w/Text -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7A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413A4334-612D-52AB-2B8D-FBE74C33724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23D17AE7-2E36-8285-B903-27D105547886}"/>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F40899A1-4957-7291-80AF-8AAB97878559}"/>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84BA2247-C6DD-16C7-838F-827188C7F4E1}"/>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D9427058-A218-53A5-C9DA-16A4B0AA1CAC}"/>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32727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lank Slide Option w/Text - 5">
    <p:bg>
      <p:bgPr>
        <a:solidFill>
          <a:srgbClr val="F7ABD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E93C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F3D6D86F-B2E1-E978-4F24-6C109307CB9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7" name="Picture 6">
            <a:extLst>
              <a:ext uri="{FF2B5EF4-FFF2-40B4-BE49-F238E27FC236}">
                <a16:creationId xmlns:a16="http://schemas.microsoft.com/office/drawing/2014/main" id="{E43D2198-1DAF-B381-3E57-583BFDA732E0}"/>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8" name="Slide Number Placeholder 9">
            <a:extLst>
              <a:ext uri="{FF2B5EF4-FFF2-40B4-BE49-F238E27FC236}">
                <a16:creationId xmlns:a16="http://schemas.microsoft.com/office/drawing/2014/main" id="{86F929A1-AF4A-8E24-DCA9-377084B00676}"/>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E3F7F460-629C-B999-8302-35C41DBAC7C0}"/>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4" name="Text Placeholder 13">
            <a:extLst>
              <a:ext uri="{FF2B5EF4-FFF2-40B4-BE49-F238E27FC236}">
                <a16:creationId xmlns:a16="http://schemas.microsoft.com/office/drawing/2014/main" id="{F6475D6B-46B5-EA78-D602-D3F2957F7D85}"/>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31680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Slide Option w/Text - 6">
    <p:bg>
      <p:bgPr>
        <a:solidFill>
          <a:srgbClr val="E93CAC"/>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7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solidFill>
                  <a:schemeClr val="bg1"/>
                </a:solidFill>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solidFill>
                  <a:schemeClr val="bg1"/>
                </a:solidFill>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 name="Date Placeholder 3">
            <a:extLst>
              <a:ext uri="{FF2B5EF4-FFF2-40B4-BE49-F238E27FC236}">
                <a16:creationId xmlns:a16="http://schemas.microsoft.com/office/drawing/2014/main" id="{BA98DBE0-C4E0-65EF-2206-81B6BDBC274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5" name="Picture 4">
            <a:extLst>
              <a:ext uri="{FF2B5EF4-FFF2-40B4-BE49-F238E27FC236}">
                <a16:creationId xmlns:a16="http://schemas.microsoft.com/office/drawing/2014/main" id="{8AB8FB6B-1AB9-97E1-16E6-22F52E78D9F8}"/>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9877C90E-1B47-0B3A-253C-80566FB13998}"/>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8" name="Text Placeholder 13">
            <a:extLst>
              <a:ext uri="{FF2B5EF4-FFF2-40B4-BE49-F238E27FC236}">
                <a16:creationId xmlns:a16="http://schemas.microsoft.com/office/drawing/2014/main" id="{8224FEAB-2A6A-A964-2B0B-E98B00EE899B}"/>
              </a:ext>
            </a:extLst>
          </p:cNvPr>
          <p:cNvSpPr>
            <a:spLocks noGrp="1"/>
          </p:cNvSpPr>
          <p:nvPr>
            <p:ph type="body" sz="quarter" idx="14" hasCustomPrompt="1"/>
          </p:nvPr>
        </p:nvSpPr>
        <p:spPr>
          <a:xfrm>
            <a:off x="719328" y="2440672"/>
            <a:ext cx="10634472" cy="840317"/>
          </a:xfrm>
        </p:spPr>
        <p:txBody>
          <a:bodyPr anchor="b"/>
          <a:lstStyle>
            <a:lvl1pPr>
              <a:buNone/>
              <a:defRPr>
                <a:solidFill>
                  <a:schemeClr val="bg1"/>
                </a:solidFill>
              </a:defRPr>
            </a:lvl1pPr>
          </a:lstStyle>
          <a:p>
            <a:pPr lvl="0"/>
            <a:r>
              <a:rPr lang="en-US"/>
              <a:t>Type here to enter a multi-line paragraph header</a:t>
            </a:r>
          </a:p>
        </p:txBody>
      </p:sp>
      <p:sp>
        <p:nvSpPr>
          <p:cNvPr id="9" name="Text Placeholder 13">
            <a:extLst>
              <a:ext uri="{FF2B5EF4-FFF2-40B4-BE49-F238E27FC236}">
                <a16:creationId xmlns:a16="http://schemas.microsoft.com/office/drawing/2014/main" id="{ABA0998D-3A43-321C-7FEC-703AE0AD17AC}"/>
              </a:ext>
            </a:extLst>
          </p:cNvPr>
          <p:cNvSpPr>
            <a:spLocks noGrp="1"/>
          </p:cNvSpPr>
          <p:nvPr>
            <p:ph type="body" sz="quarter" idx="15" hasCustomPrompt="1"/>
          </p:nvPr>
        </p:nvSpPr>
        <p:spPr>
          <a:xfrm>
            <a:off x="719328" y="3345430"/>
            <a:ext cx="10634472" cy="204304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09560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Slide Option w/Text - 7">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7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413A4334-612D-52AB-2B8D-FBE74C33724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23C6BF07-9439-7336-1936-CB2E45B76BD4}"/>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310166F3-F0C3-5B10-6FD9-9628EE67D45C}"/>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A98E9F36-C772-2A0E-97F6-9BA66D567DAD}"/>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251E2807-F526-97C3-4769-B03DE570F929}"/>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28281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lank Slide Option w/Text - 8">
    <p:bg>
      <p:bgPr>
        <a:solidFill>
          <a:srgbClr val="FBEF4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7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F3D6D86F-B2E1-E978-4F24-6C109307CB9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E20A2AFF-58FC-2AA3-5482-FCD051819206}"/>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11E06710-44B0-8DAE-1414-7A1783DACE97}"/>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F441E7F4-E97C-76DB-0025-AF36F1012A9A}"/>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4594DE2D-BF3D-C6AE-99BF-9A09C4D0AC1F}"/>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59995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Slide Option w/Text - 9">
    <p:bg>
      <p:bgPr>
        <a:solidFill>
          <a:srgbClr val="F7BE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FBEF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solidFill>
                  <a:schemeClr val="tx1"/>
                </a:solidFill>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solidFill>
                  <a:schemeClr val="tx1"/>
                </a:solidFill>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 name="Date Placeholder 3">
            <a:extLst>
              <a:ext uri="{FF2B5EF4-FFF2-40B4-BE49-F238E27FC236}">
                <a16:creationId xmlns:a16="http://schemas.microsoft.com/office/drawing/2014/main" id="{BA98DBE0-C4E0-65EF-2206-81B6BDBC274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5" name="Picture 4">
            <a:extLst>
              <a:ext uri="{FF2B5EF4-FFF2-40B4-BE49-F238E27FC236}">
                <a16:creationId xmlns:a16="http://schemas.microsoft.com/office/drawing/2014/main" id="{17325B1D-C769-002C-F675-07C2BC2DC2D7}"/>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39D6C65D-548C-A94C-6B39-34E6BE1DE743}"/>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8D04B2DA-4CF2-C1D7-E0C0-FE331F48C375}"/>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00785FAF-E7DF-8DB1-01D3-DD693014CEB8}"/>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30009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Slide Option w/Text - 10">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413A4334-612D-52AB-2B8D-FBE74C337249}"/>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840B931C-9748-D335-0091-8FA40C2FED34}"/>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A20CC6C0-F942-69E6-779D-A4785BD480B7}"/>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C706DB42-D0EE-F2E4-AA3E-5AB9349E9138}"/>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4F62EEB9-B430-DCCB-80FA-D29EAF83AE65}"/>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66425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lank Slide Option w/Text - 11">
    <p:bg>
      <p:bgPr>
        <a:solidFill>
          <a:srgbClr val="D5F267"/>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5" name="Date Placeholder 3">
            <a:extLst>
              <a:ext uri="{FF2B5EF4-FFF2-40B4-BE49-F238E27FC236}">
                <a16:creationId xmlns:a16="http://schemas.microsoft.com/office/drawing/2014/main" id="{F3D6D86F-B2E1-E978-4F24-6C109307CB9C}"/>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4" name="Picture 3">
            <a:extLst>
              <a:ext uri="{FF2B5EF4-FFF2-40B4-BE49-F238E27FC236}">
                <a16:creationId xmlns:a16="http://schemas.microsoft.com/office/drawing/2014/main" id="{E4C1756B-9CB1-1B74-DFFE-EEA6B42DD4C4}"/>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889AB133-2D0D-F18C-2658-6B77F71B5BC8}"/>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bg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92929333-091C-1C25-DB41-0212ED6CDEDB}"/>
              </a:ext>
            </a:extLst>
          </p:cNvPr>
          <p:cNvSpPr>
            <a:spLocks noGrp="1"/>
          </p:cNvSpPr>
          <p:nvPr>
            <p:ph type="body" sz="quarter" idx="14" hasCustomPrompt="1"/>
          </p:nvPr>
        </p:nvSpPr>
        <p:spPr>
          <a:xfrm>
            <a:off x="719328" y="2440672"/>
            <a:ext cx="10634472" cy="840317"/>
          </a:xfrm>
        </p:spPr>
        <p:txBody>
          <a:bodyPr anchor="b"/>
          <a:lstStyle>
            <a:lvl1pPr>
              <a:buNone/>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4D27FF62-5C94-14E2-2DEA-484906D109E0}"/>
              </a:ext>
            </a:extLst>
          </p:cNvPr>
          <p:cNvSpPr>
            <a:spLocks noGrp="1"/>
          </p:cNvSpPr>
          <p:nvPr>
            <p:ph type="body" sz="quarter" idx="15" hasCustomPrompt="1"/>
          </p:nvPr>
        </p:nvSpPr>
        <p:spPr>
          <a:xfrm>
            <a:off x="719328" y="3345430"/>
            <a:ext cx="10634472" cy="2043047"/>
          </a:xfrm>
        </p:spPr>
        <p:txBody>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94706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lank Slide Option w/Text - 12">
    <p:bg>
      <p:bgPr>
        <a:solidFill>
          <a:srgbClr val="00564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CC06E1-E4D3-333D-2FBD-D13E07FB58FD}"/>
              </a:ext>
            </a:extLst>
          </p:cNvPr>
          <p:cNvSpPr/>
          <p:nvPr/>
        </p:nvSpPr>
        <p:spPr>
          <a:xfrm>
            <a:off x="0" y="6494579"/>
            <a:ext cx="12192000" cy="365125"/>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Footer Placeholder 10">
            <a:extLst>
              <a:ext uri="{FF2B5EF4-FFF2-40B4-BE49-F238E27FC236}">
                <a16:creationId xmlns:a16="http://schemas.microsoft.com/office/drawing/2014/main" id="{C11EF17A-F113-6FFB-B3C6-3EDE0D0BC4D9}"/>
              </a:ext>
            </a:extLst>
          </p:cNvPr>
          <p:cNvSpPr>
            <a:spLocks noGrp="1"/>
          </p:cNvSpPr>
          <p:nvPr>
            <p:ph type="ftr" sz="quarter" idx="3"/>
          </p:nvPr>
        </p:nvSpPr>
        <p:spPr>
          <a:xfrm>
            <a:off x="329946" y="6571331"/>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0" name="Title Placeholder 1">
            <a:extLst>
              <a:ext uri="{FF2B5EF4-FFF2-40B4-BE49-F238E27FC236}">
                <a16:creationId xmlns:a16="http://schemas.microsoft.com/office/drawing/2014/main" id="{0A7DCCFC-9EFE-E291-68D5-0B7ADDA3D3B9}"/>
              </a:ext>
            </a:extLst>
          </p:cNvPr>
          <p:cNvSpPr>
            <a:spLocks noGrp="1"/>
          </p:cNvSpPr>
          <p:nvPr>
            <p:ph type="title" hasCustomPrompt="1"/>
          </p:nvPr>
        </p:nvSpPr>
        <p:spPr>
          <a:xfrm>
            <a:off x="719328" y="526686"/>
            <a:ext cx="10634472" cy="854075"/>
          </a:xfrm>
          <a:prstGeom prst="rect">
            <a:avLst/>
          </a:prstGeom>
        </p:spPr>
        <p:txBody>
          <a:bodyPr vert="horz" lIns="91440" tIns="45720" rIns="91440" bIns="45720" rtlCol="0" anchor="t">
            <a:normAutofit/>
          </a:bodyPr>
          <a:lstStyle>
            <a:lvl1pPr>
              <a:defRPr sz="2400">
                <a:solidFill>
                  <a:schemeClr val="bg1"/>
                </a:solidFill>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Natus Error Sit </a:t>
            </a:r>
            <a:r>
              <a:rPr lang="en-US" err="1"/>
              <a:t>Voluptatem</a:t>
            </a:r>
            <a:r>
              <a:rPr lang="en-US"/>
              <a:t> </a:t>
            </a:r>
            <a:r>
              <a:rPr lang="en-US" err="1"/>
              <a:t>Accusantium</a:t>
            </a:r>
            <a:r>
              <a:rPr lang="en-US"/>
              <a:t>.</a:t>
            </a:r>
          </a:p>
        </p:txBody>
      </p:sp>
      <p:sp>
        <p:nvSpPr>
          <p:cNvPr id="19" name="Subtitle 2">
            <a:extLst>
              <a:ext uri="{FF2B5EF4-FFF2-40B4-BE49-F238E27FC236}">
                <a16:creationId xmlns:a16="http://schemas.microsoft.com/office/drawing/2014/main" id="{818876C5-4F60-60C3-7D76-5706F463557A}"/>
              </a:ext>
            </a:extLst>
          </p:cNvPr>
          <p:cNvSpPr>
            <a:spLocks noGrp="1"/>
          </p:cNvSpPr>
          <p:nvPr>
            <p:ph type="subTitle" idx="12" hasCustomPrompt="1"/>
          </p:nvPr>
        </p:nvSpPr>
        <p:spPr>
          <a:xfrm>
            <a:off x="719328" y="1415035"/>
            <a:ext cx="10634472" cy="854075"/>
          </a:xfrm>
          <a:prstGeom prst="rect">
            <a:avLst/>
          </a:prstGeom>
        </p:spPr>
        <p:txBody>
          <a:bodyPr/>
          <a:lstStyle>
            <a:lvl1pPr marL="0" indent="0" algn="l">
              <a:buNone/>
              <a:defRPr sz="1667" b="0" i="0">
                <a:solidFill>
                  <a:schemeClr val="bg1"/>
                </a:solidFill>
                <a:latin typeface="Trefoil Sans Medium"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en-US"/>
              <a:t>Type here to enter a multi-line slide subtitle. Ut </a:t>
            </a:r>
            <a:r>
              <a:rPr lang="en-US" err="1"/>
              <a:t>enim</a:t>
            </a:r>
            <a:r>
              <a:rPr lang="en-US"/>
              <a:t> ad minima </a:t>
            </a:r>
            <a:r>
              <a:rPr lang="en-US" err="1"/>
              <a:t>veniam</a:t>
            </a:r>
            <a:r>
              <a:rPr lang="en-US"/>
              <a:t>, quis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 name="Date Placeholder 3">
            <a:extLst>
              <a:ext uri="{FF2B5EF4-FFF2-40B4-BE49-F238E27FC236}">
                <a16:creationId xmlns:a16="http://schemas.microsoft.com/office/drawing/2014/main" id="{BA98DBE0-C4E0-65EF-2206-81B6BDBC2747}"/>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tint val="82000"/>
                  </a:schemeClr>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5" name="Picture 4">
            <a:extLst>
              <a:ext uri="{FF2B5EF4-FFF2-40B4-BE49-F238E27FC236}">
                <a16:creationId xmlns:a16="http://schemas.microsoft.com/office/drawing/2014/main" id="{DCC0BD0D-9A11-805B-05FA-2D8156CA833B}"/>
              </a:ext>
            </a:extLst>
          </p:cNvPr>
          <p:cNvPicPr>
            <a:picLocks noChangeAspect="1"/>
          </p:cNvPicPr>
          <p:nvPr/>
        </p:nvPicPr>
        <p:blipFill>
          <a:blip r:embed="rId2"/>
          <a:stretch>
            <a:fillRect/>
          </a:stretch>
        </p:blipFill>
        <p:spPr>
          <a:xfrm>
            <a:off x="10449502" y="6532390"/>
            <a:ext cx="1215577" cy="279889"/>
          </a:xfrm>
          <a:prstGeom prst="rect">
            <a:avLst/>
          </a:prstGeom>
        </p:spPr>
      </p:pic>
      <p:sp>
        <p:nvSpPr>
          <p:cNvPr id="6" name="Slide Number Placeholder 9">
            <a:extLst>
              <a:ext uri="{FF2B5EF4-FFF2-40B4-BE49-F238E27FC236}">
                <a16:creationId xmlns:a16="http://schemas.microsoft.com/office/drawing/2014/main" id="{BC71437A-83C8-D369-C81B-2F897A17DF4C}"/>
              </a:ext>
            </a:extLst>
          </p:cNvPr>
          <p:cNvSpPr>
            <a:spLocks noGrp="1"/>
          </p:cNvSpPr>
          <p:nvPr>
            <p:ph type="sldNum" sz="quarter" idx="4"/>
          </p:nvPr>
        </p:nvSpPr>
        <p:spPr>
          <a:xfrm>
            <a:off x="11586984" y="6483945"/>
            <a:ext cx="536845"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Text Placeholder 13">
            <a:extLst>
              <a:ext uri="{FF2B5EF4-FFF2-40B4-BE49-F238E27FC236}">
                <a16:creationId xmlns:a16="http://schemas.microsoft.com/office/drawing/2014/main" id="{35D910A9-32A8-5B59-4F49-A592CD7B8C7C}"/>
              </a:ext>
            </a:extLst>
          </p:cNvPr>
          <p:cNvSpPr>
            <a:spLocks noGrp="1"/>
          </p:cNvSpPr>
          <p:nvPr>
            <p:ph type="body" sz="quarter" idx="14" hasCustomPrompt="1"/>
          </p:nvPr>
        </p:nvSpPr>
        <p:spPr>
          <a:xfrm>
            <a:off x="719328" y="2440672"/>
            <a:ext cx="10634472" cy="840317"/>
          </a:xfrm>
        </p:spPr>
        <p:txBody>
          <a:bodyPr anchor="b"/>
          <a:lstStyle>
            <a:lvl1pPr>
              <a:buNone/>
              <a:defRPr>
                <a:solidFill>
                  <a:schemeClr val="bg1"/>
                </a:solidFill>
              </a:defRPr>
            </a:lvl1pPr>
          </a:lstStyle>
          <a:p>
            <a:pPr lvl="0"/>
            <a:r>
              <a:rPr lang="en-US"/>
              <a:t>Type here to enter a multi-line paragraph header</a:t>
            </a:r>
          </a:p>
        </p:txBody>
      </p:sp>
      <p:sp>
        <p:nvSpPr>
          <p:cNvPr id="7" name="Text Placeholder 13">
            <a:extLst>
              <a:ext uri="{FF2B5EF4-FFF2-40B4-BE49-F238E27FC236}">
                <a16:creationId xmlns:a16="http://schemas.microsoft.com/office/drawing/2014/main" id="{67E94B31-882F-0C51-A918-16F530416739}"/>
              </a:ext>
            </a:extLst>
          </p:cNvPr>
          <p:cNvSpPr>
            <a:spLocks noGrp="1"/>
          </p:cNvSpPr>
          <p:nvPr>
            <p:ph type="body" sz="quarter" idx="15" hasCustomPrompt="1"/>
          </p:nvPr>
        </p:nvSpPr>
        <p:spPr>
          <a:xfrm>
            <a:off x="719328" y="3345430"/>
            <a:ext cx="10634472" cy="204304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94792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4" name="Footer Placeholder 10">
            <a:extLst>
              <a:ext uri="{FF2B5EF4-FFF2-40B4-BE49-F238E27FC236}">
                <a16:creationId xmlns:a16="http://schemas.microsoft.com/office/drawing/2014/main" id="{674BBB94-2DBD-CAB1-D88C-89584A98DA0A}"/>
              </a:ext>
            </a:extLst>
          </p:cNvPr>
          <p:cNvSpPr>
            <a:spLocks noGrp="1"/>
          </p:cNvSpPr>
          <p:nvPr>
            <p:ph type="ftr" sz="quarter" idx="3"/>
          </p:nvPr>
        </p:nvSpPr>
        <p:spPr>
          <a:xfrm>
            <a:off x="329945"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5" name="Slide Number Placeholder 5">
            <a:extLst>
              <a:ext uri="{FF2B5EF4-FFF2-40B4-BE49-F238E27FC236}">
                <a16:creationId xmlns:a16="http://schemas.microsoft.com/office/drawing/2014/main" id="{61673DBE-8847-80B6-CC6E-593001899BAE}"/>
              </a:ext>
            </a:extLst>
          </p:cNvPr>
          <p:cNvSpPr>
            <a:spLocks noGrp="1"/>
          </p:cNvSpPr>
          <p:nvPr>
            <p:ph type="sldNum" sz="quarter" idx="4"/>
          </p:nvPr>
        </p:nvSpPr>
        <p:spPr>
          <a:xfrm>
            <a:off x="11665079" y="6494579"/>
            <a:ext cx="464899" cy="365125"/>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2" name="Date Placeholder 3">
            <a:extLst>
              <a:ext uri="{FF2B5EF4-FFF2-40B4-BE49-F238E27FC236}">
                <a16:creationId xmlns:a16="http://schemas.microsoft.com/office/drawing/2014/main" id="{8657126F-E32E-8574-DC79-E2CC353E62BA}"/>
              </a:ext>
            </a:extLst>
          </p:cNvPr>
          <p:cNvSpPr>
            <a:spLocks noGrp="1"/>
          </p:cNvSpPr>
          <p:nvPr>
            <p:ph type="dt" sz="half" idx="2"/>
          </p:nvPr>
        </p:nvSpPr>
        <p:spPr>
          <a:xfrm>
            <a:off x="150613" y="51742"/>
            <a:ext cx="6063980" cy="366183"/>
          </a:xfrm>
          <a:prstGeom prst="rect">
            <a:avLst/>
          </a:prstGeom>
        </p:spPr>
        <p:txBody>
          <a:bodyPr vert="horz" lIns="91440" tIns="45720" rIns="91440" bIns="45720" rtlCol="0" anchor="ctr"/>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pic>
        <p:nvPicPr>
          <p:cNvPr id="15" name="Picture 14">
            <a:extLst>
              <a:ext uri="{FF2B5EF4-FFF2-40B4-BE49-F238E27FC236}">
                <a16:creationId xmlns:a16="http://schemas.microsoft.com/office/drawing/2014/main" id="{23431D1E-AB62-37B6-2C0B-EC45A548A598}"/>
              </a:ext>
            </a:extLst>
          </p:cNvPr>
          <p:cNvPicPr>
            <a:picLocks noChangeAspect="1"/>
          </p:cNvPicPr>
          <p:nvPr/>
        </p:nvPicPr>
        <p:blipFill>
          <a:blip r:embed="rId2"/>
          <a:stretch>
            <a:fillRect/>
          </a:stretch>
        </p:blipFill>
        <p:spPr>
          <a:xfrm>
            <a:off x="10449502" y="6532390"/>
            <a:ext cx="1215577" cy="279889"/>
          </a:xfrm>
          <a:prstGeom prst="rect">
            <a:avLst/>
          </a:prstGeom>
        </p:spPr>
      </p:pic>
      <p:cxnSp>
        <p:nvCxnSpPr>
          <p:cNvPr id="6" name="Straight Connector 5">
            <a:extLst>
              <a:ext uri="{FF2B5EF4-FFF2-40B4-BE49-F238E27FC236}">
                <a16:creationId xmlns:a16="http://schemas.microsoft.com/office/drawing/2014/main" id="{BECFF0C2-FAD6-D7D3-00EF-6795124CD48F}"/>
              </a:ext>
            </a:extLst>
          </p:cNvPr>
          <p:cNvCxnSpPr/>
          <p:nvPr/>
        </p:nvCxnSpPr>
        <p:spPr>
          <a:xfrm>
            <a:off x="0" y="6461649"/>
            <a:ext cx="12192000" cy="0"/>
          </a:xfrm>
          <a:prstGeom prst="line">
            <a:avLst/>
          </a:prstGeom>
          <a:ln>
            <a:solidFill>
              <a:srgbClr val="00564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83216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ack Cover -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1D18F0-BF60-B5CF-2F1B-FB8733B9ACA7}"/>
              </a:ext>
            </a:extLst>
          </p:cNvPr>
          <p:cNvSpPr/>
          <p:nvPr/>
        </p:nvSpPr>
        <p:spPr>
          <a:xfrm>
            <a:off x="0" y="0"/>
            <a:ext cx="6096000" cy="6858000"/>
          </a:xfrm>
          <a:prstGeom prst="rect">
            <a:avLst/>
          </a:prstGeom>
          <a:solidFill>
            <a:srgbClr val="D5F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Graphic 6">
            <a:extLst>
              <a:ext uri="{FF2B5EF4-FFF2-40B4-BE49-F238E27FC236}">
                <a16:creationId xmlns:a16="http://schemas.microsoft.com/office/drawing/2014/main" id="{EBB132EB-4ABB-F5F8-B8C4-A0035E49E62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27100" y="608100"/>
            <a:ext cx="5641801" cy="5641801"/>
          </a:xfrm>
          <a:prstGeom prst="rect">
            <a:avLst/>
          </a:prstGeom>
        </p:spPr>
      </p:pic>
      <p:sp>
        <p:nvSpPr>
          <p:cNvPr id="4" name="Footer Placeholder 10">
            <a:extLst>
              <a:ext uri="{FF2B5EF4-FFF2-40B4-BE49-F238E27FC236}">
                <a16:creationId xmlns:a16="http://schemas.microsoft.com/office/drawing/2014/main" id="{43C72877-BDF2-80B2-85DC-8F2031275EEE}"/>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tx1"/>
                </a:solidFill>
                <a:latin typeface="Girl Scout Text Book" panose="02020003000000000000" pitchFamily="18" charset="0"/>
              </a:defRPr>
            </a:lvl1pPr>
          </a:lstStyle>
          <a:p>
            <a:endParaRPr lang="en-US"/>
          </a:p>
        </p:txBody>
      </p:sp>
      <p:sp>
        <p:nvSpPr>
          <p:cNvPr id="14" name="Title 1">
            <a:extLst>
              <a:ext uri="{FF2B5EF4-FFF2-40B4-BE49-F238E27FC236}">
                <a16:creationId xmlns:a16="http://schemas.microsoft.com/office/drawing/2014/main" id="{65FC562D-7351-6848-1D53-106E35D20D82}"/>
              </a:ext>
            </a:extLst>
          </p:cNvPr>
          <p:cNvSpPr>
            <a:spLocks noGrp="1"/>
          </p:cNvSpPr>
          <p:nvPr>
            <p:ph type="ctrTitle" hasCustomPrompt="1"/>
          </p:nvPr>
        </p:nvSpPr>
        <p:spPr>
          <a:xfrm>
            <a:off x="6998260" y="2115395"/>
            <a:ext cx="4467445" cy="1067925"/>
          </a:xfrm>
          <a:prstGeom prst="rect">
            <a:avLst/>
          </a:prstGeom>
        </p:spPr>
        <p:txBody>
          <a:bodyPr anchor="b"/>
          <a:lstStyle>
            <a:lvl1pPr algn="ctr">
              <a:defRPr sz="4800"/>
            </a:lvl1pPr>
          </a:lstStyle>
          <a:p>
            <a:r>
              <a:rPr lang="en-US"/>
              <a:t>Thank You</a:t>
            </a:r>
          </a:p>
        </p:txBody>
      </p:sp>
      <p:sp>
        <p:nvSpPr>
          <p:cNvPr id="3" name="Subtitle 2">
            <a:extLst>
              <a:ext uri="{FF2B5EF4-FFF2-40B4-BE49-F238E27FC236}">
                <a16:creationId xmlns:a16="http://schemas.microsoft.com/office/drawing/2014/main" id="{F00B6B4E-FC3C-B085-BC46-4573F184A0E6}"/>
              </a:ext>
            </a:extLst>
          </p:cNvPr>
          <p:cNvSpPr>
            <a:spLocks noGrp="1"/>
          </p:cNvSpPr>
          <p:nvPr>
            <p:ph type="subTitle" idx="12" hasCustomPrompt="1"/>
          </p:nvPr>
        </p:nvSpPr>
        <p:spPr>
          <a:xfrm>
            <a:off x="6998260" y="3198893"/>
            <a:ext cx="4467445" cy="1519412"/>
          </a:xfrm>
          <a:prstGeom prst="rect">
            <a:avLst/>
          </a:prstGeom>
        </p:spPr>
        <p:txBody>
          <a:bodyPr/>
          <a:lstStyle>
            <a:lvl1pPr marL="0" indent="0" algn="ctr">
              <a:lnSpc>
                <a:spcPct val="150000"/>
              </a:lnSpc>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a:t>
            </a:r>
            <a:br>
              <a:rPr lang="en-US"/>
            </a:br>
            <a:r>
              <a:rPr lang="en-US"/>
              <a:t>Presenter Title:</a:t>
            </a:r>
            <a:br>
              <a:rPr lang="en-US"/>
            </a:br>
            <a:r>
              <a:rPr lang="en-US"/>
              <a:t>Contact Info:</a:t>
            </a:r>
          </a:p>
        </p:txBody>
      </p:sp>
    </p:spTree>
    <p:extLst>
      <p:ext uri="{BB962C8B-B14F-4D97-AF65-F5344CB8AC3E}">
        <p14:creationId xmlns:p14="http://schemas.microsoft.com/office/powerpoint/2010/main" val="2005112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ack Cover w/ Presen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1D18F0-BF60-B5CF-2F1B-FB8733B9ACA7}"/>
              </a:ext>
            </a:extLst>
          </p:cNvPr>
          <p:cNvSpPr/>
          <p:nvPr/>
        </p:nvSpPr>
        <p:spPr>
          <a:xfrm>
            <a:off x="0" y="0"/>
            <a:ext cx="6096000" cy="6858000"/>
          </a:xfrm>
          <a:prstGeom prst="rect">
            <a:avLst/>
          </a:prstGeom>
          <a:solidFill>
            <a:srgbClr val="005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10">
            <a:extLst>
              <a:ext uri="{FF2B5EF4-FFF2-40B4-BE49-F238E27FC236}">
                <a16:creationId xmlns:a16="http://schemas.microsoft.com/office/drawing/2014/main" id="{43C72877-BDF2-80B2-85DC-8F2031275EEE}"/>
              </a:ext>
            </a:extLst>
          </p:cNvPr>
          <p:cNvSpPr>
            <a:spLocks noGrp="1"/>
          </p:cNvSpPr>
          <p:nvPr>
            <p:ph type="ftr" sz="quarter" idx="3"/>
          </p:nvPr>
        </p:nvSpPr>
        <p:spPr>
          <a:xfrm>
            <a:off x="329946" y="6522563"/>
            <a:ext cx="5673297" cy="154579"/>
          </a:xfrm>
          <a:prstGeom prst="rect">
            <a:avLst/>
          </a:prstGeom>
        </p:spPr>
        <p:txBody>
          <a:bodyPr/>
          <a:lstStyle>
            <a:lvl1pPr>
              <a:defRPr sz="600">
                <a:solidFill>
                  <a:schemeClr val="bg1"/>
                </a:solidFill>
                <a:latin typeface="Girl Scout Text Book" panose="02020003000000000000" pitchFamily="18" charset="0"/>
              </a:defRPr>
            </a:lvl1pPr>
          </a:lstStyle>
          <a:p>
            <a:endParaRPr lang="en-US"/>
          </a:p>
        </p:txBody>
      </p:sp>
      <p:pic>
        <p:nvPicPr>
          <p:cNvPr id="2" name="Graphic 1">
            <a:extLst>
              <a:ext uri="{FF2B5EF4-FFF2-40B4-BE49-F238E27FC236}">
                <a16:creationId xmlns:a16="http://schemas.microsoft.com/office/drawing/2014/main" id="{2D66C7CF-90FE-7D42-494F-A2A2B530591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460745" y="4137634"/>
            <a:ext cx="1161340" cy="1161340"/>
          </a:xfrm>
          <a:prstGeom prst="rect">
            <a:avLst/>
          </a:prstGeom>
        </p:spPr>
      </p:pic>
      <p:sp>
        <p:nvSpPr>
          <p:cNvPr id="5" name="Title 1">
            <a:extLst>
              <a:ext uri="{FF2B5EF4-FFF2-40B4-BE49-F238E27FC236}">
                <a16:creationId xmlns:a16="http://schemas.microsoft.com/office/drawing/2014/main" id="{F4AF7190-00E8-D3E8-93E2-7C8743884A3B}"/>
              </a:ext>
            </a:extLst>
          </p:cNvPr>
          <p:cNvSpPr txBox="1">
            <a:spLocks/>
          </p:cNvSpPr>
          <p:nvPr/>
        </p:nvSpPr>
        <p:spPr>
          <a:xfrm>
            <a:off x="79584" y="1656080"/>
            <a:ext cx="5923659" cy="249868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333" b="1" i="1">
                <a:solidFill>
                  <a:srgbClr val="D5F267"/>
                </a:solidFill>
                <a:latin typeface="Girl Scout Display Light" panose="02020003000000000000" pitchFamily="18" charset="0"/>
              </a:rPr>
              <a:t>Thank you!</a:t>
            </a:r>
          </a:p>
        </p:txBody>
      </p:sp>
      <p:sp>
        <p:nvSpPr>
          <p:cNvPr id="9" name="Picture Placeholder 2">
            <a:extLst>
              <a:ext uri="{FF2B5EF4-FFF2-40B4-BE49-F238E27FC236}">
                <a16:creationId xmlns:a16="http://schemas.microsoft.com/office/drawing/2014/main" id="{145D748F-840E-4F42-4BDD-2107D1335F13}"/>
              </a:ext>
            </a:extLst>
          </p:cNvPr>
          <p:cNvSpPr>
            <a:spLocks noGrp="1"/>
          </p:cNvSpPr>
          <p:nvPr>
            <p:ph type="pic" sz="quarter" idx="14"/>
          </p:nvPr>
        </p:nvSpPr>
        <p:spPr>
          <a:xfrm>
            <a:off x="7683625" y="982921"/>
            <a:ext cx="2854251" cy="2854251"/>
          </a:xfrm>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p:spPr>
        <p:txBody>
          <a:bodyPr wrap="square">
            <a:noAutofit/>
          </a:bodyPr>
          <a:lstStyle/>
          <a:p>
            <a:r>
              <a:rPr lang="en-US"/>
              <a:t>Click icon to add picture</a:t>
            </a:r>
          </a:p>
        </p:txBody>
      </p:sp>
      <p:sp>
        <p:nvSpPr>
          <p:cNvPr id="15" name="Subtitle 2">
            <a:extLst>
              <a:ext uri="{FF2B5EF4-FFF2-40B4-BE49-F238E27FC236}">
                <a16:creationId xmlns:a16="http://schemas.microsoft.com/office/drawing/2014/main" id="{41A0C013-1DD5-8378-29B9-EEBA753F4A5E}"/>
              </a:ext>
            </a:extLst>
          </p:cNvPr>
          <p:cNvSpPr>
            <a:spLocks noGrp="1"/>
          </p:cNvSpPr>
          <p:nvPr>
            <p:ph type="subTitle" idx="12" hasCustomPrompt="1"/>
          </p:nvPr>
        </p:nvSpPr>
        <p:spPr>
          <a:xfrm>
            <a:off x="7152651" y="4257423"/>
            <a:ext cx="3916200" cy="1519412"/>
          </a:xfrm>
          <a:prstGeom prst="roundRect">
            <a:avLst/>
          </a:prstGeom>
          <a:solidFill>
            <a:srgbClr val="D5F267"/>
          </a:solidFill>
        </p:spPr>
        <p:txBody>
          <a:bodyPr/>
          <a:lstStyle>
            <a:lvl1pPr marL="0" indent="0" algn="ctr">
              <a:lnSpc>
                <a:spcPct val="150000"/>
              </a:lnSpc>
              <a:buNone/>
              <a:defRPr sz="1800" b="0" i="0">
                <a:latin typeface="Trefoil Sans Light" panose="020B0000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Name:</a:t>
            </a:r>
            <a:br>
              <a:rPr lang="en-US"/>
            </a:br>
            <a:r>
              <a:rPr lang="en-US"/>
              <a:t>Presenter Title:</a:t>
            </a:r>
            <a:br>
              <a:rPr lang="en-US"/>
            </a:br>
            <a:r>
              <a:rPr lang="en-US"/>
              <a:t>Contact Info:</a:t>
            </a:r>
          </a:p>
        </p:txBody>
      </p:sp>
    </p:spTree>
    <p:extLst>
      <p:ext uri="{BB962C8B-B14F-4D97-AF65-F5344CB8AC3E}">
        <p14:creationId xmlns:p14="http://schemas.microsoft.com/office/powerpoint/2010/main" val="30498929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ack Cover - 2">
    <p:bg>
      <p:bgPr>
        <a:solidFill>
          <a:srgbClr val="365ABD"/>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C0EB27-2A0C-A684-B721-D2506494034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515331" y="5327003"/>
            <a:ext cx="1161340" cy="1161340"/>
          </a:xfrm>
          <a:prstGeom prst="rect">
            <a:avLst/>
          </a:prstGeom>
        </p:spPr>
      </p:pic>
      <p:sp>
        <p:nvSpPr>
          <p:cNvPr id="5" name="Title 1">
            <a:extLst>
              <a:ext uri="{FF2B5EF4-FFF2-40B4-BE49-F238E27FC236}">
                <a16:creationId xmlns:a16="http://schemas.microsoft.com/office/drawing/2014/main" id="{FCBE2E01-4172-245D-A857-AD4D1D380BBC}"/>
              </a:ext>
            </a:extLst>
          </p:cNvPr>
          <p:cNvSpPr txBox="1">
            <a:spLocks/>
          </p:cNvSpPr>
          <p:nvPr/>
        </p:nvSpPr>
        <p:spPr>
          <a:xfrm>
            <a:off x="3134171" y="1826201"/>
            <a:ext cx="5923659" cy="249868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500" b="1" i="1">
                <a:solidFill>
                  <a:srgbClr val="F7ABD6"/>
                </a:solidFill>
                <a:latin typeface="Girl Scout Display Light" panose="02020003000000000000" pitchFamily="18" charset="0"/>
              </a:rPr>
              <a:t>Thank you!</a:t>
            </a:r>
          </a:p>
        </p:txBody>
      </p:sp>
    </p:spTree>
    <p:extLst>
      <p:ext uri="{BB962C8B-B14F-4D97-AF65-F5344CB8AC3E}">
        <p14:creationId xmlns:p14="http://schemas.microsoft.com/office/powerpoint/2010/main" val="2557351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Back Cover - 3">
    <p:bg>
      <p:bgPr>
        <a:solidFill>
          <a:srgbClr val="005640"/>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5C0EB27-2A0C-A684-B721-D2506494034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515331" y="5327003"/>
            <a:ext cx="1161340" cy="1161340"/>
          </a:xfrm>
          <a:prstGeom prst="rect">
            <a:avLst/>
          </a:prstGeom>
        </p:spPr>
      </p:pic>
      <p:sp>
        <p:nvSpPr>
          <p:cNvPr id="5" name="Title 1">
            <a:extLst>
              <a:ext uri="{FF2B5EF4-FFF2-40B4-BE49-F238E27FC236}">
                <a16:creationId xmlns:a16="http://schemas.microsoft.com/office/drawing/2014/main" id="{FCBE2E01-4172-245D-A857-AD4D1D380BBC}"/>
              </a:ext>
            </a:extLst>
          </p:cNvPr>
          <p:cNvSpPr txBox="1">
            <a:spLocks/>
          </p:cNvSpPr>
          <p:nvPr/>
        </p:nvSpPr>
        <p:spPr>
          <a:xfrm>
            <a:off x="3134171" y="1826201"/>
            <a:ext cx="5923659" cy="249868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500" b="1" i="1">
                <a:solidFill>
                  <a:srgbClr val="D5F267"/>
                </a:solidFill>
                <a:latin typeface="Girl Scout Display Light" panose="02020003000000000000" pitchFamily="18" charset="0"/>
              </a:rPr>
              <a:t>Thank you!</a:t>
            </a:r>
          </a:p>
        </p:txBody>
      </p:sp>
    </p:spTree>
    <p:extLst>
      <p:ext uri="{BB962C8B-B14F-4D97-AF65-F5344CB8AC3E}">
        <p14:creationId xmlns:p14="http://schemas.microsoft.com/office/powerpoint/2010/main" val="42855373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Glossary - 1">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E33B783D-D858-ED44-4548-15CB6AC14335}"/>
              </a:ext>
            </a:extLst>
          </p:cNvPr>
          <p:cNvSpPr txBox="1">
            <a:spLocks/>
          </p:cNvSpPr>
          <p:nvPr/>
        </p:nvSpPr>
        <p:spPr>
          <a:xfrm>
            <a:off x="150613" y="62823"/>
            <a:ext cx="1172551" cy="366183"/>
          </a:xfrm>
          <a:prstGeom prst="rect">
            <a:avLst/>
          </a:prstGeom>
        </p:spPr>
        <p:txBody>
          <a:bodyPr vert="horz" lIns="121920" tIns="60960" rIns="121920" bIns="60960" rtlCol="0" anchor="t"/>
          <a:lstStyle>
            <a:defPPr>
              <a:defRPr lang="en-US"/>
            </a:defPPr>
            <a:lvl1pPr marL="0" algn="l" defTabSz="685800" rtl="0" eaLnBrk="1" latinLnBrk="0" hangingPunct="1">
              <a:defRPr sz="800" b="0" i="0" kern="1200">
                <a:solidFill>
                  <a:schemeClr val="tx1"/>
                </a:solidFill>
                <a:latin typeface="Trefoil Sans Medium" panose="020B0000000000000000" pitchFamily="34"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67"/>
              <a:t>Glossary</a:t>
            </a:r>
          </a:p>
        </p:txBody>
      </p:sp>
      <p:sp>
        <p:nvSpPr>
          <p:cNvPr id="7" name="Subtitle 2">
            <a:extLst>
              <a:ext uri="{FF2B5EF4-FFF2-40B4-BE49-F238E27FC236}">
                <a16:creationId xmlns:a16="http://schemas.microsoft.com/office/drawing/2014/main" id="{6D5A3AFE-957C-8915-2B0F-E78BB36613D5}"/>
              </a:ext>
            </a:extLst>
          </p:cNvPr>
          <p:cNvSpPr txBox="1">
            <a:spLocks/>
          </p:cNvSpPr>
          <p:nvPr/>
        </p:nvSpPr>
        <p:spPr>
          <a:xfrm>
            <a:off x="466391" y="1366663"/>
            <a:ext cx="4507167" cy="318671"/>
          </a:xfrm>
          <a:prstGeom prst="rect">
            <a:avLst/>
          </a:prstGeom>
        </p:spPr>
        <p:txBody>
          <a:bodyPr vert="horz" lIns="121920" tIns="60960" rIns="121920" bIns="60960" rtlCol="0">
            <a:normAutofit/>
          </a:bodyPr>
          <a:lstStyle>
            <a:lvl1pPr marL="0" indent="0" algn="l" defTabSz="685800" rtl="0" eaLnBrk="1" latinLnBrk="0" hangingPunct="1">
              <a:lnSpc>
                <a:spcPct val="100000"/>
              </a:lnSpc>
              <a:spcBef>
                <a:spcPts val="750"/>
              </a:spcBef>
              <a:buFont typeface="Arial" panose="020B0604020202020204" pitchFamily="34" charset="0"/>
              <a:buNone/>
              <a:defRPr sz="1250" b="0" i="0" kern="1200">
                <a:solidFill>
                  <a:schemeClr val="tx1"/>
                </a:solidFill>
                <a:latin typeface="Trefoil Sans Medium" panose="020B0000000000000000" pitchFamily="34" charset="0"/>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tx1"/>
                </a:solidFill>
                <a:latin typeface="Trefoil Sans Light" panose="020B0000000000000000" pitchFamily="34" charset="0"/>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tx1"/>
                </a:solidFill>
                <a:latin typeface="Trefoil Sans Light" panose="020B0000000000000000" pitchFamily="34" charset="0"/>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Trefoil Sans Light" panose="020B0000000000000000" pitchFamily="34" charset="0"/>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Trefoil Sans Light" panose="020B0000000000000000" pitchFamily="34" charset="0"/>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ctr"/>
            <a:r>
              <a:rPr lang="en-US" sz="1067" b="0" i="0">
                <a:solidFill>
                  <a:srgbClr val="B2B2B2"/>
                </a:solidFill>
                <a:latin typeface="Trefoil Sans" panose="020B0000000000000000" pitchFamily="34" charset="0"/>
              </a:rPr>
              <a:t>Dotted lines represent proper shape proportions only</a:t>
            </a:r>
          </a:p>
        </p:txBody>
      </p:sp>
      <p:sp>
        <p:nvSpPr>
          <p:cNvPr id="8" name="Subtitle 2">
            <a:extLst>
              <a:ext uri="{FF2B5EF4-FFF2-40B4-BE49-F238E27FC236}">
                <a16:creationId xmlns:a16="http://schemas.microsoft.com/office/drawing/2014/main" id="{016582E6-72E9-DCEA-C3E5-179416597F76}"/>
              </a:ext>
            </a:extLst>
          </p:cNvPr>
          <p:cNvSpPr txBox="1">
            <a:spLocks/>
          </p:cNvSpPr>
          <p:nvPr/>
        </p:nvSpPr>
        <p:spPr>
          <a:xfrm>
            <a:off x="770883" y="5117574"/>
            <a:ext cx="3694365" cy="318671"/>
          </a:xfrm>
          <a:prstGeom prst="rect">
            <a:avLst/>
          </a:prstGeom>
        </p:spPr>
        <p:txBody>
          <a:bodyPr vert="horz" lIns="121920" tIns="60960" rIns="121920" bIns="60960" rtlCol="0">
            <a:noAutofit/>
          </a:bodyPr>
          <a:lstStyle>
            <a:lvl1pPr marL="0" indent="0" algn="l" defTabSz="685800" rtl="0" eaLnBrk="1" latinLnBrk="0" hangingPunct="1">
              <a:lnSpc>
                <a:spcPct val="100000"/>
              </a:lnSpc>
              <a:spcBef>
                <a:spcPts val="750"/>
              </a:spcBef>
              <a:buFont typeface="Arial" panose="020B0604020202020204" pitchFamily="34" charset="0"/>
              <a:buNone/>
              <a:defRPr sz="1250" b="0" i="0" kern="1200">
                <a:solidFill>
                  <a:schemeClr val="tx1"/>
                </a:solidFill>
                <a:latin typeface="Trefoil Sans Medium" panose="020B0000000000000000" pitchFamily="34" charset="0"/>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tx1"/>
                </a:solidFill>
                <a:latin typeface="Trefoil Sans Light" panose="020B0000000000000000" pitchFamily="34" charset="0"/>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tx1"/>
                </a:solidFill>
                <a:latin typeface="Trefoil Sans Light" panose="020B0000000000000000" pitchFamily="34" charset="0"/>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Trefoil Sans Light" panose="020B0000000000000000" pitchFamily="34" charset="0"/>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tx1"/>
                </a:solidFill>
                <a:latin typeface="Trefoil Sans Light" panose="020B0000000000000000" pitchFamily="34" charset="0"/>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ctr">
              <a:lnSpc>
                <a:spcPct val="120000"/>
              </a:lnSpc>
            </a:pPr>
            <a:r>
              <a:rPr lang="en-US" sz="1067" b="0" i="0">
                <a:solidFill>
                  <a:srgbClr val="FF0000"/>
                </a:solidFill>
                <a:latin typeface="Trefoil Sans Medium" panose="020B0000000000000000" pitchFamily="34" charset="0"/>
              </a:rPr>
              <a:t>UNDER NO CIRCUMSTANCES SHOULD YOU APPLY TEXT ON TOP OF OR WITHIN THE TREFOIL SHAPE</a:t>
            </a:r>
          </a:p>
        </p:txBody>
      </p:sp>
      <p:pic>
        <p:nvPicPr>
          <p:cNvPr id="9" name="Graphic 8">
            <a:extLst>
              <a:ext uri="{FF2B5EF4-FFF2-40B4-BE49-F238E27FC236}">
                <a16:creationId xmlns:a16="http://schemas.microsoft.com/office/drawing/2014/main" id="{C1226EEF-43C4-B4A0-005C-74F02BF2314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09124" y="1789299"/>
            <a:ext cx="3435145" cy="3219532"/>
          </a:xfrm>
          <a:prstGeom prst="rect">
            <a:avLst/>
          </a:prstGeom>
        </p:spPr>
      </p:pic>
      <p:sp>
        <p:nvSpPr>
          <p:cNvPr id="25" name="Rounded Rectangle 24">
            <a:extLst>
              <a:ext uri="{FF2B5EF4-FFF2-40B4-BE49-F238E27FC236}">
                <a16:creationId xmlns:a16="http://schemas.microsoft.com/office/drawing/2014/main" id="{3A7A0E99-F8D9-D278-848A-26607AF609BA}"/>
              </a:ext>
            </a:extLst>
          </p:cNvPr>
          <p:cNvSpPr/>
          <p:nvPr/>
        </p:nvSpPr>
        <p:spPr>
          <a:xfrm>
            <a:off x="701631" y="5659693"/>
            <a:ext cx="3874976" cy="533836"/>
          </a:xfrm>
          <a:prstGeom prst="roundRect">
            <a:avLst/>
          </a:prstGeom>
          <a:solidFill>
            <a:srgbClr val="F7A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8" name="Picture 27">
            <a:extLst>
              <a:ext uri="{FF2B5EF4-FFF2-40B4-BE49-F238E27FC236}">
                <a16:creationId xmlns:a16="http://schemas.microsoft.com/office/drawing/2014/main" id="{F7DD1096-337E-6D39-9DA5-A84392D10118}"/>
              </a:ext>
            </a:extLst>
          </p:cNvPr>
          <p:cNvPicPr>
            <a:picLocks noChangeAspect="1"/>
          </p:cNvPicPr>
          <p:nvPr/>
        </p:nvPicPr>
        <p:blipFill>
          <a:blip r:embed="rId3"/>
          <a:stretch>
            <a:fillRect/>
          </a:stretch>
        </p:blipFill>
        <p:spPr>
          <a:xfrm>
            <a:off x="115187" y="6452025"/>
            <a:ext cx="1384007" cy="318671"/>
          </a:xfrm>
          <a:prstGeom prst="rect">
            <a:avLst/>
          </a:prstGeom>
        </p:spPr>
      </p:pic>
      <p:sp>
        <p:nvSpPr>
          <p:cNvPr id="29" name="Footer Placeholder 10">
            <a:extLst>
              <a:ext uri="{FF2B5EF4-FFF2-40B4-BE49-F238E27FC236}">
                <a16:creationId xmlns:a16="http://schemas.microsoft.com/office/drawing/2014/main" id="{4E071FC3-52EF-1E2D-A8EB-B473638A2C4E}"/>
              </a:ext>
            </a:extLst>
          </p:cNvPr>
          <p:cNvSpPr>
            <a:spLocks noGrp="1"/>
          </p:cNvSpPr>
          <p:nvPr>
            <p:ph type="ftr" sz="quarter" idx="3"/>
          </p:nvPr>
        </p:nvSpPr>
        <p:spPr>
          <a:xfrm>
            <a:off x="1499194"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pic>
        <p:nvPicPr>
          <p:cNvPr id="11" name="Graphic 10">
            <a:extLst>
              <a:ext uri="{FF2B5EF4-FFF2-40B4-BE49-F238E27FC236}">
                <a16:creationId xmlns:a16="http://schemas.microsoft.com/office/drawing/2014/main" id="{3EA907F3-4353-047C-696E-F77E3FDD979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53613" y="2018496"/>
            <a:ext cx="1410504" cy="1410504"/>
          </a:xfrm>
          <a:prstGeom prst="rect">
            <a:avLst/>
          </a:prstGeom>
        </p:spPr>
      </p:pic>
      <p:pic>
        <p:nvPicPr>
          <p:cNvPr id="13" name="Graphic 12">
            <a:extLst>
              <a:ext uri="{FF2B5EF4-FFF2-40B4-BE49-F238E27FC236}">
                <a16:creationId xmlns:a16="http://schemas.microsoft.com/office/drawing/2014/main" id="{E7653E11-7963-2C62-C507-B2C1D14AF42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856469" y="2018496"/>
            <a:ext cx="1426408" cy="1426408"/>
          </a:xfrm>
          <a:prstGeom prst="rect">
            <a:avLst/>
          </a:prstGeom>
        </p:spPr>
      </p:pic>
      <p:pic>
        <p:nvPicPr>
          <p:cNvPr id="17" name="Graphic 16">
            <a:extLst>
              <a:ext uri="{FF2B5EF4-FFF2-40B4-BE49-F238E27FC236}">
                <a16:creationId xmlns:a16="http://schemas.microsoft.com/office/drawing/2014/main" id="{7A5F6740-E687-59F3-4ED5-77CB7C7C2B7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34869" y="4046251"/>
            <a:ext cx="2003883" cy="1262448"/>
          </a:xfrm>
          <a:prstGeom prst="rect">
            <a:avLst/>
          </a:prstGeom>
        </p:spPr>
      </p:pic>
      <p:sp>
        <p:nvSpPr>
          <p:cNvPr id="4" name="Graphic 2">
            <a:extLst>
              <a:ext uri="{FF2B5EF4-FFF2-40B4-BE49-F238E27FC236}">
                <a16:creationId xmlns:a16="http://schemas.microsoft.com/office/drawing/2014/main" id="{5698365A-FB2C-ACF9-ECC9-59B54AD76BFB}"/>
              </a:ext>
            </a:extLst>
          </p:cNvPr>
          <p:cNvSpPr/>
          <p:nvPr/>
        </p:nvSpPr>
        <p:spPr>
          <a:xfrm>
            <a:off x="9014260" y="3972208"/>
            <a:ext cx="1410504" cy="1410531"/>
          </a:xfrm>
          <a:custGeom>
            <a:avLst/>
            <a:gdLst>
              <a:gd name="csX0" fmla="*/ 3303849 w 3464856"/>
              <a:gd name="csY0" fmla="*/ 1860478 h 3464922"/>
              <a:gd name="csX1" fmla="*/ 3457868 w 3464856"/>
              <a:gd name="csY1" fmla="*/ 2336347 h 3464922"/>
              <a:gd name="csX2" fmla="*/ 3379477 w 3464856"/>
              <a:gd name="csY2" fmla="*/ 2525561 h 3464922"/>
              <a:gd name="csX3" fmla="*/ 2934088 w 3464856"/>
              <a:gd name="csY3" fmla="*/ 2753113 h 3464922"/>
              <a:gd name="csX4" fmla="*/ 2753065 w 3464856"/>
              <a:gd name="csY4" fmla="*/ 2934136 h 3464922"/>
              <a:gd name="csX5" fmla="*/ 2525513 w 3464856"/>
              <a:gd name="csY5" fmla="*/ 3379525 h 3464922"/>
              <a:gd name="csX6" fmla="*/ 2336299 w 3464856"/>
              <a:gd name="csY6" fmla="*/ 3457915 h 3464922"/>
              <a:gd name="csX7" fmla="*/ 1860478 w 3464856"/>
              <a:gd name="csY7" fmla="*/ 3303848 h 3464922"/>
              <a:gd name="csX8" fmla="*/ 1604446 w 3464856"/>
              <a:gd name="csY8" fmla="*/ 3303848 h 3464922"/>
              <a:gd name="csX9" fmla="*/ 1128576 w 3464856"/>
              <a:gd name="csY9" fmla="*/ 3457915 h 3464922"/>
              <a:gd name="csX10" fmla="*/ 939362 w 3464856"/>
              <a:gd name="csY10" fmla="*/ 3379525 h 3464922"/>
              <a:gd name="csX11" fmla="*/ 711810 w 3464856"/>
              <a:gd name="csY11" fmla="*/ 2934136 h 3464922"/>
              <a:gd name="csX12" fmla="*/ 530787 w 3464856"/>
              <a:gd name="csY12" fmla="*/ 2753113 h 3464922"/>
              <a:gd name="csX13" fmla="*/ 85398 w 3464856"/>
              <a:gd name="csY13" fmla="*/ 2525561 h 3464922"/>
              <a:gd name="csX14" fmla="*/ 7008 w 3464856"/>
              <a:gd name="csY14" fmla="*/ 2336347 h 3464922"/>
              <a:gd name="csX15" fmla="*/ 161027 w 3464856"/>
              <a:gd name="csY15" fmla="*/ 1860478 h 3464922"/>
              <a:gd name="csX16" fmla="*/ 161027 w 3464856"/>
              <a:gd name="csY16" fmla="*/ 1604445 h 3464922"/>
              <a:gd name="csX17" fmla="*/ 7008 w 3464856"/>
              <a:gd name="csY17" fmla="*/ 1128577 h 3464922"/>
              <a:gd name="csX18" fmla="*/ 85398 w 3464856"/>
              <a:gd name="csY18" fmla="*/ 939362 h 3464922"/>
              <a:gd name="csX19" fmla="*/ 530787 w 3464856"/>
              <a:gd name="csY19" fmla="*/ 711810 h 3464922"/>
              <a:gd name="csX20" fmla="*/ 711810 w 3464856"/>
              <a:gd name="csY20" fmla="*/ 530787 h 3464922"/>
              <a:gd name="csX21" fmla="*/ 939362 w 3464856"/>
              <a:gd name="csY21" fmla="*/ 85398 h 3464922"/>
              <a:gd name="csX22" fmla="*/ 1128576 w 3464856"/>
              <a:gd name="csY22" fmla="*/ 7008 h 3464922"/>
              <a:gd name="csX23" fmla="*/ 1604446 w 3464856"/>
              <a:gd name="csY23" fmla="*/ 161075 h 3464922"/>
              <a:gd name="csX24" fmla="*/ 1860478 w 3464856"/>
              <a:gd name="csY24" fmla="*/ 161075 h 3464922"/>
              <a:gd name="csX25" fmla="*/ 2336299 w 3464856"/>
              <a:gd name="csY25" fmla="*/ 7008 h 3464922"/>
              <a:gd name="csX26" fmla="*/ 2525513 w 3464856"/>
              <a:gd name="csY26" fmla="*/ 85398 h 3464922"/>
              <a:gd name="csX27" fmla="*/ 2753065 w 3464856"/>
              <a:gd name="csY27" fmla="*/ 530787 h 3464922"/>
              <a:gd name="csX28" fmla="*/ 2934088 w 3464856"/>
              <a:gd name="csY28" fmla="*/ 711810 h 3464922"/>
              <a:gd name="csX29" fmla="*/ 3379477 w 3464856"/>
              <a:gd name="csY29" fmla="*/ 939362 h 3464922"/>
              <a:gd name="csX30" fmla="*/ 3457868 w 3464856"/>
              <a:gd name="csY30" fmla="*/ 1128577 h 3464922"/>
              <a:gd name="csX31" fmla="*/ 3303849 w 3464856"/>
              <a:gd name="csY31" fmla="*/ 1604445 h 3464922"/>
              <a:gd name="csX32" fmla="*/ 3303849 w 3464856"/>
              <a:gd name="csY32" fmla="*/ 1860478 h 34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464856" h="3464922">
                <a:moveTo>
                  <a:pt x="3303849" y="1860478"/>
                </a:moveTo>
                <a:lnTo>
                  <a:pt x="3457868" y="2336347"/>
                </a:lnTo>
                <a:cubicBezTo>
                  <a:pt x="3480728" y="2407022"/>
                  <a:pt x="3445676" y="2491747"/>
                  <a:pt x="3379477" y="2525561"/>
                </a:cubicBezTo>
                <a:lnTo>
                  <a:pt x="2934088" y="2753113"/>
                </a:lnTo>
                <a:cubicBezTo>
                  <a:pt x="2867889" y="2786927"/>
                  <a:pt x="2786879" y="2867984"/>
                  <a:pt x="2753065" y="2934136"/>
                </a:cubicBezTo>
                <a:lnTo>
                  <a:pt x="2525513" y="3379525"/>
                </a:lnTo>
                <a:cubicBezTo>
                  <a:pt x="2491699" y="3445723"/>
                  <a:pt x="2406974" y="3480823"/>
                  <a:pt x="2336299" y="3457915"/>
                </a:cubicBezTo>
                <a:lnTo>
                  <a:pt x="1860478" y="3303848"/>
                </a:lnTo>
                <a:cubicBezTo>
                  <a:pt x="1789754" y="3280941"/>
                  <a:pt x="1675169" y="3280941"/>
                  <a:pt x="1604446" y="3303848"/>
                </a:cubicBezTo>
                <a:lnTo>
                  <a:pt x="1128576" y="3457915"/>
                </a:lnTo>
                <a:cubicBezTo>
                  <a:pt x="1057901" y="3480775"/>
                  <a:pt x="973176" y="3445676"/>
                  <a:pt x="939362" y="3379525"/>
                </a:cubicBezTo>
                <a:lnTo>
                  <a:pt x="711810" y="2934136"/>
                </a:lnTo>
                <a:cubicBezTo>
                  <a:pt x="677996" y="2867937"/>
                  <a:pt x="596939" y="2786879"/>
                  <a:pt x="530787" y="2753113"/>
                </a:cubicBezTo>
                <a:lnTo>
                  <a:pt x="85398" y="2525561"/>
                </a:lnTo>
                <a:cubicBezTo>
                  <a:pt x="19200" y="2491747"/>
                  <a:pt x="-15852" y="2407022"/>
                  <a:pt x="7008" y="2336347"/>
                </a:cubicBezTo>
                <a:lnTo>
                  <a:pt x="161027" y="1860478"/>
                </a:lnTo>
                <a:cubicBezTo>
                  <a:pt x="183935" y="1789802"/>
                  <a:pt x="183935" y="1675168"/>
                  <a:pt x="161027" y="1604445"/>
                </a:cubicBezTo>
                <a:lnTo>
                  <a:pt x="7008" y="1128577"/>
                </a:lnTo>
                <a:cubicBezTo>
                  <a:pt x="-15900" y="1057853"/>
                  <a:pt x="19200" y="973128"/>
                  <a:pt x="85398" y="939362"/>
                </a:cubicBezTo>
                <a:lnTo>
                  <a:pt x="530787" y="711810"/>
                </a:lnTo>
                <a:cubicBezTo>
                  <a:pt x="596939" y="677996"/>
                  <a:pt x="677996" y="596939"/>
                  <a:pt x="711810" y="530787"/>
                </a:cubicBezTo>
                <a:lnTo>
                  <a:pt x="939362" y="85398"/>
                </a:lnTo>
                <a:cubicBezTo>
                  <a:pt x="973176" y="19200"/>
                  <a:pt x="1057901" y="-15900"/>
                  <a:pt x="1128576" y="7008"/>
                </a:cubicBezTo>
                <a:lnTo>
                  <a:pt x="1604446" y="161075"/>
                </a:lnTo>
                <a:cubicBezTo>
                  <a:pt x="1675169" y="183982"/>
                  <a:pt x="1789754" y="183982"/>
                  <a:pt x="1860478" y="161075"/>
                </a:cubicBezTo>
                <a:lnTo>
                  <a:pt x="2336299" y="7008"/>
                </a:lnTo>
                <a:cubicBezTo>
                  <a:pt x="2407022" y="-15852"/>
                  <a:pt x="2491747" y="19247"/>
                  <a:pt x="2525513" y="85398"/>
                </a:cubicBezTo>
                <a:lnTo>
                  <a:pt x="2753065" y="530787"/>
                </a:lnTo>
                <a:cubicBezTo>
                  <a:pt x="2786879" y="596986"/>
                  <a:pt x="2867937" y="677996"/>
                  <a:pt x="2934088" y="711810"/>
                </a:cubicBezTo>
                <a:lnTo>
                  <a:pt x="3379477" y="939362"/>
                </a:lnTo>
                <a:cubicBezTo>
                  <a:pt x="3445676" y="973176"/>
                  <a:pt x="3480728" y="1057901"/>
                  <a:pt x="3457868" y="1128577"/>
                </a:cubicBezTo>
                <a:lnTo>
                  <a:pt x="3303849" y="1604445"/>
                </a:lnTo>
                <a:cubicBezTo>
                  <a:pt x="3280988" y="1675121"/>
                  <a:pt x="3280988" y="1789755"/>
                  <a:pt x="3303849" y="1860478"/>
                </a:cubicBezTo>
                <a:close/>
              </a:path>
            </a:pathLst>
          </a:custGeom>
          <a:noFill/>
          <a:ln w="12700" cap="flat">
            <a:solidFill>
              <a:srgbClr val="B2B2B2"/>
            </a:solidFill>
            <a:prstDash val="sysDot"/>
            <a:miter/>
          </a:ln>
        </p:spPr>
        <p:txBody>
          <a:bodyPr/>
          <a:lstStyle/>
          <a:p>
            <a:endParaRPr lang="en-US" sz="2400"/>
          </a:p>
        </p:txBody>
      </p:sp>
      <p:sp>
        <p:nvSpPr>
          <p:cNvPr id="27" name="Graphic 25">
            <a:extLst>
              <a:ext uri="{FF2B5EF4-FFF2-40B4-BE49-F238E27FC236}">
                <a16:creationId xmlns:a16="http://schemas.microsoft.com/office/drawing/2014/main" id="{1F095C8F-E344-C701-3306-F6ACC3BDA70B}"/>
              </a:ext>
            </a:extLst>
          </p:cNvPr>
          <p:cNvSpPr/>
          <p:nvPr/>
        </p:nvSpPr>
        <p:spPr>
          <a:xfrm>
            <a:off x="5728370" y="2026454"/>
            <a:ext cx="1426409" cy="1426409"/>
          </a:xfrm>
          <a:custGeom>
            <a:avLst/>
            <a:gdLst>
              <a:gd name="csX0" fmla="*/ 3164276 w 3359540"/>
              <a:gd name="csY0" fmla="*/ 3164256 h 3359540"/>
              <a:gd name="csX1" fmla="*/ 1679804 w 3359540"/>
              <a:gd name="csY1" fmla="*/ 3068434 h 3359540"/>
              <a:gd name="csX2" fmla="*/ 195285 w 3359540"/>
              <a:gd name="csY2" fmla="*/ 3164256 h 3359540"/>
              <a:gd name="csX3" fmla="*/ 291107 w 3359540"/>
              <a:gd name="csY3" fmla="*/ 1679737 h 3359540"/>
              <a:gd name="csX4" fmla="*/ 195285 w 3359540"/>
              <a:gd name="csY4" fmla="*/ 195265 h 3359540"/>
              <a:gd name="csX5" fmla="*/ 1679804 w 3359540"/>
              <a:gd name="csY5" fmla="*/ 291087 h 3359540"/>
              <a:gd name="csX6" fmla="*/ 3164276 w 3359540"/>
              <a:gd name="csY6" fmla="*/ 195265 h 3359540"/>
              <a:gd name="csX7" fmla="*/ 3068454 w 3359540"/>
              <a:gd name="csY7" fmla="*/ 1679737 h 3359540"/>
              <a:gd name="csX8" fmla="*/ 3164276 w 3359540"/>
              <a:gd name="csY8" fmla="*/ 3164256 h 3359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59540" h="3359540">
                <a:moveTo>
                  <a:pt x="3164276" y="3164256"/>
                </a:moveTo>
                <a:cubicBezTo>
                  <a:pt x="2863190" y="3465341"/>
                  <a:pt x="2281594" y="3406572"/>
                  <a:pt x="1679804" y="3068434"/>
                </a:cubicBezTo>
                <a:cubicBezTo>
                  <a:pt x="1077967" y="3406572"/>
                  <a:pt x="496370" y="3465293"/>
                  <a:pt x="195285" y="3164256"/>
                </a:cubicBezTo>
                <a:cubicBezTo>
                  <a:pt x="-105800" y="2863170"/>
                  <a:pt x="-47031" y="2281574"/>
                  <a:pt x="291107" y="1679737"/>
                </a:cubicBezTo>
                <a:cubicBezTo>
                  <a:pt x="-47031" y="1077900"/>
                  <a:pt x="-105752" y="496303"/>
                  <a:pt x="195285" y="195265"/>
                </a:cubicBezTo>
                <a:cubicBezTo>
                  <a:pt x="496370" y="-105772"/>
                  <a:pt x="1077967" y="-47051"/>
                  <a:pt x="1679804" y="291087"/>
                </a:cubicBezTo>
                <a:cubicBezTo>
                  <a:pt x="2281594" y="-47051"/>
                  <a:pt x="2863238" y="-105772"/>
                  <a:pt x="3164276" y="195265"/>
                </a:cubicBezTo>
                <a:cubicBezTo>
                  <a:pt x="3465313" y="496351"/>
                  <a:pt x="3406592" y="1077947"/>
                  <a:pt x="3068454" y="1679737"/>
                </a:cubicBezTo>
                <a:cubicBezTo>
                  <a:pt x="3406592" y="2281574"/>
                  <a:pt x="3465313" y="2863170"/>
                  <a:pt x="3164276" y="3164256"/>
                </a:cubicBezTo>
                <a:close/>
              </a:path>
            </a:pathLst>
          </a:custGeom>
          <a:noFill/>
          <a:ln w="12700" cap="flat">
            <a:solidFill>
              <a:srgbClr val="B2B2B2"/>
            </a:solidFill>
            <a:prstDash val="sysDot"/>
            <a:miter/>
          </a:ln>
        </p:spPr>
        <p:txBody>
          <a:bodyPr/>
          <a:lstStyle/>
          <a:p>
            <a:endParaRPr lang="en-US" sz="2400"/>
          </a:p>
        </p:txBody>
      </p:sp>
    </p:spTree>
    <p:extLst>
      <p:ext uri="{BB962C8B-B14F-4D97-AF65-F5344CB8AC3E}">
        <p14:creationId xmlns:p14="http://schemas.microsoft.com/office/powerpoint/2010/main" val="30321790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Glossary -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9A37A-2778-7D5F-D956-7D3909F4097E}"/>
              </a:ext>
            </a:extLst>
          </p:cNvPr>
          <p:cNvPicPr>
            <a:picLocks noChangeAspect="1"/>
          </p:cNvPicPr>
          <p:nvPr/>
        </p:nvPicPr>
        <p:blipFill>
          <a:blip r:embed="rId2"/>
          <a:stretch>
            <a:fillRect/>
          </a:stretch>
        </p:blipFill>
        <p:spPr>
          <a:xfrm>
            <a:off x="115187" y="6452025"/>
            <a:ext cx="1384007" cy="318671"/>
          </a:xfrm>
          <a:prstGeom prst="rect">
            <a:avLst/>
          </a:prstGeom>
        </p:spPr>
      </p:pic>
      <p:sp>
        <p:nvSpPr>
          <p:cNvPr id="4" name="Footer Placeholder 10">
            <a:extLst>
              <a:ext uri="{FF2B5EF4-FFF2-40B4-BE49-F238E27FC236}">
                <a16:creationId xmlns:a16="http://schemas.microsoft.com/office/drawing/2014/main" id="{674BBB94-2DBD-CAB1-D88C-89584A98DA0A}"/>
              </a:ext>
            </a:extLst>
          </p:cNvPr>
          <p:cNvSpPr>
            <a:spLocks noGrp="1"/>
          </p:cNvSpPr>
          <p:nvPr>
            <p:ph type="ftr" sz="quarter" idx="3"/>
          </p:nvPr>
        </p:nvSpPr>
        <p:spPr>
          <a:xfrm>
            <a:off x="1499194"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3" name="Date Placeholder 3">
            <a:extLst>
              <a:ext uri="{FF2B5EF4-FFF2-40B4-BE49-F238E27FC236}">
                <a16:creationId xmlns:a16="http://schemas.microsoft.com/office/drawing/2014/main" id="{9EF97F26-663A-4852-B04E-273A8217E324}"/>
              </a:ext>
            </a:extLst>
          </p:cNvPr>
          <p:cNvSpPr txBox="1">
            <a:spLocks/>
          </p:cNvSpPr>
          <p:nvPr/>
        </p:nvSpPr>
        <p:spPr>
          <a:xfrm>
            <a:off x="150613" y="62823"/>
            <a:ext cx="1172551" cy="366183"/>
          </a:xfrm>
          <a:prstGeom prst="rect">
            <a:avLst/>
          </a:prstGeom>
        </p:spPr>
        <p:txBody>
          <a:bodyPr vert="horz" lIns="121920" tIns="60960" rIns="121920" bIns="60960" rtlCol="0" anchor="t"/>
          <a:lstStyle>
            <a:defPPr>
              <a:defRPr lang="en-US"/>
            </a:defPPr>
            <a:lvl1pPr marL="0" algn="l" defTabSz="685800" rtl="0" eaLnBrk="1" latinLnBrk="0" hangingPunct="1">
              <a:defRPr sz="800" b="0" i="0" kern="1200">
                <a:solidFill>
                  <a:schemeClr val="tx1"/>
                </a:solidFill>
                <a:latin typeface="Trefoil Sans Medium" panose="020B0000000000000000" pitchFamily="34"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67"/>
              <a:t>Glossary</a:t>
            </a:r>
          </a:p>
        </p:txBody>
      </p:sp>
      <p:sp>
        <p:nvSpPr>
          <p:cNvPr id="6" name="Rounded Rectangle 5">
            <a:extLst>
              <a:ext uri="{FF2B5EF4-FFF2-40B4-BE49-F238E27FC236}">
                <a16:creationId xmlns:a16="http://schemas.microsoft.com/office/drawing/2014/main" id="{4FC12E63-15E0-1290-186A-AA922D15E1B5}"/>
              </a:ext>
            </a:extLst>
          </p:cNvPr>
          <p:cNvSpPr/>
          <p:nvPr/>
        </p:nvSpPr>
        <p:spPr>
          <a:xfrm>
            <a:off x="549693" y="1756755"/>
            <a:ext cx="1124688" cy="1124688"/>
          </a:xfrm>
          <a:prstGeom prst="round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ounded Rectangle 8">
            <a:extLst>
              <a:ext uri="{FF2B5EF4-FFF2-40B4-BE49-F238E27FC236}">
                <a16:creationId xmlns:a16="http://schemas.microsoft.com/office/drawing/2014/main" id="{801F02C9-0369-37B6-ED81-298521E13F05}"/>
              </a:ext>
            </a:extLst>
          </p:cNvPr>
          <p:cNvSpPr/>
          <p:nvPr/>
        </p:nvSpPr>
        <p:spPr>
          <a:xfrm>
            <a:off x="2021935" y="1756755"/>
            <a:ext cx="1124688" cy="1124688"/>
          </a:xfrm>
          <a:prstGeom prst="round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ounded Rectangle 9">
            <a:extLst>
              <a:ext uri="{FF2B5EF4-FFF2-40B4-BE49-F238E27FC236}">
                <a16:creationId xmlns:a16="http://schemas.microsoft.com/office/drawing/2014/main" id="{B9C3E7E9-6E86-D0E8-A18F-EB996884B832}"/>
              </a:ext>
            </a:extLst>
          </p:cNvPr>
          <p:cNvSpPr/>
          <p:nvPr/>
        </p:nvSpPr>
        <p:spPr>
          <a:xfrm>
            <a:off x="3505768" y="1756755"/>
            <a:ext cx="1124688" cy="1124688"/>
          </a:xfrm>
          <a:prstGeom prst="round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ounded Rectangle 10">
            <a:extLst>
              <a:ext uri="{FF2B5EF4-FFF2-40B4-BE49-F238E27FC236}">
                <a16:creationId xmlns:a16="http://schemas.microsoft.com/office/drawing/2014/main" id="{93D793DE-AD2B-3671-B1DB-AC3C34B4D895}"/>
              </a:ext>
            </a:extLst>
          </p:cNvPr>
          <p:cNvSpPr/>
          <p:nvPr/>
        </p:nvSpPr>
        <p:spPr>
          <a:xfrm>
            <a:off x="4989601" y="1756755"/>
            <a:ext cx="1124688" cy="1124688"/>
          </a:xfrm>
          <a:prstGeom prst="round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ounded Rectangle 12">
            <a:extLst>
              <a:ext uri="{FF2B5EF4-FFF2-40B4-BE49-F238E27FC236}">
                <a16:creationId xmlns:a16="http://schemas.microsoft.com/office/drawing/2014/main" id="{FCCFAF6D-1F55-4DAA-DF51-49E4C089568C}"/>
              </a:ext>
            </a:extLst>
          </p:cNvPr>
          <p:cNvSpPr/>
          <p:nvPr/>
        </p:nvSpPr>
        <p:spPr>
          <a:xfrm>
            <a:off x="549692" y="4013012"/>
            <a:ext cx="4196480" cy="2031232"/>
          </a:xfrm>
          <a:prstGeom prst="roundRect">
            <a:avLst>
              <a:gd name="adj" fmla="val 9326"/>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2417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Glossary -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9A37A-2778-7D5F-D956-7D3909F4097E}"/>
              </a:ext>
            </a:extLst>
          </p:cNvPr>
          <p:cNvPicPr>
            <a:picLocks noChangeAspect="1"/>
          </p:cNvPicPr>
          <p:nvPr/>
        </p:nvPicPr>
        <p:blipFill>
          <a:blip r:embed="rId2"/>
          <a:stretch>
            <a:fillRect/>
          </a:stretch>
        </p:blipFill>
        <p:spPr>
          <a:xfrm>
            <a:off x="115187" y="6452025"/>
            <a:ext cx="1384007" cy="318671"/>
          </a:xfrm>
          <a:prstGeom prst="rect">
            <a:avLst/>
          </a:prstGeom>
        </p:spPr>
      </p:pic>
      <p:sp>
        <p:nvSpPr>
          <p:cNvPr id="4" name="Footer Placeholder 10">
            <a:extLst>
              <a:ext uri="{FF2B5EF4-FFF2-40B4-BE49-F238E27FC236}">
                <a16:creationId xmlns:a16="http://schemas.microsoft.com/office/drawing/2014/main" id="{674BBB94-2DBD-CAB1-D88C-89584A98DA0A}"/>
              </a:ext>
            </a:extLst>
          </p:cNvPr>
          <p:cNvSpPr>
            <a:spLocks noGrp="1"/>
          </p:cNvSpPr>
          <p:nvPr>
            <p:ph type="ftr" sz="quarter" idx="3"/>
          </p:nvPr>
        </p:nvSpPr>
        <p:spPr>
          <a:xfrm>
            <a:off x="1499194" y="6571331"/>
            <a:ext cx="5673297" cy="154579"/>
          </a:xfrm>
          <a:prstGeom prst="rect">
            <a:avLst/>
          </a:prstGeom>
        </p:spPr>
        <p:txBody>
          <a:bodyPr/>
          <a:lstStyle>
            <a:lvl1pPr>
              <a:defRPr sz="600">
                <a:latin typeface="Girl Scout Text Book" panose="02020003000000000000" pitchFamily="18" charset="0"/>
              </a:defRPr>
            </a:lvl1pPr>
          </a:lstStyle>
          <a:p>
            <a:endParaRPr lang="en-US"/>
          </a:p>
        </p:txBody>
      </p:sp>
      <p:sp>
        <p:nvSpPr>
          <p:cNvPr id="3" name="Date Placeholder 3">
            <a:extLst>
              <a:ext uri="{FF2B5EF4-FFF2-40B4-BE49-F238E27FC236}">
                <a16:creationId xmlns:a16="http://schemas.microsoft.com/office/drawing/2014/main" id="{9EF97F26-663A-4852-B04E-273A8217E324}"/>
              </a:ext>
            </a:extLst>
          </p:cNvPr>
          <p:cNvSpPr txBox="1">
            <a:spLocks/>
          </p:cNvSpPr>
          <p:nvPr/>
        </p:nvSpPr>
        <p:spPr>
          <a:xfrm>
            <a:off x="150613" y="62823"/>
            <a:ext cx="1172551" cy="366183"/>
          </a:xfrm>
          <a:prstGeom prst="rect">
            <a:avLst/>
          </a:prstGeom>
        </p:spPr>
        <p:txBody>
          <a:bodyPr vert="horz" lIns="121920" tIns="60960" rIns="121920" bIns="60960" rtlCol="0" anchor="t"/>
          <a:lstStyle>
            <a:defPPr>
              <a:defRPr lang="en-US"/>
            </a:defPPr>
            <a:lvl1pPr marL="0" algn="l" defTabSz="685800" rtl="0" eaLnBrk="1" latinLnBrk="0" hangingPunct="1">
              <a:defRPr sz="800" b="0" i="0" kern="1200">
                <a:solidFill>
                  <a:schemeClr val="tx1"/>
                </a:solidFill>
                <a:latin typeface="Trefoil Sans Medium" panose="020B0000000000000000" pitchFamily="34"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67"/>
              <a:t>Glossary</a:t>
            </a:r>
          </a:p>
        </p:txBody>
      </p:sp>
    </p:spTree>
    <p:extLst>
      <p:ext uri="{BB962C8B-B14F-4D97-AF65-F5344CB8AC3E}">
        <p14:creationId xmlns:p14="http://schemas.microsoft.com/office/powerpoint/2010/main" val="74998323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79F18DDA-D9D9-7EE0-0732-D3DF1FF7F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Type Here to Enter a Single Line Slide Header.</a:t>
            </a:r>
          </a:p>
        </p:txBody>
      </p:sp>
      <p:sp>
        <p:nvSpPr>
          <p:cNvPr id="8" name="Text Placeholder 2">
            <a:extLst>
              <a:ext uri="{FF2B5EF4-FFF2-40B4-BE49-F238E27FC236}">
                <a16:creationId xmlns:a16="http://schemas.microsoft.com/office/drawing/2014/main" id="{387350D0-B692-8C5B-D75D-E97C1C471E8C}"/>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2" name="Footer Placeholder 8">
            <a:extLst>
              <a:ext uri="{FF2B5EF4-FFF2-40B4-BE49-F238E27FC236}">
                <a16:creationId xmlns:a16="http://schemas.microsoft.com/office/drawing/2014/main" id="{EF099D44-F803-D79D-F210-D858746F534F}"/>
              </a:ext>
            </a:extLst>
          </p:cNvPr>
          <p:cNvSpPr>
            <a:spLocks noGrp="1"/>
          </p:cNvSpPr>
          <p:nvPr>
            <p:ph type="ftr" sz="quarter" idx="3"/>
          </p:nvPr>
        </p:nvSpPr>
        <p:spPr>
          <a:xfrm>
            <a:off x="435864" y="6494050"/>
            <a:ext cx="4114800" cy="366183"/>
          </a:xfrm>
          <a:prstGeom prst="rect">
            <a:avLst/>
          </a:prstGeom>
        </p:spPr>
        <p:txBody>
          <a:bodyPr vert="horz" lIns="91440" tIns="45720" rIns="91440" bIns="45720" rtlCol="0" anchor="ctr"/>
          <a:lstStyle>
            <a:lvl1pPr algn="l">
              <a:defRPr sz="600">
                <a:solidFill>
                  <a:schemeClr val="tx1"/>
                </a:solidFill>
                <a:latin typeface="Girl Scout Text Book" panose="02020003000000000000" pitchFamily="18" charset="0"/>
              </a:defRPr>
            </a:lvl1pPr>
          </a:lstStyle>
          <a:p>
            <a:endParaRPr lang="en-US"/>
          </a:p>
        </p:txBody>
      </p:sp>
      <p:sp>
        <p:nvSpPr>
          <p:cNvPr id="3" name="Slide Number Placeholder 9">
            <a:extLst>
              <a:ext uri="{FF2B5EF4-FFF2-40B4-BE49-F238E27FC236}">
                <a16:creationId xmlns:a16="http://schemas.microsoft.com/office/drawing/2014/main" id="{CB1183B1-B442-E54F-8EA3-DFE70E8D666E}"/>
              </a:ext>
            </a:extLst>
          </p:cNvPr>
          <p:cNvSpPr>
            <a:spLocks noGrp="1"/>
          </p:cNvSpPr>
          <p:nvPr>
            <p:ph type="sldNum" sz="quarter" idx="4"/>
          </p:nvPr>
        </p:nvSpPr>
        <p:spPr>
          <a:xfrm>
            <a:off x="9012936" y="6483945"/>
            <a:ext cx="2743200" cy="366183"/>
          </a:xfrm>
          <a:prstGeom prst="rect">
            <a:avLst/>
          </a:prstGeom>
        </p:spPr>
        <p:txBody>
          <a:bodyPr vert="horz" lIns="91440" tIns="45720" rIns="91440" bIns="45720" rtlCol="0" anchor="ctr"/>
          <a:lstStyle>
            <a:lvl1pPr algn="r">
              <a:defRPr sz="800">
                <a:solidFill>
                  <a:schemeClr val="tx1"/>
                </a:solidFill>
                <a:latin typeface="Girl Scout Text Book" panose="02020003000000000000" pitchFamily="18" charset="0"/>
              </a:defRPr>
            </a:lvl1pPr>
          </a:lstStyle>
          <a:p>
            <a:fld id="{00CB1F4B-1589-4A10-BE27-B53C2DD5CE87}" type="slidenum">
              <a:rPr lang="en-US" smtClean="0"/>
              <a:t>‹#›</a:t>
            </a:fld>
            <a:endParaRPr lang="en-US"/>
          </a:p>
        </p:txBody>
      </p:sp>
      <p:sp>
        <p:nvSpPr>
          <p:cNvPr id="5" name="Date Placeholder 4">
            <a:extLst>
              <a:ext uri="{FF2B5EF4-FFF2-40B4-BE49-F238E27FC236}">
                <a16:creationId xmlns:a16="http://schemas.microsoft.com/office/drawing/2014/main" id="{0EEFE195-ED2A-DE00-AE67-ED9B451D8193}"/>
              </a:ext>
            </a:extLst>
          </p:cNvPr>
          <p:cNvSpPr>
            <a:spLocks noGrp="1"/>
          </p:cNvSpPr>
          <p:nvPr>
            <p:ph type="dt" sz="half" idx="2"/>
          </p:nvPr>
        </p:nvSpPr>
        <p:spPr>
          <a:xfrm>
            <a:off x="105663" y="114037"/>
            <a:ext cx="3970652" cy="366183"/>
          </a:xfrm>
          <a:prstGeom prst="rect">
            <a:avLst/>
          </a:prstGeom>
        </p:spPr>
        <p:txBody>
          <a:bodyPr vert="horz" lIns="91440" tIns="45720" rIns="91440" bIns="45720" rtlCol="0" anchor="t"/>
          <a:lstStyle>
            <a:lvl1pPr algn="l">
              <a:defRPr sz="1067" b="0" i="0">
                <a:solidFill>
                  <a:schemeClr val="tx1"/>
                </a:solidFill>
                <a:latin typeface="Trefoil Sans Medium" panose="020B0000000000000000" pitchFamily="34" charset="0"/>
              </a:defRPr>
            </a:lvl1pPr>
          </a:lstStyle>
          <a:p>
            <a:fld id="{4B5C4650-413D-477D-81B7-E82739F43902}" type="datetimeFigureOut">
              <a:rPr lang="en-US" smtClean="0"/>
              <a:t>11/5/2026</a:t>
            </a:fld>
            <a:endParaRPr lang="en-US"/>
          </a:p>
        </p:txBody>
      </p:sp>
    </p:spTree>
    <p:extLst>
      <p:ext uri="{BB962C8B-B14F-4D97-AF65-F5344CB8AC3E}">
        <p14:creationId xmlns:p14="http://schemas.microsoft.com/office/powerpoint/2010/main" val="1217568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Lst>
  <p:txStyles>
    <p:titleStyle>
      <a:lvl1pPr algn="l" defTabSz="914377" rtl="0" eaLnBrk="1" latinLnBrk="0" hangingPunct="1">
        <a:lnSpc>
          <a:spcPct val="90000"/>
        </a:lnSpc>
        <a:spcBef>
          <a:spcPct val="0"/>
        </a:spcBef>
        <a:buNone/>
        <a:defRPr sz="3733" kern="1200">
          <a:solidFill>
            <a:schemeClr val="tx1"/>
          </a:solidFill>
          <a:latin typeface="Girl Scout Text Book" panose="02020003000000000000" pitchFamily="18" charset="0"/>
          <a:ea typeface="+mj-ea"/>
          <a:cs typeface="+mj-cs"/>
        </a:defRPr>
      </a:lvl1pPr>
    </p:titleStyle>
    <p:bodyStyle>
      <a:lvl1pPr marL="380990" indent="-380990" algn="l" defTabSz="914377" rtl="0" eaLnBrk="1" latinLnBrk="0" hangingPunct="1">
        <a:lnSpc>
          <a:spcPct val="100000"/>
        </a:lnSpc>
        <a:spcBef>
          <a:spcPts val="1000"/>
        </a:spcBef>
        <a:buFont typeface="Arial" panose="020B0604020202020204" pitchFamily="34" charset="0"/>
        <a:buChar char="•"/>
        <a:defRPr sz="1787" b="0" i="0" kern="1200">
          <a:solidFill>
            <a:schemeClr val="tx1"/>
          </a:solidFill>
          <a:latin typeface="Trefoil Sans Medium" panose="020B0000000000000000" pitchFamily="34" charset="0"/>
          <a:ea typeface="+mn-ea"/>
          <a:cs typeface="+mn-cs"/>
        </a:defRPr>
      </a:lvl1pPr>
      <a:lvl2pPr marL="838179"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2pPr>
      <a:lvl3pPr marL="1295368"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3pPr>
      <a:lvl4pPr marL="1752556"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4pPr>
      <a:lvl5pPr marL="2209745"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4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57.xml"/><Relationship Id="rId4" Type="http://schemas.openxmlformats.org/officeDocument/2006/relationships/image" Target="../media/image51.png"/></Relationships>
</file>

<file path=ppt/slides/_rels/slide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53.jpeg"/></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4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4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47.xml"/><Relationship Id="rId5" Type="http://schemas.openxmlformats.org/officeDocument/2006/relationships/image" Target="../media/image65.png"/><Relationship Id="rId4" Type="http://schemas.openxmlformats.org/officeDocument/2006/relationships/image" Target="../media/image64.png"/></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67.png"/></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59.jpeg"/></Relationships>
</file>

<file path=ppt/slides/_rels/slide1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71.jpeg"/><Relationship Id="rId4" Type="http://schemas.openxmlformats.org/officeDocument/2006/relationships/image" Target="../media/image70.jpeg"/></Relationships>
</file>

<file path=ppt/slides/_rels/slide1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74.jpeg"/><Relationship Id="rId4" Type="http://schemas.openxmlformats.org/officeDocument/2006/relationships/image" Target="../media/image73.jpeg"/></Relationships>
</file>

<file path=ppt/slides/_rels/slide1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75.jpeg"/></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77.png"/></Relationships>
</file>

<file path=ppt/slides/_rels/slide1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9.xml"/><Relationship Id="rId1" Type="http://schemas.openxmlformats.org/officeDocument/2006/relationships/slideLayout" Target="../slideLayouts/slideLayout59.xml"/><Relationship Id="rId5" Type="http://schemas.openxmlformats.org/officeDocument/2006/relationships/image" Target="../media/image81.jpeg"/><Relationship Id="rId4" Type="http://schemas.openxmlformats.org/officeDocument/2006/relationships/image" Target="../media/image80.jpeg"/></Relationships>
</file>

<file path=ppt/slides/_rels/slide2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0.xml"/><Relationship Id="rId1" Type="http://schemas.openxmlformats.org/officeDocument/2006/relationships/slideLayout" Target="../slideLayouts/slideLayout59.xml"/><Relationship Id="rId5" Type="http://schemas.openxmlformats.org/officeDocument/2006/relationships/image" Target="../media/image83.png"/><Relationship Id="rId4" Type="http://schemas.openxmlformats.org/officeDocument/2006/relationships/image" Target="../media/image82.jpeg"/></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1.xml"/><Relationship Id="rId1" Type="http://schemas.openxmlformats.org/officeDocument/2006/relationships/slideLayout" Target="../slideLayouts/slideLayout59.xml"/><Relationship Id="rId5" Type="http://schemas.openxmlformats.org/officeDocument/2006/relationships/image" Target="../media/image86.png"/><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59.xml"/><Relationship Id="rId5" Type="http://schemas.openxmlformats.org/officeDocument/2006/relationships/image" Target="../media/image89.png"/><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91.jpeg"/></Relationships>
</file>

<file path=ppt/slides/_rels/slide2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image" Target="../media/image94.svg"/><Relationship Id="rId5" Type="http://schemas.openxmlformats.org/officeDocument/2006/relationships/image" Target="../media/image93.svg"/><Relationship Id="rId4" Type="http://schemas.openxmlformats.org/officeDocument/2006/relationships/image" Target="../media/image92.jpeg"/></Relationships>
</file>

<file path=ppt/slides/_rels/slide2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5.xml"/><Relationship Id="rId1" Type="http://schemas.openxmlformats.org/officeDocument/2006/relationships/slideLayout" Target="../slideLayouts/slideLayout22.xml"/><Relationship Id="rId6" Type="http://schemas.openxmlformats.org/officeDocument/2006/relationships/image" Target="../media/image94.svg"/><Relationship Id="rId5" Type="http://schemas.openxmlformats.org/officeDocument/2006/relationships/image" Target="../media/image93.svg"/><Relationship Id="rId4" Type="http://schemas.openxmlformats.org/officeDocument/2006/relationships/image" Target="../media/image90.jpeg"/></Relationships>
</file>

<file path=ppt/slides/_rels/slide2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96.jpeg"/></Relationships>
</file>

<file path=ppt/slides/_rels/slide2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100.jpeg"/></Relationships>
</file>

<file path=ppt/slides/_rels/slide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0.xml"/><Relationship Id="rId1" Type="http://schemas.openxmlformats.org/officeDocument/2006/relationships/slideLayout" Target="../slideLayouts/slideLayout20.xml"/><Relationship Id="rId4" Type="http://schemas.openxmlformats.org/officeDocument/2006/relationships/image" Target="../media/image102.jpeg"/></Relationships>
</file>

<file path=ppt/slides/_rels/slide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1.xml"/><Relationship Id="rId1" Type="http://schemas.openxmlformats.org/officeDocument/2006/relationships/slideLayout" Target="../slideLayouts/slideLayout16.xml"/><Relationship Id="rId4" Type="http://schemas.openxmlformats.org/officeDocument/2006/relationships/image" Target="../media/image103.png"/></Relationships>
</file>

<file path=ppt/slides/_rels/slide3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svg"/><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image" Target="../media/image108.svg"/><Relationship Id="rId5" Type="http://schemas.openxmlformats.org/officeDocument/2006/relationships/image" Target="../media/image107.svg"/><Relationship Id="rId4" Type="http://schemas.openxmlformats.org/officeDocument/2006/relationships/image" Target="../media/image106.svg"/></Relationships>
</file>

<file path=ppt/slides/_rels/slide3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5.xml"/><Relationship Id="rId1" Type="http://schemas.openxmlformats.org/officeDocument/2006/relationships/slideLayout" Target="../slideLayouts/slideLayout21.xml"/><Relationship Id="rId4" Type="http://schemas.openxmlformats.org/officeDocument/2006/relationships/image" Target="../media/image111.png"/></Relationships>
</file>

<file path=ppt/slides/_rels/slide3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6.xml"/><Relationship Id="rId1" Type="http://schemas.openxmlformats.org/officeDocument/2006/relationships/slideLayout" Target="../slideLayouts/slideLayout21.xml"/><Relationship Id="rId5" Type="http://schemas.openxmlformats.org/officeDocument/2006/relationships/image" Target="../media/image114.png"/><Relationship Id="rId4" Type="http://schemas.openxmlformats.org/officeDocument/2006/relationships/image" Target="../media/image113.png"/></Relationships>
</file>

<file path=ppt/slides/_rels/slide3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7.xml"/><Relationship Id="rId1" Type="http://schemas.openxmlformats.org/officeDocument/2006/relationships/slideLayout" Target="../slideLayouts/slideLayout21.xml"/><Relationship Id="rId4" Type="http://schemas.openxmlformats.org/officeDocument/2006/relationships/image" Target="../media/image116.png"/></Relationships>
</file>

<file path=ppt/slides/_rels/slide3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9.xml"/><Relationship Id="rId1" Type="http://schemas.openxmlformats.org/officeDocument/2006/relationships/slideLayout" Target="../slideLayouts/slideLayout22.xml"/><Relationship Id="rId4" Type="http://schemas.openxmlformats.org/officeDocument/2006/relationships/image" Target="../media/image119.png"/></Relationships>
</file>

<file path=ppt/slides/_rels/slide4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122.png"/></Relationships>
</file>

<file path=ppt/slides/_rels/slide4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25.jpeg"/><Relationship Id="rId4" Type="http://schemas.openxmlformats.org/officeDocument/2006/relationships/image" Target="../media/image12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3.xml"/><Relationship Id="rId1" Type="http://schemas.openxmlformats.org/officeDocument/2006/relationships/slideLayout" Target="../slideLayouts/slideLayout51.xml"/><Relationship Id="rId5" Type="http://schemas.openxmlformats.org/officeDocument/2006/relationships/image" Target="../media/image128.png"/><Relationship Id="rId4" Type="http://schemas.openxmlformats.org/officeDocument/2006/relationships/image" Target="../media/image127.png"/></Relationships>
</file>

<file path=ppt/slides/_rels/slide4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45.xml"/><Relationship Id="rId1" Type="http://schemas.openxmlformats.org/officeDocument/2006/relationships/slideLayout" Target="../slideLayouts/slideLayout51.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46.xml"/><Relationship Id="rId1" Type="http://schemas.openxmlformats.org/officeDocument/2006/relationships/slideLayout" Target="../slideLayouts/slideLayout19.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4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7.xml"/><Relationship Id="rId1" Type="http://schemas.openxmlformats.org/officeDocument/2006/relationships/slideLayout" Target="../slideLayouts/slideLayout51.xml"/><Relationship Id="rId5" Type="http://schemas.openxmlformats.org/officeDocument/2006/relationships/image" Target="../media/image139.jpeg"/><Relationship Id="rId4" Type="http://schemas.openxmlformats.org/officeDocument/2006/relationships/image" Target="../media/image138.jpeg"/></Relationships>
</file>

<file path=ppt/slides/_rels/slide4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40.jpeg"/><Relationship Id="rId7" Type="http://schemas.openxmlformats.org/officeDocument/2006/relationships/image" Target="cid:80ece9e3-fc6c-44b4-95d2-2490edc1c7f3@namprd16.prod.outlook.com" TargetMode="External"/><Relationship Id="rId2" Type="http://schemas.openxmlformats.org/officeDocument/2006/relationships/notesSlide" Target="../notesSlides/notesSlide48.xml"/><Relationship Id="rId1" Type="http://schemas.openxmlformats.org/officeDocument/2006/relationships/slideLayout" Target="../slideLayouts/slideLayout51.xml"/><Relationship Id="rId6" Type="http://schemas.openxmlformats.org/officeDocument/2006/relationships/image" Target="../media/image142.png"/><Relationship Id="rId5" Type="http://schemas.openxmlformats.org/officeDocument/2006/relationships/image" Target="cid:04b70be3-1bfb-4b46-8ef0-1ea732a9ea50@namprd16.prod.outlook.com" TargetMode="External"/><Relationship Id="rId10" Type="http://schemas.openxmlformats.org/officeDocument/2006/relationships/image" Target="../media/image145.png"/><Relationship Id="rId4" Type="http://schemas.openxmlformats.org/officeDocument/2006/relationships/image" Target="../media/image141.png"/><Relationship Id="rId9" Type="http://schemas.openxmlformats.org/officeDocument/2006/relationships/image" Target="../media/image144.png"/></Relationships>
</file>

<file path=ppt/slides/_rels/slide5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49.xml"/><Relationship Id="rId1" Type="http://schemas.openxmlformats.org/officeDocument/2006/relationships/slideLayout" Target="../slideLayouts/slideLayout51.xml"/><Relationship Id="rId6" Type="http://schemas.openxmlformats.org/officeDocument/2006/relationships/image" Target="../media/image140.jpeg"/><Relationship Id="rId5" Type="http://schemas.openxmlformats.org/officeDocument/2006/relationships/image" Target="cid:75583721-3b76-4e26-b1e0-51b7e80c08e0@namprd16.prod.outlook.com" TargetMode="External"/><Relationship Id="rId4" Type="http://schemas.openxmlformats.org/officeDocument/2006/relationships/image" Target="../media/image147.jpeg"/></Relationships>
</file>

<file path=ppt/slides/_rels/slide5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50.xml"/><Relationship Id="rId1" Type="http://schemas.openxmlformats.org/officeDocument/2006/relationships/slideLayout" Target="../slideLayouts/slideLayout51.xml"/><Relationship Id="rId5" Type="http://schemas.openxmlformats.org/officeDocument/2006/relationships/image" Target="../media/image131.jpeg"/><Relationship Id="rId4" Type="http://schemas.openxmlformats.org/officeDocument/2006/relationships/image" Target="../media/image149.jpeg"/></Relationships>
</file>

<file path=ppt/slides/_rels/slide5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51.xml"/><Relationship Id="rId1" Type="http://schemas.openxmlformats.org/officeDocument/2006/relationships/slideLayout" Target="../slideLayouts/slideLayout60.xml"/><Relationship Id="rId6" Type="http://schemas.openxmlformats.org/officeDocument/2006/relationships/image" Target="../media/image131.jpeg"/><Relationship Id="rId5" Type="http://schemas.openxmlformats.org/officeDocument/2006/relationships/image" Target="../media/image152.jpeg"/><Relationship Id="rId4" Type="http://schemas.openxmlformats.org/officeDocument/2006/relationships/image" Target="../media/image151.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154.jpeg"/></Relationships>
</file>

<file path=ppt/slides/_rels/slide5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55.xml"/><Relationship Id="rId1" Type="http://schemas.openxmlformats.org/officeDocument/2006/relationships/slideLayout" Target="../slideLayouts/slideLayout11.xml"/><Relationship Id="rId4" Type="http://schemas.openxmlformats.org/officeDocument/2006/relationships/image" Target="../media/image157.jpeg"/></Relationships>
</file>

<file path=ppt/slides/_rels/slide5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6.xml"/><Relationship Id="rId1" Type="http://schemas.openxmlformats.org/officeDocument/2006/relationships/slideLayout" Target="../slideLayouts/slideLayout19.xml"/><Relationship Id="rId4" Type="http://schemas.openxmlformats.org/officeDocument/2006/relationships/image" Target="../media/image159.jpeg"/></Relationships>
</file>

<file path=ppt/slides/_rels/slide58.xml.rels><?xml version="1.0" encoding="UTF-8" standalone="yes"?>
<Relationships xmlns="http://schemas.openxmlformats.org/package/2006/relationships"><Relationship Id="rId3" Type="http://schemas.openxmlformats.org/officeDocument/2006/relationships/image" Target="../media/image159.jpeg"/><Relationship Id="rId7" Type="http://schemas.openxmlformats.org/officeDocument/2006/relationships/image" Target="../media/image162.svg"/><Relationship Id="rId2" Type="http://schemas.openxmlformats.org/officeDocument/2006/relationships/notesSlide" Target="../notesSlides/notesSlide57.xml"/><Relationship Id="rId1" Type="http://schemas.openxmlformats.org/officeDocument/2006/relationships/slideLayout" Target="../slideLayouts/slideLayout51.xml"/><Relationship Id="rId6" Type="http://schemas.openxmlformats.org/officeDocument/2006/relationships/image" Target="../media/image161.svg"/><Relationship Id="rId5" Type="http://schemas.openxmlformats.org/officeDocument/2006/relationships/image" Target="../media/image160.svg"/><Relationship Id="rId4" Type="http://schemas.openxmlformats.org/officeDocument/2006/relationships/image" Target="../media/image139.jpeg"/></Relationships>
</file>

<file path=ppt/slides/_rels/slide59.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58.xml"/><Relationship Id="rId1" Type="http://schemas.openxmlformats.org/officeDocument/2006/relationships/slideLayout" Target="../slideLayouts/slideLayout51.xml"/><Relationship Id="rId6" Type="http://schemas.openxmlformats.org/officeDocument/2006/relationships/image" Target="cid:75583721-3b76-4e26-b1e0-51b7e80c08e0@namprd16.prod.outlook.com" TargetMode="External"/><Relationship Id="rId5" Type="http://schemas.openxmlformats.org/officeDocument/2006/relationships/image" Target="../media/image147.jpeg"/><Relationship Id="rId4" Type="http://schemas.openxmlformats.org/officeDocument/2006/relationships/image" Target="../media/image146.png"/></Relationships>
</file>

<file path=ppt/slides/_rels/slide60.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59.jpeg"/><Relationship Id="rId7" Type="http://schemas.openxmlformats.org/officeDocument/2006/relationships/image" Target="cid:80ece9e3-fc6c-44b4-95d2-2490edc1c7f3@namprd16.prod.outlook.com" TargetMode="External"/><Relationship Id="rId2" Type="http://schemas.openxmlformats.org/officeDocument/2006/relationships/notesSlide" Target="../notesSlides/notesSlide59.xml"/><Relationship Id="rId1" Type="http://schemas.openxmlformats.org/officeDocument/2006/relationships/slideLayout" Target="../slideLayouts/slideLayout51.xml"/><Relationship Id="rId6" Type="http://schemas.openxmlformats.org/officeDocument/2006/relationships/image" Target="../media/image142.png"/><Relationship Id="rId5" Type="http://schemas.openxmlformats.org/officeDocument/2006/relationships/image" Target="cid:04b70be3-1bfb-4b46-8ef0-1ea732a9ea50@namprd16.prod.outlook.com" TargetMode="External"/><Relationship Id="rId10" Type="http://schemas.openxmlformats.org/officeDocument/2006/relationships/image" Target="../media/image145.png"/><Relationship Id="rId4" Type="http://schemas.openxmlformats.org/officeDocument/2006/relationships/image" Target="../media/image141.png"/><Relationship Id="rId9" Type="http://schemas.openxmlformats.org/officeDocument/2006/relationships/image" Target="../media/image144.png"/></Relationships>
</file>

<file path=ppt/slides/_rels/slide61.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61.xml"/><Relationship Id="rId1" Type="http://schemas.openxmlformats.org/officeDocument/2006/relationships/slideLayout" Target="../slideLayouts/slideLayout19.xml"/><Relationship Id="rId4" Type="http://schemas.openxmlformats.org/officeDocument/2006/relationships/image" Target="../media/image165.png"/></Relationships>
</file>

<file path=ppt/slides/_rels/slide63.xml.rels><?xml version="1.0" encoding="UTF-8" standalone="yes"?>
<Relationships xmlns="http://schemas.openxmlformats.org/package/2006/relationships"><Relationship Id="rId8" Type="http://schemas.openxmlformats.org/officeDocument/2006/relationships/image" Target="../media/image171.jpeg"/><Relationship Id="rId3" Type="http://schemas.openxmlformats.org/officeDocument/2006/relationships/image" Target="../media/image166.jpeg"/><Relationship Id="rId7" Type="http://schemas.openxmlformats.org/officeDocument/2006/relationships/image" Target="../media/image170.jpeg"/><Relationship Id="rId2" Type="http://schemas.openxmlformats.org/officeDocument/2006/relationships/notesSlide" Target="../notesSlides/notesSlide62.xml"/><Relationship Id="rId1" Type="http://schemas.openxmlformats.org/officeDocument/2006/relationships/slideLayout" Target="../slideLayouts/slideLayout11.xml"/><Relationship Id="rId6" Type="http://schemas.openxmlformats.org/officeDocument/2006/relationships/image" Target="../media/image169.svg"/><Relationship Id="rId5" Type="http://schemas.openxmlformats.org/officeDocument/2006/relationships/image" Target="../media/image168.svg"/><Relationship Id="rId10" Type="http://schemas.openxmlformats.org/officeDocument/2006/relationships/image" Target="../media/image173.jpeg"/><Relationship Id="rId4" Type="http://schemas.openxmlformats.org/officeDocument/2006/relationships/image" Target="../media/image167.svg"/><Relationship Id="rId9" Type="http://schemas.openxmlformats.org/officeDocument/2006/relationships/image" Target="../media/image172.jpeg"/></Relationships>
</file>

<file path=ppt/slides/_rels/slide6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4.xml"/><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65.xml"/><Relationship Id="rId1" Type="http://schemas.openxmlformats.org/officeDocument/2006/relationships/slideLayout" Target="../slideLayouts/slideLayout21.xml"/><Relationship Id="rId4" Type="http://schemas.openxmlformats.org/officeDocument/2006/relationships/image" Target="../media/image177.png"/></Relationships>
</file>

<file path=ppt/slides/_rels/slide6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66.xml"/><Relationship Id="rId1" Type="http://schemas.openxmlformats.org/officeDocument/2006/relationships/slideLayout" Target="../slideLayouts/slideLayout57.xml"/><Relationship Id="rId5" Type="http://schemas.openxmlformats.org/officeDocument/2006/relationships/image" Target="../media/image180.png"/><Relationship Id="rId4" Type="http://schemas.openxmlformats.org/officeDocument/2006/relationships/image" Target="../media/image179.png"/></Relationships>
</file>

<file path=ppt/slides/_rels/slide6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7.xml"/><Relationship Id="rId1" Type="http://schemas.openxmlformats.org/officeDocument/2006/relationships/slideLayout" Target="../slideLayouts/slideLayout57.xml"/><Relationship Id="rId4" Type="http://schemas.openxmlformats.org/officeDocument/2006/relationships/image" Target="../media/image182.png"/></Relationships>
</file>

<file path=ppt/slides/_rels/slide69.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68.xml"/><Relationship Id="rId1" Type="http://schemas.openxmlformats.org/officeDocument/2006/relationships/slideLayout" Target="../slideLayouts/slideLayout57.xml"/><Relationship Id="rId4" Type="http://schemas.openxmlformats.org/officeDocument/2006/relationships/image" Target="../media/image184.png"/></Relationships>
</file>

<file path=ppt/slides/_rels/slide7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69.xml"/><Relationship Id="rId1" Type="http://schemas.openxmlformats.org/officeDocument/2006/relationships/slideLayout" Target="../slideLayouts/slideLayout57.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71.xml.rels><?xml version="1.0" encoding="UTF-8" standalone="yes"?>
<Relationships xmlns="http://schemas.openxmlformats.org/package/2006/relationships"><Relationship Id="rId3" Type="http://schemas.openxmlformats.org/officeDocument/2006/relationships/image" Target="../media/image189.sv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CFCF84-BEDC-1312-3CDA-208DFAC3B81A}"/>
              </a:ext>
            </a:extLst>
          </p:cNvPr>
          <p:cNvSpPr>
            <a:spLocks noGrp="1"/>
          </p:cNvSpPr>
          <p:nvPr>
            <p:ph type="ctrTitle"/>
          </p:nvPr>
        </p:nvSpPr>
        <p:spPr/>
        <p:txBody>
          <a:bodyPr/>
          <a:lstStyle/>
          <a:p>
            <a:r>
              <a:rPr lang="en-US"/>
              <a:t>Digital Cookie</a:t>
            </a:r>
          </a:p>
        </p:txBody>
      </p:sp>
      <p:sp>
        <p:nvSpPr>
          <p:cNvPr id="5" name="Subtitle 4">
            <a:extLst>
              <a:ext uri="{FF2B5EF4-FFF2-40B4-BE49-F238E27FC236}">
                <a16:creationId xmlns:a16="http://schemas.microsoft.com/office/drawing/2014/main" id="{3780C34A-EE18-F18C-DD04-FE3A31A0483D}"/>
              </a:ext>
            </a:extLst>
          </p:cNvPr>
          <p:cNvSpPr>
            <a:spLocks noGrp="1"/>
          </p:cNvSpPr>
          <p:nvPr>
            <p:ph type="subTitle" idx="12"/>
          </p:nvPr>
        </p:nvSpPr>
        <p:spPr/>
        <p:txBody>
          <a:bodyPr/>
          <a:lstStyle/>
          <a:p>
            <a:r>
              <a:rPr lang="en-US"/>
              <a:t>Family Training</a:t>
            </a:r>
          </a:p>
        </p:txBody>
      </p:sp>
      <p:pic>
        <p:nvPicPr>
          <p:cNvPr id="8" name="Picture Placeholder 7">
            <a:extLst>
              <a:ext uri="{FF2B5EF4-FFF2-40B4-BE49-F238E27FC236}">
                <a16:creationId xmlns:a16="http://schemas.microsoft.com/office/drawing/2014/main" id="{992E91B3-852F-DA6B-1C63-BD65087A41B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50" r="16650"/>
          <a:stretch>
            <a:fillRect/>
          </a:stretch>
        </p:blipFill>
        <p:spPr>
          <a:custGeom>
            <a:avLst/>
            <a:gdLst>
              <a:gd name="csX0" fmla="*/ 749871 w 3054475"/>
              <a:gd name="csY0" fmla="*/ 3169 h 3054475"/>
              <a:gd name="csX1" fmla="*/ 1527248 w 3054475"/>
              <a:gd name="csY1" fmla="*/ 264642 h 3054475"/>
              <a:gd name="csX2" fmla="*/ 2876940 w 3054475"/>
              <a:gd name="csY2" fmla="*/ 177535 h 3054475"/>
              <a:gd name="csX3" fmla="*/ 2789834 w 3054475"/>
              <a:gd name="csY3" fmla="*/ 1527228 h 3054475"/>
              <a:gd name="csX4" fmla="*/ 2876940 w 3054475"/>
              <a:gd name="csY4" fmla="*/ 2876921 h 3054475"/>
              <a:gd name="csX5" fmla="*/ 1527248 w 3054475"/>
              <a:gd name="csY5" fmla="*/ 2789814 h 3054475"/>
              <a:gd name="csX6" fmla="*/ 177555 w 3054475"/>
              <a:gd name="csY6" fmla="*/ 2876921 h 3054475"/>
              <a:gd name="csX7" fmla="*/ 264661 w 3054475"/>
              <a:gd name="csY7" fmla="*/ 1527228 h 3054475"/>
              <a:gd name="csX8" fmla="*/ 177555 w 3054475"/>
              <a:gd name="csY8" fmla="*/ 177535 h 3054475"/>
              <a:gd name="csX9" fmla="*/ 749871 w 3054475"/>
              <a:gd name="csY9" fmla="*/ 3169 h 3054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54475" h="3054475">
                <a:moveTo>
                  <a:pt x="749871" y="3169"/>
                </a:moveTo>
                <a:cubicBezTo>
                  <a:pt x="984680" y="20730"/>
                  <a:pt x="1253666" y="110932"/>
                  <a:pt x="1527248" y="264642"/>
                </a:cubicBezTo>
                <a:cubicBezTo>
                  <a:pt x="2074411" y="-42778"/>
                  <a:pt x="2603192" y="-96165"/>
                  <a:pt x="2876940" y="177535"/>
                </a:cubicBezTo>
                <a:cubicBezTo>
                  <a:pt x="3150641" y="451284"/>
                  <a:pt x="3097253" y="980064"/>
                  <a:pt x="2789834" y="1527228"/>
                </a:cubicBezTo>
                <a:cubicBezTo>
                  <a:pt x="3097253" y="2074392"/>
                  <a:pt x="3150641" y="2603220"/>
                  <a:pt x="2876940" y="2876921"/>
                </a:cubicBezTo>
                <a:cubicBezTo>
                  <a:pt x="2603192" y="3150669"/>
                  <a:pt x="2074411" y="3097234"/>
                  <a:pt x="1527248" y="2789814"/>
                </a:cubicBezTo>
                <a:cubicBezTo>
                  <a:pt x="980084" y="3097234"/>
                  <a:pt x="451256" y="3150669"/>
                  <a:pt x="177555" y="2876921"/>
                </a:cubicBezTo>
                <a:cubicBezTo>
                  <a:pt x="-96193" y="2603172"/>
                  <a:pt x="-42758" y="2074392"/>
                  <a:pt x="264661" y="1527228"/>
                </a:cubicBezTo>
                <a:cubicBezTo>
                  <a:pt x="-42758" y="980064"/>
                  <a:pt x="-96193" y="451284"/>
                  <a:pt x="177555" y="177535"/>
                </a:cubicBezTo>
                <a:cubicBezTo>
                  <a:pt x="314430" y="40685"/>
                  <a:pt x="515062" y="-14393"/>
                  <a:pt x="749871" y="3169"/>
                </a:cubicBezTo>
                <a:close/>
              </a:path>
            </a:pathLst>
          </a:custGeom>
          <a:solidFill>
            <a:srgbClr val="FEFFFF"/>
          </a:solidFill>
        </p:spPr>
      </p:pic>
    </p:spTree>
    <p:extLst>
      <p:ext uri="{BB962C8B-B14F-4D97-AF65-F5344CB8AC3E}">
        <p14:creationId xmlns:p14="http://schemas.microsoft.com/office/powerpoint/2010/main" val="2614336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2DCED-16B3-FF57-CBBA-EA56FDFF61AA}"/>
              </a:ext>
            </a:extLst>
          </p:cNvPr>
          <p:cNvSpPr>
            <a:spLocks noGrp="1"/>
          </p:cNvSpPr>
          <p:nvPr>
            <p:ph type="ctrTitle"/>
          </p:nvPr>
        </p:nvSpPr>
        <p:spPr/>
        <p:txBody>
          <a:bodyPr/>
          <a:lstStyle/>
          <a:p>
            <a:endParaRPr lang="en-US"/>
          </a:p>
        </p:txBody>
      </p:sp>
      <p:sp>
        <p:nvSpPr>
          <p:cNvPr id="3" name="Picture Placeholder 2">
            <a:extLst>
              <a:ext uri="{FF2B5EF4-FFF2-40B4-BE49-F238E27FC236}">
                <a16:creationId xmlns:a16="http://schemas.microsoft.com/office/drawing/2014/main" id="{70DB4473-E2C2-099F-F20D-918FC964D53C}"/>
              </a:ext>
            </a:extLst>
          </p:cNvPr>
          <p:cNvSpPr>
            <a:spLocks noGrp="1"/>
          </p:cNvSpPr>
          <p:nvPr>
            <p:ph type="pic" sz="quarter" idx="13"/>
          </p:nvPr>
        </p:nvSpPr>
        <p:spPr>
          <a:xfrm>
            <a:off x="6673270" y="1763958"/>
            <a:ext cx="5385380" cy="4298949"/>
          </a:xfrm>
        </p:spPr>
        <p:txBody>
          <a:bodyPr>
            <a:normAutofit/>
          </a:bodyPr>
          <a:lstStyle/>
          <a:p>
            <a:r>
              <a:rPr lang="en-US" dirty="0"/>
              <a:t>What is Digital Cookie and Who Uses it?</a:t>
            </a:r>
          </a:p>
          <a:p>
            <a:r>
              <a:rPr lang="en-US" dirty="0"/>
              <a:t> Getting Started </a:t>
            </a:r>
          </a:p>
          <a:p>
            <a:r>
              <a:rPr lang="en-US" dirty="0"/>
              <a:t> Digital Cookie Pages</a:t>
            </a:r>
          </a:p>
          <a:p>
            <a:r>
              <a:rPr lang="en-US" dirty="0"/>
              <a:t> Mobile App</a:t>
            </a:r>
          </a:p>
          <a:p>
            <a:r>
              <a:rPr lang="en-US" dirty="0"/>
              <a:t> Customer Experience</a:t>
            </a:r>
          </a:p>
          <a:p>
            <a:r>
              <a:rPr lang="en-US" dirty="0"/>
              <a:t> Digital Cookie Help</a:t>
            </a:r>
          </a:p>
        </p:txBody>
      </p:sp>
    </p:spTree>
    <p:extLst>
      <p:ext uri="{BB962C8B-B14F-4D97-AF65-F5344CB8AC3E}">
        <p14:creationId xmlns:p14="http://schemas.microsoft.com/office/powerpoint/2010/main" val="3534642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6411663-7101-2BAB-3E95-EC2E1C366A34}"/>
              </a:ext>
            </a:extLst>
          </p:cNvPr>
          <p:cNvSpPr>
            <a:spLocks noGrp="1"/>
          </p:cNvSpPr>
          <p:nvPr>
            <p:ph type="subTitle" idx="12"/>
          </p:nvPr>
        </p:nvSpPr>
        <p:spPr/>
        <p:txBody>
          <a:bodyPr>
            <a:normAutofit/>
          </a:bodyPr>
          <a:lstStyle/>
          <a:p>
            <a:pPr fontAlgn="t"/>
            <a:r>
              <a:rPr lang="en-US" sz="2000" b="1"/>
              <a:t>Digital Cookie</a:t>
            </a:r>
            <a:r>
              <a:rPr lang="en-US" sz="2000"/>
              <a:t>® is a powerful online selling platform that expands opportunities for Girl Scouts to participate, connect with customers, and build valuable skills. With user-friendly tools and flexible selling options, Digital Cookie helps girls maximize their cookie sales. Research shows that combining Digital Cookie with traditional sales methods can lead to increased sales and faster goal achievement.</a:t>
            </a:r>
          </a:p>
        </p:txBody>
      </p:sp>
      <p:pic>
        <p:nvPicPr>
          <p:cNvPr id="5" name="Picture Placeholder 4">
            <a:extLst>
              <a:ext uri="{FF2B5EF4-FFF2-40B4-BE49-F238E27FC236}">
                <a16:creationId xmlns:a16="http://schemas.microsoft.com/office/drawing/2014/main" id="{8D1A7455-24AA-C415-A272-04639D3169D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460" b="15460"/>
          <a:stretch>
            <a:fillRect/>
          </a:stretch>
        </p:blipFill>
        <p:spPr>
          <a:custGeom>
            <a:avLst/>
            <a:gdLst>
              <a:gd name="csX0" fmla="*/ 729740 w 3358808"/>
              <a:gd name="csY0" fmla="*/ 7 h 3359542"/>
              <a:gd name="csX1" fmla="*/ 1679805 w 3358808"/>
              <a:gd name="csY1" fmla="*/ 291088 h 3359542"/>
              <a:gd name="csX2" fmla="*/ 3164277 w 3358808"/>
              <a:gd name="csY2" fmla="*/ 195266 h 3359542"/>
              <a:gd name="csX3" fmla="*/ 3355408 w 3358808"/>
              <a:gd name="csY3" fmla="*/ 638600 h 3359542"/>
              <a:gd name="csX4" fmla="*/ 3358808 w 3358808"/>
              <a:gd name="csY4" fmla="*/ 713649 h 3359542"/>
              <a:gd name="csX5" fmla="*/ 3358808 w 3358808"/>
              <a:gd name="csY5" fmla="*/ 749600 h 3359542"/>
              <a:gd name="csX6" fmla="*/ 3356057 w 3358808"/>
              <a:gd name="csY6" fmla="*/ 824738 h 3359542"/>
              <a:gd name="csX7" fmla="*/ 3068455 w 3358808"/>
              <a:gd name="csY7" fmla="*/ 1679738 h 3359542"/>
              <a:gd name="csX8" fmla="*/ 3356057 w 3358808"/>
              <a:gd name="csY8" fmla="*/ 2534779 h 3359542"/>
              <a:gd name="csX9" fmla="*/ 3358808 w 3358808"/>
              <a:gd name="csY9" fmla="*/ 2609919 h 3359542"/>
              <a:gd name="csX10" fmla="*/ 3358808 w 3358808"/>
              <a:gd name="csY10" fmla="*/ 2645871 h 3359542"/>
              <a:gd name="csX11" fmla="*/ 3355408 w 3358808"/>
              <a:gd name="csY11" fmla="*/ 2720920 h 3359542"/>
              <a:gd name="csX12" fmla="*/ 3164277 w 3358808"/>
              <a:gd name="csY12" fmla="*/ 3164257 h 3359542"/>
              <a:gd name="csX13" fmla="*/ 1679805 w 3358808"/>
              <a:gd name="csY13" fmla="*/ 3068435 h 3359542"/>
              <a:gd name="csX14" fmla="*/ 195286 w 3358808"/>
              <a:gd name="csY14" fmla="*/ 3164257 h 3359542"/>
              <a:gd name="csX15" fmla="*/ 291108 w 3358808"/>
              <a:gd name="csY15" fmla="*/ 1679738 h 3359542"/>
              <a:gd name="csX16" fmla="*/ 195286 w 3358808"/>
              <a:gd name="csY16" fmla="*/ 195266 h 3359542"/>
              <a:gd name="csX17" fmla="*/ 729740 w 3358808"/>
              <a:gd name="csY17" fmla="*/ 7 h 3359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58808" h="3359542">
                <a:moveTo>
                  <a:pt x="729740" y="7"/>
                </a:moveTo>
                <a:cubicBezTo>
                  <a:pt x="1009143" y="-908"/>
                  <a:pt x="1341272" y="100885"/>
                  <a:pt x="1679805" y="291088"/>
                </a:cubicBezTo>
                <a:cubicBezTo>
                  <a:pt x="2281595" y="-47050"/>
                  <a:pt x="2863239" y="-105771"/>
                  <a:pt x="3164277" y="195266"/>
                </a:cubicBezTo>
                <a:cubicBezTo>
                  <a:pt x="3277166" y="308173"/>
                  <a:pt x="3339464" y="460527"/>
                  <a:pt x="3355408" y="638600"/>
                </a:cubicBezTo>
                <a:lnTo>
                  <a:pt x="3358808" y="713649"/>
                </a:lnTo>
                <a:lnTo>
                  <a:pt x="3358808" y="749600"/>
                </a:lnTo>
                <a:lnTo>
                  <a:pt x="3356057" y="824738"/>
                </a:lnTo>
                <a:cubicBezTo>
                  <a:pt x="3336739" y="1082997"/>
                  <a:pt x="3237524" y="1378843"/>
                  <a:pt x="3068455" y="1679738"/>
                </a:cubicBezTo>
                <a:cubicBezTo>
                  <a:pt x="3237524" y="1980657"/>
                  <a:pt x="3336739" y="2276515"/>
                  <a:pt x="3356057" y="2534779"/>
                </a:cubicBezTo>
                <a:lnTo>
                  <a:pt x="3358808" y="2609919"/>
                </a:lnTo>
                <a:lnTo>
                  <a:pt x="3358808" y="2645871"/>
                </a:lnTo>
                <a:lnTo>
                  <a:pt x="3355408" y="2720920"/>
                </a:lnTo>
                <a:cubicBezTo>
                  <a:pt x="3339464" y="2898996"/>
                  <a:pt x="3277166" y="3051350"/>
                  <a:pt x="3164277" y="3164257"/>
                </a:cubicBezTo>
                <a:cubicBezTo>
                  <a:pt x="2863191" y="3465342"/>
                  <a:pt x="2281595" y="3406573"/>
                  <a:pt x="1679805" y="3068435"/>
                </a:cubicBezTo>
                <a:cubicBezTo>
                  <a:pt x="1077968" y="3406573"/>
                  <a:pt x="496371" y="3465294"/>
                  <a:pt x="195286" y="3164257"/>
                </a:cubicBezTo>
                <a:cubicBezTo>
                  <a:pt x="-105799" y="2863171"/>
                  <a:pt x="-47030" y="2281575"/>
                  <a:pt x="291108" y="1679738"/>
                </a:cubicBezTo>
                <a:cubicBezTo>
                  <a:pt x="-47030" y="1077901"/>
                  <a:pt x="-105751" y="496304"/>
                  <a:pt x="195286" y="195266"/>
                </a:cubicBezTo>
                <a:cubicBezTo>
                  <a:pt x="327011" y="63562"/>
                  <a:pt x="512427" y="719"/>
                  <a:pt x="729740" y="7"/>
                </a:cubicBezTo>
                <a:close/>
              </a:path>
            </a:pathLst>
          </a:custGeom>
        </p:spPr>
      </p:pic>
      <p:pic>
        <p:nvPicPr>
          <p:cNvPr id="7" name="Picture 6">
            <a:extLst>
              <a:ext uri="{FF2B5EF4-FFF2-40B4-BE49-F238E27FC236}">
                <a16:creationId xmlns:a16="http://schemas.microsoft.com/office/drawing/2014/main" id="{E78CD150-96E8-5D68-6091-A2114D935EE5}"/>
              </a:ext>
            </a:extLst>
          </p:cNvPr>
          <p:cNvPicPr>
            <a:picLocks noChangeAspect="1"/>
          </p:cNvPicPr>
          <p:nvPr/>
        </p:nvPicPr>
        <p:blipFill>
          <a:blip r:embed="rId4"/>
          <a:srcRect/>
          <a:stretch/>
        </p:blipFill>
        <p:spPr>
          <a:xfrm>
            <a:off x="191574" y="5517840"/>
            <a:ext cx="1234440" cy="1234440"/>
          </a:xfrm>
          <a:prstGeom prst="rect">
            <a:avLst/>
          </a:prstGeom>
        </p:spPr>
      </p:pic>
    </p:spTree>
    <p:extLst>
      <p:ext uri="{BB962C8B-B14F-4D97-AF65-F5344CB8AC3E}">
        <p14:creationId xmlns:p14="http://schemas.microsoft.com/office/powerpoint/2010/main" val="3442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C4115-292F-0D69-6A00-E488D5535286}"/>
              </a:ext>
            </a:extLst>
          </p:cNvPr>
          <p:cNvSpPr>
            <a:spLocks noGrp="1"/>
          </p:cNvSpPr>
          <p:nvPr>
            <p:ph type="title"/>
          </p:nvPr>
        </p:nvSpPr>
        <p:spPr>
          <a:xfrm>
            <a:off x="183343" y="446225"/>
            <a:ext cx="11757880" cy="854075"/>
          </a:xfrm>
        </p:spPr>
        <p:txBody>
          <a:bodyPr>
            <a:noAutofit/>
          </a:bodyPr>
          <a:lstStyle/>
          <a:p>
            <a:r>
              <a:rPr lang="en-US" sz="3000">
                <a:latin typeface="Girl Scout Display Light" panose="02020003000000000000" pitchFamily="18" charset="0"/>
              </a:rPr>
              <a:t>Girl Scouts use Digital Cookie to supercharge their cookie business!</a:t>
            </a:r>
          </a:p>
        </p:txBody>
      </p:sp>
      <p:sp>
        <p:nvSpPr>
          <p:cNvPr id="9" name="Picture Placeholder 8">
            <a:extLst>
              <a:ext uri="{FF2B5EF4-FFF2-40B4-BE49-F238E27FC236}">
                <a16:creationId xmlns:a16="http://schemas.microsoft.com/office/drawing/2014/main" id="{5D196232-08BB-CBBC-8834-A4D40DA16D7D}"/>
              </a:ext>
            </a:extLst>
          </p:cNvPr>
          <p:cNvSpPr>
            <a:spLocks noGrp="1"/>
          </p:cNvSpPr>
          <p:nvPr>
            <p:ph type="pic" sz="quarter" idx="33"/>
          </p:nvPr>
        </p:nvSpPr>
        <p:spPr>
          <a:xfrm>
            <a:off x="250777" y="1528417"/>
            <a:ext cx="4572000" cy="1370231"/>
          </a:xfrm>
        </p:spPr>
        <p:txBody>
          <a:bodyPr>
            <a:normAutofit/>
          </a:bodyPr>
          <a:lstStyle/>
          <a:p>
            <a:pPr marL="91440" indent="0">
              <a:spcBef>
                <a:spcPts val="0"/>
              </a:spcBef>
            </a:pPr>
            <a:r>
              <a:rPr lang="en-US" sz="2000">
                <a:latin typeface="Trefoil Sans SemiBold" panose="020B0000000000000000" pitchFamily="34" charset="0"/>
              </a:rPr>
              <a:t>Girl Scouts </a:t>
            </a:r>
            <a:r>
              <a:rPr lang="en-US" sz="2000">
                <a:latin typeface="Trefoil Sans Light" panose="020B0000000000000000" pitchFamily="34" charset="0"/>
              </a:rPr>
              <a:t>create their own sites and share their link with customers through email, text, or social media. </a:t>
            </a:r>
          </a:p>
        </p:txBody>
      </p:sp>
      <p:sp>
        <p:nvSpPr>
          <p:cNvPr id="10" name="Picture Placeholder 9">
            <a:extLst>
              <a:ext uri="{FF2B5EF4-FFF2-40B4-BE49-F238E27FC236}">
                <a16:creationId xmlns:a16="http://schemas.microsoft.com/office/drawing/2014/main" id="{65FBCD6E-A4EA-C771-9E29-7D1FE98D07E0}"/>
              </a:ext>
            </a:extLst>
          </p:cNvPr>
          <p:cNvSpPr>
            <a:spLocks noGrp="1"/>
          </p:cNvSpPr>
          <p:nvPr>
            <p:ph type="pic" sz="quarter" idx="34"/>
          </p:nvPr>
        </p:nvSpPr>
        <p:spPr>
          <a:xfrm>
            <a:off x="202753" y="3199474"/>
            <a:ext cx="4572000" cy="1371600"/>
          </a:xfrm>
          <a:solidFill>
            <a:srgbClr val="D5F267"/>
          </a:solidFill>
        </p:spPr>
        <p:txBody>
          <a:bodyPr>
            <a:normAutofit/>
          </a:bodyPr>
          <a:lstStyle/>
          <a:p>
            <a:pPr marL="91440" indent="0">
              <a:spcBef>
                <a:spcPts val="0"/>
              </a:spcBef>
            </a:pPr>
            <a:r>
              <a:rPr lang="en-US" sz="2000">
                <a:latin typeface="Trefoil Sans SemiBold" panose="020B0000000000000000" pitchFamily="34" charset="0"/>
              </a:rPr>
              <a:t>Girl Scouts </a:t>
            </a:r>
            <a:r>
              <a:rPr lang="en-US" sz="2000">
                <a:latin typeface="Trefoil Sans Light" panose="020B0000000000000000" pitchFamily="34" charset="0"/>
              </a:rPr>
              <a:t>take orders and track purchases (</a:t>
            </a:r>
            <a:r>
              <a:rPr lang="en-US" sz="2000">
                <a:latin typeface="Trefoil Sans SemiBold" panose="020B0000000000000000" pitchFamily="34" charset="0"/>
              </a:rPr>
              <a:t>Customers </a:t>
            </a:r>
            <a:r>
              <a:rPr lang="en-US" sz="2000">
                <a:latin typeface="Trefoil Sans Light" panose="020B0000000000000000" pitchFamily="34" charset="0"/>
              </a:rPr>
              <a:t>purchase cookies). </a:t>
            </a:r>
          </a:p>
        </p:txBody>
      </p:sp>
      <p:sp>
        <p:nvSpPr>
          <p:cNvPr id="11" name="Picture Placeholder 10">
            <a:extLst>
              <a:ext uri="{FF2B5EF4-FFF2-40B4-BE49-F238E27FC236}">
                <a16:creationId xmlns:a16="http://schemas.microsoft.com/office/drawing/2014/main" id="{94BBC2D8-C1D0-29BA-539B-1E0928C92A53}"/>
              </a:ext>
            </a:extLst>
          </p:cNvPr>
          <p:cNvSpPr>
            <a:spLocks noGrp="1"/>
          </p:cNvSpPr>
          <p:nvPr>
            <p:ph type="pic" sz="quarter" idx="35"/>
          </p:nvPr>
        </p:nvSpPr>
        <p:spPr>
          <a:xfrm>
            <a:off x="250777" y="4871901"/>
            <a:ext cx="4572000" cy="1371600"/>
          </a:xfrm>
          <a:solidFill>
            <a:srgbClr val="F7ABD6"/>
          </a:solidFill>
        </p:spPr>
        <p:txBody>
          <a:bodyPr>
            <a:normAutofit/>
          </a:bodyPr>
          <a:lstStyle/>
          <a:p>
            <a:pPr marL="91440" indent="0">
              <a:spcBef>
                <a:spcPts val="0"/>
              </a:spcBef>
            </a:pPr>
            <a:r>
              <a:rPr lang="en-US" sz="2000">
                <a:latin typeface="Trefoil Sans SemiBold" panose="020B0000000000000000" pitchFamily="34" charset="0"/>
              </a:rPr>
              <a:t>Girl Scouts and caregivers </a:t>
            </a:r>
            <a:r>
              <a:rPr lang="en-US" sz="2000">
                <a:latin typeface="Trefoil Sans Light" panose="020B0000000000000000" pitchFamily="34" charset="0"/>
              </a:rPr>
              <a:t>can manage their online sales, inventory, and financials using Digital Cookie. </a:t>
            </a:r>
          </a:p>
        </p:txBody>
      </p:sp>
      <p:sp>
        <p:nvSpPr>
          <p:cNvPr id="12" name="Picture Placeholder 11">
            <a:extLst>
              <a:ext uri="{FF2B5EF4-FFF2-40B4-BE49-F238E27FC236}">
                <a16:creationId xmlns:a16="http://schemas.microsoft.com/office/drawing/2014/main" id="{25B6F95A-BC76-4CE6-240A-B9C516B90745}"/>
              </a:ext>
            </a:extLst>
          </p:cNvPr>
          <p:cNvSpPr>
            <a:spLocks noGrp="1"/>
          </p:cNvSpPr>
          <p:nvPr>
            <p:ph type="pic" sz="quarter" idx="36"/>
          </p:nvPr>
        </p:nvSpPr>
        <p:spPr>
          <a:xfrm>
            <a:off x="6455664" y="1528417"/>
            <a:ext cx="5533583" cy="1828800"/>
          </a:xfrm>
        </p:spPr>
        <p:txBody>
          <a:bodyPr>
            <a:normAutofit/>
          </a:bodyPr>
          <a:lstStyle/>
          <a:p>
            <a:pPr marL="91440" indent="0">
              <a:spcBef>
                <a:spcPts val="0"/>
              </a:spcBef>
            </a:pPr>
            <a:r>
              <a:rPr lang="en-US" sz="2000">
                <a:latin typeface="Trefoil Sans SemiBold" panose="020B0000000000000000" pitchFamily="34" charset="0"/>
              </a:rPr>
              <a:t>Troop Cookie Managers </a:t>
            </a:r>
            <a:r>
              <a:rPr lang="en-US" sz="2000">
                <a:latin typeface="Trefoil Sans Light" panose="020B0000000000000000" pitchFamily="34" charset="0"/>
              </a:rPr>
              <a:t>use it to set up and manage sales for their troop's online sales site, including taking payments at a cookie booth through the mobile app.</a:t>
            </a:r>
          </a:p>
        </p:txBody>
      </p:sp>
      <p:sp>
        <p:nvSpPr>
          <p:cNvPr id="14" name="Picture Placeholder 13">
            <a:extLst>
              <a:ext uri="{FF2B5EF4-FFF2-40B4-BE49-F238E27FC236}">
                <a16:creationId xmlns:a16="http://schemas.microsoft.com/office/drawing/2014/main" id="{327F0E57-D4E4-FAB3-531A-1972ADFA9CD0}"/>
              </a:ext>
            </a:extLst>
          </p:cNvPr>
          <p:cNvSpPr>
            <a:spLocks noGrp="1"/>
          </p:cNvSpPr>
          <p:nvPr>
            <p:ph type="pic" sz="quarter" idx="38"/>
          </p:nvPr>
        </p:nvSpPr>
        <p:spPr>
          <a:xfrm>
            <a:off x="6455664" y="4414701"/>
            <a:ext cx="5485559" cy="1828800"/>
          </a:xfrm>
        </p:spPr>
        <p:txBody>
          <a:bodyPr>
            <a:normAutofit/>
          </a:bodyPr>
          <a:lstStyle/>
          <a:p>
            <a:pPr marL="91440" indent="0">
              <a:spcBef>
                <a:spcPts val="0"/>
              </a:spcBef>
            </a:pPr>
            <a:r>
              <a:rPr lang="en-US" sz="2000">
                <a:latin typeface="Trefoil Sans SemiBold" panose="020B0000000000000000" pitchFamily="34" charset="0"/>
              </a:rPr>
              <a:t>Troop Cookie Managers </a:t>
            </a:r>
            <a:r>
              <a:rPr lang="en-US" sz="2000">
                <a:latin typeface="Trefoil Sans Light" panose="020B0000000000000000" pitchFamily="34" charset="0"/>
              </a:rPr>
              <a:t>support Girl Scouts and families with visibility to their online progress. </a:t>
            </a:r>
          </a:p>
        </p:txBody>
      </p:sp>
    </p:spTree>
    <p:extLst>
      <p:ext uri="{BB962C8B-B14F-4D97-AF65-F5344CB8AC3E}">
        <p14:creationId xmlns:p14="http://schemas.microsoft.com/office/powerpoint/2010/main" val="128228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438912"/>
            <a:ext cx="10789920" cy="438912"/>
          </a:xfrm>
          <a:prstGeom prst="rect">
            <a:avLst/>
          </a:prstGeom>
          <a:noFill/>
        </p:spPr>
        <p:txBody>
          <a:bodyPr wrap="square" lIns="0" tIns="0" rIns="0" bIns="0" anchor="t">
            <a:noAutofit/>
          </a:bodyPr>
          <a:lstStyle/>
          <a:p>
            <a:pPr algn="l">
              <a:lnSpc>
                <a:spcPct val="100000"/>
              </a:lnSpc>
              <a:spcBef>
                <a:spcPts val="0"/>
              </a:spcBef>
              <a:spcAft>
                <a:spcPts val="0"/>
              </a:spcAft>
            </a:pPr>
            <a:r>
              <a:rPr lang="en-US" sz="3000" b="0">
                <a:solidFill>
                  <a:srgbClr val="1F2624"/>
                </a:solidFill>
                <a:latin typeface="Girl Scout Display Light"/>
              </a:rPr>
              <a:t>Registering for Digital Cookie</a:t>
            </a:r>
            <a:endParaRPr sz="3000" b="0">
              <a:solidFill>
                <a:srgbClr val="1F2624"/>
              </a:solidFill>
              <a:latin typeface="Girl Scout Display Light"/>
            </a:endParaRPr>
          </a:p>
        </p:txBody>
      </p:sp>
      <p:sp>
        <p:nvSpPr>
          <p:cNvPr id="3" name="Rectangle 2"/>
          <p:cNvSpPr/>
          <p:nvPr/>
        </p:nvSpPr>
        <p:spPr>
          <a:xfrm>
            <a:off x="658368" y="1024128"/>
            <a:ext cx="960120" cy="54864"/>
          </a:xfrm>
          <a:prstGeom prst="rect">
            <a:avLst/>
          </a:prstGeom>
          <a:solidFill>
            <a:srgbClr val="B900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3858768" y="1481328"/>
            <a:ext cx="13716" cy="3154680"/>
          </a:xfrm>
          <a:prstGeom prst="rect">
            <a:avLst/>
          </a:prstGeom>
          <a:solidFill>
            <a:srgbClr val="D2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644384" y="1481328"/>
            <a:ext cx="13716" cy="3154680"/>
          </a:xfrm>
          <a:prstGeom prst="rect">
            <a:avLst/>
          </a:prstGeom>
          <a:solidFill>
            <a:srgbClr val="D2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658368" y="1444752"/>
            <a:ext cx="438912" cy="438912"/>
          </a:xfrm>
          <a:prstGeom prst="ellipse">
            <a:avLst/>
          </a:prstGeom>
          <a:solidFill>
            <a:srgbClr val="B9006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700" b="1">
                <a:solidFill>
                  <a:srgbClr val="FFFFFF"/>
                </a:solidFill>
                <a:latin typeface="Girl Scout Text Medium"/>
              </a:rPr>
              <a:t>1</a:t>
            </a:r>
          </a:p>
        </p:txBody>
      </p:sp>
      <p:sp>
        <p:nvSpPr>
          <p:cNvPr id="8" name="TextBox 7"/>
          <p:cNvSpPr txBox="1"/>
          <p:nvPr/>
        </p:nvSpPr>
        <p:spPr>
          <a:xfrm>
            <a:off x="1280160" y="1481328"/>
            <a:ext cx="2331720" cy="228600"/>
          </a:xfrm>
          <a:prstGeom prst="rect">
            <a:avLst/>
          </a:prstGeom>
          <a:noFill/>
        </p:spPr>
        <p:txBody>
          <a:bodyPr wrap="square" lIns="0" tIns="0" rIns="0" bIns="0" anchor="t">
            <a:noAutofit/>
          </a:bodyPr>
          <a:lstStyle/>
          <a:p>
            <a:pPr algn="l">
              <a:lnSpc>
                <a:spcPct val="100000"/>
              </a:lnSpc>
              <a:spcBef>
                <a:spcPts val="0"/>
              </a:spcBef>
              <a:spcAft>
                <a:spcPts val="0"/>
              </a:spcAft>
            </a:pPr>
            <a:r>
              <a:rPr lang="en-US" sz="1200" b="1" dirty="0">
                <a:solidFill>
                  <a:srgbClr val="B90067"/>
                </a:solidFill>
                <a:latin typeface="Girl Scout Text Medium"/>
              </a:rPr>
              <a:t>January 5 (12am CST)</a:t>
            </a:r>
            <a:endParaRPr sz="1200" b="1" dirty="0">
              <a:solidFill>
                <a:srgbClr val="B90067"/>
              </a:solidFill>
              <a:latin typeface="Girl Scout Text Medium"/>
            </a:endParaRPr>
          </a:p>
        </p:txBody>
      </p:sp>
      <p:sp>
        <p:nvSpPr>
          <p:cNvPr id="9" name="TextBox 8"/>
          <p:cNvSpPr txBox="1"/>
          <p:nvPr/>
        </p:nvSpPr>
        <p:spPr>
          <a:xfrm>
            <a:off x="658368" y="2057400"/>
            <a:ext cx="2834640" cy="493776"/>
          </a:xfrm>
          <a:prstGeom prst="rect">
            <a:avLst/>
          </a:prstGeom>
          <a:noFill/>
        </p:spPr>
        <p:txBody>
          <a:bodyPr wrap="square" lIns="0" tIns="0" rIns="0" bIns="0" anchor="t">
            <a:noAutofit/>
          </a:bodyPr>
          <a:lstStyle/>
          <a:p>
            <a:pPr algn="l">
              <a:lnSpc>
                <a:spcPct val="100000"/>
              </a:lnSpc>
              <a:spcBef>
                <a:spcPts val="0"/>
              </a:spcBef>
              <a:spcAft>
                <a:spcPts val="0"/>
              </a:spcAft>
            </a:pPr>
            <a:r>
              <a:rPr lang="en-US" sz="2400" b="0">
                <a:solidFill>
                  <a:srgbClr val="1F2624"/>
                </a:solidFill>
                <a:latin typeface="Girl Scout Text Book" panose="02020003000000000000" pitchFamily="18" charset="0"/>
              </a:rPr>
              <a:t>Receive Email</a:t>
            </a:r>
            <a:endParaRPr sz="2400" b="0">
              <a:solidFill>
                <a:srgbClr val="1F2624"/>
              </a:solidFill>
              <a:latin typeface="Girl Scout Text Book" panose="02020003000000000000" pitchFamily="18" charset="0"/>
            </a:endParaRPr>
          </a:p>
        </p:txBody>
      </p:sp>
      <p:sp>
        <p:nvSpPr>
          <p:cNvPr id="10" name="Rectangle 9"/>
          <p:cNvSpPr/>
          <p:nvPr/>
        </p:nvSpPr>
        <p:spPr>
          <a:xfrm>
            <a:off x="658368" y="2715768"/>
            <a:ext cx="457200" cy="32004"/>
          </a:xfrm>
          <a:prstGeom prst="rect">
            <a:avLst/>
          </a:prstGeom>
          <a:solidFill>
            <a:srgbClr val="B900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2962656"/>
            <a:ext cx="2953512" cy="1956816"/>
          </a:xfrm>
          <a:prstGeom prst="rect">
            <a:avLst/>
          </a:prstGeom>
          <a:noFill/>
        </p:spPr>
        <p:txBody>
          <a:bodyPr wrap="square" lIns="0" tIns="0" rIns="0" bIns="0" anchor="t">
            <a:noAutofit/>
          </a:bodyPr>
          <a:lstStyle/>
          <a:p>
            <a:r>
              <a:rPr lang="en-US" sz="1600" b="1" dirty="0">
                <a:latin typeface="Girl Scout Text Book" panose="02020003000000000000" pitchFamily="18" charset="0"/>
              </a:rPr>
              <a:t>Sender: </a:t>
            </a:r>
            <a:r>
              <a:rPr lang="en-US" sz="1600" dirty="0">
                <a:latin typeface="Girl Scout Text Book" panose="02020003000000000000" pitchFamily="18" charset="0"/>
              </a:rPr>
              <a:t>“Girl Scout Cookies” email@email.girlscouts.org</a:t>
            </a:r>
          </a:p>
          <a:p>
            <a:br>
              <a:rPr lang="en-US" sz="1600" dirty="0">
                <a:latin typeface="Girl Scout Text Book" panose="02020003000000000000" pitchFamily="18" charset="0"/>
              </a:rPr>
            </a:br>
            <a:r>
              <a:rPr lang="en-US" sz="1600" b="1" dirty="0">
                <a:latin typeface="Girl Scout Text Book" panose="02020003000000000000" pitchFamily="18" charset="0"/>
              </a:rPr>
              <a:t>Subject:  </a:t>
            </a:r>
            <a:r>
              <a:rPr lang="en-US" sz="1600" dirty="0">
                <a:latin typeface="Girl Scout Text Book" panose="02020003000000000000" pitchFamily="18" charset="0"/>
              </a:rPr>
              <a:t>It’s time for your Girl Scout to register for Digital Cookie!</a:t>
            </a:r>
          </a:p>
        </p:txBody>
      </p:sp>
      <p:sp>
        <p:nvSpPr>
          <p:cNvPr id="12" name="Oval 11"/>
          <p:cNvSpPr/>
          <p:nvPr/>
        </p:nvSpPr>
        <p:spPr>
          <a:xfrm>
            <a:off x="4151376" y="1444752"/>
            <a:ext cx="438912" cy="438912"/>
          </a:xfrm>
          <a:prstGeom prst="ellipse">
            <a:avLst/>
          </a:prstGeom>
          <a:solidFill>
            <a:srgbClr val="00704A"/>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700" b="1">
                <a:solidFill>
                  <a:srgbClr val="FFFFFF"/>
                </a:solidFill>
                <a:latin typeface="Girl Scout Text Medium"/>
              </a:rPr>
              <a:t>2</a:t>
            </a:r>
          </a:p>
        </p:txBody>
      </p:sp>
      <p:sp>
        <p:nvSpPr>
          <p:cNvPr id="13" name="TextBox 12"/>
          <p:cNvSpPr txBox="1"/>
          <p:nvPr/>
        </p:nvSpPr>
        <p:spPr>
          <a:xfrm>
            <a:off x="4773168" y="1481328"/>
            <a:ext cx="2331720" cy="228600"/>
          </a:xfrm>
          <a:prstGeom prst="rect">
            <a:avLst/>
          </a:prstGeom>
          <a:noFill/>
        </p:spPr>
        <p:txBody>
          <a:bodyPr wrap="square" lIns="0" tIns="0" rIns="0" bIns="0" anchor="t">
            <a:noAutofit/>
          </a:bodyPr>
          <a:lstStyle/>
          <a:p>
            <a:pPr algn="l">
              <a:lnSpc>
                <a:spcPct val="100000"/>
              </a:lnSpc>
              <a:spcBef>
                <a:spcPts val="0"/>
              </a:spcBef>
              <a:spcAft>
                <a:spcPts val="0"/>
              </a:spcAft>
            </a:pPr>
            <a:endParaRPr sz="1200" b="1">
              <a:solidFill>
                <a:srgbClr val="00704A"/>
              </a:solidFill>
              <a:latin typeface="Girl Scout Text Medium"/>
            </a:endParaRPr>
          </a:p>
        </p:txBody>
      </p:sp>
      <p:sp>
        <p:nvSpPr>
          <p:cNvPr id="14" name="TextBox 13"/>
          <p:cNvSpPr txBox="1"/>
          <p:nvPr/>
        </p:nvSpPr>
        <p:spPr>
          <a:xfrm>
            <a:off x="4151376" y="2057400"/>
            <a:ext cx="3113532" cy="493776"/>
          </a:xfrm>
          <a:prstGeom prst="rect">
            <a:avLst/>
          </a:prstGeom>
          <a:noFill/>
        </p:spPr>
        <p:txBody>
          <a:bodyPr wrap="square" lIns="0" tIns="0" rIns="0" bIns="0" anchor="t">
            <a:noAutofit/>
          </a:bodyPr>
          <a:lstStyle/>
          <a:p>
            <a:pPr algn="l">
              <a:lnSpc>
                <a:spcPct val="100000"/>
              </a:lnSpc>
              <a:spcBef>
                <a:spcPts val="0"/>
              </a:spcBef>
              <a:spcAft>
                <a:spcPts val="0"/>
              </a:spcAft>
            </a:pPr>
            <a:r>
              <a:rPr lang="en-US" sz="2400">
                <a:solidFill>
                  <a:srgbClr val="1F2624"/>
                </a:solidFill>
                <a:latin typeface="Girl Scout Text Book" panose="02020003000000000000" pitchFamily="18" charset="0"/>
              </a:rPr>
              <a:t>Click “Register Now”</a:t>
            </a:r>
            <a:endParaRPr sz="2400" b="0">
              <a:solidFill>
                <a:srgbClr val="1F2624"/>
              </a:solidFill>
              <a:latin typeface="Girl Scout Text Book" panose="02020003000000000000" pitchFamily="18" charset="0"/>
            </a:endParaRPr>
          </a:p>
        </p:txBody>
      </p:sp>
      <p:sp>
        <p:nvSpPr>
          <p:cNvPr id="15" name="Rectangle 14"/>
          <p:cNvSpPr/>
          <p:nvPr/>
        </p:nvSpPr>
        <p:spPr>
          <a:xfrm>
            <a:off x="4151376" y="2715768"/>
            <a:ext cx="457200" cy="32004"/>
          </a:xfrm>
          <a:prstGeom prst="rect">
            <a:avLst/>
          </a:prstGeom>
          <a:solidFill>
            <a:srgbClr val="0070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151376" y="2962656"/>
            <a:ext cx="2834640" cy="1207008"/>
          </a:xfrm>
          <a:prstGeom prst="rect">
            <a:avLst/>
          </a:prstGeom>
          <a:noFill/>
        </p:spPr>
        <p:txBody>
          <a:bodyPr wrap="square" lIns="0" tIns="0" rIns="0" bIns="0" anchor="t">
            <a:noAutofit/>
          </a:bodyPr>
          <a:lstStyle/>
          <a:p>
            <a:pPr algn="l">
              <a:lnSpc>
                <a:spcPct val="100000"/>
              </a:lnSpc>
              <a:spcBef>
                <a:spcPts val="0"/>
              </a:spcBef>
              <a:spcAft>
                <a:spcPts val="0"/>
              </a:spcAft>
            </a:pPr>
            <a:endParaRPr lang="en-US" sz="1600">
              <a:solidFill>
                <a:srgbClr val="1F2624"/>
              </a:solidFill>
              <a:latin typeface="Girl Scout Text Book" panose="02020003000000000000" pitchFamily="18" charset="0"/>
            </a:endParaRPr>
          </a:p>
        </p:txBody>
      </p:sp>
      <p:sp>
        <p:nvSpPr>
          <p:cNvPr id="17" name="Oval 16"/>
          <p:cNvSpPr/>
          <p:nvPr/>
        </p:nvSpPr>
        <p:spPr>
          <a:xfrm>
            <a:off x="7936993" y="1444752"/>
            <a:ext cx="438912" cy="438912"/>
          </a:xfrm>
          <a:prstGeom prst="ellipse">
            <a:avLst/>
          </a:prstGeom>
          <a:solidFill>
            <a:srgbClr val="794BA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700" b="1">
                <a:solidFill>
                  <a:srgbClr val="FFFFFF"/>
                </a:solidFill>
                <a:latin typeface="Girl Scout Text Medium"/>
              </a:rPr>
              <a:t>3</a:t>
            </a:r>
          </a:p>
        </p:txBody>
      </p:sp>
      <p:sp>
        <p:nvSpPr>
          <p:cNvPr id="18" name="TextBox 17"/>
          <p:cNvSpPr txBox="1"/>
          <p:nvPr/>
        </p:nvSpPr>
        <p:spPr>
          <a:xfrm>
            <a:off x="8558784" y="1481328"/>
            <a:ext cx="2331720" cy="228600"/>
          </a:xfrm>
          <a:prstGeom prst="rect">
            <a:avLst/>
          </a:prstGeom>
          <a:noFill/>
        </p:spPr>
        <p:txBody>
          <a:bodyPr wrap="square" lIns="0" tIns="0" rIns="0" bIns="0" anchor="t">
            <a:noAutofit/>
          </a:bodyPr>
          <a:lstStyle/>
          <a:p>
            <a:pPr algn="l">
              <a:lnSpc>
                <a:spcPct val="100000"/>
              </a:lnSpc>
              <a:spcBef>
                <a:spcPts val="0"/>
              </a:spcBef>
              <a:spcAft>
                <a:spcPts val="0"/>
              </a:spcAft>
            </a:pPr>
            <a:endParaRPr sz="1200" b="1">
              <a:solidFill>
                <a:srgbClr val="794BA2"/>
              </a:solidFill>
              <a:latin typeface="Girl Scout Text Medium"/>
            </a:endParaRPr>
          </a:p>
        </p:txBody>
      </p:sp>
      <p:sp>
        <p:nvSpPr>
          <p:cNvPr id="19" name="TextBox 18"/>
          <p:cNvSpPr txBox="1"/>
          <p:nvPr/>
        </p:nvSpPr>
        <p:spPr>
          <a:xfrm>
            <a:off x="7936993" y="2057400"/>
            <a:ext cx="3732782" cy="493776"/>
          </a:xfrm>
          <a:prstGeom prst="rect">
            <a:avLst/>
          </a:prstGeom>
          <a:noFill/>
        </p:spPr>
        <p:txBody>
          <a:bodyPr wrap="square" lIns="0" tIns="0" rIns="0" bIns="0" anchor="t">
            <a:noAutofit/>
          </a:bodyPr>
          <a:lstStyle/>
          <a:p>
            <a:r>
              <a:rPr lang="en-US" sz="2400">
                <a:latin typeface="Girl Scout Text Book" panose="02020003000000000000" pitchFamily="18" charset="0"/>
              </a:rPr>
              <a:t>Create password &amp;  Login</a:t>
            </a:r>
          </a:p>
        </p:txBody>
      </p:sp>
      <p:sp>
        <p:nvSpPr>
          <p:cNvPr id="20" name="Rectangle 19"/>
          <p:cNvSpPr/>
          <p:nvPr/>
        </p:nvSpPr>
        <p:spPr>
          <a:xfrm>
            <a:off x="7936993" y="2699766"/>
            <a:ext cx="457200" cy="32004"/>
          </a:xfrm>
          <a:prstGeom prst="rect">
            <a:avLst/>
          </a:prstGeom>
          <a:solidFill>
            <a:srgbClr val="794B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936993" y="2962656"/>
            <a:ext cx="2834640" cy="1207008"/>
          </a:xfrm>
          <a:prstGeom prst="rect">
            <a:avLst/>
          </a:prstGeom>
          <a:noFill/>
        </p:spPr>
        <p:txBody>
          <a:bodyPr wrap="square" lIns="0" tIns="0" rIns="0" bIns="0" anchor="t">
            <a:noAutofit/>
          </a:bodyPr>
          <a:lstStyle/>
          <a:p>
            <a:r>
              <a:rPr lang="en-US" sz="1800">
                <a:latin typeface="Girl Scout Text Book" panose="02020003000000000000" pitchFamily="18" charset="0"/>
              </a:rPr>
              <a:t>All users must register through their Digital Cookie registration email every year. </a:t>
            </a:r>
          </a:p>
        </p:txBody>
      </p:sp>
      <p:sp>
        <p:nvSpPr>
          <p:cNvPr id="22" name="Rectangle 21"/>
          <p:cNvSpPr/>
          <p:nvPr/>
        </p:nvSpPr>
        <p:spPr>
          <a:xfrm>
            <a:off x="0" y="4983480"/>
            <a:ext cx="12191695" cy="1271016"/>
          </a:xfrm>
          <a:prstGeom prst="rect">
            <a:avLst/>
          </a:prstGeom>
          <a:solidFill>
            <a:srgbClr val="F7E1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1280160" y="5193792"/>
            <a:ext cx="64008" cy="621792"/>
          </a:xfrm>
          <a:prstGeom prst="rect">
            <a:avLst/>
          </a:prstGeom>
          <a:solidFill>
            <a:srgbClr val="B900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422400" y="5193792"/>
            <a:ext cx="2882392" cy="224028"/>
          </a:xfrm>
          <a:prstGeom prst="rect">
            <a:avLst/>
          </a:prstGeom>
          <a:noFill/>
        </p:spPr>
        <p:txBody>
          <a:bodyPr wrap="square" lIns="0" tIns="0" rIns="0" bIns="0" anchor="t">
            <a:noAutofit/>
          </a:bodyPr>
          <a:lstStyle/>
          <a:p>
            <a:pPr algn="l">
              <a:lnSpc>
                <a:spcPct val="100000"/>
              </a:lnSpc>
              <a:spcBef>
                <a:spcPts val="0"/>
              </a:spcBef>
              <a:spcAft>
                <a:spcPts val="0"/>
              </a:spcAft>
            </a:pPr>
            <a:r>
              <a:rPr lang="en-US" sz="1400" b="1">
                <a:solidFill>
                  <a:srgbClr val="B90067"/>
                </a:solidFill>
                <a:latin typeface="Girl Scout Text Medium"/>
              </a:rPr>
              <a:t>Can’t Find Registration Email?</a:t>
            </a:r>
            <a:endParaRPr sz="1400" b="1">
              <a:solidFill>
                <a:srgbClr val="B90067"/>
              </a:solidFill>
              <a:latin typeface="Girl Scout Text Medium"/>
            </a:endParaRPr>
          </a:p>
        </p:txBody>
      </p:sp>
      <p:sp>
        <p:nvSpPr>
          <p:cNvPr id="25" name="TextBox 24"/>
          <p:cNvSpPr txBox="1"/>
          <p:nvPr/>
        </p:nvSpPr>
        <p:spPr>
          <a:xfrm>
            <a:off x="1422400" y="5449824"/>
            <a:ext cx="10111232" cy="365760"/>
          </a:xfrm>
          <a:prstGeom prst="rect">
            <a:avLst/>
          </a:prstGeom>
          <a:noFill/>
        </p:spPr>
        <p:txBody>
          <a:bodyPr wrap="square" lIns="0" tIns="0" rIns="0" bIns="0" anchor="t">
            <a:noAutofit/>
          </a:bodyPr>
          <a:lstStyle/>
          <a:p>
            <a:pPr algn="l">
              <a:lnSpc>
                <a:spcPct val="100000"/>
              </a:lnSpc>
              <a:spcBef>
                <a:spcPts val="0"/>
              </a:spcBef>
              <a:spcAft>
                <a:spcPts val="0"/>
              </a:spcAft>
            </a:pPr>
            <a:r>
              <a:rPr lang="en-US" sz="1700" b="0">
                <a:solidFill>
                  <a:srgbClr val="1F2624"/>
                </a:solidFill>
                <a:latin typeface="Girl Scout Text Book"/>
              </a:rPr>
              <a:t>If you do not receive the email, check your Promotions, Junk, and Spam folders, confirm that the email address in your </a:t>
            </a:r>
            <a:r>
              <a:rPr lang="en-US" sz="1700" b="0" err="1">
                <a:solidFill>
                  <a:srgbClr val="1F2624"/>
                </a:solidFill>
                <a:latin typeface="Girl Scout Text Book"/>
              </a:rPr>
              <a:t>myGS</a:t>
            </a:r>
            <a:r>
              <a:rPr lang="en-US" sz="1700" b="0">
                <a:solidFill>
                  <a:srgbClr val="1F2624"/>
                </a:solidFill>
                <a:latin typeface="Girl Scout Text Book"/>
              </a:rPr>
              <a:t> account is correct, and add the sender's email address to your contacts or safe senders list.</a:t>
            </a:r>
            <a:endParaRPr sz="1700" b="0">
              <a:solidFill>
                <a:srgbClr val="1F2624"/>
              </a:solidFill>
              <a:latin typeface="Girl Scout Text Book"/>
            </a:endParaRPr>
          </a:p>
        </p:txBody>
      </p:sp>
      <p:pic>
        <p:nvPicPr>
          <p:cNvPr id="31" name="Picture 30">
            <a:extLst>
              <a:ext uri="{FF2B5EF4-FFF2-40B4-BE49-F238E27FC236}">
                <a16:creationId xmlns:a16="http://schemas.microsoft.com/office/drawing/2014/main" id="{EABFC6C4-2179-5408-1489-2C307916CD77}"/>
              </a:ext>
            </a:extLst>
          </p:cNvPr>
          <p:cNvPicPr>
            <a:picLocks noChangeAspect="1"/>
          </p:cNvPicPr>
          <p:nvPr/>
        </p:nvPicPr>
        <p:blipFill>
          <a:blip r:embed="rId3"/>
          <a:stretch>
            <a:fillRect/>
          </a:stretch>
        </p:blipFill>
        <p:spPr>
          <a:xfrm>
            <a:off x="4805801" y="3617902"/>
            <a:ext cx="1905266" cy="533474"/>
          </a:xfrm>
          <a:prstGeom prst="rect">
            <a:avLst/>
          </a:prstGeom>
        </p:spPr>
      </p:pic>
      <p:pic>
        <p:nvPicPr>
          <p:cNvPr id="33" name="Picture 32">
            <a:extLst>
              <a:ext uri="{FF2B5EF4-FFF2-40B4-BE49-F238E27FC236}">
                <a16:creationId xmlns:a16="http://schemas.microsoft.com/office/drawing/2014/main" id="{AD53558C-CEAF-092A-2327-689DBB9058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913" y="5146230"/>
            <a:ext cx="945515" cy="945515"/>
          </a:xfrm>
          <a:prstGeom prst="rect">
            <a:avLst/>
          </a:prstGeom>
        </p:spPr>
      </p:pic>
    </p:spTree>
    <p:extLst>
      <p:ext uri="{BB962C8B-B14F-4D97-AF65-F5344CB8AC3E}">
        <p14:creationId xmlns:p14="http://schemas.microsoft.com/office/powerpoint/2010/main" val="2690376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45203B-C030-51C8-5F43-F4693F4D12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7714" y="-13836"/>
            <a:ext cx="3165231" cy="6858000"/>
          </a:xfrm>
          <a:prstGeom prst="rect">
            <a:avLst/>
          </a:prstGeom>
        </p:spPr>
      </p:pic>
      <p:pic>
        <p:nvPicPr>
          <p:cNvPr id="7" name="Picture 6">
            <a:extLst>
              <a:ext uri="{FF2B5EF4-FFF2-40B4-BE49-F238E27FC236}">
                <a16:creationId xmlns:a16="http://schemas.microsoft.com/office/drawing/2014/main" id="{35F29E03-C43D-20CC-13FA-A810AF7B4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714" y="0"/>
            <a:ext cx="3165231" cy="6858000"/>
          </a:xfrm>
          <a:prstGeom prst="rect">
            <a:avLst/>
          </a:prstGeom>
        </p:spPr>
      </p:pic>
      <p:sp>
        <p:nvSpPr>
          <p:cNvPr id="2" name="Title 1">
            <a:extLst>
              <a:ext uri="{FF2B5EF4-FFF2-40B4-BE49-F238E27FC236}">
                <a16:creationId xmlns:a16="http://schemas.microsoft.com/office/drawing/2014/main" id="{3AE1ADD0-356B-5243-F128-03272B5C67EF}"/>
              </a:ext>
            </a:extLst>
          </p:cNvPr>
          <p:cNvSpPr>
            <a:spLocks noGrp="1"/>
          </p:cNvSpPr>
          <p:nvPr>
            <p:ph type="ctrTitle"/>
          </p:nvPr>
        </p:nvSpPr>
        <p:spPr/>
        <p:txBody>
          <a:bodyPr/>
          <a:lstStyle/>
          <a:p>
            <a:r>
              <a:rPr lang="en-US"/>
              <a:t>Registering for</a:t>
            </a:r>
            <a:br>
              <a:rPr lang="en-US"/>
            </a:br>
            <a:r>
              <a:rPr lang="en-US"/>
              <a:t>Digital Cookie</a:t>
            </a:r>
          </a:p>
        </p:txBody>
      </p:sp>
      <p:sp>
        <p:nvSpPr>
          <p:cNvPr id="5" name="Callout: Right Arrow 4">
            <a:extLst>
              <a:ext uri="{FF2B5EF4-FFF2-40B4-BE49-F238E27FC236}">
                <a16:creationId xmlns:a16="http://schemas.microsoft.com/office/drawing/2014/main" id="{301A7D60-87D6-BB7A-A0F7-0208B8E8671E}"/>
              </a:ext>
            </a:extLst>
          </p:cNvPr>
          <p:cNvSpPr/>
          <p:nvPr/>
        </p:nvSpPr>
        <p:spPr>
          <a:xfrm>
            <a:off x="4408715" y="2243427"/>
            <a:ext cx="3429000" cy="2371147"/>
          </a:xfrm>
          <a:prstGeom prst="rightArrowCallout">
            <a:avLst>
              <a:gd name="adj1" fmla="val 23395"/>
              <a:gd name="adj2" fmla="val 23797"/>
              <a:gd name="adj3" fmla="val 19784"/>
              <a:gd name="adj4" fmla="val 649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sz="1800">
                <a:latin typeface="Girl Scout Text Book" panose="02020003000000000000" pitchFamily="18" charset="0"/>
              </a:rPr>
              <a:t>Watch Video</a:t>
            </a:r>
          </a:p>
          <a:p>
            <a:pPr marL="342900" indent="-342900">
              <a:buAutoNum type="arabicPeriod"/>
            </a:pPr>
            <a:r>
              <a:rPr lang="en-US" sz="1800">
                <a:latin typeface="Girl Scout Text Book" panose="02020003000000000000" pitchFamily="18" charset="0"/>
              </a:rPr>
              <a:t>Read T&amp;Cs</a:t>
            </a:r>
          </a:p>
          <a:p>
            <a:pPr marL="342900" indent="-342900">
              <a:buAutoNum type="arabicPeriod"/>
            </a:pPr>
            <a:r>
              <a:rPr lang="en-US" sz="1800">
                <a:latin typeface="Girl Scout Text Book" panose="02020003000000000000" pitchFamily="18" charset="0"/>
              </a:rPr>
              <a:t>Review pledge with your Girl Scout</a:t>
            </a:r>
          </a:p>
          <a:p>
            <a:pPr marL="342900" indent="-342900">
              <a:buAutoNum type="arabicPeriod"/>
            </a:pPr>
            <a:r>
              <a:rPr lang="en-US" sz="1800">
                <a:latin typeface="Girl Scout Text Book" panose="02020003000000000000" pitchFamily="18" charset="0"/>
              </a:rPr>
              <a:t>Check boxes</a:t>
            </a:r>
          </a:p>
          <a:p>
            <a:pPr marL="342900" indent="-342900">
              <a:buAutoNum type="arabicPeriod"/>
            </a:pPr>
            <a:r>
              <a:rPr lang="en-US" sz="1800">
                <a:latin typeface="Girl Scout Text Book" panose="02020003000000000000" pitchFamily="18" charset="0"/>
              </a:rPr>
              <a:t>Click Continue</a:t>
            </a:r>
          </a:p>
        </p:txBody>
      </p:sp>
    </p:spTree>
    <p:extLst>
      <p:ext uri="{BB962C8B-B14F-4D97-AF65-F5344CB8AC3E}">
        <p14:creationId xmlns:p14="http://schemas.microsoft.com/office/powerpoint/2010/main" val="245343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2DDDBA54-5369-BF70-87BD-D0134B62B2BC}"/>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l="7402" r="7402"/>
          <a:stretch/>
        </p:blipFill>
        <p:spPr>
          <a:xfrm>
            <a:off x="3273202" y="1169430"/>
            <a:ext cx="2542920" cy="4175698"/>
          </a:xfrm>
          <a:prstGeom prst="roundRect">
            <a:avLst>
              <a:gd name="adj" fmla="val 10758"/>
            </a:avLst>
          </a:prstGeom>
          <a:solidFill>
            <a:srgbClr val="F7ABD6"/>
          </a:solidFill>
          <a:ln>
            <a:noFill/>
          </a:ln>
        </p:spPr>
      </p:pic>
      <p:pic>
        <p:nvPicPr>
          <p:cNvPr id="31" name="Picture Placeholder 30">
            <a:extLst>
              <a:ext uri="{FF2B5EF4-FFF2-40B4-BE49-F238E27FC236}">
                <a16:creationId xmlns:a16="http://schemas.microsoft.com/office/drawing/2014/main" id="{F0C7723B-2386-0CDF-B46D-25768E625188}"/>
              </a:ext>
            </a:extLst>
          </p:cNvPr>
          <p:cNvPicPr>
            <a:picLocks noGrp="1" noChangeAspect="1"/>
          </p:cNvPicPr>
          <p:nvPr>
            <p:ph type="pic" sz="quarter" idx="36"/>
          </p:nvPr>
        </p:nvPicPr>
        <p:blipFill>
          <a:blip r:embed="rId4">
            <a:extLst>
              <a:ext uri="{28A0092B-C50C-407E-A947-70E740481C1C}">
                <a14:useLocalDpi xmlns:a14="http://schemas.microsoft.com/office/drawing/2010/main" val="0"/>
              </a:ext>
            </a:extLst>
          </a:blip>
          <a:srcRect t="1426" b="1426"/>
          <a:stretch/>
        </p:blipFill>
        <p:spPr>
          <a:xfrm>
            <a:off x="9247210" y="840552"/>
            <a:ext cx="2743200" cy="4504576"/>
          </a:xfrm>
          <a:prstGeom prst="roundRect">
            <a:avLst>
              <a:gd name="adj" fmla="val 10758"/>
            </a:avLst>
          </a:prstGeom>
          <a:solidFill>
            <a:srgbClr val="FCF04A"/>
          </a:solidFill>
          <a:ln>
            <a:noFill/>
          </a:ln>
        </p:spPr>
      </p:pic>
      <p:sp>
        <p:nvSpPr>
          <p:cNvPr id="11" name="Title 10">
            <a:extLst>
              <a:ext uri="{FF2B5EF4-FFF2-40B4-BE49-F238E27FC236}">
                <a16:creationId xmlns:a16="http://schemas.microsoft.com/office/drawing/2014/main" id="{D0C7B02D-3F6B-153B-47F3-8E6D4C01A067}"/>
              </a:ext>
            </a:extLst>
          </p:cNvPr>
          <p:cNvSpPr>
            <a:spLocks noGrp="1"/>
          </p:cNvSpPr>
          <p:nvPr>
            <p:ph type="title"/>
          </p:nvPr>
        </p:nvSpPr>
        <p:spPr/>
        <p:txBody>
          <a:bodyPr/>
          <a:lstStyle/>
          <a:p>
            <a:r>
              <a:rPr lang="en-US">
                <a:latin typeface="Girl Scout Display Light" panose="02020003000000000000" pitchFamily="18" charset="0"/>
              </a:rPr>
              <a:t>Activating Girl Scout’s Account</a:t>
            </a:r>
          </a:p>
        </p:txBody>
      </p:sp>
      <p:sp>
        <p:nvSpPr>
          <p:cNvPr id="12" name="Text Placeholder 11">
            <a:extLst>
              <a:ext uri="{FF2B5EF4-FFF2-40B4-BE49-F238E27FC236}">
                <a16:creationId xmlns:a16="http://schemas.microsoft.com/office/drawing/2014/main" id="{77A1B07C-2F53-BCF4-9D79-34EB2B2AEA13}"/>
              </a:ext>
            </a:extLst>
          </p:cNvPr>
          <p:cNvSpPr>
            <a:spLocks noGrp="1"/>
          </p:cNvSpPr>
          <p:nvPr>
            <p:ph type="body" sz="quarter" idx="13"/>
          </p:nvPr>
        </p:nvSpPr>
        <p:spPr>
          <a:xfrm>
            <a:off x="250780" y="5214257"/>
            <a:ext cx="2743199" cy="1197518"/>
          </a:xfrm>
          <a:prstGeom prst="roundRect">
            <a:avLst/>
          </a:prstGeom>
          <a:solidFill>
            <a:schemeClr val="accent3"/>
          </a:solidFill>
        </p:spPr>
        <p:txBody>
          <a:bodyPr/>
          <a:lstStyle/>
          <a:p>
            <a:pPr marL="0" indent="0">
              <a:spcBef>
                <a:spcPts val="0"/>
              </a:spcBef>
            </a:pPr>
            <a:r>
              <a:rPr lang="en-US"/>
              <a:t>Select the Girl Scout </a:t>
            </a:r>
          </a:p>
          <a:p>
            <a:pPr marL="0" indent="0">
              <a:spcBef>
                <a:spcPts val="0"/>
              </a:spcBef>
            </a:pPr>
            <a:r>
              <a:rPr lang="en-US"/>
              <a:t>you want to activate. </a:t>
            </a:r>
          </a:p>
        </p:txBody>
      </p:sp>
      <p:sp>
        <p:nvSpPr>
          <p:cNvPr id="13" name="Text Placeholder 12">
            <a:extLst>
              <a:ext uri="{FF2B5EF4-FFF2-40B4-BE49-F238E27FC236}">
                <a16:creationId xmlns:a16="http://schemas.microsoft.com/office/drawing/2014/main" id="{9075FBC8-91C9-BC86-78A3-034EB4903DE5}"/>
              </a:ext>
            </a:extLst>
          </p:cNvPr>
          <p:cNvSpPr>
            <a:spLocks noGrp="1"/>
          </p:cNvSpPr>
          <p:nvPr>
            <p:ph type="body" sz="quarter" idx="28"/>
          </p:nvPr>
        </p:nvSpPr>
        <p:spPr>
          <a:xfrm>
            <a:off x="3233193" y="5214257"/>
            <a:ext cx="2743200" cy="1207738"/>
          </a:xfrm>
          <a:prstGeom prst="roundRect">
            <a:avLst/>
          </a:prstGeom>
          <a:solidFill>
            <a:schemeClr val="accent1"/>
          </a:solidFill>
        </p:spPr>
        <p:txBody>
          <a:bodyPr>
            <a:normAutofit fontScale="77500" lnSpcReduction="20000"/>
          </a:bodyPr>
          <a:lstStyle/>
          <a:p>
            <a:pPr marL="0" indent="0">
              <a:spcBef>
                <a:spcPts val="0"/>
              </a:spcBef>
            </a:pPr>
            <a:r>
              <a:rPr lang="en-US" sz="1500"/>
              <a:t>Add a preferred name</a:t>
            </a:r>
          </a:p>
          <a:p>
            <a:pPr marL="0" indent="0">
              <a:spcBef>
                <a:spcPts val="0"/>
              </a:spcBef>
            </a:pPr>
            <a:r>
              <a:rPr lang="en-US" sz="1500"/>
              <a:t> and email if GS is 13+ </a:t>
            </a:r>
          </a:p>
          <a:p>
            <a:pPr marL="0" indent="0">
              <a:spcBef>
                <a:spcPts val="0"/>
              </a:spcBef>
            </a:pPr>
            <a:endParaRPr lang="en-US"/>
          </a:p>
          <a:p>
            <a:pPr marL="0" indent="0">
              <a:spcBef>
                <a:spcPts val="0"/>
              </a:spcBef>
            </a:pPr>
            <a:r>
              <a:rPr lang="en-US" b="1" i="1"/>
              <a:t>Name</a:t>
            </a:r>
            <a:r>
              <a:rPr lang="en-US" i="1"/>
              <a:t> will appear on the storefront and customer’s emails. </a:t>
            </a:r>
          </a:p>
          <a:p>
            <a:pPr marL="0" indent="0">
              <a:spcBef>
                <a:spcPts val="0"/>
              </a:spcBef>
            </a:pPr>
            <a:r>
              <a:rPr lang="en-US" b="1" i="1"/>
              <a:t>Email</a:t>
            </a:r>
            <a:r>
              <a:rPr lang="en-US" i="1"/>
              <a:t> is optional, do not enter your email address. </a:t>
            </a:r>
          </a:p>
        </p:txBody>
      </p:sp>
      <p:sp>
        <p:nvSpPr>
          <p:cNvPr id="14" name="Text Placeholder 13">
            <a:extLst>
              <a:ext uri="{FF2B5EF4-FFF2-40B4-BE49-F238E27FC236}">
                <a16:creationId xmlns:a16="http://schemas.microsoft.com/office/drawing/2014/main" id="{3FE72E40-0A65-744A-D300-814D607F8093}"/>
              </a:ext>
            </a:extLst>
          </p:cNvPr>
          <p:cNvSpPr>
            <a:spLocks noGrp="1"/>
          </p:cNvSpPr>
          <p:nvPr>
            <p:ph type="body" sz="quarter" idx="29"/>
          </p:nvPr>
        </p:nvSpPr>
        <p:spPr>
          <a:xfrm>
            <a:off x="6215607" y="5214257"/>
            <a:ext cx="2743200" cy="1207739"/>
          </a:xfrm>
          <a:prstGeom prst="roundRect">
            <a:avLst/>
          </a:prstGeom>
          <a:solidFill>
            <a:schemeClr val="accent5"/>
          </a:solidFill>
        </p:spPr>
        <p:txBody>
          <a:bodyPr vert="horz" lIns="91440" tIns="45720" rIns="91440" bIns="45720" rtlCol="0">
            <a:normAutofit/>
          </a:bodyPr>
          <a:lstStyle/>
          <a:p>
            <a:pPr marL="0" indent="0">
              <a:spcBef>
                <a:spcPts val="0"/>
              </a:spcBef>
            </a:pPr>
            <a:r>
              <a:rPr lang="en-US"/>
              <a:t>Tap Activate Site</a:t>
            </a:r>
          </a:p>
        </p:txBody>
      </p:sp>
      <p:sp>
        <p:nvSpPr>
          <p:cNvPr id="15" name="Text Placeholder 14">
            <a:extLst>
              <a:ext uri="{FF2B5EF4-FFF2-40B4-BE49-F238E27FC236}">
                <a16:creationId xmlns:a16="http://schemas.microsoft.com/office/drawing/2014/main" id="{D21249E8-CF0F-4609-C912-AF42987BE027}"/>
              </a:ext>
            </a:extLst>
          </p:cNvPr>
          <p:cNvSpPr>
            <a:spLocks noGrp="1"/>
          </p:cNvSpPr>
          <p:nvPr>
            <p:ph type="body" sz="quarter" idx="30"/>
          </p:nvPr>
        </p:nvSpPr>
        <p:spPr>
          <a:xfrm>
            <a:off x="9198020" y="5214257"/>
            <a:ext cx="2841580" cy="1197519"/>
          </a:xfrm>
          <a:prstGeom prst="roundRect">
            <a:avLst/>
          </a:prstGeom>
          <a:solidFill>
            <a:schemeClr val="accent2"/>
          </a:solidFill>
        </p:spPr>
        <p:txBody>
          <a:bodyPr>
            <a:normAutofit/>
          </a:bodyPr>
          <a:lstStyle/>
          <a:p>
            <a:pPr marL="0" indent="0">
              <a:spcBef>
                <a:spcPts val="0"/>
              </a:spcBef>
            </a:pPr>
            <a:r>
              <a:rPr lang="en-US"/>
              <a:t>Tap Access Digital Cookie Site once you have activated your participating Girl Scout(s).</a:t>
            </a:r>
          </a:p>
        </p:txBody>
      </p:sp>
      <p:grpSp>
        <p:nvGrpSpPr>
          <p:cNvPr id="8" name="Group 7">
            <a:extLst>
              <a:ext uri="{FF2B5EF4-FFF2-40B4-BE49-F238E27FC236}">
                <a16:creationId xmlns:a16="http://schemas.microsoft.com/office/drawing/2014/main" id="{B4429F9D-FA83-9A26-1988-CA5CDEB6B8D4}"/>
              </a:ext>
            </a:extLst>
          </p:cNvPr>
          <p:cNvGrpSpPr/>
          <p:nvPr/>
        </p:nvGrpSpPr>
        <p:grpSpPr>
          <a:xfrm>
            <a:off x="369188" y="1349482"/>
            <a:ext cx="2506382" cy="3864775"/>
            <a:chOff x="369187" y="1038559"/>
            <a:chExt cx="2506382" cy="3864775"/>
          </a:xfrm>
        </p:grpSpPr>
        <p:pic>
          <p:nvPicPr>
            <p:cNvPr id="5" name="Picture 4">
              <a:extLst>
                <a:ext uri="{FF2B5EF4-FFF2-40B4-BE49-F238E27FC236}">
                  <a16:creationId xmlns:a16="http://schemas.microsoft.com/office/drawing/2014/main" id="{FF52D8AD-F0B0-5E20-909E-158507AB9874}"/>
                </a:ext>
              </a:extLst>
            </p:cNvPr>
            <p:cNvPicPr>
              <a:picLocks noChangeAspect="1"/>
            </p:cNvPicPr>
            <p:nvPr/>
          </p:nvPicPr>
          <p:blipFill>
            <a:blip r:embed="rId5"/>
            <a:srcRect b="31466"/>
            <a:stretch>
              <a:fillRect/>
            </a:stretch>
          </p:blipFill>
          <p:spPr>
            <a:xfrm>
              <a:off x="369188" y="1038559"/>
              <a:ext cx="2506381" cy="3245574"/>
            </a:xfrm>
            <a:prstGeom prst="rect">
              <a:avLst/>
            </a:prstGeom>
          </p:spPr>
        </p:pic>
        <p:pic>
          <p:nvPicPr>
            <p:cNvPr id="7" name="Picture 6">
              <a:extLst>
                <a:ext uri="{FF2B5EF4-FFF2-40B4-BE49-F238E27FC236}">
                  <a16:creationId xmlns:a16="http://schemas.microsoft.com/office/drawing/2014/main" id="{EE3499CC-1191-4195-6165-5CB41BF1561E}"/>
                </a:ext>
              </a:extLst>
            </p:cNvPr>
            <p:cNvPicPr>
              <a:picLocks noChangeAspect="1"/>
            </p:cNvPicPr>
            <p:nvPr/>
          </p:nvPicPr>
          <p:blipFill>
            <a:blip r:embed="rId5"/>
            <a:srcRect t="86920"/>
            <a:stretch>
              <a:fillRect/>
            </a:stretch>
          </p:blipFill>
          <p:spPr>
            <a:xfrm>
              <a:off x="369187" y="4284133"/>
              <a:ext cx="2505456" cy="619201"/>
            </a:xfrm>
            <a:prstGeom prst="rect">
              <a:avLst/>
            </a:prstGeom>
          </p:spPr>
        </p:pic>
      </p:grpSp>
      <p:pic>
        <p:nvPicPr>
          <p:cNvPr id="19" name="Picture 18">
            <a:extLst>
              <a:ext uri="{FF2B5EF4-FFF2-40B4-BE49-F238E27FC236}">
                <a16:creationId xmlns:a16="http://schemas.microsoft.com/office/drawing/2014/main" id="{5142BD41-9547-78F2-0902-E7568C24B34A}"/>
              </a:ext>
            </a:extLst>
          </p:cNvPr>
          <p:cNvPicPr>
            <a:picLocks noChangeAspect="1"/>
          </p:cNvPicPr>
          <p:nvPr/>
        </p:nvPicPr>
        <p:blipFill>
          <a:blip r:embed="rId6"/>
          <a:stretch>
            <a:fillRect/>
          </a:stretch>
        </p:blipFill>
        <p:spPr>
          <a:xfrm>
            <a:off x="6148394" y="1591853"/>
            <a:ext cx="2930020" cy="2760832"/>
          </a:xfrm>
          <a:prstGeom prst="rect">
            <a:avLst/>
          </a:prstGeom>
        </p:spPr>
      </p:pic>
    </p:spTree>
    <p:extLst>
      <p:ext uri="{BB962C8B-B14F-4D97-AF65-F5344CB8AC3E}">
        <p14:creationId xmlns:p14="http://schemas.microsoft.com/office/powerpoint/2010/main" val="17807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bg/>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14" grpId="0" uiExpand="1" build="p" animBg="1"/>
      <p:bldP spid="15"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2F58-9A8E-09F8-003B-CF2E262A1C66}"/>
              </a:ext>
            </a:extLst>
          </p:cNvPr>
          <p:cNvSpPr>
            <a:spLocks noGrp="1"/>
          </p:cNvSpPr>
          <p:nvPr>
            <p:ph type="ctrTitle"/>
          </p:nvPr>
        </p:nvSpPr>
        <p:spPr/>
        <p:txBody>
          <a:bodyPr/>
          <a:lstStyle/>
          <a:p>
            <a:r>
              <a:rPr lang="en-US"/>
              <a:t>Digital Cookie Dashboard</a:t>
            </a:r>
          </a:p>
        </p:txBody>
      </p:sp>
      <p:pic>
        <p:nvPicPr>
          <p:cNvPr id="7" name="Picture 6">
            <a:extLst>
              <a:ext uri="{FF2B5EF4-FFF2-40B4-BE49-F238E27FC236}">
                <a16:creationId xmlns:a16="http://schemas.microsoft.com/office/drawing/2014/main" id="{6D81333D-9282-F73E-9E19-77A06D2F12E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43446" y="168775"/>
            <a:ext cx="3165230" cy="6492779"/>
          </a:xfrm>
          <a:prstGeom prst="rect">
            <a:avLst/>
          </a:prstGeom>
        </p:spPr>
      </p:pic>
    </p:spTree>
    <p:extLst>
      <p:ext uri="{BB962C8B-B14F-4D97-AF65-F5344CB8AC3E}">
        <p14:creationId xmlns:p14="http://schemas.microsoft.com/office/powerpoint/2010/main" val="1309940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35A7-8CC1-C80F-B12D-EBB9C6732CD8}"/>
              </a:ext>
            </a:extLst>
          </p:cNvPr>
          <p:cNvSpPr>
            <a:spLocks noGrp="1"/>
          </p:cNvSpPr>
          <p:nvPr>
            <p:ph type="title"/>
          </p:nvPr>
        </p:nvSpPr>
        <p:spPr/>
        <p:txBody>
          <a:bodyPr/>
          <a:lstStyle/>
          <a:p>
            <a:r>
              <a:rPr lang="en-US"/>
              <a:t>Digital Cookie Dashboard</a:t>
            </a:r>
          </a:p>
        </p:txBody>
      </p:sp>
      <p:pic>
        <p:nvPicPr>
          <p:cNvPr id="28" name="Picture Placeholder 27">
            <a:extLst>
              <a:ext uri="{FF2B5EF4-FFF2-40B4-BE49-F238E27FC236}">
                <a16:creationId xmlns:a16="http://schemas.microsoft.com/office/drawing/2014/main" id="{C9B3F0D3-F88C-E050-5AE7-5B05F25F70D2}"/>
              </a:ext>
            </a:extLst>
          </p:cNvPr>
          <p:cNvPicPr>
            <a:picLocks noGrp="1" noChangeAspect="1"/>
          </p:cNvPicPr>
          <p:nvPr>
            <p:ph type="pic" sz="quarter" idx="35"/>
          </p:nvPr>
        </p:nvPicPr>
        <p:blipFill>
          <a:blip r:embed="rId3">
            <a:extLst>
              <a:ext uri="{28A0092B-C50C-407E-A947-70E740481C1C}">
                <a14:useLocalDpi xmlns:a14="http://schemas.microsoft.com/office/drawing/2010/main" val="0"/>
              </a:ext>
            </a:extLst>
          </a:blip>
          <a:stretch>
            <a:fillRect/>
          </a:stretch>
        </p:blipFill>
        <p:spPr>
          <a:xfrm>
            <a:off x="8130421" y="1080463"/>
            <a:ext cx="2055461" cy="1609844"/>
          </a:xfrm>
          <a:prstGeom prst="roundRect">
            <a:avLst>
              <a:gd name="adj" fmla="val 10758"/>
            </a:avLst>
          </a:prstGeom>
          <a:solidFill>
            <a:schemeClr val="bg1"/>
          </a:solidFill>
          <a:ln>
            <a:solidFill>
              <a:schemeClr val="bg1"/>
            </a:solidFill>
          </a:ln>
        </p:spPr>
      </p:pic>
      <p:sp>
        <p:nvSpPr>
          <p:cNvPr id="3" name="Text Placeholder 2">
            <a:extLst>
              <a:ext uri="{FF2B5EF4-FFF2-40B4-BE49-F238E27FC236}">
                <a16:creationId xmlns:a16="http://schemas.microsoft.com/office/drawing/2014/main" id="{E5FD9ED1-3ED0-081C-DF9F-D38EA09255E5}"/>
              </a:ext>
            </a:extLst>
          </p:cNvPr>
          <p:cNvSpPr>
            <a:spLocks noGrp="1"/>
          </p:cNvSpPr>
          <p:nvPr>
            <p:ph type="body" sz="quarter" idx="13"/>
          </p:nvPr>
        </p:nvSpPr>
        <p:spPr>
          <a:xfrm>
            <a:off x="141389" y="5544501"/>
            <a:ext cx="3575856" cy="729703"/>
          </a:xfrm>
        </p:spPr>
        <p:txBody>
          <a:bodyPr/>
          <a:lstStyle/>
          <a:p>
            <a:pPr marL="91440" indent="0">
              <a:spcBef>
                <a:spcPts val="0"/>
              </a:spcBef>
            </a:pPr>
            <a:r>
              <a:rPr lang="en-US">
                <a:latin typeface="Trefoil Sans SemiBold" panose="020B0000000000000000" pitchFamily="34" charset="0"/>
              </a:rPr>
              <a:t>Message from Council</a:t>
            </a:r>
          </a:p>
          <a:p>
            <a:pPr marL="91440" indent="0">
              <a:spcBef>
                <a:spcPts val="0"/>
              </a:spcBef>
            </a:pPr>
            <a:r>
              <a:rPr lang="en-US"/>
              <a:t>Note of encouragement from your council.</a:t>
            </a:r>
          </a:p>
        </p:txBody>
      </p:sp>
      <p:sp>
        <p:nvSpPr>
          <p:cNvPr id="5" name="Text Placeholder 4">
            <a:extLst>
              <a:ext uri="{FF2B5EF4-FFF2-40B4-BE49-F238E27FC236}">
                <a16:creationId xmlns:a16="http://schemas.microsoft.com/office/drawing/2014/main" id="{B55DFB3E-23FC-5376-6278-51233FEE7346}"/>
              </a:ext>
            </a:extLst>
          </p:cNvPr>
          <p:cNvSpPr>
            <a:spLocks noGrp="1"/>
          </p:cNvSpPr>
          <p:nvPr>
            <p:ph type="body" sz="quarter" idx="29"/>
          </p:nvPr>
        </p:nvSpPr>
        <p:spPr>
          <a:xfrm>
            <a:off x="8114938" y="5557699"/>
            <a:ext cx="3827055" cy="854076"/>
          </a:xfrm>
        </p:spPr>
        <p:txBody>
          <a:bodyPr>
            <a:normAutofit/>
          </a:bodyPr>
          <a:lstStyle/>
          <a:p>
            <a:pPr marL="91440" indent="0">
              <a:spcBef>
                <a:spcPts val="0"/>
              </a:spcBef>
            </a:pPr>
            <a:r>
              <a:rPr lang="en-US">
                <a:latin typeface="Trefoil Sans SemiBold" panose="020B0000000000000000" pitchFamily="34" charset="0"/>
              </a:rPr>
              <a:t>Girl Scout’s Cookie Site</a:t>
            </a:r>
          </a:p>
          <a:p>
            <a:pPr marL="91440" indent="0">
              <a:spcBef>
                <a:spcPts val="0"/>
              </a:spcBef>
            </a:pPr>
            <a:r>
              <a:rPr lang="en-US"/>
              <a:t>Set up cookie site and then share the cookie site link or print the QR Code.</a:t>
            </a:r>
          </a:p>
        </p:txBody>
      </p:sp>
      <p:cxnSp>
        <p:nvCxnSpPr>
          <p:cNvPr id="30" name="Straight Connector 29">
            <a:extLst>
              <a:ext uri="{FF2B5EF4-FFF2-40B4-BE49-F238E27FC236}">
                <a16:creationId xmlns:a16="http://schemas.microsoft.com/office/drawing/2014/main" id="{89D79A9C-63F0-82A1-2D35-277B921C1D5D}"/>
              </a:ext>
            </a:extLst>
          </p:cNvPr>
          <p:cNvCxnSpPr/>
          <p:nvPr/>
        </p:nvCxnSpPr>
        <p:spPr>
          <a:xfrm>
            <a:off x="4116140" y="1291135"/>
            <a:ext cx="0" cy="5120640"/>
          </a:xfrm>
          <a:prstGeom prst="line">
            <a:avLst/>
          </a:prstGeom>
        </p:spPr>
        <p:style>
          <a:lnRef idx="2">
            <a:schemeClr val="accent1"/>
          </a:lnRef>
          <a:fillRef idx="0">
            <a:schemeClr val="accent1"/>
          </a:fillRef>
          <a:effectRef idx="1">
            <a:schemeClr val="accent1"/>
          </a:effectRef>
          <a:fontRef idx="minor">
            <a:schemeClr val="tx1"/>
          </a:fontRef>
        </p:style>
      </p:cxnSp>
      <p:pic>
        <p:nvPicPr>
          <p:cNvPr id="31" name="Picture Placeholder 27">
            <a:extLst>
              <a:ext uri="{FF2B5EF4-FFF2-40B4-BE49-F238E27FC236}">
                <a16:creationId xmlns:a16="http://schemas.microsoft.com/office/drawing/2014/main" id="{47AFE7CB-BDF5-C3F9-4FBC-F9C4963EC9E6}"/>
              </a:ext>
            </a:extLst>
          </p:cNvPr>
          <p:cNvPicPr>
            <a:picLocks noChangeAspect="1"/>
          </p:cNvPicPr>
          <p:nvPr/>
        </p:nvPicPr>
        <p:blipFill>
          <a:blip r:embed="rId4">
            <a:extLst>
              <a:ext uri="{28A0092B-C50C-407E-A947-70E740481C1C}">
                <a14:useLocalDpi xmlns:a14="http://schemas.microsoft.com/office/drawing/2010/main" val="0"/>
              </a:ext>
            </a:extLst>
          </a:blip>
          <a:srcRect t="2193" b="2193"/>
          <a:stretch/>
        </p:blipFill>
        <p:spPr>
          <a:xfrm>
            <a:off x="10201365" y="3794540"/>
            <a:ext cx="1937057" cy="1494594"/>
          </a:xfrm>
          <a:prstGeom prst="roundRect">
            <a:avLst>
              <a:gd name="adj" fmla="val 10758"/>
            </a:avLst>
          </a:prstGeom>
          <a:solidFill>
            <a:srgbClr val="D5F267"/>
          </a:solidFill>
        </p:spPr>
      </p:pic>
      <p:sp>
        <p:nvSpPr>
          <p:cNvPr id="35" name="Callout: Right Arrow 34">
            <a:extLst>
              <a:ext uri="{FF2B5EF4-FFF2-40B4-BE49-F238E27FC236}">
                <a16:creationId xmlns:a16="http://schemas.microsoft.com/office/drawing/2014/main" id="{91AD1077-95C2-AD57-443E-5BC5A03B0222}"/>
              </a:ext>
            </a:extLst>
          </p:cNvPr>
          <p:cNvSpPr/>
          <p:nvPr/>
        </p:nvSpPr>
        <p:spPr>
          <a:xfrm>
            <a:off x="8433470" y="3985418"/>
            <a:ext cx="1487933" cy="1112837"/>
          </a:xfrm>
          <a:prstGeom prst="rightArrowCallou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latin typeface="Girl Scout Text Book" panose="02020003000000000000" pitchFamily="18" charset="0"/>
              </a:rPr>
              <a:t>After Site is Set Up</a:t>
            </a:r>
          </a:p>
        </p:txBody>
      </p:sp>
      <p:sp>
        <p:nvSpPr>
          <p:cNvPr id="36" name="Callout: Left Arrow 35">
            <a:extLst>
              <a:ext uri="{FF2B5EF4-FFF2-40B4-BE49-F238E27FC236}">
                <a16:creationId xmlns:a16="http://schemas.microsoft.com/office/drawing/2014/main" id="{C24F1A9A-623A-09EA-2A29-BA65D91F0B8D}"/>
              </a:ext>
            </a:extLst>
          </p:cNvPr>
          <p:cNvSpPr/>
          <p:nvPr/>
        </p:nvSpPr>
        <p:spPr>
          <a:xfrm>
            <a:off x="10464800" y="1336431"/>
            <a:ext cx="1496635" cy="1068102"/>
          </a:xfrm>
          <a:prstGeom prst="leftArrowCallou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latin typeface="Girl Scout Text Book" panose="02020003000000000000" pitchFamily="18" charset="0"/>
              </a:rPr>
              <a:t>Before Site is Set Up</a:t>
            </a:r>
          </a:p>
        </p:txBody>
      </p:sp>
      <p:pic>
        <p:nvPicPr>
          <p:cNvPr id="37" name="Picture 36">
            <a:extLst>
              <a:ext uri="{FF2B5EF4-FFF2-40B4-BE49-F238E27FC236}">
                <a16:creationId xmlns:a16="http://schemas.microsoft.com/office/drawing/2014/main" id="{55A0D4C5-C75B-A086-7CAD-4C78D421F9EF}"/>
              </a:ext>
              <a:ext uri="{C183D7F6-B498-43B3-948B-1728B52AA6E4}">
                <adec:decorative xmlns:adec="http://schemas.microsoft.com/office/drawing/2017/decorative" val="1"/>
              </a:ext>
            </a:extLst>
          </p:cNvPr>
          <p:cNvPicPr>
            <a:picLocks noChangeAspect="1"/>
          </p:cNvPicPr>
          <p:nvPr/>
        </p:nvPicPr>
        <p:blipFill>
          <a:blip r:embed="rId5"/>
          <a:srcRect t="19231" b="54786"/>
          <a:stretch>
            <a:fillRect/>
          </a:stretch>
        </p:blipFill>
        <p:spPr>
          <a:xfrm>
            <a:off x="452522" y="2039816"/>
            <a:ext cx="3264723" cy="1837917"/>
          </a:xfrm>
          <a:prstGeom prst="rect">
            <a:avLst/>
          </a:prstGeom>
        </p:spPr>
      </p:pic>
      <p:cxnSp>
        <p:nvCxnSpPr>
          <p:cNvPr id="4" name="Straight Connector 3">
            <a:extLst>
              <a:ext uri="{FF2B5EF4-FFF2-40B4-BE49-F238E27FC236}">
                <a16:creationId xmlns:a16="http://schemas.microsoft.com/office/drawing/2014/main" id="{7E7DEEEF-DFD6-54E7-3831-34CBED6D3B22}"/>
              </a:ext>
            </a:extLst>
          </p:cNvPr>
          <p:cNvCxnSpPr/>
          <p:nvPr/>
        </p:nvCxnSpPr>
        <p:spPr>
          <a:xfrm>
            <a:off x="7875340" y="1336431"/>
            <a:ext cx="0" cy="5120640"/>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 Placeholder 3">
            <a:extLst>
              <a:ext uri="{FF2B5EF4-FFF2-40B4-BE49-F238E27FC236}">
                <a16:creationId xmlns:a16="http://schemas.microsoft.com/office/drawing/2014/main" id="{6D95BA04-8CFA-69AD-78FA-492C2E2CF5F4}"/>
              </a:ext>
            </a:extLst>
          </p:cNvPr>
          <p:cNvSpPr>
            <a:spLocks noGrp="1"/>
          </p:cNvSpPr>
          <p:nvPr>
            <p:ph type="body" sz="quarter" idx="28"/>
          </p:nvPr>
        </p:nvSpPr>
        <p:spPr>
          <a:xfrm>
            <a:off x="4714948" y="5361635"/>
            <a:ext cx="2792828" cy="1095436"/>
          </a:xfrm>
        </p:spPr>
        <p:txBody>
          <a:bodyPr/>
          <a:lstStyle/>
          <a:p>
            <a:pPr marL="91440" indent="0">
              <a:spcBef>
                <a:spcPts val="0"/>
              </a:spcBef>
            </a:pPr>
            <a:r>
              <a:rPr lang="en-US">
                <a:latin typeface="Trefoil Sans SemiBold" panose="020B0000000000000000" pitchFamily="34" charset="0"/>
              </a:rPr>
              <a:t>My Sales Goal</a:t>
            </a:r>
          </a:p>
          <a:p>
            <a:pPr marL="91440" indent="0">
              <a:spcBef>
                <a:spcPts val="0"/>
              </a:spcBef>
            </a:pPr>
            <a:r>
              <a:rPr lang="en-US"/>
              <a:t>Digital sales progress bar and number of packages credited by troop volunteer. </a:t>
            </a:r>
          </a:p>
          <a:p>
            <a:pPr marL="91440" indent="0">
              <a:spcBef>
                <a:spcPts val="0"/>
              </a:spcBef>
            </a:pPr>
            <a:endParaRPr lang="en-US"/>
          </a:p>
        </p:txBody>
      </p:sp>
      <p:pic>
        <p:nvPicPr>
          <p:cNvPr id="7" name="Picture 6">
            <a:extLst>
              <a:ext uri="{FF2B5EF4-FFF2-40B4-BE49-F238E27FC236}">
                <a16:creationId xmlns:a16="http://schemas.microsoft.com/office/drawing/2014/main" id="{638F4D69-4232-758F-9C5E-F24EEC85B319}"/>
              </a:ext>
            </a:extLst>
          </p:cNvPr>
          <p:cNvPicPr>
            <a:picLocks noChangeAspect="1"/>
          </p:cNvPicPr>
          <p:nvPr/>
        </p:nvPicPr>
        <p:blipFill>
          <a:blip r:embed="rId6">
            <a:extLst>
              <a:ext uri="{28A0092B-C50C-407E-A947-70E740481C1C}">
                <a14:useLocalDpi xmlns:a14="http://schemas.microsoft.com/office/drawing/2010/main" val="0"/>
              </a:ext>
            </a:extLst>
          </a:blip>
          <a:srcRect r="50"/>
          <a:stretch>
            <a:fillRect/>
          </a:stretch>
        </p:blipFill>
        <p:spPr>
          <a:xfrm>
            <a:off x="4753414" y="1702191"/>
            <a:ext cx="2563797" cy="2194560"/>
          </a:xfrm>
          <a:prstGeom prst="rect">
            <a:avLst/>
          </a:prstGeom>
        </p:spPr>
      </p:pic>
    </p:spTree>
    <p:extLst>
      <p:ext uri="{BB962C8B-B14F-4D97-AF65-F5344CB8AC3E}">
        <p14:creationId xmlns:p14="http://schemas.microsoft.com/office/powerpoint/2010/main" val="407835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5" grpId="0" animBg="1"/>
      <p:bldP spid="36" grpId="0" animBg="1"/>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3517C-6B2C-557D-7371-9B5C277E05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15B34-3A68-3058-B3D0-36E4206628A7}"/>
              </a:ext>
            </a:extLst>
          </p:cNvPr>
          <p:cNvSpPr>
            <a:spLocks noGrp="1"/>
          </p:cNvSpPr>
          <p:nvPr>
            <p:ph type="title"/>
          </p:nvPr>
        </p:nvSpPr>
        <p:spPr/>
        <p:txBody>
          <a:bodyPr/>
          <a:lstStyle/>
          <a:p>
            <a:r>
              <a:rPr lang="en-US"/>
              <a:t>Digital Cookie Dashboard</a:t>
            </a:r>
          </a:p>
        </p:txBody>
      </p:sp>
      <p:sp>
        <p:nvSpPr>
          <p:cNvPr id="6" name="Text Placeholder 5">
            <a:extLst>
              <a:ext uri="{FF2B5EF4-FFF2-40B4-BE49-F238E27FC236}">
                <a16:creationId xmlns:a16="http://schemas.microsoft.com/office/drawing/2014/main" id="{3119F313-8F70-179C-4CBB-8BD5074DB731}"/>
              </a:ext>
            </a:extLst>
          </p:cNvPr>
          <p:cNvSpPr>
            <a:spLocks noGrp="1"/>
          </p:cNvSpPr>
          <p:nvPr>
            <p:ph type="body" sz="quarter" idx="30"/>
          </p:nvPr>
        </p:nvSpPr>
        <p:spPr>
          <a:xfrm>
            <a:off x="183343" y="5181600"/>
            <a:ext cx="3427299" cy="1054371"/>
          </a:xfrm>
        </p:spPr>
        <p:txBody>
          <a:bodyPr>
            <a:normAutofit/>
          </a:bodyPr>
          <a:lstStyle/>
          <a:p>
            <a:pPr marL="91440" indent="0">
              <a:spcBef>
                <a:spcPts val="0"/>
              </a:spcBef>
            </a:pPr>
            <a:r>
              <a:rPr lang="en-US">
                <a:latin typeface="Trefoil Sans SemiBold" panose="020B0000000000000000" pitchFamily="34" charset="0"/>
              </a:rPr>
              <a:t>Pending Orders</a:t>
            </a:r>
          </a:p>
          <a:p>
            <a:pPr marL="91440" indent="0">
              <a:spcBef>
                <a:spcPts val="0"/>
              </a:spcBef>
            </a:pPr>
            <a:r>
              <a:rPr lang="en-US"/>
              <a:t>At a glance, see if their Girl Scout has any orders that need to be approved or marked as delivered. </a:t>
            </a:r>
          </a:p>
          <a:p>
            <a:pPr marL="91440" indent="0">
              <a:spcBef>
                <a:spcPts val="0"/>
              </a:spcBef>
            </a:pPr>
            <a:endParaRPr lang="en-US"/>
          </a:p>
        </p:txBody>
      </p:sp>
      <p:sp>
        <p:nvSpPr>
          <p:cNvPr id="7" name="Text Placeholder 6">
            <a:extLst>
              <a:ext uri="{FF2B5EF4-FFF2-40B4-BE49-F238E27FC236}">
                <a16:creationId xmlns:a16="http://schemas.microsoft.com/office/drawing/2014/main" id="{2AA3B60F-E08D-00B5-53EC-A86ACCB5533F}"/>
              </a:ext>
            </a:extLst>
          </p:cNvPr>
          <p:cNvSpPr>
            <a:spLocks noGrp="1"/>
          </p:cNvSpPr>
          <p:nvPr>
            <p:ph type="body" sz="quarter" idx="31"/>
          </p:nvPr>
        </p:nvSpPr>
        <p:spPr>
          <a:xfrm>
            <a:off x="4459371" y="5181600"/>
            <a:ext cx="3019389" cy="831113"/>
          </a:xfrm>
        </p:spPr>
        <p:txBody>
          <a:bodyPr/>
          <a:lstStyle/>
          <a:p>
            <a:pPr marL="91440" indent="0">
              <a:spcBef>
                <a:spcPts val="0"/>
              </a:spcBef>
            </a:pPr>
            <a:r>
              <a:rPr lang="en-US">
                <a:latin typeface="Trefoil Sans SemiBold" panose="020B0000000000000000" pitchFamily="34" charset="0"/>
              </a:rPr>
              <a:t>Cheers</a:t>
            </a:r>
          </a:p>
          <a:p>
            <a:pPr marL="91440" indent="0">
              <a:spcBef>
                <a:spcPts val="0"/>
              </a:spcBef>
            </a:pPr>
            <a:r>
              <a:rPr lang="en-US"/>
              <a:t>Quick access button to “Send a Cheer” to a Girl Scout in their troop.</a:t>
            </a:r>
          </a:p>
        </p:txBody>
      </p:sp>
      <p:sp>
        <p:nvSpPr>
          <p:cNvPr id="8" name="Text Placeholder 7">
            <a:extLst>
              <a:ext uri="{FF2B5EF4-FFF2-40B4-BE49-F238E27FC236}">
                <a16:creationId xmlns:a16="http://schemas.microsoft.com/office/drawing/2014/main" id="{2A145DFF-0864-539B-33C5-829A3A641942}"/>
              </a:ext>
            </a:extLst>
          </p:cNvPr>
          <p:cNvSpPr>
            <a:spLocks noGrp="1"/>
          </p:cNvSpPr>
          <p:nvPr>
            <p:ph type="body" sz="quarter" idx="32"/>
          </p:nvPr>
        </p:nvSpPr>
        <p:spPr>
          <a:xfrm>
            <a:off x="8327489" y="5185399"/>
            <a:ext cx="3591426" cy="1054371"/>
          </a:xfrm>
        </p:spPr>
        <p:txBody>
          <a:bodyPr>
            <a:normAutofit/>
          </a:bodyPr>
          <a:lstStyle/>
          <a:p>
            <a:pPr marL="91440" indent="0">
              <a:spcBef>
                <a:spcPts val="0"/>
              </a:spcBef>
            </a:pPr>
            <a:r>
              <a:rPr lang="en-US">
                <a:latin typeface="Trefoil Sans SemiBold" panose="020B0000000000000000" pitchFamily="34" charset="0"/>
              </a:rPr>
              <a:t>Pins &amp; Badges</a:t>
            </a:r>
          </a:p>
          <a:p>
            <a:pPr marL="91440" indent="0">
              <a:spcBef>
                <a:spcPts val="0"/>
              </a:spcBef>
            </a:pPr>
            <a:r>
              <a:rPr lang="en-US"/>
              <a:t>Track the progress toward completing the Cookie Business Badges and Cookie Entrepreneur Family Pins. </a:t>
            </a:r>
          </a:p>
        </p:txBody>
      </p:sp>
      <p:pic>
        <p:nvPicPr>
          <p:cNvPr id="30" name="Picture 29">
            <a:extLst>
              <a:ext uri="{FF2B5EF4-FFF2-40B4-BE49-F238E27FC236}">
                <a16:creationId xmlns:a16="http://schemas.microsoft.com/office/drawing/2014/main" id="{1243BB59-309C-4FC8-BCF1-BE8D2FF46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342" y="2175819"/>
            <a:ext cx="3427299" cy="2532185"/>
          </a:xfrm>
          <a:prstGeom prst="rect">
            <a:avLst/>
          </a:prstGeom>
        </p:spPr>
      </p:pic>
      <p:pic>
        <p:nvPicPr>
          <p:cNvPr id="4" name="Picture 3">
            <a:extLst>
              <a:ext uri="{FF2B5EF4-FFF2-40B4-BE49-F238E27FC236}">
                <a16:creationId xmlns:a16="http://schemas.microsoft.com/office/drawing/2014/main" id="{E35130A6-1897-5925-F7CD-034393CC6762}"/>
              </a:ext>
            </a:extLst>
          </p:cNvPr>
          <p:cNvPicPr>
            <a:picLocks noChangeAspect="1"/>
          </p:cNvPicPr>
          <p:nvPr/>
        </p:nvPicPr>
        <p:blipFill>
          <a:blip r:embed="rId4"/>
          <a:stretch>
            <a:fillRect/>
          </a:stretch>
        </p:blipFill>
        <p:spPr>
          <a:xfrm>
            <a:off x="4459371" y="1872821"/>
            <a:ext cx="3019389" cy="2835183"/>
          </a:xfrm>
          <a:prstGeom prst="rect">
            <a:avLst/>
          </a:prstGeom>
        </p:spPr>
      </p:pic>
      <p:pic>
        <p:nvPicPr>
          <p:cNvPr id="9" name="Picture 8">
            <a:extLst>
              <a:ext uri="{FF2B5EF4-FFF2-40B4-BE49-F238E27FC236}">
                <a16:creationId xmlns:a16="http://schemas.microsoft.com/office/drawing/2014/main" id="{D0027D32-5AAB-93BF-64CE-3CBAA3DC3422}"/>
              </a:ext>
            </a:extLst>
          </p:cNvPr>
          <p:cNvPicPr>
            <a:picLocks noChangeAspect="1"/>
          </p:cNvPicPr>
          <p:nvPr/>
        </p:nvPicPr>
        <p:blipFill>
          <a:blip r:embed="rId5"/>
          <a:stretch>
            <a:fillRect/>
          </a:stretch>
        </p:blipFill>
        <p:spPr>
          <a:xfrm>
            <a:off x="8327489" y="1773895"/>
            <a:ext cx="3591426" cy="2934109"/>
          </a:xfrm>
          <a:prstGeom prst="rect">
            <a:avLst/>
          </a:prstGeom>
        </p:spPr>
      </p:pic>
      <p:cxnSp>
        <p:nvCxnSpPr>
          <p:cNvPr id="3" name="Straight Connector 2">
            <a:extLst>
              <a:ext uri="{FF2B5EF4-FFF2-40B4-BE49-F238E27FC236}">
                <a16:creationId xmlns:a16="http://schemas.microsoft.com/office/drawing/2014/main" id="{E6857046-794A-9B07-BAE3-B1B171DC4A66}"/>
              </a:ext>
            </a:extLst>
          </p:cNvPr>
          <p:cNvCxnSpPr/>
          <p:nvPr/>
        </p:nvCxnSpPr>
        <p:spPr>
          <a:xfrm>
            <a:off x="4116140" y="1291135"/>
            <a:ext cx="0" cy="5120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3F5E3DDC-971E-BD18-BC84-DFA8F5D4DBE0}"/>
              </a:ext>
            </a:extLst>
          </p:cNvPr>
          <p:cNvCxnSpPr/>
          <p:nvPr/>
        </p:nvCxnSpPr>
        <p:spPr>
          <a:xfrm>
            <a:off x="7875340" y="1336431"/>
            <a:ext cx="0" cy="512064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98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8159-EAD4-76E6-8612-D7FB4F39B465}"/>
              </a:ext>
            </a:extLst>
          </p:cNvPr>
          <p:cNvSpPr>
            <a:spLocks noGrp="1"/>
          </p:cNvSpPr>
          <p:nvPr>
            <p:ph type="ctrTitle"/>
          </p:nvPr>
        </p:nvSpPr>
        <p:spPr/>
        <p:txBody>
          <a:bodyPr/>
          <a:lstStyle/>
          <a:p>
            <a:r>
              <a:rPr lang="en-US"/>
              <a:t>Online Sales and Marketing</a:t>
            </a:r>
          </a:p>
        </p:txBody>
      </p:sp>
      <p:pic>
        <p:nvPicPr>
          <p:cNvPr id="5" name="Picture 4">
            <a:extLst>
              <a:ext uri="{FF2B5EF4-FFF2-40B4-BE49-F238E27FC236}">
                <a16:creationId xmlns:a16="http://schemas.microsoft.com/office/drawing/2014/main" id="{A910334F-378A-7A78-E5CF-26E9B1DCB1FB}"/>
              </a:ext>
            </a:extLst>
          </p:cNvPr>
          <p:cNvPicPr>
            <a:picLocks noChangeAspect="1"/>
          </p:cNvPicPr>
          <p:nvPr/>
        </p:nvPicPr>
        <p:blipFill>
          <a:blip r:embed="rId3"/>
          <a:stretch>
            <a:fillRect/>
          </a:stretch>
        </p:blipFill>
        <p:spPr>
          <a:xfrm>
            <a:off x="4235371" y="271764"/>
            <a:ext cx="3327654" cy="6314471"/>
          </a:xfrm>
          <a:prstGeom prst="rect">
            <a:avLst/>
          </a:prstGeom>
        </p:spPr>
      </p:pic>
      <p:pic>
        <p:nvPicPr>
          <p:cNvPr id="7" name="Picture 6">
            <a:extLst>
              <a:ext uri="{FF2B5EF4-FFF2-40B4-BE49-F238E27FC236}">
                <a16:creationId xmlns:a16="http://schemas.microsoft.com/office/drawing/2014/main" id="{0FC6375D-5098-772A-DF07-18FB0A58E534}"/>
              </a:ext>
            </a:extLst>
          </p:cNvPr>
          <p:cNvPicPr>
            <a:picLocks noChangeAspect="1"/>
          </p:cNvPicPr>
          <p:nvPr/>
        </p:nvPicPr>
        <p:blipFill>
          <a:blip r:embed="rId4"/>
          <a:stretch>
            <a:fillRect/>
          </a:stretch>
        </p:blipFill>
        <p:spPr>
          <a:xfrm>
            <a:off x="8092410" y="370823"/>
            <a:ext cx="3591590" cy="6311620"/>
          </a:xfrm>
          <a:prstGeom prst="rect">
            <a:avLst/>
          </a:prstGeom>
        </p:spPr>
      </p:pic>
    </p:spTree>
    <p:extLst>
      <p:ext uri="{BB962C8B-B14F-4D97-AF65-F5344CB8AC3E}">
        <p14:creationId xmlns:p14="http://schemas.microsoft.com/office/powerpoint/2010/main" val="4072348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3479-436E-8836-8CF1-498973CFCBB8}"/>
              </a:ext>
            </a:extLst>
          </p:cNvPr>
          <p:cNvSpPr>
            <a:spLocks noGrp="1"/>
          </p:cNvSpPr>
          <p:nvPr>
            <p:ph type="ctrTitle"/>
          </p:nvPr>
        </p:nvSpPr>
        <p:spPr/>
        <p:txBody>
          <a:bodyPr/>
          <a:lstStyle/>
          <a:p>
            <a:r>
              <a:rPr lang="en-US"/>
              <a:t>Setting up the Girl Scout cookie site.</a:t>
            </a:r>
          </a:p>
        </p:txBody>
      </p:sp>
      <p:pic>
        <p:nvPicPr>
          <p:cNvPr id="6" name="Picture 5">
            <a:extLst>
              <a:ext uri="{FF2B5EF4-FFF2-40B4-BE49-F238E27FC236}">
                <a16:creationId xmlns:a16="http://schemas.microsoft.com/office/drawing/2014/main" id="{DBFE9E97-A6AF-41B5-910C-5B339EF0F6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19257" y="735051"/>
            <a:ext cx="2633382" cy="5830570"/>
          </a:xfrm>
          <a:prstGeom prst="rect">
            <a:avLst/>
          </a:prstGeom>
        </p:spPr>
      </p:pic>
      <p:pic>
        <p:nvPicPr>
          <p:cNvPr id="7" name="Picture Placeholder 27">
            <a:extLst>
              <a:ext uri="{FF2B5EF4-FFF2-40B4-BE49-F238E27FC236}">
                <a16:creationId xmlns:a16="http://schemas.microsoft.com/office/drawing/2014/main" id="{3BF43632-F930-172D-758E-C41335D128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9771" y="2489681"/>
            <a:ext cx="2398659" cy="1878638"/>
          </a:xfrm>
          <a:prstGeom prst="roundRect">
            <a:avLst>
              <a:gd name="adj" fmla="val 10758"/>
            </a:avLst>
          </a:prstGeom>
          <a:solidFill>
            <a:schemeClr val="bg1"/>
          </a:solidFill>
          <a:ln>
            <a:solidFill>
              <a:schemeClr val="bg1"/>
            </a:solidFill>
          </a:ln>
        </p:spPr>
      </p:pic>
      <p:sp>
        <p:nvSpPr>
          <p:cNvPr id="8" name="Rectangle 7">
            <a:extLst>
              <a:ext uri="{FF2B5EF4-FFF2-40B4-BE49-F238E27FC236}">
                <a16:creationId xmlns:a16="http://schemas.microsoft.com/office/drawing/2014/main" id="{3367E972-B2B4-2D9C-B25D-4470E2F06AAF}"/>
              </a:ext>
            </a:extLst>
          </p:cNvPr>
          <p:cNvSpPr/>
          <p:nvPr/>
        </p:nvSpPr>
        <p:spPr>
          <a:xfrm>
            <a:off x="6512083" y="1579113"/>
            <a:ext cx="1002323" cy="369277"/>
          </a:xfrm>
          <a:prstGeom prst="rect">
            <a:avLst/>
          </a:prstGeom>
          <a:noFill/>
          <a:ln>
            <a:solidFill>
              <a:srgbClr val="F7AB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llout: Down Arrow 8">
            <a:extLst>
              <a:ext uri="{FF2B5EF4-FFF2-40B4-BE49-F238E27FC236}">
                <a16:creationId xmlns:a16="http://schemas.microsoft.com/office/drawing/2014/main" id="{6A633594-E7F8-3190-BCCD-AEE4769FE7D5}"/>
              </a:ext>
            </a:extLst>
          </p:cNvPr>
          <p:cNvSpPr/>
          <p:nvPr/>
        </p:nvSpPr>
        <p:spPr>
          <a:xfrm>
            <a:off x="6096000" y="0"/>
            <a:ext cx="1222808" cy="844062"/>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Girl Scout Text Bold" panose="02020003000000000000" pitchFamily="18" charset="0"/>
              </a:rPr>
              <a:t>Menu</a:t>
            </a:r>
          </a:p>
        </p:txBody>
      </p:sp>
    </p:spTree>
    <p:extLst>
      <p:ext uri="{BB962C8B-B14F-4D97-AF65-F5344CB8AC3E}">
        <p14:creationId xmlns:p14="http://schemas.microsoft.com/office/powerpoint/2010/main" val="2101524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57034-AB11-24CB-004D-1E04D98BF66A}"/>
              </a:ext>
            </a:extLst>
          </p:cNvPr>
          <p:cNvSpPr>
            <a:spLocks noGrp="1"/>
          </p:cNvSpPr>
          <p:nvPr>
            <p:ph type="ctrTitle"/>
          </p:nvPr>
        </p:nvSpPr>
        <p:spPr/>
        <p:txBody>
          <a:bodyPr/>
          <a:lstStyle/>
          <a:p>
            <a:r>
              <a:rPr lang="en-US"/>
              <a:t>Site Setup</a:t>
            </a:r>
          </a:p>
        </p:txBody>
      </p:sp>
      <p:pic>
        <p:nvPicPr>
          <p:cNvPr id="4" name="Picture 3">
            <a:extLst>
              <a:ext uri="{FF2B5EF4-FFF2-40B4-BE49-F238E27FC236}">
                <a16:creationId xmlns:a16="http://schemas.microsoft.com/office/drawing/2014/main" id="{2E48F06F-ADB8-C422-6563-D195F1547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7583" y="13835"/>
            <a:ext cx="3158846" cy="6844165"/>
          </a:xfrm>
          <a:prstGeom prst="rect">
            <a:avLst/>
          </a:prstGeom>
        </p:spPr>
      </p:pic>
      <p:cxnSp>
        <p:nvCxnSpPr>
          <p:cNvPr id="8" name="Straight Arrow Connector 7">
            <a:extLst>
              <a:ext uri="{FF2B5EF4-FFF2-40B4-BE49-F238E27FC236}">
                <a16:creationId xmlns:a16="http://schemas.microsoft.com/office/drawing/2014/main" id="{271636BC-FF2F-C925-AE71-016E08F49E15}"/>
              </a:ext>
            </a:extLst>
          </p:cNvPr>
          <p:cNvCxnSpPr>
            <a:cxnSpLocks/>
          </p:cNvCxnSpPr>
          <p:nvPr/>
        </p:nvCxnSpPr>
        <p:spPr>
          <a:xfrm>
            <a:off x="6805246" y="2567354"/>
            <a:ext cx="25321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2EE1B43-40EC-36BC-086B-045B12A66041}"/>
              </a:ext>
            </a:extLst>
          </p:cNvPr>
          <p:cNvPicPr>
            <a:picLocks noChangeAspect="1"/>
          </p:cNvPicPr>
          <p:nvPr/>
        </p:nvPicPr>
        <p:blipFill>
          <a:blip r:embed="rId4">
            <a:extLst>
              <a:ext uri="{28A0092B-C50C-407E-A947-70E740481C1C}">
                <a14:useLocalDpi xmlns:a14="http://schemas.microsoft.com/office/drawing/2010/main" val="0"/>
              </a:ext>
            </a:extLst>
          </a:blip>
          <a:srcRect t="21796" b="19999"/>
          <a:stretch>
            <a:fillRect/>
          </a:stretch>
        </p:blipFill>
        <p:spPr>
          <a:xfrm>
            <a:off x="9744651" y="694592"/>
            <a:ext cx="2254889" cy="2843665"/>
          </a:xfrm>
          <a:prstGeom prst="rect">
            <a:avLst/>
          </a:prstGeom>
        </p:spPr>
      </p:pic>
      <p:sp>
        <p:nvSpPr>
          <p:cNvPr id="12" name="TextBox 11">
            <a:extLst>
              <a:ext uri="{FF2B5EF4-FFF2-40B4-BE49-F238E27FC236}">
                <a16:creationId xmlns:a16="http://schemas.microsoft.com/office/drawing/2014/main" id="{3A75786F-B576-76C5-5CD6-DF983E146355}"/>
              </a:ext>
            </a:extLst>
          </p:cNvPr>
          <p:cNvSpPr txBox="1"/>
          <p:nvPr/>
        </p:nvSpPr>
        <p:spPr>
          <a:xfrm>
            <a:off x="10239550" y="386815"/>
            <a:ext cx="1265090" cy="307777"/>
          </a:xfrm>
          <a:prstGeom prst="rect">
            <a:avLst/>
          </a:prstGeom>
          <a:noFill/>
        </p:spPr>
        <p:txBody>
          <a:bodyPr wrap="none" rtlCol="0">
            <a:spAutoFit/>
          </a:bodyPr>
          <a:lstStyle/>
          <a:p>
            <a:r>
              <a:rPr lang="en-US" sz="1400" b="1">
                <a:latin typeface="Girl Scout Text Book" panose="02020003000000000000" pitchFamily="18" charset="0"/>
              </a:rPr>
              <a:t>Add a photo</a:t>
            </a:r>
          </a:p>
        </p:txBody>
      </p:sp>
      <p:pic>
        <p:nvPicPr>
          <p:cNvPr id="14" name="Picture 13">
            <a:extLst>
              <a:ext uri="{FF2B5EF4-FFF2-40B4-BE49-F238E27FC236}">
                <a16:creationId xmlns:a16="http://schemas.microsoft.com/office/drawing/2014/main" id="{4A86CB91-5B52-B9F3-2CBE-FA6BB6A114D2}"/>
              </a:ext>
            </a:extLst>
          </p:cNvPr>
          <p:cNvPicPr>
            <a:picLocks noChangeAspect="1"/>
          </p:cNvPicPr>
          <p:nvPr/>
        </p:nvPicPr>
        <p:blipFill>
          <a:blip r:embed="rId5">
            <a:extLst>
              <a:ext uri="{28A0092B-C50C-407E-A947-70E740481C1C}">
                <a14:useLocalDpi xmlns:a14="http://schemas.microsoft.com/office/drawing/2010/main" val="0"/>
              </a:ext>
            </a:extLst>
          </a:blip>
          <a:srcRect t="34616" b="25511"/>
          <a:stretch>
            <a:fillRect/>
          </a:stretch>
        </p:blipFill>
        <p:spPr>
          <a:xfrm>
            <a:off x="9360672" y="4058178"/>
            <a:ext cx="2793070" cy="2413007"/>
          </a:xfrm>
          <a:prstGeom prst="rect">
            <a:avLst/>
          </a:prstGeom>
        </p:spPr>
      </p:pic>
      <p:cxnSp>
        <p:nvCxnSpPr>
          <p:cNvPr id="16" name="Straight Arrow Connector 15">
            <a:extLst>
              <a:ext uri="{FF2B5EF4-FFF2-40B4-BE49-F238E27FC236}">
                <a16:creationId xmlns:a16="http://schemas.microsoft.com/office/drawing/2014/main" id="{45BA154E-A398-D999-C085-7335EC1877C4}"/>
              </a:ext>
            </a:extLst>
          </p:cNvPr>
          <p:cNvCxnSpPr/>
          <p:nvPr/>
        </p:nvCxnSpPr>
        <p:spPr>
          <a:xfrm>
            <a:off x="6535817" y="3766857"/>
            <a:ext cx="2532185" cy="945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D93ABFA9-A7FB-D095-B587-3ECC0EE2C506}"/>
              </a:ext>
            </a:extLst>
          </p:cNvPr>
          <p:cNvSpPr txBox="1"/>
          <p:nvPr/>
        </p:nvSpPr>
        <p:spPr>
          <a:xfrm>
            <a:off x="9906653" y="3789320"/>
            <a:ext cx="1701107" cy="307777"/>
          </a:xfrm>
          <a:prstGeom prst="rect">
            <a:avLst/>
          </a:prstGeom>
          <a:noFill/>
        </p:spPr>
        <p:txBody>
          <a:bodyPr wrap="none" rtlCol="0">
            <a:spAutoFit/>
          </a:bodyPr>
          <a:lstStyle/>
          <a:p>
            <a:r>
              <a:rPr lang="en-US" sz="1400" b="1">
                <a:latin typeface="Girl Scout Text Book" panose="02020003000000000000" pitchFamily="18" charset="0"/>
              </a:rPr>
              <a:t>Write your story</a:t>
            </a:r>
          </a:p>
        </p:txBody>
      </p:sp>
    </p:spTree>
    <p:extLst>
      <p:ext uri="{BB962C8B-B14F-4D97-AF65-F5344CB8AC3E}">
        <p14:creationId xmlns:p14="http://schemas.microsoft.com/office/powerpoint/2010/main" val="424819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02A5-098F-6571-B542-2D688972447C}"/>
              </a:ext>
            </a:extLst>
          </p:cNvPr>
          <p:cNvSpPr>
            <a:spLocks noGrp="1"/>
          </p:cNvSpPr>
          <p:nvPr>
            <p:ph type="ctrTitle"/>
          </p:nvPr>
        </p:nvSpPr>
        <p:spPr/>
        <p:txBody>
          <a:bodyPr/>
          <a:lstStyle/>
          <a:p>
            <a:r>
              <a:rPr lang="en-US"/>
              <a:t>Site Setup</a:t>
            </a:r>
          </a:p>
        </p:txBody>
      </p:sp>
      <p:pic>
        <p:nvPicPr>
          <p:cNvPr id="4" name="Picture 3">
            <a:extLst>
              <a:ext uri="{FF2B5EF4-FFF2-40B4-BE49-F238E27FC236}">
                <a16:creationId xmlns:a16="http://schemas.microsoft.com/office/drawing/2014/main" id="{773D533F-2286-76BD-F629-7090D5C16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790" y="0"/>
            <a:ext cx="3165231" cy="6858000"/>
          </a:xfrm>
          <a:prstGeom prst="rect">
            <a:avLst/>
          </a:prstGeom>
        </p:spPr>
      </p:pic>
      <p:pic>
        <p:nvPicPr>
          <p:cNvPr id="6" name="Picture 5">
            <a:extLst>
              <a:ext uri="{FF2B5EF4-FFF2-40B4-BE49-F238E27FC236}">
                <a16:creationId xmlns:a16="http://schemas.microsoft.com/office/drawing/2014/main" id="{5369E8F9-B0EF-00FF-F4CD-4D039389DD39}"/>
              </a:ext>
            </a:extLst>
          </p:cNvPr>
          <p:cNvPicPr>
            <a:picLocks noChangeAspect="1"/>
          </p:cNvPicPr>
          <p:nvPr/>
        </p:nvPicPr>
        <p:blipFill>
          <a:blip r:embed="rId4">
            <a:extLst>
              <a:ext uri="{28A0092B-C50C-407E-A947-70E740481C1C}">
                <a14:useLocalDpi xmlns:a14="http://schemas.microsoft.com/office/drawing/2010/main" val="0"/>
              </a:ext>
            </a:extLst>
          </a:blip>
          <a:srcRect l="6852" t="23077" r="9259" b="21795"/>
          <a:stretch>
            <a:fillRect/>
          </a:stretch>
        </p:blipFill>
        <p:spPr>
          <a:xfrm>
            <a:off x="8174823" y="128614"/>
            <a:ext cx="1966282" cy="2799674"/>
          </a:xfrm>
          <a:prstGeom prst="rect">
            <a:avLst/>
          </a:prstGeom>
        </p:spPr>
      </p:pic>
      <p:pic>
        <p:nvPicPr>
          <p:cNvPr id="8" name="Picture 7">
            <a:extLst>
              <a:ext uri="{FF2B5EF4-FFF2-40B4-BE49-F238E27FC236}">
                <a16:creationId xmlns:a16="http://schemas.microsoft.com/office/drawing/2014/main" id="{31CBE38E-1EA0-F519-CE22-A86F7843E380}"/>
              </a:ext>
            </a:extLst>
          </p:cNvPr>
          <p:cNvPicPr>
            <a:picLocks noChangeAspect="1"/>
          </p:cNvPicPr>
          <p:nvPr/>
        </p:nvPicPr>
        <p:blipFill>
          <a:blip r:embed="rId5">
            <a:extLst>
              <a:ext uri="{28A0092B-C50C-407E-A947-70E740481C1C}">
                <a14:useLocalDpi xmlns:a14="http://schemas.microsoft.com/office/drawing/2010/main" val="0"/>
              </a:ext>
            </a:extLst>
          </a:blip>
          <a:srcRect l="10742" t="15385" r="4915" b="16923"/>
          <a:stretch>
            <a:fillRect/>
          </a:stretch>
        </p:blipFill>
        <p:spPr>
          <a:xfrm>
            <a:off x="9943193" y="3094892"/>
            <a:ext cx="2076213" cy="3610369"/>
          </a:xfrm>
          <a:prstGeom prst="rect">
            <a:avLst/>
          </a:prstGeom>
        </p:spPr>
      </p:pic>
      <p:cxnSp>
        <p:nvCxnSpPr>
          <p:cNvPr id="10" name="Straight Arrow Connector 9">
            <a:extLst>
              <a:ext uri="{FF2B5EF4-FFF2-40B4-BE49-F238E27FC236}">
                <a16:creationId xmlns:a16="http://schemas.microsoft.com/office/drawing/2014/main" id="{254FAD7F-8797-C2C4-FEDF-3D997A737D5C}"/>
              </a:ext>
            </a:extLst>
          </p:cNvPr>
          <p:cNvCxnSpPr/>
          <p:nvPr/>
        </p:nvCxnSpPr>
        <p:spPr>
          <a:xfrm flipV="1">
            <a:off x="5908431" y="1721882"/>
            <a:ext cx="1969477" cy="9861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1B2701D-03B7-1974-5E02-EBD48361C05D}"/>
              </a:ext>
            </a:extLst>
          </p:cNvPr>
          <p:cNvSpPr txBox="1"/>
          <p:nvPr/>
        </p:nvSpPr>
        <p:spPr>
          <a:xfrm>
            <a:off x="10339898" y="152739"/>
            <a:ext cx="906017" cy="307777"/>
          </a:xfrm>
          <a:prstGeom prst="rect">
            <a:avLst/>
          </a:prstGeom>
          <a:noFill/>
        </p:spPr>
        <p:txBody>
          <a:bodyPr wrap="none" rtlCol="0">
            <a:spAutoFit/>
          </a:bodyPr>
          <a:lstStyle/>
          <a:p>
            <a:r>
              <a:rPr lang="en-US" sz="1400" b="1">
                <a:latin typeface="Girl Scout Text Book" panose="02020003000000000000" pitchFamily="18" charset="0"/>
              </a:rPr>
              <a:t>Set goal</a:t>
            </a:r>
          </a:p>
        </p:txBody>
      </p:sp>
      <p:sp>
        <p:nvSpPr>
          <p:cNvPr id="14" name="TextBox 13">
            <a:extLst>
              <a:ext uri="{FF2B5EF4-FFF2-40B4-BE49-F238E27FC236}">
                <a16:creationId xmlns:a16="http://schemas.microsoft.com/office/drawing/2014/main" id="{376BE23A-AE64-B9D8-C218-303A96BF9C20}"/>
              </a:ext>
            </a:extLst>
          </p:cNvPr>
          <p:cNvSpPr txBox="1"/>
          <p:nvPr/>
        </p:nvSpPr>
        <p:spPr>
          <a:xfrm>
            <a:off x="8704955" y="3275111"/>
            <a:ext cx="1082348" cy="307777"/>
          </a:xfrm>
          <a:prstGeom prst="rect">
            <a:avLst/>
          </a:prstGeom>
          <a:noFill/>
        </p:spPr>
        <p:txBody>
          <a:bodyPr wrap="none" rtlCol="0">
            <a:spAutoFit/>
          </a:bodyPr>
          <a:lstStyle/>
          <a:p>
            <a:r>
              <a:rPr lang="en-US" sz="1400" b="1">
                <a:latin typeface="Girl Scout Text Book" panose="02020003000000000000" pitchFamily="18" charset="0"/>
              </a:rPr>
              <a:t>Add video</a:t>
            </a:r>
          </a:p>
        </p:txBody>
      </p:sp>
      <p:cxnSp>
        <p:nvCxnSpPr>
          <p:cNvPr id="16" name="Straight Arrow Connector 15">
            <a:extLst>
              <a:ext uri="{FF2B5EF4-FFF2-40B4-BE49-F238E27FC236}">
                <a16:creationId xmlns:a16="http://schemas.microsoft.com/office/drawing/2014/main" id="{B06DA08E-03A1-BF93-5843-FC793F9BEB6A}"/>
              </a:ext>
            </a:extLst>
          </p:cNvPr>
          <p:cNvCxnSpPr/>
          <p:nvPr/>
        </p:nvCxnSpPr>
        <p:spPr>
          <a:xfrm>
            <a:off x="7315200" y="4900076"/>
            <a:ext cx="24721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74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942F-BC04-071F-EA8A-2BB87CEA9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30AB8-3580-1633-F3B6-47DA49755394}"/>
              </a:ext>
            </a:extLst>
          </p:cNvPr>
          <p:cNvSpPr>
            <a:spLocks noGrp="1"/>
          </p:cNvSpPr>
          <p:nvPr>
            <p:ph type="ctrTitle"/>
          </p:nvPr>
        </p:nvSpPr>
        <p:spPr/>
        <p:txBody>
          <a:bodyPr/>
          <a:lstStyle/>
          <a:p>
            <a:r>
              <a:rPr lang="en-US"/>
              <a:t>Site Setup</a:t>
            </a:r>
          </a:p>
        </p:txBody>
      </p:sp>
      <p:pic>
        <p:nvPicPr>
          <p:cNvPr id="4" name="Picture 3">
            <a:extLst>
              <a:ext uri="{FF2B5EF4-FFF2-40B4-BE49-F238E27FC236}">
                <a16:creationId xmlns:a16="http://schemas.microsoft.com/office/drawing/2014/main" id="{0D72C2D2-770A-0498-66E2-F65C6D4ED7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790" y="0"/>
            <a:ext cx="3165231" cy="6858000"/>
          </a:xfrm>
          <a:prstGeom prst="rect">
            <a:avLst/>
          </a:prstGeom>
        </p:spPr>
      </p:pic>
      <p:sp>
        <p:nvSpPr>
          <p:cNvPr id="14" name="TextBox 13">
            <a:extLst>
              <a:ext uri="{FF2B5EF4-FFF2-40B4-BE49-F238E27FC236}">
                <a16:creationId xmlns:a16="http://schemas.microsoft.com/office/drawing/2014/main" id="{E9566D2B-5897-CA1F-A145-490F814EDFBA}"/>
              </a:ext>
            </a:extLst>
          </p:cNvPr>
          <p:cNvSpPr txBox="1"/>
          <p:nvPr/>
        </p:nvSpPr>
        <p:spPr>
          <a:xfrm>
            <a:off x="7459967" y="4800672"/>
            <a:ext cx="1923925" cy="523220"/>
          </a:xfrm>
          <a:prstGeom prst="rect">
            <a:avLst/>
          </a:prstGeom>
          <a:noFill/>
        </p:spPr>
        <p:txBody>
          <a:bodyPr wrap="none" rtlCol="0">
            <a:spAutoFit/>
          </a:bodyPr>
          <a:lstStyle/>
          <a:p>
            <a:r>
              <a:rPr lang="en-US" sz="1400" b="1">
                <a:latin typeface="Girl Scout Text Book" panose="02020003000000000000" pitchFamily="18" charset="0"/>
              </a:rPr>
              <a:t>Click PUBLISH</a:t>
            </a:r>
          </a:p>
          <a:p>
            <a:r>
              <a:rPr lang="en-US" sz="1400" b="1">
                <a:latin typeface="Girl Scout Text Book" panose="02020003000000000000" pitchFamily="18" charset="0"/>
              </a:rPr>
              <a:t>When site is ready.</a:t>
            </a:r>
          </a:p>
        </p:txBody>
      </p:sp>
      <p:pic>
        <p:nvPicPr>
          <p:cNvPr id="7" name="Picture 6">
            <a:extLst>
              <a:ext uri="{FF2B5EF4-FFF2-40B4-BE49-F238E27FC236}">
                <a16:creationId xmlns:a16="http://schemas.microsoft.com/office/drawing/2014/main" id="{AAB329AF-AACC-9422-D5F2-ABA849C5C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3892" y="578747"/>
            <a:ext cx="2618232" cy="5672835"/>
          </a:xfrm>
          <a:prstGeom prst="rect">
            <a:avLst/>
          </a:prstGeom>
        </p:spPr>
      </p:pic>
      <p:sp>
        <p:nvSpPr>
          <p:cNvPr id="9" name="Arrow: Right 8">
            <a:extLst>
              <a:ext uri="{FF2B5EF4-FFF2-40B4-BE49-F238E27FC236}">
                <a16:creationId xmlns:a16="http://schemas.microsoft.com/office/drawing/2014/main" id="{1011C50F-190B-5044-190D-B90AFC6EF187}"/>
              </a:ext>
            </a:extLst>
          </p:cNvPr>
          <p:cNvSpPr/>
          <p:nvPr/>
        </p:nvSpPr>
        <p:spPr>
          <a:xfrm>
            <a:off x="7693717" y="5486400"/>
            <a:ext cx="1056651" cy="8088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36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3EC07-9980-0F4C-0D1F-F2836F05FF67}"/>
              </a:ext>
            </a:extLst>
          </p:cNvPr>
          <p:cNvSpPr>
            <a:spLocks noGrp="1"/>
          </p:cNvSpPr>
          <p:nvPr>
            <p:ph type="ctrTitle"/>
          </p:nvPr>
        </p:nvSpPr>
        <p:spPr/>
        <p:txBody>
          <a:bodyPr/>
          <a:lstStyle/>
          <a:p>
            <a:r>
              <a:rPr lang="en-US"/>
              <a:t>Digital Cookie Pages</a:t>
            </a:r>
          </a:p>
        </p:txBody>
      </p:sp>
      <p:sp>
        <p:nvSpPr>
          <p:cNvPr id="6" name="Callout: Down Arrow 5">
            <a:extLst>
              <a:ext uri="{FF2B5EF4-FFF2-40B4-BE49-F238E27FC236}">
                <a16:creationId xmlns:a16="http://schemas.microsoft.com/office/drawing/2014/main" id="{A23BA6DF-9B13-2D87-8238-EA57C499CAB1}"/>
              </a:ext>
            </a:extLst>
          </p:cNvPr>
          <p:cNvSpPr/>
          <p:nvPr/>
        </p:nvSpPr>
        <p:spPr>
          <a:xfrm>
            <a:off x="6201008" y="114560"/>
            <a:ext cx="1027107" cy="844062"/>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Girl Scout Text Bold" panose="02020003000000000000" pitchFamily="18" charset="0"/>
              </a:rPr>
              <a:t>Menu</a:t>
            </a:r>
          </a:p>
        </p:txBody>
      </p:sp>
      <p:pic>
        <p:nvPicPr>
          <p:cNvPr id="5" name="Picture 4">
            <a:extLst>
              <a:ext uri="{FF2B5EF4-FFF2-40B4-BE49-F238E27FC236}">
                <a16:creationId xmlns:a16="http://schemas.microsoft.com/office/drawing/2014/main" id="{8C176E1E-FC19-29B1-99FF-73879E4B1DC0}"/>
              </a:ext>
            </a:extLst>
          </p:cNvPr>
          <p:cNvPicPr>
            <a:picLocks noChangeAspect="1"/>
          </p:cNvPicPr>
          <p:nvPr/>
        </p:nvPicPr>
        <p:blipFill>
          <a:blip r:embed="rId3"/>
          <a:stretch>
            <a:fillRect/>
          </a:stretch>
        </p:blipFill>
        <p:spPr>
          <a:xfrm>
            <a:off x="6560456" y="958622"/>
            <a:ext cx="2582765" cy="5652719"/>
          </a:xfrm>
          <a:prstGeom prst="rect">
            <a:avLst/>
          </a:prstGeom>
        </p:spPr>
      </p:pic>
      <p:pic>
        <p:nvPicPr>
          <p:cNvPr id="8" name="Picture 7">
            <a:extLst>
              <a:ext uri="{FF2B5EF4-FFF2-40B4-BE49-F238E27FC236}">
                <a16:creationId xmlns:a16="http://schemas.microsoft.com/office/drawing/2014/main" id="{D124C164-62CE-2A32-0E03-BD02035FB7D7}"/>
              </a:ext>
            </a:extLst>
          </p:cNvPr>
          <p:cNvPicPr>
            <a:picLocks noChangeAspect="1"/>
          </p:cNvPicPr>
          <p:nvPr/>
        </p:nvPicPr>
        <p:blipFill>
          <a:blip r:embed="rId4"/>
          <a:stretch>
            <a:fillRect/>
          </a:stretch>
        </p:blipFill>
        <p:spPr>
          <a:xfrm>
            <a:off x="9331907" y="2177249"/>
            <a:ext cx="2628927" cy="3164198"/>
          </a:xfrm>
          <a:prstGeom prst="rect">
            <a:avLst/>
          </a:prstGeom>
        </p:spPr>
      </p:pic>
      <p:sp>
        <p:nvSpPr>
          <p:cNvPr id="10" name="Callout: Down Arrow 9">
            <a:extLst>
              <a:ext uri="{FF2B5EF4-FFF2-40B4-BE49-F238E27FC236}">
                <a16:creationId xmlns:a16="http://schemas.microsoft.com/office/drawing/2014/main" id="{A35D5A25-52F6-187F-96A0-C4BD602AF260}"/>
              </a:ext>
            </a:extLst>
          </p:cNvPr>
          <p:cNvSpPr/>
          <p:nvPr/>
        </p:nvSpPr>
        <p:spPr>
          <a:xfrm>
            <a:off x="11189871" y="1299851"/>
            <a:ext cx="1002129" cy="844062"/>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Girl Scout Text Bold" panose="02020003000000000000" pitchFamily="18" charset="0"/>
              </a:rPr>
              <a:t>Switch Roles</a:t>
            </a:r>
          </a:p>
        </p:txBody>
      </p:sp>
    </p:spTree>
    <p:extLst>
      <p:ext uri="{BB962C8B-B14F-4D97-AF65-F5344CB8AC3E}">
        <p14:creationId xmlns:p14="http://schemas.microsoft.com/office/powerpoint/2010/main" val="419700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F9C2-03A0-267C-7418-D3E045806662}"/>
              </a:ext>
            </a:extLst>
          </p:cNvPr>
          <p:cNvSpPr>
            <a:spLocks noGrp="1"/>
          </p:cNvSpPr>
          <p:nvPr>
            <p:ph type="ctrTitle"/>
          </p:nvPr>
        </p:nvSpPr>
        <p:spPr/>
        <p:txBody>
          <a:bodyPr/>
          <a:lstStyle/>
          <a:p>
            <a:r>
              <a:rPr lang="en-US"/>
              <a:t>Site Setup</a:t>
            </a:r>
          </a:p>
        </p:txBody>
      </p:sp>
      <p:pic>
        <p:nvPicPr>
          <p:cNvPr id="3" name="Picture 2">
            <a:extLst>
              <a:ext uri="{FF2B5EF4-FFF2-40B4-BE49-F238E27FC236}">
                <a16:creationId xmlns:a16="http://schemas.microsoft.com/office/drawing/2014/main" id="{5993492F-9DB7-35DA-F017-DE87490B91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68241" y="0"/>
            <a:ext cx="3165231" cy="6858000"/>
          </a:xfrm>
          <a:prstGeom prst="rect">
            <a:avLst/>
          </a:prstGeom>
        </p:spPr>
      </p:pic>
    </p:spTree>
    <p:extLst>
      <p:ext uri="{BB962C8B-B14F-4D97-AF65-F5344CB8AC3E}">
        <p14:creationId xmlns:p14="http://schemas.microsoft.com/office/powerpoint/2010/main" val="2129909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E2CEB4-F181-7DFA-C4C5-9B4563C8CDAD}"/>
              </a:ext>
            </a:extLst>
          </p:cNvPr>
          <p:cNvSpPr>
            <a:spLocks noGrp="1"/>
          </p:cNvSpPr>
          <p:nvPr>
            <p:ph type="ctrTitle"/>
          </p:nvPr>
        </p:nvSpPr>
        <p:spPr/>
        <p:txBody>
          <a:bodyPr/>
          <a:lstStyle/>
          <a:p>
            <a:r>
              <a:rPr lang="en-US"/>
              <a:t>Orders</a:t>
            </a:r>
          </a:p>
        </p:txBody>
      </p:sp>
      <p:pic>
        <p:nvPicPr>
          <p:cNvPr id="6" name="Picture 5">
            <a:extLst>
              <a:ext uri="{FF2B5EF4-FFF2-40B4-BE49-F238E27FC236}">
                <a16:creationId xmlns:a16="http://schemas.microsoft.com/office/drawing/2014/main" id="{CD8F9F72-6317-EB6F-9224-86887F47F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518" y="0"/>
            <a:ext cx="3165231" cy="6858000"/>
          </a:xfrm>
          <a:prstGeom prst="rect">
            <a:avLst/>
          </a:prstGeom>
        </p:spPr>
      </p:pic>
    </p:spTree>
    <p:extLst>
      <p:ext uri="{BB962C8B-B14F-4D97-AF65-F5344CB8AC3E}">
        <p14:creationId xmlns:p14="http://schemas.microsoft.com/office/powerpoint/2010/main" val="1007886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09B546-F835-E9BD-3A1C-654ED2E19469}"/>
              </a:ext>
            </a:extLst>
          </p:cNvPr>
          <p:cNvSpPr>
            <a:spLocks noGrp="1"/>
          </p:cNvSpPr>
          <p:nvPr>
            <p:ph type="title"/>
          </p:nvPr>
        </p:nvSpPr>
        <p:spPr>
          <a:xfrm>
            <a:off x="102296" y="205139"/>
            <a:ext cx="10634472" cy="854075"/>
          </a:xfrm>
        </p:spPr>
        <p:txBody>
          <a:bodyPr anchor="ctr"/>
          <a:lstStyle/>
          <a:p>
            <a:r>
              <a:rPr lang="en-US"/>
              <a:t>Viewing Orders</a:t>
            </a:r>
          </a:p>
        </p:txBody>
      </p:sp>
      <p:pic>
        <p:nvPicPr>
          <p:cNvPr id="11" name="Picture 10">
            <a:extLst>
              <a:ext uri="{FF2B5EF4-FFF2-40B4-BE49-F238E27FC236}">
                <a16:creationId xmlns:a16="http://schemas.microsoft.com/office/drawing/2014/main" id="{496C7090-0813-1567-25A7-ABEEC223085A}"/>
              </a:ext>
            </a:extLst>
          </p:cNvPr>
          <p:cNvPicPr>
            <a:picLocks noChangeAspect="1"/>
          </p:cNvPicPr>
          <p:nvPr/>
        </p:nvPicPr>
        <p:blipFill>
          <a:blip r:embed="rId3">
            <a:extLst>
              <a:ext uri="{28A0092B-C50C-407E-A947-70E740481C1C}">
                <a14:useLocalDpi xmlns:a14="http://schemas.microsoft.com/office/drawing/2010/main" val="0"/>
              </a:ext>
            </a:extLst>
          </a:blip>
          <a:srcRect t="11135" b="18096"/>
          <a:stretch>
            <a:fillRect/>
          </a:stretch>
        </p:blipFill>
        <p:spPr>
          <a:xfrm>
            <a:off x="102296" y="1999931"/>
            <a:ext cx="2713689" cy="4160991"/>
          </a:xfrm>
          <a:prstGeom prst="rect">
            <a:avLst/>
          </a:prstGeom>
        </p:spPr>
      </p:pic>
      <p:pic>
        <p:nvPicPr>
          <p:cNvPr id="13" name="Picture 12">
            <a:extLst>
              <a:ext uri="{FF2B5EF4-FFF2-40B4-BE49-F238E27FC236}">
                <a16:creationId xmlns:a16="http://schemas.microsoft.com/office/drawing/2014/main" id="{0EFD8902-4370-E306-8025-41A2A7FB2612}"/>
              </a:ext>
            </a:extLst>
          </p:cNvPr>
          <p:cNvPicPr>
            <a:picLocks noChangeAspect="1"/>
          </p:cNvPicPr>
          <p:nvPr/>
        </p:nvPicPr>
        <p:blipFill>
          <a:blip r:embed="rId4">
            <a:extLst>
              <a:ext uri="{28A0092B-C50C-407E-A947-70E740481C1C}">
                <a14:useLocalDpi xmlns:a14="http://schemas.microsoft.com/office/drawing/2010/main" val="0"/>
              </a:ext>
            </a:extLst>
          </a:blip>
          <a:srcRect t="14798"/>
          <a:stretch>
            <a:fillRect/>
          </a:stretch>
        </p:blipFill>
        <p:spPr>
          <a:xfrm>
            <a:off x="3142793" y="1717212"/>
            <a:ext cx="2560320" cy="4726431"/>
          </a:xfrm>
          <a:prstGeom prst="rect">
            <a:avLst/>
          </a:prstGeom>
        </p:spPr>
      </p:pic>
      <p:cxnSp>
        <p:nvCxnSpPr>
          <p:cNvPr id="15" name="Straight Arrow Connector 14">
            <a:extLst>
              <a:ext uri="{FF2B5EF4-FFF2-40B4-BE49-F238E27FC236}">
                <a16:creationId xmlns:a16="http://schemas.microsoft.com/office/drawing/2014/main" id="{82FAA032-F375-7A73-5174-2FF68C6BFC2F}"/>
              </a:ext>
            </a:extLst>
          </p:cNvPr>
          <p:cNvCxnSpPr>
            <a:cxnSpLocks/>
          </p:cNvCxnSpPr>
          <p:nvPr/>
        </p:nvCxnSpPr>
        <p:spPr>
          <a:xfrm>
            <a:off x="2217711" y="3707842"/>
            <a:ext cx="925082" cy="0"/>
          </a:xfrm>
          <a:prstGeom prst="straightConnector1">
            <a:avLst/>
          </a:prstGeom>
          <a:ln w="38100">
            <a:solidFill>
              <a:srgbClr val="EE3124"/>
            </a:solidFill>
            <a:tailEnd type="triangle"/>
          </a:ln>
        </p:spPr>
        <p:style>
          <a:lnRef idx="1">
            <a:schemeClr val="accent5"/>
          </a:lnRef>
          <a:fillRef idx="0">
            <a:schemeClr val="accent5"/>
          </a:fillRef>
          <a:effectRef idx="0">
            <a:schemeClr val="accent5"/>
          </a:effectRef>
          <a:fontRef idx="minor">
            <a:schemeClr val="tx1"/>
          </a:fontRef>
        </p:style>
      </p:cxnSp>
      <p:pic>
        <p:nvPicPr>
          <p:cNvPr id="28" name="Picture 27">
            <a:extLst>
              <a:ext uri="{FF2B5EF4-FFF2-40B4-BE49-F238E27FC236}">
                <a16:creationId xmlns:a16="http://schemas.microsoft.com/office/drawing/2014/main" id="{31D1CA7B-E7C2-CDF9-FB68-9F9516208758}"/>
              </a:ext>
            </a:extLst>
          </p:cNvPr>
          <p:cNvPicPr>
            <a:picLocks noChangeAspect="1"/>
          </p:cNvPicPr>
          <p:nvPr/>
        </p:nvPicPr>
        <p:blipFill>
          <a:blip r:embed="rId5">
            <a:extLst>
              <a:ext uri="{28A0092B-C50C-407E-A947-70E740481C1C}">
                <a14:useLocalDpi xmlns:a14="http://schemas.microsoft.com/office/drawing/2010/main" val="0"/>
              </a:ext>
            </a:extLst>
          </a:blip>
          <a:srcRect l="4258"/>
          <a:stretch>
            <a:fillRect/>
          </a:stretch>
        </p:blipFill>
        <p:spPr>
          <a:xfrm>
            <a:off x="6160763" y="1999933"/>
            <a:ext cx="5928941" cy="2858133"/>
          </a:xfrm>
          <a:prstGeom prst="rect">
            <a:avLst/>
          </a:prstGeom>
        </p:spPr>
      </p:pic>
      <p:sp>
        <p:nvSpPr>
          <p:cNvPr id="29" name="Rectangle: Rounded Corners 28">
            <a:extLst>
              <a:ext uri="{FF2B5EF4-FFF2-40B4-BE49-F238E27FC236}">
                <a16:creationId xmlns:a16="http://schemas.microsoft.com/office/drawing/2014/main" id="{A859971C-ADA3-E7A2-778D-EA2FED133735}"/>
              </a:ext>
            </a:extLst>
          </p:cNvPr>
          <p:cNvSpPr/>
          <p:nvPr/>
        </p:nvSpPr>
        <p:spPr>
          <a:xfrm>
            <a:off x="7195949" y="1328451"/>
            <a:ext cx="3858567"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Horizonal View</a:t>
            </a:r>
          </a:p>
        </p:txBody>
      </p:sp>
      <p:sp>
        <p:nvSpPr>
          <p:cNvPr id="31" name="Rectangle: Rounded Corners 30">
            <a:extLst>
              <a:ext uri="{FF2B5EF4-FFF2-40B4-BE49-F238E27FC236}">
                <a16:creationId xmlns:a16="http://schemas.microsoft.com/office/drawing/2014/main" id="{20A05AEE-D5BC-F965-CB82-893210C145E3}"/>
              </a:ext>
            </a:extLst>
          </p:cNvPr>
          <p:cNvSpPr/>
          <p:nvPr/>
        </p:nvSpPr>
        <p:spPr>
          <a:xfrm>
            <a:off x="750968" y="1059214"/>
            <a:ext cx="3858567"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Hide/Show Columns</a:t>
            </a:r>
          </a:p>
        </p:txBody>
      </p:sp>
    </p:spTree>
    <p:extLst>
      <p:ext uri="{BB962C8B-B14F-4D97-AF65-F5344CB8AC3E}">
        <p14:creationId xmlns:p14="http://schemas.microsoft.com/office/powerpoint/2010/main" val="333237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01974-B3A8-DE24-E5AB-875D798B454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21187AC-67DB-294F-B546-4FF49F26C508}"/>
              </a:ext>
            </a:extLst>
          </p:cNvPr>
          <p:cNvSpPr>
            <a:spLocks noGrp="1"/>
          </p:cNvSpPr>
          <p:nvPr>
            <p:ph type="title"/>
          </p:nvPr>
        </p:nvSpPr>
        <p:spPr>
          <a:xfrm>
            <a:off x="102296" y="205139"/>
            <a:ext cx="10634472" cy="854075"/>
          </a:xfrm>
        </p:spPr>
        <p:txBody>
          <a:bodyPr anchor="ctr"/>
          <a:lstStyle/>
          <a:p>
            <a:r>
              <a:rPr lang="en-US"/>
              <a:t>Viewing Orders</a:t>
            </a:r>
          </a:p>
        </p:txBody>
      </p:sp>
      <p:pic>
        <p:nvPicPr>
          <p:cNvPr id="11" name="Picture 10">
            <a:extLst>
              <a:ext uri="{FF2B5EF4-FFF2-40B4-BE49-F238E27FC236}">
                <a16:creationId xmlns:a16="http://schemas.microsoft.com/office/drawing/2014/main" id="{9A78464C-3427-801F-3F7F-15891DA671F6}"/>
              </a:ext>
            </a:extLst>
          </p:cNvPr>
          <p:cNvPicPr>
            <a:picLocks noChangeAspect="1"/>
          </p:cNvPicPr>
          <p:nvPr/>
        </p:nvPicPr>
        <p:blipFill>
          <a:blip r:embed="rId3">
            <a:extLst>
              <a:ext uri="{28A0092B-C50C-407E-A947-70E740481C1C}">
                <a14:useLocalDpi xmlns:a14="http://schemas.microsoft.com/office/drawing/2010/main" val="0"/>
              </a:ext>
            </a:extLst>
          </a:blip>
          <a:srcRect t="11135" b="18096"/>
          <a:stretch>
            <a:fillRect/>
          </a:stretch>
        </p:blipFill>
        <p:spPr>
          <a:xfrm>
            <a:off x="197816" y="1861268"/>
            <a:ext cx="2713689" cy="4160991"/>
          </a:xfrm>
          <a:prstGeom prst="rect">
            <a:avLst/>
          </a:prstGeom>
        </p:spPr>
      </p:pic>
      <p:cxnSp>
        <p:nvCxnSpPr>
          <p:cNvPr id="15" name="Straight Arrow Connector 14">
            <a:extLst>
              <a:ext uri="{FF2B5EF4-FFF2-40B4-BE49-F238E27FC236}">
                <a16:creationId xmlns:a16="http://schemas.microsoft.com/office/drawing/2014/main" id="{ECA21204-B8D8-BA80-81B5-89C130C8B1A6}"/>
              </a:ext>
            </a:extLst>
          </p:cNvPr>
          <p:cNvCxnSpPr>
            <a:cxnSpLocks/>
          </p:cNvCxnSpPr>
          <p:nvPr/>
        </p:nvCxnSpPr>
        <p:spPr>
          <a:xfrm>
            <a:off x="1142995" y="3859729"/>
            <a:ext cx="1971994" cy="0"/>
          </a:xfrm>
          <a:prstGeom prst="straightConnector1">
            <a:avLst/>
          </a:prstGeom>
          <a:ln w="38100">
            <a:solidFill>
              <a:srgbClr val="EE3124"/>
            </a:solidFill>
            <a:tailEnd type="triangle"/>
          </a:ln>
        </p:spPr>
        <p:style>
          <a:lnRef idx="1">
            <a:schemeClr val="accent5"/>
          </a:lnRef>
          <a:fillRef idx="0">
            <a:schemeClr val="accent5"/>
          </a:fillRef>
          <a:effectRef idx="0">
            <a:schemeClr val="accent5"/>
          </a:effectRef>
          <a:fontRef idx="minor">
            <a:schemeClr val="tx1"/>
          </a:fontRef>
        </p:style>
      </p:cxnSp>
      <p:pic>
        <p:nvPicPr>
          <p:cNvPr id="4" name="Picture 3">
            <a:extLst>
              <a:ext uri="{FF2B5EF4-FFF2-40B4-BE49-F238E27FC236}">
                <a16:creationId xmlns:a16="http://schemas.microsoft.com/office/drawing/2014/main" id="{F89A85BD-D065-CFEB-3466-CCB446BADD76}"/>
              </a:ext>
            </a:extLst>
          </p:cNvPr>
          <p:cNvPicPr>
            <a:picLocks noChangeAspect="1"/>
          </p:cNvPicPr>
          <p:nvPr/>
        </p:nvPicPr>
        <p:blipFill>
          <a:blip r:embed="rId4">
            <a:extLst>
              <a:ext uri="{28A0092B-C50C-407E-A947-70E740481C1C}">
                <a14:useLocalDpi xmlns:a14="http://schemas.microsoft.com/office/drawing/2010/main" val="0"/>
              </a:ext>
            </a:extLst>
          </a:blip>
          <a:srcRect t="22478" b="15458"/>
          <a:stretch>
            <a:fillRect/>
          </a:stretch>
        </p:blipFill>
        <p:spPr>
          <a:xfrm>
            <a:off x="7781464" y="1813589"/>
            <a:ext cx="3165231" cy="4256347"/>
          </a:xfrm>
          <a:prstGeom prst="rect">
            <a:avLst/>
          </a:prstGeom>
        </p:spPr>
      </p:pic>
      <p:sp>
        <p:nvSpPr>
          <p:cNvPr id="7" name="Rectangle: Rounded Corners 6">
            <a:extLst>
              <a:ext uri="{FF2B5EF4-FFF2-40B4-BE49-F238E27FC236}">
                <a16:creationId xmlns:a16="http://schemas.microsoft.com/office/drawing/2014/main" id="{2D1AA428-0F42-EE12-5BAA-E0BB1589EDF4}"/>
              </a:ext>
            </a:extLst>
          </p:cNvPr>
          <p:cNvSpPr/>
          <p:nvPr/>
        </p:nvSpPr>
        <p:spPr>
          <a:xfrm>
            <a:off x="750968" y="1059214"/>
            <a:ext cx="3858567"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Filter</a:t>
            </a:r>
          </a:p>
        </p:txBody>
      </p:sp>
      <p:sp>
        <p:nvSpPr>
          <p:cNvPr id="9" name="Rectangle: Rounded Corners 8">
            <a:extLst>
              <a:ext uri="{FF2B5EF4-FFF2-40B4-BE49-F238E27FC236}">
                <a16:creationId xmlns:a16="http://schemas.microsoft.com/office/drawing/2014/main" id="{A0C4803B-ADF8-3A79-F6F7-2B143F858973}"/>
              </a:ext>
            </a:extLst>
          </p:cNvPr>
          <p:cNvSpPr/>
          <p:nvPr/>
        </p:nvSpPr>
        <p:spPr>
          <a:xfrm>
            <a:off x="7434797" y="919655"/>
            <a:ext cx="3858567"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Export List</a:t>
            </a:r>
          </a:p>
        </p:txBody>
      </p:sp>
      <p:pic>
        <p:nvPicPr>
          <p:cNvPr id="3" name="Picture 2">
            <a:extLst>
              <a:ext uri="{FF2B5EF4-FFF2-40B4-BE49-F238E27FC236}">
                <a16:creationId xmlns:a16="http://schemas.microsoft.com/office/drawing/2014/main" id="{52003751-49E8-E6CD-E81E-653716B5A45B}"/>
              </a:ext>
            </a:extLst>
          </p:cNvPr>
          <p:cNvPicPr>
            <a:picLocks noChangeAspect="1"/>
          </p:cNvPicPr>
          <p:nvPr/>
        </p:nvPicPr>
        <p:blipFill>
          <a:blip r:embed="rId5"/>
          <a:stretch>
            <a:fillRect/>
          </a:stretch>
        </p:blipFill>
        <p:spPr>
          <a:xfrm>
            <a:off x="3321836" y="1813589"/>
            <a:ext cx="1687024" cy="4572000"/>
          </a:xfrm>
          <a:prstGeom prst="rect">
            <a:avLst/>
          </a:prstGeom>
        </p:spPr>
      </p:pic>
    </p:spTree>
    <p:extLst>
      <p:ext uri="{BB962C8B-B14F-4D97-AF65-F5344CB8AC3E}">
        <p14:creationId xmlns:p14="http://schemas.microsoft.com/office/powerpoint/2010/main" val="106452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C346E-674F-B1BF-9401-3A765ABDBA5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8B6E780-E6ED-39D9-FB39-1A8667CE8925}"/>
              </a:ext>
            </a:extLst>
          </p:cNvPr>
          <p:cNvSpPr>
            <a:spLocks noGrp="1"/>
          </p:cNvSpPr>
          <p:nvPr>
            <p:ph type="title"/>
          </p:nvPr>
        </p:nvSpPr>
        <p:spPr>
          <a:xfrm>
            <a:off x="102296" y="205139"/>
            <a:ext cx="10634472" cy="854075"/>
          </a:xfrm>
        </p:spPr>
        <p:txBody>
          <a:bodyPr anchor="ctr"/>
          <a:lstStyle/>
          <a:p>
            <a:r>
              <a:rPr lang="en-US"/>
              <a:t>Order Details: Shipped Order</a:t>
            </a:r>
          </a:p>
        </p:txBody>
      </p:sp>
      <p:sp>
        <p:nvSpPr>
          <p:cNvPr id="7" name="Rectangle: Rounded Corners 6">
            <a:extLst>
              <a:ext uri="{FF2B5EF4-FFF2-40B4-BE49-F238E27FC236}">
                <a16:creationId xmlns:a16="http://schemas.microsoft.com/office/drawing/2014/main" id="{C00760F6-5E9D-6FF7-1EDD-393E3927C301}"/>
              </a:ext>
            </a:extLst>
          </p:cNvPr>
          <p:cNvSpPr/>
          <p:nvPr/>
        </p:nvSpPr>
        <p:spPr>
          <a:xfrm>
            <a:off x="451264"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Delivery Info</a:t>
            </a:r>
          </a:p>
        </p:txBody>
      </p:sp>
      <p:sp>
        <p:nvSpPr>
          <p:cNvPr id="9" name="Rectangle: Rounded Corners 8">
            <a:extLst>
              <a:ext uri="{FF2B5EF4-FFF2-40B4-BE49-F238E27FC236}">
                <a16:creationId xmlns:a16="http://schemas.microsoft.com/office/drawing/2014/main" id="{DBC928EC-8709-BE0C-F9C4-5025DD4D6971}"/>
              </a:ext>
            </a:extLst>
          </p:cNvPr>
          <p:cNvSpPr/>
          <p:nvPr/>
        </p:nvSpPr>
        <p:spPr>
          <a:xfrm>
            <a:off x="4724401"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Order Info</a:t>
            </a:r>
          </a:p>
        </p:txBody>
      </p:sp>
      <p:pic>
        <p:nvPicPr>
          <p:cNvPr id="4" name="Picture 3">
            <a:extLst>
              <a:ext uri="{FF2B5EF4-FFF2-40B4-BE49-F238E27FC236}">
                <a16:creationId xmlns:a16="http://schemas.microsoft.com/office/drawing/2014/main" id="{74D3C5E0-7197-D6B8-48C5-194EE33ACCC8}"/>
              </a:ext>
            </a:extLst>
          </p:cNvPr>
          <p:cNvPicPr>
            <a:picLocks noChangeAspect="1"/>
          </p:cNvPicPr>
          <p:nvPr/>
        </p:nvPicPr>
        <p:blipFill>
          <a:blip r:embed="rId3"/>
          <a:stretch>
            <a:fillRect/>
          </a:stretch>
        </p:blipFill>
        <p:spPr>
          <a:xfrm>
            <a:off x="700234" y="1536528"/>
            <a:ext cx="2226129" cy="4846320"/>
          </a:xfrm>
          <a:prstGeom prst="rect">
            <a:avLst/>
          </a:prstGeom>
        </p:spPr>
      </p:pic>
      <p:pic>
        <p:nvPicPr>
          <p:cNvPr id="8" name="Picture 7">
            <a:extLst>
              <a:ext uri="{FF2B5EF4-FFF2-40B4-BE49-F238E27FC236}">
                <a16:creationId xmlns:a16="http://schemas.microsoft.com/office/drawing/2014/main" id="{5A75C1C8-1B99-336C-5077-049674729609}"/>
              </a:ext>
            </a:extLst>
          </p:cNvPr>
          <p:cNvPicPr>
            <a:picLocks noChangeAspect="1"/>
          </p:cNvPicPr>
          <p:nvPr/>
        </p:nvPicPr>
        <p:blipFill>
          <a:blip r:embed="rId4"/>
          <a:stretch>
            <a:fillRect/>
          </a:stretch>
        </p:blipFill>
        <p:spPr>
          <a:xfrm>
            <a:off x="4978012" y="1536528"/>
            <a:ext cx="2235975" cy="4860815"/>
          </a:xfrm>
          <a:prstGeom prst="rect">
            <a:avLst/>
          </a:prstGeom>
        </p:spPr>
      </p:pic>
      <p:pic>
        <p:nvPicPr>
          <p:cNvPr id="11" name="Picture 10">
            <a:extLst>
              <a:ext uri="{FF2B5EF4-FFF2-40B4-BE49-F238E27FC236}">
                <a16:creationId xmlns:a16="http://schemas.microsoft.com/office/drawing/2014/main" id="{82960ECC-5617-F340-DB91-0AF2263FE756}"/>
              </a:ext>
            </a:extLst>
          </p:cNvPr>
          <p:cNvPicPr>
            <a:picLocks noChangeAspect="1"/>
          </p:cNvPicPr>
          <p:nvPr/>
        </p:nvPicPr>
        <p:blipFill>
          <a:blip r:embed="rId5"/>
          <a:stretch>
            <a:fillRect/>
          </a:stretch>
        </p:blipFill>
        <p:spPr>
          <a:xfrm>
            <a:off x="9256071" y="1536528"/>
            <a:ext cx="2235695" cy="4846320"/>
          </a:xfrm>
          <a:prstGeom prst="rect">
            <a:avLst/>
          </a:prstGeom>
        </p:spPr>
      </p:pic>
      <p:sp>
        <p:nvSpPr>
          <p:cNvPr id="13" name="Rectangle: Rounded Corners 12">
            <a:extLst>
              <a:ext uri="{FF2B5EF4-FFF2-40B4-BE49-F238E27FC236}">
                <a16:creationId xmlns:a16="http://schemas.microsoft.com/office/drawing/2014/main" id="{DD337E3F-44D9-9FF0-1222-3F3F7DA36CE3}"/>
              </a:ext>
            </a:extLst>
          </p:cNvPr>
          <p:cNvSpPr/>
          <p:nvPr/>
        </p:nvSpPr>
        <p:spPr>
          <a:xfrm>
            <a:off x="8997538"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Payments &amp; Billing</a:t>
            </a:r>
          </a:p>
        </p:txBody>
      </p:sp>
    </p:spTree>
    <p:extLst>
      <p:ext uri="{BB962C8B-B14F-4D97-AF65-F5344CB8AC3E}">
        <p14:creationId xmlns:p14="http://schemas.microsoft.com/office/powerpoint/2010/main" val="158052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2A574-78BC-9BBF-9505-5A303DB1E0D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5F0C46-2354-AD38-195E-C517BAB6B0C7}"/>
              </a:ext>
            </a:extLst>
          </p:cNvPr>
          <p:cNvSpPr>
            <a:spLocks noGrp="1"/>
          </p:cNvSpPr>
          <p:nvPr>
            <p:ph type="title"/>
          </p:nvPr>
        </p:nvSpPr>
        <p:spPr>
          <a:xfrm>
            <a:off x="102296" y="205139"/>
            <a:ext cx="11773474" cy="854075"/>
          </a:xfrm>
        </p:spPr>
        <p:txBody>
          <a:bodyPr anchor="ctr"/>
          <a:lstStyle/>
          <a:p>
            <a:r>
              <a:rPr lang="en-US" dirty="0"/>
              <a:t>Order Details: In-Person Delivery (only available in select communities)</a:t>
            </a:r>
          </a:p>
        </p:txBody>
      </p:sp>
      <p:sp>
        <p:nvSpPr>
          <p:cNvPr id="7" name="Rectangle: Rounded Corners 6">
            <a:extLst>
              <a:ext uri="{FF2B5EF4-FFF2-40B4-BE49-F238E27FC236}">
                <a16:creationId xmlns:a16="http://schemas.microsoft.com/office/drawing/2014/main" id="{39CE0C0E-987B-A88C-8437-1CD6963B30A7}"/>
              </a:ext>
            </a:extLst>
          </p:cNvPr>
          <p:cNvSpPr/>
          <p:nvPr/>
        </p:nvSpPr>
        <p:spPr>
          <a:xfrm>
            <a:off x="451264"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Delivery Info</a:t>
            </a:r>
          </a:p>
        </p:txBody>
      </p:sp>
      <p:sp>
        <p:nvSpPr>
          <p:cNvPr id="9" name="Rectangle: Rounded Corners 8">
            <a:extLst>
              <a:ext uri="{FF2B5EF4-FFF2-40B4-BE49-F238E27FC236}">
                <a16:creationId xmlns:a16="http://schemas.microsoft.com/office/drawing/2014/main" id="{404E6FF4-CA09-DD41-688E-3B4A3394AF39}"/>
              </a:ext>
            </a:extLst>
          </p:cNvPr>
          <p:cNvSpPr/>
          <p:nvPr/>
        </p:nvSpPr>
        <p:spPr>
          <a:xfrm>
            <a:off x="4724401"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Order Info</a:t>
            </a:r>
          </a:p>
        </p:txBody>
      </p:sp>
      <p:pic>
        <p:nvPicPr>
          <p:cNvPr id="4" name="Picture 3">
            <a:extLst>
              <a:ext uri="{FF2B5EF4-FFF2-40B4-BE49-F238E27FC236}">
                <a16:creationId xmlns:a16="http://schemas.microsoft.com/office/drawing/2014/main" id="{F29F1BA7-99C2-82B5-01C5-FB5E0574BC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0234" y="1744227"/>
            <a:ext cx="2226129" cy="4430921"/>
          </a:xfrm>
          <a:prstGeom prst="rect">
            <a:avLst/>
          </a:prstGeom>
        </p:spPr>
      </p:pic>
      <p:pic>
        <p:nvPicPr>
          <p:cNvPr id="8" name="Picture 7">
            <a:extLst>
              <a:ext uri="{FF2B5EF4-FFF2-40B4-BE49-F238E27FC236}">
                <a16:creationId xmlns:a16="http://schemas.microsoft.com/office/drawing/2014/main" id="{77E2274F-2C68-8677-9B54-834FA5F4E7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73229" y="1744227"/>
            <a:ext cx="2377597" cy="4492682"/>
          </a:xfrm>
          <a:prstGeom prst="rect">
            <a:avLst/>
          </a:prstGeom>
        </p:spPr>
      </p:pic>
      <p:pic>
        <p:nvPicPr>
          <p:cNvPr id="11" name="Picture 10">
            <a:extLst>
              <a:ext uri="{FF2B5EF4-FFF2-40B4-BE49-F238E27FC236}">
                <a16:creationId xmlns:a16="http://schemas.microsoft.com/office/drawing/2014/main" id="{D61AA786-F7FF-925B-4D71-312B6C5F78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256071" y="1744227"/>
            <a:ext cx="2235695" cy="4520758"/>
          </a:xfrm>
          <a:prstGeom prst="rect">
            <a:avLst/>
          </a:prstGeom>
        </p:spPr>
      </p:pic>
      <p:sp>
        <p:nvSpPr>
          <p:cNvPr id="13" name="Rectangle: Rounded Corners 12">
            <a:extLst>
              <a:ext uri="{FF2B5EF4-FFF2-40B4-BE49-F238E27FC236}">
                <a16:creationId xmlns:a16="http://schemas.microsoft.com/office/drawing/2014/main" id="{EE068943-2D0C-4421-18C5-FFB9B933AB28}"/>
              </a:ext>
            </a:extLst>
          </p:cNvPr>
          <p:cNvSpPr/>
          <p:nvPr/>
        </p:nvSpPr>
        <p:spPr>
          <a:xfrm>
            <a:off x="8997538" y="914609"/>
            <a:ext cx="2743200" cy="540586"/>
          </a:xfrm>
          <a:prstGeom prst="roundRect">
            <a:avLst/>
          </a:prstGeom>
          <a:solidFill>
            <a:srgbClr val="EE3124"/>
          </a:solidFill>
          <a:ln>
            <a:solidFill>
              <a:srgbClr val="EE3124"/>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a:latin typeface="Girl Scout Text Bold" panose="02020003000000000000" pitchFamily="18" charset="0"/>
              </a:rPr>
              <a:t>Payments &amp; Billing</a:t>
            </a:r>
          </a:p>
        </p:txBody>
      </p:sp>
    </p:spTree>
    <p:extLst>
      <p:ext uri="{BB962C8B-B14F-4D97-AF65-F5344CB8AC3E}">
        <p14:creationId xmlns:p14="http://schemas.microsoft.com/office/powerpoint/2010/main" val="16297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D248-5C03-1E49-6E16-C6D4D8EF3C25}"/>
              </a:ext>
            </a:extLst>
          </p:cNvPr>
          <p:cNvSpPr>
            <a:spLocks noGrp="1"/>
          </p:cNvSpPr>
          <p:nvPr>
            <p:ph type="ctrTitle"/>
          </p:nvPr>
        </p:nvSpPr>
        <p:spPr/>
        <p:txBody>
          <a:bodyPr/>
          <a:lstStyle/>
          <a:p>
            <a:r>
              <a:rPr lang="en-US" dirty="0"/>
              <a:t>In-Person Delivery</a:t>
            </a:r>
            <a:br>
              <a:rPr lang="en-US" dirty="0"/>
            </a:br>
            <a:r>
              <a:rPr lang="en-US" sz="2000" dirty="0"/>
              <a:t>(only available in select communities)</a:t>
            </a:r>
            <a:endParaRPr lang="en-US" dirty="0"/>
          </a:p>
        </p:txBody>
      </p:sp>
      <p:pic>
        <p:nvPicPr>
          <p:cNvPr id="4" name="Picture 3">
            <a:extLst>
              <a:ext uri="{FF2B5EF4-FFF2-40B4-BE49-F238E27FC236}">
                <a16:creationId xmlns:a16="http://schemas.microsoft.com/office/drawing/2014/main" id="{8267CD80-9B80-EFCC-280D-637B0D351A0B}"/>
              </a:ext>
            </a:extLst>
          </p:cNvPr>
          <p:cNvPicPr>
            <a:picLocks noChangeAspect="1"/>
          </p:cNvPicPr>
          <p:nvPr/>
        </p:nvPicPr>
        <p:blipFill>
          <a:blip r:embed="rId3">
            <a:extLst>
              <a:ext uri="{28A0092B-C50C-407E-A947-70E740481C1C}">
                <a14:useLocalDpi xmlns:a14="http://schemas.microsoft.com/office/drawing/2010/main" val="0"/>
              </a:ext>
            </a:extLst>
          </a:blip>
          <a:srcRect b="15370"/>
          <a:stretch>
            <a:fillRect/>
          </a:stretch>
        </p:blipFill>
        <p:spPr>
          <a:xfrm>
            <a:off x="6378572" y="475826"/>
            <a:ext cx="2807575" cy="5148087"/>
          </a:xfrm>
          <a:prstGeom prst="rect">
            <a:avLst/>
          </a:prstGeom>
        </p:spPr>
      </p:pic>
      <p:pic>
        <p:nvPicPr>
          <p:cNvPr id="9" name="Picture 8">
            <a:extLst>
              <a:ext uri="{FF2B5EF4-FFF2-40B4-BE49-F238E27FC236}">
                <a16:creationId xmlns:a16="http://schemas.microsoft.com/office/drawing/2014/main" id="{35690FC0-C357-8C40-1405-93F78140FAB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33627" y="1105123"/>
            <a:ext cx="2655174" cy="5752877"/>
          </a:xfrm>
          <a:prstGeom prst="rect">
            <a:avLst/>
          </a:prstGeom>
        </p:spPr>
      </p:pic>
      <p:sp>
        <p:nvSpPr>
          <p:cNvPr id="12" name="Explosion: 14 Points 11">
            <a:extLst>
              <a:ext uri="{FF2B5EF4-FFF2-40B4-BE49-F238E27FC236}">
                <a16:creationId xmlns:a16="http://schemas.microsoft.com/office/drawing/2014/main" id="{925D6A54-CC02-9175-0F26-04C7B24767AF}"/>
              </a:ext>
            </a:extLst>
          </p:cNvPr>
          <p:cNvSpPr/>
          <p:nvPr/>
        </p:nvSpPr>
        <p:spPr>
          <a:xfrm>
            <a:off x="10258424" y="80388"/>
            <a:ext cx="1842531" cy="1024735"/>
          </a:xfrm>
          <a:prstGeom prst="irregularSeal2">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latin typeface="Girl Scout Text Bold" panose="02020003000000000000" pitchFamily="18" charset="0"/>
              </a:rPr>
              <a:t>NEW</a:t>
            </a:r>
            <a:endParaRPr lang="en-US">
              <a:latin typeface="Girl Scout Text Bold" panose="02020003000000000000" pitchFamily="18" charset="0"/>
            </a:endParaRPr>
          </a:p>
        </p:txBody>
      </p:sp>
    </p:spTree>
    <p:extLst>
      <p:ext uri="{BB962C8B-B14F-4D97-AF65-F5344CB8AC3E}">
        <p14:creationId xmlns:p14="http://schemas.microsoft.com/office/powerpoint/2010/main" val="68589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87E8-97AF-FE38-D4F6-C0A92A44F901}"/>
              </a:ext>
            </a:extLst>
          </p:cNvPr>
          <p:cNvSpPr>
            <a:spLocks noGrp="1"/>
          </p:cNvSpPr>
          <p:nvPr>
            <p:ph type="ctrTitle"/>
          </p:nvPr>
        </p:nvSpPr>
        <p:spPr>
          <a:xfrm>
            <a:off x="378333" y="1721882"/>
            <a:ext cx="3452648" cy="3386567"/>
          </a:xfrm>
        </p:spPr>
        <p:txBody>
          <a:bodyPr/>
          <a:lstStyle/>
          <a:p>
            <a:r>
              <a:rPr lang="en-US" dirty="0"/>
              <a:t>Approving/Declining Orders</a:t>
            </a:r>
          </a:p>
        </p:txBody>
      </p:sp>
      <p:pic>
        <p:nvPicPr>
          <p:cNvPr id="4" name="Picture 3">
            <a:extLst>
              <a:ext uri="{FF2B5EF4-FFF2-40B4-BE49-F238E27FC236}">
                <a16:creationId xmlns:a16="http://schemas.microsoft.com/office/drawing/2014/main" id="{B4F50C1F-677C-B80B-CEC1-F213DDCBFDE2}"/>
              </a:ext>
            </a:extLst>
          </p:cNvPr>
          <p:cNvPicPr>
            <a:picLocks noChangeAspect="1"/>
          </p:cNvPicPr>
          <p:nvPr/>
        </p:nvPicPr>
        <p:blipFill>
          <a:blip r:embed="rId3">
            <a:extLst>
              <a:ext uri="{28A0092B-C50C-407E-A947-70E740481C1C}">
                <a14:useLocalDpi xmlns:a14="http://schemas.microsoft.com/office/drawing/2010/main" val="0"/>
              </a:ext>
            </a:extLst>
          </a:blip>
          <a:srcRect t="4999" b="36853"/>
          <a:stretch>
            <a:fillRect/>
          </a:stretch>
        </p:blipFill>
        <p:spPr>
          <a:xfrm>
            <a:off x="4908553" y="1600200"/>
            <a:ext cx="3165231" cy="3987800"/>
          </a:xfrm>
          <a:prstGeom prst="rect">
            <a:avLst/>
          </a:prstGeom>
        </p:spPr>
      </p:pic>
      <p:pic>
        <p:nvPicPr>
          <p:cNvPr id="6" name="Picture 5">
            <a:extLst>
              <a:ext uri="{FF2B5EF4-FFF2-40B4-BE49-F238E27FC236}">
                <a16:creationId xmlns:a16="http://schemas.microsoft.com/office/drawing/2014/main" id="{7F12B24A-E1C2-6CC2-F615-3AFE58EE1DC5}"/>
              </a:ext>
            </a:extLst>
          </p:cNvPr>
          <p:cNvPicPr>
            <a:picLocks noChangeAspect="1"/>
          </p:cNvPicPr>
          <p:nvPr/>
        </p:nvPicPr>
        <p:blipFill>
          <a:blip r:embed="rId4">
            <a:extLst>
              <a:ext uri="{28A0092B-C50C-407E-A947-70E740481C1C}">
                <a14:useLocalDpi xmlns:a14="http://schemas.microsoft.com/office/drawing/2010/main" val="0"/>
              </a:ext>
            </a:extLst>
          </a:blip>
          <a:srcRect t="12748" b="5788"/>
          <a:stretch>
            <a:fillRect/>
          </a:stretch>
        </p:blipFill>
        <p:spPr>
          <a:xfrm>
            <a:off x="8648436" y="1160885"/>
            <a:ext cx="3165231" cy="5586884"/>
          </a:xfrm>
          <a:prstGeom prst="rect">
            <a:avLst/>
          </a:prstGeom>
        </p:spPr>
      </p:pic>
      <p:sp>
        <p:nvSpPr>
          <p:cNvPr id="7" name="Rectangle: Rounded Corners 6">
            <a:extLst>
              <a:ext uri="{FF2B5EF4-FFF2-40B4-BE49-F238E27FC236}">
                <a16:creationId xmlns:a16="http://schemas.microsoft.com/office/drawing/2014/main" id="{A6D27364-D3F4-1206-5F05-6375207EC4F3}"/>
              </a:ext>
            </a:extLst>
          </p:cNvPr>
          <p:cNvSpPr/>
          <p:nvPr/>
        </p:nvSpPr>
        <p:spPr>
          <a:xfrm>
            <a:off x="5164018" y="758309"/>
            <a:ext cx="2654300" cy="729218"/>
          </a:xfrm>
          <a:prstGeom prst="roundRect">
            <a:avLst/>
          </a:prstGeom>
          <a:solidFill>
            <a:srgbClr val="D5F267"/>
          </a:solidFill>
          <a:ln>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Girl Scout Text Book" panose="02020003000000000000" pitchFamily="18" charset="0"/>
              </a:rPr>
              <a:t>Approving from main page. </a:t>
            </a:r>
          </a:p>
        </p:txBody>
      </p:sp>
      <p:pic>
        <p:nvPicPr>
          <p:cNvPr id="11" name="Graphic 10" descr="Badge 1 with solid fill">
            <a:extLst>
              <a:ext uri="{FF2B5EF4-FFF2-40B4-BE49-F238E27FC236}">
                <a16:creationId xmlns:a16="http://schemas.microsoft.com/office/drawing/2014/main" id="{7FCADFCC-6CA3-2AAC-1251-60F304DD87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05633" y="3702867"/>
            <a:ext cx="502920" cy="502920"/>
          </a:xfrm>
          <a:prstGeom prst="rect">
            <a:avLst/>
          </a:prstGeom>
        </p:spPr>
      </p:pic>
      <p:pic>
        <p:nvPicPr>
          <p:cNvPr id="13" name="Graphic 12" descr="Badge with solid fill">
            <a:extLst>
              <a:ext uri="{FF2B5EF4-FFF2-40B4-BE49-F238E27FC236}">
                <a16:creationId xmlns:a16="http://schemas.microsoft.com/office/drawing/2014/main" id="{127E1494-48EA-E796-A9A8-948ACB6CC40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46480" y="2681965"/>
            <a:ext cx="503976" cy="503976"/>
          </a:xfrm>
          <a:prstGeom prst="rect">
            <a:avLst/>
          </a:prstGeom>
        </p:spPr>
      </p:pic>
      <p:sp>
        <p:nvSpPr>
          <p:cNvPr id="14" name="Rectangle 13">
            <a:extLst>
              <a:ext uri="{FF2B5EF4-FFF2-40B4-BE49-F238E27FC236}">
                <a16:creationId xmlns:a16="http://schemas.microsoft.com/office/drawing/2014/main" id="{DC7D4F52-04F1-0613-9A4B-4FC509E40233}"/>
              </a:ext>
            </a:extLst>
          </p:cNvPr>
          <p:cNvSpPr/>
          <p:nvPr/>
        </p:nvSpPr>
        <p:spPr>
          <a:xfrm>
            <a:off x="8648435" y="1487527"/>
            <a:ext cx="3165232" cy="658879"/>
          </a:xfrm>
          <a:prstGeom prst="rect">
            <a:avLst/>
          </a:prstGeom>
          <a:noFill/>
          <a:ln w="57150">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38171B3-1341-939D-BF75-58934BB2A29D}"/>
              </a:ext>
            </a:extLst>
          </p:cNvPr>
          <p:cNvSpPr/>
          <p:nvPr/>
        </p:nvSpPr>
        <p:spPr>
          <a:xfrm>
            <a:off x="8648436" y="230379"/>
            <a:ext cx="3165231" cy="729218"/>
          </a:xfrm>
          <a:prstGeom prst="roundRect">
            <a:avLst/>
          </a:prstGeom>
          <a:solidFill>
            <a:srgbClr val="D5F267"/>
          </a:solidFill>
          <a:ln>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Girl Scout Text Book" panose="02020003000000000000" pitchFamily="18" charset="0"/>
              </a:rPr>
              <a:t>Approving from order details page.</a:t>
            </a:r>
          </a:p>
        </p:txBody>
      </p:sp>
    </p:spTree>
    <p:extLst>
      <p:ext uri="{BB962C8B-B14F-4D97-AF65-F5344CB8AC3E}">
        <p14:creationId xmlns:p14="http://schemas.microsoft.com/office/powerpoint/2010/main" val="126447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1329-FAF5-8111-35FB-3661601F2593}"/>
              </a:ext>
            </a:extLst>
          </p:cNvPr>
          <p:cNvSpPr>
            <a:spLocks noGrp="1"/>
          </p:cNvSpPr>
          <p:nvPr>
            <p:ph type="ctrTitle"/>
          </p:nvPr>
        </p:nvSpPr>
        <p:spPr/>
        <p:txBody>
          <a:bodyPr/>
          <a:lstStyle/>
          <a:p>
            <a:r>
              <a:rPr lang="en-US"/>
              <a:t>Marking Orders as Delivered</a:t>
            </a:r>
          </a:p>
        </p:txBody>
      </p:sp>
      <p:pic>
        <p:nvPicPr>
          <p:cNvPr id="4" name="Picture 3">
            <a:extLst>
              <a:ext uri="{FF2B5EF4-FFF2-40B4-BE49-F238E27FC236}">
                <a16:creationId xmlns:a16="http://schemas.microsoft.com/office/drawing/2014/main" id="{DB1BB21B-07BD-86FB-23F4-3C5480B6D836}"/>
              </a:ext>
            </a:extLst>
          </p:cNvPr>
          <p:cNvPicPr>
            <a:picLocks noChangeAspect="1"/>
          </p:cNvPicPr>
          <p:nvPr/>
        </p:nvPicPr>
        <p:blipFill>
          <a:blip r:embed="rId3">
            <a:extLst>
              <a:ext uri="{28A0092B-C50C-407E-A947-70E740481C1C}">
                <a14:useLocalDpi xmlns:a14="http://schemas.microsoft.com/office/drawing/2010/main" val="0"/>
              </a:ext>
            </a:extLst>
          </a:blip>
          <a:srcRect t="13480" b="5704"/>
          <a:stretch>
            <a:fillRect/>
          </a:stretch>
        </p:blipFill>
        <p:spPr>
          <a:xfrm>
            <a:off x="8576704" y="1085222"/>
            <a:ext cx="3165231" cy="5542399"/>
          </a:xfrm>
          <a:prstGeom prst="rect">
            <a:avLst/>
          </a:prstGeom>
        </p:spPr>
      </p:pic>
      <p:pic>
        <p:nvPicPr>
          <p:cNvPr id="5" name="Picture 4">
            <a:extLst>
              <a:ext uri="{FF2B5EF4-FFF2-40B4-BE49-F238E27FC236}">
                <a16:creationId xmlns:a16="http://schemas.microsoft.com/office/drawing/2014/main" id="{A5E182E7-E043-CDE4-4172-6D34E805053E}"/>
              </a:ext>
            </a:extLst>
          </p:cNvPr>
          <p:cNvPicPr>
            <a:picLocks noChangeAspect="1"/>
          </p:cNvPicPr>
          <p:nvPr/>
        </p:nvPicPr>
        <p:blipFill>
          <a:blip r:embed="rId4">
            <a:extLst>
              <a:ext uri="{28A0092B-C50C-407E-A947-70E740481C1C}">
                <a14:useLocalDpi xmlns:a14="http://schemas.microsoft.com/office/drawing/2010/main" val="0"/>
              </a:ext>
            </a:extLst>
          </a:blip>
          <a:srcRect t="4999" b="36853"/>
          <a:stretch>
            <a:fillRect/>
          </a:stretch>
        </p:blipFill>
        <p:spPr>
          <a:xfrm>
            <a:off x="4908553" y="1600200"/>
            <a:ext cx="3165231" cy="3987800"/>
          </a:xfrm>
          <a:prstGeom prst="rect">
            <a:avLst/>
          </a:prstGeom>
        </p:spPr>
      </p:pic>
      <p:sp>
        <p:nvSpPr>
          <p:cNvPr id="6" name="Rectangle: Rounded Corners 5">
            <a:extLst>
              <a:ext uri="{FF2B5EF4-FFF2-40B4-BE49-F238E27FC236}">
                <a16:creationId xmlns:a16="http://schemas.microsoft.com/office/drawing/2014/main" id="{921A51D1-0878-F00A-6433-F0B153CECD6A}"/>
              </a:ext>
            </a:extLst>
          </p:cNvPr>
          <p:cNvSpPr/>
          <p:nvPr/>
        </p:nvSpPr>
        <p:spPr>
          <a:xfrm>
            <a:off x="5164018" y="758309"/>
            <a:ext cx="2654300" cy="729218"/>
          </a:xfrm>
          <a:prstGeom prst="roundRect">
            <a:avLst/>
          </a:prstGeom>
          <a:solidFill>
            <a:srgbClr val="D5F267"/>
          </a:solidFill>
          <a:ln>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Girl Scout Text Book" panose="02020003000000000000" pitchFamily="18" charset="0"/>
              </a:rPr>
              <a:t>Mark As Delivered from main page. </a:t>
            </a:r>
          </a:p>
        </p:txBody>
      </p:sp>
      <p:pic>
        <p:nvPicPr>
          <p:cNvPr id="7" name="Graphic 6" descr="Badge 1 with solid fill">
            <a:extLst>
              <a:ext uri="{FF2B5EF4-FFF2-40B4-BE49-F238E27FC236}">
                <a16:creationId xmlns:a16="http://schemas.microsoft.com/office/drawing/2014/main" id="{330E2E69-05CA-AA3E-63E3-34141902DF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64374" y="4856989"/>
            <a:ext cx="502920" cy="502920"/>
          </a:xfrm>
          <a:prstGeom prst="rect">
            <a:avLst/>
          </a:prstGeom>
        </p:spPr>
      </p:pic>
      <p:pic>
        <p:nvPicPr>
          <p:cNvPr id="8" name="Graphic 7" descr="Badge with solid fill">
            <a:extLst>
              <a:ext uri="{FF2B5EF4-FFF2-40B4-BE49-F238E27FC236}">
                <a16:creationId xmlns:a16="http://schemas.microsoft.com/office/drawing/2014/main" id="{BDB01139-8A92-7DCD-7F37-4D82A1BED8F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26383" y="4108831"/>
            <a:ext cx="503976" cy="503976"/>
          </a:xfrm>
          <a:prstGeom prst="rect">
            <a:avLst/>
          </a:prstGeom>
        </p:spPr>
      </p:pic>
      <p:sp>
        <p:nvSpPr>
          <p:cNvPr id="9" name="Rectangle 8">
            <a:extLst>
              <a:ext uri="{FF2B5EF4-FFF2-40B4-BE49-F238E27FC236}">
                <a16:creationId xmlns:a16="http://schemas.microsoft.com/office/drawing/2014/main" id="{66F4D21F-AFA7-7AEF-0F5E-BF5A58EA6188}"/>
              </a:ext>
            </a:extLst>
          </p:cNvPr>
          <p:cNvSpPr/>
          <p:nvPr/>
        </p:nvSpPr>
        <p:spPr>
          <a:xfrm>
            <a:off x="8576703" y="1392442"/>
            <a:ext cx="3165232" cy="658879"/>
          </a:xfrm>
          <a:prstGeom prst="rect">
            <a:avLst/>
          </a:prstGeom>
          <a:noFill/>
          <a:ln w="57150">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E100F5E0-BD7E-4FAE-9E72-BDEA77E0F440}"/>
              </a:ext>
            </a:extLst>
          </p:cNvPr>
          <p:cNvSpPr/>
          <p:nvPr/>
        </p:nvSpPr>
        <p:spPr>
          <a:xfrm>
            <a:off x="8576703" y="230379"/>
            <a:ext cx="3165231" cy="729218"/>
          </a:xfrm>
          <a:prstGeom prst="roundRect">
            <a:avLst/>
          </a:prstGeom>
          <a:solidFill>
            <a:srgbClr val="D5F267"/>
          </a:solidFill>
          <a:ln>
            <a:solidFill>
              <a:srgbClr val="D5F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Girl Scout Text Book" panose="02020003000000000000" pitchFamily="18" charset="0"/>
              </a:rPr>
              <a:t>Mark As Delivered from order details page.</a:t>
            </a:r>
          </a:p>
        </p:txBody>
      </p:sp>
    </p:spTree>
    <p:extLst>
      <p:ext uri="{BB962C8B-B14F-4D97-AF65-F5344CB8AC3E}">
        <p14:creationId xmlns:p14="http://schemas.microsoft.com/office/powerpoint/2010/main" val="349993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14071-C42E-48B6-90E0-DC35C102B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C1CB9-51FB-88F7-956D-E73A833DD4B6}"/>
              </a:ext>
            </a:extLst>
          </p:cNvPr>
          <p:cNvSpPr>
            <a:spLocks noGrp="1"/>
          </p:cNvSpPr>
          <p:nvPr>
            <p:ph type="ctrTitle"/>
          </p:nvPr>
        </p:nvSpPr>
        <p:spPr/>
        <p:txBody>
          <a:bodyPr/>
          <a:lstStyle/>
          <a:p>
            <a:r>
              <a:rPr lang="en-US"/>
              <a:t>In-Person Delivery Settings</a:t>
            </a:r>
          </a:p>
        </p:txBody>
      </p:sp>
      <p:grpSp>
        <p:nvGrpSpPr>
          <p:cNvPr id="9" name="Group 8">
            <a:extLst>
              <a:ext uri="{FF2B5EF4-FFF2-40B4-BE49-F238E27FC236}">
                <a16:creationId xmlns:a16="http://schemas.microsoft.com/office/drawing/2014/main" id="{73FC530E-A9DE-C02F-447D-A86055EE74B1}"/>
              </a:ext>
            </a:extLst>
          </p:cNvPr>
          <p:cNvGrpSpPr/>
          <p:nvPr/>
        </p:nvGrpSpPr>
        <p:grpSpPr>
          <a:xfrm>
            <a:off x="7182112" y="215355"/>
            <a:ext cx="2607804" cy="6427289"/>
            <a:chOff x="6557458" y="330912"/>
            <a:chExt cx="2607804" cy="6427289"/>
          </a:xfrm>
        </p:grpSpPr>
        <p:pic>
          <p:nvPicPr>
            <p:cNvPr id="6" name="Picture 5">
              <a:extLst>
                <a:ext uri="{FF2B5EF4-FFF2-40B4-BE49-F238E27FC236}">
                  <a16:creationId xmlns:a16="http://schemas.microsoft.com/office/drawing/2014/main" id="{6028D862-FA22-A757-D56D-96AAAEAD75A8}"/>
                </a:ext>
                <a:ext uri="{C183D7F6-B498-43B3-948B-1728B52AA6E4}">
                  <adec:decorative xmlns:adec="http://schemas.microsoft.com/office/drawing/2017/decorative" val="1"/>
                </a:ext>
              </a:extLst>
            </p:cNvPr>
            <p:cNvPicPr>
              <a:picLocks noChangeAspect="1"/>
            </p:cNvPicPr>
            <p:nvPr/>
          </p:nvPicPr>
          <p:blipFill>
            <a:blip r:embed="rId3"/>
            <a:srcRect t="16110"/>
            <a:stretch>
              <a:fillRect/>
            </a:stretch>
          </p:blipFill>
          <p:spPr>
            <a:xfrm>
              <a:off x="6557458" y="2018217"/>
              <a:ext cx="2607804" cy="4739984"/>
            </a:xfrm>
            <a:prstGeom prst="rect">
              <a:avLst/>
            </a:prstGeom>
          </p:spPr>
        </p:pic>
        <p:pic>
          <p:nvPicPr>
            <p:cNvPr id="8" name="Picture 7">
              <a:extLst>
                <a:ext uri="{FF2B5EF4-FFF2-40B4-BE49-F238E27FC236}">
                  <a16:creationId xmlns:a16="http://schemas.microsoft.com/office/drawing/2014/main" id="{AD174DAD-38E4-97B1-5A73-20DBA926B52D}"/>
                </a:ext>
              </a:extLst>
            </p:cNvPr>
            <p:cNvPicPr>
              <a:picLocks noChangeAspect="1"/>
            </p:cNvPicPr>
            <p:nvPr/>
          </p:nvPicPr>
          <p:blipFill>
            <a:blip r:embed="rId4">
              <a:extLst>
                <a:ext uri="{28A0092B-C50C-407E-A947-70E740481C1C}">
                  <a14:useLocalDpi xmlns:a14="http://schemas.microsoft.com/office/drawing/2010/main" val="0"/>
                </a:ext>
              </a:extLst>
            </a:blip>
            <a:srcRect b="66846"/>
            <a:stretch>
              <a:fillRect/>
            </a:stretch>
          </p:blipFill>
          <p:spPr>
            <a:xfrm>
              <a:off x="6557458" y="330912"/>
              <a:ext cx="2606040" cy="1871994"/>
            </a:xfrm>
            <a:prstGeom prst="rect">
              <a:avLst/>
            </a:prstGeom>
          </p:spPr>
        </p:pic>
      </p:grpSp>
      <p:sp>
        <p:nvSpPr>
          <p:cNvPr id="10" name="Callout: Right Arrow 9">
            <a:extLst>
              <a:ext uri="{FF2B5EF4-FFF2-40B4-BE49-F238E27FC236}">
                <a16:creationId xmlns:a16="http://schemas.microsoft.com/office/drawing/2014/main" id="{7C5F4530-2488-D8E5-F6B0-AFAB57AC2692}"/>
              </a:ext>
            </a:extLst>
          </p:cNvPr>
          <p:cNvSpPr/>
          <p:nvPr/>
        </p:nvSpPr>
        <p:spPr>
          <a:xfrm>
            <a:off x="4289416" y="800341"/>
            <a:ext cx="2733152" cy="1637882"/>
          </a:xfrm>
          <a:prstGeom prst="rightArrowCallout">
            <a:avLst/>
          </a:prstGeom>
          <a:solidFill>
            <a:srgbClr val="D5F267"/>
          </a:solidFill>
          <a:ln>
            <a:solidFill>
              <a:srgbClr val="005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t">
              <a:lnSpc>
                <a:spcPct val="100000"/>
              </a:lnSpc>
              <a:buNone/>
            </a:pPr>
            <a:r>
              <a:rPr lang="en-US" b="1">
                <a:solidFill>
                  <a:schemeClr val="tx1"/>
                </a:solidFill>
                <a:latin typeface="Girl Scout Text Book" panose="02020003000000000000" pitchFamily="18" charset="0"/>
              </a:rPr>
              <a:t>Don’t want to deliver cookies in person?</a:t>
            </a:r>
            <a:br>
              <a:rPr lang="en-US">
                <a:solidFill>
                  <a:schemeClr val="tx1"/>
                </a:solidFill>
                <a:latin typeface="Girl Scout Text Book" panose="02020003000000000000" pitchFamily="18" charset="0"/>
              </a:rPr>
            </a:br>
            <a:r>
              <a:rPr lang="en-US">
                <a:solidFill>
                  <a:schemeClr val="tx1"/>
                </a:solidFill>
                <a:latin typeface="Girl Scout Text Book" panose="02020003000000000000" pitchFamily="18" charset="0"/>
              </a:rPr>
              <a:t>Turn off Girl Scout delivery on your troop site.</a:t>
            </a:r>
          </a:p>
        </p:txBody>
      </p:sp>
      <p:sp>
        <p:nvSpPr>
          <p:cNvPr id="13" name="Callout: Left Arrow 12">
            <a:extLst>
              <a:ext uri="{FF2B5EF4-FFF2-40B4-BE49-F238E27FC236}">
                <a16:creationId xmlns:a16="http://schemas.microsoft.com/office/drawing/2014/main" id="{A5739169-4D93-15DE-F8BA-D2C665132B04}"/>
              </a:ext>
            </a:extLst>
          </p:cNvPr>
          <p:cNvSpPr/>
          <p:nvPr/>
        </p:nvSpPr>
        <p:spPr>
          <a:xfrm>
            <a:off x="9596175" y="2438223"/>
            <a:ext cx="2471895" cy="1336431"/>
          </a:xfrm>
          <a:prstGeom prst="leftArrowCallout">
            <a:avLst/>
          </a:prstGeom>
          <a:solidFill>
            <a:srgbClr val="D5F267"/>
          </a:solidFill>
          <a:ln>
            <a:solidFill>
              <a:srgbClr val="0056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Girl Scout Text Book" panose="02020003000000000000" pitchFamily="18" charset="0"/>
              </a:rPr>
              <a:t>Run out of a cookie variety? </a:t>
            </a:r>
          </a:p>
          <a:p>
            <a:pPr algn="ctr"/>
            <a:r>
              <a:rPr lang="en-US">
                <a:solidFill>
                  <a:schemeClr val="tx1"/>
                </a:solidFill>
                <a:latin typeface="Girl Scout Text Book" panose="02020003000000000000" pitchFamily="18" charset="0"/>
              </a:rPr>
              <a:t>Turn it off for Girl Scout delivery on your troop site.</a:t>
            </a:r>
          </a:p>
        </p:txBody>
      </p:sp>
    </p:spTree>
    <p:extLst>
      <p:ext uri="{BB962C8B-B14F-4D97-AF65-F5344CB8AC3E}">
        <p14:creationId xmlns:p14="http://schemas.microsoft.com/office/powerpoint/2010/main" val="4107971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3B0E-396F-2BF9-8D75-A4725CEF4536}"/>
              </a:ext>
            </a:extLst>
          </p:cNvPr>
          <p:cNvSpPr>
            <a:spLocks noGrp="1"/>
          </p:cNvSpPr>
          <p:nvPr>
            <p:ph type="ctrTitle"/>
          </p:nvPr>
        </p:nvSpPr>
        <p:spPr/>
        <p:txBody>
          <a:bodyPr/>
          <a:lstStyle/>
          <a:p>
            <a:r>
              <a:rPr lang="en-US"/>
              <a:t>Inventory &amp; Financials</a:t>
            </a:r>
          </a:p>
        </p:txBody>
      </p:sp>
      <p:pic>
        <p:nvPicPr>
          <p:cNvPr id="6" name="Picture 5">
            <a:extLst>
              <a:ext uri="{FF2B5EF4-FFF2-40B4-BE49-F238E27FC236}">
                <a16:creationId xmlns:a16="http://schemas.microsoft.com/office/drawing/2014/main" id="{D36469DB-6108-EA62-BF63-A7F944AC1CDA}"/>
              </a:ext>
            </a:extLst>
          </p:cNvPr>
          <p:cNvPicPr>
            <a:picLocks noChangeAspect="1"/>
          </p:cNvPicPr>
          <p:nvPr/>
        </p:nvPicPr>
        <p:blipFill>
          <a:blip r:embed="rId3"/>
          <a:stretch>
            <a:fillRect/>
          </a:stretch>
        </p:blipFill>
        <p:spPr>
          <a:xfrm>
            <a:off x="7115386" y="0"/>
            <a:ext cx="3074276" cy="6858000"/>
          </a:xfrm>
          <a:prstGeom prst="rect">
            <a:avLst/>
          </a:prstGeom>
        </p:spPr>
      </p:pic>
      <p:sp>
        <p:nvSpPr>
          <p:cNvPr id="4" name="Explosion: 14 Points 3">
            <a:extLst>
              <a:ext uri="{FF2B5EF4-FFF2-40B4-BE49-F238E27FC236}">
                <a16:creationId xmlns:a16="http://schemas.microsoft.com/office/drawing/2014/main" id="{7D553A39-E65F-4793-2FB9-220270303756}"/>
              </a:ext>
            </a:extLst>
          </p:cNvPr>
          <p:cNvSpPr/>
          <p:nvPr/>
        </p:nvSpPr>
        <p:spPr>
          <a:xfrm>
            <a:off x="10189663" y="0"/>
            <a:ext cx="2002338" cy="1252025"/>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latin typeface="Girl Scout Text Bold" panose="02020003000000000000" pitchFamily="18" charset="0"/>
              </a:rPr>
              <a:t>NEW</a:t>
            </a:r>
          </a:p>
          <a:p>
            <a:pPr algn="ctr"/>
            <a:r>
              <a:rPr lang="en-US" sz="1800">
                <a:latin typeface="Girl Scout Text Bold" panose="02020003000000000000" pitchFamily="18" charset="0"/>
              </a:rPr>
              <a:t>Name</a:t>
            </a:r>
            <a:endParaRPr lang="en-US">
              <a:latin typeface="Girl Scout Text Bold" panose="02020003000000000000" pitchFamily="18" charset="0"/>
            </a:endParaRPr>
          </a:p>
        </p:txBody>
      </p:sp>
    </p:spTree>
    <p:extLst>
      <p:ext uri="{BB962C8B-B14F-4D97-AF65-F5344CB8AC3E}">
        <p14:creationId xmlns:p14="http://schemas.microsoft.com/office/powerpoint/2010/main" val="2323399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DDEBD-F9C8-E9D6-9933-A0DF9B3A5A15}"/>
              </a:ext>
            </a:extLst>
          </p:cNvPr>
          <p:cNvSpPr>
            <a:spLocks noGrp="1"/>
          </p:cNvSpPr>
          <p:nvPr>
            <p:ph type="ctrTitle"/>
          </p:nvPr>
        </p:nvSpPr>
        <p:spPr/>
        <p:txBody>
          <a:bodyPr/>
          <a:lstStyle/>
          <a:p>
            <a:r>
              <a:rPr lang="en-US"/>
              <a:t>Initial Order</a:t>
            </a:r>
          </a:p>
        </p:txBody>
      </p:sp>
      <p:pic>
        <p:nvPicPr>
          <p:cNvPr id="8" name="Picture 7">
            <a:extLst>
              <a:ext uri="{FF2B5EF4-FFF2-40B4-BE49-F238E27FC236}">
                <a16:creationId xmlns:a16="http://schemas.microsoft.com/office/drawing/2014/main" id="{51D60A71-37A0-FCAE-4DFF-EBFF0EC1F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213" y="0"/>
            <a:ext cx="3165231" cy="6858000"/>
          </a:xfrm>
          <a:prstGeom prst="rect">
            <a:avLst/>
          </a:prstGeom>
        </p:spPr>
      </p:pic>
    </p:spTree>
    <p:extLst>
      <p:ext uri="{BB962C8B-B14F-4D97-AF65-F5344CB8AC3E}">
        <p14:creationId xmlns:p14="http://schemas.microsoft.com/office/powerpoint/2010/main" val="2430366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E7F26-2961-B46C-9B12-1BE50A87F5A2}"/>
              </a:ext>
            </a:extLst>
          </p:cNvPr>
          <p:cNvSpPr>
            <a:spLocks noGrp="1"/>
          </p:cNvSpPr>
          <p:nvPr>
            <p:ph type="ctrTitle"/>
          </p:nvPr>
        </p:nvSpPr>
        <p:spPr/>
        <p:txBody>
          <a:bodyPr/>
          <a:lstStyle/>
          <a:p>
            <a:r>
              <a:rPr lang="en-US"/>
              <a:t>Entering Your Order</a:t>
            </a:r>
          </a:p>
        </p:txBody>
      </p:sp>
      <p:pic>
        <p:nvPicPr>
          <p:cNvPr id="8" name="Picture 7">
            <a:extLst>
              <a:ext uri="{FF2B5EF4-FFF2-40B4-BE49-F238E27FC236}">
                <a16:creationId xmlns:a16="http://schemas.microsoft.com/office/drawing/2014/main" id="{37A8A1B1-E201-FEF5-8174-654341195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384" y="0"/>
            <a:ext cx="3165231" cy="6858000"/>
          </a:xfrm>
          <a:prstGeom prst="rect">
            <a:avLst/>
          </a:prstGeom>
        </p:spPr>
      </p:pic>
      <p:pic>
        <p:nvPicPr>
          <p:cNvPr id="10" name="Picture 9">
            <a:extLst>
              <a:ext uri="{FF2B5EF4-FFF2-40B4-BE49-F238E27FC236}">
                <a16:creationId xmlns:a16="http://schemas.microsoft.com/office/drawing/2014/main" id="{25F9B68F-3AF4-CDC2-762A-721EB44AE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6070" y="-13835"/>
            <a:ext cx="3165231" cy="6858000"/>
          </a:xfrm>
          <a:prstGeom prst="rect">
            <a:avLst/>
          </a:prstGeom>
        </p:spPr>
      </p:pic>
    </p:spTree>
    <p:extLst>
      <p:ext uri="{BB962C8B-B14F-4D97-AF65-F5344CB8AC3E}">
        <p14:creationId xmlns:p14="http://schemas.microsoft.com/office/powerpoint/2010/main" val="3497339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4028-2326-899B-E373-908132E2DCC0}"/>
              </a:ext>
            </a:extLst>
          </p:cNvPr>
          <p:cNvSpPr>
            <a:spLocks noGrp="1"/>
          </p:cNvSpPr>
          <p:nvPr>
            <p:ph type="ctrTitle"/>
          </p:nvPr>
        </p:nvSpPr>
        <p:spPr/>
        <p:txBody>
          <a:bodyPr/>
          <a:lstStyle/>
          <a:p>
            <a:r>
              <a:rPr lang="en-US"/>
              <a:t>Submitting Your Order</a:t>
            </a:r>
          </a:p>
        </p:txBody>
      </p:sp>
      <p:pic>
        <p:nvPicPr>
          <p:cNvPr id="4" name="Picture 3">
            <a:extLst>
              <a:ext uri="{FF2B5EF4-FFF2-40B4-BE49-F238E27FC236}">
                <a16:creationId xmlns:a16="http://schemas.microsoft.com/office/drawing/2014/main" id="{A7335C97-C739-89B6-DFB6-C7AAE3174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384" y="0"/>
            <a:ext cx="3165231" cy="6858000"/>
          </a:xfrm>
          <a:prstGeom prst="rect">
            <a:avLst/>
          </a:prstGeom>
        </p:spPr>
      </p:pic>
      <p:pic>
        <p:nvPicPr>
          <p:cNvPr id="8" name="Picture 7">
            <a:extLst>
              <a:ext uri="{FF2B5EF4-FFF2-40B4-BE49-F238E27FC236}">
                <a16:creationId xmlns:a16="http://schemas.microsoft.com/office/drawing/2014/main" id="{E4A7C127-804D-DE7B-3E3B-66306A64B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011" y="0"/>
            <a:ext cx="3165231" cy="6858000"/>
          </a:xfrm>
          <a:prstGeom prst="rect">
            <a:avLst/>
          </a:prstGeom>
        </p:spPr>
      </p:pic>
    </p:spTree>
    <p:extLst>
      <p:ext uri="{BB962C8B-B14F-4D97-AF65-F5344CB8AC3E}">
        <p14:creationId xmlns:p14="http://schemas.microsoft.com/office/powerpoint/2010/main" val="664567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06FF-28B1-1DEC-E769-1A68489344EE}"/>
              </a:ext>
            </a:extLst>
          </p:cNvPr>
          <p:cNvSpPr>
            <a:spLocks noGrp="1"/>
          </p:cNvSpPr>
          <p:nvPr>
            <p:ph type="ctrTitle"/>
          </p:nvPr>
        </p:nvSpPr>
        <p:spPr/>
        <p:txBody>
          <a:bodyPr/>
          <a:lstStyle/>
          <a:p>
            <a:r>
              <a:rPr lang="en-US"/>
              <a:t>Inventory</a:t>
            </a:r>
          </a:p>
        </p:txBody>
      </p:sp>
      <p:pic>
        <p:nvPicPr>
          <p:cNvPr id="4" name="Picture 3">
            <a:extLst>
              <a:ext uri="{FF2B5EF4-FFF2-40B4-BE49-F238E27FC236}">
                <a16:creationId xmlns:a16="http://schemas.microsoft.com/office/drawing/2014/main" id="{D76C2B25-830E-A58F-C9C0-8840600C7937}"/>
              </a:ext>
            </a:extLst>
          </p:cNvPr>
          <p:cNvPicPr>
            <a:picLocks noChangeAspect="1"/>
          </p:cNvPicPr>
          <p:nvPr/>
        </p:nvPicPr>
        <p:blipFill>
          <a:blip r:embed="rId3"/>
          <a:stretch>
            <a:fillRect/>
          </a:stretch>
        </p:blipFill>
        <p:spPr>
          <a:xfrm>
            <a:off x="6238374" y="182880"/>
            <a:ext cx="2910315" cy="6492240"/>
          </a:xfrm>
          <a:prstGeom prst="rect">
            <a:avLst/>
          </a:prstGeom>
        </p:spPr>
      </p:pic>
      <p:pic>
        <p:nvPicPr>
          <p:cNvPr id="5" name="Picture 4">
            <a:extLst>
              <a:ext uri="{FF2B5EF4-FFF2-40B4-BE49-F238E27FC236}">
                <a16:creationId xmlns:a16="http://schemas.microsoft.com/office/drawing/2014/main" id="{059A41DF-F316-6F99-94C4-EA448863A844}"/>
              </a:ext>
            </a:extLst>
          </p:cNvPr>
          <p:cNvPicPr>
            <a:picLocks noChangeAspect="1"/>
          </p:cNvPicPr>
          <p:nvPr/>
        </p:nvPicPr>
        <p:blipFill>
          <a:blip r:embed="rId4"/>
          <a:srcRect t="63385"/>
          <a:stretch>
            <a:fillRect/>
          </a:stretch>
        </p:blipFill>
        <p:spPr>
          <a:xfrm>
            <a:off x="9148689" y="2124222"/>
            <a:ext cx="2877175" cy="2027624"/>
          </a:xfrm>
          <a:prstGeom prst="rect">
            <a:avLst/>
          </a:prstGeom>
        </p:spPr>
      </p:pic>
      <p:cxnSp>
        <p:nvCxnSpPr>
          <p:cNvPr id="7" name="Straight Arrow Connector 6">
            <a:extLst>
              <a:ext uri="{FF2B5EF4-FFF2-40B4-BE49-F238E27FC236}">
                <a16:creationId xmlns:a16="http://schemas.microsoft.com/office/drawing/2014/main" id="{515ADC10-BA34-37C9-F71E-9CAA7E8A17F0}"/>
              </a:ext>
            </a:extLst>
          </p:cNvPr>
          <p:cNvCxnSpPr/>
          <p:nvPr/>
        </p:nvCxnSpPr>
        <p:spPr>
          <a:xfrm flipV="1">
            <a:off x="8173329" y="4332849"/>
            <a:ext cx="1842868" cy="17443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759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2734-FA66-434D-5C38-6A231AC3C209}"/>
              </a:ext>
            </a:extLst>
          </p:cNvPr>
          <p:cNvSpPr>
            <a:spLocks noGrp="1"/>
          </p:cNvSpPr>
          <p:nvPr>
            <p:ph type="ctrTitle"/>
          </p:nvPr>
        </p:nvSpPr>
        <p:spPr/>
        <p:txBody>
          <a:bodyPr/>
          <a:lstStyle/>
          <a:p>
            <a:r>
              <a:rPr lang="en-US"/>
              <a:t>Financials</a:t>
            </a:r>
          </a:p>
        </p:txBody>
      </p:sp>
      <p:pic>
        <p:nvPicPr>
          <p:cNvPr id="4" name="Picture 3">
            <a:extLst>
              <a:ext uri="{FF2B5EF4-FFF2-40B4-BE49-F238E27FC236}">
                <a16:creationId xmlns:a16="http://schemas.microsoft.com/office/drawing/2014/main" id="{49B3F58F-22B2-C880-EFC3-5067E2D1AA8E}"/>
              </a:ext>
            </a:extLst>
          </p:cNvPr>
          <p:cNvPicPr>
            <a:picLocks noChangeAspect="1"/>
          </p:cNvPicPr>
          <p:nvPr/>
        </p:nvPicPr>
        <p:blipFill>
          <a:blip r:embed="rId3"/>
          <a:stretch>
            <a:fillRect/>
          </a:stretch>
        </p:blipFill>
        <p:spPr>
          <a:xfrm>
            <a:off x="7665226" y="0"/>
            <a:ext cx="3116535" cy="6858000"/>
          </a:xfrm>
          <a:prstGeom prst="rect">
            <a:avLst/>
          </a:prstGeom>
        </p:spPr>
      </p:pic>
    </p:spTree>
    <p:extLst>
      <p:ext uri="{BB962C8B-B14F-4D97-AF65-F5344CB8AC3E}">
        <p14:creationId xmlns:p14="http://schemas.microsoft.com/office/powerpoint/2010/main" val="2734771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0C65-78F1-1B0A-7ED0-EB99A1467255}"/>
              </a:ext>
            </a:extLst>
          </p:cNvPr>
          <p:cNvSpPr>
            <a:spLocks noGrp="1"/>
          </p:cNvSpPr>
          <p:nvPr>
            <p:ph type="ctrTitle"/>
          </p:nvPr>
        </p:nvSpPr>
        <p:spPr/>
        <p:txBody>
          <a:bodyPr/>
          <a:lstStyle/>
          <a:p>
            <a:r>
              <a:rPr lang="en-US"/>
              <a:t>Financials</a:t>
            </a:r>
          </a:p>
        </p:txBody>
      </p:sp>
      <p:pic>
        <p:nvPicPr>
          <p:cNvPr id="4" name="Picture 3">
            <a:extLst>
              <a:ext uri="{FF2B5EF4-FFF2-40B4-BE49-F238E27FC236}">
                <a16:creationId xmlns:a16="http://schemas.microsoft.com/office/drawing/2014/main" id="{A9FDDC30-7C61-5F56-03E6-98F943BAC416}"/>
              </a:ext>
            </a:extLst>
          </p:cNvPr>
          <p:cNvPicPr>
            <a:picLocks noChangeAspect="1"/>
          </p:cNvPicPr>
          <p:nvPr/>
        </p:nvPicPr>
        <p:blipFill>
          <a:blip r:embed="rId3"/>
          <a:stretch>
            <a:fillRect/>
          </a:stretch>
        </p:blipFill>
        <p:spPr>
          <a:xfrm>
            <a:off x="6560658" y="280548"/>
            <a:ext cx="3639058" cy="6296904"/>
          </a:xfrm>
          <a:prstGeom prst="rect">
            <a:avLst/>
          </a:prstGeom>
        </p:spPr>
      </p:pic>
      <p:pic>
        <p:nvPicPr>
          <p:cNvPr id="5" name="Graphic 4" descr="Badge 1 with solid fill">
            <a:extLst>
              <a:ext uri="{FF2B5EF4-FFF2-40B4-BE49-F238E27FC236}">
                <a16:creationId xmlns:a16="http://schemas.microsoft.com/office/drawing/2014/main" id="{483B71E1-4DDD-EA20-3E6B-F5BAD51950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68882" y="1494762"/>
            <a:ext cx="454239" cy="454239"/>
          </a:xfrm>
          <a:prstGeom prst="rect">
            <a:avLst/>
          </a:prstGeom>
        </p:spPr>
      </p:pic>
      <p:pic>
        <p:nvPicPr>
          <p:cNvPr id="7" name="Graphic 6" descr="Badge with solid fill">
            <a:extLst>
              <a:ext uri="{FF2B5EF4-FFF2-40B4-BE49-F238E27FC236}">
                <a16:creationId xmlns:a16="http://schemas.microsoft.com/office/drawing/2014/main" id="{1C30111F-E868-E92D-DD55-A30CF60D993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7401" y="2673766"/>
            <a:ext cx="457200" cy="457200"/>
          </a:xfrm>
          <a:prstGeom prst="rect">
            <a:avLst/>
          </a:prstGeom>
        </p:spPr>
      </p:pic>
      <p:pic>
        <p:nvPicPr>
          <p:cNvPr id="9" name="Graphic 8" descr="Badge 3 with solid fill">
            <a:extLst>
              <a:ext uri="{FF2B5EF4-FFF2-40B4-BE49-F238E27FC236}">
                <a16:creationId xmlns:a16="http://schemas.microsoft.com/office/drawing/2014/main" id="{317828F9-7821-8E35-D84E-EC697E7B24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67401" y="3997827"/>
            <a:ext cx="457200" cy="457200"/>
          </a:xfrm>
          <a:prstGeom prst="rect">
            <a:avLst/>
          </a:prstGeom>
        </p:spPr>
      </p:pic>
      <p:pic>
        <p:nvPicPr>
          <p:cNvPr id="11" name="Graphic 10" descr="Badge 4 with solid fill">
            <a:extLst>
              <a:ext uri="{FF2B5EF4-FFF2-40B4-BE49-F238E27FC236}">
                <a16:creationId xmlns:a16="http://schemas.microsoft.com/office/drawing/2014/main" id="{086C0F49-B343-C7FC-1505-1A2703B374D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67401" y="5321888"/>
            <a:ext cx="457200" cy="457200"/>
          </a:xfrm>
          <a:prstGeom prst="rect">
            <a:avLst/>
          </a:prstGeom>
        </p:spPr>
      </p:pic>
    </p:spTree>
    <p:extLst>
      <p:ext uri="{BB962C8B-B14F-4D97-AF65-F5344CB8AC3E}">
        <p14:creationId xmlns:p14="http://schemas.microsoft.com/office/powerpoint/2010/main" val="242131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D51BA-3AB0-EA7E-2BFB-A132C5E83F67}"/>
              </a:ext>
            </a:extLst>
          </p:cNvPr>
          <p:cNvSpPr>
            <a:spLocks noGrp="1"/>
          </p:cNvSpPr>
          <p:nvPr>
            <p:ph type="ctrTitle"/>
          </p:nvPr>
        </p:nvSpPr>
        <p:spPr/>
        <p:txBody>
          <a:bodyPr/>
          <a:lstStyle/>
          <a:p>
            <a:r>
              <a:rPr lang="en-US"/>
              <a:t>Customers</a:t>
            </a:r>
          </a:p>
        </p:txBody>
      </p:sp>
      <p:pic>
        <p:nvPicPr>
          <p:cNvPr id="4" name="Picture 3">
            <a:extLst>
              <a:ext uri="{FF2B5EF4-FFF2-40B4-BE49-F238E27FC236}">
                <a16:creationId xmlns:a16="http://schemas.microsoft.com/office/drawing/2014/main" id="{8FF85A45-6EBD-D0CB-12FA-5A7DFCAC74D4}"/>
              </a:ext>
            </a:extLst>
          </p:cNvPr>
          <p:cNvPicPr>
            <a:picLocks noChangeAspect="1"/>
          </p:cNvPicPr>
          <p:nvPr/>
        </p:nvPicPr>
        <p:blipFill>
          <a:blip r:embed="rId3"/>
          <a:stretch>
            <a:fillRect/>
          </a:stretch>
        </p:blipFill>
        <p:spPr>
          <a:xfrm>
            <a:off x="7411557" y="318653"/>
            <a:ext cx="3639058" cy="6220693"/>
          </a:xfrm>
          <a:prstGeom prst="rect">
            <a:avLst/>
          </a:prstGeom>
        </p:spPr>
      </p:pic>
    </p:spTree>
    <p:extLst>
      <p:ext uri="{BB962C8B-B14F-4D97-AF65-F5344CB8AC3E}">
        <p14:creationId xmlns:p14="http://schemas.microsoft.com/office/powerpoint/2010/main" val="421306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1466-D71C-B792-CBA3-423B2E04228D}"/>
              </a:ext>
            </a:extLst>
          </p:cNvPr>
          <p:cNvSpPr>
            <a:spLocks noGrp="1"/>
          </p:cNvSpPr>
          <p:nvPr>
            <p:ph type="ctrTitle"/>
          </p:nvPr>
        </p:nvSpPr>
        <p:spPr/>
        <p:txBody>
          <a:bodyPr/>
          <a:lstStyle/>
          <a:p>
            <a:r>
              <a:rPr lang="en-US" b="1" dirty="0"/>
              <a:t>Do not Add  Customers</a:t>
            </a:r>
          </a:p>
        </p:txBody>
      </p:sp>
      <p:pic>
        <p:nvPicPr>
          <p:cNvPr id="7" name="Picture 6">
            <a:extLst>
              <a:ext uri="{FF2B5EF4-FFF2-40B4-BE49-F238E27FC236}">
                <a16:creationId xmlns:a16="http://schemas.microsoft.com/office/drawing/2014/main" id="{8B617FDE-058C-538C-F90D-527379026433}"/>
              </a:ext>
            </a:extLst>
          </p:cNvPr>
          <p:cNvPicPr>
            <a:picLocks noChangeAspect="1"/>
          </p:cNvPicPr>
          <p:nvPr/>
        </p:nvPicPr>
        <p:blipFill>
          <a:blip r:embed="rId3"/>
          <a:stretch>
            <a:fillRect/>
          </a:stretch>
        </p:blipFill>
        <p:spPr>
          <a:xfrm>
            <a:off x="4234267" y="1069737"/>
            <a:ext cx="2744114" cy="4690855"/>
          </a:xfrm>
          <a:prstGeom prst="rect">
            <a:avLst/>
          </a:prstGeom>
        </p:spPr>
      </p:pic>
      <p:sp>
        <p:nvSpPr>
          <p:cNvPr id="9" name="Rectangle 8">
            <a:extLst>
              <a:ext uri="{FF2B5EF4-FFF2-40B4-BE49-F238E27FC236}">
                <a16:creationId xmlns:a16="http://schemas.microsoft.com/office/drawing/2014/main" id="{364BF6B3-F797-F1CC-A40C-D6FFE17B1A35}"/>
              </a:ext>
            </a:extLst>
          </p:cNvPr>
          <p:cNvSpPr/>
          <p:nvPr/>
        </p:nvSpPr>
        <p:spPr>
          <a:xfrm>
            <a:off x="5719209" y="2982351"/>
            <a:ext cx="562708" cy="295421"/>
          </a:xfrm>
          <a:prstGeom prst="rect">
            <a:avLst/>
          </a:prstGeom>
          <a:noFill/>
          <a:ln w="38100">
            <a:solidFill>
              <a:srgbClr val="D002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2D4CAC7B-7B37-5EF4-EF9B-A5F88B7F5B4C}"/>
              </a:ext>
            </a:extLst>
          </p:cNvPr>
          <p:cNvCxnSpPr>
            <a:stCxn id="9" idx="3"/>
          </p:cNvCxnSpPr>
          <p:nvPr/>
        </p:nvCxnSpPr>
        <p:spPr>
          <a:xfrm flipV="1">
            <a:off x="6281917" y="3130061"/>
            <a:ext cx="2383781" cy="1"/>
          </a:xfrm>
          <a:prstGeom prst="straightConnector1">
            <a:avLst/>
          </a:prstGeom>
          <a:ln w="38100">
            <a:solidFill>
              <a:srgbClr val="D0021B"/>
            </a:solidFill>
            <a:tailEnd type="triangl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49053ABC-81C5-F6F2-8B6C-6C66E099A974}"/>
              </a:ext>
            </a:extLst>
          </p:cNvPr>
          <p:cNvSpPr txBox="1"/>
          <p:nvPr/>
        </p:nvSpPr>
        <p:spPr>
          <a:xfrm>
            <a:off x="8665698" y="1526937"/>
            <a:ext cx="3147969" cy="4893647"/>
          </a:xfrm>
          <a:prstGeom prst="rect">
            <a:avLst/>
          </a:prstGeom>
          <a:noFill/>
        </p:spPr>
        <p:txBody>
          <a:bodyPr wrap="square" rtlCol="0">
            <a:spAutoFit/>
          </a:bodyPr>
          <a:lstStyle/>
          <a:p>
            <a:pPr algn="ctr"/>
            <a:r>
              <a:rPr lang="en-US" sz="3000" b="1" dirty="0">
                <a:solidFill>
                  <a:srgbClr val="D0021B"/>
                </a:solidFill>
                <a:latin typeface="Girl Scout Display Light" panose="020B0604020202020204" charset="0"/>
              </a:rPr>
              <a:t>DO NOT ADD CUSTOMERS</a:t>
            </a:r>
          </a:p>
          <a:p>
            <a:pPr algn="ctr"/>
            <a:r>
              <a:rPr lang="en-US" sz="2000" dirty="0">
                <a:latin typeface="Girl Scout Display Light" panose="020B0604020202020204" charset="0"/>
              </a:rPr>
              <a:t>Due to international privacy laws, customer data should not be uploaded into Digital Cookie by girls and families. </a:t>
            </a:r>
          </a:p>
          <a:p>
            <a:pPr algn="ctr"/>
            <a:endParaRPr lang="en-US" sz="2000" dirty="0">
              <a:latin typeface="Girl Scout Display Light" panose="020B0604020202020204" charset="0"/>
            </a:endParaRPr>
          </a:p>
          <a:p>
            <a:pPr algn="ctr"/>
            <a:r>
              <a:rPr lang="en-US" sz="1600" dirty="0">
                <a:latin typeface="Girl Scout Display Light" panose="020B0604020202020204" charset="0"/>
              </a:rPr>
              <a:t>Share your link with family and friends so they can place orders. Customers enter their own information on the order form. Only after a customer has done this may you send emails to that person.</a:t>
            </a:r>
          </a:p>
        </p:txBody>
      </p:sp>
      <p:pic>
        <p:nvPicPr>
          <p:cNvPr id="12" name="Picture 11" descr="icon-prohibited-fc34717b.png"/>
          <p:cNvPicPr>
            <a:picLocks noChangeAspect="1"/>
          </p:cNvPicPr>
          <p:nvPr/>
        </p:nvPicPr>
        <p:blipFill>
          <a:blip r:embed="rId4"/>
          <a:stretch>
            <a:fillRect/>
          </a:stretch>
        </p:blipFill>
        <p:spPr>
          <a:xfrm>
            <a:off x="9782482" y="612537"/>
            <a:ext cx="914400" cy="914400"/>
          </a:xfrm>
          <a:prstGeom prst="rect">
            <a:avLst/>
          </a:prstGeom>
        </p:spPr>
      </p:pic>
    </p:spTree>
    <p:extLst>
      <p:ext uri="{BB962C8B-B14F-4D97-AF65-F5344CB8AC3E}">
        <p14:creationId xmlns:p14="http://schemas.microsoft.com/office/powerpoint/2010/main" val="522183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9302-B2FE-ED44-632F-444239D93DE1}"/>
              </a:ext>
            </a:extLst>
          </p:cNvPr>
          <p:cNvSpPr>
            <a:spLocks noGrp="1"/>
          </p:cNvSpPr>
          <p:nvPr>
            <p:ph type="ctrTitle"/>
          </p:nvPr>
        </p:nvSpPr>
        <p:spPr/>
        <p:txBody>
          <a:bodyPr/>
          <a:lstStyle/>
          <a:p>
            <a:r>
              <a:rPr lang="en-US"/>
              <a:t>Send Email</a:t>
            </a:r>
          </a:p>
        </p:txBody>
      </p:sp>
      <p:pic>
        <p:nvPicPr>
          <p:cNvPr id="4" name="Picture 3">
            <a:extLst>
              <a:ext uri="{FF2B5EF4-FFF2-40B4-BE49-F238E27FC236}">
                <a16:creationId xmlns:a16="http://schemas.microsoft.com/office/drawing/2014/main" id="{85009E0B-BDAE-E3D8-5448-2522A3B12043}"/>
              </a:ext>
            </a:extLst>
          </p:cNvPr>
          <p:cNvPicPr>
            <a:picLocks noChangeAspect="1"/>
          </p:cNvPicPr>
          <p:nvPr/>
        </p:nvPicPr>
        <p:blipFill>
          <a:blip r:embed="rId3"/>
          <a:stretch>
            <a:fillRect/>
          </a:stretch>
        </p:blipFill>
        <p:spPr>
          <a:xfrm>
            <a:off x="4268696" y="795424"/>
            <a:ext cx="3677163" cy="5239481"/>
          </a:xfrm>
          <a:prstGeom prst="rect">
            <a:avLst/>
          </a:prstGeom>
        </p:spPr>
      </p:pic>
      <p:pic>
        <p:nvPicPr>
          <p:cNvPr id="6" name="Picture 5">
            <a:extLst>
              <a:ext uri="{FF2B5EF4-FFF2-40B4-BE49-F238E27FC236}">
                <a16:creationId xmlns:a16="http://schemas.microsoft.com/office/drawing/2014/main" id="{B32B97D8-787D-157F-EB71-F4DE218390BF}"/>
              </a:ext>
            </a:extLst>
          </p:cNvPr>
          <p:cNvPicPr>
            <a:picLocks noChangeAspect="1"/>
          </p:cNvPicPr>
          <p:nvPr/>
        </p:nvPicPr>
        <p:blipFill>
          <a:blip r:embed="rId4"/>
          <a:stretch>
            <a:fillRect/>
          </a:stretch>
        </p:blipFill>
        <p:spPr>
          <a:xfrm>
            <a:off x="8626250" y="1213321"/>
            <a:ext cx="3219899" cy="4403685"/>
          </a:xfrm>
          <a:prstGeom prst="rect">
            <a:avLst/>
          </a:prstGeom>
        </p:spPr>
      </p:pic>
      <p:pic>
        <p:nvPicPr>
          <p:cNvPr id="8" name="Picture 7">
            <a:extLst>
              <a:ext uri="{FF2B5EF4-FFF2-40B4-BE49-F238E27FC236}">
                <a16:creationId xmlns:a16="http://schemas.microsoft.com/office/drawing/2014/main" id="{A5E37E65-8662-166D-32C6-130E54FD9A7A}"/>
              </a:ext>
            </a:extLst>
          </p:cNvPr>
          <p:cNvPicPr>
            <a:picLocks noChangeAspect="1"/>
          </p:cNvPicPr>
          <p:nvPr/>
        </p:nvPicPr>
        <p:blipFill>
          <a:blip r:embed="rId5"/>
          <a:stretch>
            <a:fillRect/>
          </a:stretch>
        </p:blipFill>
        <p:spPr>
          <a:xfrm>
            <a:off x="8637078" y="1721882"/>
            <a:ext cx="3198244" cy="3434801"/>
          </a:xfrm>
          <a:prstGeom prst="rect">
            <a:avLst/>
          </a:prstGeom>
        </p:spPr>
      </p:pic>
      <p:sp>
        <p:nvSpPr>
          <p:cNvPr id="7" name="Rectangle 6">
            <a:extLst>
              <a:ext uri="{FF2B5EF4-FFF2-40B4-BE49-F238E27FC236}">
                <a16:creationId xmlns:a16="http://schemas.microsoft.com/office/drawing/2014/main" id="{EF22524B-C97D-9281-A3BB-339D293AF632}"/>
              </a:ext>
            </a:extLst>
          </p:cNvPr>
          <p:cNvSpPr/>
          <p:nvPr/>
        </p:nvSpPr>
        <p:spPr>
          <a:xfrm>
            <a:off x="4273956" y="2813539"/>
            <a:ext cx="1296849" cy="33762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522C730F-D49A-B5A9-85E5-E100B0916902}"/>
              </a:ext>
            </a:extLst>
          </p:cNvPr>
          <p:cNvCxnSpPr>
            <a:cxnSpLocks/>
            <a:stCxn id="7" idx="3"/>
          </p:cNvCxnSpPr>
          <p:nvPr/>
        </p:nvCxnSpPr>
        <p:spPr>
          <a:xfrm>
            <a:off x="5570805" y="2982351"/>
            <a:ext cx="2785404"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435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9697-AA14-4E9A-42F9-3E716E5F2CD7}"/>
              </a:ext>
            </a:extLst>
          </p:cNvPr>
          <p:cNvSpPr>
            <a:spLocks noGrp="1"/>
          </p:cNvSpPr>
          <p:nvPr>
            <p:ph type="ctrTitle"/>
          </p:nvPr>
        </p:nvSpPr>
        <p:spPr/>
        <p:txBody>
          <a:bodyPr/>
          <a:lstStyle/>
          <a:p>
            <a:r>
              <a:rPr lang="en-US"/>
              <a:t>Viewing Customer Details</a:t>
            </a:r>
          </a:p>
        </p:txBody>
      </p:sp>
      <p:pic>
        <p:nvPicPr>
          <p:cNvPr id="4" name="Picture 3">
            <a:extLst>
              <a:ext uri="{FF2B5EF4-FFF2-40B4-BE49-F238E27FC236}">
                <a16:creationId xmlns:a16="http://schemas.microsoft.com/office/drawing/2014/main" id="{832D15DE-C591-5901-DB4B-DBE466D708CA}"/>
              </a:ext>
            </a:extLst>
          </p:cNvPr>
          <p:cNvPicPr>
            <a:picLocks noChangeAspect="1"/>
          </p:cNvPicPr>
          <p:nvPr/>
        </p:nvPicPr>
        <p:blipFill>
          <a:blip r:embed="rId3"/>
          <a:stretch>
            <a:fillRect/>
          </a:stretch>
        </p:blipFill>
        <p:spPr>
          <a:xfrm>
            <a:off x="4271708" y="294837"/>
            <a:ext cx="3648584" cy="6268325"/>
          </a:xfrm>
          <a:prstGeom prst="rect">
            <a:avLst/>
          </a:prstGeom>
        </p:spPr>
      </p:pic>
      <p:pic>
        <p:nvPicPr>
          <p:cNvPr id="6" name="Picture 5">
            <a:extLst>
              <a:ext uri="{FF2B5EF4-FFF2-40B4-BE49-F238E27FC236}">
                <a16:creationId xmlns:a16="http://schemas.microsoft.com/office/drawing/2014/main" id="{CCAE92F7-C9A5-CCF1-8044-D478D4E5961E}"/>
              </a:ext>
            </a:extLst>
          </p:cNvPr>
          <p:cNvPicPr>
            <a:picLocks noChangeAspect="1"/>
          </p:cNvPicPr>
          <p:nvPr/>
        </p:nvPicPr>
        <p:blipFill>
          <a:blip r:embed="rId4"/>
          <a:stretch>
            <a:fillRect/>
          </a:stretch>
        </p:blipFill>
        <p:spPr>
          <a:xfrm>
            <a:off x="8250820" y="811774"/>
            <a:ext cx="3562847" cy="4944165"/>
          </a:xfrm>
          <a:prstGeom prst="rect">
            <a:avLst/>
          </a:prstGeom>
        </p:spPr>
      </p:pic>
    </p:spTree>
    <p:extLst>
      <p:ext uri="{BB962C8B-B14F-4D97-AF65-F5344CB8AC3E}">
        <p14:creationId xmlns:p14="http://schemas.microsoft.com/office/powerpoint/2010/main" val="1819598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BBFDB-23D7-1CEC-77E2-B1774943DC99}"/>
              </a:ext>
            </a:extLst>
          </p:cNvPr>
          <p:cNvSpPr>
            <a:spLocks noGrp="1"/>
          </p:cNvSpPr>
          <p:nvPr>
            <p:ph type="ctrTitle"/>
          </p:nvPr>
        </p:nvSpPr>
        <p:spPr/>
        <p:txBody>
          <a:bodyPr/>
          <a:lstStyle/>
          <a:p>
            <a:r>
              <a:rPr lang="en-US"/>
              <a:t>Rewards</a:t>
            </a:r>
          </a:p>
        </p:txBody>
      </p:sp>
      <p:pic>
        <p:nvPicPr>
          <p:cNvPr id="4" name="Picture 3">
            <a:extLst>
              <a:ext uri="{FF2B5EF4-FFF2-40B4-BE49-F238E27FC236}">
                <a16:creationId xmlns:a16="http://schemas.microsoft.com/office/drawing/2014/main" id="{178EA3FF-ED82-E165-C6D1-D99409335150}"/>
              </a:ext>
            </a:extLst>
          </p:cNvPr>
          <p:cNvPicPr>
            <a:picLocks noChangeAspect="1"/>
          </p:cNvPicPr>
          <p:nvPr/>
        </p:nvPicPr>
        <p:blipFill>
          <a:blip r:embed="rId3"/>
          <a:stretch>
            <a:fillRect/>
          </a:stretch>
        </p:blipFill>
        <p:spPr>
          <a:xfrm>
            <a:off x="7391447" y="0"/>
            <a:ext cx="3447048" cy="6858000"/>
          </a:xfrm>
          <a:prstGeom prst="rect">
            <a:avLst/>
          </a:prstGeom>
        </p:spPr>
      </p:pic>
    </p:spTree>
    <p:extLst>
      <p:ext uri="{BB962C8B-B14F-4D97-AF65-F5344CB8AC3E}">
        <p14:creationId xmlns:p14="http://schemas.microsoft.com/office/powerpoint/2010/main" val="4132082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0A74-CC0C-EAE7-86F7-B2B01E7B33A5}"/>
              </a:ext>
            </a:extLst>
          </p:cNvPr>
          <p:cNvSpPr>
            <a:spLocks noGrp="1"/>
          </p:cNvSpPr>
          <p:nvPr>
            <p:ph type="ctrTitle"/>
          </p:nvPr>
        </p:nvSpPr>
        <p:spPr/>
        <p:txBody>
          <a:bodyPr/>
          <a:lstStyle/>
          <a:p>
            <a:r>
              <a:rPr lang="en-US" dirty="0"/>
              <a:t>See what rewards you’ve earned!</a:t>
            </a:r>
          </a:p>
        </p:txBody>
      </p:sp>
      <p:pic>
        <p:nvPicPr>
          <p:cNvPr id="4" name="Picture 3">
            <a:extLst>
              <a:ext uri="{FF2B5EF4-FFF2-40B4-BE49-F238E27FC236}">
                <a16:creationId xmlns:a16="http://schemas.microsoft.com/office/drawing/2014/main" id="{A68309A7-CDDC-1175-F658-7160ADC9FD96}"/>
              </a:ext>
            </a:extLst>
          </p:cNvPr>
          <p:cNvPicPr>
            <a:picLocks noChangeAspect="1"/>
          </p:cNvPicPr>
          <p:nvPr/>
        </p:nvPicPr>
        <p:blipFill>
          <a:blip r:embed="rId3"/>
          <a:stretch>
            <a:fillRect/>
          </a:stretch>
        </p:blipFill>
        <p:spPr>
          <a:xfrm>
            <a:off x="4281234" y="635269"/>
            <a:ext cx="3629532" cy="5877745"/>
          </a:xfrm>
          <a:prstGeom prst="rect">
            <a:avLst/>
          </a:prstGeom>
        </p:spPr>
      </p:pic>
      <p:pic>
        <p:nvPicPr>
          <p:cNvPr id="6" name="Picture 5">
            <a:extLst>
              <a:ext uri="{FF2B5EF4-FFF2-40B4-BE49-F238E27FC236}">
                <a16:creationId xmlns:a16="http://schemas.microsoft.com/office/drawing/2014/main" id="{607CFEC0-63F9-CC0C-3A7A-F7A6B0998BE0}"/>
              </a:ext>
            </a:extLst>
          </p:cNvPr>
          <p:cNvPicPr>
            <a:picLocks noChangeAspect="1"/>
          </p:cNvPicPr>
          <p:nvPr/>
        </p:nvPicPr>
        <p:blipFill>
          <a:blip r:embed="rId4"/>
          <a:stretch>
            <a:fillRect/>
          </a:stretch>
        </p:blipFill>
        <p:spPr>
          <a:xfrm>
            <a:off x="8486012" y="635269"/>
            <a:ext cx="3172268" cy="3639058"/>
          </a:xfrm>
          <a:prstGeom prst="rect">
            <a:avLst/>
          </a:prstGeom>
        </p:spPr>
      </p:pic>
    </p:spTree>
    <p:extLst>
      <p:ext uri="{BB962C8B-B14F-4D97-AF65-F5344CB8AC3E}">
        <p14:creationId xmlns:p14="http://schemas.microsoft.com/office/powerpoint/2010/main" val="1674350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513EB-9CA5-24E2-94EB-680BB63878EF}"/>
              </a:ext>
            </a:extLst>
          </p:cNvPr>
          <p:cNvSpPr>
            <a:spLocks noGrp="1"/>
          </p:cNvSpPr>
          <p:nvPr>
            <p:ph type="ctrTitle"/>
          </p:nvPr>
        </p:nvSpPr>
        <p:spPr/>
        <p:txBody>
          <a:bodyPr/>
          <a:lstStyle/>
          <a:p>
            <a:r>
              <a:rPr lang="en-US"/>
              <a:t>Cheers</a:t>
            </a:r>
          </a:p>
        </p:txBody>
      </p:sp>
      <p:pic>
        <p:nvPicPr>
          <p:cNvPr id="4" name="Picture 3">
            <a:extLst>
              <a:ext uri="{FF2B5EF4-FFF2-40B4-BE49-F238E27FC236}">
                <a16:creationId xmlns:a16="http://schemas.microsoft.com/office/drawing/2014/main" id="{4BBA5F50-036D-FD54-83FF-59695F1A5ED5}"/>
              </a:ext>
            </a:extLst>
          </p:cNvPr>
          <p:cNvPicPr>
            <a:picLocks noChangeAspect="1"/>
          </p:cNvPicPr>
          <p:nvPr/>
        </p:nvPicPr>
        <p:blipFill>
          <a:blip r:embed="rId3"/>
          <a:stretch>
            <a:fillRect/>
          </a:stretch>
        </p:blipFill>
        <p:spPr>
          <a:xfrm>
            <a:off x="7281152" y="332943"/>
            <a:ext cx="3667637" cy="6192114"/>
          </a:xfrm>
          <a:prstGeom prst="rect">
            <a:avLst/>
          </a:prstGeom>
        </p:spPr>
      </p:pic>
    </p:spTree>
    <p:extLst>
      <p:ext uri="{BB962C8B-B14F-4D97-AF65-F5344CB8AC3E}">
        <p14:creationId xmlns:p14="http://schemas.microsoft.com/office/powerpoint/2010/main" val="2005113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76BA0-FB68-994A-E20C-5E64D77C98A5}"/>
              </a:ext>
            </a:extLst>
          </p:cNvPr>
          <p:cNvSpPr>
            <a:spLocks noGrp="1"/>
          </p:cNvSpPr>
          <p:nvPr>
            <p:ph type="ctrTitle"/>
          </p:nvPr>
        </p:nvSpPr>
        <p:spPr/>
        <p:txBody>
          <a:bodyPr/>
          <a:lstStyle/>
          <a:p>
            <a:r>
              <a:rPr lang="en-US"/>
              <a:t>Sending a Cheer</a:t>
            </a:r>
          </a:p>
        </p:txBody>
      </p:sp>
      <p:pic>
        <p:nvPicPr>
          <p:cNvPr id="4" name="Picture 3">
            <a:extLst>
              <a:ext uri="{FF2B5EF4-FFF2-40B4-BE49-F238E27FC236}">
                <a16:creationId xmlns:a16="http://schemas.microsoft.com/office/drawing/2014/main" id="{2700B6C9-0BDA-B57E-9741-6AE50083AD9B}"/>
              </a:ext>
            </a:extLst>
          </p:cNvPr>
          <p:cNvPicPr>
            <a:picLocks noChangeAspect="1"/>
          </p:cNvPicPr>
          <p:nvPr/>
        </p:nvPicPr>
        <p:blipFill>
          <a:blip r:embed="rId3"/>
          <a:stretch>
            <a:fillRect/>
          </a:stretch>
        </p:blipFill>
        <p:spPr>
          <a:xfrm>
            <a:off x="4324102" y="166232"/>
            <a:ext cx="3543795" cy="6525536"/>
          </a:xfrm>
          <a:prstGeom prst="rect">
            <a:avLst/>
          </a:prstGeom>
        </p:spPr>
      </p:pic>
      <p:pic>
        <p:nvPicPr>
          <p:cNvPr id="6" name="Picture 5">
            <a:extLst>
              <a:ext uri="{FF2B5EF4-FFF2-40B4-BE49-F238E27FC236}">
                <a16:creationId xmlns:a16="http://schemas.microsoft.com/office/drawing/2014/main" id="{D3FC420C-A63A-964A-C48D-5F4E1A7AF21B}"/>
              </a:ext>
            </a:extLst>
          </p:cNvPr>
          <p:cNvPicPr>
            <a:picLocks noChangeAspect="1"/>
          </p:cNvPicPr>
          <p:nvPr/>
        </p:nvPicPr>
        <p:blipFill>
          <a:blip r:embed="rId4"/>
          <a:stretch>
            <a:fillRect/>
          </a:stretch>
        </p:blipFill>
        <p:spPr>
          <a:xfrm>
            <a:off x="8669978" y="1848084"/>
            <a:ext cx="3143689" cy="3134162"/>
          </a:xfrm>
          <a:prstGeom prst="rect">
            <a:avLst/>
          </a:prstGeom>
        </p:spPr>
      </p:pic>
      <p:cxnSp>
        <p:nvCxnSpPr>
          <p:cNvPr id="5" name="Straight Arrow Connector 4">
            <a:extLst>
              <a:ext uri="{FF2B5EF4-FFF2-40B4-BE49-F238E27FC236}">
                <a16:creationId xmlns:a16="http://schemas.microsoft.com/office/drawing/2014/main" id="{2B75B8FA-3634-1EFD-702E-80078AB43029}"/>
              </a:ext>
            </a:extLst>
          </p:cNvPr>
          <p:cNvCxnSpPr/>
          <p:nvPr/>
        </p:nvCxnSpPr>
        <p:spPr>
          <a:xfrm>
            <a:off x="7188591" y="1721882"/>
            <a:ext cx="1252024" cy="99318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7" name="Explosion: 14 Points 6">
            <a:extLst>
              <a:ext uri="{FF2B5EF4-FFF2-40B4-BE49-F238E27FC236}">
                <a16:creationId xmlns:a16="http://schemas.microsoft.com/office/drawing/2014/main" id="{EA482129-7CA2-5CE2-F388-68B34FCC38FD}"/>
              </a:ext>
            </a:extLst>
          </p:cNvPr>
          <p:cNvSpPr/>
          <p:nvPr/>
        </p:nvSpPr>
        <p:spPr>
          <a:xfrm>
            <a:off x="0" y="0"/>
            <a:ext cx="2466597" cy="1501958"/>
          </a:xfrm>
          <a:prstGeom prst="irregularSeal2">
            <a:avLst/>
          </a:prstGeom>
          <a:solidFill>
            <a:schemeClr val="accent5"/>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solidFill>
                  <a:schemeClr val="tx1"/>
                </a:solidFill>
                <a:latin typeface="Girl Scout Text Bold" panose="02020003000000000000" pitchFamily="18" charset="0"/>
              </a:rPr>
              <a:t>NEW Cheers</a:t>
            </a:r>
            <a:endParaRPr lang="en-US">
              <a:solidFill>
                <a:schemeClr val="tx1"/>
              </a:solidFill>
              <a:latin typeface="Girl Scout Text Bold" panose="02020003000000000000" pitchFamily="18" charset="0"/>
            </a:endParaRPr>
          </a:p>
        </p:txBody>
      </p:sp>
    </p:spTree>
    <p:extLst>
      <p:ext uri="{BB962C8B-B14F-4D97-AF65-F5344CB8AC3E}">
        <p14:creationId xmlns:p14="http://schemas.microsoft.com/office/powerpoint/2010/main" val="3511408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9B30-0B00-B670-B641-D16F46253297}"/>
              </a:ext>
            </a:extLst>
          </p:cNvPr>
          <p:cNvSpPr>
            <a:spLocks noGrp="1"/>
          </p:cNvSpPr>
          <p:nvPr>
            <p:ph type="ctrTitle"/>
          </p:nvPr>
        </p:nvSpPr>
        <p:spPr/>
        <p:txBody>
          <a:bodyPr/>
          <a:lstStyle/>
          <a:p>
            <a:r>
              <a:rPr lang="en-US"/>
              <a:t>Badges</a:t>
            </a:r>
          </a:p>
        </p:txBody>
      </p:sp>
      <p:grpSp>
        <p:nvGrpSpPr>
          <p:cNvPr id="7" name="Group 6">
            <a:extLst>
              <a:ext uri="{FF2B5EF4-FFF2-40B4-BE49-F238E27FC236}">
                <a16:creationId xmlns:a16="http://schemas.microsoft.com/office/drawing/2014/main" id="{0080B9B9-018A-AF75-A44A-96F16BCD1B6B}"/>
              </a:ext>
            </a:extLst>
          </p:cNvPr>
          <p:cNvGrpSpPr/>
          <p:nvPr/>
        </p:nvGrpSpPr>
        <p:grpSpPr>
          <a:xfrm>
            <a:off x="6285625" y="341488"/>
            <a:ext cx="3165231" cy="6008271"/>
            <a:chOff x="6285625" y="568375"/>
            <a:chExt cx="3165231" cy="6008271"/>
          </a:xfrm>
        </p:grpSpPr>
        <p:pic>
          <p:nvPicPr>
            <p:cNvPr id="4" name="Picture 3">
              <a:extLst>
                <a:ext uri="{FF2B5EF4-FFF2-40B4-BE49-F238E27FC236}">
                  <a16:creationId xmlns:a16="http://schemas.microsoft.com/office/drawing/2014/main" id="{84DCD58F-BD2B-101D-25FE-BB54212F92A7}"/>
                </a:ext>
              </a:extLst>
            </p:cNvPr>
            <p:cNvPicPr>
              <a:picLocks noChangeAspect="1"/>
            </p:cNvPicPr>
            <p:nvPr/>
          </p:nvPicPr>
          <p:blipFill>
            <a:blip r:embed="rId3">
              <a:extLst>
                <a:ext uri="{28A0092B-C50C-407E-A947-70E740481C1C}">
                  <a14:useLocalDpi xmlns:a14="http://schemas.microsoft.com/office/drawing/2010/main" val="0"/>
                </a:ext>
              </a:extLst>
            </a:blip>
            <a:srcRect t="13417" b="39229"/>
            <a:stretch>
              <a:fillRect/>
            </a:stretch>
          </p:blipFill>
          <p:spPr>
            <a:xfrm>
              <a:off x="6285625" y="568375"/>
              <a:ext cx="3165231" cy="3247486"/>
            </a:xfrm>
            <a:prstGeom prst="rect">
              <a:avLst/>
            </a:prstGeom>
          </p:spPr>
        </p:pic>
        <p:pic>
          <p:nvPicPr>
            <p:cNvPr id="6" name="Picture 5">
              <a:extLst>
                <a:ext uri="{FF2B5EF4-FFF2-40B4-BE49-F238E27FC236}">
                  <a16:creationId xmlns:a16="http://schemas.microsoft.com/office/drawing/2014/main" id="{E55E6410-8983-E20A-1816-7FFA639A44B7}"/>
                </a:ext>
              </a:extLst>
            </p:cNvPr>
            <p:cNvPicPr>
              <a:picLocks noChangeAspect="1"/>
            </p:cNvPicPr>
            <p:nvPr/>
          </p:nvPicPr>
          <p:blipFill>
            <a:blip r:embed="rId4">
              <a:extLst>
                <a:ext uri="{28A0092B-C50C-407E-A947-70E740481C1C}">
                  <a14:useLocalDpi xmlns:a14="http://schemas.microsoft.com/office/drawing/2010/main" val="0"/>
                </a:ext>
              </a:extLst>
            </a:blip>
            <a:srcRect t="52647" b="7097"/>
            <a:stretch>
              <a:fillRect/>
            </a:stretch>
          </p:blipFill>
          <p:spPr>
            <a:xfrm>
              <a:off x="6285625" y="3815861"/>
              <a:ext cx="3165231" cy="2760785"/>
            </a:xfrm>
            <a:prstGeom prst="rect">
              <a:avLst/>
            </a:prstGeom>
          </p:spPr>
        </p:pic>
      </p:grpSp>
      <p:pic>
        <p:nvPicPr>
          <p:cNvPr id="9" name="Picture 8">
            <a:extLst>
              <a:ext uri="{FF2B5EF4-FFF2-40B4-BE49-F238E27FC236}">
                <a16:creationId xmlns:a16="http://schemas.microsoft.com/office/drawing/2014/main" id="{2308B11B-F7B0-CAE7-856B-E375E1FC4D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11702" y="1200301"/>
            <a:ext cx="1980298" cy="4290646"/>
          </a:xfrm>
          <a:prstGeom prst="rect">
            <a:avLst/>
          </a:prstGeom>
        </p:spPr>
      </p:pic>
      <p:sp>
        <p:nvSpPr>
          <p:cNvPr id="10" name="Arrow: Right 9">
            <a:extLst>
              <a:ext uri="{FF2B5EF4-FFF2-40B4-BE49-F238E27FC236}">
                <a16:creationId xmlns:a16="http://schemas.microsoft.com/office/drawing/2014/main" id="{1BA20620-0DE1-3E17-AB39-58EAAC28B071}"/>
              </a:ext>
            </a:extLst>
          </p:cNvPr>
          <p:cNvSpPr/>
          <p:nvPr/>
        </p:nvSpPr>
        <p:spPr>
          <a:xfrm>
            <a:off x="9553884" y="4062046"/>
            <a:ext cx="554790" cy="6682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293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845BC-6CF0-FE3D-B327-0FB6312A2783}"/>
              </a:ext>
            </a:extLst>
          </p:cNvPr>
          <p:cNvSpPr>
            <a:spLocks noGrp="1"/>
          </p:cNvSpPr>
          <p:nvPr>
            <p:ph type="ctrTitle"/>
          </p:nvPr>
        </p:nvSpPr>
        <p:spPr/>
        <p:txBody>
          <a:bodyPr/>
          <a:lstStyle/>
          <a:p>
            <a:r>
              <a:rPr lang="en-US"/>
              <a:t>Digital Cookie </a:t>
            </a:r>
            <a:br>
              <a:rPr lang="en-US"/>
            </a:br>
            <a:r>
              <a:rPr lang="en-US"/>
              <a:t>Mobile App</a:t>
            </a:r>
          </a:p>
        </p:txBody>
      </p:sp>
    </p:spTree>
    <p:extLst>
      <p:ext uri="{BB962C8B-B14F-4D97-AF65-F5344CB8AC3E}">
        <p14:creationId xmlns:p14="http://schemas.microsoft.com/office/powerpoint/2010/main" val="88791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61DB1C8-866F-6A45-3D65-9E78F40132FF}"/>
              </a:ext>
            </a:extLst>
          </p:cNvPr>
          <p:cNvSpPr>
            <a:spLocks noGrp="1"/>
          </p:cNvSpPr>
          <p:nvPr>
            <p:ph type="subTitle" idx="12"/>
          </p:nvPr>
        </p:nvSpPr>
        <p:spPr>
          <a:xfrm>
            <a:off x="4744121" y="5346502"/>
            <a:ext cx="7111285" cy="854075"/>
          </a:xfrm>
        </p:spPr>
        <p:txBody>
          <a:bodyPr>
            <a:normAutofit lnSpcReduction="10000"/>
          </a:bodyPr>
          <a:lstStyle/>
          <a:p>
            <a:pPr marL="342891" indent="-342891"/>
            <a:r>
              <a:rPr lang="en-US" sz="2133">
                <a:latin typeface="Palatino Linotype" panose="02040502050505030304" pitchFamily="18" charset="0"/>
              </a:rPr>
              <a:t>Download a new version of the mobile app each year. </a:t>
            </a:r>
          </a:p>
          <a:p>
            <a:pPr marL="342891" indent="-342891"/>
            <a:r>
              <a:rPr lang="en-US" sz="2133">
                <a:latin typeface="Palatino Linotype" panose="02040502050505030304" pitchFamily="18" charset="0"/>
              </a:rPr>
              <a:t>Mobile app found in App Store or Google Play store. </a:t>
            </a:r>
          </a:p>
        </p:txBody>
      </p:sp>
      <p:sp>
        <p:nvSpPr>
          <p:cNvPr id="2" name="Slide Number Placeholder 1">
            <a:extLst>
              <a:ext uri="{FF2B5EF4-FFF2-40B4-BE49-F238E27FC236}">
                <a16:creationId xmlns:a16="http://schemas.microsoft.com/office/drawing/2014/main" id="{B6B1D35B-18CC-E4DA-99CD-29744275AC46}"/>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44</a:t>
            </a:fld>
            <a:endParaRPr lang="en-US">
              <a:solidFill>
                <a:srgbClr val="000000"/>
              </a:solidFill>
            </a:endParaRPr>
          </a:p>
        </p:txBody>
      </p:sp>
      <p:sp>
        <p:nvSpPr>
          <p:cNvPr id="9" name="Text Placeholder 8">
            <a:extLst>
              <a:ext uri="{FF2B5EF4-FFF2-40B4-BE49-F238E27FC236}">
                <a16:creationId xmlns:a16="http://schemas.microsoft.com/office/drawing/2014/main" id="{9E84DAEF-7F2E-6591-D314-887CAB7B933B}"/>
              </a:ext>
            </a:extLst>
          </p:cNvPr>
          <p:cNvSpPr>
            <a:spLocks noGrp="1"/>
          </p:cNvSpPr>
          <p:nvPr>
            <p:ph type="body" sz="quarter" idx="14"/>
          </p:nvPr>
        </p:nvSpPr>
        <p:spPr>
          <a:xfrm>
            <a:off x="329946" y="261785"/>
            <a:ext cx="10634472" cy="840317"/>
          </a:xfrm>
        </p:spPr>
        <p:txBody>
          <a:bodyPr>
            <a:noAutofit/>
          </a:bodyPr>
          <a:lstStyle/>
          <a:p>
            <a:r>
              <a:rPr lang="en-US" sz="4000">
                <a:latin typeface="Palatino Linotype" panose="02040502050505030304" pitchFamily="18" charset="0"/>
              </a:rPr>
              <a:t>Digital Cookie Mobile App</a:t>
            </a:r>
          </a:p>
        </p:txBody>
      </p:sp>
      <p:pic>
        <p:nvPicPr>
          <p:cNvPr id="6" name="Picture 5">
            <a:extLst>
              <a:ext uri="{FF2B5EF4-FFF2-40B4-BE49-F238E27FC236}">
                <a16:creationId xmlns:a16="http://schemas.microsoft.com/office/drawing/2014/main" id="{8E7894AB-39EB-4E28-8FC0-18F6BC60D799}"/>
              </a:ext>
            </a:extLst>
          </p:cNvPr>
          <p:cNvPicPr>
            <a:picLocks noChangeAspect="1"/>
          </p:cNvPicPr>
          <p:nvPr/>
        </p:nvPicPr>
        <p:blipFill>
          <a:blip r:embed="rId3"/>
          <a:stretch>
            <a:fillRect/>
          </a:stretch>
        </p:blipFill>
        <p:spPr>
          <a:xfrm>
            <a:off x="850716" y="1337010"/>
            <a:ext cx="2375911" cy="4999413"/>
          </a:xfrm>
          <a:prstGeom prst="rect">
            <a:avLst/>
          </a:prstGeom>
          <a:ln>
            <a:solidFill>
              <a:schemeClr val="tx1"/>
            </a:solidFill>
          </a:ln>
        </p:spPr>
      </p:pic>
      <p:grpSp>
        <p:nvGrpSpPr>
          <p:cNvPr id="11" name="Group 10">
            <a:extLst>
              <a:ext uri="{FF2B5EF4-FFF2-40B4-BE49-F238E27FC236}">
                <a16:creationId xmlns:a16="http://schemas.microsoft.com/office/drawing/2014/main" id="{43FD4756-144A-0473-18B4-7863BECFA661}"/>
              </a:ext>
            </a:extLst>
          </p:cNvPr>
          <p:cNvGrpSpPr/>
          <p:nvPr/>
        </p:nvGrpSpPr>
        <p:grpSpPr>
          <a:xfrm>
            <a:off x="4744121" y="1511498"/>
            <a:ext cx="7111285" cy="3442058"/>
            <a:chOff x="3687588" y="1367507"/>
            <a:chExt cx="7111285" cy="3442058"/>
          </a:xfrm>
        </p:grpSpPr>
        <p:pic>
          <p:nvPicPr>
            <p:cNvPr id="5" name="Picture 4" descr="A qr code on a white background&#10;&#10;AI-generated content may be incorrect.">
              <a:extLst>
                <a:ext uri="{FF2B5EF4-FFF2-40B4-BE49-F238E27FC236}">
                  <a16:creationId xmlns:a16="http://schemas.microsoft.com/office/drawing/2014/main" id="{508C2337-D169-2B74-18A8-F4CBF7D1DDAD}"/>
                </a:ext>
              </a:extLst>
            </p:cNvPr>
            <p:cNvPicPr>
              <a:picLocks noChangeAspect="1"/>
            </p:cNvPicPr>
            <p:nvPr/>
          </p:nvPicPr>
          <p:blipFill>
            <a:blip r:embed="rId4"/>
            <a:stretch>
              <a:fillRect/>
            </a:stretch>
          </p:blipFill>
          <p:spPr>
            <a:xfrm>
              <a:off x="3687588" y="1634565"/>
              <a:ext cx="3175000" cy="3175000"/>
            </a:xfrm>
            <a:prstGeom prst="rect">
              <a:avLst/>
            </a:prstGeom>
          </p:spPr>
        </p:pic>
        <p:sp>
          <p:nvSpPr>
            <p:cNvPr id="10" name="TextBox 9">
              <a:extLst>
                <a:ext uri="{FF2B5EF4-FFF2-40B4-BE49-F238E27FC236}">
                  <a16:creationId xmlns:a16="http://schemas.microsoft.com/office/drawing/2014/main" id="{78CEE417-BF76-30F3-47B0-9AA21D40FA41}"/>
                </a:ext>
              </a:extLst>
            </p:cNvPr>
            <p:cNvSpPr txBox="1"/>
            <p:nvPr/>
          </p:nvSpPr>
          <p:spPr>
            <a:xfrm>
              <a:off x="4453954" y="1367507"/>
              <a:ext cx="1657505" cy="369332"/>
            </a:xfrm>
            <a:prstGeom prst="rect">
              <a:avLst/>
            </a:prstGeom>
            <a:noFill/>
          </p:spPr>
          <p:txBody>
            <a:bodyPr wrap="none" rtlCol="0">
              <a:spAutoFit/>
            </a:bodyPr>
            <a:lstStyle/>
            <a:p>
              <a:pPr defTabSz="914377"/>
              <a:r>
                <a:rPr lang="en-US" sz="1800">
                  <a:solidFill>
                    <a:srgbClr val="000000"/>
                  </a:solidFill>
                  <a:latin typeface="Palatino Linotype" panose="02040502050505030304" pitchFamily="18" charset="0"/>
                </a:rPr>
                <a:t>IOS App Store</a:t>
              </a:r>
            </a:p>
          </p:txBody>
        </p:sp>
        <p:pic>
          <p:nvPicPr>
            <p:cNvPr id="12" name="Picture 11" descr="A qr code with black squares&#10;&#10;AI-generated content may be incorrect.">
              <a:extLst>
                <a:ext uri="{FF2B5EF4-FFF2-40B4-BE49-F238E27FC236}">
                  <a16:creationId xmlns:a16="http://schemas.microsoft.com/office/drawing/2014/main" id="{F21CAA46-AB52-EAC0-695A-11BCF2AB1513}"/>
                </a:ext>
              </a:extLst>
            </p:cNvPr>
            <p:cNvPicPr>
              <a:picLocks noChangeAspect="1"/>
            </p:cNvPicPr>
            <p:nvPr/>
          </p:nvPicPr>
          <p:blipFill>
            <a:blip r:embed="rId5"/>
            <a:stretch>
              <a:fillRect/>
            </a:stretch>
          </p:blipFill>
          <p:spPr>
            <a:xfrm>
              <a:off x="7628953" y="1639645"/>
              <a:ext cx="3169920" cy="3169920"/>
            </a:xfrm>
            <a:prstGeom prst="rect">
              <a:avLst/>
            </a:prstGeom>
          </p:spPr>
        </p:pic>
        <p:sp>
          <p:nvSpPr>
            <p:cNvPr id="13" name="TextBox 12">
              <a:extLst>
                <a:ext uri="{FF2B5EF4-FFF2-40B4-BE49-F238E27FC236}">
                  <a16:creationId xmlns:a16="http://schemas.microsoft.com/office/drawing/2014/main" id="{FE59CEEA-9767-D6CB-4DCB-801D987F6624}"/>
                </a:ext>
              </a:extLst>
            </p:cNvPr>
            <p:cNvSpPr txBox="1"/>
            <p:nvPr/>
          </p:nvSpPr>
          <p:spPr>
            <a:xfrm>
              <a:off x="8213554" y="1367507"/>
              <a:ext cx="2012089" cy="369332"/>
            </a:xfrm>
            <a:prstGeom prst="rect">
              <a:avLst/>
            </a:prstGeom>
            <a:noFill/>
          </p:spPr>
          <p:txBody>
            <a:bodyPr wrap="none" rtlCol="0">
              <a:spAutoFit/>
            </a:bodyPr>
            <a:lstStyle/>
            <a:p>
              <a:pPr defTabSz="914377"/>
              <a:r>
                <a:rPr lang="en-US" sz="1800">
                  <a:solidFill>
                    <a:srgbClr val="000000"/>
                  </a:solidFill>
                  <a:latin typeface="Palatino Linotype" panose="02040502050505030304" pitchFamily="18" charset="0"/>
                </a:rPr>
                <a:t>Google Play Store</a:t>
              </a:r>
            </a:p>
          </p:txBody>
        </p:sp>
      </p:grpSp>
    </p:spTree>
    <p:extLst>
      <p:ext uri="{BB962C8B-B14F-4D97-AF65-F5344CB8AC3E}">
        <p14:creationId xmlns:p14="http://schemas.microsoft.com/office/powerpoint/2010/main" val="3469048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81C2C6-B0FC-3E38-27EF-6BEC53EA8F5B}"/>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45</a:t>
            </a:fld>
            <a:endParaRPr lang="en-US">
              <a:solidFill>
                <a:srgbClr val="000000"/>
              </a:solidFill>
            </a:endParaRPr>
          </a:p>
        </p:txBody>
      </p:sp>
      <p:sp>
        <p:nvSpPr>
          <p:cNvPr id="4" name="Title 3">
            <a:extLst>
              <a:ext uri="{FF2B5EF4-FFF2-40B4-BE49-F238E27FC236}">
                <a16:creationId xmlns:a16="http://schemas.microsoft.com/office/drawing/2014/main" id="{B5E12F57-7166-1B47-3213-B46A4B3A46F7}"/>
              </a:ext>
            </a:extLst>
          </p:cNvPr>
          <p:cNvSpPr>
            <a:spLocks noGrp="1"/>
          </p:cNvSpPr>
          <p:nvPr>
            <p:ph type="ctrTitle"/>
          </p:nvPr>
        </p:nvSpPr>
        <p:spPr/>
        <p:txBody>
          <a:bodyPr/>
          <a:lstStyle/>
          <a:p>
            <a:r>
              <a:rPr lang="en-US"/>
              <a:t>Logging In</a:t>
            </a:r>
          </a:p>
        </p:txBody>
      </p:sp>
      <p:sp>
        <p:nvSpPr>
          <p:cNvPr id="6" name="Content Placeholder 5">
            <a:extLst>
              <a:ext uri="{FF2B5EF4-FFF2-40B4-BE49-F238E27FC236}">
                <a16:creationId xmlns:a16="http://schemas.microsoft.com/office/drawing/2014/main" id="{2C0EF998-5B5F-80C1-E5AB-7A13FA01C5F8}"/>
              </a:ext>
            </a:extLst>
          </p:cNvPr>
          <p:cNvSpPr>
            <a:spLocks noGrp="1"/>
          </p:cNvSpPr>
          <p:nvPr>
            <p:ph sz="half" idx="4294967295"/>
          </p:nvPr>
        </p:nvSpPr>
        <p:spPr>
          <a:xfrm>
            <a:off x="9544482" y="2321169"/>
            <a:ext cx="2427789" cy="2215661"/>
          </a:xfrm>
        </p:spPr>
        <p:txBody>
          <a:bodyPr/>
          <a:lstStyle/>
          <a:p>
            <a:pPr marL="457189" indent="-457189">
              <a:buFont typeface="Arial" panose="020B0604020202020204" pitchFamily="34" charset="0"/>
              <a:buChar char="•"/>
            </a:pPr>
            <a:r>
              <a:rPr lang="en-US">
                <a:latin typeface="Palatino Linotype" panose="02040502050505030304" pitchFamily="18" charset="0"/>
              </a:rPr>
              <a:t>Use the same email and password use for Digital Cookie</a:t>
            </a:r>
          </a:p>
          <a:p>
            <a:pPr marL="457189" indent="-457189">
              <a:buFont typeface="Arial" panose="020B0604020202020204" pitchFamily="34" charset="0"/>
              <a:buChar char="•"/>
            </a:pPr>
            <a:r>
              <a:rPr lang="en-US">
                <a:latin typeface="Palatino Linotype" panose="02040502050505030304" pitchFamily="18" charset="0"/>
              </a:rPr>
              <a:t>Girl Scout Cookie site must be published</a:t>
            </a:r>
          </a:p>
          <a:p>
            <a:pPr marL="457189" indent="-457189">
              <a:buFont typeface="Arial" panose="020B0604020202020204" pitchFamily="34" charset="0"/>
              <a:buChar char="•"/>
            </a:pPr>
            <a:endParaRPr lang="en-US">
              <a:latin typeface="Palatino Linotype" panose="02040502050505030304" pitchFamily="18" charset="0"/>
            </a:endParaRPr>
          </a:p>
        </p:txBody>
      </p:sp>
      <p:pic>
        <p:nvPicPr>
          <p:cNvPr id="7" name="Picture 6" descr="A screenshot of a login screen&#10;&#10;Description automatically generated">
            <a:extLst>
              <a:ext uri="{FF2B5EF4-FFF2-40B4-BE49-F238E27FC236}">
                <a16:creationId xmlns:a16="http://schemas.microsoft.com/office/drawing/2014/main" id="{AD07CAB4-FAF2-7A25-46CC-62C34F287EF1}"/>
              </a:ext>
            </a:extLst>
          </p:cNvPr>
          <p:cNvPicPr>
            <a:picLocks noChangeAspect="1"/>
          </p:cNvPicPr>
          <p:nvPr/>
        </p:nvPicPr>
        <p:blipFill rotWithShape="1">
          <a:blip r:embed="rId3">
            <a:extLst>
              <a:ext uri="{28A0092B-C50C-407E-A947-70E740481C1C}">
                <a14:useLocalDpi xmlns:a14="http://schemas.microsoft.com/office/drawing/2010/main" val="0"/>
              </a:ext>
            </a:extLst>
          </a:blip>
          <a:srcRect t="8114" b="5561"/>
          <a:stretch/>
        </p:blipFill>
        <p:spPr bwMode="auto">
          <a:xfrm>
            <a:off x="6485390" y="828013"/>
            <a:ext cx="2778295" cy="5201971"/>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1389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E7031-7112-02EE-FB22-D6DCF66A5B7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D3380F8-3B93-7C3E-7DDD-3E685B26ED2F}"/>
              </a:ext>
              <a:ext uri="{C183D7F6-B498-43B3-948B-1728B52AA6E4}">
                <adec:decorative xmlns:adec="http://schemas.microsoft.com/office/drawing/2017/decorative" val="1"/>
              </a:ext>
            </a:extLst>
          </p:cNvPr>
          <p:cNvPicPr>
            <a:picLocks noChangeAspect="1"/>
          </p:cNvPicPr>
          <p:nvPr/>
        </p:nvPicPr>
        <p:blipFill>
          <a:blip r:embed="rId3"/>
          <a:srcRect b="59453"/>
          <a:stretch>
            <a:fillRect/>
          </a:stretch>
        </p:blipFill>
        <p:spPr>
          <a:xfrm>
            <a:off x="228599" y="2057501"/>
            <a:ext cx="2374873" cy="2087690"/>
          </a:xfrm>
          <a:prstGeom prst="rect">
            <a:avLst/>
          </a:prstGeom>
        </p:spPr>
      </p:pic>
      <p:sp>
        <p:nvSpPr>
          <p:cNvPr id="2" name="Slide Number Placeholder 1">
            <a:extLst>
              <a:ext uri="{FF2B5EF4-FFF2-40B4-BE49-F238E27FC236}">
                <a16:creationId xmlns:a16="http://schemas.microsoft.com/office/drawing/2014/main" id="{52423910-3751-F793-E48B-FC75C2E22EDE}"/>
              </a:ext>
            </a:extLst>
          </p:cNvPr>
          <p:cNvSpPr>
            <a:spLocks noGrp="1"/>
          </p:cNvSpPr>
          <p:nvPr>
            <p:ph type="sldNum" sz="quarter" idx="4"/>
          </p:nvPr>
        </p:nvSpPr>
        <p:spPr/>
        <p:txBody>
          <a:bodyPr/>
          <a:lstStyle/>
          <a:p>
            <a:pPr defTabSz="685783">
              <a:defRPr/>
            </a:pPr>
            <a:fld id="{7691CCDB-B024-8747-B233-CAD1CBC7A901}" type="slidenum">
              <a:rPr lang="en-US">
                <a:solidFill>
                  <a:srgbClr val="FFFFFF"/>
                </a:solidFill>
              </a:rPr>
              <a:pPr defTabSz="685783">
                <a:defRPr/>
              </a:pPr>
              <a:t>46</a:t>
            </a:fld>
            <a:endParaRPr lang="en-US">
              <a:solidFill>
                <a:srgbClr val="FFFFFF"/>
              </a:solidFill>
            </a:endParaRPr>
          </a:p>
        </p:txBody>
      </p:sp>
      <p:sp>
        <p:nvSpPr>
          <p:cNvPr id="4" name="Text Placeholder 3">
            <a:extLst>
              <a:ext uri="{FF2B5EF4-FFF2-40B4-BE49-F238E27FC236}">
                <a16:creationId xmlns:a16="http://schemas.microsoft.com/office/drawing/2014/main" id="{3D95393D-1ADA-B37A-AA40-4811B2E00994}"/>
              </a:ext>
            </a:extLst>
          </p:cNvPr>
          <p:cNvSpPr>
            <a:spLocks noGrp="1"/>
          </p:cNvSpPr>
          <p:nvPr>
            <p:ph type="body" sz="quarter" idx="14"/>
          </p:nvPr>
        </p:nvSpPr>
        <p:spPr>
          <a:xfrm>
            <a:off x="228599" y="48086"/>
            <a:ext cx="10634472" cy="840317"/>
          </a:xfrm>
        </p:spPr>
        <p:txBody>
          <a:bodyPr/>
          <a:lstStyle/>
          <a:p>
            <a:pPr marL="0" indent="0">
              <a:buNone/>
            </a:pPr>
            <a:r>
              <a:rPr lang="en-US" sz="4000">
                <a:solidFill>
                  <a:schemeClr val="tx1"/>
                </a:solidFill>
                <a:latin typeface="Girl Scout Text Book" panose="02020003000000000000" pitchFamily="18" charset="0"/>
              </a:rPr>
              <a:t>Digital Cookie Home Screen</a:t>
            </a:r>
          </a:p>
        </p:txBody>
      </p:sp>
      <p:sp>
        <p:nvSpPr>
          <p:cNvPr id="9" name="Text Placeholder 8">
            <a:extLst>
              <a:ext uri="{FF2B5EF4-FFF2-40B4-BE49-F238E27FC236}">
                <a16:creationId xmlns:a16="http://schemas.microsoft.com/office/drawing/2014/main" id="{BFC57C9C-4A18-E5F2-C896-DAFF64BBF8B3}"/>
              </a:ext>
            </a:extLst>
          </p:cNvPr>
          <p:cNvSpPr>
            <a:spLocks noGrp="1"/>
          </p:cNvSpPr>
          <p:nvPr>
            <p:ph type="body" sz="quarter" idx="4294967295"/>
          </p:nvPr>
        </p:nvSpPr>
        <p:spPr>
          <a:xfrm>
            <a:off x="6800362" y="5392475"/>
            <a:ext cx="2131580" cy="1091470"/>
          </a:xfrm>
        </p:spPr>
        <p:txBody>
          <a:bodyPr>
            <a:noAutofit/>
          </a:bodyPr>
          <a:lstStyle/>
          <a:p>
            <a:pPr marL="0" indent="0" algn="ctr">
              <a:buNone/>
            </a:pPr>
            <a:r>
              <a:rPr lang="en-US" sz="1600">
                <a:latin typeface="Palatino Linotype" panose="02040502050505030304" pitchFamily="18" charset="0"/>
              </a:rPr>
              <a:t>Customers can scan the QR code to visit the Troop’s Cookie Site. </a:t>
            </a:r>
          </a:p>
        </p:txBody>
      </p:sp>
      <p:sp>
        <p:nvSpPr>
          <p:cNvPr id="10" name="Text Placeholder 9">
            <a:extLst>
              <a:ext uri="{FF2B5EF4-FFF2-40B4-BE49-F238E27FC236}">
                <a16:creationId xmlns:a16="http://schemas.microsoft.com/office/drawing/2014/main" id="{87FDAB0F-FA49-BAF6-9538-E172DA415C11}"/>
              </a:ext>
            </a:extLst>
          </p:cNvPr>
          <p:cNvSpPr>
            <a:spLocks noGrp="1"/>
          </p:cNvSpPr>
          <p:nvPr>
            <p:ph type="body" sz="quarter" idx="4294967295"/>
          </p:nvPr>
        </p:nvSpPr>
        <p:spPr>
          <a:xfrm>
            <a:off x="9508647" y="5467321"/>
            <a:ext cx="2200615" cy="883698"/>
          </a:xfrm>
        </p:spPr>
        <p:txBody>
          <a:bodyPr>
            <a:normAutofit/>
          </a:bodyPr>
          <a:lstStyle/>
          <a:p>
            <a:pPr marL="0" indent="0" algn="ctr">
              <a:buNone/>
            </a:pPr>
            <a:r>
              <a:rPr lang="en-US" sz="1600">
                <a:latin typeface="Palatino Linotype" panose="02040502050505030304" pitchFamily="18" charset="0"/>
              </a:rPr>
              <a:t>Girl Scout’s can send a marketing email to a customer. </a:t>
            </a:r>
          </a:p>
        </p:txBody>
      </p:sp>
      <p:sp>
        <p:nvSpPr>
          <p:cNvPr id="16" name="Arrow: Right 15">
            <a:extLst>
              <a:ext uri="{FF2B5EF4-FFF2-40B4-BE49-F238E27FC236}">
                <a16:creationId xmlns:a16="http://schemas.microsoft.com/office/drawing/2014/main" id="{E370262F-E55E-C17D-FAA8-0951CD807336}"/>
              </a:ext>
            </a:extLst>
          </p:cNvPr>
          <p:cNvSpPr/>
          <p:nvPr/>
        </p:nvSpPr>
        <p:spPr>
          <a:xfrm>
            <a:off x="2683353" y="2975571"/>
            <a:ext cx="618595" cy="344063"/>
          </a:xfrm>
          <a:prstGeom prst="righ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8" name="TextBox 17">
            <a:extLst>
              <a:ext uri="{FF2B5EF4-FFF2-40B4-BE49-F238E27FC236}">
                <a16:creationId xmlns:a16="http://schemas.microsoft.com/office/drawing/2014/main" id="{1D9EB543-154C-187A-8D15-63089FD4D7B9}"/>
              </a:ext>
            </a:extLst>
          </p:cNvPr>
          <p:cNvSpPr txBox="1"/>
          <p:nvPr/>
        </p:nvSpPr>
        <p:spPr>
          <a:xfrm>
            <a:off x="174461" y="4284235"/>
            <a:ext cx="2644442" cy="353943"/>
          </a:xfrm>
          <a:prstGeom prst="rect">
            <a:avLst/>
          </a:prstGeom>
          <a:noFill/>
        </p:spPr>
        <p:txBody>
          <a:bodyPr wrap="none" rtlCol="0">
            <a:spAutoFit/>
          </a:bodyPr>
          <a:lstStyle/>
          <a:p>
            <a:pPr defTabSz="685783">
              <a:defRPr/>
            </a:pPr>
            <a:r>
              <a:rPr lang="en-US" sz="1700" b="1">
                <a:latin typeface="Palatino Linotype" panose="02040502050505030304" pitchFamily="18" charset="0"/>
                <a:cs typeface="Arial" panose="020B0604020202020204" pitchFamily="34" charset="0"/>
              </a:rPr>
              <a:t>Select Girl Scout’s Name</a:t>
            </a:r>
          </a:p>
        </p:txBody>
      </p:sp>
      <p:sp>
        <p:nvSpPr>
          <p:cNvPr id="7" name="Rectangle 6">
            <a:extLst>
              <a:ext uri="{FF2B5EF4-FFF2-40B4-BE49-F238E27FC236}">
                <a16:creationId xmlns:a16="http://schemas.microsoft.com/office/drawing/2014/main" id="{34928127-A3D9-DFB9-6C36-9964B5B540B9}"/>
              </a:ext>
            </a:extLst>
          </p:cNvPr>
          <p:cNvSpPr/>
          <p:nvPr/>
        </p:nvSpPr>
        <p:spPr>
          <a:xfrm>
            <a:off x="228599" y="2866207"/>
            <a:ext cx="2374180" cy="562793"/>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sz="1351">
              <a:solidFill>
                <a:srgbClr val="FFFFFF"/>
              </a:solidFill>
              <a:latin typeface="Aptos" panose="02110004020202020204"/>
            </a:endParaRPr>
          </a:p>
        </p:txBody>
      </p:sp>
      <p:pic>
        <p:nvPicPr>
          <p:cNvPr id="11" name="Picture 10">
            <a:extLst>
              <a:ext uri="{FF2B5EF4-FFF2-40B4-BE49-F238E27FC236}">
                <a16:creationId xmlns:a16="http://schemas.microsoft.com/office/drawing/2014/main" id="{006EA4B0-9676-1E6F-F382-9257F63005E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81829" y="1096866"/>
            <a:ext cx="2376358" cy="5148776"/>
          </a:xfrm>
          <a:prstGeom prst="rect">
            <a:avLst/>
          </a:prstGeom>
        </p:spPr>
      </p:pic>
      <p:sp>
        <p:nvSpPr>
          <p:cNvPr id="14" name="Rectangle 13">
            <a:extLst>
              <a:ext uri="{FF2B5EF4-FFF2-40B4-BE49-F238E27FC236}">
                <a16:creationId xmlns:a16="http://schemas.microsoft.com/office/drawing/2014/main" id="{8BCA13EE-ED74-D728-DFAA-5A7108C50771}"/>
              </a:ext>
            </a:extLst>
          </p:cNvPr>
          <p:cNvSpPr/>
          <p:nvPr/>
        </p:nvSpPr>
        <p:spPr>
          <a:xfrm>
            <a:off x="3362940" y="4270338"/>
            <a:ext cx="2374180" cy="562793"/>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sz="1351">
              <a:solidFill>
                <a:srgbClr val="FFFFFF"/>
              </a:solidFill>
              <a:latin typeface="Aptos" panose="02110004020202020204"/>
            </a:endParaRPr>
          </a:p>
        </p:txBody>
      </p:sp>
      <p:pic>
        <p:nvPicPr>
          <p:cNvPr id="17" name="Picture 16">
            <a:extLst>
              <a:ext uri="{FF2B5EF4-FFF2-40B4-BE49-F238E27FC236}">
                <a16:creationId xmlns:a16="http://schemas.microsoft.com/office/drawing/2014/main" id="{DB883993-D8C5-CE02-9FF8-622A9C52CD3C}"/>
              </a:ext>
              <a:ext uri="{C183D7F6-B498-43B3-948B-1728B52AA6E4}">
                <adec:decorative xmlns:adec="http://schemas.microsoft.com/office/drawing/2017/decorative" val="1"/>
              </a:ext>
            </a:extLst>
          </p:cNvPr>
          <p:cNvPicPr>
            <a:picLocks noChangeAspect="1"/>
          </p:cNvPicPr>
          <p:nvPr/>
        </p:nvPicPr>
        <p:blipFill>
          <a:blip r:embed="rId5"/>
          <a:srcRect b="10905"/>
          <a:stretch>
            <a:fillRect/>
          </a:stretch>
        </p:blipFill>
        <p:spPr>
          <a:xfrm>
            <a:off x="6800362" y="1096866"/>
            <a:ext cx="2131580" cy="4114800"/>
          </a:xfrm>
          <a:prstGeom prst="rect">
            <a:avLst/>
          </a:prstGeom>
        </p:spPr>
      </p:pic>
      <p:pic>
        <p:nvPicPr>
          <p:cNvPr id="19" name="Picture 18">
            <a:extLst>
              <a:ext uri="{FF2B5EF4-FFF2-40B4-BE49-F238E27FC236}">
                <a16:creationId xmlns:a16="http://schemas.microsoft.com/office/drawing/2014/main" id="{10BD4ABF-DFE5-5C47-07D6-86EAB494655D}"/>
              </a:ext>
              <a:ext uri="{C183D7F6-B498-43B3-948B-1728B52AA6E4}">
                <adec:decorative xmlns:adec="http://schemas.microsoft.com/office/drawing/2017/decorative" val="1"/>
              </a:ext>
            </a:extLst>
          </p:cNvPr>
          <p:cNvPicPr>
            <a:picLocks noChangeAspect="1"/>
          </p:cNvPicPr>
          <p:nvPr/>
        </p:nvPicPr>
        <p:blipFill>
          <a:blip r:embed="rId6"/>
          <a:srcRect t="5387" b="8312"/>
          <a:stretch>
            <a:fillRect/>
          </a:stretch>
        </p:blipFill>
        <p:spPr>
          <a:xfrm>
            <a:off x="9508647" y="1096866"/>
            <a:ext cx="2200615" cy="4114800"/>
          </a:xfrm>
          <a:prstGeom prst="rect">
            <a:avLst/>
          </a:prstGeom>
        </p:spPr>
      </p:pic>
      <p:sp>
        <p:nvSpPr>
          <p:cNvPr id="22" name="Arrow: Right 21">
            <a:extLst>
              <a:ext uri="{FF2B5EF4-FFF2-40B4-BE49-F238E27FC236}">
                <a16:creationId xmlns:a16="http://schemas.microsoft.com/office/drawing/2014/main" id="{51791E1B-68B1-2871-3924-0953DD2E44CC}"/>
              </a:ext>
            </a:extLst>
          </p:cNvPr>
          <p:cNvSpPr/>
          <p:nvPr/>
        </p:nvSpPr>
        <p:spPr>
          <a:xfrm>
            <a:off x="5880424" y="4284235"/>
            <a:ext cx="618595" cy="344063"/>
          </a:xfrm>
          <a:prstGeom prst="righ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5" name="Text Placeholder 4">
            <a:extLst>
              <a:ext uri="{FF2B5EF4-FFF2-40B4-BE49-F238E27FC236}">
                <a16:creationId xmlns:a16="http://schemas.microsoft.com/office/drawing/2014/main" id="{29954462-CE0A-CAA5-DCA4-45ADB1060EE7}"/>
              </a:ext>
            </a:extLst>
          </p:cNvPr>
          <p:cNvSpPr>
            <a:spLocks noGrp="1"/>
          </p:cNvSpPr>
          <p:nvPr>
            <p:ph type="body" sz="quarter" idx="15"/>
          </p:nvPr>
        </p:nvSpPr>
        <p:spPr>
          <a:xfrm>
            <a:off x="6918783" y="5095963"/>
            <a:ext cx="1894738" cy="412216"/>
          </a:xfrm>
        </p:spPr>
        <p:txBody>
          <a:bodyPr>
            <a:normAutofit/>
          </a:bodyPr>
          <a:lstStyle/>
          <a:p>
            <a:pPr marL="0" indent="0" algn="ctr">
              <a:buNone/>
            </a:pPr>
            <a:r>
              <a:rPr lang="en-US" sz="1700"/>
              <a:t>Visit My Site</a:t>
            </a:r>
          </a:p>
        </p:txBody>
      </p:sp>
      <p:sp>
        <p:nvSpPr>
          <p:cNvPr id="6" name="Text Placeholder 5">
            <a:extLst>
              <a:ext uri="{FF2B5EF4-FFF2-40B4-BE49-F238E27FC236}">
                <a16:creationId xmlns:a16="http://schemas.microsoft.com/office/drawing/2014/main" id="{9EBF7025-4F81-C3F2-FEE5-908D6241E1F7}"/>
              </a:ext>
            </a:extLst>
          </p:cNvPr>
          <p:cNvSpPr>
            <a:spLocks noGrp="1"/>
          </p:cNvSpPr>
          <p:nvPr>
            <p:ph type="subTitle" idx="12"/>
          </p:nvPr>
        </p:nvSpPr>
        <p:spPr>
          <a:xfrm>
            <a:off x="9627068" y="5095963"/>
            <a:ext cx="1925372" cy="416347"/>
          </a:xfrm>
        </p:spPr>
        <p:txBody>
          <a:bodyPr>
            <a:normAutofit/>
          </a:bodyPr>
          <a:lstStyle/>
          <a:p>
            <a:pPr marL="0" indent="0" algn="ctr">
              <a:buNone/>
            </a:pPr>
            <a:r>
              <a:rPr lang="en-US" sz="1700"/>
              <a:t>Email My Site</a:t>
            </a:r>
          </a:p>
        </p:txBody>
      </p:sp>
    </p:spTree>
    <p:extLst>
      <p:ext uri="{BB962C8B-B14F-4D97-AF65-F5344CB8AC3E}">
        <p14:creationId xmlns:p14="http://schemas.microsoft.com/office/powerpoint/2010/main" val="146510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6" grpId="0" animBg="1"/>
      <p:bldP spid="14" grpId="0" animBg="1"/>
      <p:bldP spid="22" grpId="0" animBg="1"/>
      <p:bldP spid="5" grpId="0" build="p"/>
      <p:bldP spid="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FB303-BCFB-D20C-9230-9F72AA95090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809E6E-A7D9-7D49-175C-8B6D697978F8}"/>
              </a:ext>
            </a:extLst>
          </p:cNvPr>
          <p:cNvSpPr>
            <a:spLocks noGrp="1"/>
          </p:cNvSpPr>
          <p:nvPr>
            <p:ph type="sldNum" sz="quarter" idx="10"/>
          </p:nvPr>
        </p:nvSpPr>
        <p:spPr/>
        <p:txBody>
          <a:bodyPr/>
          <a:lstStyle/>
          <a:p>
            <a:pPr defTabSz="685783">
              <a:defRPr/>
            </a:pPr>
            <a:fld id="{7691CCDB-B024-8747-B233-CAD1CBC7A901}" type="slidenum">
              <a:rPr lang="en-US">
                <a:solidFill>
                  <a:srgbClr val="000000"/>
                </a:solidFill>
              </a:rPr>
              <a:pPr defTabSz="685783">
                <a:defRPr/>
              </a:pPr>
              <a:t>47</a:t>
            </a:fld>
            <a:endParaRPr lang="en-US">
              <a:solidFill>
                <a:srgbClr val="000000"/>
              </a:solidFill>
            </a:endParaRPr>
          </a:p>
        </p:txBody>
      </p:sp>
      <p:sp>
        <p:nvSpPr>
          <p:cNvPr id="3" name="Footer Placeholder 2">
            <a:extLst>
              <a:ext uri="{FF2B5EF4-FFF2-40B4-BE49-F238E27FC236}">
                <a16:creationId xmlns:a16="http://schemas.microsoft.com/office/drawing/2014/main" id="{6611F212-495E-2E1C-CE75-D13F8D8786F4}"/>
              </a:ext>
            </a:extLst>
          </p:cNvPr>
          <p:cNvSpPr>
            <a:spLocks noGrp="1"/>
          </p:cNvSpPr>
          <p:nvPr>
            <p:ph type="ftr" sz="quarter" idx="11"/>
          </p:nvPr>
        </p:nvSpPr>
        <p:spPr/>
        <p:txBody>
          <a:bodyPr/>
          <a:lstStyle/>
          <a:p>
            <a:pPr defTabSz="914332">
              <a:defRPr/>
            </a:pPr>
            <a:r>
              <a:rPr lang="en-US">
                <a:solidFill>
                  <a:srgbClr val="000000"/>
                </a:solidFill>
              </a:rPr>
              <a:t>©2024 Girl Scouts of the USA. All Rights Reserved. Not for public distribution.</a:t>
            </a:r>
          </a:p>
        </p:txBody>
      </p:sp>
      <p:sp>
        <p:nvSpPr>
          <p:cNvPr id="16" name="Title 15">
            <a:extLst>
              <a:ext uri="{FF2B5EF4-FFF2-40B4-BE49-F238E27FC236}">
                <a16:creationId xmlns:a16="http://schemas.microsoft.com/office/drawing/2014/main" id="{A2B1E001-3B06-3CF4-A0F0-A68F03B18729}"/>
              </a:ext>
            </a:extLst>
          </p:cNvPr>
          <p:cNvSpPr>
            <a:spLocks noGrp="1"/>
          </p:cNvSpPr>
          <p:nvPr>
            <p:ph type="ctrTitle"/>
          </p:nvPr>
        </p:nvSpPr>
        <p:spPr/>
        <p:txBody>
          <a:bodyPr/>
          <a:lstStyle/>
          <a:p>
            <a:r>
              <a:rPr lang="en-US">
                <a:latin typeface="Palatino Linotype" panose="02040502050505030304" pitchFamily="18" charset="0"/>
              </a:rPr>
              <a:t>New Cookie Order</a:t>
            </a:r>
            <a:endParaRPr lang="en-US"/>
          </a:p>
        </p:txBody>
      </p:sp>
      <p:sp>
        <p:nvSpPr>
          <p:cNvPr id="5" name="Text Placeholder 3">
            <a:extLst>
              <a:ext uri="{FF2B5EF4-FFF2-40B4-BE49-F238E27FC236}">
                <a16:creationId xmlns:a16="http://schemas.microsoft.com/office/drawing/2014/main" id="{58A089AD-2E16-4C60-E330-A4DB67CD7517}"/>
              </a:ext>
            </a:extLst>
          </p:cNvPr>
          <p:cNvSpPr txBox="1">
            <a:spLocks/>
          </p:cNvSpPr>
          <p:nvPr/>
        </p:nvSpPr>
        <p:spPr>
          <a:xfrm>
            <a:off x="228599" y="250475"/>
            <a:ext cx="5395948"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endParaRPr lang="en-US" sz="4000">
              <a:solidFill>
                <a:srgbClr val="000000"/>
              </a:solidFill>
              <a:latin typeface="Palatino Linotype" panose="02040502050505030304" pitchFamily="18" charset="0"/>
            </a:endParaRPr>
          </a:p>
        </p:txBody>
      </p:sp>
      <p:sp>
        <p:nvSpPr>
          <p:cNvPr id="14" name="Arrow: Left 13">
            <a:extLst>
              <a:ext uri="{FF2B5EF4-FFF2-40B4-BE49-F238E27FC236}">
                <a16:creationId xmlns:a16="http://schemas.microsoft.com/office/drawing/2014/main" id="{A72A6CE4-5D94-0214-971B-1C4B39440E21}"/>
              </a:ext>
            </a:extLst>
          </p:cNvPr>
          <p:cNvSpPr/>
          <p:nvPr/>
        </p:nvSpPr>
        <p:spPr>
          <a:xfrm>
            <a:off x="9531644" y="2107131"/>
            <a:ext cx="818707"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5" name="Arrow: Left 14">
            <a:extLst>
              <a:ext uri="{FF2B5EF4-FFF2-40B4-BE49-F238E27FC236}">
                <a16:creationId xmlns:a16="http://schemas.microsoft.com/office/drawing/2014/main" id="{6BBE2E8A-2450-C3CD-9C31-6318B56FCED7}"/>
              </a:ext>
            </a:extLst>
          </p:cNvPr>
          <p:cNvSpPr/>
          <p:nvPr/>
        </p:nvSpPr>
        <p:spPr>
          <a:xfrm>
            <a:off x="9531643" y="6170128"/>
            <a:ext cx="818707"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0" name="TextBox 19">
            <a:extLst>
              <a:ext uri="{FF2B5EF4-FFF2-40B4-BE49-F238E27FC236}">
                <a16:creationId xmlns:a16="http://schemas.microsoft.com/office/drawing/2014/main" id="{DF983C40-8B53-D81B-97E1-57784CD18264}"/>
              </a:ext>
            </a:extLst>
          </p:cNvPr>
          <p:cNvSpPr txBox="1"/>
          <p:nvPr/>
        </p:nvSpPr>
        <p:spPr>
          <a:xfrm>
            <a:off x="9531643" y="1713327"/>
            <a:ext cx="2259299" cy="338554"/>
          </a:xfrm>
          <a:prstGeom prst="rect">
            <a:avLst/>
          </a:prstGeom>
          <a:noFill/>
        </p:spPr>
        <p:txBody>
          <a:bodyPr wrap="square" rtlCol="0">
            <a:spAutoFit/>
          </a:bodyPr>
          <a:lstStyle/>
          <a:p>
            <a:pPr defTabSz="914377"/>
            <a:r>
              <a:rPr lang="en-US" sz="1600">
                <a:solidFill>
                  <a:srgbClr val="000000"/>
                </a:solidFill>
                <a:latin typeface="Palatino Linotype" panose="02040502050505030304" pitchFamily="18" charset="0"/>
              </a:rPr>
              <a:t>Select Cookie Quantity</a:t>
            </a:r>
          </a:p>
        </p:txBody>
      </p:sp>
      <p:sp>
        <p:nvSpPr>
          <p:cNvPr id="22" name="TextBox 21">
            <a:extLst>
              <a:ext uri="{FF2B5EF4-FFF2-40B4-BE49-F238E27FC236}">
                <a16:creationId xmlns:a16="http://schemas.microsoft.com/office/drawing/2014/main" id="{3D59E3CA-8F4D-1C72-5772-27FF5ECA2AF0}"/>
              </a:ext>
            </a:extLst>
          </p:cNvPr>
          <p:cNvSpPr txBox="1"/>
          <p:nvPr/>
        </p:nvSpPr>
        <p:spPr>
          <a:xfrm>
            <a:off x="9531643" y="5663249"/>
            <a:ext cx="2598334" cy="338554"/>
          </a:xfrm>
          <a:prstGeom prst="rect">
            <a:avLst/>
          </a:prstGeom>
          <a:noFill/>
        </p:spPr>
        <p:txBody>
          <a:bodyPr wrap="square" rtlCol="0">
            <a:spAutoFit/>
          </a:bodyPr>
          <a:lstStyle/>
          <a:p>
            <a:pPr defTabSz="914377"/>
            <a:r>
              <a:rPr lang="en-US" sz="1600">
                <a:solidFill>
                  <a:srgbClr val="000000"/>
                </a:solidFill>
                <a:latin typeface="Palatino Linotype" panose="02040502050505030304" pitchFamily="18" charset="0"/>
              </a:rPr>
              <a:t>Click CHECKOUT button</a:t>
            </a:r>
          </a:p>
        </p:txBody>
      </p:sp>
      <p:sp>
        <p:nvSpPr>
          <p:cNvPr id="10" name="Arrow: Left 9">
            <a:extLst>
              <a:ext uri="{FF2B5EF4-FFF2-40B4-BE49-F238E27FC236}">
                <a16:creationId xmlns:a16="http://schemas.microsoft.com/office/drawing/2014/main" id="{E48A02EB-369B-0AE3-19CE-F332A72E8D90}"/>
              </a:ext>
            </a:extLst>
          </p:cNvPr>
          <p:cNvSpPr/>
          <p:nvPr/>
        </p:nvSpPr>
        <p:spPr>
          <a:xfrm>
            <a:off x="9531644" y="912208"/>
            <a:ext cx="818707"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3" name="TextBox 12">
            <a:extLst>
              <a:ext uri="{FF2B5EF4-FFF2-40B4-BE49-F238E27FC236}">
                <a16:creationId xmlns:a16="http://schemas.microsoft.com/office/drawing/2014/main" id="{0FA3D48D-64B1-375F-A944-6258E67FE608}"/>
              </a:ext>
            </a:extLst>
          </p:cNvPr>
          <p:cNvSpPr txBox="1"/>
          <p:nvPr/>
        </p:nvSpPr>
        <p:spPr>
          <a:xfrm>
            <a:off x="9531644" y="533700"/>
            <a:ext cx="2259300" cy="338554"/>
          </a:xfrm>
          <a:prstGeom prst="rect">
            <a:avLst/>
          </a:prstGeom>
          <a:noFill/>
        </p:spPr>
        <p:txBody>
          <a:bodyPr wrap="square" rtlCol="0">
            <a:spAutoFit/>
          </a:bodyPr>
          <a:lstStyle/>
          <a:p>
            <a:pPr defTabSz="914377"/>
            <a:r>
              <a:rPr lang="en-US" sz="1600">
                <a:solidFill>
                  <a:srgbClr val="000000"/>
                </a:solidFill>
                <a:latin typeface="Palatino Linotype" panose="02040502050505030304" pitchFamily="18" charset="0"/>
              </a:rPr>
              <a:t>Update Delivery Type</a:t>
            </a:r>
          </a:p>
        </p:txBody>
      </p:sp>
      <p:pic>
        <p:nvPicPr>
          <p:cNvPr id="25" name="Picture 24">
            <a:extLst>
              <a:ext uri="{FF2B5EF4-FFF2-40B4-BE49-F238E27FC236}">
                <a16:creationId xmlns:a16="http://schemas.microsoft.com/office/drawing/2014/main" id="{9A626B2B-749E-25EB-589B-AE517D97B2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398245" y="943654"/>
            <a:ext cx="2376358" cy="5148776"/>
          </a:xfrm>
          <a:prstGeom prst="rect">
            <a:avLst/>
          </a:prstGeom>
        </p:spPr>
      </p:pic>
      <p:sp>
        <p:nvSpPr>
          <p:cNvPr id="26" name="Rectangle 25">
            <a:extLst>
              <a:ext uri="{FF2B5EF4-FFF2-40B4-BE49-F238E27FC236}">
                <a16:creationId xmlns:a16="http://schemas.microsoft.com/office/drawing/2014/main" id="{8C53F850-D028-B280-8BF9-C37E0FAB1D54}"/>
              </a:ext>
            </a:extLst>
          </p:cNvPr>
          <p:cNvSpPr/>
          <p:nvPr/>
        </p:nvSpPr>
        <p:spPr>
          <a:xfrm>
            <a:off x="4398245" y="3592703"/>
            <a:ext cx="2374180" cy="562793"/>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sz="1351">
              <a:solidFill>
                <a:srgbClr val="FFFFFF"/>
              </a:solidFill>
              <a:latin typeface="Aptos" panose="02110004020202020204"/>
            </a:endParaRPr>
          </a:p>
        </p:txBody>
      </p:sp>
      <p:grpSp>
        <p:nvGrpSpPr>
          <p:cNvPr id="31" name="Group 30">
            <a:extLst>
              <a:ext uri="{FF2B5EF4-FFF2-40B4-BE49-F238E27FC236}">
                <a16:creationId xmlns:a16="http://schemas.microsoft.com/office/drawing/2014/main" id="{809B78C1-669B-9827-6985-96F4A4E45376}"/>
              </a:ext>
            </a:extLst>
          </p:cNvPr>
          <p:cNvGrpSpPr/>
          <p:nvPr/>
        </p:nvGrpSpPr>
        <p:grpSpPr>
          <a:xfrm>
            <a:off x="7333503" y="345411"/>
            <a:ext cx="2011680" cy="6400800"/>
            <a:chOff x="7365744" y="107330"/>
            <a:chExt cx="2373923" cy="8390545"/>
          </a:xfrm>
        </p:grpSpPr>
        <p:pic>
          <p:nvPicPr>
            <p:cNvPr id="29" name="Picture 28">
              <a:extLst>
                <a:ext uri="{FF2B5EF4-FFF2-40B4-BE49-F238E27FC236}">
                  <a16:creationId xmlns:a16="http://schemas.microsoft.com/office/drawing/2014/main" id="{1FED3BCC-1DE1-BC93-D484-94E32C23B87F}"/>
                </a:ext>
                <a:ext uri="{C183D7F6-B498-43B3-948B-1728B52AA6E4}">
                  <adec:decorative xmlns:adec="http://schemas.microsoft.com/office/drawing/2017/decorative" val="1"/>
                </a:ext>
              </a:extLst>
            </p:cNvPr>
            <p:cNvPicPr>
              <a:picLocks noChangeAspect="1"/>
            </p:cNvPicPr>
            <p:nvPr/>
          </p:nvPicPr>
          <p:blipFill>
            <a:blip r:embed="rId4"/>
            <a:srcRect t="23192"/>
            <a:stretch>
              <a:fillRect/>
            </a:stretch>
          </p:blipFill>
          <p:spPr>
            <a:xfrm>
              <a:off x="7365744" y="4547251"/>
              <a:ext cx="2373923" cy="3950624"/>
            </a:xfrm>
            <a:prstGeom prst="rect">
              <a:avLst/>
            </a:prstGeom>
          </p:spPr>
        </p:pic>
        <p:pic>
          <p:nvPicPr>
            <p:cNvPr id="30" name="Picture 29">
              <a:extLst>
                <a:ext uri="{FF2B5EF4-FFF2-40B4-BE49-F238E27FC236}">
                  <a16:creationId xmlns:a16="http://schemas.microsoft.com/office/drawing/2014/main" id="{B83378F6-18AA-8C4F-27E5-C899B7573896}"/>
                </a:ext>
                <a:ext uri="{C183D7F6-B498-43B3-948B-1728B52AA6E4}">
                  <adec:decorative xmlns:adec="http://schemas.microsoft.com/office/drawing/2017/decorative" val="1"/>
                </a:ext>
              </a:extLst>
            </p:cNvPr>
            <p:cNvPicPr>
              <a:picLocks noChangeAspect="1"/>
            </p:cNvPicPr>
            <p:nvPr/>
          </p:nvPicPr>
          <p:blipFill>
            <a:blip r:embed="rId5"/>
            <a:srcRect b="13987"/>
            <a:stretch>
              <a:fillRect/>
            </a:stretch>
          </p:blipFill>
          <p:spPr>
            <a:xfrm>
              <a:off x="7365744" y="107330"/>
              <a:ext cx="2373923" cy="4424093"/>
            </a:xfrm>
            <a:prstGeom prst="rect">
              <a:avLst/>
            </a:prstGeom>
          </p:spPr>
        </p:pic>
      </p:grpSp>
      <p:pic>
        <p:nvPicPr>
          <p:cNvPr id="2049" name="Picture 2">
            <a:extLst>
              <a:ext uri="{FF2B5EF4-FFF2-40B4-BE49-F238E27FC236}">
                <a16:creationId xmlns:a16="http://schemas.microsoft.com/office/drawing/2014/main" id="{92E7F8CE-C552-6E72-E2DB-32287B97481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9894" b="23175"/>
          <a:stretch>
            <a:fillRect/>
          </a:stretch>
        </p:blipFill>
        <p:spPr bwMode="auto">
          <a:xfrm>
            <a:off x="9659354" y="1496083"/>
            <a:ext cx="2198045" cy="2712008"/>
          </a:xfrm>
          <a:prstGeom prst="rect">
            <a:avLst/>
          </a:prstGeom>
          <a:noFill/>
          <a:extLst>
            <a:ext uri="{909E8E84-426E-40DD-AFC4-6F175D3DCCD1}">
              <a14:hiddenFill xmlns:a14="http://schemas.microsoft.com/office/drawing/2010/main">
                <a:solidFill>
                  <a:srgbClr val="FFFFFF"/>
                </a:solidFill>
              </a14:hiddenFill>
            </a:ext>
          </a:extLst>
        </p:spPr>
      </p:pic>
      <p:sp>
        <p:nvSpPr>
          <p:cNvPr id="2051" name="Arrow: Right 2050">
            <a:extLst>
              <a:ext uri="{FF2B5EF4-FFF2-40B4-BE49-F238E27FC236}">
                <a16:creationId xmlns:a16="http://schemas.microsoft.com/office/drawing/2014/main" id="{6CADB63A-8479-3BF1-C465-35E22F516587}"/>
              </a:ext>
            </a:extLst>
          </p:cNvPr>
          <p:cNvSpPr/>
          <p:nvPr/>
        </p:nvSpPr>
        <p:spPr>
          <a:xfrm>
            <a:off x="6833254" y="3720369"/>
            <a:ext cx="498072" cy="325761"/>
          </a:xfrm>
          <a:prstGeom prst="righ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Tree>
    <p:extLst>
      <p:ext uri="{BB962C8B-B14F-4D97-AF65-F5344CB8AC3E}">
        <p14:creationId xmlns:p14="http://schemas.microsoft.com/office/powerpoint/2010/main" val="291745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49"/>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0" grpId="0"/>
      <p:bldP spid="22" grpId="0"/>
      <p:bldP spid="10" grpId="0" animBg="1"/>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B0A94-BDAD-56EF-C116-4474EE8B0680}"/>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B098A227-BC8C-F556-D5CF-8F3E2F84C797}"/>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883CCE08-9E06-53BD-6568-D4A6186F775B}"/>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48</a:t>
            </a:fld>
            <a:endParaRPr lang="en-US">
              <a:solidFill>
                <a:srgbClr val="000000"/>
              </a:solidFill>
            </a:endParaRPr>
          </a:p>
        </p:txBody>
      </p:sp>
      <p:sp>
        <p:nvSpPr>
          <p:cNvPr id="5" name="Text Placeholder 3">
            <a:extLst>
              <a:ext uri="{FF2B5EF4-FFF2-40B4-BE49-F238E27FC236}">
                <a16:creationId xmlns:a16="http://schemas.microsoft.com/office/drawing/2014/main" id="{FF821511-3EAA-4669-D4C0-FD1637FD82F4}"/>
              </a:ext>
            </a:extLst>
          </p:cNvPr>
          <p:cNvSpPr txBox="1">
            <a:spLocks/>
          </p:cNvSpPr>
          <p:nvPr/>
        </p:nvSpPr>
        <p:spPr>
          <a:xfrm>
            <a:off x="81889" y="191918"/>
            <a:ext cx="11232056"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Girl Scout Text Book" panose="02020003000000000000" pitchFamily="18" charset="0"/>
              </a:rPr>
              <a:t>Customer Pays with Cash</a:t>
            </a:r>
          </a:p>
        </p:txBody>
      </p:sp>
      <p:sp>
        <p:nvSpPr>
          <p:cNvPr id="11" name="Text Placeholder 3">
            <a:extLst>
              <a:ext uri="{FF2B5EF4-FFF2-40B4-BE49-F238E27FC236}">
                <a16:creationId xmlns:a16="http://schemas.microsoft.com/office/drawing/2014/main" id="{A3656550-7D70-CC96-B578-D05EF0C87CD9}"/>
              </a:ext>
            </a:extLst>
          </p:cNvPr>
          <p:cNvSpPr txBox="1">
            <a:spLocks/>
          </p:cNvSpPr>
          <p:nvPr/>
        </p:nvSpPr>
        <p:spPr>
          <a:xfrm>
            <a:off x="94426" y="976796"/>
            <a:ext cx="3598287" cy="35416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endParaRPr lang="en-US" sz="1867" b="1">
              <a:solidFill>
                <a:srgbClr val="000000"/>
              </a:solidFill>
              <a:latin typeface="Palatino Linotype" panose="02040502050505030304" pitchFamily="18" charset="0"/>
            </a:endParaRPr>
          </a:p>
        </p:txBody>
      </p:sp>
      <p:grpSp>
        <p:nvGrpSpPr>
          <p:cNvPr id="24" name="Group 23">
            <a:extLst>
              <a:ext uri="{FF2B5EF4-FFF2-40B4-BE49-F238E27FC236}">
                <a16:creationId xmlns:a16="http://schemas.microsoft.com/office/drawing/2014/main" id="{07362D61-AE4D-E9C2-A032-2EE07311EC0E}"/>
              </a:ext>
            </a:extLst>
          </p:cNvPr>
          <p:cNvGrpSpPr/>
          <p:nvPr/>
        </p:nvGrpSpPr>
        <p:grpSpPr>
          <a:xfrm>
            <a:off x="1562239" y="886659"/>
            <a:ext cx="2767621" cy="5597286"/>
            <a:chOff x="3371080" y="-142614"/>
            <a:chExt cx="2378750" cy="5053397"/>
          </a:xfrm>
        </p:grpSpPr>
        <p:pic>
          <p:nvPicPr>
            <p:cNvPr id="21" name="Picture 20" descr="A screenshot of a receipt&#10;&#10;AI-generated content may be incorrect.">
              <a:extLst>
                <a:ext uri="{FF2B5EF4-FFF2-40B4-BE49-F238E27FC236}">
                  <a16:creationId xmlns:a16="http://schemas.microsoft.com/office/drawing/2014/main" id="{FE414071-6768-46E0-8C18-C1235685984C}"/>
                </a:ext>
              </a:extLst>
            </p:cNvPr>
            <p:cNvPicPr>
              <a:picLocks noChangeAspect="1"/>
            </p:cNvPicPr>
            <p:nvPr/>
          </p:nvPicPr>
          <p:blipFill>
            <a:blip r:embed="rId3"/>
            <a:srcRect t="5193"/>
            <a:stretch>
              <a:fillRect/>
            </a:stretch>
          </p:blipFill>
          <p:spPr>
            <a:xfrm>
              <a:off x="3371080" y="-142614"/>
              <a:ext cx="2373074" cy="4876415"/>
            </a:xfrm>
            <a:prstGeom prst="rect">
              <a:avLst/>
            </a:prstGeom>
          </p:spPr>
        </p:pic>
        <p:pic>
          <p:nvPicPr>
            <p:cNvPr id="23" name="Picture 22" descr="A screenshot of a phone&#10;&#10;AI-generated content may be incorrect.">
              <a:extLst>
                <a:ext uri="{FF2B5EF4-FFF2-40B4-BE49-F238E27FC236}">
                  <a16:creationId xmlns:a16="http://schemas.microsoft.com/office/drawing/2014/main" id="{393D68B9-5532-FF93-254A-6295D5154653}"/>
                </a:ext>
              </a:extLst>
            </p:cNvPr>
            <p:cNvPicPr>
              <a:picLocks noChangeAspect="1"/>
            </p:cNvPicPr>
            <p:nvPr/>
          </p:nvPicPr>
          <p:blipFill>
            <a:blip r:embed="rId4"/>
            <a:srcRect t="80571" b="4524"/>
            <a:stretch>
              <a:fillRect/>
            </a:stretch>
          </p:blipFill>
          <p:spPr>
            <a:xfrm>
              <a:off x="3377391" y="4144193"/>
              <a:ext cx="2372439" cy="766590"/>
            </a:xfrm>
            <a:prstGeom prst="rect">
              <a:avLst/>
            </a:prstGeom>
          </p:spPr>
        </p:pic>
      </p:grpSp>
      <p:pic>
        <p:nvPicPr>
          <p:cNvPr id="28" name="Picture 27" descr="A screenshot of a cash register&#10;&#10;AI-generated content may be incorrect.">
            <a:extLst>
              <a:ext uri="{FF2B5EF4-FFF2-40B4-BE49-F238E27FC236}">
                <a16:creationId xmlns:a16="http://schemas.microsoft.com/office/drawing/2014/main" id="{EAE91880-6080-AB37-BFD7-2746C28D1372}"/>
              </a:ext>
            </a:extLst>
          </p:cNvPr>
          <p:cNvPicPr>
            <a:picLocks noChangeAspect="1"/>
          </p:cNvPicPr>
          <p:nvPr/>
        </p:nvPicPr>
        <p:blipFill>
          <a:blip r:embed="rId5"/>
          <a:stretch>
            <a:fillRect/>
          </a:stretch>
        </p:blipFill>
        <p:spPr>
          <a:xfrm>
            <a:off x="5805668" y="923146"/>
            <a:ext cx="2547951" cy="5524013"/>
          </a:xfrm>
          <a:prstGeom prst="rect">
            <a:avLst/>
          </a:prstGeom>
        </p:spPr>
      </p:pic>
      <p:sp>
        <p:nvSpPr>
          <p:cNvPr id="29" name="Arrow: Left 28">
            <a:extLst>
              <a:ext uri="{FF2B5EF4-FFF2-40B4-BE49-F238E27FC236}">
                <a16:creationId xmlns:a16="http://schemas.microsoft.com/office/drawing/2014/main" id="{C44357A4-9AF2-4B09-14C2-757E5AE49987}"/>
              </a:ext>
            </a:extLst>
          </p:cNvPr>
          <p:cNvSpPr/>
          <p:nvPr/>
        </p:nvSpPr>
        <p:spPr>
          <a:xfrm rot="10800000">
            <a:off x="4657095" y="4362110"/>
            <a:ext cx="652532" cy="447809"/>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30" name="Rectangle 29">
            <a:extLst>
              <a:ext uri="{FF2B5EF4-FFF2-40B4-BE49-F238E27FC236}">
                <a16:creationId xmlns:a16="http://schemas.microsoft.com/office/drawing/2014/main" id="{3CFBD14D-BC15-67A3-C518-B5C2A7FF8A59}"/>
              </a:ext>
            </a:extLst>
          </p:cNvPr>
          <p:cNvSpPr/>
          <p:nvPr/>
        </p:nvSpPr>
        <p:spPr>
          <a:xfrm>
            <a:off x="1569582" y="4362110"/>
            <a:ext cx="1182991" cy="335327"/>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00B0F0"/>
              </a:solidFill>
              <a:latin typeface="Aptos" panose="02110004020202020204"/>
            </a:endParaRPr>
          </a:p>
        </p:txBody>
      </p:sp>
      <p:sp>
        <p:nvSpPr>
          <p:cNvPr id="19" name="Flowchart: Off-page Connector 18">
            <a:extLst>
              <a:ext uri="{FF2B5EF4-FFF2-40B4-BE49-F238E27FC236}">
                <a16:creationId xmlns:a16="http://schemas.microsoft.com/office/drawing/2014/main" id="{C20436A9-68BE-D4E3-FB3C-E40EA72ED399}"/>
              </a:ext>
            </a:extLst>
          </p:cNvPr>
          <p:cNvSpPr/>
          <p:nvPr/>
        </p:nvSpPr>
        <p:spPr>
          <a:xfrm>
            <a:off x="9390065" y="1914981"/>
            <a:ext cx="1923880" cy="3028037"/>
          </a:xfrm>
          <a:prstGeom prst="flowChartOffpageConnector">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r>
              <a:rPr lang="en-US" sz="1867">
                <a:solidFill>
                  <a:schemeClr val="bg1"/>
                </a:solidFill>
                <a:latin typeface="Palatino Linotype" panose="02040502050505030304" pitchFamily="18" charset="0"/>
              </a:rPr>
              <a:t>Cash payment type is only available for “Give cookies to customer now” orders</a:t>
            </a:r>
          </a:p>
        </p:txBody>
      </p:sp>
      <p:sp>
        <p:nvSpPr>
          <p:cNvPr id="9" name="Rectangle 8">
            <a:extLst>
              <a:ext uri="{FF2B5EF4-FFF2-40B4-BE49-F238E27FC236}">
                <a16:creationId xmlns:a16="http://schemas.microsoft.com/office/drawing/2014/main" id="{DE2056CA-2E15-0301-DEBF-434C5E27314A}"/>
              </a:ext>
            </a:extLst>
          </p:cNvPr>
          <p:cNvSpPr/>
          <p:nvPr/>
        </p:nvSpPr>
        <p:spPr>
          <a:xfrm>
            <a:off x="1439333" y="4080933"/>
            <a:ext cx="2890527" cy="1890408"/>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50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19"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2F600-46F3-190F-BC76-D9055FC2E758}"/>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04A82329-6058-30B4-AAD3-D4B38A8334C9}"/>
              </a:ext>
              <a:ext uri="{C183D7F6-B498-43B3-948B-1728B52AA6E4}">
                <adec:decorative xmlns:adec="http://schemas.microsoft.com/office/drawing/2017/decorative" val="1"/>
              </a:ext>
            </a:extLst>
          </p:cNvPr>
          <p:cNvPicPr>
            <a:picLocks noChangeAspect="1"/>
          </p:cNvPicPr>
          <p:nvPr/>
        </p:nvPicPr>
        <p:blipFill>
          <a:blip r:embed="rId3"/>
          <a:srcRect t="42607" b="7023"/>
          <a:stretch>
            <a:fillRect/>
          </a:stretch>
        </p:blipFill>
        <p:spPr>
          <a:xfrm>
            <a:off x="668371" y="1035371"/>
            <a:ext cx="2070168" cy="2259295"/>
          </a:xfrm>
          <a:prstGeom prst="rect">
            <a:avLst/>
          </a:prstGeom>
          <a:ln>
            <a:solidFill>
              <a:srgbClr val="00B0F0"/>
            </a:solidFill>
          </a:ln>
        </p:spPr>
      </p:pic>
      <p:sp>
        <p:nvSpPr>
          <p:cNvPr id="3" name="Footer Placeholder 2">
            <a:extLst>
              <a:ext uri="{FF2B5EF4-FFF2-40B4-BE49-F238E27FC236}">
                <a16:creationId xmlns:a16="http://schemas.microsoft.com/office/drawing/2014/main" id="{7B730775-42CB-F284-8721-A9014DB44214}"/>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43C1DC79-7CDD-5164-8CCA-BB3E9596A7D9}"/>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49</a:t>
            </a:fld>
            <a:endParaRPr lang="en-US">
              <a:solidFill>
                <a:srgbClr val="000000"/>
              </a:solidFill>
            </a:endParaRPr>
          </a:p>
        </p:txBody>
      </p:sp>
      <p:sp>
        <p:nvSpPr>
          <p:cNvPr id="5" name="Text Placeholder 3">
            <a:extLst>
              <a:ext uri="{FF2B5EF4-FFF2-40B4-BE49-F238E27FC236}">
                <a16:creationId xmlns:a16="http://schemas.microsoft.com/office/drawing/2014/main" id="{4F49D5A2-82B0-3006-6C27-B4D09F2DA22F}"/>
              </a:ext>
            </a:extLst>
          </p:cNvPr>
          <p:cNvSpPr txBox="1">
            <a:spLocks/>
          </p:cNvSpPr>
          <p:nvPr/>
        </p:nvSpPr>
        <p:spPr>
          <a:xfrm>
            <a:off x="228600" y="250475"/>
            <a:ext cx="7772401" cy="639915"/>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Payment Type: PayPal or Venmo</a:t>
            </a:r>
          </a:p>
        </p:txBody>
      </p:sp>
      <p:sp>
        <p:nvSpPr>
          <p:cNvPr id="10" name="Rectangle 9">
            <a:extLst>
              <a:ext uri="{FF2B5EF4-FFF2-40B4-BE49-F238E27FC236}">
                <a16:creationId xmlns:a16="http://schemas.microsoft.com/office/drawing/2014/main" id="{A502C846-B217-0A8C-2110-9DB72B4271B5}"/>
              </a:ext>
            </a:extLst>
          </p:cNvPr>
          <p:cNvSpPr/>
          <p:nvPr/>
        </p:nvSpPr>
        <p:spPr>
          <a:xfrm>
            <a:off x="728134" y="1871215"/>
            <a:ext cx="1180069" cy="634920"/>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grpSp>
        <p:nvGrpSpPr>
          <p:cNvPr id="18" name="Group 17">
            <a:extLst>
              <a:ext uri="{FF2B5EF4-FFF2-40B4-BE49-F238E27FC236}">
                <a16:creationId xmlns:a16="http://schemas.microsoft.com/office/drawing/2014/main" id="{8C294C38-32DF-F5D6-E352-79EB9896C50D}"/>
              </a:ext>
            </a:extLst>
          </p:cNvPr>
          <p:cNvGrpSpPr/>
          <p:nvPr/>
        </p:nvGrpSpPr>
        <p:grpSpPr>
          <a:xfrm>
            <a:off x="228599" y="4064282"/>
            <a:ext cx="1905000" cy="2318148"/>
            <a:chOff x="4133214" y="2354263"/>
            <a:chExt cx="2479631" cy="3030163"/>
          </a:xfrm>
        </p:grpSpPr>
        <p:pic>
          <p:nvPicPr>
            <p:cNvPr id="12" name="Picture 11" descr="A screenshot of a qr code&#10;&#10;Description automatically generated">
              <a:extLst>
                <a:ext uri="{FF2B5EF4-FFF2-40B4-BE49-F238E27FC236}">
                  <a16:creationId xmlns:a16="http://schemas.microsoft.com/office/drawing/2014/main" id="{FB0FE8DD-A887-3A97-5A14-794117C39423}"/>
                </a:ext>
              </a:extLst>
            </p:cNvPr>
            <p:cNvPicPr>
              <a:picLocks noChangeAspect="1"/>
            </p:cNvPicPr>
            <p:nvPr/>
          </p:nvPicPr>
          <p:blipFill rotWithShape="1">
            <a:blip r:embed="rId4" r:link="rId5" cstate="print">
              <a:extLst>
                <a:ext uri="{28A0092B-C50C-407E-A947-70E740481C1C}">
                  <a14:useLocalDpi xmlns:a14="http://schemas.microsoft.com/office/drawing/2010/main" val="0"/>
                </a:ext>
              </a:extLst>
            </a:blip>
            <a:srcRect t="22364" b="21276"/>
            <a:stretch>
              <a:fillRect/>
            </a:stretch>
          </p:blipFill>
          <p:spPr bwMode="auto">
            <a:xfrm>
              <a:off x="4133214" y="2354263"/>
              <a:ext cx="2479631" cy="3030163"/>
            </a:xfrm>
            <a:prstGeom prst="rect">
              <a:avLst/>
            </a:prstGeom>
            <a:noFill/>
            <a:ln>
              <a:solidFill>
                <a:schemeClr val="tx1"/>
              </a:solidFill>
            </a:ln>
            <a:extLst>
              <a:ext uri="{53640926-AAD7-44D8-BBD7-CCE9431645EC}">
                <a14:shadowObscured xmlns:a14="http://schemas.microsoft.com/office/drawing/2010/main"/>
              </a:ext>
            </a:extLst>
          </p:spPr>
        </p:pic>
        <p:sp>
          <p:nvSpPr>
            <p:cNvPr id="15" name="Rectangle 14">
              <a:extLst>
                <a:ext uri="{FF2B5EF4-FFF2-40B4-BE49-F238E27FC236}">
                  <a16:creationId xmlns:a16="http://schemas.microsoft.com/office/drawing/2014/main" id="{01B9765A-A685-DFE4-D07B-42422C1E25C7}"/>
                </a:ext>
              </a:extLst>
            </p:cNvPr>
            <p:cNvSpPr/>
            <p:nvPr/>
          </p:nvSpPr>
          <p:spPr>
            <a:xfrm>
              <a:off x="5064101" y="3616643"/>
              <a:ext cx="617855" cy="37528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800">
                  <a:solidFill>
                    <a:srgbClr val="FFFFFF"/>
                  </a:solidFill>
                  <a:latin typeface="Aptos" panose="02110004020202020204"/>
                  <a:ea typeface="MS Mincho" panose="02020609040205080304" pitchFamily="49" charset="-128"/>
                  <a:cs typeface="Times New Roman" panose="02020603050405020304" pitchFamily="18" charset="0"/>
                </a:rPr>
                <a:t>Demo</a:t>
              </a:r>
            </a:p>
          </p:txBody>
        </p:sp>
      </p:grpSp>
      <p:grpSp>
        <p:nvGrpSpPr>
          <p:cNvPr id="17" name="Group 16">
            <a:extLst>
              <a:ext uri="{FF2B5EF4-FFF2-40B4-BE49-F238E27FC236}">
                <a16:creationId xmlns:a16="http://schemas.microsoft.com/office/drawing/2014/main" id="{E427022F-C0CC-AC2C-9325-E3B0FA95F203}"/>
              </a:ext>
            </a:extLst>
          </p:cNvPr>
          <p:cNvGrpSpPr/>
          <p:nvPr/>
        </p:nvGrpSpPr>
        <p:grpSpPr>
          <a:xfrm>
            <a:off x="2183684" y="4065949"/>
            <a:ext cx="1901952" cy="2316480"/>
            <a:chOff x="7970018" y="2096295"/>
            <a:chExt cx="2372803" cy="3040696"/>
          </a:xfrm>
        </p:grpSpPr>
        <p:pic>
          <p:nvPicPr>
            <p:cNvPr id="13" name="Picture 12" descr="A screenshot of a qr code&#10;&#10;Description automatically generated">
              <a:extLst>
                <a:ext uri="{FF2B5EF4-FFF2-40B4-BE49-F238E27FC236}">
                  <a16:creationId xmlns:a16="http://schemas.microsoft.com/office/drawing/2014/main" id="{F871C8AF-AF1D-91E7-008A-00CE6DD76342}"/>
                </a:ext>
              </a:extLst>
            </p:cNvPr>
            <p:cNvPicPr>
              <a:picLocks noChangeAspect="1"/>
            </p:cNvPicPr>
            <p:nvPr/>
          </p:nvPicPr>
          <p:blipFill rotWithShape="1">
            <a:blip r:embed="rId6" r:link="rId7" cstate="print">
              <a:extLst>
                <a:ext uri="{28A0092B-C50C-407E-A947-70E740481C1C}">
                  <a14:useLocalDpi xmlns:a14="http://schemas.microsoft.com/office/drawing/2010/main" val="0"/>
                </a:ext>
              </a:extLst>
            </a:blip>
            <a:srcRect t="20869" b="20035"/>
            <a:stretch>
              <a:fillRect/>
            </a:stretch>
          </p:blipFill>
          <p:spPr bwMode="auto">
            <a:xfrm>
              <a:off x="7970018" y="2096295"/>
              <a:ext cx="2372803" cy="3040696"/>
            </a:xfrm>
            <a:prstGeom prst="rect">
              <a:avLst/>
            </a:prstGeom>
            <a:noFill/>
            <a:ln>
              <a:solidFill>
                <a:schemeClr val="tx1"/>
              </a:solidFill>
            </a:ln>
            <a:extLst>
              <a:ext uri="{53640926-AAD7-44D8-BBD7-CCE9431645EC}">
                <a14:shadowObscured xmlns:a14="http://schemas.microsoft.com/office/drawing/2010/main"/>
              </a:ext>
            </a:extLst>
          </p:spPr>
        </p:pic>
        <p:sp>
          <p:nvSpPr>
            <p:cNvPr id="16" name="Rectangle 15">
              <a:extLst>
                <a:ext uri="{FF2B5EF4-FFF2-40B4-BE49-F238E27FC236}">
                  <a16:creationId xmlns:a16="http://schemas.microsoft.com/office/drawing/2014/main" id="{7251B29D-DC9B-0E78-F0FB-CED4B93EA22F}"/>
                </a:ext>
              </a:extLst>
            </p:cNvPr>
            <p:cNvSpPr/>
            <p:nvPr/>
          </p:nvSpPr>
          <p:spPr>
            <a:xfrm>
              <a:off x="8847491" y="3333108"/>
              <a:ext cx="617855" cy="37528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933">
                  <a:solidFill>
                    <a:srgbClr val="FFFFFF"/>
                  </a:solidFill>
                  <a:latin typeface="Aptos" panose="02110004020202020204"/>
                  <a:ea typeface="MS Mincho" panose="02020609040205080304" pitchFamily="49" charset="-128"/>
                  <a:cs typeface="Times New Roman" panose="02020603050405020304" pitchFamily="18" charset="0"/>
                </a:rPr>
                <a:t>Demo</a:t>
              </a:r>
            </a:p>
          </p:txBody>
        </p:sp>
      </p:grpSp>
      <p:sp>
        <p:nvSpPr>
          <p:cNvPr id="20" name="Arrow: Left 19">
            <a:extLst>
              <a:ext uri="{FF2B5EF4-FFF2-40B4-BE49-F238E27FC236}">
                <a16:creationId xmlns:a16="http://schemas.microsoft.com/office/drawing/2014/main" id="{501EC3DC-3490-03B7-E8FB-6091DF33061E}"/>
              </a:ext>
            </a:extLst>
          </p:cNvPr>
          <p:cNvSpPr/>
          <p:nvPr/>
        </p:nvSpPr>
        <p:spPr>
          <a:xfrm rot="16200000">
            <a:off x="1854821" y="3525303"/>
            <a:ext cx="550571"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pic>
        <p:nvPicPr>
          <p:cNvPr id="7" name="Picture 6">
            <a:extLst>
              <a:ext uri="{FF2B5EF4-FFF2-40B4-BE49-F238E27FC236}">
                <a16:creationId xmlns:a16="http://schemas.microsoft.com/office/drawing/2014/main" id="{61B34E4A-A7EC-E428-B290-8E4C518E48BB}"/>
              </a:ext>
            </a:extLst>
          </p:cNvPr>
          <p:cNvPicPr>
            <a:picLocks noChangeAspect="1"/>
          </p:cNvPicPr>
          <p:nvPr/>
        </p:nvPicPr>
        <p:blipFill>
          <a:blip r:embed="rId8"/>
          <a:stretch>
            <a:fillRect/>
          </a:stretch>
        </p:blipFill>
        <p:spPr>
          <a:xfrm>
            <a:off x="4192829" y="1512608"/>
            <a:ext cx="2560320" cy="3832785"/>
          </a:xfrm>
          <a:prstGeom prst="rect">
            <a:avLst/>
          </a:prstGeom>
          <a:ln>
            <a:solidFill>
              <a:schemeClr val="tx1"/>
            </a:solidFill>
          </a:ln>
        </p:spPr>
      </p:pic>
      <p:pic>
        <p:nvPicPr>
          <p:cNvPr id="14" name="Picture 13">
            <a:extLst>
              <a:ext uri="{FF2B5EF4-FFF2-40B4-BE49-F238E27FC236}">
                <a16:creationId xmlns:a16="http://schemas.microsoft.com/office/drawing/2014/main" id="{7D5DC809-5181-5DBB-031E-6A6B552440BE}"/>
              </a:ext>
            </a:extLst>
          </p:cNvPr>
          <p:cNvPicPr>
            <a:picLocks noChangeAspect="1"/>
          </p:cNvPicPr>
          <p:nvPr/>
        </p:nvPicPr>
        <p:blipFill>
          <a:blip r:embed="rId9"/>
          <a:stretch>
            <a:fillRect/>
          </a:stretch>
        </p:blipFill>
        <p:spPr>
          <a:xfrm>
            <a:off x="6895053" y="1007885"/>
            <a:ext cx="2558408" cy="5343176"/>
          </a:xfrm>
          <a:prstGeom prst="rect">
            <a:avLst/>
          </a:prstGeom>
          <a:ln>
            <a:solidFill>
              <a:schemeClr val="tx1"/>
            </a:solidFill>
          </a:ln>
        </p:spPr>
      </p:pic>
      <p:pic>
        <p:nvPicPr>
          <p:cNvPr id="21" name="Picture 20">
            <a:extLst>
              <a:ext uri="{FF2B5EF4-FFF2-40B4-BE49-F238E27FC236}">
                <a16:creationId xmlns:a16="http://schemas.microsoft.com/office/drawing/2014/main" id="{8C435EED-0544-4116-921C-E67F9E9AD36D}"/>
              </a:ext>
            </a:extLst>
          </p:cNvPr>
          <p:cNvPicPr>
            <a:picLocks noChangeAspect="1"/>
          </p:cNvPicPr>
          <p:nvPr/>
        </p:nvPicPr>
        <p:blipFill>
          <a:blip r:embed="rId10"/>
          <a:stretch>
            <a:fillRect/>
          </a:stretch>
        </p:blipFill>
        <p:spPr>
          <a:xfrm>
            <a:off x="9595366" y="1132734"/>
            <a:ext cx="2533135" cy="5101873"/>
          </a:xfrm>
          <a:prstGeom prst="rect">
            <a:avLst/>
          </a:prstGeom>
          <a:ln>
            <a:solidFill>
              <a:schemeClr val="tx1"/>
            </a:solidFill>
          </a:ln>
        </p:spPr>
      </p:pic>
    </p:spTree>
    <p:extLst>
      <p:ext uri="{BB962C8B-B14F-4D97-AF65-F5344CB8AC3E}">
        <p14:creationId xmlns:p14="http://schemas.microsoft.com/office/powerpoint/2010/main" val="101581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51535-D85C-92D8-5184-6AB716ECBAD7}"/>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46F837-9A43-5276-A47E-651407E4FC7A}"/>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D0426993-9931-52A1-F891-19AE088697D5}"/>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50</a:t>
            </a:fld>
            <a:endParaRPr lang="en-US">
              <a:solidFill>
                <a:srgbClr val="000000"/>
              </a:solidFill>
            </a:endParaRPr>
          </a:p>
        </p:txBody>
      </p:sp>
      <p:sp>
        <p:nvSpPr>
          <p:cNvPr id="5" name="Text Placeholder 3">
            <a:extLst>
              <a:ext uri="{FF2B5EF4-FFF2-40B4-BE49-F238E27FC236}">
                <a16:creationId xmlns:a16="http://schemas.microsoft.com/office/drawing/2014/main" id="{E0A6918A-11BC-EEC5-F087-52C263170ED8}"/>
              </a:ext>
            </a:extLst>
          </p:cNvPr>
          <p:cNvSpPr txBox="1">
            <a:spLocks/>
          </p:cNvSpPr>
          <p:nvPr/>
        </p:nvSpPr>
        <p:spPr>
          <a:xfrm>
            <a:off x="228599" y="250475"/>
            <a:ext cx="6769101"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Girl Scout Text Book" panose="02020003000000000000" pitchFamily="18" charset="0"/>
              </a:rPr>
              <a:t>Payment Type: Credit Card</a:t>
            </a:r>
            <a:endParaRPr lang="en-US" sz="4000" b="1">
              <a:solidFill>
                <a:srgbClr val="000000"/>
              </a:solidFill>
              <a:latin typeface="Girl Scout Text Book" panose="02020003000000000000" pitchFamily="18" charset="0"/>
            </a:endParaRPr>
          </a:p>
        </p:txBody>
      </p:sp>
      <p:sp>
        <p:nvSpPr>
          <p:cNvPr id="19" name="Explosion: 8 Points 18">
            <a:extLst>
              <a:ext uri="{FF2B5EF4-FFF2-40B4-BE49-F238E27FC236}">
                <a16:creationId xmlns:a16="http://schemas.microsoft.com/office/drawing/2014/main" id="{E88FFD64-3E4D-6AC6-4F9D-6353319AEDB2}"/>
              </a:ext>
            </a:extLst>
          </p:cNvPr>
          <p:cNvSpPr/>
          <p:nvPr/>
        </p:nvSpPr>
        <p:spPr>
          <a:xfrm>
            <a:off x="8918526" y="143499"/>
            <a:ext cx="3207637" cy="3492836"/>
          </a:xfrm>
          <a:prstGeom prst="irregularSeal1">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r>
              <a:rPr lang="en-US" sz="1351">
                <a:solidFill>
                  <a:schemeClr val="bg1"/>
                </a:solidFill>
                <a:latin typeface="Palatino Linotype" panose="02040502050505030304" pitchFamily="18" charset="0"/>
              </a:rPr>
              <a:t>Contact details are optional. Girl Scouts should still ask if the customer would like an email confirmation. </a:t>
            </a:r>
          </a:p>
        </p:txBody>
      </p:sp>
      <p:pic>
        <p:nvPicPr>
          <p:cNvPr id="4" name="Picture 3" descr="A screenshot of a computer&#10;&#10;Description automatically generated">
            <a:extLst>
              <a:ext uri="{FF2B5EF4-FFF2-40B4-BE49-F238E27FC236}">
                <a16:creationId xmlns:a16="http://schemas.microsoft.com/office/drawing/2014/main" id="{F22B2677-CEFE-E4A9-CF49-14086352C6E9}"/>
              </a:ext>
            </a:extLst>
          </p:cNvPr>
          <p:cNvPicPr>
            <a:picLocks noChangeAspect="1"/>
          </p:cNvPicPr>
          <p:nvPr/>
        </p:nvPicPr>
        <p:blipFill rotWithShape="1">
          <a:blip r:embed="rId3"/>
          <a:srcRect t="7782" b="2938"/>
          <a:stretch/>
        </p:blipFill>
        <p:spPr bwMode="auto">
          <a:xfrm>
            <a:off x="3692360" y="1790865"/>
            <a:ext cx="2187664" cy="4231235"/>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8" name="Arrow: Left 7">
            <a:extLst>
              <a:ext uri="{FF2B5EF4-FFF2-40B4-BE49-F238E27FC236}">
                <a16:creationId xmlns:a16="http://schemas.microsoft.com/office/drawing/2014/main" id="{8AA8C1BD-7B81-41AB-537C-BEC34673930E}"/>
              </a:ext>
            </a:extLst>
          </p:cNvPr>
          <p:cNvSpPr/>
          <p:nvPr/>
        </p:nvSpPr>
        <p:spPr>
          <a:xfrm rot="10800000">
            <a:off x="3043991" y="3055853"/>
            <a:ext cx="531600"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pic>
        <p:nvPicPr>
          <p:cNvPr id="21" name="Picture 20" descr="A screenshot of a scan card&#10;&#10;Description automatically generated">
            <a:extLst>
              <a:ext uri="{FF2B5EF4-FFF2-40B4-BE49-F238E27FC236}">
                <a16:creationId xmlns:a16="http://schemas.microsoft.com/office/drawing/2014/main" id="{80B1DD4F-50FB-3C10-916E-BE8BFCB4586D}"/>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t="29898" b="9061"/>
          <a:stretch>
            <a:fillRect/>
          </a:stretch>
        </p:blipFill>
        <p:spPr bwMode="auto">
          <a:xfrm>
            <a:off x="6241332" y="2865197"/>
            <a:ext cx="2028825" cy="2684145"/>
          </a:xfrm>
          <a:prstGeom prst="rect">
            <a:avLst/>
          </a:prstGeom>
          <a:noFill/>
          <a:ln>
            <a:noFill/>
          </a:ln>
          <a:extLst>
            <a:ext uri="{53640926-AAD7-44D8-BBD7-CCE9431645EC}">
              <a14:shadowObscured xmlns:a14="http://schemas.microsoft.com/office/drawing/2010/main"/>
            </a:ext>
          </a:extLst>
        </p:spPr>
      </p:pic>
      <p:cxnSp>
        <p:nvCxnSpPr>
          <p:cNvPr id="23" name="Connector: Elbow 22">
            <a:extLst>
              <a:ext uri="{FF2B5EF4-FFF2-40B4-BE49-F238E27FC236}">
                <a16:creationId xmlns:a16="http://schemas.microsoft.com/office/drawing/2014/main" id="{12CD3A6A-21C1-F892-1CA4-3686E46FB9E3}"/>
              </a:ext>
            </a:extLst>
          </p:cNvPr>
          <p:cNvCxnSpPr>
            <a:cxnSpLocks/>
            <a:endCxn id="21" idx="0"/>
          </p:cNvCxnSpPr>
          <p:nvPr/>
        </p:nvCxnSpPr>
        <p:spPr>
          <a:xfrm>
            <a:off x="5944064" y="2346385"/>
            <a:ext cx="1311681" cy="518812"/>
          </a:xfrm>
          <a:prstGeom prst="bentConnector2">
            <a:avLst/>
          </a:prstGeom>
          <a:ln w="38100">
            <a:solidFill>
              <a:srgbClr val="00B0F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6" name="Star: 12 Points 22">
            <a:extLst>
              <a:ext uri="{FF2B5EF4-FFF2-40B4-BE49-F238E27FC236}">
                <a16:creationId xmlns:a16="http://schemas.microsoft.com/office/drawing/2014/main" id="{9A335564-1771-5145-AAAE-297992B10C50}"/>
              </a:ext>
            </a:extLst>
          </p:cNvPr>
          <p:cNvSpPr/>
          <p:nvPr/>
        </p:nvSpPr>
        <p:spPr>
          <a:xfrm>
            <a:off x="8404776" y="2865197"/>
            <a:ext cx="1467787" cy="2933731"/>
          </a:xfrm>
          <a:prstGeom prst="flowChartOffpageConnector">
            <a:avLst/>
          </a:prstGeom>
          <a:solidFill>
            <a:schemeClr val="accent5"/>
          </a:solidFill>
          <a:ln>
            <a:solidFill>
              <a:schemeClr val="tx2"/>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1400" b="1">
                <a:solidFill>
                  <a:srgbClr val="000000"/>
                </a:solidFill>
                <a:latin typeface="Palatino Linotype" panose="02040502050505030304" pitchFamily="18" charset="0"/>
                <a:ea typeface="MS Mincho" panose="02020609040205080304" pitchFamily="49" charset="-128"/>
                <a:cs typeface="Times New Roman" panose="02020603050405020304" pitchFamily="18" charset="0"/>
              </a:rPr>
              <a:t>Use the Scan Card feature instead of typing all the numbers.</a:t>
            </a:r>
            <a:r>
              <a:rPr lang="en-US" sz="1400">
                <a:solidFill>
                  <a:srgbClr val="000000"/>
                </a:solidFill>
                <a:latin typeface="Palatino Linotype" panose="02040502050505030304" pitchFamily="18" charset="0"/>
                <a:ea typeface="MS Mincho" panose="02020609040205080304" pitchFamily="49" charset="-128"/>
                <a:cs typeface="Times New Roman" panose="02020603050405020304" pitchFamily="18" charset="0"/>
              </a:rPr>
              <a:t> </a:t>
            </a:r>
            <a:endParaRPr lang="en-US" sz="2000">
              <a:solidFill>
                <a:srgbClr val="000000"/>
              </a:solidFill>
              <a:latin typeface="Palatino Linotype" panose="02040502050505030304" pitchFamily="18" charset="0"/>
              <a:ea typeface="MS Mincho" panose="02020609040205080304" pitchFamily="49" charset="-128"/>
              <a:cs typeface="Times New Roman" panose="02020603050405020304" pitchFamily="18" charset="0"/>
            </a:endParaRPr>
          </a:p>
          <a:p>
            <a:pPr algn="ctr" defTabSz="685783">
              <a:defRPr/>
            </a:pPr>
            <a:r>
              <a:rPr lang="en-US" sz="1400">
                <a:solidFill>
                  <a:srgbClr val="000000"/>
                </a:solidFill>
                <a:latin typeface="Palatino Linotype" panose="02040502050505030304" pitchFamily="18" charset="0"/>
                <a:ea typeface="MS Mincho" panose="02020609040205080304" pitchFamily="49" charset="-128"/>
                <a:cs typeface="Times New Roman" panose="02020603050405020304" pitchFamily="18" charset="0"/>
              </a:rPr>
              <a:t>Tip: Have good lighting and double-check the numbers before placing the order.  </a:t>
            </a:r>
            <a:endParaRPr lang="en-US" sz="2000">
              <a:solidFill>
                <a:srgbClr val="000000"/>
              </a:solidFill>
              <a:latin typeface="Palatino Linotype" panose="02040502050505030304" pitchFamily="18" charset="0"/>
              <a:ea typeface="MS Mincho" panose="02020609040205080304" pitchFamily="49" charset="-128"/>
              <a:cs typeface="Times New Roman" panose="02020603050405020304" pitchFamily="18" charset="0"/>
            </a:endParaRPr>
          </a:p>
        </p:txBody>
      </p:sp>
      <p:sp>
        <p:nvSpPr>
          <p:cNvPr id="27" name="Rectangle 26">
            <a:extLst>
              <a:ext uri="{FF2B5EF4-FFF2-40B4-BE49-F238E27FC236}">
                <a16:creationId xmlns:a16="http://schemas.microsoft.com/office/drawing/2014/main" id="{F4033C39-A473-413A-8A9A-C178C3E85F0D}"/>
              </a:ext>
            </a:extLst>
          </p:cNvPr>
          <p:cNvSpPr/>
          <p:nvPr/>
        </p:nvSpPr>
        <p:spPr>
          <a:xfrm>
            <a:off x="3689481" y="3438963"/>
            <a:ext cx="2186640" cy="1941111"/>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pic>
        <p:nvPicPr>
          <p:cNvPr id="6" name="Picture 5">
            <a:extLst>
              <a:ext uri="{FF2B5EF4-FFF2-40B4-BE49-F238E27FC236}">
                <a16:creationId xmlns:a16="http://schemas.microsoft.com/office/drawing/2014/main" id="{454C6D7E-F2F2-1554-E782-6DECC4219A3B}"/>
              </a:ext>
              <a:ext uri="{C183D7F6-B498-43B3-948B-1728B52AA6E4}">
                <adec:decorative xmlns:adec="http://schemas.microsoft.com/office/drawing/2017/decorative" val="1"/>
              </a:ext>
            </a:extLst>
          </p:cNvPr>
          <p:cNvPicPr>
            <a:picLocks noChangeAspect="1"/>
          </p:cNvPicPr>
          <p:nvPr/>
        </p:nvPicPr>
        <p:blipFill>
          <a:blip r:embed="rId6"/>
          <a:srcRect t="42607" b="7023"/>
          <a:stretch>
            <a:fillRect/>
          </a:stretch>
        </p:blipFill>
        <p:spPr>
          <a:xfrm>
            <a:off x="435595" y="2346385"/>
            <a:ext cx="2070168" cy="2259295"/>
          </a:xfrm>
          <a:prstGeom prst="rect">
            <a:avLst/>
          </a:prstGeom>
          <a:ln>
            <a:solidFill>
              <a:srgbClr val="00B0F0"/>
            </a:solidFill>
          </a:ln>
        </p:spPr>
      </p:pic>
      <p:sp>
        <p:nvSpPr>
          <p:cNvPr id="10" name="Rectangle 9">
            <a:extLst>
              <a:ext uri="{FF2B5EF4-FFF2-40B4-BE49-F238E27FC236}">
                <a16:creationId xmlns:a16="http://schemas.microsoft.com/office/drawing/2014/main" id="{4C8450D6-1643-12B2-1F54-FDE4C4CA249F}"/>
              </a:ext>
            </a:extLst>
          </p:cNvPr>
          <p:cNvSpPr/>
          <p:nvPr/>
        </p:nvSpPr>
        <p:spPr>
          <a:xfrm>
            <a:off x="442496" y="2927486"/>
            <a:ext cx="1180069" cy="256734"/>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spTree>
    <p:extLst>
      <p:ext uri="{BB962C8B-B14F-4D97-AF65-F5344CB8AC3E}">
        <p14:creationId xmlns:p14="http://schemas.microsoft.com/office/powerpoint/2010/main" val="299845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8" grpId="0" animBg="1"/>
      <p:bldP spid="26" grpId="0" animBg="1"/>
      <p:bldP spid="27"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25B6C-6A58-82B6-C352-850A2AB7A5F5}"/>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1E25E6-B7F1-F503-B986-4344C85185B6}"/>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1F962885-38A9-4E2C-DDD6-5C9EEC260080}"/>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51</a:t>
            </a:fld>
            <a:endParaRPr lang="en-US">
              <a:solidFill>
                <a:srgbClr val="000000"/>
              </a:solidFill>
            </a:endParaRPr>
          </a:p>
        </p:txBody>
      </p:sp>
      <p:sp>
        <p:nvSpPr>
          <p:cNvPr id="5" name="Text Placeholder 3">
            <a:extLst>
              <a:ext uri="{FF2B5EF4-FFF2-40B4-BE49-F238E27FC236}">
                <a16:creationId xmlns:a16="http://schemas.microsoft.com/office/drawing/2014/main" id="{FE25AD19-324A-8218-F7C6-0AD602E5AE2D}"/>
              </a:ext>
            </a:extLst>
          </p:cNvPr>
          <p:cNvSpPr txBox="1">
            <a:spLocks/>
          </p:cNvSpPr>
          <p:nvPr/>
        </p:nvSpPr>
        <p:spPr>
          <a:xfrm>
            <a:off x="228599" y="250475"/>
            <a:ext cx="5395948"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Cash Sales Summary</a:t>
            </a:r>
          </a:p>
        </p:txBody>
      </p:sp>
      <p:sp>
        <p:nvSpPr>
          <p:cNvPr id="14" name="Arrow: Left 13">
            <a:extLst>
              <a:ext uri="{FF2B5EF4-FFF2-40B4-BE49-F238E27FC236}">
                <a16:creationId xmlns:a16="http://schemas.microsoft.com/office/drawing/2014/main" id="{0B81746A-5C3C-631C-ECE3-C5F6EE2CD9ED}"/>
              </a:ext>
            </a:extLst>
          </p:cNvPr>
          <p:cNvSpPr/>
          <p:nvPr/>
        </p:nvSpPr>
        <p:spPr>
          <a:xfrm rot="10800000">
            <a:off x="421392" y="4606160"/>
            <a:ext cx="689103" cy="545807"/>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1" name="Text Placeholder 8">
            <a:extLst>
              <a:ext uri="{FF2B5EF4-FFF2-40B4-BE49-F238E27FC236}">
                <a16:creationId xmlns:a16="http://schemas.microsoft.com/office/drawing/2014/main" id="{D5EEF44F-B841-E772-0D96-8ACE78559363}"/>
              </a:ext>
            </a:extLst>
          </p:cNvPr>
          <p:cNvSpPr txBox="1">
            <a:spLocks/>
          </p:cNvSpPr>
          <p:nvPr/>
        </p:nvSpPr>
        <p:spPr>
          <a:xfrm>
            <a:off x="8992506" y="1572586"/>
            <a:ext cx="2688501" cy="1001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3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3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3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3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3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219170">
              <a:spcBef>
                <a:spcPts val="1333"/>
              </a:spcBef>
              <a:buNone/>
            </a:pPr>
            <a:r>
              <a:rPr lang="en-US" sz="1733">
                <a:solidFill>
                  <a:srgbClr val="000000"/>
                </a:solidFill>
                <a:latin typeface="Palatino Linotype" panose="02040502050505030304" pitchFamily="18" charset="0"/>
              </a:rPr>
              <a:t>View a snapshot of the amount of cash that has been collected.</a:t>
            </a:r>
          </a:p>
        </p:txBody>
      </p:sp>
      <p:pic>
        <p:nvPicPr>
          <p:cNvPr id="3074" name="Picture 2">
            <a:extLst>
              <a:ext uri="{FF2B5EF4-FFF2-40B4-BE49-F238E27FC236}">
                <a16:creationId xmlns:a16="http://schemas.microsoft.com/office/drawing/2014/main" id="{B5F0ED02-DFEB-ED83-CB7F-5E727634CA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7334"/>
          <a:stretch>
            <a:fillRect/>
          </a:stretch>
        </p:blipFill>
        <p:spPr bwMode="auto">
          <a:xfrm>
            <a:off x="6296634" y="789358"/>
            <a:ext cx="2565877" cy="45969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569B522-0DE2-2572-2496-D01346EAAE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673"/>
          <a:stretch>
            <a:fillRect/>
          </a:stretch>
        </p:blipFill>
        <p:spPr bwMode="auto">
          <a:xfrm>
            <a:off x="9162894" y="2497399"/>
            <a:ext cx="2648108" cy="36942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7AE6219-EE37-61B9-897A-8695514675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40490" y="1042840"/>
            <a:ext cx="2376358" cy="5148776"/>
          </a:xfrm>
          <a:prstGeom prst="rect">
            <a:avLst/>
          </a:prstGeom>
        </p:spPr>
      </p:pic>
      <p:sp>
        <p:nvSpPr>
          <p:cNvPr id="13" name="Rectangle 12">
            <a:extLst>
              <a:ext uri="{FF2B5EF4-FFF2-40B4-BE49-F238E27FC236}">
                <a16:creationId xmlns:a16="http://schemas.microsoft.com/office/drawing/2014/main" id="{1220D9C0-893F-C3FE-FA0D-E83404007B6C}"/>
              </a:ext>
            </a:extLst>
          </p:cNvPr>
          <p:cNvSpPr/>
          <p:nvPr/>
        </p:nvSpPr>
        <p:spPr>
          <a:xfrm>
            <a:off x="1240490" y="4673892"/>
            <a:ext cx="2374180" cy="562793"/>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sz="1351">
              <a:solidFill>
                <a:srgbClr val="FFFFFF"/>
              </a:solidFill>
              <a:latin typeface="Aptos" panose="02110004020202020204"/>
            </a:endParaRPr>
          </a:p>
        </p:txBody>
      </p:sp>
    </p:spTree>
    <p:extLst>
      <p:ext uri="{BB962C8B-B14F-4D97-AF65-F5344CB8AC3E}">
        <p14:creationId xmlns:p14="http://schemas.microsoft.com/office/powerpoint/2010/main" val="2750597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A1BE1-03F9-DAFA-0123-3C059F7E7C57}"/>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1E46694-A769-EFE7-0F7E-201BD621CB2D}"/>
              </a:ext>
              <a:ext uri="{C183D7F6-B498-43B3-948B-1728B52AA6E4}">
                <adec:decorative xmlns:adec="http://schemas.microsoft.com/office/drawing/2017/decorative" val="1"/>
              </a:ext>
            </a:extLst>
          </p:cNvPr>
          <p:cNvPicPr>
            <a:picLocks noChangeAspect="1"/>
          </p:cNvPicPr>
          <p:nvPr/>
        </p:nvPicPr>
        <p:blipFill>
          <a:blip r:embed="rId3"/>
          <a:srcRect t="15801" b="35087"/>
          <a:stretch>
            <a:fillRect/>
          </a:stretch>
        </p:blipFill>
        <p:spPr>
          <a:xfrm>
            <a:off x="3914426" y="3598250"/>
            <a:ext cx="2390409" cy="2543612"/>
          </a:xfrm>
          <a:prstGeom prst="rect">
            <a:avLst/>
          </a:prstGeom>
        </p:spPr>
      </p:pic>
      <p:pic>
        <p:nvPicPr>
          <p:cNvPr id="11" name="Picture 10">
            <a:extLst>
              <a:ext uri="{FF2B5EF4-FFF2-40B4-BE49-F238E27FC236}">
                <a16:creationId xmlns:a16="http://schemas.microsoft.com/office/drawing/2014/main" id="{87CC02EF-FD8C-3D73-2842-395342A28F4E}"/>
              </a:ext>
              <a:ext uri="{C183D7F6-B498-43B3-948B-1728B52AA6E4}">
                <adec:decorative xmlns:adec="http://schemas.microsoft.com/office/drawing/2017/decorative" val="1"/>
              </a:ext>
            </a:extLst>
          </p:cNvPr>
          <p:cNvPicPr>
            <a:picLocks noChangeAspect="1"/>
          </p:cNvPicPr>
          <p:nvPr/>
        </p:nvPicPr>
        <p:blipFill>
          <a:blip r:embed="rId4"/>
          <a:srcRect t="3889" b="48224"/>
          <a:stretch>
            <a:fillRect/>
          </a:stretch>
        </p:blipFill>
        <p:spPr>
          <a:xfrm>
            <a:off x="4070709" y="986544"/>
            <a:ext cx="1972737" cy="2046794"/>
          </a:xfrm>
          <a:prstGeom prst="rect">
            <a:avLst/>
          </a:prstGeom>
        </p:spPr>
      </p:pic>
      <p:pic>
        <p:nvPicPr>
          <p:cNvPr id="9" name="Picture 8">
            <a:extLst>
              <a:ext uri="{FF2B5EF4-FFF2-40B4-BE49-F238E27FC236}">
                <a16:creationId xmlns:a16="http://schemas.microsoft.com/office/drawing/2014/main" id="{F8C4553E-6B7A-B975-326E-1AD983BE133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61607" y="514237"/>
            <a:ext cx="2597366" cy="5627625"/>
          </a:xfrm>
          <a:prstGeom prst="rect">
            <a:avLst/>
          </a:prstGeom>
        </p:spPr>
      </p:pic>
      <p:sp>
        <p:nvSpPr>
          <p:cNvPr id="3" name="Footer Placeholder 2">
            <a:extLst>
              <a:ext uri="{FF2B5EF4-FFF2-40B4-BE49-F238E27FC236}">
                <a16:creationId xmlns:a16="http://schemas.microsoft.com/office/drawing/2014/main" id="{88EE1C69-CAEC-C311-5B39-5039B5D28935}"/>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0C153B7B-B91B-F9FB-AA05-8120086C35D8}"/>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52</a:t>
            </a:fld>
            <a:endParaRPr lang="en-US">
              <a:solidFill>
                <a:srgbClr val="000000"/>
              </a:solidFill>
            </a:endParaRPr>
          </a:p>
        </p:txBody>
      </p:sp>
      <p:sp>
        <p:nvSpPr>
          <p:cNvPr id="5" name="Text Placeholder 3">
            <a:extLst>
              <a:ext uri="{FF2B5EF4-FFF2-40B4-BE49-F238E27FC236}">
                <a16:creationId xmlns:a16="http://schemas.microsoft.com/office/drawing/2014/main" id="{B70F663A-6B86-4D7E-AAB2-8FF5F83CBC8A}"/>
              </a:ext>
            </a:extLst>
          </p:cNvPr>
          <p:cNvSpPr txBox="1">
            <a:spLocks/>
          </p:cNvSpPr>
          <p:nvPr/>
        </p:nvSpPr>
        <p:spPr>
          <a:xfrm>
            <a:off x="228599" y="150626"/>
            <a:ext cx="5395948"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View All Orders</a:t>
            </a:r>
          </a:p>
        </p:txBody>
      </p:sp>
      <p:sp>
        <p:nvSpPr>
          <p:cNvPr id="15" name="Arrow: Left 14">
            <a:extLst>
              <a:ext uri="{FF2B5EF4-FFF2-40B4-BE49-F238E27FC236}">
                <a16:creationId xmlns:a16="http://schemas.microsoft.com/office/drawing/2014/main" id="{C48161D5-397A-928D-863D-2B11726B3D6D}"/>
              </a:ext>
            </a:extLst>
          </p:cNvPr>
          <p:cNvSpPr/>
          <p:nvPr/>
        </p:nvSpPr>
        <p:spPr>
          <a:xfrm rot="10800000">
            <a:off x="6476655" y="5013438"/>
            <a:ext cx="459447" cy="294042"/>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4" name="Arrow: Left 13">
            <a:extLst>
              <a:ext uri="{FF2B5EF4-FFF2-40B4-BE49-F238E27FC236}">
                <a16:creationId xmlns:a16="http://schemas.microsoft.com/office/drawing/2014/main" id="{7B8A202D-36CE-544E-F80B-F59918B3EBCB}"/>
              </a:ext>
            </a:extLst>
          </p:cNvPr>
          <p:cNvSpPr/>
          <p:nvPr/>
        </p:nvSpPr>
        <p:spPr>
          <a:xfrm rot="10800000">
            <a:off x="50444" y="5468238"/>
            <a:ext cx="544880" cy="30834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4" name="Arrow: Left 23">
            <a:extLst>
              <a:ext uri="{FF2B5EF4-FFF2-40B4-BE49-F238E27FC236}">
                <a16:creationId xmlns:a16="http://schemas.microsoft.com/office/drawing/2014/main" id="{6FAEA369-EBCB-63F5-C0EE-9782BA28A615}"/>
              </a:ext>
            </a:extLst>
          </p:cNvPr>
          <p:cNvSpPr/>
          <p:nvPr/>
        </p:nvSpPr>
        <p:spPr>
          <a:xfrm rot="16200000">
            <a:off x="5395800" y="3199911"/>
            <a:ext cx="457493" cy="236313"/>
          </a:xfrm>
          <a:prstGeom prst="leftArrow">
            <a:avLst/>
          </a:prstGeom>
          <a:solidFill>
            <a:srgbClr val="00B0F0"/>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6" name="Rectangle 25">
            <a:extLst>
              <a:ext uri="{FF2B5EF4-FFF2-40B4-BE49-F238E27FC236}">
                <a16:creationId xmlns:a16="http://schemas.microsoft.com/office/drawing/2014/main" id="{DE8AF4F7-6D07-FD36-A0D4-8BE1D589A54E}"/>
              </a:ext>
            </a:extLst>
          </p:cNvPr>
          <p:cNvSpPr/>
          <p:nvPr/>
        </p:nvSpPr>
        <p:spPr>
          <a:xfrm>
            <a:off x="7179754" y="4724399"/>
            <a:ext cx="2353714" cy="1052181"/>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sp>
        <p:nvSpPr>
          <p:cNvPr id="16" name="Explosion: 8 Points 15">
            <a:extLst>
              <a:ext uri="{FF2B5EF4-FFF2-40B4-BE49-F238E27FC236}">
                <a16:creationId xmlns:a16="http://schemas.microsoft.com/office/drawing/2014/main" id="{30D6AF26-D19A-A829-972A-B0C0F92DEC90}"/>
              </a:ext>
            </a:extLst>
          </p:cNvPr>
          <p:cNvSpPr/>
          <p:nvPr/>
        </p:nvSpPr>
        <p:spPr>
          <a:xfrm>
            <a:off x="9244705" y="1"/>
            <a:ext cx="2947297" cy="3352904"/>
          </a:xfrm>
          <a:prstGeom prst="irregularSeal1">
            <a:avLst/>
          </a:prstGeom>
          <a:solidFill>
            <a:srgbClr val="00B0F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r>
              <a:rPr lang="en-US" sz="1400">
                <a:solidFill>
                  <a:schemeClr val="bg1"/>
                </a:solidFill>
                <a:latin typeface="Palatino Linotype" panose="02040502050505030304" pitchFamily="18" charset="0"/>
              </a:rPr>
              <a:t>All orders for in-person delivery must be approved, even if placed through the mobile app</a:t>
            </a:r>
          </a:p>
        </p:txBody>
      </p:sp>
      <p:pic>
        <p:nvPicPr>
          <p:cNvPr id="6" name="Picture 5">
            <a:extLst>
              <a:ext uri="{FF2B5EF4-FFF2-40B4-BE49-F238E27FC236}">
                <a16:creationId xmlns:a16="http://schemas.microsoft.com/office/drawing/2014/main" id="{AB755A24-9FCB-9BAF-14A6-4EA68D59910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6190" y="1181729"/>
            <a:ext cx="2376358" cy="5148776"/>
          </a:xfrm>
          <a:prstGeom prst="rect">
            <a:avLst/>
          </a:prstGeom>
        </p:spPr>
      </p:pic>
      <p:sp>
        <p:nvSpPr>
          <p:cNvPr id="25" name="Rectangle 24">
            <a:extLst>
              <a:ext uri="{FF2B5EF4-FFF2-40B4-BE49-F238E27FC236}">
                <a16:creationId xmlns:a16="http://schemas.microsoft.com/office/drawing/2014/main" id="{1381433A-4AAB-D184-6BC6-3987A2140452}"/>
              </a:ext>
            </a:extLst>
          </p:cNvPr>
          <p:cNvSpPr/>
          <p:nvPr/>
        </p:nvSpPr>
        <p:spPr>
          <a:xfrm>
            <a:off x="3937708" y="4881636"/>
            <a:ext cx="2367127" cy="989820"/>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sp>
        <p:nvSpPr>
          <p:cNvPr id="10" name="Rectangle 9">
            <a:extLst>
              <a:ext uri="{FF2B5EF4-FFF2-40B4-BE49-F238E27FC236}">
                <a16:creationId xmlns:a16="http://schemas.microsoft.com/office/drawing/2014/main" id="{812969A5-6FEB-2FA8-9183-F16FA8584EC4}"/>
              </a:ext>
            </a:extLst>
          </p:cNvPr>
          <p:cNvSpPr/>
          <p:nvPr/>
        </p:nvSpPr>
        <p:spPr>
          <a:xfrm>
            <a:off x="5357659" y="2735258"/>
            <a:ext cx="533776" cy="237014"/>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369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animBg="1"/>
      <p:bldP spid="26" grpId="0" animBg="1"/>
      <p:bldP spid="16" grpId="0" animBg="1"/>
      <p:bldP spid="25"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A435-785A-BDE4-B744-FEB2E7CB8BE2}"/>
              </a:ext>
            </a:extLst>
          </p:cNvPr>
          <p:cNvSpPr>
            <a:spLocks noGrp="1"/>
          </p:cNvSpPr>
          <p:nvPr>
            <p:ph type="ctrTitle"/>
          </p:nvPr>
        </p:nvSpPr>
        <p:spPr/>
        <p:txBody>
          <a:bodyPr/>
          <a:lstStyle/>
          <a:p>
            <a:r>
              <a:rPr lang="en-US"/>
              <a:t>Using the Mobile App at a Cookie Booth </a:t>
            </a:r>
          </a:p>
        </p:txBody>
      </p:sp>
      <p:sp>
        <p:nvSpPr>
          <p:cNvPr id="3" name="Footer Placeholder 2">
            <a:extLst>
              <a:ext uri="{FF2B5EF4-FFF2-40B4-BE49-F238E27FC236}">
                <a16:creationId xmlns:a16="http://schemas.microsoft.com/office/drawing/2014/main" id="{69BCB92F-C37F-1A48-B2C9-C343AF9CA3B3}"/>
              </a:ext>
            </a:extLst>
          </p:cNvPr>
          <p:cNvSpPr>
            <a:spLocks noGrp="1"/>
          </p:cNvSpPr>
          <p:nvPr>
            <p:ph type="ftr" sz="quarter" idx="13"/>
          </p:nvPr>
        </p:nvSpPr>
        <p:spPr/>
        <p:txBody>
          <a:bodyPr/>
          <a:lstStyle/>
          <a:p>
            <a:r>
              <a:rPr lang="en-US">
                <a:solidFill>
                  <a:srgbClr val="FFFFFF"/>
                </a:solidFill>
                <a:latin typeface="Aptos" panose="02110004020202020204"/>
              </a:rPr>
              <a:t>©2024 Girl Scouts of the USA. All Rights Reserved. Not for public distribution.</a:t>
            </a:r>
          </a:p>
        </p:txBody>
      </p:sp>
    </p:spTree>
    <p:extLst>
      <p:ext uri="{BB962C8B-B14F-4D97-AF65-F5344CB8AC3E}">
        <p14:creationId xmlns:p14="http://schemas.microsoft.com/office/powerpoint/2010/main" val="36719366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07FF-4259-0571-9E26-5ABC871B6FF5}"/>
              </a:ext>
            </a:extLst>
          </p:cNvPr>
          <p:cNvSpPr>
            <a:spLocks noGrp="1"/>
          </p:cNvSpPr>
          <p:nvPr>
            <p:ph type="ctrTitle"/>
          </p:nvPr>
        </p:nvSpPr>
        <p:spPr/>
        <p:txBody>
          <a:bodyPr/>
          <a:lstStyle/>
          <a:p>
            <a:r>
              <a:rPr lang="en-US"/>
              <a:t>Starting Your Booth Sales</a:t>
            </a:r>
          </a:p>
        </p:txBody>
      </p:sp>
      <p:pic>
        <p:nvPicPr>
          <p:cNvPr id="17" name="Picture 16" descr="A screenshot of a phone&#10;&#10;Description automatically generated">
            <a:extLst>
              <a:ext uri="{FF2B5EF4-FFF2-40B4-BE49-F238E27FC236}">
                <a16:creationId xmlns:a16="http://schemas.microsoft.com/office/drawing/2014/main" id="{757C6DD8-6344-3A62-F458-24B593496B17}"/>
              </a:ext>
            </a:extLst>
          </p:cNvPr>
          <p:cNvPicPr>
            <a:picLocks noChangeAspect="1"/>
          </p:cNvPicPr>
          <p:nvPr/>
        </p:nvPicPr>
        <p:blipFill rotWithShape="1">
          <a:blip r:embed="rId3"/>
          <a:srcRect t="9178" b="51908"/>
          <a:stretch/>
        </p:blipFill>
        <p:spPr bwMode="auto">
          <a:xfrm>
            <a:off x="6282999" y="471113"/>
            <a:ext cx="2600007" cy="1655956"/>
          </a:xfrm>
          <a:prstGeom prst="rect">
            <a:avLst/>
          </a:prstGeom>
          <a:ln>
            <a:solidFill>
              <a:schemeClr val="tx1"/>
            </a:solidFill>
          </a:ln>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01C0D129-ABEB-7F14-158D-35932F4A26BE}"/>
              </a:ext>
            </a:extLst>
          </p:cNvPr>
          <p:cNvSpPr txBox="1"/>
          <p:nvPr/>
        </p:nvSpPr>
        <p:spPr>
          <a:xfrm>
            <a:off x="6521995" y="113296"/>
            <a:ext cx="2060179" cy="318100"/>
          </a:xfrm>
          <a:prstGeom prst="rect">
            <a:avLst/>
          </a:prstGeom>
          <a:noFill/>
        </p:spPr>
        <p:txBody>
          <a:bodyPr wrap="none" rtlCol="0">
            <a:spAutoFit/>
          </a:bodyPr>
          <a:lstStyle/>
          <a:p>
            <a:pPr defTabSz="685783">
              <a:defRPr/>
            </a:pPr>
            <a:r>
              <a:rPr lang="en-US" sz="1467" b="1">
                <a:latin typeface="Arial" panose="020B0604020202020204" pitchFamily="34" charset="0"/>
                <a:cs typeface="Arial" panose="020B0604020202020204" pitchFamily="34" charset="0"/>
              </a:rPr>
              <a:t>Select the troop role </a:t>
            </a:r>
          </a:p>
        </p:txBody>
      </p:sp>
      <p:sp>
        <p:nvSpPr>
          <p:cNvPr id="19" name="Rectangle 18">
            <a:extLst>
              <a:ext uri="{FF2B5EF4-FFF2-40B4-BE49-F238E27FC236}">
                <a16:creationId xmlns:a16="http://schemas.microsoft.com/office/drawing/2014/main" id="{523B9E6C-A2B8-6388-EB3E-A4BE48D5D134}"/>
              </a:ext>
            </a:extLst>
          </p:cNvPr>
          <p:cNvSpPr/>
          <p:nvPr/>
        </p:nvSpPr>
        <p:spPr>
          <a:xfrm>
            <a:off x="6593264" y="1445785"/>
            <a:ext cx="1867211" cy="485564"/>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21" name="Picture 20">
            <a:extLst>
              <a:ext uri="{FF2B5EF4-FFF2-40B4-BE49-F238E27FC236}">
                <a16:creationId xmlns:a16="http://schemas.microsoft.com/office/drawing/2014/main" id="{45338A6A-5AEB-1007-C804-E93437982514}"/>
              </a:ext>
            </a:extLst>
          </p:cNvPr>
          <p:cNvPicPr>
            <a:picLocks noChangeAspect="1"/>
          </p:cNvPicPr>
          <p:nvPr/>
        </p:nvPicPr>
        <p:blipFill rotWithShape="1">
          <a:blip r:embed="rId4"/>
          <a:srcRect l="1099" r="1099"/>
          <a:stretch/>
        </p:blipFill>
        <p:spPr bwMode="auto">
          <a:xfrm>
            <a:off x="9548453" y="1688567"/>
            <a:ext cx="2477767" cy="5091301"/>
          </a:xfrm>
          <a:prstGeom prst="rect">
            <a:avLst/>
          </a:prstGeom>
          <a:noFill/>
          <a:ln>
            <a:solidFill>
              <a:schemeClr val="tx1"/>
            </a:solidFill>
          </a:ln>
          <a:extLst>
            <a:ext uri="{53640926-AAD7-44D8-BBD7-CCE9431645EC}">
              <a14:shadowObscured xmlns:a14="http://schemas.microsoft.com/office/drawing/2010/main"/>
            </a:ext>
          </a:extLst>
        </p:spPr>
      </p:pic>
      <p:sp>
        <p:nvSpPr>
          <p:cNvPr id="22" name="Arrow: Right 21">
            <a:extLst>
              <a:ext uri="{FF2B5EF4-FFF2-40B4-BE49-F238E27FC236}">
                <a16:creationId xmlns:a16="http://schemas.microsoft.com/office/drawing/2014/main" id="{50E473FC-ABCB-824E-CEA6-1906969B4033}"/>
              </a:ext>
            </a:extLst>
          </p:cNvPr>
          <p:cNvSpPr/>
          <p:nvPr/>
        </p:nvSpPr>
        <p:spPr>
          <a:xfrm>
            <a:off x="8718629" y="2269502"/>
            <a:ext cx="994201" cy="346681"/>
          </a:xfrm>
          <a:prstGeom prst="righ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3" name="Rectangle 22">
            <a:extLst>
              <a:ext uri="{FF2B5EF4-FFF2-40B4-BE49-F238E27FC236}">
                <a16:creationId xmlns:a16="http://schemas.microsoft.com/office/drawing/2014/main" id="{568BC5CE-A691-9A9A-42D7-A5A734DEC54C}"/>
              </a:ext>
            </a:extLst>
          </p:cNvPr>
          <p:cNvSpPr/>
          <p:nvPr/>
        </p:nvSpPr>
        <p:spPr>
          <a:xfrm>
            <a:off x="9660373" y="4030571"/>
            <a:ext cx="2253925" cy="485564"/>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9" name="TextBox 28">
            <a:extLst>
              <a:ext uri="{FF2B5EF4-FFF2-40B4-BE49-F238E27FC236}">
                <a16:creationId xmlns:a16="http://schemas.microsoft.com/office/drawing/2014/main" id="{BE0075F8-F120-0B51-8EC0-5F810CD5CD15}"/>
              </a:ext>
            </a:extLst>
          </p:cNvPr>
          <p:cNvSpPr txBox="1"/>
          <p:nvPr/>
        </p:nvSpPr>
        <p:spPr>
          <a:xfrm>
            <a:off x="7039754" y="2269502"/>
            <a:ext cx="2025255" cy="369332"/>
          </a:xfrm>
          <a:prstGeom prst="rect">
            <a:avLst/>
          </a:prstGeom>
          <a:noFill/>
        </p:spPr>
        <p:txBody>
          <a:bodyPr wrap="square" rtlCol="0">
            <a:spAutoFit/>
          </a:bodyPr>
          <a:lstStyle/>
          <a:p>
            <a:r>
              <a:rPr lang="en-US" sz="1800">
                <a:latin typeface="Girl Scout Text Book" panose="02020003000000000000" pitchFamily="18" charset="0"/>
              </a:rPr>
              <a:t>Switch Profile</a:t>
            </a:r>
          </a:p>
        </p:txBody>
      </p:sp>
      <p:sp>
        <p:nvSpPr>
          <p:cNvPr id="31" name="TextBox 30">
            <a:extLst>
              <a:ext uri="{FF2B5EF4-FFF2-40B4-BE49-F238E27FC236}">
                <a16:creationId xmlns:a16="http://schemas.microsoft.com/office/drawing/2014/main" id="{46552356-D659-9E09-CB07-20C06F06941C}"/>
              </a:ext>
            </a:extLst>
          </p:cNvPr>
          <p:cNvSpPr txBox="1"/>
          <p:nvPr/>
        </p:nvSpPr>
        <p:spPr>
          <a:xfrm>
            <a:off x="7493330" y="3918824"/>
            <a:ext cx="1807829" cy="646331"/>
          </a:xfrm>
          <a:prstGeom prst="rect">
            <a:avLst/>
          </a:prstGeom>
          <a:noFill/>
        </p:spPr>
        <p:txBody>
          <a:bodyPr wrap="square" rtlCol="0">
            <a:spAutoFit/>
          </a:bodyPr>
          <a:lstStyle/>
          <a:p>
            <a:r>
              <a:rPr lang="en-US" sz="1800">
                <a:latin typeface="Girl Scout Text Book" panose="02020003000000000000" pitchFamily="18" charset="0"/>
              </a:rPr>
              <a:t>Click Start My Booth Sale</a:t>
            </a:r>
          </a:p>
        </p:txBody>
      </p:sp>
    </p:spTree>
    <p:extLst>
      <p:ext uri="{BB962C8B-B14F-4D97-AF65-F5344CB8AC3E}">
        <p14:creationId xmlns:p14="http://schemas.microsoft.com/office/powerpoint/2010/main" val="3166520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34342-346A-4133-26C6-332152558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66003-AB52-D4DA-2A85-BC26FEA3CE94}"/>
              </a:ext>
            </a:extLst>
          </p:cNvPr>
          <p:cNvSpPr>
            <a:spLocks noGrp="1"/>
          </p:cNvSpPr>
          <p:nvPr>
            <p:ph type="ctrTitle"/>
          </p:nvPr>
        </p:nvSpPr>
        <p:spPr/>
        <p:txBody>
          <a:bodyPr/>
          <a:lstStyle/>
          <a:p>
            <a:r>
              <a:rPr lang="en-US"/>
              <a:t>Starting Your Booth Sales</a:t>
            </a:r>
          </a:p>
        </p:txBody>
      </p:sp>
      <p:pic>
        <p:nvPicPr>
          <p:cNvPr id="24" name="Picture 23" descr="A screenshot of a phone&#10;&#10;AI-generated content may be incorrect.">
            <a:extLst>
              <a:ext uri="{FF2B5EF4-FFF2-40B4-BE49-F238E27FC236}">
                <a16:creationId xmlns:a16="http://schemas.microsoft.com/office/drawing/2014/main" id="{8B66FC58-8A56-BFF0-7A13-EFFA767AF9BB}"/>
              </a:ext>
            </a:extLst>
          </p:cNvPr>
          <p:cNvPicPr>
            <a:picLocks noChangeAspect="1"/>
          </p:cNvPicPr>
          <p:nvPr/>
        </p:nvPicPr>
        <p:blipFill>
          <a:blip r:embed="rId3"/>
          <a:stretch>
            <a:fillRect/>
          </a:stretch>
        </p:blipFill>
        <p:spPr>
          <a:xfrm>
            <a:off x="6863953" y="72576"/>
            <a:ext cx="2590800" cy="5613400"/>
          </a:xfrm>
          <a:prstGeom prst="rect">
            <a:avLst/>
          </a:prstGeom>
          <a:ln>
            <a:solidFill>
              <a:srgbClr val="00B0F0"/>
            </a:solidFill>
          </a:ln>
        </p:spPr>
      </p:pic>
      <p:sp>
        <p:nvSpPr>
          <p:cNvPr id="25" name="Arrow: Right 24">
            <a:extLst>
              <a:ext uri="{FF2B5EF4-FFF2-40B4-BE49-F238E27FC236}">
                <a16:creationId xmlns:a16="http://schemas.microsoft.com/office/drawing/2014/main" id="{C7A4554A-1240-065B-13AD-1D8904C79324}"/>
              </a:ext>
            </a:extLst>
          </p:cNvPr>
          <p:cNvSpPr/>
          <p:nvPr/>
        </p:nvSpPr>
        <p:spPr>
          <a:xfrm>
            <a:off x="5912583" y="1118726"/>
            <a:ext cx="951369" cy="651993"/>
          </a:xfrm>
          <a:prstGeom prst="righ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6" name="TextBox 25">
            <a:extLst>
              <a:ext uri="{FF2B5EF4-FFF2-40B4-BE49-F238E27FC236}">
                <a16:creationId xmlns:a16="http://schemas.microsoft.com/office/drawing/2014/main" id="{CCC86E4B-FE15-657A-A97C-B6CD29F1DC57}"/>
              </a:ext>
            </a:extLst>
          </p:cNvPr>
          <p:cNvSpPr txBox="1"/>
          <p:nvPr/>
        </p:nvSpPr>
        <p:spPr>
          <a:xfrm>
            <a:off x="4942621" y="817238"/>
            <a:ext cx="1713931" cy="369332"/>
          </a:xfrm>
          <a:prstGeom prst="rect">
            <a:avLst/>
          </a:prstGeom>
          <a:noFill/>
        </p:spPr>
        <p:txBody>
          <a:bodyPr wrap="none" rtlCol="0">
            <a:spAutoFit/>
          </a:bodyPr>
          <a:lstStyle/>
          <a:p>
            <a:r>
              <a:rPr lang="en-US" sz="1800">
                <a:latin typeface="Girl Scout Text Book" panose="02020003000000000000" pitchFamily="18" charset="0"/>
              </a:rPr>
              <a:t>Select a booth</a:t>
            </a:r>
          </a:p>
        </p:txBody>
      </p:sp>
      <p:sp>
        <p:nvSpPr>
          <p:cNvPr id="27" name="Arrow: Right 26">
            <a:extLst>
              <a:ext uri="{FF2B5EF4-FFF2-40B4-BE49-F238E27FC236}">
                <a16:creationId xmlns:a16="http://schemas.microsoft.com/office/drawing/2014/main" id="{03F6D3B3-A364-F8F2-E57B-E129AA262FE8}"/>
              </a:ext>
            </a:extLst>
          </p:cNvPr>
          <p:cNvSpPr/>
          <p:nvPr/>
        </p:nvSpPr>
        <p:spPr>
          <a:xfrm rot="10800000">
            <a:off x="9209865" y="3194157"/>
            <a:ext cx="1214129" cy="819145"/>
          </a:xfrm>
          <a:prstGeom prst="righ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8" name="TextBox 27">
            <a:extLst>
              <a:ext uri="{FF2B5EF4-FFF2-40B4-BE49-F238E27FC236}">
                <a16:creationId xmlns:a16="http://schemas.microsoft.com/office/drawing/2014/main" id="{77DD2273-C445-36FF-C192-C95340BDE2EE}"/>
              </a:ext>
            </a:extLst>
          </p:cNvPr>
          <p:cNvSpPr txBox="1"/>
          <p:nvPr/>
        </p:nvSpPr>
        <p:spPr>
          <a:xfrm>
            <a:off x="9662153" y="2674059"/>
            <a:ext cx="2138511" cy="646331"/>
          </a:xfrm>
          <a:prstGeom prst="rect">
            <a:avLst/>
          </a:prstGeom>
          <a:noFill/>
        </p:spPr>
        <p:txBody>
          <a:bodyPr wrap="square" rtlCol="0">
            <a:spAutoFit/>
          </a:bodyPr>
          <a:lstStyle/>
          <a:p>
            <a:r>
              <a:rPr lang="en-US" sz="1800" dirty="0">
                <a:latin typeface="Girl Scout Text Book" panose="02020003000000000000" pitchFamily="18" charset="0"/>
              </a:rPr>
              <a:t>Click START BOOTH SALE</a:t>
            </a:r>
          </a:p>
        </p:txBody>
      </p:sp>
      <p:sp>
        <p:nvSpPr>
          <p:cNvPr id="30" name="Rectangle 29">
            <a:extLst>
              <a:ext uri="{FF2B5EF4-FFF2-40B4-BE49-F238E27FC236}">
                <a16:creationId xmlns:a16="http://schemas.microsoft.com/office/drawing/2014/main" id="{934017F5-F2AE-4545-6B3D-EFE0E13C2A6B}"/>
              </a:ext>
            </a:extLst>
          </p:cNvPr>
          <p:cNvSpPr/>
          <p:nvPr/>
        </p:nvSpPr>
        <p:spPr>
          <a:xfrm>
            <a:off x="7072774" y="3320390"/>
            <a:ext cx="2079577" cy="584995"/>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32" name="Rectangle: Rounded Corners 31">
            <a:extLst>
              <a:ext uri="{FF2B5EF4-FFF2-40B4-BE49-F238E27FC236}">
                <a16:creationId xmlns:a16="http://schemas.microsoft.com/office/drawing/2014/main" id="{2AC03CAA-AB19-5739-2185-54FB89C2845B}"/>
              </a:ext>
            </a:extLst>
          </p:cNvPr>
          <p:cNvSpPr/>
          <p:nvPr/>
        </p:nvSpPr>
        <p:spPr>
          <a:xfrm>
            <a:off x="4349389" y="5087281"/>
            <a:ext cx="7619928" cy="1564160"/>
          </a:xfrm>
          <a:prstGeom prst="roundRect">
            <a:avLst/>
          </a:prstGeom>
          <a:solidFill>
            <a:schemeClr val="accent5"/>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t">
              <a:lnSpc>
                <a:spcPct val="100000"/>
              </a:lnSpc>
              <a:buNone/>
            </a:pPr>
            <a:r>
              <a:rPr lang="en-US" sz="2000">
                <a:solidFill>
                  <a:schemeClr val="tx1"/>
                </a:solidFill>
                <a:latin typeface="Girl Scout Text Book" panose="02020003000000000000" pitchFamily="18" charset="0"/>
              </a:rPr>
              <a:t>Booth sales remain available in the app all day, allowing you to start or end a booth sale whenever necessary. This flexibility makes it easy to manage sales and track orders throughout the duration of your booth event.</a:t>
            </a:r>
          </a:p>
        </p:txBody>
      </p:sp>
    </p:spTree>
    <p:extLst>
      <p:ext uri="{BB962C8B-B14F-4D97-AF65-F5344CB8AC3E}">
        <p14:creationId xmlns:p14="http://schemas.microsoft.com/office/powerpoint/2010/main" val="1632975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3BCFC-1FF3-8400-8BC3-EEFBD30D1690}"/>
              </a:ext>
            </a:extLst>
          </p:cNvPr>
          <p:cNvSpPr>
            <a:spLocks noGrp="1"/>
          </p:cNvSpPr>
          <p:nvPr>
            <p:ph type="ctrTitle"/>
          </p:nvPr>
        </p:nvSpPr>
        <p:spPr/>
        <p:txBody>
          <a:bodyPr/>
          <a:lstStyle/>
          <a:p>
            <a:r>
              <a:rPr lang="en-US"/>
              <a:t>New Booth Order</a:t>
            </a:r>
          </a:p>
        </p:txBody>
      </p:sp>
      <p:grpSp>
        <p:nvGrpSpPr>
          <p:cNvPr id="3" name="Group 2">
            <a:extLst>
              <a:ext uri="{FF2B5EF4-FFF2-40B4-BE49-F238E27FC236}">
                <a16:creationId xmlns:a16="http://schemas.microsoft.com/office/drawing/2014/main" id="{2946B4AB-D39C-3411-CED6-AF5ADABC0E7F}"/>
              </a:ext>
            </a:extLst>
          </p:cNvPr>
          <p:cNvGrpSpPr/>
          <p:nvPr/>
        </p:nvGrpSpPr>
        <p:grpSpPr>
          <a:xfrm>
            <a:off x="6405599" y="420564"/>
            <a:ext cx="1950720" cy="6339840"/>
            <a:chOff x="4288786" y="-68118"/>
            <a:chExt cx="2373923" cy="8205510"/>
          </a:xfrm>
        </p:grpSpPr>
        <p:pic>
          <p:nvPicPr>
            <p:cNvPr id="4" name="Picture 3" descr="A screenshot of a phone&#10;&#10;AI-generated content may be incorrect.">
              <a:extLst>
                <a:ext uri="{FF2B5EF4-FFF2-40B4-BE49-F238E27FC236}">
                  <a16:creationId xmlns:a16="http://schemas.microsoft.com/office/drawing/2014/main" id="{C83CAFC1-A7FE-4D9F-EE4C-46F3B84CF7E8}"/>
                </a:ext>
              </a:extLst>
            </p:cNvPr>
            <p:cNvPicPr>
              <a:picLocks noChangeAspect="1"/>
            </p:cNvPicPr>
            <p:nvPr/>
          </p:nvPicPr>
          <p:blipFill>
            <a:blip r:embed="rId3"/>
            <a:srcRect b="16453"/>
            <a:stretch>
              <a:fillRect/>
            </a:stretch>
          </p:blipFill>
          <p:spPr>
            <a:xfrm>
              <a:off x="4290270" y="-68118"/>
              <a:ext cx="2372439" cy="4297233"/>
            </a:xfrm>
            <a:prstGeom prst="rect">
              <a:avLst/>
            </a:prstGeom>
          </p:spPr>
        </p:pic>
        <p:pic>
          <p:nvPicPr>
            <p:cNvPr id="5" name="Picture 4" descr="A screenshot of a phone&#10;&#10;AI-generated content may be incorrect.">
              <a:extLst>
                <a:ext uri="{FF2B5EF4-FFF2-40B4-BE49-F238E27FC236}">
                  <a16:creationId xmlns:a16="http://schemas.microsoft.com/office/drawing/2014/main" id="{1ABF9AAE-4394-783A-C0BD-CA433CDB6A4B}"/>
                </a:ext>
              </a:extLst>
            </p:cNvPr>
            <p:cNvPicPr>
              <a:picLocks noChangeAspect="1"/>
            </p:cNvPicPr>
            <p:nvPr/>
          </p:nvPicPr>
          <p:blipFill>
            <a:blip r:embed="rId4"/>
            <a:srcRect t="24015"/>
            <a:stretch>
              <a:fillRect/>
            </a:stretch>
          </p:blipFill>
          <p:spPr>
            <a:xfrm>
              <a:off x="4288786" y="4229115"/>
              <a:ext cx="2373923" cy="3908277"/>
            </a:xfrm>
            <a:prstGeom prst="rect">
              <a:avLst/>
            </a:prstGeom>
          </p:spPr>
        </p:pic>
      </p:grpSp>
      <p:sp>
        <p:nvSpPr>
          <p:cNvPr id="6" name="Arrow: Left 5">
            <a:extLst>
              <a:ext uri="{FF2B5EF4-FFF2-40B4-BE49-F238E27FC236}">
                <a16:creationId xmlns:a16="http://schemas.microsoft.com/office/drawing/2014/main" id="{13C95004-A419-7B6F-087F-B5A87B3312A4}"/>
              </a:ext>
            </a:extLst>
          </p:cNvPr>
          <p:cNvSpPr/>
          <p:nvPr/>
        </p:nvSpPr>
        <p:spPr>
          <a:xfrm>
            <a:off x="8519536" y="1926482"/>
            <a:ext cx="818707" cy="308343"/>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7" name="Arrow: Left 6">
            <a:extLst>
              <a:ext uri="{FF2B5EF4-FFF2-40B4-BE49-F238E27FC236}">
                <a16:creationId xmlns:a16="http://schemas.microsoft.com/office/drawing/2014/main" id="{C6E5BCD9-4C9D-0EB9-B9BD-3F128BA467D2}"/>
              </a:ext>
            </a:extLst>
          </p:cNvPr>
          <p:cNvSpPr/>
          <p:nvPr/>
        </p:nvSpPr>
        <p:spPr>
          <a:xfrm>
            <a:off x="8523729" y="6137934"/>
            <a:ext cx="818707" cy="308343"/>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8" name="TextBox 7">
            <a:extLst>
              <a:ext uri="{FF2B5EF4-FFF2-40B4-BE49-F238E27FC236}">
                <a16:creationId xmlns:a16="http://schemas.microsoft.com/office/drawing/2014/main" id="{A578228B-4641-5735-DA7A-A973CA09A0FF}"/>
              </a:ext>
            </a:extLst>
          </p:cNvPr>
          <p:cNvSpPr txBox="1"/>
          <p:nvPr/>
        </p:nvSpPr>
        <p:spPr>
          <a:xfrm>
            <a:off x="9478276" y="1895987"/>
            <a:ext cx="2528256" cy="369332"/>
          </a:xfrm>
          <a:prstGeom prst="rect">
            <a:avLst/>
          </a:prstGeom>
          <a:noFill/>
        </p:spPr>
        <p:txBody>
          <a:bodyPr wrap="none" rtlCol="0">
            <a:spAutoFit/>
          </a:bodyPr>
          <a:lstStyle/>
          <a:p>
            <a:r>
              <a:rPr lang="en-US" sz="1800">
                <a:latin typeface="Palatino Linotype" panose="02040502050505030304" pitchFamily="18" charset="0"/>
              </a:rPr>
              <a:t>Select Cookie Quantity</a:t>
            </a:r>
          </a:p>
        </p:txBody>
      </p:sp>
      <p:sp>
        <p:nvSpPr>
          <p:cNvPr id="9" name="TextBox 8">
            <a:extLst>
              <a:ext uri="{FF2B5EF4-FFF2-40B4-BE49-F238E27FC236}">
                <a16:creationId xmlns:a16="http://schemas.microsoft.com/office/drawing/2014/main" id="{E14CB019-59A1-DF4A-9C7E-841E4446DDF5}"/>
              </a:ext>
            </a:extLst>
          </p:cNvPr>
          <p:cNvSpPr txBox="1"/>
          <p:nvPr/>
        </p:nvSpPr>
        <p:spPr>
          <a:xfrm>
            <a:off x="9364504" y="6107440"/>
            <a:ext cx="2839239" cy="369332"/>
          </a:xfrm>
          <a:prstGeom prst="rect">
            <a:avLst/>
          </a:prstGeom>
          <a:noFill/>
        </p:spPr>
        <p:txBody>
          <a:bodyPr wrap="none" rtlCol="0">
            <a:spAutoFit/>
          </a:bodyPr>
          <a:lstStyle/>
          <a:p>
            <a:r>
              <a:rPr lang="en-US" sz="1800">
                <a:latin typeface="Palatino Linotype" panose="02040502050505030304" pitchFamily="18" charset="0"/>
              </a:rPr>
              <a:t>Click CHECKOUT button</a:t>
            </a:r>
          </a:p>
        </p:txBody>
      </p:sp>
      <p:sp>
        <p:nvSpPr>
          <p:cNvPr id="14" name="Arrow: Left 13">
            <a:extLst>
              <a:ext uri="{FF2B5EF4-FFF2-40B4-BE49-F238E27FC236}">
                <a16:creationId xmlns:a16="http://schemas.microsoft.com/office/drawing/2014/main" id="{EAEFA652-5803-4C2B-D4F1-429B3EC6B936}"/>
              </a:ext>
            </a:extLst>
          </p:cNvPr>
          <p:cNvSpPr/>
          <p:nvPr/>
        </p:nvSpPr>
        <p:spPr>
          <a:xfrm>
            <a:off x="8519537" y="985989"/>
            <a:ext cx="818707" cy="308343"/>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5" name="TextBox 14">
            <a:extLst>
              <a:ext uri="{FF2B5EF4-FFF2-40B4-BE49-F238E27FC236}">
                <a16:creationId xmlns:a16="http://schemas.microsoft.com/office/drawing/2014/main" id="{00FB97EC-8FD5-D051-07A5-7CE5A23820B4}"/>
              </a:ext>
            </a:extLst>
          </p:cNvPr>
          <p:cNvSpPr txBox="1"/>
          <p:nvPr/>
        </p:nvSpPr>
        <p:spPr>
          <a:xfrm>
            <a:off x="9449074" y="937152"/>
            <a:ext cx="2249334" cy="369332"/>
          </a:xfrm>
          <a:prstGeom prst="rect">
            <a:avLst/>
          </a:prstGeom>
          <a:noFill/>
        </p:spPr>
        <p:txBody>
          <a:bodyPr wrap="none" rtlCol="0">
            <a:spAutoFit/>
          </a:bodyPr>
          <a:lstStyle/>
          <a:p>
            <a:r>
              <a:rPr lang="en-US" sz="1800">
                <a:latin typeface="Palatino Linotype" panose="02040502050505030304" pitchFamily="18" charset="0"/>
              </a:rPr>
              <a:t>Cookie Booth Name</a:t>
            </a:r>
          </a:p>
        </p:txBody>
      </p:sp>
      <p:sp>
        <p:nvSpPr>
          <p:cNvPr id="17" name="TextBox 16">
            <a:extLst>
              <a:ext uri="{FF2B5EF4-FFF2-40B4-BE49-F238E27FC236}">
                <a16:creationId xmlns:a16="http://schemas.microsoft.com/office/drawing/2014/main" id="{49315DD5-BE96-30CF-BB33-4212DE113C43}"/>
              </a:ext>
            </a:extLst>
          </p:cNvPr>
          <p:cNvSpPr txBox="1"/>
          <p:nvPr/>
        </p:nvSpPr>
        <p:spPr>
          <a:xfrm>
            <a:off x="6243600" y="0"/>
            <a:ext cx="6822374" cy="420564"/>
          </a:xfrm>
          <a:prstGeom prst="rect">
            <a:avLst/>
          </a:prstGeom>
          <a:noFill/>
        </p:spPr>
        <p:txBody>
          <a:bodyPr wrap="square">
            <a:spAutoFit/>
          </a:bodyPr>
          <a:lstStyle/>
          <a:p>
            <a:r>
              <a:rPr lang="en-US" sz="2133">
                <a:latin typeface="Palatino Linotype" panose="02040502050505030304" pitchFamily="18" charset="0"/>
              </a:rPr>
              <a:t>Select Cookie Varieties</a:t>
            </a:r>
          </a:p>
        </p:txBody>
      </p:sp>
    </p:spTree>
    <p:extLst>
      <p:ext uri="{BB962C8B-B14F-4D97-AF65-F5344CB8AC3E}">
        <p14:creationId xmlns:p14="http://schemas.microsoft.com/office/powerpoint/2010/main" val="31413968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40566-CD01-FFEA-46B2-A98E6C264D9C}"/>
              </a:ext>
            </a:extLst>
          </p:cNvPr>
          <p:cNvSpPr>
            <a:spLocks noGrp="1"/>
          </p:cNvSpPr>
          <p:nvPr>
            <p:ph type="ctrTitle"/>
          </p:nvPr>
        </p:nvSpPr>
        <p:spPr/>
        <p:txBody>
          <a:bodyPr/>
          <a:lstStyle/>
          <a:p>
            <a:r>
              <a:rPr lang="en-US"/>
              <a:t>Review order and select how the customer would like to pay. </a:t>
            </a:r>
          </a:p>
        </p:txBody>
      </p:sp>
      <p:sp>
        <p:nvSpPr>
          <p:cNvPr id="3" name="Arrow: Left 2">
            <a:extLst>
              <a:ext uri="{FF2B5EF4-FFF2-40B4-BE49-F238E27FC236}">
                <a16:creationId xmlns:a16="http://schemas.microsoft.com/office/drawing/2014/main" id="{2BCF2CE1-29A3-A6DA-AD29-6A51CED4AB6D}"/>
              </a:ext>
            </a:extLst>
          </p:cNvPr>
          <p:cNvSpPr/>
          <p:nvPr/>
        </p:nvSpPr>
        <p:spPr>
          <a:xfrm rot="10800000">
            <a:off x="6096000" y="2093768"/>
            <a:ext cx="661709" cy="384547"/>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grpSp>
        <p:nvGrpSpPr>
          <p:cNvPr id="4" name="Group 3">
            <a:extLst>
              <a:ext uri="{FF2B5EF4-FFF2-40B4-BE49-F238E27FC236}">
                <a16:creationId xmlns:a16="http://schemas.microsoft.com/office/drawing/2014/main" id="{CA357983-E901-4A75-05A7-EAB76B806563}"/>
              </a:ext>
            </a:extLst>
          </p:cNvPr>
          <p:cNvGrpSpPr/>
          <p:nvPr/>
        </p:nvGrpSpPr>
        <p:grpSpPr>
          <a:xfrm>
            <a:off x="6902010" y="376539"/>
            <a:ext cx="2580545" cy="6104915"/>
            <a:chOff x="3385037" y="0"/>
            <a:chExt cx="2373924" cy="6172040"/>
          </a:xfrm>
        </p:grpSpPr>
        <p:pic>
          <p:nvPicPr>
            <p:cNvPr id="5" name="Picture 4" descr="A screenshot of a phone&#10;&#10;AI-generated content may be incorrect.">
              <a:extLst>
                <a:ext uri="{FF2B5EF4-FFF2-40B4-BE49-F238E27FC236}">
                  <a16:creationId xmlns:a16="http://schemas.microsoft.com/office/drawing/2014/main" id="{40F3152F-1B14-C52D-8E34-D1B403E6EF0C}"/>
                </a:ext>
              </a:extLst>
            </p:cNvPr>
            <p:cNvPicPr>
              <a:picLocks noChangeAspect="1"/>
            </p:cNvPicPr>
            <p:nvPr/>
          </p:nvPicPr>
          <p:blipFill>
            <a:blip r:embed="rId3"/>
            <a:srcRect b="32493"/>
            <a:stretch>
              <a:fillRect/>
            </a:stretch>
          </p:blipFill>
          <p:spPr>
            <a:xfrm>
              <a:off x="3385038" y="0"/>
              <a:ext cx="2373923" cy="3472222"/>
            </a:xfrm>
            <a:prstGeom prst="rect">
              <a:avLst/>
            </a:prstGeom>
          </p:spPr>
        </p:pic>
        <p:pic>
          <p:nvPicPr>
            <p:cNvPr id="6" name="Picture 5" descr="A screenshot of a mobile payment&#10;&#10;AI-generated content may be incorrect.">
              <a:extLst>
                <a:ext uri="{FF2B5EF4-FFF2-40B4-BE49-F238E27FC236}">
                  <a16:creationId xmlns:a16="http://schemas.microsoft.com/office/drawing/2014/main" id="{895E57DE-E5F0-5CED-A5CA-314E31507E9F}"/>
                </a:ext>
              </a:extLst>
            </p:cNvPr>
            <p:cNvPicPr>
              <a:picLocks noChangeAspect="1"/>
            </p:cNvPicPr>
            <p:nvPr/>
          </p:nvPicPr>
          <p:blipFill>
            <a:blip r:embed="rId4"/>
            <a:srcRect t="44448"/>
            <a:stretch>
              <a:fillRect/>
            </a:stretch>
          </p:blipFill>
          <p:spPr>
            <a:xfrm>
              <a:off x="3385037" y="3314700"/>
              <a:ext cx="2373923" cy="2857340"/>
            </a:xfrm>
            <a:prstGeom prst="rect">
              <a:avLst/>
            </a:prstGeom>
          </p:spPr>
        </p:pic>
      </p:grpSp>
      <p:sp>
        <p:nvSpPr>
          <p:cNvPr id="7" name="TextBox 6">
            <a:extLst>
              <a:ext uri="{FF2B5EF4-FFF2-40B4-BE49-F238E27FC236}">
                <a16:creationId xmlns:a16="http://schemas.microsoft.com/office/drawing/2014/main" id="{211DBFFF-CE71-24D6-508D-8221C9B6858D}"/>
              </a:ext>
            </a:extLst>
          </p:cNvPr>
          <p:cNvSpPr txBox="1"/>
          <p:nvPr/>
        </p:nvSpPr>
        <p:spPr>
          <a:xfrm>
            <a:off x="4911408" y="1721882"/>
            <a:ext cx="1770036" cy="369332"/>
          </a:xfrm>
          <a:prstGeom prst="rect">
            <a:avLst/>
          </a:prstGeom>
          <a:noFill/>
        </p:spPr>
        <p:txBody>
          <a:bodyPr wrap="none" rtlCol="0">
            <a:spAutoFit/>
          </a:bodyPr>
          <a:lstStyle/>
          <a:p>
            <a:r>
              <a:rPr lang="en-US" sz="1800">
                <a:latin typeface="Girl Scout Text Book" panose="02020003000000000000" pitchFamily="18" charset="0"/>
              </a:rPr>
              <a:t>Booth location</a:t>
            </a:r>
          </a:p>
        </p:txBody>
      </p:sp>
      <p:sp>
        <p:nvSpPr>
          <p:cNvPr id="9" name="Arrow: Left 8">
            <a:extLst>
              <a:ext uri="{FF2B5EF4-FFF2-40B4-BE49-F238E27FC236}">
                <a16:creationId xmlns:a16="http://schemas.microsoft.com/office/drawing/2014/main" id="{FE97E418-3702-4499-B773-1AAF2296993B}"/>
              </a:ext>
            </a:extLst>
          </p:cNvPr>
          <p:cNvSpPr/>
          <p:nvPr/>
        </p:nvSpPr>
        <p:spPr>
          <a:xfrm rot="10800000">
            <a:off x="6122740" y="4379687"/>
            <a:ext cx="661709" cy="384547"/>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0" name="TextBox 9">
            <a:extLst>
              <a:ext uri="{FF2B5EF4-FFF2-40B4-BE49-F238E27FC236}">
                <a16:creationId xmlns:a16="http://schemas.microsoft.com/office/drawing/2014/main" id="{D9A4F69F-8B02-E5E1-0654-68B515257964}"/>
              </a:ext>
            </a:extLst>
          </p:cNvPr>
          <p:cNvSpPr txBox="1"/>
          <p:nvPr/>
        </p:nvSpPr>
        <p:spPr>
          <a:xfrm>
            <a:off x="4621298" y="3979577"/>
            <a:ext cx="2406428" cy="369332"/>
          </a:xfrm>
          <a:prstGeom prst="rect">
            <a:avLst/>
          </a:prstGeom>
          <a:noFill/>
        </p:spPr>
        <p:txBody>
          <a:bodyPr wrap="none" rtlCol="0">
            <a:spAutoFit/>
          </a:bodyPr>
          <a:lstStyle/>
          <a:p>
            <a:r>
              <a:rPr lang="en-US" sz="1800">
                <a:latin typeface="Girl Scout Text Book" panose="02020003000000000000" pitchFamily="18" charset="0"/>
              </a:rPr>
              <a:t>Select payment type</a:t>
            </a:r>
          </a:p>
        </p:txBody>
      </p:sp>
    </p:spTree>
    <p:extLst>
      <p:ext uri="{BB962C8B-B14F-4D97-AF65-F5344CB8AC3E}">
        <p14:creationId xmlns:p14="http://schemas.microsoft.com/office/powerpoint/2010/main" val="40042081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screenshot of a mobile payment&#10;&#10;AI-generated content may be incorrect.">
            <a:extLst>
              <a:ext uri="{FF2B5EF4-FFF2-40B4-BE49-F238E27FC236}">
                <a16:creationId xmlns:a16="http://schemas.microsoft.com/office/drawing/2014/main" id="{00ADBFEE-C416-A1A9-310C-B2CFAE61C9BD}"/>
              </a:ext>
            </a:extLst>
          </p:cNvPr>
          <p:cNvPicPr>
            <a:picLocks noChangeAspect="1"/>
          </p:cNvPicPr>
          <p:nvPr/>
        </p:nvPicPr>
        <p:blipFill>
          <a:blip r:embed="rId3"/>
          <a:srcRect t="43051" b="17544"/>
          <a:stretch>
            <a:fillRect/>
          </a:stretch>
        </p:blipFill>
        <p:spPr>
          <a:xfrm>
            <a:off x="628743" y="1959164"/>
            <a:ext cx="3165231" cy="2702384"/>
          </a:xfrm>
          <a:prstGeom prst="rect">
            <a:avLst/>
          </a:prstGeom>
          <a:ln>
            <a:solidFill>
              <a:srgbClr val="00B0F0"/>
            </a:solidFill>
          </a:ln>
        </p:spPr>
      </p:pic>
      <p:sp>
        <p:nvSpPr>
          <p:cNvPr id="3" name="Footer Placeholder 2">
            <a:extLst>
              <a:ext uri="{FF2B5EF4-FFF2-40B4-BE49-F238E27FC236}">
                <a16:creationId xmlns:a16="http://schemas.microsoft.com/office/drawing/2014/main" id="{163D9C21-EE7B-F92C-F389-E215021A946C}"/>
              </a:ext>
            </a:extLst>
          </p:cNvPr>
          <p:cNvSpPr>
            <a:spLocks noGrp="1"/>
          </p:cNvSpPr>
          <p:nvPr>
            <p:ph type="ftr" sz="quarter" idx="3"/>
          </p:nvPr>
        </p:nvSpPr>
        <p:spPr/>
        <p:txBody>
          <a:bodyPr/>
          <a:lstStyle/>
          <a:p>
            <a:r>
              <a:rPr lang="en-US"/>
              <a:t>©2024 Girl Scouts of the USA. All Rights Reserved. Not for public distribution.</a:t>
            </a:r>
          </a:p>
        </p:txBody>
      </p:sp>
      <p:sp>
        <p:nvSpPr>
          <p:cNvPr id="2" name="Slide Number Placeholder 1">
            <a:extLst>
              <a:ext uri="{FF2B5EF4-FFF2-40B4-BE49-F238E27FC236}">
                <a16:creationId xmlns:a16="http://schemas.microsoft.com/office/drawing/2014/main" id="{A0859E94-5708-5E61-5C45-CA03B8D07B93}"/>
              </a:ext>
            </a:extLst>
          </p:cNvPr>
          <p:cNvSpPr>
            <a:spLocks noGrp="1"/>
          </p:cNvSpPr>
          <p:nvPr>
            <p:ph type="sldNum" sz="quarter" idx="4"/>
          </p:nvPr>
        </p:nvSpPr>
        <p:spPr/>
        <p:txBody>
          <a:bodyPr/>
          <a:lstStyle/>
          <a:p>
            <a:fld id="{7691CCDB-B024-8747-B233-CAD1CBC7A901}" type="slidenum">
              <a:rPr lang="en-US" smtClean="0"/>
              <a:pPr/>
              <a:t>58</a:t>
            </a:fld>
            <a:endParaRPr lang="en-US"/>
          </a:p>
        </p:txBody>
      </p:sp>
      <p:sp>
        <p:nvSpPr>
          <p:cNvPr id="5" name="Text Placeholder 3">
            <a:extLst>
              <a:ext uri="{FF2B5EF4-FFF2-40B4-BE49-F238E27FC236}">
                <a16:creationId xmlns:a16="http://schemas.microsoft.com/office/drawing/2014/main" id="{3132D80F-CB7D-5DA2-8F01-91D804F7AE54}"/>
              </a:ext>
            </a:extLst>
          </p:cNvPr>
          <p:cNvSpPr txBox="1">
            <a:spLocks/>
          </p:cNvSpPr>
          <p:nvPr/>
        </p:nvSpPr>
        <p:spPr>
          <a:xfrm>
            <a:off x="228599" y="250475"/>
            <a:ext cx="5395948" cy="867125"/>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Payment Type: Cash</a:t>
            </a:r>
          </a:p>
        </p:txBody>
      </p:sp>
      <p:pic>
        <p:nvPicPr>
          <p:cNvPr id="9" name="Picture 8" descr="A screenshot of a cash register&#10;&#10;AI-generated content may be incorrect.">
            <a:extLst>
              <a:ext uri="{FF2B5EF4-FFF2-40B4-BE49-F238E27FC236}">
                <a16:creationId xmlns:a16="http://schemas.microsoft.com/office/drawing/2014/main" id="{05C61BD9-04BA-312F-AFC2-9483B87F81F5}"/>
              </a:ext>
            </a:extLst>
          </p:cNvPr>
          <p:cNvPicPr>
            <a:picLocks noChangeAspect="1"/>
          </p:cNvPicPr>
          <p:nvPr/>
        </p:nvPicPr>
        <p:blipFill>
          <a:blip r:embed="rId4"/>
          <a:stretch>
            <a:fillRect/>
          </a:stretch>
        </p:blipFill>
        <p:spPr>
          <a:xfrm>
            <a:off x="7268991" y="563670"/>
            <a:ext cx="2643267" cy="5730660"/>
          </a:xfrm>
          <a:prstGeom prst="rect">
            <a:avLst/>
          </a:prstGeom>
        </p:spPr>
      </p:pic>
      <p:sp>
        <p:nvSpPr>
          <p:cNvPr id="10" name="Arrow: Left 9">
            <a:extLst>
              <a:ext uri="{FF2B5EF4-FFF2-40B4-BE49-F238E27FC236}">
                <a16:creationId xmlns:a16="http://schemas.microsoft.com/office/drawing/2014/main" id="{C5A363E7-9E1E-D5F5-EBA3-FF7975D41061}"/>
              </a:ext>
            </a:extLst>
          </p:cNvPr>
          <p:cNvSpPr/>
          <p:nvPr/>
        </p:nvSpPr>
        <p:spPr>
          <a:xfrm rot="10800000">
            <a:off x="3965762" y="3086452"/>
            <a:ext cx="652532" cy="447809"/>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11" name="Rectangle 10">
            <a:extLst>
              <a:ext uri="{FF2B5EF4-FFF2-40B4-BE49-F238E27FC236}">
                <a16:creationId xmlns:a16="http://schemas.microsoft.com/office/drawing/2014/main" id="{BBB07243-E5B3-136E-0E6A-B51682AC1283}"/>
              </a:ext>
            </a:extLst>
          </p:cNvPr>
          <p:cNvSpPr/>
          <p:nvPr/>
        </p:nvSpPr>
        <p:spPr>
          <a:xfrm>
            <a:off x="774367" y="2322186"/>
            <a:ext cx="1295733" cy="446415"/>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pic>
        <p:nvPicPr>
          <p:cNvPr id="17" name="Graphic 16" descr="Badge 1 with solid fill">
            <a:extLst>
              <a:ext uri="{FF2B5EF4-FFF2-40B4-BE49-F238E27FC236}">
                <a16:creationId xmlns:a16="http://schemas.microsoft.com/office/drawing/2014/main" id="{EE2E8D4D-EEA4-ED80-BE21-002F6C8D18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00353" y="2372986"/>
            <a:ext cx="605652" cy="605652"/>
          </a:xfrm>
          <a:prstGeom prst="rect">
            <a:avLst/>
          </a:prstGeom>
        </p:spPr>
      </p:pic>
      <p:pic>
        <p:nvPicPr>
          <p:cNvPr id="18" name="Graphic 17" descr="Badge with solid fill">
            <a:extLst>
              <a:ext uri="{FF2B5EF4-FFF2-40B4-BE49-F238E27FC236}">
                <a16:creationId xmlns:a16="http://schemas.microsoft.com/office/drawing/2014/main" id="{58ED795D-1BA4-CFA4-7D3B-BC04F9ED6CA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57937" y="2904129"/>
            <a:ext cx="609600" cy="609600"/>
          </a:xfrm>
          <a:prstGeom prst="rect">
            <a:avLst/>
          </a:prstGeom>
        </p:spPr>
      </p:pic>
      <p:pic>
        <p:nvPicPr>
          <p:cNvPr id="19" name="Graphic 18" descr="Badge 3 with solid fill">
            <a:extLst>
              <a:ext uri="{FF2B5EF4-FFF2-40B4-BE49-F238E27FC236}">
                <a16:creationId xmlns:a16="http://schemas.microsoft.com/office/drawing/2014/main" id="{5B1AC2A1-266E-B76A-8EDC-995AD38F83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912257" y="2836968"/>
            <a:ext cx="609600" cy="609600"/>
          </a:xfrm>
          <a:prstGeom prst="rect">
            <a:avLst/>
          </a:prstGeom>
        </p:spPr>
      </p:pic>
      <p:sp>
        <p:nvSpPr>
          <p:cNvPr id="20" name="TextBox 19">
            <a:extLst>
              <a:ext uri="{FF2B5EF4-FFF2-40B4-BE49-F238E27FC236}">
                <a16:creationId xmlns:a16="http://schemas.microsoft.com/office/drawing/2014/main" id="{460F14E9-D4AF-F6F6-3EC3-60FA407FE5F9}"/>
              </a:ext>
            </a:extLst>
          </p:cNvPr>
          <p:cNvSpPr txBox="1"/>
          <p:nvPr/>
        </p:nvSpPr>
        <p:spPr>
          <a:xfrm>
            <a:off x="7792996" y="2003191"/>
            <a:ext cx="1708801" cy="369332"/>
          </a:xfrm>
          <a:prstGeom prst="rect">
            <a:avLst/>
          </a:prstGeom>
          <a:solidFill>
            <a:schemeClr val="accent5"/>
          </a:solidFill>
          <a:ln>
            <a:solidFill>
              <a:srgbClr val="00B0F0"/>
            </a:solidFill>
          </a:ln>
        </p:spPr>
        <p:txBody>
          <a:bodyPr wrap="none" rtlCol="0">
            <a:spAutoFit/>
          </a:bodyPr>
          <a:lstStyle/>
          <a:p>
            <a:r>
              <a:rPr lang="en-US" sz="1800">
                <a:latin typeface="Palatino Linotype" panose="02040502050505030304" pitchFamily="18" charset="0"/>
              </a:rPr>
              <a:t>Order Amount</a:t>
            </a:r>
          </a:p>
        </p:txBody>
      </p:sp>
      <p:sp>
        <p:nvSpPr>
          <p:cNvPr id="21" name="TextBox 20">
            <a:extLst>
              <a:ext uri="{FF2B5EF4-FFF2-40B4-BE49-F238E27FC236}">
                <a16:creationId xmlns:a16="http://schemas.microsoft.com/office/drawing/2014/main" id="{37FC15DE-962E-1E8D-C946-E58F7F1F067C}"/>
              </a:ext>
            </a:extLst>
          </p:cNvPr>
          <p:cNvSpPr txBox="1"/>
          <p:nvPr/>
        </p:nvSpPr>
        <p:spPr>
          <a:xfrm>
            <a:off x="5405880" y="3534261"/>
            <a:ext cx="1855681" cy="1200329"/>
          </a:xfrm>
          <a:prstGeom prst="rect">
            <a:avLst/>
          </a:prstGeom>
          <a:noFill/>
          <a:ln>
            <a:noFill/>
          </a:ln>
        </p:spPr>
        <p:txBody>
          <a:bodyPr wrap="square" rtlCol="0">
            <a:spAutoFit/>
          </a:bodyPr>
          <a:lstStyle/>
          <a:p>
            <a:r>
              <a:rPr lang="en-US" sz="1800">
                <a:latin typeface="Palatino Linotype" panose="02040502050505030304" pitchFamily="18" charset="0"/>
              </a:rPr>
              <a:t>Enter the amount of cash the customer gave</a:t>
            </a:r>
          </a:p>
        </p:txBody>
      </p:sp>
      <p:sp>
        <p:nvSpPr>
          <p:cNvPr id="22" name="Arrow: Left 21">
            <a:extLst>
              <a:ext uri="{FF2B5EF4-FFF2-40B4-BE49-F238E27FC236}">
                <a16:creationId xmlns:a16="http://schemas.microsoft.com/office/drawing/2014/main" id="{B3ABD253-AA5A-2EC6-6895-C8E33CB9977E}"/>
              </a:ext>
            </a:extLst>
          </p:cNvPr>
          <p:cNvSpPr/>
          <p:nvPr/>
        </p:nvSpPr>
        <p:spPr>
          <a:xfrm rot="10800000">
            <a:off x="6641567" y="2986994"/>
            <a:ext cx="652532" cy="447809"/>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23" name="TextBox 22">
            <a:extLst>
              <a:ext uri="{FF2B5EF4-FFF2-40B4-BE49-F238E27FC236}">
                <a16:creationId xmlns:a16="http://schemas.microsoft.com/office/drawing/2014/main" id="{2EC3AFEF-151D-319B-F473-29AA13AC3339}"/>
              </a:ext>
            </a:extLst>
          </p:cNvPr>
          <p:cNvSpPr txBox="1"/>
          <p:nvPr/>
        </p:nvSpPr>
        <p:spPr>
          <a:xfrm>
            <a:off x="10217058" y="3446568"/>
            <a:ext cx="1855681" cy="923330"/>
          </a:xfrm>
          <a:prstGeom prst="rect">
            <a:avLst/>
          </a:prstGeom>
          <a:noFill/>
          <a:ln>
            <a:noFill/>
          </a:ln>
        </p:spPr>
        <p:txBody>
          <a:bodyPr wrap="square" rtlCol="0">
            <a:spAutoFit/>
          </a:bodyPr>
          <a:lstStyle/>
          <a:p>
            <a:r>
              <a:rPr lang="en-US" sz="1800">
                <a:latin typeface="Palatino Linotype" panose="02040502050505030304" pitchFamily="18" charset="0"/>
              </a:rPr>
              <a:t>Customer’s change if applicable </a:t>
            </a:r>
          </a:p>
        </p:txBody>
      </p:sp>
    </p:spTree>
    <p:extLst>
      <p:ext uri="{BB962C8B-B14F-4D97-AF65-F5344CB8AC3E}">
        <p14:creationId xmlns:p14="http://schemas.microsoft.com/office/powerpoint/2010/main" val="160690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4F619-A39B-FF52-46D8-8C7471CF6EA3}"/>
            </a:ext>
          </a:extLst>
        </p:cNvPr>
        <p:cNvGrpSpPr/>
        <p:nvPr/>
      </p:nvGrpSpPr>
      <p:grpSpPr>
        <a:xfrm>
          <a:off x="0" y="0"/>
          <a:ext cx="0" cy="0"/>
          <a:chOff x="0" y="0"/>
          <a:chExt cx="0" cy="0"/>
        </a:xfrm>
      </p:grpSpPr>
      <p:pic>
        <p:nvPicPr>
          <p:cNvPr id="9" name="Picture 8" descr="A screenshot of a mobile payment&#10;&#10;AI-generated content may be incorrect.">
            <a:extLst>
              <a:ext uri="{FF2B5EF4-FFF2-40B4-BE49-F238E27FC236}">
                <a16:creationId xmlns:a16="http://schemas.microsoft.com/office/drawing/2014/main" id="{2984CE92-96BB-3EA1-4756-2EC414C8D09E}"/>
              </a:ext>
            </a:extLst>
          </p:cNvPr>
          <p:cNvPicPr>
            <a:picLocks noChangeAspect="1"/>
          </p:cNvPicPr>
          <p:nvPr/>
        </p:nvPicPr>
        <p:blipFill>
          <a:blip r:embed="rId3"/>
          <a:srcRect t="43051" b="17544"/>
          <a:stretch>
            <a:fillRect/>
          </a:stretch>
        </p:blipFill>
        <p:spPr>
          <a:xfrm>
            <a:off x="332500" y="2297752"/>
            <a:ext cx="2673344" cy="2282425"/>
          </a:xfrm>
          <a:prstGeom prst="rect">
            <a:avLst/>
          </a:prstGeom>
          <a:ln>
            <a:solidFill>
              <a:srgbClr val="00B0F0"/>
            </a:solidFill>
          </a:ln>
        </p:spPr>
      </p:pic>
      <p:sp>
        <p:nvSpPr>
          <p:cNvPr id="3" name="Footer Placeholder 2">
            <a:extLst>
              <a:ext uri="{FF2B5EF4-FFF2-40B4-BE49-F238E27FC236}">
                <a16:creationId xmlns:a16="http://schemas.microsoft.com/office/drawing/2014/main" id="{76977650-A41F-6AB2-EF81-9060FAD2F84A}"/>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9B7349DF-CE03-8252-C206-E98CDE45FA78}"/>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59</a:t>
            </a:fld>
            <a:endParaRPr lang="en-US">
              <a:solidFill>
                <a:srgbClr val="000000"/>
              </a:solidFill>
            </a:endParaRPr>
          </a:p>
        </p:txBody>
      </p:sp>
      <p:sp>
        <p:nvSpPr>
          <p:cNvPr id="5" name="Text Placeholder 3">
            <a:extLst>
              <a:ext uri="{FF2B5EF4-FFF2-40B4-BE49-F238E27FC236}">
                <a16:creationId xmlns:a16="http://schemas.microsoft.com/office/drawing/2014/main" id="{4FEC0488-3311-53A1-67F5-0A22DB8AB184}"/>
              </a:ext>
            </a:extLst>
          </p:cNvPr>
          <p:cNvSpPr txBox="1">
            <a:spLocks/>
          </p:cNvSpPr>
          <p:nvPr/>
        </p:nvSpPr>
        <p:spPr>
          <a:xfrm>
            <a:off x="228599" y="250475"/>
            <a:ext cx="6769101"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Payment Type: Credit Card</a:t>
            </a:r>
            <a:endParaRPr lang="en-US" sz="4000" b="1">
              <a:solidFill>
                <a:srgbClr val="000000"/>
              </a:solidFill>
            </a:endParaRPr>
          </a:p>
        </p:txBody>
      </p:sp>
      <p:sp>
        <p:nvSpPr>
          <p:cNvPr id="19" name="Explosion: 8 Points 18">
            <a:extLst>
              <a:ext uri="{FF2B5EF4-FFF2-40B4-BE49-F238E27FC236}">
                <a16:creationId xmlns:a16="http://schemas.microsoft.com/office/drawing/2014/main" id="{A9431FB8-9621-DBD3-7C87-7205227B5A18}"/>
              </a:ext>
            </a:extLst>
          </p:cNvPr>
          <p:cNvSpPr/>
          <p:nvPr/>
        </p:nvSpPr>
        <p:spPr>
          <a:xfrm>
            <a:off x="9138669" y="44447"/>
            <a:ext cx="3207637" cy="3492836"/>
          </a:xfrm>
          <a:prstGeom prst="irregularSeal1">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r>
              <a:rPr lang="en-US" sz="1351">
                <a:solidFill>
                  <a:schemeClr val="tx1"/>
                </a:solidFill>
                <a:latin typeface="Girl Scout Text Book" panose="02020003000000000000" pitchFamily="18" charset="0"/>
              </a:rPr>
              <a:t>Contact details are optional. Girl Scouts should still ask if the customer would like an email confirmation. </a:t>
            </a:r>
          </a:p>
        </p:txBody>
      </p:sp>
      <p:pic>
        <p:nvPicPr>
          <p:cNvPr id="4" name="Picture 3" descr="A screenshot of a computer&#10;&#10;Description automatically generated">
            <a:extLst>
              <a:ext uri="{FF2B5EF4-FFF2-40B4-BE49-F238E27FC236}">
                <a16:creationId xmlns:a16="http://schemas.microsoft.com/office/drawing/2014/main" id="{FCDB31C3-0E4E-89A0-F6EC-0E89BCBCA943}"/>
              </a:ext>
            </a:extLst>
          </p:cNvPr>
          <p:cNvPicPr>
            <a:picLocks noChangeAspect="1"/>
          </p:cNvPicPr>
          <p:nvPr/>
        </p:nvPicPr>
        <p:blipFill rotWithShape="1">
          <a:blip r:embed="rId4"/>
          <a:srcRect t="7782" b="2938"/>
          <a:stretch/>
        </p:blipFill>
        <p:spPr bwMode="auto">
          <a:xfrm>
            <a:off x="3692360" y="1790865"/>
            <a:ext cx="2187664" cy="4231235"/>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A714C804-9D2E-53B6-EAEE-8D8261B9BAEF}"/>
              </a:ext>
            </a:extLst>
          </p:cNvPr>
          <p:cNvSpPr/>
          <p:nvPr/>
        </p:nvSpPr>
        <p:spPr>
          <a:xfrm>
            <a:off x="433715" y="2966799"/>
            <a:ext cx="1395086" cy="397396"/>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sp>
        <p:nvSpPr>
          <p:cNvPr id="8" name="Arrow: Left 7">
            <a:extLst>
              <a:ext uri="{FF2B5EF4-FFF2-40B4-BE49-F238E27FC236}">
                <a16:creationId xmlns:a16="http://schemas.microsoft.com/office/drawing/2014/main" id="{D3A17E71-5060-B71C-3F51-8644550C406E}"/>
              </a:ext>
            </a:extLst>
          </p:cNvPr>
          <p:cNvSpPr/>
          <p:nvPr/>
        </p:nvSpPr>
        <p:spPr>
          <a:xfrm rot="10800000">
            <a:off x="3043991" y="3055853"/>
            <a:ext cx="531600" cy="308343"/>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pic>
        <p:nvPicPr>
          <p:cNvPr id="21" name="Picture 20" descr="A screenshot of a scan card&#10;&#10;Description automatically generated">
            <a:extLst>
              <a:ext uri="{FF2B5EF4-FFF2-40B4-BE49-F238E27FC236}">
                <a16:creationId xmlns:a16="http://schemas.microsoft.com/office/drawing/2014/main" id="{D5E94F9D-3463-C41F-78C1-E3A6FEF97E92}"/>
              </a:ext>
            </a:extLst>
          </p:cNvPr>
          <p:cNvPicPr>
            <a:picLocks noChangeAspect="1"/>
          </p:cNvPicPr>
          <p:nvPr/>
        </p:nvPicPr>
        <p:blipFill rotWithShape="1">
          <a:blip r:embed="rId5" r:link="rId6">
            <a:extLst>
              <a:ext uri="{28A0092B-C50C-407E-A947-70E740481C1C}">
                <a14:useLocalDpi xmlns:a14="http://schemas.microsoft.com/office/drawing/2010/main" val="0"/>
              </a:ext>
            </a:extLst>
          </a:blip>
          <a:srcRect t="29898" b="9061"/>
          <a:stretch>
            <a:fillRect/>
          </a:stretch>
        </p:blipFill>
        <p:spPr bwMode="auto">
          <a:xfrm>
            <a:off x="6241332" y="2865197"/>
            <a:ext cx="2028825" cy="2684145"/>
          </a:xfrm>
          <a:prstGeom prst="rect">
            <a:avLst/>
          </a:prstGeom>
          <a:noFill/>
          <a:ln>
            <a:noFill/>
          </a:ln>
          <a:extLst>
            <a:ext uri="{53640926-AAD7-44D8-BBD7-CCE9431645EC}">
              <a14:shadowObscured xmlns:a14="http://schemas.microsoft.com/office/drawing/2010/main"/>
            </a:ext>
          </a:extLst>
        </p:spPr>
      </p:pic>
      <p:cxnSp>
        <p:nvCxnSpPr>
          <p:cNvPr id="23" name="Connector: Elbow 22">
            <a:extLst>
              <a:ext uri="{FF2B5EF4-FFF2-40B4-BE49-F238E27FC236}">
                <a16:creationId xmlns:a16="http://schemas.microsoft.com/office/drawing/2014/main" id="{7C7125A3-B623-31DA-5713-C012385DAFB0}"/>
              </a:ext>
            </a:extLst>
          </p:cNvPr>
          <p:cNvCxnSpPr>
            <a:cxnSpLocks/>
            <a:endCxn id="21" idx="0"/>
          </p:cNvCxnSpPr>
          <p:nvPr/>
        </p:nvCxnSpPr>
        <p:spPr>
          <a:xfrm>
            <a:off x="5944064" y="2346385"/>
            <a:ext cx="1311681" cy="518812"/>
          </a:xfrm>
          <a:prstGeom prst="bentConnector2">
            <a:avLst/>
          </a:prstGeom>
          <a:ln w="38100">
            <a:solidFill>
              <a:srgbClr val="00B0F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6" name="Star: 12 Points 22">
            <a:extLst>
              <a:ext uri="{FF2B5EF4-FFF2-40B4-BE49-F238E27FC236}">
                <a16:creationId xmlns:a16="http://schemas.microsoft.com/office/drawing/2014/main" id="{46E51862-2BB3-B945-63A9-41BB918B5E2A}"/>
              </a:ext>
            </a:extLst>
          </p:cNvPr>
          <p:cNvSpPr/>
          <p:nvPr/>
        </p:nvSpPr>
        <p:spPr>
          <a:xfrm>
            <a:off x="8404776" y="2865197"/>
            <a:ext cx="1467787" cy="2933731"/>
          </a:xfrm>
          <a:prstGeom prst="flowChartOffpageConnector">
            <a:avLst/>
          </a:prstGeom>
          <a:solidFill>
            <a:srgbClr val="00B0F0"/>
          </a:solidFill>
          <a:ln>
            <a:solidFill>
              <a:srgbClr val="00B0F0"/>
            </a:solidFill>
          </a:ln>
        </p:spPr>
        <p:style>
          <a:lnRef idx="2">
            <a:schemeClr val="accent4"/>
          </a:lnRef>
          <a:fillRef idx="1">
            <a:schemeClr val="lt1"/>
          </a:fillRef>
          <a:effectRef idx="0">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1400" b="1">
                <a:solidFill>
                  <a:schemeClr val="bg1"/>
                </a:solidFill>
                <a:latin typeface="Palatino"/>
                <a:ea typeface="MS Mincho" panose="02020609040205080304" pitchFamily="49" charset="-128"/>
                <a:cs typeface="Times New Roman" panose="02020603050405020304" pitchFamily="18" charset="0"/>
              </a:rPr>
              <a:t>Use the Scan Card feature instead of typing all the numbers.</a:t>
            </a:r>
            <a:r>
              <a:rPr lang="en-US" sz="1400">
                <a:solidFill>
                  <a:schemeClr val="bg1"/>
                </a:solidFill>
                <a:latin typeface="Palatino"/>
                <a:ea typeface="MS Mincho" panose="02020609040205080304" pitchFamily="49" charset="-128"/>
                <a:cs typeface="Times New Roman" panose="02020603050405020304" pitchFamily="18" charset="0"/>
              </a:rPr>
              <a:t> </a:t>
            </a:r>
            <a:endParaRPr lang="en-US" sz="2000">
              <a:solidFill>
                <a:schemeClr val="bg1"/>
              </a:solidFill>
              <a:latin typeface="Palatino"/>
              <a:ea typeface="MS Mincho" panose="02020609040205080304" pitchFamily="49" charset="-128"/>
              <a:cs typeface="Times New Roman" panose="02020603050405020304" pitchFamily="18" charset="0"/>
            </a:endParaRPr>
          </a:p>
          <a:p>
            <a:pPr algn="ctr" defTabSz="685783">
              <a:defRPr/>
            </a:pPr>
            <a:r>
              <a:rPr lang="en-US" sz="1400">
                <a:solidFill>
                  <a:schemeClr val="bg1"/>
                </a:solidFill>
                <a:latin typeface="Palatino"/>
                <a:ea typeface="MS Mincho" panose="02020609040205080304" pitchFamily="49" charset="-128"/>
                <a:cs typeface="Times New Roman" panose="02020603050405020304" pitchFamily="18" charset="0"/>
              </a:rPr>
              <a:t>Tip: Have good lighting and double-check the numbers before placing the order.  </a:t>
            </a:r>
            <a:endParaRPr lang="en-US" sz="2000">
              <a:solidFill>
                <a:schemeClr val="bg1"/>
              </a:solidFill>
              <a:latin typeface="Palatino"/>
              <a:ea typeface="MS Mincho" panose="02020609040205080304" pitchFamily="49" charset="-128"/>
              <a:cs typeface="Times New Roman" panose="02020603050405020304" pitchFamily="18" charset="0"/>
            </a:endParaRPr>
          </a:p>
        </p:txBody>
      </p:sp>
      <p:sp>
        <p:nvSpPr>
          <p:cNvPr id="27" name="Rectangle 26">
            <a:extLst>
              <a:ext uri="{FF2B5EF4-FFF2-40B4-BE49-F238E27FC236}">
                <a16:creationId xmlns:a16="http://schemas.microsoft.com/office/drawing/2014/main" id="{81206A91-C2BB-28F9-2CC8-3AC708BF5E1C}"/>
              </a:ext>
            </a:extLst>
          </p:cNvPr>
          <p:cNvSpPr/>
          <p:nvPr/>
        </p:nvSpPr>
        <p:spPr>
          <a:xfrm>
            <a:off x="3689481" y="3438963"/>
            <a:ext cx="2186640" cy="1941111"/>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spTree>
    <p:extLst>
      <p:ext uri="{BB962C8B-B14F-4D97-AF65-F5344CB8AC3E}">
        <p14:creationId xmlns:p14="http://schemas.microsoft.com/office/powerpoint/2010/main" val="241855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P spid="2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68994-4945-F236-0563-B1A67E01795E}"/>
            </a:ext>
          </a:extLst>
        </p:cNvPr>
        <p:cNvGrpSpPr/>
        <p:nvPr/>
      </p:nvGrpSpPr>
      <p:grpSpPr>
        <a:xfrm>
          <a:off x="0" y="0"/>
          <a:ext cx="0" cy="0"/>
          <a:chOff x="0" y="0"/>
          <a:chExt cx="0" cy="0"/>
        </a:xfrm>
      </p:grpSpPr>
      <p:pic>
        <p:nvPicPr>
          <p:cNvPr id="4" name="Picture 3" descr="A screenshot of a mobile payment&#10;&#10;AI-generated content may be incorrect.">
            <a:extLst>
              <a:ext uri="{FF2B5EF4-FFF2-40B4-BE49-F238E27FC236}">
                <a16:creationId xmlns:a16="http://schemas.microsoft.com/office/drawing/2014/main" id="{5380D0D1-549D-8A57-EA53-9CCF8B661368}"/>
              </a:ext>
            </a:extLst>
          </p:cNvPr>
          <p:cNvPicPr>
            <a:picLocks noChangeAspect="1"/>
          </p:cNvPicPr>
          <p:nvPr/>
        </p:nvPicPr>
        <p:blipFill>
          <a:blip r:embed="rId3"/>
          <a:srcRect t="43051" b="17544"/>
          <a:stretch>
            <a:fillRect/>
          </a:stretch>
        </p:blipFill>
        <p:spPr>
          <a:xfrm>
            <a:off x="701663" y="1080203"/>
            <a:ext cx="3165231" cy="2702384"/>
          </a:xfrm>
          <a:prstGeom prst="rect">
            <a:avLst/>
          </a:prstGeom>
          <a:ln>
            <a:solidFill>
              <a:srgbClr val="00B0F0"/>
            </a:solidFill>
          </a:ln>
        </p:spPr>
      </p:pic>
      <p:sp>
        <p:nvSpPr>
          <p:cNvPr id="3" name="Footer Placeholder 2">
            <a:extLst>
              <a:ext uri="{FF2B5EF4-FFF2-40B4-BE49-F238E27FC236}">
                <a16:creationId xmlns:a16="http://schemas.microsoft.com/office/drawing/2014/main" id="{3FFA2153-257F-D66D-8729-5D552809B652}"/>
              </a:ext>
            </a:extLst>
          </p:cNvPr>
          <p:cNvSpPr>
            <a:spLocks noGrp="1"/>
          </p:cNvSpPr>
          <p:nvPr>
            <p:ph type="ftr" sz="quarter" idx="3"/>
          </p:nvPr>
        </p:nvSpPr>
        <p:spPr/>
        <p:txBody>
          <a:bodyPr/>
          <a:lstStyle/>
          <a:p>
            <a:pPr defTabSz="914332">
              <a:defRPr/>
            </a:pPr>
            <a:r>
              <a:rPr lang="en-US">
                <a:solidFill>
                  <a:srgbClr val="000000"/>
                </a:solidFill>
              </a:rPr>
              <a:t>©2024 Girl Scouts of the USA. All Rights Reserved. Not for public distribution.</a:t>
            </a:r>
          </a:p>
        </p:txBody>
      </p:sp>
      <p:sp>
        <p:nvSpPr>
          <p:cNvPr id="2" name="Slide Number Placeholder 1">
            <a:extLst>
              <a:ext uri="{FF2B5EF4-FFF2-40B4-BE49-F238E27FC236}">
                <a16:creationId xmlns:a16="http://schemas.microsoft.com/office/drawing/2014/main" id="{FFA55209-433C-5416-C9B6-DA856FF6E06F}"/>
              </a:ext>
            </a:extLst>
          </p:cNvPr>
          <p:cNvSpPr>
            <a:spLocks noGrp="1"/>
          </p:cNvSpPr>
          <p:nvPr>
            <p:ph type="sldNum" sz="quarter" idx="4"/>
          </p:nvPr>
        </p:nvSpPr>
        <p:spPr/>
        <p:txBody>
          <a:bodyPr/>
          <a:lstStyle/>
          <a:p>
            <a:pPr defTabSz="685783">
              <a:defRPr/>
            </a:pPr>
            <a:fld id="{7691CCDB-B024-8747-B233-CAD1CBC7A901}" type="slidenum">
              <a:rPr lang="en-US">
                <a:solidFill>
                  <a:srgbClr val="000000"/>
                </a:solidFill>
              </a:rPr>
              <a:pPr defTabSz="685783">
                <a:defRPr/>
              </a:pPr>
              <a:t>60</a:t>
            </a:fld>
            <a:endParaRPr lang="en-US">
              <a:solidFill>
                <a:srgbClr val="000000"/>
              </a:solidFill>
            </a:endParaRPr>
          </a:p>
        </p:txBody>
      </p:sp>
      <p:sp>
        <p:nvSpPr>
          <p:cNvPr id="5" name="Text Placeholder 3">
            <a:extLst>
              <a:ext uri="{FF2B5EF4-FFF2-40B4-BE49-F238E27FC236}">
                <a16:creationId xmlns:a16="http://schemas.microsoft.com/office/drawing/2014/main" id="{77078F8D-8258-80C7-7A09-99669AD88EA1}"/>
              </a:ext>
            </a:extLst>
          </p:cNvPr>
          <p:cNvSpPr txBox="1">
            <a:spLocks/>
          </p:cNvSpPr>
          <p:nvPr/>
        </p:nvSpPr>
        <p:spPr>
          <a:xfrm>
            <a:off x="228600" y="250475"/>
            <a:ext cx="7772401" cy="639915"/>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r>
              <a:rPr lang="en-US" sz="4000">
                <a:solidFill>
                  <a:srgbClr val="000000"/>
                </a:solidFill>
                <a:latin typeface="Palatino Linotype" panose="02040502050505030304" pitchFamily="18" charset="0"/>
              </a:rPr>
              <a:t>Payment Type: PayPal or Venmo</a:t>
            </a:r>
          </a:p>
        </p:txBody>
      </p:sp>
      <p:sp>
        <p:nvSpPr>
          <p:cNvPr id="10" name="Rectangle 9">
            <a:extLst>
              <a:ext uri="{FF2B5EF4-FFF2-40B4-BE49-F238E27FC236}">
                <a16:creationId xmlns:a16="http://schemas.microsoft.com/office/drawing/2014/main" id="{2D72215B-AC8A-5523-18D8-AF491E365A5C}"/>
              </a:ext>
            </a:extLst>
          </p:cNvPr>
          <p:cNvSpPr/>
          <p:nvPr/>
        </p:nvSpPr>
        <p:spPr>
          <a:xfrm>
            <a:off x="807522" y="2359906"/>
            <a:ext cx="1583434" cy="867625"/>
          </a:xfrm>
          <a:prstGeom prst="rect">
            <a:avLst/>
          </a:pr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685783">
              <a:defRPr/>
            </a:pPr>
            <a:endParaRPr lang="en-US" sz="1351">
              <a:solidFill>
                <a:srgbClr val="FFFFFF"/>
              </a:solidFill>
              <a:latin typeface="Aptos" panose="02110004020202020204"/>
            </a:endParaRPr>
          </a:p>
        </p:txBody>
      </p:sp>
      <p:grpSp>
        <p:nvGrpSpPr>
          <p:cNvPr id="18" name="Group 17">
            <a:extLst>
              <a:ext uri="{FF2B5EF4-FFF2-40B4-BE49-F238E27FC236}">
                <a16:creationId xmlns:a16="http://schemas.microsoft.com/office/drawing/2014/main" id="{C59799AA-0AA9-B333-8E22-52951F4FC196}"/>
              </a:ext>
            </a:extLst>
          </p:cNvPr>
          <p:cNvGrpSpPr/>
          <p:nvPr/>
        </p:nvGrpSpPr>
        <p:grpSpPr>
          <a:xfrm>
            <a:off x="228599" y="4064282"/>
            <a:ext cx="1905000" cy="2318148"/>
            <a:chOff x="4133214" y="2354263"/>
            <a:chExt cx="2479631" cy="3030163"/>
          </a:xfrm>
        </p:grpSpPr>
        <p:pic>
          <p:nvPicPr>
            <p:cNvPr id="12" name="Picture 11" descr="A screenshot of a qr code&#10;&#10;Description automatically generated">
              <a:extLst>
                <a:ext uri="{FF2B5EF4-FFF2-40B4-BE49-F238E27FC236}">
                  <a16:creationId xmlns:a16="http://schemas.microsoft.com/office/drawing/2014/main" id="{9AFEF639-E97C-5497-412A-DC1866128F90}"/>
                </a:ext>
              </a:extLst>
            </p:cNvPr>
            <p:cNvPicPr>
              <a:picLocks noChangeAspect="1"/>
            </p:cNvPicPr>
            <p:nvPr/>
          </p:nvPicPr>
          <p:blipFill rotWithShape="1">
            <a:blip r:embed="rId4" r:link="rId5" cstate="print">
              <a:extLst>
                <a:ext uri="{28A0092B-C50C-407E-A947-70E740481C1C}">
                  <a14:useLocalDpi xmlns:a14="http://schemas.microsoft.com/office/drawing/2010/main" val="0"/>
                </a:ext>
              </a:extLst>
            </a:blip>
            <a:srcRect t="22364" b="21276"/>
            <a:stretch>
              <a:fillRect/>
            </a:stretch>
          </p:blipFill>
          <p:spPr bwMode="auto">
            <a:xfrm>
              <a:off x="4133214" y="2354263"/>
              <a:ext cx="2479631" cy="3030163"/>
            </a:xfrm>
            <a:prstGeom prst="rect">
              <a:avLst/>
            </a:prstGeom>
            <a:noFill/>
            <a:ln>
              <a:solidFill>
                <a:schemeClr val="tx1"/>
              </a:solidFill>
            </a:ln>
            <a:extLst>
              <a:ext uri="{53640926-AAD7-44D8-BBD7-CCE9431645EC}">
                <a14:shadowObscured xmlns:a14="http://schemas.microsoft.com/office/drawing/2010/main"/>
              </a:ext>
            </a:extLst>
          </p:spPr>
        </p:pic>
        <p:sp>
          <p:nvSpPr>
            <p:cNvPr id="15" name="Rectangle 14">
              <a:extLst>
                <a:ext uri="{FF2B5EF4-FFF2-40B4-BE49-F238E27FC236}">
                  <a16:creationId xmlns:a16="http://schemas.microsoft.com/office/drawing/2014/main" id="{316EC3E1-FD2D-D48E-99CB-839C42A7E972}"/>
                </a:ext>
              </a:extLst>
            </p:cNvPr>
            <p:cNvSpPr/>
            <p:nvPr/>
          </p:nvSpPr>
          <p:spPr>
            <a:xfrm>
              <a:off x="5064101" y="3616643"/>
              <a:ext cx="617855" cy="37528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800">
                  <a:solidFill>
                    <a:srgbClr val="FFFFFF"/>
                  </a:solidFill>
                  <a:latin typeface="Aptos" panose="02110004020202020204"/>
                  <a:ea typeface="MS Mincho" panose="02020609040205080304" pitchFamily="49" charset="-128"/>
                  <a:cs typeface="Times New Roman" panose="02020603050405020304" pitchFamily="18" charset="0"/>
                </a:rPr>
                <a:t>Demo</a:t>
              </a:r>
            </a:p>
          </p:txBody>
        </p:sp>
      </p:grpSp>
      <p:grpSp>
        <p:nvGrpSpPr>
          <p:cNvPr id="17" name="Group 16">
            <a:extLst>
              <a:ext uri="{FF2B5EF4-FFF2-40B4-BE49-F238E27FC236}">
                <a16:creationId xmlns:a16="http://schemas.microsoft.com/office/drawing/2014/main" id="{A8F3FAAF-46BA-56DF-3D01-143AF2500193}"/>
              </a:ext>
            </a:extLst>
          </p:cNvPr>
          <p:cNvGrpSpPr/>
          <p:nvPr/>
        </p:nvGrpSpPr>
        <p:grpSpPr>
          <a:xfrm>
            <a:off x="2183684" y="4065949"/>
            <a:ext cx="1901952" cy="2316480"/>
            <a:chOff x="7970018" y="2096295"/>
            <a:chExt cx="2372803" cy="3040696"/>
          </a:xfrm>
        </p:grpSpPr>
        <p:pic>
          <p:nvPicPr>
            <p:cNvPr id="13" name="Picture 12" descr="A screenshot of a qr code&#10;&#10;Description automatically generated">
              <a:extLst>
                <a:ext uri="{FF2B5EF4-FFF2-40B4-BE49-F238E27FC236}">
                  <a16:creationId xmlns:a16="http://schemas.microsoft.com/office/drawing/2014/main" id="{42D6DB7F-A45E-AB36-AC3C-190BF640B916}"/>
                </a:ext>
              </a:extLst>
            </p:cNvPr>
            <p:cNvPicPr>
              <a:picLocks noChangeAspect="1"/>
            </p:cNvPicPr>
            <p:nvPr/>
          </p:nvPicPr>
          <p:blipFill rotWithShape="1">
            <a:blip r:embed="rId6" r:link="rId7" cstate="print">
              <a:extLst>
                <a:ext uri="{28A0092B-C50C-407E-A947-70E740481C1C}">
                  <a14:useLocalDpi xmlns:a14="http://schemas.microsoft.com/office/drawing/2010/main" val="0"/>
                </a:ext>
              </a:extLst>
            </a:blip>
            <a:srcRect t="20869" b="20035"/>
            <a:stretch>
              <a:fillRect/>
            </a:stretch>
          </p:blipFill>
          <p:spPr bwMode="auto">
            <a:xfrm>
              <a:off x="7970018" y="2096295"/>
              <a:ext cx="2372803" cy="3040696"/>
            </a:xfrm>
            <a:prstGeom prst="rect">
              <a:avLst/>
            </a:prstGeom>
            <a:noFill/>
            <a:ln>
              <a:solidFill>
                <a:schemeClr val="tx1"/>
              </a:solidFill>
            </a:ln>
            <a:extLst>
              <a:ext uri="{53640926-AAD7-44D8-BBD7-CCE9431645EC}">
                <a14:shadowObscured xmlns:a14="http://schemas.microsoft.com/office/drawing/2010/main"/>
              </a:ext>
            </a:extLst>
          </p:spPr>
        </p:pic>
        <p:sp>
          <p:nvSpPr>
            <p:cNvPr id="16" name="Rectangle 15">
              <a:extLst>
                <a:ext uri="{FF2B5EF4-FFF2-40B4-BE49-F238E27FC236}">
                  <a16:creationId xmlns:a16="http://schemas.microsoft.com/office/drawing/2014/main" id="{2BB5E9B5-0B2E-FFC2-9C8A-CDF79C761DC1}"/>
                </a:ext>
              </a:extLst>
            </p:cNvPr>
            <p:cNvSpPr/>
            <p:nvPr/>
          </p:nvSpPr>
          <p:spPr>
            <a:xfrm>
              <a:off x="8847491" y="3333108"/>
              <a:ext cx="617855" cy="375285"/>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685783">
                <a:defRPr/>
              </a:pPr>
              <a:r>
                <a:rPr lang="en-US" sz="933">
                  <a:solidFill>
                    <a:srgbClr val="FFFFFF"/>
                  </a:solidFill>
                  <a:latin typeface="Aptos" panose="02110004020202020204"/>
                  <a:ea typeface="MS Mincho" panose="02020609040205080304" pitchFamily="49" charset="-128"/>
                  <a:cs typeface="Times New Roman" panose="02020603050405020304" pitchFamily="18" charset="0"/>
                </a:rPr>
                <a:t>Demo</a:t>
              </a:r>
            </a:p>
          </p:txBody>
        </p:sp>
      </p:grpSp>
      <p:sp>
        <p:nvSpPr>
          <p:cNvPr id="20" name="Arrow: Left 19">
            <a:extLst>
              <a:ext uri="{FF2B5EF4-FFF2-40B4-BE49-F238E27FC236}">
                <a16:creationId xmlns:a16="http://schemas.microsoft.com/office/drawing/2014/main" id="{A5910BB5-CF76-F55C-080C-87F8DDC8B2E0}"/>
              </a:ext>
            </a:extLst>
          </p:cNvPr>
          <p:cNvSpPr/>
          <p:nvPr/>
        </p:nvSpPr>
        <p:spPr>
          <a:xfrm rot="16200000">
            <a:off x="1854821" y="3525303"/>
            <a:ext cx="550571" cy="308343"/>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pic>
        <p:nvPicPr>
          <p:cNvPr id="7" name="Picture 6">
            <a:extLst>
              <a:ext uri="{FF2B5EF4-FFF2-40B4-BE49-F238E27FC236}">
                <a16:creationId xmlns:a16="http://schemas.microsoft.com/office/drawing/2014/main" id="{15344C51-E90F-87BE-C85D-3060A5C2CFEA}"/>
              </a:ext>
            </a:extLst>
          </p:cNvPr>
          <p:cNvPicPr>
            <a:picLocks noChangeAspect="1"/>
          </p:cNvPicPr>
          <p:nvPr/>
        </p:nvPicPr>
        <p:blipFill>
          <a:blip r:embed="rId8"/>
          <a:stretch>
            <a:fillRect/>
          </a:stretch>
        </p:blipFill>
        <p:spPr>
          <a:xfrm>
            <a:off x="4192829" y="1512608"/>
            <a:ext cx="2560320" cy="3832785"/>
          </a:xfrm>
          <a:prstGeom prst="rect">
            <a:avLst/>
          </a:prstGeom>
          <a:ln>
            <a:solidFill>
              <a:schemeClr val="tx1"/>
            </a:solidFill>
          </a:ln>
        </p:spPr>
      </p:pic>
      <p:pic>
        <p:nvPicPr>
          <p:cNvPr id="14" name="Picture 13">
            <a:extLst>
              <a:ext uri="{FF2B5EF4-FFF2-40B4-BE49-F238E27FC236}">
                <a16:creationId xmlns:a16="http://schemas.microsoft.com/office/drawing/2014/main" id="{C071B3A9-569E-1E45-E1DB-72D210C2FD21}"/>
              </a:ext>
            </a:extLst>
          </p:cNvPr>
          <p:cNvPicPr>
            <a:picLocks noChangeAspect="1"/>
          </p:cNvPicPr>
          <p:nvPr/>
        </p:nvPicPr>
        <p:blipFill>
          <a:blip r:embed="rId9"/>
          <a:stretch>
            <a:fillRect/>
          </a:stretch>
        </p:blipFill>
        <p:spPr>
          <a:xfrm>
            <a:off x="6895053" y="1007885"/>
            <a:ext cx="2558408" cy="5343176"/>
          </a:xfrm>
          <a:prstGeom prst="rect">
            <a:avLst/>
          </a:prstGeom>
          <a:ln>
            <a:solidFill>
              <a:schemeClr val="tx1"/>
            </a:solidFill>
          </a:ln>
        </p:spPr>
      </p:pic>
      <p:pic>
        <p:nvPicPr>
          <p:cNvPr id="21" name="Picture 20">
            <a:extLst>
              <a:ext uri="{FF2B5EF4-FFF2-40B4-BE49-F238E27FC236}">
                <a16:creationId xmlns:a16="http://schemas.microsoft.com/office/drawing/2014/main" id="{7CDE7D69-1DF3-34F5-01F4-50BD47D1F226}"/>
              </a:ext>
            </a:extLst>
          </p:cNvPr>
          <p:cNvPicPr>
            <a:picLocks noChangeAspect="1"/>
          </p:cNvPicPr>
          <p:nvPr/>
        </p:nvPicPr>
        <p:blipFill>
          <a:blip r:embed="rId10"/>
          <a:stretch>
            <a:fillRect/>
          </a:stretch>
        </p:blipFill>
        <p:spPr>
          <a:xfrm>
            <a:off x="9595366" y="1132734"/>
            <a:ext cx="2533135" cy="5101873"/>
          </a:xfrm>
          <a:prstGeom prst="rect">
            <a:avLst/>
          </a:prstGeom>
          <a:ln>
            <a:solidFill>
              <a:schemeClr val="tx1"/>
            </a:solidFill>
          </a:ln>
        </p:spPr>
      </p:pic>
    </p:spTree>
    <p:extLst>
      <p:ext uri="{BB962C8B-B14F-4D97-AF65-F5344CB8AC3E}">
        <p14:creationId xmlns:p14="http://schemas.microsoft.com/office/powerpoint/2010/main" val="83853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72DC6-DF1B-3F45-6266-AF6D36773A55}"/>
              </a:ext>
            </a:extLst>
          </p:cNvPr>
          <p:cNvSpPr>
            <a:spLocks noGrp="1"/>
          </p:cNvSpPr>
          <p:nvPr>
            <p:ph type="ctrTitle"/>
          </p:nvPr>
        </p:nvSpPr>
        <p:spPr/>
        <p:txBody>
          <a:bodyPr/>
          <a:lstStyle/>
          <a:p>
            <a:r>
              <a:rPr lang="en-US"/>
              <a:t>Booth Summary</a:t>
            </a:r>
          </a:p>
        </p:txBody>
      </p:sp>
      <p:pic>
        <p:nvPicPr>
          <p:cNvPr id="3" name="Picture 2" descr="A screenshot of a phone&#10;&#10;AI-generated content may be incorrect.">
            <a:extLst>
              <a:ext uri="{FF2B5EF4-FFF2-40B4-BE49-F238E27FC236}">
                <a16:creationId xmlns:a16="http://schemas.microsoft.com/office/drawing/2014/main" id="{0CBBF685-D0A8-4B0B-413A-3DCA3192BCE9}"/>
              </a:ext>
            </a:extLst>
          </p:cNvPr>
          <p:cNvPicPr>
            <a:picLocks noChangeAspect="1"/>
          </p:cNvPicPr>
          <p:nvPr/>
        </p:nvPicPr>
        <p:blipFill>
          <a:blip r:embed="rId3"/>
          <a:stretch>
            <a:fillRect/>
          </a:stretch>
        </p:blipFill>
        <p:spPr>
          <a:xfrm>
            <a:off x="7868241" y="248311"/>
            <a:ext cx="2505029" cy="5427563"/>
          </a:xfrm>
          <a:prstGeom prst="rect">
            <a:avLst/>
          </a:prstGeom>
          <a:ln>
            <a:solidFill>
              <a:schemeClr val="tx1"/>
            </a:solidFill>
          </a:ln>
        </p:spPr>
      </p:pic>
      <p:sp>
        <p:nvSpPr>
          <p:cNvPr id="4" name="Arrow: Left 3">
            <a:extLst>
              <a:ext uri="{FF2B5EF4-FFF2-40B4-BE49-F238E27FC236}">
                <a16:creationId xmlns:a16="http://schemas.microsoft.com/office/drawing/2014/main" id="{5A159E1B-B735-388C-4F39-DDCDFC842D8B}"/>
              </a:ext>
            </a:extLst>
          </p:cNvPr>
          <p:cNvSpPr/>
          <p:nvPr/>
        </p:nvSpPr>
        <p:spPr>
          <a:xfrm rot="10800000">
            <a:off x="7153407" y="3622784"/>
            <a:ext cx="915468" cy="548519"/>
          </a:xfrm>
          <a:prstGeom prst="leftArrow">
            <a:avLst/>
          </a:prstGeom>
          <a:solidFill>
            <a:schemeClr val="accent5"/>
          </a:solidFill>
          <a:ln>
            <a:solidFill>
              <a:srgbClr val="00B0F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685783">
              <a:defRPr/>
            </a:pPr>
            <a:endParaRPr lang="en-US" sz="1351">
              <a:solidFill>
                <a:srgbClr val="FFFFFF"/>
              </a:solidFill>
              <a:latin typeface="Aptos" panose="02110004020202020204"/>
            </a:endParaRPr>
          </a:p>
        </p:txBody>
      </p:sp>
      <p:sp>
        <p:nvSpPr>
          <p:cNvPr id="5" name="TextBox 4">
            <a:extLst>
              <a:ext uri="{FF2B5EF4-FFF2-40B4-BE49-F238E27FC236}">
                <a16:creationId xmlns:a16="http://schemas.microsoft.com/office/drawing/2014/main" id="{6F5EC3CB-8B4F-0344-856C-65662C147CB0}"/>
              </a:ext>
            </a:extLst>
          </p:cNvPr>
          <p:cNvSpPr txBox="1"/>
          <p:nvPr/>
        </p:nvSpPr>
        <p:spPr>
          <a:xfrm>
            <a:off x="6220911" y="1945240"/>
            <a:ext cx="1258041" cy="2800767"/>
          </a:xfrm>
          <a:prstGeom prst="rect">
            <a:avLst/>
          </a:prstGeom>
          <a:noFill/>
          <a:ln>
            <a:noFill/>
          </a:ln>
        </p:spPr>
        <p:txBody>
          <a:bodyPr wrap="square" rtlCol="0">
            <a:spAutoFit/>
          </a:bodyPr>
          <a:lstStyle/>
          <a:p>
            <a:pPr fontAlgn="t">
              <a:lnSpc>
                <a:spcPct val="100000"/>
              </a:lnSpc>
              <a:buNone/>
            </a:pPr>
            <a:r>
              <a:rPr lang="en-US" sz="1600">
                <a:latin typeface="Girl Scout Text Book" panose="02020003000000000000" pitchFamily="18" charset="0"/>
              </a:rPr>
              <a:t>Click </a:t>
            </a:r>
            <a:r>
              <a:rPr lang="en-US" sz="1600" b="1">
                <a:latin typeface="Girl Scout Text Book" panose="02020003000000000000" pitchFamily="18" charset="0"/>
              </a:rPr>
              <a:t>New Booth Order</a:t>
            </a:r>
            <a:r>
              <a:rPr lang="en-US" sz="1600">
                <a:latin typeface="Girl Scout Text Book" panose="02020003000000000000" pitchFamily="18" charset="0"/>
              </a:rPr>
              <a:t> to begin processing another customer order at the current booth.</a:t>
            </a:r>
          </a:p>
        </p:txBody>
      </p:sp>
      <p:sp>
        <p:nvSpPr>
          <p:cNvPr id="6" name="TextBox 5">
            <a:extLst>
              <a:ext uri="{FF2B5EF4-FFF2-40B4-BE49-F238E27FC236}">
                <a16:creationId xmlns:a16="http://schemas.microsoft.com/office/drawing/2014/main" id="{5E566B43-6EE7-8390-77EC-FE750E7CFBA6}"/>
              </a:ext>
            </a:extLst>
          </p:cNvPr>
          <p:cNvSpPr txBox="1"/>
          <p:nvPr/>
        </p:nvSpPr>
        <p:spPr>
          <a:xfrm>
            <a:off x="10489941" y="1012837"/>
            <a:ext cx="1542505" cy="2800767"/>
          </a:xfrm>
          <a:prstGeom prst="rect">
            <a:avLst/>
          </a:prstGeom>
          <a:noFill/>
          <a:ln>
            <a:noFill/>
          </a:ln>
        </p:spPr>
        <p:txBody>
          <a:bodyPr wrap="square" rtlCol="0">
            <a:spAutoFit/>
          </a:bodyPr>
          <a:lstStyle/>
          <a:p>
            <a:pPr fontAlgn="t">
              <a:lnSpc>
                <a:spcPct val="100000"/>
              </a:lnSpc>
              <a:buNone/>
            </a:pPr>
            <a:r>
              <a:rPr lang="en-US" sz="1600">
                <a:latin typeface="Girl Scout Text Book" panose="02020003000000000000" pitchFamily="18" charset="0"/>
              </a:rPr>
              <a:t>Select </a:t>
            </a:r>
            <a:r>
              <a:rPr lang="en-US" sz="1600" b="1">
                <a:latin typeface="Girl Scout Text Book" panose="02020003000000000000" pitchFamily="18" charset="0"/>
              </a:rPr>
              <a:t>View Booth Summary</a:t>
            </a:r>
            <a:r>
              <a:rPr lang="en-US" sz="1600">
                <a:latin typeface="Girl Scout Text Book" panose="02020003000000000000" pitchFamily="18" charset="0"/>
              </a:rPr>
              <a:t> to review the sales processed at the current booth and see a summary of booth activity.</a:t>
            </a:r>
          </a:p>
        </p:txBody>
      </p:sp>
      <p:cxnSp>
        <p:nvCxnSpPr>
          <p:cNvPr id="7" name="Connector: Elbow 6">
            <a:extLst>
              <a:ext uri="{FF2B5EF4-FFF2-40B4-BE49-F238E27FC236}">
                <a16:creationId xmlns:a16="http://schemas.microsoft.com/office/drawing/2014/main" id="{6C550731-3121-2E77-D3B8-5F7F2ADEBCC8}"/>
              </a:ext>
            </a:extLst>
          </p:cNvPr>
          <p:cNvCxnSpPr/>
          <p:nvPr/>
        </p:nvCxnSpPr>
        <p:spPr>
          <a:xfrm rot="10800000" flipV="1">
            <a:off x="10105494" y="3724520"/>
            <a:ext cx="1155700" cy="670833"/>
          </a:xfrm>
          <a:prstGeom prst="bentConnector3">
            <a:avLst>
              <a:gd name="adj1" fmla="val -549"/>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7563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4D61BC-A24F-FE4F-3F1B-9904C2907FA8}"/>
              </a:ext>
            </a:extLst>
          </p:cNvPr>
          <p:cNvSpPr>
            <a:spLocks noGrp="1"/>
          </p:cNvSpPr>
          <p:nvPr>
            <p:ph type="sldNum" sz="quarter" idx="10"/>
          </p:nvPr>
        </p:nvSpPr>
        <p:spPr/>
        <p:txBody>
          <a:bodyPr/>
          <a:lstStyle/>
          <a:p>
            <a:fld id="{7691CCDB-B024-8747-B233-CAD1CBC7A901}" type="slidenum">
              <a:rPr lang="en-US" smtClean="0"/>
              <a:pPr/>
              <a:t>62</a:t>
            </a:fld>
            <a:endParaRPr lang="en-US"/>
          </a:p>
        </p:txBody>
      </p:sp>
      <p:sp>
        <p:nvSpPr>
          <p:cNvPr id="3" name="Footer Placeholder 2">
            <a:extLst>
              <a:ext uri="{FF2B5EF4-FFF2-40B4-BE49-F238E27FC236}">
                <a16:creationId xmlns:a16="http://schemas.microsoft.com/office/drawing/2014/main" id="{B041C657-E9C5-D322-6643-027BAED68B96}"/>
              </a:ext>
            </a:extLst>
          </p:cNvPr>
          <p:cNvSpPr>
            <a:spLocks noGrp="1"/>
          </p:cNvSpPr>
          <p:nvPr>
            <p:ph type="ftr" sz="quarter" idx="11"/>
          </p:nvPr>
        </p:nvSpPr>
        <p:spPr/>
        <p:txBody>
          <a:bodyPr/>
          <a:lstStyle/>
          <a:p>
            <a:r>
              <a:rPr lang="en-US"/>
              <a:t>©2024 Girl Scouts of the USA. All Rights Reserved. Not for public distribution.</a:t>
            </a:r>
          </a:p>
        </p:txBody>
      </p:sp>
      <p:sp>
        <p:nvSpPr>
          <p:cNvPr id="9" name="Title 8">
            <a:extLst>
              <a:ext uri="{FF2B5EF4-FFF2-40B4-BE49-F238E27FC236}">
                <a16:creationId xmlns:a16="http://schemas.microsoft.com/office/drawing/2014/main" id="{F21E9A5C-1D66-A4E9-D519-5942992E7137}"/>
              </a:ext>
            </a:extLst>
          </p:cNvPr>
          <p:cNvSpPr>
            <a:spLocks noGrp="1"/>
          </p:cNvSpPr>
          <p:nvPr>
            <p:ph type="ctrTitle"/>
          </p:nvPr>
        </p:nvSpPr>
        <p:spPr/>
        <p:txBody>
          <a:bodyPr/>
          <a:lstStyle/>
          <a:p>
            <a:r>
              <a:rPr lang="en-US"/>
              <a:t>Booth Summary</a:t>
            </a:r>
          </a:p>
        </p:txBody>
      </p:sp>
      <p:sp>
        <p:nvSpPr>
          <p:cNvPr id="11" name="Text Placeholder 3">
            <a:extLst>
              <a:ext uri="{FF2B5EF4-FFF2-40B4-BE49-F238E27FC236}">
                <a16:creationId xmlns:a16="http://schemas.microsoft.com/office/drawing/2014/main" id="{963F62DA-F902-D51A-D8AB-5EF1584BAB03}"/>
              </a:ext>
            </a:extLst>
          </p:cNvPr>
          <p:cNvSpPr txBox="1">
            <a:spLocks/>
          </p:cNvSpPr>
          <p:nvPr/>
        </p:nvSpPr>
        <p:spPr>
          <a:xfrm>
            <a:off x="228599" y="250475"/>
            <a:ext cx="6769101" cy="447812"/>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1733" b="0" i="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defTabSz="1219140">
              <a:buNone/>
              <a:defRPr/>
            </a:pPr>
            <a:endParaRPr lang="en-US" sz="4000" b="1">
              <a:solidFill>
                <a:srgbClr val="000000"/>
              </a:solidFill>
            </a:endParaRPr>
          </a:p>
        </p:txBody>
      </p:sp>
      <p:pic>
        <p:nvPicPr>
          <p:cNvPr id="19" name="Picture 18">
            <a:extLst>
              <a:ext uri="{FF2B5EF4-FFF2-40B4-BE49-F238E27FC236}">
                <a16:creationId xmlns:a16="http://schemas.microsoft.com/office/drawing/2014/main" id="{08702217-6909-371F-2AB4-168A0974AD77}"/>
              </a:ext>
            </a:extLst>
          </p:cNvPr>
          <p:cNvPicPr>
            <a:picLocks noChangeAspect="1"/>
          </p:cNvPicPr>
          <p:nvPr/>
        </p:nvPicPr>
        <p:blipFill>
          <a:blip r:embed="rId3"/>
          <a:srcRect t="3356" b="5273"/>
          <a:stretch>
            <a:fillRect/>
          </a:stretch>
        </p:blipFill>
        <p:spPr>
          <a:xfrm>
            <a:off x="4565241" y="180858"/>
            <a:ext cx="2618113" cy="5295139"/>
          </a:xfrm>
          <a:prstGeom prst="rect">
            <a:avLst/>
          </a:prstGeom>
          <a:ln>
            <a:solidFill>
              <a:schemeClr val="tx1"/>
            </a:solidFill>
          </a:ln>
        </p:spPr>
      </p:pic>
      <p:pic>
        <p:nvPicPr>
          <p:cNvPr id="21" name="Picture 20">
            <a:extLst>
              <a:ext uri="{FF2B5EF4-FFF2-40B4-BE49-F238E27FC236}">
                <a16:creationId xmlns:a16="http://schemas.microsoft.com/office/drawing/2014/main" id="{6CC0E902-AF2F-8DF1-5B97-DF41E4136910}"/>
              </a:ext>
            </a:extLst>
          </p:cNvPr>
          <p:cNvPicPr>
            <a:picLocks noChangeAspect="1"/>
          </p:cNvPicPr>
          <p:nvPr/>
        </p:nvPicPr>
        <p:blipFill>
          <a:blip r:embed="rId4"/>
          <a:srcRect/>
          <a:stretch/>
        </p:blipFill>
        <p:spPr>
          <a:xfrm>
            <a:off x="8747880" y="916119"/>
            <a:ext cx="2566011" cy="5559692"/>
          </a:xfrm>
          <a:prstGeom prst="rect">
            <a:avLst/>
          </a:prstGeom>
          <a:ln>
            <a:solidFill>
              <a:schemeClr val="tx1"/>
            </a:solidFill>
          </a:ln>
        </p:spPr>
      </p:pic>
      <p:sp>
        <p:nvSpPr>
          <p:cNvPr id="22" name="TextBox 21">
            <a:extLst>
              <a:ext uri="{FF2B5EF4-FFF2-40B4-BE49-F238E27FC236}">
                <a16:creationId xmlns:a16="http://schemas.microsoft.com/office/drawing/2014/main" id="{58A7AAF0-3DB0-E293-A196-06E45026B27A}"/>
              </a:ext>
            </a:extLst>
          </p:cNvPr>
          <p:cNvSpPr txBox="1"/>
          <p:nvPr/>
        </p:nvSpPr>
        <p:spPr>
          <a:xfrm>
            <a:off x="5658807" y="5816571"/>
            <a:ext cx="2566012" cy="584775"/>
          </a:xfrm>
          <a:prstGeom prst="rect">
            <a:avLst/>
          </a:prstGeom>
          <a:noFill/>
          <a:ln>
            <a:noFill/>
          </a:ln>
        </p:spPr>
        <p:txBody>
          <a:bodyPr wrap="square" rtlCol="0">
            <a:spAutoFit/>
          </a:bodyPr>
          <a:lstStyle/>
          <a:p>
            <a:r>
              <a:rPr lang="en-US" sz="1600">
                <a:latin typeface="Girl Scout Text Book" panose="02020003000000000000" pitchFamily="18" charset="0"/>
              </a:rPr>
              <a:t>If booth is over, click </a:t>
            </a:r>
            <a:r>
              <a:rPr lang="en-US" sz="1600" b="1">
                <a:latin typeface="Girl Scout Text Book" panose="02020003000000000000" pitchFamily="18" charset="0"/>
              </a:rPr>
              <a:t>End Booth Sale</a:t>
            </a:r>
          </a:p>
        </p:txBody>
      </p:sp>
      <p:cxnSp>
        <p:nvCxnSpPr>
          <p:cNvPr id="6" name="Straight Arrow Connector 5">
            <a:extLst>
              <a:ext uri="{FF2B5EF4-FFF2-40B4-BE49-F238E27FC236}">
                <a16:creationId xmlns:a16="http://schemas.microsoft.com/office/drawing/2014/main" id="{B3592DAE-AD94-BEE8-EF10-C887C782DFD1}"/>
              </a:ext>
            </a:extLst>
          </p:cNvPr>
          <p:cNvCxnSpPr/>
          <p:nvPr/>
        </p:nvCxnSpPr>
        <p:spPr>
          <a:xfrm>
            <a:off x="8101013" y="6000750"/>
            <a:ext cx="1285764"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47471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C09C06-E827-3406-AF7A-43C87AC5D14B}"/>
              </a:ext>
            </a:extLst>
          </p:cNvPr>
          <p:cNvSpPr>
            <a:spLocks noGrp="1"/>
          </p:cNvSpPr>
          <p:nvPr>
            <p:ph type="ctrTitle"/>
          </p:nvPr>
        </p:nvSpPr>
        <p:spPr/>
        <p:txBody>
          <a:bodyPr>
            <a:normAutofit/>
          </a:bodyPr>
          <a:lstStyle/>
          <a:p>
            <a:r>
              <a:rPr lang="en-US"/>
              <a:t>Make sure to enable notifications</a:t>
            </a:r>
            <a:endParaRPr lang="en-US" sz="3200"/>
          </a:p>
        </p:txBody>
      </p:sp>
      <p:sp>
        <p:nvSpPr>
          <p:cNvPr id="2" name="Slide Number Placeholder 1">
            <a:extLst>
              <a:ext uri="{FF2B5EF4-FFF2-40B4-BE49-F238E27FC236}">
                <a16:creationId xmlns:a16="http://schemas.microsoft.com/office/drawing/2014/main" id="{18FC4522-CDDC-159B-70D4-B93990D59B0A}"/>
              </a:ext>
            </a:extLst>
          </p:cNvPr>
          <p:cNvSpPr>
            <a:spLocks noGrp="1"/>
          </p:cNvSpPr>
          <p:nvPr>
            <p:ph type="sldNum" sz="quarter" idx="4"/>
          </p:nvPr>
        </p:nvSpPr>
        <p:spPr/>
        <p:txBody>
          <a:bodyPr/>
          <a:lstStyle/>
          <a:p>
            <a:fld id="{7691CCDB-B024-8747-B233-CAD1CBC7A901}" type="slidenum">
              <a:rPr lang="en-US" smtClean="0"/>
              <a:pPr/>
              <a:t>63</a:t>
            </a:fld>
            <a:endParaRPr lang="en-US"/>
          </a:p>
        </p:txBody>
      </p:sp>
      <p:sp>
        <p:nvSpPr>
          <p:cNvPr id="3" name="Footer Placeholder 2">
            <a:extLst>
              <a:ext uri="{FF2B5EF4-FFF2-40B4-BE49-F238E27FC236}">
                <a16:creationId xmlns:a16="http://schemas.microsoft.com/office/drawing/2014/main" id="{76EF4EED-5B8F-A872-7CAB-9F65FF70B5A1}"/>
              </a:ext>
            </a:extLst>
          </p:cNvPr>
          <p:cNvSpPr>
            <a:spLocks noGrp="1"/>
          </p:cNvSpPr>
          <p:nvPr>
            <p:ph type="ftr" sz="quarter" idx="3"/>
          </p:nvPr>
        </p:nvSpPr>
        <p:spPr/>
        <p:txBody>
          <a:bodyPr/>
          <a:lstStyle/>
          <a:p>
            <a:r>
              <a:rPr lang="en-US"/>
              <a:t>©2024 Girl Scouts of the USA. All Rights Reserved. Not for public distribution.</a:t>
            </a:r>
          </a:p>
        </p:txBody>
      </p:sp>
      <p:pic>
        <p:nvPicPr>
          <p:cNvPr id="9" name="Picture 8" descr="A screenshot of a phone&#10;&#10;AI-generated content may be incorrect.">
            <a:extLst>
              <a:ext uri="{FF2B5EF4-FFF2-40B4-BE49-F238E27FC236}">
                <a16:creationId xmlns:a16="http://schemas.microsoft.com/office/drawing/2014/main" id="{1A8D745E-8A56-094C-F0FC-B305C174C525}"/>
              </a:ext>
            </a:extLst>
          </p:cNvPr>
          <p:cNvPicPr>
            <a:picLocks noChangeAspect="1"/>
          </p:cNvPicPr>
          <p:nvPr/>
        </p:nvPicPr>
        <p:blipFill>
          <a:blip r:embed="rId3"/>
          <a:srcRect t="62757" b="27333"/>
          <a:stretch>
            <a:fillRect/>
          </a:stretch>
        </p:blipFill>
        <p:spPr>
          <a:xfrm>
            <a:off x="7427650" y="3008312"/>
            <a:ext cx="3918254" cy="841375"/>
          </a:xfrm>
          <a:prstGeom prst="rect">
            <a:avLst/>
          </a:prstGeom>
        </p:spPr>
      </p:pic>
      <p:pic>
        <p:nvPicPr>
          <p:cNvPr id="10" name="Picture 9" descr="A screenshot of a phone&#10;&#10;AI-generated content may be incorrect.">
            <a:extLst>
              <a:ext uri="{FF2B5EF4-FFF2-40B4-BE49-F238E27FC236}">
                <a16:creationId xmlns:a16="http://schemas.microsoft.com/office/drawing/2014/main" id="{BC49A5B0-EBCA-7FC9-36E1-48B160E10CEB}"/>
              </a:ext>
            </a:extLst>
          </p:cNvPr>
          <p:cNvPicPr>
            <a:picLocks noChangeAspect="1"/>
          </p:cNvPicPr>
          <p:nvPr/>
        </p:nvPicPr>
        <p:blipFill>
          <a:blip r:embed="rId3"/>
          <a:srcRect t="21469" b="67967"/>
          <a:stretch>
            <a:fillRect/>
          </a:stretch>
        </p:blipFill>
        <p:spPr>
          <a:xfrm>
            <a:off x="7427650" y="4313206"/>
            <a:ext cx="3918255" cy="896866"/>
          </a:xfrm>
          <a:prstGeom prst="rect">
            <a:avLst/>
          </a:prstGeom>
        </p:spPr>
      </p:pic>
      <p:pic>
        <p:nvPicPr>
          <p:cNvPr id="12" name="Graphic 11" descr="Badge 1 with solid fill">
            <a:extLst>
              <a:ext uri="{FF2B5EF4-FFF2-40B4-BE49-F238E27FC236}">
                <a16:creationId xmlns:a16="http://schemas.microsoft.com/office/drawing/2014/main" id="{C0DB43C8-1B50-D292-6C74-62D3D9E729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72746" y="3126173"/>
            <a:ext cx="605652" cy="605652"/>
          </a:xfrm>
          <a:prstGeom prst="rect">
            <a:avLst/>
          </a:prstGeom>
        </p:spPr>
      </p:pic>
      <p:pic>
        <p:nvPicPr>
          <p:cNvPr id="13" name="Graphic 12" descr="Badge with solid fill">
            <a:extLst>
              <a:ext uri="{FF2B5EF4-FFF2-40B4-BE49-F238E27FC236}">
                <a16:creationId xmlns:a16="http://schemas.microsoft.com/office/drawing/2014/main" id="{F71230D3-5D76-D038-59B7-B2D7BB3F5D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2746" y="4456839"/>
            <a:ext cx="609600" cy="609600"/>
          </a:xfrm>
          <a:prstGeom prst="rect">
            <a:avLst/>
          </a:prstGeom>
        </p:spPr>
      </p:pic>
      <p:pic>
        <p:nvPicPr>
          <p:cNvPr id="14" name="Graphic 13" descr="Badge 3 with solid fill">
            <a:extLst>
              <a:ext uri="{FF2B5EF4-FFF2-40B4-BE49-F238E27FC236}">
                <a16:creationId xmlns:a16="http://schemas.microsoft.com/office/drawing/2014/main" id="{ABC87D1E-016A-93D9-010A-44354F0B922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72746" y="5806821"/>
            <a:ext cx="609600" cy="609600"/>
          </a:xfrm>
          <a:prstGeom prst="rect">
            <a:avLst/>
          </a:prstGeom>
        </p:spPr>
      </p:pic>
      <p:pic>
        <p:nvPicPr>
          <p:cNvPr id="8" name="Picture 7" descr="A screenshot of a phone&#10;&#10;AI-generated content may be incorrect.">
            <a:extLst>
              <a:ext uri="{FF2B5EF4-FFF2-40B4-BE49-F238E27FC236}">
                <a16:creationId xmlns:a16="http://schemas.microsoft.com/office/drawing/2014/main" id="{562F1512-8CB7-4FB1-69C5-D74334D650DA}"/>
              </a:ext>
            </a:extLst>
          </p:cNvPr>
          <p:cNvPicPr>
            <a:picLocks noChangeAspect="1"/>
          </p:cNvPicPr>
          <p:nvPr/>
        </p:nvPicPr>
        <p:blipFill>
          <a:blip r:embed="rId7"/>
          <a:srcRect l="621" t="-465" r="-621" b="61078"/>
          <a:stretch>
            <a:fillRect/>
          </a:stretch>
        </p:blipFill>
        <p:spPr>
          <a:xfrm>
            <a:off x="9812607" y="385218"/>
            <a:ext cx="2140681" cy="1826836"/>
          </a:xfrm>
          <a:prstGeom prst="rect">
            <a:avLst/>
          </a:prstGeom>
        </p:spPr>
      </p:pic>
      <p:pic>
        <p:nvPicPr>
          <p:cNvPr id="16" name="Picture 15" descr="A screenshot of a phone&#10;&#10;AI-generated content may be incorrect.">
            <a:extLst>
              <a:ext uri="{FF2B5EF4-FFF2-40B4-BE49-F238E27FC236}">
                <a16:creationId xmlns:a16="http://schemas.microsoft.com/office/drawing/2014/main" id="{B834CF92-56F9-7AF3-C704-2FFD5AA49660}"/>
              </a:ext>
            </a:extLst>
          </p:cNvPr>
          <p:cNvPicPr>
            <a:picLocks noChangeAspect="1"/>
          </p:cNvPicPr>
          <p:nvPr/>
        </p:nvPicPr>
        <p:blipFill>
          <a:blip r:embed="rId8"/>
          <a:srcRect t="23126" b="66555"/>
          <a:stretch>
            <a:fillRect/>
          </a:stretch>
        </p:blipFill>
        <p:spPr>
          <a:xfrm>
            <a:off x="7530249" y="5673592"/>
            <a:ext cx="3918256" cy="876058"/>
          </a:xfrm>
          <a:prstGeom prst="rect">
            <a:avLst/>
          </a:prstGeom>
        </p:spPr>
      </p:pic>
      <p:pic>
        <p:nvPicPr>
          <p:cNvPr id="18" name="Picture 17" descr="A screenshot of a phone&#10;&#10;AI-generated content may be incorrect.">
            <a:extLst>
              <a:ext uri="{FF2B5EF4-FFF2-40B4-BE49-F238E27FC236}">
                <a16:creationId xmlns:a16="http://schemas.microsoft.com/office/drawing/2014/main" id="{D5FBD8A6-9DC3-B1A0-DD49-E044F1E41529}"/>
              </a:ext>
            </a:extLst>
          </p:cNvPr>
          <p:cNvPicPr>
            <a:picLocks noChangeAspect="1"/>
          </p:cNvPicPr>
          <p:nvPr/>
        </p:nvPicPr>
        <p:blipFill>
          <a:blip r:embed="rId9"/>
          <a:srcRect l="12760" t="35498" r="10899" b="33884"/>
          <a:stretch>
            <a:fillRect/>
          </a:stretch>
        </p:blipFill>
        <p:spPr>
          <a:xfrm>
            <a:off x="6272368" y="540337"/>
            <a:ext cx="1482220" cy="1289653"/>
          </a:xfrm>
          <a:prstGeom prst="rect">
            <a:avLst/>
          </a:prstGeom>
        </p:spPr>
      </p:pic>
      <p:pic>
        <p:nvPicPr>
          <p:cNvPr id="20" name="Picture 19" descr="A screenshot of a phone&#10;&#10;AI-generated content may be incorrect.">
            <a:extLst>
              <a:ext uri="{FF2B5EF4-FFF2-40B4-BE49-F238E27FC236}">
                <a16:creationId xmlns:a16="http://schemas.microsoft.com/office/drawing/2014/main" id="{84AE3403-B9AD-8525-6623-17025908EBAC}"/>
              </a:ext>
            </a:extLst>
          </p:cNvPr>
          <p:cNvPicPr>
            <a:picLocks noChangeAspect="1"/>
          </p:cNvPicPr>
          <p:nvPr/>
        </p:nvPicPr>
        <p:blipFill>
          <a:blip r:embed="rId10"/>
          <a:srcRect t="58094"/>
          <a:stretch>
            <a:fillRect/>
          </a:stretch>
        </p:blipFill>
        <p:spPr>
          <a:xfrm>
            <a:off x="8155786" y="467566"/>
            <a:ext cx="1547410" cy="1404982"/>
          </a:xfrm>
          <a:prstGeom prst="rect">
            <a:avLst/>
          </a:prstGeom>
        </p:spPr>
      </p:pic>
    </p:spTree>
    <p:extLst>
      <p:ext uri="{BB962C8B-B14F-4D97-AF65-F5344CB8AC3E}">
        <p14:creationId xmlns:p14="http://schemas.microsoft.com/office/powerpoint/2010/main" val="5858691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E90A-0BFF-0B44-6D5D-7923500670F4}"/>
              </a:ext>
            </a:extLst>
          </p:cNvPr>
          <p:cNvSpPr>
            <a:spLocks noGrp="1"/>
          </p:cNvSpPr>
          <p:nvPr>
            <p:ph type="ctrTitle"/>
          </p:nvPr>
        </p:nvSpPr>
        <p:spPr/>
        <p:txBody>
          <a:bodyPr/>
          <a:lstStyle/>
          <a:p>
            <a:r>
              <a:rPr lang="en-US"/>
              <a:t>Customer Experience</a:t>
            </a:r>
          </a:p>
        </p:txBody>
      </p:sp>
      <p:pic>
        <p:nvPicPr>
          <p:cNvPr id="4" name="Picture 3">
            <a:extLst>
              <a:ext uri="{FF2B5EF4-FFF2-40B4-BE49-F238E27FC236}">
                <a16:creationId xmlns:a16="http://schemas.microsoft.com/office/drawing/2014/main" id="{DCEB46B3-0ED2-B3D3-694A-0CD599D0EEFD}"/>
              </a:ext>
            </a:extLst>
          </p:cNvPr>
          <p:cNvPicPr>
            <a:picLocks noChangeAspect="1"/>
          </p:cNvPicPr>
          <p:nvPr/>
        </p:nvPicPr>
        <p:blipFill>
          <a:blip r:embed="rId3"/>
          <a:stretch>
            <a:fillRect/>
          </a:stretch>
        </p:blipFill>
        <p:spPr>
          <a:xfrm>
            <a:off x="7509089" y="-13835"/>
            <a:ext cx="3222930" cy="6858000"/>
          </a:xfrm>
          <a:prstGeom prst="rect">
            <a:avLst/>
          </a:prstGeom>
        </p:spPr>
      </p:pic>
    </p:spTree>
    <p:extLst>
      <p:ext uri="{BB962C8B-B14F-4D97-AF65-F5344CB8AC3E}">
        <p14:creationId xmlns:p14="http://schemas.microsoft.com/office/powerpoint/2010/main" val="16955589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A2469-AB63-CF03-5F90-517EE975F52E}"/>
              </a:ext>
            </a:extLst>
          </p:cNvPr>
          <p:cNvSpPr>
            <a:spLocks noGrp="1"/>
          </p:cNvSpPr>
          <p:nvPr>
            <p:ph type="ctrTitle"/>
          </p:nvPr>
        </p:nvSpPr>
        <p:spPr/>
        <p:txBody>
          <a:bodyPr/>
          <a:lstStyle/>
          <a:p>
            <a:r>
              <a:rPr lang="en-US"/>
              <a:t>Select Delivery Option</a:t>
            </a:r>
          </a:p>
        </p:txBody>
      </p:sp>
      <p:pic>
        <p:nvPicPr>
          <p:cNvPr id="5" name="Picture 4">
            <a:extLst>
              <a:ext uri="{FF2B5EF4-FFF2-40B4-BE49-F238E27FC236}">
                <a16:creationId xmlns:a16="http://schemas.microsoft.com/office/drawing/2014/main" id="{4E32A00F-7D2A-00B7-E61A-830953CB863A}"/>
              </a:ext>
            </a:extLst>
          </p:cNvPr>
          <p:cNvPicPr>
            <a:picLocks noChangeAspect="1"/>
          </p:cNvPicPr>
          <p:nvPr/>
        </p:nvPicPr>
        <p:blipFill>
          <a:blip r:embed="rId3"/>
          <a:stretch>
            <a:fillRect/>
          </a:stretch>
        </p:blipFill>
        <p:spPr>
          <a:xfrm>
            <a:off x="6586709" y="0"/>
            <a:ext cx="3218048" cy="6858000"/>
          </a:xfrm>
          <a:prstGeom prst="rect">
            <a:avLst/>
          </a:prstGeom>
        </p:spPr>
      </p:pic>
    </p:spTree>
    <p:extLst>
      <p:ext uri="{BB962C8B-B14F-4D97-AF65-F5344CB8AC3E}">
        <p14:creationId xmlns:p14="http://schemas.microsoft.com/office/powerpoint/2010/main" val="18619079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4CF4-8278-F97F-3284-0148EA2F4B2C}"/>
              </a:ext>
            </a:extLst>
          </p:cNvPr>
          <p:cNvSpPr>
            <a:spLocks noGrp="1"/>
          </p:cNvSpPr>
          <p:nvPr>
            <p:ph type="ctrTitle"/>
          </p:nvPr>
        </p:nvSpPr>
        <p:spPr/>
        <p:txBody>
          <a:bodyPr/>
          <a:lstStyle/>
          <a:p>
            <a:r>
              <a:rPr lang="en-US"/>
              <a:t>Choose Cookies</a:t>
            </a:r>
          </a:p>
        </p:txBody>
      </p:sp>
      <p:pic>
        <p:nvPicPr>
          <p:cNvPr id="6" name="Picture 5">
            <a:extLst>
              <a:ext uri="{FF2B5EF4-FFF2-40B4-BE49-F238E27FC236}">
                <a16:creationId xmlns:a16="http://schemas.microsoft.com/office/drawing/2014/main" id="{A29534AF-0F34-5DA5-85F3-1BF061B16B5F}"/>
              </a:ext>
            </a:extLst>
          </p:cNvPr>
          <p:cNvPicPr>
            <a:picLocks noChangeAspect="1"/>
          </p:cNvPicPr>
          <p:nvPr/>
        </p:nvPicPr>
        <p:blipFill>
          <a:blip r:embed="rId3"/>
          <a:srcRect t="12500"/>
          <a:stretch>
            <a:fillRect/>
          </a:stretch>
        </p:blipFill>
        <p:spPr>
          <a:xfrm>
            <a:off x="8904706" y="614360"/>
            <a:ext cx="3110593" cy="6000751"/>
          </a:xfrm>
          <a:prstGeom prst="rect">
            <a:avLst/>
          </a:prstGeom>
        </p:spPr>
      </p:pic>
      <p:sp>
        <p:nvSpPr>
          <p:cNvPr id="7" name="TextBox 6">
            <a:extLst>
              <a:ext uri="{FF2B5EF4-FFF2-40B4-BE49-F238E27FC236}">
                <a16:creationId xmlns:a16="http://schemas.microsoft.com/office/drawing/2014/main" id="{025EEA27-4C8F-4865-81B7-8DBFA012BC8F}"/>
              </a:ext>
            </a:extLst>
          </p:cNvPr>
          <p:cNvSpPr txBox="1"/>
          <p:nvPr/>
        </p:nvSpPr>
        <p:spPr>
          <a:xfrm>
            <a:off x="7440072" y="4847781"/>
            <a:ext cx="1445687" cy="1077218"/>
          </a:xfrm>
          <a:prstGeom prst="rect">
            <a:avLst/>
          </a:prstGeom>
          <a:noFill/>
          <a:ln>
            <a:noFill/>
          </a:ln>
        </p:spPr>
        <p:txBody>
          <a:bodyPr wrap="square" rtlCol="0">
            <a:spAutoFit/>
          </a:bodyPr>
          <a:lstStyle/>
          <a:p>
            <a:r>
              <a:rPr lang="en-US" sz="1600">
                <a:latin typeface="Girl Scout Text Book" panose="02020003000000000000" pitchFamily="18" charset="0"/>
              </a:rPr>
              <a:t>Click </a:t>
            </a:r>
            <a:r>
              <a:rPr lang="en-US" sz="1600" b="1">
                <a:latin typeface="Girl Scout Text Book" panose="02020003000000000000" pitchFamily="18" charset="0"/>
              </a:rPr>
              <a:t>update</a:t>
            </a:r>
            <a:r>
              <a:rPr lang="en-US" sz="1600">
                <a:latin typeface="Girl Scout Text Book" panose="02020003000000000000" pitchFamily="18" charset="0"/>
              </a:rPr>
              <a:t> to change delivery type.</a:t>
            </a:r>
            <a:endParaRPr lang="en-US" sz="1600" b="1">
              <a:latin typeface="Girl Scout Text Book" panose="02020003000000000000" pitchFamily="18" charset="0"/>
            </a:endParaRPr>
          </a:p>
        </p:txBody>
      </p:sp>
      <p:cxnSp>
        <p:nvCxnSpPr>
          <p:cNvPr id="10" name="Straight Arrow Connector 9">
            <a:extLst>
              <a:ext uri="{FF2B5EF4-FFF2-40B4-BE49-F238E27FC236}">
                <a16:creationId xmlns:a16="http://schemas.microsoft.com/office/drawing/2014/main" id="{E86DEA7A-CDB0-CD7D-E09C-064451B7826E}"/>
              </a:ext>
            </a:extLst>
          </p:cNvPr>
          <p:cNvCxnSpPr/>
          <p:nvPr/>
        </p:nvCxnSpPr>
        <p:spPr>
          <a:xfrm flipH="1">
            <a:off x="7440072" y="6072188"/>
            <a:ext cx="62865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5" name="Picture 4">
            <a:extLst>
              <a:ext uri="{FF2B5EF4-FFF2-40B4-BE49-F238E27FC236}">
                <a16:creationId xmlns:a16="http://schemas.microsoft.com/office/drawing/2014/main" id="{FA196BEC-81FA-39D7-F153-3863E45830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91189" y="156460"/>
            <a:ext cx="3136029" cy="6701540"/>
          </a:xfrm>
          <a:prstGeom prst="rect">
            <a:avLst/>
          </a:prstGeom>
        </p:spPr>
      </p:pic>
    </p:spTree>
    <p:extLst>
      <p:ext uri="{BB962C8B-B14F-4D97-AF65-F5344CB8AC3E}">
        <p14:creationId xmlns:p14="http://schemas.microsoft.com/office/powerpoint/2010/main" val="1442011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F978-2B05-D738-F4BB-52AFBD67C2C3}"/>
              </a:ext>
            </a:extLst>
          </p:cNvPr>
          <p:cNvSpPr>
            <a:spLocks noGrp="1"/>
          </p:cNvSpPr>
          <p:nvPr>
            <p:ph type="title"/>
          </p:nvPr>
        </p:nvSpPr>
        <p:spPr>
          <a:xfrm>
            <a:off x="588699" y="122925"/>
            <a:ext cx="10634472" cy="854075"/>
          </a:xfrm>
        </p:spPr>
        <p:txBody>
          <a:bodyPr/>
          <a:lstStyle/>
          <a:p>
            <a:r>
              <a:rPr lang="en-US"/>
              <a:t>Delivery Details</a:t>
            </a:r>
          </a:p>
        </p:txBody>
      </p:sp>
      <p:pic>
        <p:nvPicPr>
          <p:cNvPr id="7" name="Picture 6">
            <a:extLst>
              <a:ext uri="{FF2B5EF4-FFF2-40B4-BE49-F238E27FC236}">
                <a16:creationId xmlns:a16="http://schemas.microsoft.com/office/drawing/2014/main" id="{3534762A-CE3A-F810-614C-591E7C5C1CCE}"/>
              </a:ext>
            </a:extLst>
          </p:cNvPr>
          <p:cNvPicPr>
            <a:picLocks noChangeAspect="1"/>
          </p:cNvPicPr>
          <p:nvPr/>
        </p:nvPicPr>
        <p:blipFill>
          <a:blip r:embed="rId3"/>
          <a:srcRect b="22296"/>
          <a:stretch>
            <a:fillRect/>
          </a:stretch>
        </p:blipFill>
        <p:spPr>
          <a:xfrm>
            <a:off x="383686" y="977000"/>
            <a:ext cx="3007530" cy="5169819"/>
          </a:xfrm>
          <a:prstGeom prst="rect">
            <a:avLst/>
          </a:prstGeom>
        </p:spPr>
      </p:pic>
      <p:pic>
        <p:nvPicPr>
          <p:cNvPr id="9" name="Picture 8">
            <a:extLst>
              <a:ext uri="{FF2B5EF4-FFF2-40B4-BE49-F238E27FC236}">
                <a16:creationId xmlns:a16="http://schemas.microsoft.com/office/drawing/2014/main" id="{88741B88-2714-621E-5362-638B9CC17069}"/>
              </a:ext>
            </a:extLst>
          </p:cNvPr>
          <p:cNvPicPr>
            <a:picLocks noChangeAspect="1"/>
          </p:cNvPicPr>
          <p:nvPr/>
        </p:nvPicPr>
        <p:blipFill>
          <a:blip r:embed="rId4"/>
          <a:stretch>
            <a:fillRect/>
          </a:stretch>
        </p:blipFill>
        <p:spPr>
          <a:xfrm>
            <a:off x="4549392" y="886968"/>
            <a:ext cx="3093218" cy="5084064"/>
          </a:xfrm>
          <a:prstGeom prst="rect">
            <a:avLst/>
          </a:prstGeom>
        </p:spPr>
      </p:pic>
      <p:pic>
        <p:nvPicPr>
          <p:cNvPr id="11" name="Picture 10">
            <a:extLst>
              <a:ext uri="{FF2B5EF4-FFF2-40B4-BE49-F238E27FC236}">
                <a16:creationId xmlns:a16="http://schemas.microsoft.com/office/drawing/2014/main" id="{2697808E-1A3C-205B-D701-2F37ADFD3A8A}"/>
              </a:ext>
            </a:extLst>
          </p:cNvPr>
          <p:cNvPicPr>
            <a:picLocks noChangeAspect="1"/>
          </p:cNvPicPr>
          <p:nvPr/>
        </p:nvPicPr>
        <p:blipFill>
          <a:blip r:embed="rId5"/>
          <a:stretch>
            <a:fillRect/>
          </a:stretch>
        </p:blipFill>
        <p:spPr>
          <a:xfrm>
            <a:off x="8800786" y="1062755"/>
            <a:ext cx="2769193" cy="5084064"/>
          </a:xfrm>
          <a:prstGeom prst="rect">
            <a:avLst/>
          </a:prstGeom>
        </p:spPr>
      </p:pic>
    </p:spTree>
    <p:extLst>
      <p:ext uri="{BB962C8B-B14F-4D97-AF65-F5344CB8AC3E}">
        <p14:creationId xmlns:p14="http://schemas.microsoft.com/office/powerpoint/2010/main" val="36000931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DB0E4-C6F1-F719-3C57-B075D1FA5FB5}"/>
              </a:ext>
            </a:extLst>
          </p:cNvPr>
          <p:cNvSpPr>
            <a:spLocks noGrp="1"/>
          </p:cNvSpPr>
          <p:nvPr>
            <p:ph type="title"/>
          </p:nvPr>
        </p:nvSpPr>
        <p:spPr/>
        <p:txBody>
          <a:bodyPr/>
          <a:lstStyle/>
          <a:p>
            <a:r>
              <a:rPr lang="en-US"/>
              <a:t>Payment Details</a:t>
            </a:r>
          </a:p>
        </p:txBody>
      </p:sp>
      <p:pic>
        <p:nvPicPr>
          <p:cNvPr id="7" name="Picture 6">
            <a:extLst>
              <a:ext uri="{FF2B5EF4-FFF2-40B4-BE49-F238E27FC236}">
                <a16:creationId xmlns:a16="http://schemas.microsoft.com/office/drawing/2014/main" id="{5F4A0413-2E32-D818-A6FE-9D3A5325E52C}"/>
              </a:ext>
            </a:extLst>
          </p:cNvPr>
          <p:cNvPicPr>
            <a:picLocks noChangeAspect="1"/>
          </p:cNvPicPr>
          <p:nvPr/>
        </p:nvPicPr>
        <p:blipFill>
          <a:blip r:embed="rId3"/>
          <a:srcRect b="16068"/>
          <a:stretch>
            <a:fillRect/>
          </a:stretch>
        </p:blipFill>
        <p:spPr>
          <a:xfrm>
            <a:off x="2956593" y="1172057"/>
            <a:ext cx="2818154" cy="4817332"/>
          </a:xfrm>
          <a:prstGeom prst="rect">
            <a:avLst/>
          </a:prstGeom>
        </p:spPr>
      </p:pic>
      <p:pic>
        <p:nvPicPr>
          <p:cNvPr id="9" name="Picture 8">
            <a:extLst>
              <a:ext uri="{FF2B5EF4-FFF2-40B4-BE49-F238E27FC236}">
                <a16:creationId xmlns:a16="http://schemas.microsoft.com/office/drawing/2014/main" id="{DCC8F7ED-3820-83BF-9A01-688A08FE7D18}"/>
              </a:ext>
            </a:extLst>
          </p:cNvPr>
          <p:cNvPicPr>
            <a:picLocks noChangeAspect="1"/>
          </p:cNvPicPr>
          <p:nvPr/>
        </p:nvPicPr>
        <p:blipFill>
          <a:blip r:embed="rId4"/>
          <a:stretch>
            <a:fillRect/>
          </a:stretch>
        </p:blipFill>
        <p:spPr>
          <a:xfrm>
            <a:off x="6096000" y="1172057"/>
            <a:ext cx="2876506" cy="4818888"/>
          </a:xfrm>
          <a:prstGeom prst="rect">
            <a:avLst/>
          </a:prstGeom>
        </p:spPr>
      </p:pic>
    </p:spTree>
    <p:extLst>
      <p:ext uri="{BB962C8B-B14F-4D97-AF65-F5344CB8AC3E}">
        <p14:creationId xmlns:p14="http://schemas.microsoft.com/office/powerpoint/2010/main" val="22928743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4FC2E-861F-A919-33B6-0EC24EA7A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32172-9BC3-3315-7575-E2E67E29B331}"/>
              </a:ext>
            </a:extLst>
          </p:cNvPr>
          <p:cNvSpPr>
            <a:spLocks noGrp="1"/>
          </p:cNvSpPr>
          <p:nvPr>
            <p:ph type="title"/>
          </p:nvPr>
        </p:nvSpPr>
        <p:spPr/>
        <p:txBody>
          <a:bodyPr/>
          <a:lstStyle/>
          <a:p>
            <a:r>
              <a:rPr lang="en-US"/>
              <a:t>Review Order</a:t>
            </a:r>
          </a:p>
        </p:txBody>
      </p:sp>
      <p:pic>
        <p:nvPicPr>
          <p:cNvPr id="7" name="Picture 6">
            <a:extLst>
              <a:ext uri="{FF2B5EF4-FFF2-40B4-BE49-F238E27FC236}">
                <a16:creationId xmlns:a16="http://schemas.microsoft.com/office/drawing/2014/main" id="{0B0E3ED7-8E27-147F-0140-8AAA1AAF9A48}"/>
              </a:ext>
            </a:extLst>
          </p:cNvPr>
          <p:cNvPicPr>
            <a:picLocks noChangeAspect="1"/>
          </p:cNvPicPr>
          <p:nvPr/>
        </p:nvPicPr>
        <p:blipFill>
          <a:blip r:embed="rId3"/>
          <a:stretch>
            <a:fillRect/>
          </a:stretch>
        </p:blipFill>
        <p:spPr>
          <a:xfrm>
            <a:off x="2667000" y="1134576"/>
            <a:ext cx="2656531" cy="5094531"/>
          </a:xfrm>
          <a:prstGeom prst="rect">
            <a:avLst/>
          </a:prstGeom>
        </p:spPr>
      </p:pic>
      <p:pic>
        <p:nvPicPr>
          <p:cNvPr id="9" name="Picture 8">
            <a:extLst>
              <a:ext uri="{FF2B5EF4-FFF2-40B4-BE49-F238E27FC236}">
                <a16:creationId xmlns:a16="http://schemas.microsoft.com/office/drawing/2014/main" id="{E1E88FD3-C7D3-AC21-E6B5-295A5D31EE5A}"/>
              </a:ext>
            </a:extLst>
          </p:cNvPr>
          <p:cNvPicPr>
            <a:picLocks noChangeAspect="1"/>
          </p:cNvPicPr>
          <p:nvPr/>
        </p:nvPicPr>
        <p:blipFill>
          <a:blip r:embed="rId4"/>
          <a:stretch>
            <a:fillRect/>
          </a:stretch>
        </p:blipFill>
        <p:spPr>
          <a:xfrm>
            <a:off x="6096000" y="1234884"/>
            <a:ext cx="2976152" cy="5093208"/>
          </a:xfrm>
          <a:prstGeom prst="rect">
            <a:avLst/>
          </a:prstGeom>
        </p:spPr>
      </p:pic>
    </p:spTree>
    <p:extLst>
      <p:ext uri="{BB962C8B-B14F-4D97-AF65-F5344CB8AC3E}">
        <p14:creationId xmlns:p14="http://schemas.microsoft.com/office/powerpoint/2010/main" val="30510836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E3798-272E-5B97-1C6B-0B759480D0FA}"/>
              </a:ext>
            </a:extLst>
          </p:cNvPr>
          <p:cNvSpPr>
            <a:spLocks noGrp="1"/>
          </p:cNvSpPr>
          <p:nvPr>
            <p:ph type="title"/>
          </p:nvPr>
        </p:nvSpPr>
        <p:spPr/>
        <p:txBody>
          <a:bodyPr/>
          <a:lstStyle/>
          <a:p>
            <a:r>
              <a:rPr lang="en-US"/>
              <a:t>Order Confirmation</a:t>
            </a:r>
          </a:p>
        </p:txBody>
      </p:sp>
      <p:pic>
        <p:nvPicPr>
          <p:cNvPr id="9" name="Picture 8">
            <a:extLst>
              <a:ext uri="{FF2B5EF4-FFF2-40B4-BE49-F238E27FC236}">
                <a16:creationId xmlns:a16="http://schemas.microsoft.com/office/drawing/2014/main" id="{F3562850-628A-DC2E-20A7-7EEB6E083E83}"/>
              </a:ext>
            </a:extLst>
          </p:cNvPr>
          <p:cNvPicPr>
            <a:picLocks noChangeAspect="1"/>
          </p:cNvPicPr>
          <p:nvPr/>
        </p:nvPicPr>
        <p:blipFill>
          <a:blip r:embed="rId3"/>
          <a:stretch>
            <a:fillRect/>
          </a:stretch>
        </p:blipFill>
        <p:spPr>
          <a:xfrm>
            <a:off x="3875419" y="1062961"/>
            <a:ext cx="3658111" cy="5134692"/>
          </a:xfrm>
          <a:prstGeom prst="rect">
            <a:avLst/>
          </a:prstGeom>
        </p:spPr>
      </p:pic>
      <p:pic>
        <p:nvPicPr>
          <p:cNvPr id="12" name="Picture 11">
            <a:extLst>
              <a:ext uri="{FF2B5EF4-FFF2-40B4-BE49-F238E27FC236}">
                <a16:creationId xmlns:a16="http://schemas.microsoft.com/office/drawing/2014/main" id="{248AD5EE-FEA8-1891-2371-A2C8BAAC2BEC}"/>
              </a:ext>
            </a:extLst>
          </p:cNvPr>
          <p:cNvPicPr>
            <a:picLocks noChangeAspect="1"/>
          </p:cNvPicPr>
          <p:nvPr/>
        </p:nvPicPr>
        <p:blipFill>
          <a:blip r:embed="rId4"/>
          <a:stretch>
            <a:fillRect/>
          </a:stretch>
        </p:blipFill>
        <p:spPr>
          <a:xfrm>
            <a:off x="10613388" y="4935415"/>
            <a:ext cx="1457387" cy="1457387"/>
          </a:xfrm>
          <a:prstGeom prst="rect">
            <a:avLst/>
          </a:prstGeom>
        </p:spPr>
      </p:pic>
      <p:pic>
        <p:nvPicPr>
          <p:cNvPr id="4" name="Picture 3">
            <a:extLst>
              <a:ext uri="{FF2B5EF4-FFF2-40B4-BE49-F238E27FC236}">
                <a16:creationId xmlns:a16="http://schemas.microsoft.com/office/drawing/2014/main" id="{DA8D573E-6093-0121-A1C8-3CEAC6262611}"/>
              </a:ext>
            </a:extLst>
          </p:cNvPr>
          <p:cNvPicPr>
            <a:picLocks noChangeAspect="1"/>
          </p:cNvPicPr>
          <p:nvPr/>
        </p:nvPicPr>
        <p:blipFill>
          <a:blip r:embed="rId5">
            <a:extLst>
              <a:ext uri="{28A0092B-C50C-407E-A947-70E740481C1C}">
                <a14:useLocalDpi xmlns:a14="http://schemas.microsoft.com/office/drawing/2010/main" val="0"/>
              </a:ext>
            </a:extLst>
          </a:blip>
          <a:srcRect l="4508" r="4508"/>
          <a:stretch/>
        </p:blipFill>
        <p:spPr>
          <a:xfrm>
            <a:off x="333847" y="1062961"/>
            <a:ext cx="2926993" cy="5138928"/>
          </a:xfrm>
          <a:prstGeom prst="rect">
            <a:avLst/>
          </a:prstGeom>
        </p:spPr>
      </p:pic>
      <p:pic>
        <p:nvPicPr>
          <p:cNvPr id="6" name="Picture 5">
            <a:extLst>
              <a:ext uri="{FF2B5EF4-FFF2-40B4-BE49-F238E27FC236}">
                <a16:creationId xmlns:a16="http://schemas.microsoft.com/office/drawing/2014/main" id="{B68A67C1-4A93-A7FA-E341-7CC3913AA7EA}"/>
              </a:ext>
            </a:extLst>
          </p:cNvPr>
          <p:cNvPicPr>
            <a:picLocks noChangeAspect="1"/>
          </p:cNvPicPr>
          <p:nvPr/>
        </p:nvPicPr>
        <p:blipFill>
          <a:blip r:embed="rId6">
            <a:extLst>
              <a:ext uri="{28A0092B-C50C-407E-A947-70E740481C1C}">
                <a14:useLocalDpi xmlns:a14="http://schemas.microsoft.com/office/drawing/2010/main" val="0"/>
              </a:ext>
            </a:extLst>
          </a:blip>
          <a:srcRect l="226" t="-1131" r="-1" b="-3079"/>
          <a:stretch>
            <a:fillRect/>
          </a:stretch>
        </p:blipFill>
        <p:spPr>
          <a:xfrm>
            <a:off x="8052592" y="1126268"/>
            <a:ext cx="3686689" cy="3809147"/>
          </a:xfrm>
          <a:prstGeom prst="rect">
            <a:avLst/>
          </a:prstGeom>
        </p:spPr>
      </p:pic>
    </p:spTree>
    <p:extLst>
      <p:ext uri="{BB962C8B-B14F-4D97-AF65-F5344CB8AC3E}">
        <p14:creationId xmlns:p14="http://schemas.microsoft.com/office/powerpoint/2010/main" val="18259781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3BA1B-CED3-5D32-6F07-6FC06297DC4C}"/>
              </a:ext>
            </a:extLst>
          </p:cNvPr>
          <p:cNvSpPr>
            <a:spLocks noGrp="1"/>
          </p:cNvSpPr>
          <p:nvPr>
            <p:ph type="ctrTitle"/>
          </p:nvPr>
        </p:nvSpPr>
        <p:spPr/>
        <p:txBody>
          <a:bodyPr/>
          <a:lstStyle/>
          <a:p>
            <a:r>
              <a:rPr lang="en-US"/>
              <a:t>Need Help?</a:t>
            </a:r>
          </a:p>
        </p:txBody>
      </p:sp>
      <p:pic>
        <p:nvPicPr>
          <p:cNvPr id="5" name="Graphic 4" descr="Badge Question Mark with solid fill">
            <a:extLst>
              <a:ext uri="{FF2B5EF4-FFF2-40B4-BE49-F238E27FC236}">
                <a16:creationId xmlns:a16="http://schemas.microsoft.com/office/drawing/2014/main" id="{E5FCBA10-51C4-71B2-21BD-C7558095E4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94178" y="1859477"/>
            <a:ext cx="1569523" cy="1569523"/>
          </a:xfrm>
          <a:prstGeom prst="rect">
            <a:avLst/>
          </a:prstGeom>
        </p:spPr>
      </p:pic>
      <p:sp>
        <p:nvSpPr>
          <p:cNvPr id="6" name="Text Placeholder 3">
            <a:extLst>
              <a:ext uri="{FF2B5EF4-FFF2-40B4-BE49-F238E27FC236}">
                <a16:creationId xmlns:a16="http://schemas.microsoft.com/office/drawing/2014/main" id="{A14898E8-D7A0-0B7C-D868-0745500F1B3E}"/>
              </a:ext>
            </a:extLst>
          </p:cNvPr>
          <p:cNvSpPr txBox="1">
            <a:spLocks/>
          </p:cNvSpPr>
          <p:nvPr/>
        </p:nvSpPr>
        <p:spPr>
          <a:xfrm>
            <a:off x="7340016" y="3695041"/>
            <a:ext cx="3931722" cy="840317"/>
          </a:xfrm>
          <a:prstGeom prst="rect">
            <a:avLst/>
          </a:prstGeom>
        </p:spPr>
        <p:txBody>
          <a:bodyPr/>
          <a:lstStyle>
            <a:lvl1pPr marL="380990" indent="-380990" algn="l" defTabSz="914377" rtl="0" eaLnBrk="1" latinLnBrk="0" hangingPunct="1">
              <a:lnSpc>
                <a:spcPct val="100000"/>
              </a:lnSpc>
              <a:spcBef>
                <a:spcPts val="1000"/>
              </a:spcBef>
              <a:buFont typeface="Arial" panose="020B0604020202020204" pitchFamily="34" charset="0"/>
              <a:buChar char="•"/>
              <a:defRPr sz="1787" b="0" i="0" kern="1200">
                <a:solidFill>
                  <a:schemeClr val="tx1"/>
                </a:solidFill>
                <a:latin typeface="Trefoil Sans Medium" panose="020B0000000000000000" pitchFamily="34" charset="0"/>
                <a:ea typeface="+mn-ea"/>
                <a:cs typeface="+mn-cs"/>
              </a:defRPr>
            </a:lvl1pPr>
            <a:lvl2pPr marL="838179"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2pPr>
            <a:lvl3pPr marL="1295368"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3pPr>
            <a:lvl4pPr marL="1752556"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4pPr>
            <a:lvl5pPr marL="2209745" indent="-380990"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Trefoil Sans Light" panose="020B0000000000000000"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Look for the green question mark bubble when logged into Digital Cookie for support on using the site. </a:t>
            </a:r>
          </a:p>
        </p:txBody>
      </p:sp>
    </p:spTree>
    <p:extLst>
      <p:ext uri="{BB962C8B-B14F-4D97-AF65-F5344CB8AC3E}">
        <p14:creationId xmlns:p14="http://schemas.microsoft.com/office/powerpoint/2010/main" val="873929111"/>
      </p:ext>
    </p:extLst>
  </p:cSld>
  <p:clrMapOvr>
    <a:masterClrMapping/>
  </p:clrMapOvr>
</p:sld>
</file>

<file path=ppt/theme/theme1.xml><?xml version="1.0" encoding="utf-8"?>
<a:theme xmlns:a="http://schemas.openxmlformats.org/drawingml/2006/main" name="27CookieProgram">
  <a:themeElements>
    <a:clrScheme name="GSUSA 2027 Cookie Campaign">
      <a:dk1>
        <a:srgbClr val="000000"/>
      </a:dk1>
      <a:lt1>
        <a:srgbClr val="FEFFFF"/>
      </a:lt1>
      <a:dk2>
        <a:srgbClr val="000000"/>
      </a:dk2>
      <a:lt2>
        <a:srgbClr val="FEFFFF"/>
      </a:lt2>
      <a:accent1>
        <a:srgbClr val="E93BAB"/>
      </a:accent1>
      <a:accent2>
        <a:srgbClr val="FF830C"/>
      </a:accent2>
      <a:accent3>
        <a:srgbClr val="F7BD00"/>
      </a:accent3>
      <a:accent4>
        <a:srgbClr val="F7ABD6"/>
      </a:accent4>
      <a:accent5>
        <a:srgbClr val="8CE0F3"/>
      </a:accent5>
      <a:accent6>
        <a:srgbClr val="005640"/>
      </a:accent6>
      <a:hlink>
        <a:srgbClr val="005640"/>
      </a:hlink>
      <a:folHlink>
        <a:srgbClr val="CDF34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7CookieProgram" id="{D7D3DFC8-EE8A-4BC1-8884-45D3216940F7}" vid="{F9D691A3-AA71-4DB8-AB61-2B590565D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3e6e850-a3d6-443d-bb2b-63dce7c8e1b3" ContentTypeId="0x01010070C43DAE53F2384CA62DA8215B356801" PreviousValue="false"/>
</file>

<file path=customXml/item2.xml><?xml version="1.0" encoding="utf-8"?>
<ct:contentTypeSchema xmlns:ct="http://schemas.microsoft.com/office/2006/metadata/contentType" xmlns:ma="http://schemas.microsoft.com/office/2006/metadata/properties/metaAttributes" ct:_="" ma:_="" ma:contentTypeName="gsConnect Document" ma:contentTypeID="0x01010070C43DAE53F2384CA62DA8215B35680100910B733D38017841849ACC2600CCCBCB" ma:contentTypeVersion="50" ma:contentTypeDescription="" ma:contentTypeScope="" ma:versionID="ef0249807125175ae7125505c0cc85a0">
  <xsd:schema xmlns:xsd="http://www.w3.org/2001/XMLSchema" xmlns:xs="http://www.w3.org/2001/XMLSchema" xmlns:p="http://schemas.microsoft.com/office/2006/metadata/properties" xmlns:ns2="d47bf323-ee9a-42bd-9545-55770b82aeca" xmlns:ns3="50374967-cedf-49ed-ae7f-f7782202b6fd" xmlns:ns4="5a8b7aab-b824-4797-b0bf-701d90282385" targetNamespace="http://schemas.microsoft.com/office/2006/metadata/properties" ma:root="true" ma:fieldsID="3f80009515380743978e2c3c58436361" ns2:_="" ns3:_="" ns4:_="">
    <xsd:import namespace="d47bf323-ee9a-42bd-9545-55770b82aeca"/>
    <xsd:import namespace="50374967-cedf-49ed-ae7f-f7782202b6fd"/>
    <xsd:import namespace="5a8b7aab-b824-4797-b0bf-701d90282385"/>
    <xsd:element name="properties">
      <xsd:complexType>
        <xsd:sequence>
          <xsd:element name="documentManagement">
            <xsd:complexType>
              <xsd:all>
                <xsd:element ref="ns2:k47113d2ff334dfda1e5724c5434b50e" minOccurs="0"/>
                <xsd:element ref="ns2:TaxCatchAll" minOccurs="0"/>
                <xsd:element ref="ns2:TaxCatchAllLabel" minOccurs="0"/>
                <xsd:element ref="ns2:k11db424604f42f1baf2b02750a711c2" minOccurs="0"/>
                <xsd:element ref="ns2:d2ac80d53c2d44c48d2ca5b0e79eeb28" minOccurs="0"/>
                <xsd:element ref="ns2:d95e833535f3438a9de1790df64c99bc" minOccurs="0"/>
                <xsd:element ref="ns2:ExpirationDate" minOccurs="0"/>
                <xsd:element ref="ns2:k4dacf5aa33a4ba2a70f4787df700f9f" minOccurs="0"/>
                <xsd:element ref="ns2:jdac5d86270e4a89ae0d760b4b54e4c8" minOccurs="0"/>
                <xsd:element ref="ns2:lc877bf343954cbcbdd2a4d8036234e6" minOccurs="0"/>
                <xsd:element ref="ns3:MediaServiceAutoKeyPoints" minOccurs="0"/>
                <xsd:element ref="ns3:MediaServiceKeyPoints" minOccurs="0"/>
                <xsd:element ref="ns4:SharedWithUsers" minOccurs="0"/>
                <xsd:element ref="ns4:SharedWithDetails" minOccurs="0"/>
                <xsd:element ref="ns3:MediaServiceGenerationTime" minOccurs="0"/>
                <xsd:element ref="ns3:MediaServiceEventHashCode" minOccurs="0"/>
                <xsd:element ref="ns3:MediaLengthInSeconds" minOccurs="0"/>
                <xsd:element ref="ns3:lcf76f155ced4ddcb4097134ff3c332f" minOccurs="0"/>
                <xsd:element ref="ns3:DateAddedd" minOccurs="0"/>
                <xsd:element ref="ns3:MediaServiceOCR"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7bf323-ee9a-42bd-9545-55770b82aeca" elementFormDefault="qualified">
    <xsd:import namespace="http://schemas.microsoft.com/office/2006/documentManagement/types"/>
    <xsd:import namespace="http://schemas.microsoft.com/office/infopath/2007/PartnerControls"/>
    <xsd:element name="k47113d2ff334dfda1e5724c5434b50e" ma:index="8" nillable="true" ma:taxonomy="true" ma:internalName="k47113d2ff334dfda1e5724c5434b50e" ma:taxonomyFieldName="Council" ma:displayName="Council" ma:default="" ma:fieldId="{447113d2-ff33-4dfd-a1e5-724c5434b50e}" ma:sspId="c3e6e850-a3d6-443d-bb2b-63dce7c8e1b3" ma:termSetId="2cf8babb-881d-427b-be16-41a1d10e753d"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6e18d708-1780-4ab9-a694-25e51d54ec4d}" ma:internalName="TaxCatchAll" ma:showField="CatchAllData"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6e18d708-1780-4ab9-a694-25e51d54ec4d}" ma:internalName="TaxCatchAllLabel" ma:readOnly="true" ma:showField="CatchAllDataLabel"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k11db424604f42f1baf2b02750a711c2" ma:index="12" nillable="true" ma:taxonomy="true" ma:internalName="k11db424604f42f1baf2b02750a711c2" ma:taxonomyFieldName="Fiscal_x0020_Year" ma:displayName="Fiscal Year" ma:readOnly="false" ma:default="" ma:fieldId="{411db424-604f-42f1-baf2-b02750a711c2}"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d2ac80d53c2d44c48d2ca5b0e79eeb28" ma:index="14" ma:taxonomy="true" ma:internalName="d2ac80d53c2d44c48d2ca5b0e79eeb28" ma:taxonomyFieldName="Topic" ma:displayName="Topic" ma:readOnly="false" ma:default="" ma:fieldId="{d2ac80d5-3c2d-44c4-8d2c-a5b0e79eeb28}" ma:taxonomyMulti="true" ma:sspId="c3e6e850-a3d6-443d-bb2b-63dce7c8e1b3" ma:termSetId="3136d3f1-5e31-4290-b68c-9f20a984d794" ma:anchorId="00000000-0000-0000-0000-000000000000" ma:open="false" ma:isKeyword="false">
      <xsd:complexType>
        <xsd:sequence>
          <xsd:element ref="pc:Terms" minOccurs="0" maxOccurs="1"/>
        </xsd:sequence>
      </xsd:complexType>
    </xsd:element>
    <xsd:element name="d95e833535f3438a9de1790df64c99bc" ma:index="16" ma:taxonomy="true" ma:internalName="d95e833535f3438a9de1790df64c99bc" ma:taxonomyFieldName="Year" ma:displayName="Year" ma:default="99;#2020|34988d27-d44c-4e36-a388-01c80be96d50" ma:fieldId="{d95e8335-35f3-438a-9de1-790df64c99bc}"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ExpirationDate" ma:index="18" nillable="true" ma:displayName="ExpirationDate" ma:format="DateOnly" ma:internalName="ExpirationDate" ma:readOnly="false">
      <xsd:simpleType>
        <xsd:restriction base="dms:DateTime"/>
      </xsd:simpleType>
    </xsd:element>
    <xsd:element name="k4dacf5aa33a4ba2a70f4787df700f9f" ma:index="19" nillable="true" ma:taxonomy="true" ma:internalName="k4dacf5aa33a4ba2a70f4787df700f9f" ma:taxonomyFieldName="Program_x0020_Levels" ma:displayName="Program Levels" ma:default="" ma:fieldId="{44dacf5a-a33a-4ba2-a70f-4787df700f9f}" ma:sspId="c3e6e850-a3d6-443d-bb2b-63dce7c8e1b3" ma:termSetId="688e015f-d5bf-4078-bd40-5b5952583daf" ma:anchorId="00000000-0000-0000-0000-000000000000" ma:open="false" ma:isKeyword="false">
      <xsd:complexType>
        <xsd:sequence>
          <xsd:element ref="pc:Terms" minOccurs="0" maxOccurs="1"/>
        </xsd:sequence>
      </xsd:complexType>
    </xsd:element>
    <xsd:element name="jdac5d86270e4a89ae0d760b4b54e4c8" ma:index="21" nillable="true" ma:taxonomy="true" ma:internalName="jdac5d86270e4a89ae0d760b4b54e4c8" ma:taxonomyFieldName="Lang" ma:displayName="Lang" ma:default="51;#English|306990a2-1c68-4be3-8e3e-fdd9af238ad9" ma:fieldId="{3dac5d86-270e-4a89-ae0d-760b4b54e4c8}" ma:sspId="c3e6e850-a3d6-443d-bb2b-63dce7c8e1b3" ma:termSetId="cc15c043-fa59-44bf-9a5e-bc6afeff5b8f" ma:anchorId="00000000-0000-0000-0000-000000000000" ma:open="false" ma:isKeyword="false">
      <xsd:complexType>
        <xsd:sequence>
          <xsd:element ref="pc:Terms" minOccurs="0" maxOccurs="1"/>
        </xsd:sequence>
      </xsd:complexType>
    </xsd:element>
    <xsd:element name="lc877bf343954cbcbdd2a4d8036234e6" ma:index="23" nillable="true" ma:taxonomy="true" ma:internalName="lc877bf343954cbcbdd2a4d8036234e6" ma:taxonomyFieldName="Audience" ma:displayName="Audience" ma:default="" ma:fieldId="{5c877bf3-4395-4cbc-bdd2-a4d8036234e6}" ma:taxonomyMulti="true" ma:sspId="c3e6e850-a3d6-443d-bb2b-63dce7c8e1b3" ma:termSetId="dde8e194-f749-4df7-a50f-57502500da3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374967-cedf-49ed-ae7f-f7782202b6fd" elementFormDefault="qualified">
    <xsd:import namespace="http://schemas.microsoft.com/office/2006/documentManagement/types"/>
    <xsd:import namespace="http://schemas.microsoft.com/office/infopath/2007/PartnerControls"/>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LengthInSeconds" ma:index="31" nillable="true" ma:displayName="Length (seconds)" ma:internalName="MediaLengthInSeconds" ma:readOnly="true">
      <xsd:simpleType>
        <xsd:restriction base="dms:Unknown"/>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c3e6e850-a3d6-443d-bb2b-63dce7c8e1b3" ma:termSetId="09814cd3-568e-fe90-9814-8d621ff8fb84" ma:anchorId="fba54fb3-c3e1-fe81-a776-ca4b69148c4d" ma:open="true" ma:isKeyword="false">
      <xsd:complexType>
        <xsd:sequence>
          <xsd:element ref="pc:Terms" minOccurs="0" maxOccurs="1"/>
        </xsd:sequence>
      </xsd:complexType>
    </xsd:element>
    <xsd:element name="DateAddedd" ma:index="34" nillable="true" ma:displayName="Date Addedd" ma:default="[today]" ma:format="DateTime" ma:internalName="DateAddedd">
      <xsd:simpleType>
        <xsd:restriction base="dms:DateTime"/>
      </xsd:simpleType>
    </xsd:element>
    <xsd:element name="MediaServiceOCR" ma:index="35" nillable="true" ma:displayName="Extracted Text" ma:internalName="MediaServiceOCR" ma:readOnly="true">
      <xsd:simpleType>
        <xsd:restriction base="dms:Note">
          <xsd:maxLength value="255"/>
        </xsd:restriction>
      </xsd:simpleType>
    </xsd:element>
    <xsd:element name="MediaServiceSearchProperties" ma:index="36" nillable="true" ma:displayName="MediaServiceSearchProperties" ma:hidden="true" ma:internalName="MediaServiceSearchProperties" ma:readOnly="true">
      <xsd:simpleType>
        <xsd:restriction base="dms:Note"/>
      </xsd:simpleType>
    </xsd:element>
    <xsd:element name="MediaServiceObjectDetectorVersions" ma:index="37" nillable="true" ma:displayName="MediaServiceObjectDetectorVersions" ma:hidden="true" ma:indexed="true" ma:internalName="MediaServiceObjectDetectorVersions" ma:readOnly="true">
      <xsd:simpleType>
        <xsd:restriction base="dms:Text"/>
      </xsd:simpleType>
    </xsd:element>
    <xsd:element name="MediaServiceBillingMetadata" ma:index="3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a8b7aab-b824-4797-b0bf-701d90282385"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47bf323-ee9a-42bd-9545-55770b82aeca">
      <Value>51</Value>
      <Value>99</Value>
      <Value>1</Value>
    </TaxCatchAll>
    <lcf76f155ced4ddcb4097134ff3c332f xmlns="50374967-cedf-49ed-ae7f-f7782202b6fd">
      <Terms xmlns="http://schemas.microsoft.com/office/infopath/2007/PartnerControls"/>
    </lcf76f155ced4ddcb4097134ff3c332f>
    <d2ac80d53c2d44c48d2ca5b0e79eeb28 xmlns="d47bf323-ee9a-42bd-9545-55770b82aeca">
      <Terms xmlns="http://schemas.microsoft.com/office/infopath/2007/PartnerControls">
        <TermInfo xmlns="http://schemas.microsoft.com/office/infopath/2007/PartnerControls">
          <TermName xmlns="http://schemas.microsoft.com/office/infopath/2007/PartnerControls">Product Program</TermName>
          <TermId xmlns="http://schemas.microsoft.com/office/infopath/2007/PartnerControls">a4b1df04-18ca-430c-a28e-3e03314f82dc</TermId>
        </TermInfo>
      </Terms>
    </d2ac80d53c2d44c48d2ca5b0e79eeb28>
    <k4dacf5aa33a4ba2a70f4787df700f9f xmlns="d47bf323-ee9a-42bd-9545-55770b82aeca">
      <Terms xmlns="http://schemas.microsoft.com/office/infopath/2007/PartnerControls"/>
    </k4dacf5aa33a4ba2a70f4787df700f9f>
    <DateAddedd xmlns="50374967-cedf-49ed-ae7f-f7782202b6fd">2026-11-02T10:47:08+00:00</DateAddedd>
    <k47113d2ff334dfda1e5724c5434b50e xmlns="d47bf323-ee9a-42bd-9545-55770b82aeca">
      <Terms xmlns="http://schemas.microsoft.com/office/infopath/2007/PartnerControls"/>
    </k47113d2ff334dfda1e5724c5434b50e>
    <d95e833535f3438a9de1790df64c99bc xmlns="d47bf323-ee9a-42bd-9545-55770b82aeca">
      <Terms xmlns="http://schemas.microsoft.com/office/infopath/2007/PartnerControls">
        <TermInfo xmlns="http://schemas.microsoft.com/office/infopath/2007/PartnerControls">
          <TermName xmlns="http://schemas.microsoft.com/office/infopath/2007/PartnerControls">2020</TermName>
          <TermId xmlns="http://schemas.microsoft.com/office/infopath/2007/PartnerControls">34988d27-d44c-4e36-a388-01c80be96d50</TermId>
        </TermInfo>
      </Terms>
    </d95e833535f3438a9de1790df64c99bc>
    <lc877bf343954cbcbdd2a4d8036234e6 xmlns="d47bf323-ee9a-42bd-9545-55770b82aeca">
      <Terms xmlns="http://schemas.microsoft.com/office/infopath/2007/PartnerControls"/>
    </lc877bf343954cbcbdd2a4d8036234e6>
    <ExpirationDate xmlns="d47bf323-ee9a-42bd-9545-55770b82aeca">2028-11-01T00:00:00+00:00</ExpirationDate>
    <jdac5d86270e4a89ae0d760b4b54e4c8 xmlns="d47bf323-ee9a-42bd-9545-55770b82aeca">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306990a2-1c68-4be3-8e3e-fdd9af238ad9</TermId>
        </TermInfo>
      </Terms>
    </jdac5d86270e4a89ae0d760b4b54e4c8>
    <k11db424604f42f1baf2b02750a711c2 xmlns="d47bf323-ee9a-42bd-9545-55770b82aeca">
      <Terms xmlns="http://schemas.microsoft.com/office/infopath/2007/PartnerControls"/>
    </k11db424604f42f1baf2b02750a711c2>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B3D873-1B0A-4799-936D-6683FBA8F679}">
  <ds:schemaRefs>
    <ds:schemaRef ds:uri="Microsoft.SharePoint.Taxonomy.ContentTypeSync"/>
  </ds:schemaRefs>
</ds:datastoreItem>
</file>

<file path=customXml/itemProps2.xml><?xml version="1.0" encoding="utf-8"?>
<ds:datastoreItem xmlns:ds="http://schemas.openxmlformats.org/officeDocument/2006/customXml" ds:itemID="{21E80960-A209-471F-A3B3-BF97FD3218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7bf323-ee9a-42bd-9545-55770b82aeca"/>
    <ds:schemaRef ds:uri="50374967-cedf-49ed-ae7f-f7782202b6fd"/>
    <ds:schemaRef ds:uri="5a8b7aab-b824-4797-b0bf-701d902823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48C679-0265-4F64-986C-9634EA95D9C9}">
  <ds:schemaRefs>
    <ds:schemaRef ds:uri="545749db-9741-42b6-bcd7-1d4a31c7dd6a"/>
    <ds:schemaRef ds:uri="54f3e67e-fb81-484f-a314-e396c7c909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d47bf323-ee9a-42bd-9545-55770b82aeca"/>
    <ds:schemaRef ds:uri="50374967-cedf-49ed-ae7f-f7782202b6fd"/>
  </ds:schemaRefs>
</ds:datastoreItem>
</file>

<file path=customXml/itemProps4.xml><?xml version="1.0" encoding="utf-8"?>
<ds:datastoreItem xmlns:ds="http://schemas.openxmlformats.org/officeDocument/2006/customXml" ds:itemID="{09CDF39F-A54C-4F85-A9B4-3D69BD2918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27CookieProgram</Template>
  <TotalTime>2</TotalTime>
  <Words>8445</Words>
  <Application>Microsoft Office PowerPoint</Application>
  <PresentationFormat>Widescreen</PresentationFormat>
  <Paragraphs>760</Paragraphs>
  <Slides>71</Slides>
  <Notes>70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71</vt:i4>
      </vt:variant>
    </vt:vector>
  </HeadingPairs>
  <TitlesOfParts>
    <vt:vector size="86" baseType="lpstr">
      <vt:lpstr>Aptos</vt:lpstr>
      <vt:lpstr>Arial</vt:lpstr>
      <vt:lpstr>Cambria</vt:lpstr>
      <vt:lpstr>Courier New</vt:lpstr>
      <vt:lpstr>Girl Scout Display Light</vt:lpstr>
      <vt:lpstr>Girl Scout Text Bold</vt:lpstr>
      <vt:lpstr>Girl Scout Text Book</vt:lpstr>
      <vt:lpstr>Girl Scout Text Medium</vt:lpstr>
      <vt:lpstr>Palatino</vt:lpstr>
      <vt:lpstr>Palatino Linotype</vt:lpstr>
      <vt:lpstr>Trefoil Sans</vt:lpstr>
      <vt:lpstr>Trefoil Sans Light</vt:lpstr>
      <vt:lpstr>Trefoil Sans Medium</vt:lpstr>
      <vt:lpstr>Trefoil Sans SemiBold</vt:lpstr>
      <vt:lpstr>27CookieProgram</vt:lpstr>
      <vt:lpstr>Digital Cookie</vt:lpstr>
      <vt:lpstr>PowerPoint Presentation</vt:lpstr>
      <vt:lpstr>PowerPoint Presentation</vt:lpstr>
      <vt:lpstr>Girl Scouts use Digital Cookie to supercharge their cookie business!</vt:lpstr>
      <vt:lpstr>PowerPoint Presentation</vt:lpstr>
      <vt:lpstr>Registering for Digital Cookie</vt:lpstr>
      <vt:lpstr>Activating Girl Scout’s Account</vt:lpstr>
      <vt:lpstr>Digital Cookie Dashboard</vt:lpstr>
      <vt:lpstr>Digital Cookie Dashboard</vt:lpstr>
      <vt:lpstr>Digital Cookie Dashboard</vt:lpstr>
      <vt:lpstr>Online Sales and Marketing</vt:lpstr>
      <vt:lpstr>Setting up the Girl Scout cookie site.</vt:lpstr>
      <vt:lpstr>Site Setup</vt:lpstr>
      <vt:lpstr>Site Setup</vt:lpstr>
      <vt:lpstr>Site Setup</vt:lpstr>
      <vt:lpstr>Digital Cookie Pages</vt:lpstr>
      <vt:lpstr>Site Setup</vt:lpstr>
      <vt:lpstr>Orders</vt:lpstr>
      <vt:lpstr>Viewing Orders</vt:lpstr>
      <vt:lpstr>Viewing Orders</vt:lpstr>
      <vt:lpstr>Order Details: Shipped Order</vt:lpstr>
      <vt:lpstr>Order Details: In-Person Delivery (only available in select communities)</vt:lpstr>
      <vt:lpstr>In-Person Delivery (only available in select communities)</vt:lpstr>
      <vt:lpstr>Approving/Declining Orders</vt:lpstr>
      <vt:lpstr>Marking Orders as Delivered</vt:lpstr>
      <vt:lpstr>In-Person Delivery Settings</vt:lpstr>
      <vt:lpstr>Inventory &amp; Financials</vt:lpstr>
      <vt:lpstr>Initial Order</vt:lpstr>
      <vt:lpstr>Entering Your Order</vt:lpstr>
      <vt:lpstr>Submitting Your Order</vt:lpstr>
      <vt:lpstr>Inventory</vt:lpstr>
      <vt:lpstr>Financials</vt:lpstr>
      <vt:lpstr>Financials</vt:lpstr>
      <vt:lpstr>Customers</vt:lpstr>
      <vt:lpstr>Do not Add  Customers</vt:lpstr>
      <vt:lpstr>Send Email</vt:lpstr>
      <vt:lpstr>Viewing Customer Details</vt:lpstr>
      <vt:lpstr>Rewards</vt:lpstr>
      <vt:lpstr>See what rewards you’ve earned!</vt:lpstr>
      <vt:lpstr>Cheers</vt:lpstr>
      <vt:lpstr>Sending a Cheer</vt:lpstr>
      <vt:lpstr>Badges</vt:lpstr>
      <vt:lpstr>Digital Cookie  Mobile App</vt:lpstr>
      <vt:lpstr>PowerPoint Presentation</vt:lpstr>
      <vt:lpstr>Logging In</vt:lpstr>
      <vt:lpstr>PowerPoint Presentation</vt:lpstr>
      <vt:lpstr>New Cookie Order</vt:lpstr>
      <vt:lpstr>PowerPoint Presentation</vt:lpstr>
      <vt:lpstr>PowerPoint Presentation</vt:lpstr>
      <vt:lpstr>PowerPoint Presentation</vt:lpstr>
      <vt:lpstr>PowerPoint Presentation</vt:lpstr>
      <vt:lpstr>PowerPoint Presentation</vt:lpstr>
      <vt:lpstr>Using the Mobile App at a Cookie Booth </vt:lpstr>
      <vt:lpstr>Starting Your Booth Sales</vt:lpstr>
      <vt:lpstr>Starting Your Booth Sales</vt:lpstr>
      <vt:lpstr>New Booth Order</vt:lpstr>
      <vt:lpstr>Review order and select how the customer would like to pay. </vt:lpstr>
      <vt:lpstr>PowerPoint Presentation</vt:lpstr>
      <vt:lpstr>PowerPoint Presentation</vt:lpstr>
      <vt:lpstr>PowerPoint Presentation</vt:lpstr>
      <vt:lpstr>Booth Summary</vt:lpstr>
      <vt:lpstr>Booth Summary</vt:lpstr>
      <vt:lpstr>Make sure to enable notifications</vt:lpstr>
      <vt:lpstr>Customer Experience</vt:lpstr>
      <vt:lpstr>Select Delivery Option</vt:lpstr>
      <vt:lpstr>Choose Cookies</vt:lpstr>
      <vt:lpstr>Delivery Details</vt:lpstr>
      <vt:lpstr>Payment Details</vt:lpstr>
      <vt:lpstr>Review Order</vt:lpstr>
      <vt:lpstr>Order Confirmation</vt:lpstr>
      <vt:lpstr>Need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Guevara, Mindy</dc:creator>
  <cp:lastModifiedBy>Myer, Jennifer</cp:lastModifiedBy>
  <cp:revision>4</cp:revision>
  <dcterms:created xsi:type="dcterms:W3CDTF">2026-09-04T21:36:18Z</dcterms:created>
  <dcterms:modified xsi:type="dcterms:W3CDTF">2026-11-05T15:32:01Z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0x01010070C43DAE53F2384CA62DA8215B35680100910B733D38017841849ACC2600CCCBCB</vt:lpwstr>
  </property>
  <property fmtid="{D5CDD505-2E9C-101B-9397-08002B2CF9AE}" pid="3" name="MediaServiceImageTags">
    <vt:lpwstr/>
  </property>
  <property fmtid="{D5CDD505-2E9C-101B-9397-08002B2CF9AE}" pid="4" name="Lang">
    <vt:lpwstr>51;#English|306990a2-1c68-4be3-8e3e-fdd9af238ad9</vt:lpwstr>
  </property>
  <property fmtid="{D5CDD505-2E9C-101B-9397-08002B2CF9AE}" pid="5" name="Fiscal_x0020_Year">
    <vt:lpwstr/>
  </property>
  <property fmtid="{D5CDD505-2E9C-101B-9397-08002B2CF9AE}" pid="6" name="Topic">
    <vt:lpwstr>1;#Product Program|a4b1df04-18ca-430c-a28e-3e03314f82dc</vt:lpwstr>
  </property>
  <property fmtid="{D5CDD505-2E9C-101B-9397-08002B2CF9AE}" pid="7" name="News_x0020_Timeliness">
    <vt:lpwstr/>
  </property>
  <property fmtid="{D5CDD505-2E9C-101B-9397-08002B2CF9AE}" pid="8" name="Audience">
    <vt:lpwstr/>
  </property>
  <property fmtid="{D5CDD505-2E9C-101B-9397-08002B2CF9AE}" pid="9" name="Council">
    <vt:lpwstr/>
  </property>
  <property fmtid="{D5CDD505-2E9C-101B-9397-08002B2CF9AE}" pid="10" name="l8195ee9cc5448fd804c18b615eb5250">
    <vt:lpwstr/>
  </property>
  <property fmtid="{D5CDD505-2E9C-101B-9397-08002B2CF9AE}" pid="11" name="Program_x0020_Levels">
    <vt:lpwstr/>
  </property>
  <property fmtid="{D5CDD505-2E9C-101B-9397-08002B2CF9AE}" pid="12" name="Year">
    <vt:lpwstr>99;#2020|34988d27-d44c-4e36-a388-01c80be96d50</vt:lpwstr>
  </property>
  <property fmtid="{D5CDD505-2E9C-101B-9397-08002B2CF9AE}" pid="13" name="News Timeliness">
    <vt:lpwstr/>
  </property>
  <property fmtid="{D5CDD505-2E9C-101B-9397-08002B2CF9AE}" pid="14" name="Fiscal Year">
    <vt:lpwstr/>
  </property>
  <property fmtid="{D5CDD505-2E9C-101B-9397-08002B2CF9AE}" pid="15" name="Program Levels">
    <vt:lpwstr/>
  </property>
</Properties>
</file>