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BBF556E_A2E5DF14.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6" r:id="rId5"/>
    <p:sldMasterId id="2147483948" r:id="rId6"/>
    <p:sldMasterId id="2147483989" r:id="rId7"/>
    <p:sldMasterId id="2147484030" r:id="rId8"/>
  </p:sldMasterIdLst>
  <p:notesMasterIdLst>
    <p:notesMasterId r:id="rId76"/>
  </p:notesMasterIdLst>
  <p:handoutMasterIdLst>
    <p:handoutMasterId r:id="rId77"/>
  </p:handoutMasterIdLst>
  <p:sldIdLst>
    <p:sldId id="256" r:id="rId9"/>
    <p:sldId id="2146846188" r:id="rId10"/>
    <p:sldId id="2146846189" r:id="rId11"/>
    <p:sldId id="415" r:id="rId12"/>
    <p:sldId id="361" r:id="rId13"/>
    <p:sldId id="416" r:id="rId14"/>
    <p:sldId id="364" r:id="rId15"/>
    <p:sldId id="2146846195" r:id="rId16"/>
    <p:sldId id="5546" r:id="rId17"/>
    <p:sldId id="2146846190" r:id="rId18"/>
    <p:sldId id="2146846191" r:id="rId19"/>
    <p:sldId id="2146846214" r:id="rId20"/>
    <p:sldId id="2146846197" r:id="rId21"/>
    <p:sldId id="2146846198" r:id="rId22"/>
    <p:sldId id="2146846192" r:id="rId23"/>
    <p:sldId id="2146846193" r:id="rId24"/>
    <p:sldId id="410" r:id="rId25"/>
    <p:sldId id="2076136813" r:id="rId26"/>
    <p:sldId id="2076136814" r:id="rId27"/>
    <p:sldId id="2076136815" r:id="rId28"/>
    <p:sldId id="2076136820" r:id="rId29"/>
    <p:sldId id="2146846204" r:id="rId30"/>
    <p:sldId id="5533" r:id="rId31"/>
    <p:sldId id="2146846205" r:id="rId32"/>
    <p:sldId id="379" r:id="rId33"/>
    <p:sldId id="2146846206" r:id="rId34"/>
    <p:sldId id="411" r:id="rId35"/>
    <p:sldId id="2146846207" r:id="rId36"/>
    <p:sldId id="378" r:id="rId37"/>
    <p:sldId id="2076136817" r:id="rId38"/>
    <p:sldId id="2076136818" r:id="rId39"/>
    <p:sldId id="2076136816" r:id="rId40"/>
    <p:sldId id="2076136819" r:id="rId41"/>
    <p:sldId id="2146846208" r:id="rId42"/>
    <p:sldId id="2146846203" r:id="rId43"/>
    <p:sldId id="2146846209" r:id="rId44"/>
    <p:sldId id="2146846181" r:id="rId45"/>
    <p:sldId id="5550" r:id="rId46"/>
    <p:sldId id="2146846210" r:id="rId47"/>
    <p:sldId id="2076136822" r:id="rId48"/>
    <p:sldId id="2146846243" r:id="rId49"/>
    <p:sldId id="2146846227" r:id="rId50"/>
    <p:sldId id="2146846228" r:id="rId51"/>
    <p:sldId id="2146846229" r:id="rId52"/>
    <p:sldId id="2146846241" r:id="rId53"/>
    <p:sldId id="2146846240" r:id="rId54"/>
    <p:sldId id="2146846236" r:id="rId55"/>
    <p:sldId id="2146846226" r:id="rId56"/>
    <p:sldId id="2146846238" r:id="rId57"/>
    <p:sldId id="2146846230" r:id="rId58"/>
    <p:sldId id="2146846232" r:id="rId59"/>
    <p:sldId id="2146846234" r:id="rId60"/>
    <p:sldId id="2146846235" r:id="rId61"/>
    <p:sldId id="2146846239" r:id="rId62"/>
    <p:sldId id="5547" r:id="rId63"/>
    <p:sldId id="5537" r:id="rId64"/>
    <p:sldId id="2076136824" r:id="rId65"/>
    <p:sldId id="2076136808" r:id="rId66"/>
    <p:sldId id="511" r:id="rId67"/>
    <p:sldId id="2146846201" r:id="rId68"/>
    <p:sldId id="2146846202" r:id="rId69"/>
    <p:sldId id="2076136821" r:id="rId70"/>
    <p:sldId id="2076136825" r:id="rId71"/>
    <p:sldId id="2076136826" r:id="rId72"/>
    <p:sldId id="2076136827" r:id="rId73"/>
    <p:sldId id="523" r:id="rId74"/>
    <p:sldId id="295" r:id="rId7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9DC6D6F-C380-4699-B2FC-C6054B4A8AFA}">
          <p14:sldIdLst>
            <p14:sldId id="256"/>
            <p14:sldId id="2146846188"/>
            <p14:sldId id="2146846189"/>
          </p14:sldIdLst>
        </p14:section>
        <p14:section name="DC Brief Overview" id="{4538D77A-6FC3-4037-BA87-03E1C78BE662}">
          <p14:sldIdLst>
            <p14:sldId id="415"/>
            <p14:sldId id="361"/>
            <p14:sldId id="416"/>
            <p14:sldId id="364"/>
          </p14:sldIdLst>
        </p14:section>
        <p14:section name="GS/Caregiver Experience" id="{C0829827-8AD3-4438-B6B1-85ABB08B8863}">
          <p14:sldIdLst>
            <p14:sldId id="2146846195"/>
            <p14:sldId id="5546"/>
            <p14:sldId id="2146846190"/>
            <p14:sldId id="2146846191"/>
            <p14:sldId id="2146846214"/>
            <p14:sldId id="2146846197"/>
            <p14:sldId id="2146846198"/>
            <p14:sldId id="2146846192"/>
            <p14:sldId id="2146846193"/>
            <p14:sldId id="410"/>
            <p14:sldId id="2076136813"/>
            <p14:sldId id="2076136814"/>
            <p14:sldId id="2076136815"/>
            <p14:sldId id="2076136820"/>
            <p14:sldId id="2146846204"/>
            <p14:sldId id="5533"/>
            <p14:sldId id="2146846205"/>
            <p14:sldId id="379"/>
            <p14:sldId id="2146846206"/>
            <p14:sldId id="411"/>
            <p14:sldId id="2146846207"/>
            <p14:sldId id="378"/>
            <p14:sldId id="2076136817"/>
            <p14:sldId id="2076136818"/>
            <p14:sldId id="2076136816"/>
            <p14:sldId id="2076136819"/>
            <p14:sldId id="2146846208"/>
            <p14:sldId id="2146846203"/>
            <p14:sldId id="2146846209"/>
            <p14:sldId id="2146846181"/>
            <p14:sldId id="5550"/>
            <p14:sldId id="2146846210"/>
            <p14:sldId id="2076136822"/>
            <p14:sldId id="2146846243"/>
            <p14:sldId id="2146846227"/>
            <p14:sldId id="2146846228"/>
            <p14:sldId id="2146846229"/>
            <p14:sldId id="2146846241"/>
            <p14:sldId id="2146846240"/>
            <p14:sldId id="2146846236"/>
            <p14:sldId id="2146846226"/>
            <p14:sldId id="2146846238"/>
            <p14:sldId id="2146846230"/>
            <p14:sldId id="2146846232"/>
            <p14:sldId id="2146846234"/>
            <p14:sldId id="2146846235"/>
            <p14:sldId id="2146846239"/>
          </p14:sldIdLst>
        </p14:section>
        <p14:section name="Customer Experience" id="{2BEA77C2-30BB-451D-BEC8-E1995C982850}">
          <p14:sldIdLst>
            <p14:sldId id="5547"/>
            <p14:sldId id="5537"/>
            <p14:sldId id="2076136824"/>
            <p14:sldId id="2076136808"/>
            <p14:sldId id="511"/>
          </p14:sldIdLst>
        </p14:section>
        <p14:section name="DC Help Center" id="{F70E51F6-AD6A-4559-A517-371613592DE5}">
          <p14:sldIdLst>
            <p14:sldId id="2146846201"/>
            <p14:sldId id="2146846202"/>
            <p14:sldId id="2076136821"/>
            <p14:sldId id="2076136825"/>
            <p14:sldId id="2076136826"/>
            <p14:sldId id="2076136827"/>
            <p14:sldId id="523"/>
            <p14:sldId id="2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1739DD-29CF-5D6C-CA7B-B4486A481057}" name="Guevara, Mindy" initials="MG" userId="S::MGuevara@girlscouts.org::dedae0d0-4896-4067-99e0-7ce0f3c3e3fa" providerId="AD"/>
  <p188:author id="{E6D1AEF5-542E-7DCC-CC52-B421470CE347}" name="Law, Heather" initials="LH" userId="S::hlaw@girlscouts.org::5db6ed70-2a48-4217-8d36-916e5788ab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B2FA"/>
    <a:srgbClr val="F8BF04"/>
    <a:srgbClr val="A8A7A8"/>
    <a:srgbClr val="D6C99F"/>
    <a:srgbClr val="5C1F8C"/>
    <a:srgbClr val="03B552"/>
    <a:srgbClr val="A1EDD5"/>
    <a:srgbClr val="FDB89F"/>
    <a:srgbClr val="FF820E"/>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C2B314-DBD3-4238-9D26-089766D96087}" v="16" dt="2024-10-01T00:30:14.903"/>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844" autoAdjust="0"/>
  </p:normalViewPr>
  <p:slideViewPr>
    <p:cSldViewPr snapToGrid="0">
      <p:cViewPr varScale="1">
        <p:scale>
          <a:sx n="96" d="100"/>
          <a:sy n="96" d="100"/>
        </p:scale>
        <p:origin x="486"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3.xml"/><Relationship Id="rId82" Type="http://schemas.microsoft.com/office/2015/10/relationships/revisionInfo" Target="revisionInfo.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handoutMaster" Target="handoutMasters/handoutMaster1.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notesMaster" Target="notesMasters/notesMaster1.xml"/><Relationship Id="rId7" Type="http://schemas.openxmlformats.org/officeDocument/2006/relationships/slideMaster" Target="slideMasters/slideMaster3.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omments/modernComment_7BBF556E_A2E5DF14.xml><?xml version="1.0" encoding="utf-8"?>
<p188:cmLst xmlns:a="http://schemas.openxmlformats.org/drawingml/2006/main" xmlns:r="http://schemas.openxmlformats.org/officeDocument/2006/relationships" xmlns:p188="http://schemas.microsoft.com/office/powerpoint/2018/8/main">
  <p188:cm id="{42301ED2-6427-4D25-9E4C-9A0F2CD854A8}" authorId="{E6D1AEF5-542E-7DCC-CC52-B421470CE347}" status="resolved" created="2024-09-19T21:43:19.408" complete="100000">
    <pc:sldMkLst xmlns:pc="http://schemas.microsoft.com/office/powerpoint/2013/main/command">
      <pc:docMk/>
      <pc:sldMk cId="2732973844" sldId="2076136814"/>
    </pc:sldMkLst>
    <p188:txBody>
      <a:bodyPr/>
      <a:lstStyle/>
      <a:p>
        <a:r>
          <a:rPr lang="en-US"/>
          <a:t>is something going on the left side of this page later?</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71C66D-9B00-9DF7-9274-F92A7AB82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27BB5384-CE5D-C79C-2BF8-F65E228E16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C10D1D-14C9-7147-8D5E-1F395C4E6E7F}" type="datetimeFigureOut">
              <a:rPr lang="en-US" smtClean="0">
                <a:latin typeface="Arial" panose="020B0604020202020204" pitchFamily="34" charset="0"/>
              </a:rPr>
              <a:t>12/13/2024</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C9399F95-C394-ECD1-DDB0-DED33B77B2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F1E36F78-BFD3-A222-63F0-2E7DE79214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044145-83B9-7B4F-AF74-73E80EFDEE06}"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67797035"/>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1T15:50:18.831"/>
    </inkml:context>
    <inkml:brush xml:id="br0">
      <inkml:brushProperty name="width" value="0.035" units="cm"/>
      <inkml:brushProperty name="height" value="0.035" units="cm"/>
      <inkml:brushProperty name="color" value="#E71224"/>
    </inkml:brush>
  </inkml:definitions>
  <inkml:trace contextRef="#ctx0" brushRef="#br0">1 1 24575,'16'8'0,"1"-1"0,1-1 0,-1 0 0,1-2 0,0 0 0,32 3 0,109-5 0,-5-1 0,-133 3 0,-1 0 0,1 2 0,-1 1 0,0 0 0,34 19 0,10 3 0,80 24 0,88 37 0,-56-18 0,-91-39 0,137 73 0,-120-51 0,197 73 0,-116-68 0,54 21 0,336 183 0,409 152 0,-143-188 0,-317-113 0,-295-70 0,104 26 0,-299-63-682,54 6-1,-60-12-6143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1T15:50:20.528"/>
    </inkml:context>
    <inkml:brush xml:id="br0">
      <inkml:brushProperty name="width" value="0.035" units="cm"/>
      <inkml:brushProperty name="height" value="0.035" units="cm"/>
      <inkml:brushProperty name="color" value="#E71224"/>
    </inkml:brush>
  </inkml:definitions>
  <inkml:trace contextRef="#ctx0" brushRef="#br0">6421 0 24575,'-9'1'0,"1"1"0,0-1 0,0 2 0,0-1 0,0 1 0,0 0 0,0 1 0,-7 4 0,-2 1 0,-555 324 0,312-170 0,116-82 0,-161 65 0,-166 43 0,292-120 0,93-41 0,-1-3 0,-144 21 0,-92 24 0,-365 182 0,148-55 0,53-87 0,-8-39 0,168-54 0,216-15 0,-161 22 0,210-14 0,-85 18 0,126-22 0,1 0 0,0 2 0,0 0 0,1 1 0,-20 13 0,6-1 0,-1-2 0,-63 25 0,78-34-49,0 0-1,1 1 0,0 1 0,1 0 1,0 2-1,1 0 0,0 0 0,1 2 1,-18 24-1,8-12-818,4-5-5958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25540216-F876-7447-86C0-D1E1DDC90AC2}" type="datetimeFigureOut">
              <a:rPr lang="en-US" smtClean="0"/>
              <a:pPr/>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BC71D9C2-2260-AC4F-AA16-86308DDC7D01}" type="slidenum">
              <a:rPr lang="en-US" smtClean="0"/>
              <a:pPr/>
              <a:t>‹#›</a:t>
            </a:fld>
            <a:endParaRPr lang="en-US"/>
          </a:p>
        </p:txBody>
      </p:sp>
    </p:spTree>
    <p:extLst>
      <p:ext uri="{BB962C8B-B14F-4D97-AF65-F5344CB8AC3E}">
        <p14:creationId xmlns:p14="http://schemas.microsoft.com/office/powerpoint/2010/main" val="657463674"/>
      </p:ext>
    </p:extLst>
  </p:cSld>
  <p:clrMap bg1="lt1" tx1="dk1" bg2="lt2" tx2="dk2" accent1="accent1" accent2="accent2" accent3="accent3" accent4="accent4" accent5="accent5" accent6="accent6" hlink="hlink" folHlink="folHlink"/>
  <p:hf hdr="0" dt="0"/>
  <p:notesStyle>
    <a:lvl1pPr marL="0" algn="l" defTabSz="685800" rtl="0" eaLnBrk="1" latinLnBrk="0" hangingPunct="1">
      <a:defRPr sz="900" b="0" i="0" kern="1200">
        <a:solidFill>
          <a:schemeClr val="tx1"/>
        </a:solidFill>
        <a:latin typeface="Arial" panose="020B0604020202020204" pitchFamily="34" charset="0"/>
        <a:ea typeface="+mn-ea"/>
        <a:cs typeface="+mn-cs"/>
      </a:defRPr>
    </a:lvl1pPr>
    <a:lvl2pPr marL="342900" algn="l" defTabSz="685800" rtl="0" eaLnBrk="1" latinLnBrk="0" hangingPunct="1">
      <a:defRPr sz="900" b="0" i="0" kern="1200">
        <a:solidFill>
          <a:schemeClr val="tx1"/>
        </a:solidFill>
        <a:latin typeface="Arial" panose="020B0604020202020204" pitchFamily="34" charset="0"/>
        <a:ea typeface="+mn-ea"/>
        <a:cs typeface="+mn-cs"/>
      </a:defRPr>
    </a:lvl2pPr>
    <a:lvl3pPr marL="685800" algn="l" defTabSz="685800" rtl="0" eaLnBrk="1" latinLnBrk="0" hangingPunct="1">
      <a:defRPr sz="900" b="0" i="0" kern="1200">
        <a:solidFill>
          <a:schemeClr val="tx1"/>
        </a:solidFill>
        <a:latin typeface="Arial" panose="020B0604020202020204" pitchFamily="34" charset="0"/>
        <a:ea typeface="+mn-ea"/>
        <a:cs typeface="+mn-cs"/>
      </a:defRPr>
    </a:lvl3pPr>
    <a:lvl4pPr marL="1028700" algn="l" defTabSz="685800" rtl="0" eaLnBrk="1" latinLnBrk="0" hangingPunct="1">
      <a:defRPr sz="900" b="0" i="0" kern="1200">
        <a:solidFill>
          <a:schemeClr val="tx1"/>
        </a:solidFill>
        <a:latin typeface="Arial" panose="020B0604020202020204" pitchFamily="34" charset="0"/>
        <a:ea typeface="+mn-ea"/>
        <a:cs typeface="+mn-cs"/>
      </a:defRPr>
    </a:lvl4pPr>
    <a:lvl5pPr marL="1371600" algn="l" defTabSz="685800" rtl="0" eaLnBrk="1" latinLnBrk="0" hangingPunct="1">
      <a:defRPr sz="900" b="0" i="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0" i="1" dirty="0"/>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Digital Cookie Troop Cookie Volunteer Training will cover the following agenda items, :: List Items on Slide::.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3</a:t>
            </a:fld>
            <a:endParaRPr lang="en-US"/>
          </a:p>
        </p:txBody>
      </p:sp>
    </p:spTree>
    <p:extLst>
      <p:ext uri="{BB962C8B-B14F-4D97-AF65-F5344CB8AC3E}">
        <p14:creationId xmlns:p14="http://schemas.microsoft.com/office/powerpoint/2010/main" val="481608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kern="100" dirty="0">
                <a:effectLst/>
                <a:latin typeface="Palatino Linotype" panose="02040502050505030304" pitchFamily="18" charset="0"/>
                <a:ea typeface="Aptos" panose="020B0004020202020204" pitchFamily="34" charset="0"/>
                <a:cs typeface="Times New Roman" panose="02020603050405020304" pitchFamily="18" charset="0"/>
              </a:rPr>
              <a:t>This slide has animation </a:t>
            </a:r>
            <a:endParaRPr lang="en-US" sz="900" kern="100" dirty="0">
              <a:effectLst/>
              <a:latin typeface="Palatino Linotype" panose="02040502050505030304" pitchFamily="18" charset="0"/>
              <a:ea typeface="Aptos" panose="020B0004020202020204" pitchFamily="34" charset="0"/>
              <a:cs typeface="Times New Roman" panose="02020603050405020304" pitchFamily="18" charset="0"/>
            </a:endParaRPr>
          </a:p>
          <a:p>
            <a:r>
              <a:rPr lang="en-US" b="0" i="1" dirty="0"/>
              <a:t>Script:</a:t>
            </a:r>
          </a:p>
          <a:p>
            <a:r>
              <a:rPr lang="en-US" b="0" i="1" dirty="0"/>
              <a:t>Once they log in to Digital Cookie they will arrive on their Home page. They have 7 different sections on the Home page that help them support their Girl Scout’s Digital Cookie sales.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dirty="0">
                <a:effectLst/>
                <a:latin typeface="Girl Scout Text Book" panose="02020003000000000000" pitchFamily="18" charset="0"/>
                <a:ea typeface="MS Mincho" panose="02020609040205080304" pitchFamily="49" charset="-128"/>
                <a:cs typeface="Arial" panose="020B0604020202020204" pitchFamily="34" charset="0"/>
              </a:rPr>
              <a:t>Message from Council: </a:t>
            </a:r>
            <a:r>
              <a:rPr lang="en-US" sz="1800" dirty="0">
                <a:effectLst/>
                <a:latin typeface="Girl Scout Text Book" panose="02020003000000000000" pitchFamily="18" charset="0"/>
                <a:ea typeface="MS Mincho" panose="02020609040205080304" pitchFamily="49" charset="-128"/>
                <a:cs typeface="Arial" panose="020B0604020202020204" pitchFamily="34" charset="0"/>
              </a:rPr>
              <a:t>a note of encouragement from us for the sale. </a:t>
            </a:r>
          </a:p>
          <a:p>
            <a:pPr marL="342900" indent="-342900">
              <a:buFont typeface="+mj-lt"/>
              <a:buAutoNum type="arabicPeriod"/>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My Sales Goal: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See their Girl Scout’s progress toward the goal and see how many cookies the troop cookie volunteer has assigned to their Girl Scout. </a:t>
            </a:r>
            <a:endParaRPr lang="en-US" sz="1800" baseline="0" dirty="0">
              <a:latin typeface="Palatino Linotype" panose="02040502050505030304" pitchFamily="18" charset="0"/>
            </a:endParaRPr>
          </a:p>
          <a:p>
            <a:pPr marL="514350" lvl="1" indent="-171450">
              <a:buFont typeface="Arial" panose="020B0604020202020204" pitchFamily="34" charset="0"/>
              <a:buChar char="•"/>
            </a:pPr>
            <a:r>
              <a:rPr lang="en-US" sz="1800" baseline="0" dirty="0">
                <a:latin typeface="Palatino Linotype" panose="02040502050505030304" pitchFamily="18" charset="0"/>
              </a:rPr>
              <a:t>Donated and In hand orders appear right away.</a:t>
            </a:r>
          </a:p>
          <a:p>
            <a:pPr marL="514350" lvl="1" indent="-171450">
              <a:buFont typeface="Arial" panose="020B0604020202020204" pitchFamily="34" charset="0"/>
              <a:buChar char="•"/>
            </a:pPr>
            <a:r>
              <a:rPr lang="en-US" sz="1800" baseline="0" dirty="0">
                <a:latin typeface="Palatino Linotype" panose="02040502050505030304" pitchFamily="18" charset="0"/>
              </a:rPr>
              <a:t>Shipped orders appear in the graph when the order ships. This can take a few days, orders don’t ship on weekends and holidays.</a:t>
            </a:r>
          </a:p>
          <a:p>
            <a:pPr marL="514350" lvl="1" indent="-171450">
              <a:buFont typeface="Arial" panose="020B0604020202020204" pitchFamily="34" charset="0"/>
              <a:buChar char="•"/>
            </a:pPr>
            <a:r>
              <a:rPr lang="en-US" sz="1800" baseline="0" dirty="0">
                <a:latin typeface="Palatino Linotype" panose="02040502050505030304" pitchFamily="18" charset="0"/>
              </a:rPr>
              <a:t>In-person delivery orders appear when the order is approved</a:t>
            </a:r>
          </a:p>
          <a:p>
            <a:pPr marL="514350" lvl="1" indent="-171450">
              <a:buFont typeface="Arial" panose="020B0604020202020204" pitchFamily="34" charset="0"/>
              <a:buChar char="•"/>
            </a:pPr>
            <a:r>
              <a:rPr lang="en-US" sz="1800" baseline="0" dirty="0">
                <a:latin typeface="Palatino Linotype" panose="02040502050505030304" pitchFamily="18" charset="0"/>
              </a:rPr>
              <a:t>Girl Scouts can add offline sales under the site setup page so customers can see a true representation of sales. </a:t>
            </a:r>
          </a:p>
          <a:p>
            <a:pPr marL="342900" lvl="0" indent="-342900">
              <a:buFont typeface="+mj-lt"/>
              <a:buAutoNum type="arabicPeriod"/>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My Cookie Site: </a:t>
            </a:r>
            <a:r>
              <a:rPr lang="en-US" sz="1800" b="0" dirty="0">
                <a:effectLst/>
                <a:latin typeface="Cambria" panose="02040503050406030204" pitchFamily="18" charset="0"/>
                <a:ea typeface="MS Mincho" panose="02020609040205080304" pitchFamily="49" charset="-128"/>
                <a:cs typeface="Times New Roman" panose="02020603050405020304" pitchFamily="18" charset="0"/>
              </a:rPr>
              <a:t>First they will see a button to set up the Girl Scout cookie site, once it is set up they will have easy access to the link and a QR Code to share with customers.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Pending Orders: </a:t>
            </a:r>
            <a:r>
              <a:rPr lang="en-US" sz="1800" b="0" dirty="0">
                <a:effectLst/>
                <a:latin typeface="Cambria" panose="02040503050406030204" pitchFamily="18" charset="0"/>
                <a:ea typeface="MS Mincho" panose="02020609040205080304" pitchFamily="49" charset="-128"/>
                <a:cs typeface="Times New Roman" panose="02020603050405020304" pitchFamily="18" charset="0"/>
              </a:rPr>
              <a:t>In this section they will be notified if there are orders that need to be approved and reminded of orders that need to be marked as delivered.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Cheers: </a:t>
            </a:r>
            <a:r>
              <a:rPr lang="en-US" sz="1800" b="0" kern="100" dirty="0">
                <a:effectLst/>
                <a:latin typeface="Palatino Linotype" panose="02040502050505030304" pitchFamily="18" charset="0"/>
                <a:ea typeface="MS Mincho" panose="02020609040205080304" pitchFamily="49" charset="-128"/>
                <a:cs typeface="Times New Roman" panose="02020603050405020304" pitchFamily="18" charset="0"/>
              </a:rPr>
              <a:t>H</a:t>
            </a:r>
            <a:r>
              <a:rPr lang="en-US" sz="1800" kern="100" dirty="0">
                <a:effectLst/>
                <a:latin typeface="Palatino Linotype" panose="02040502050505030304" pitchFamily="18" charset="0"/>
                <a:ea typeface="Aptos" panose="020B0004020202020204" pitchFamily="34" charset="0"/>
                <a:cs typeface="Times New Roman" panose="02020603050405020304" pitchFamily="18" charset="0"/>
              </a:rPr>
              <a:t>ere they will find a quick access button that will take them to the Cheers page where their Girl Scout can send a Cheer to a Girl Scout in the troop and see what Cheers have been sent from Girl Scouts, volunteers, and customers.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kern="100" dirty="0">
                <a:effectLst/>
                <a:latin typeface="Palatino Linotype" panose="02040502050505030304" pitchFamily="18" charset="0"/>
                <a:ea typeface="MS Mincho" panose="02020609040205080304" pitchFamily="49" charset="-128"/>
                <a:cs typeface="Times New Roman" panose="02020603050405020304" pitchFamily="18" charset="0"/>
              </a:rPr>
              <a:t>Pins &amp; Badges: </a:t>
            </a:r>
            <a:r>
              <a:rPr lang="en-US" sz="1800" b="0" kern="100" dirty="0">
                <a:effectLst/>
                <a:latin typeface="Palatino Linotype" panose="02040502050505030304" pitchFamily="18" charset="0"/>
                <a:ea typeface="MS Mincho" panose="02020609040205080304" pitchFamily="49" charset="-128"/>
                <a:cs typeface="Times New Roman" panose="02020603050405020304" pitchFamily="18" charset="0"/>
              </a:rPr>
              <a:t>This section will let them know when their Girl Scout has completed a cookie pin or badge. Once completed the steps on the Badges page, the completed pin or badge will show in color. </a:t>
            </a:r>
            <a:endParaRPr lang="en-US" sz="1800" b="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endParaRPr lang="en-US" sz="1800" b="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0" i="1" dirty="0"/>
          </a:p>
        </p:txBody>
      </p:sp>
      <p:sp>
        <p:nvSpPr>
          <p:cNvPr id="4" name="Footer Placehold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71D9C2-2260-AC4F-AA16-86308DDC7D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480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i="1" baseline="0" dirty="0">
                <a:latin typeface="Palatino Linotype" panose="02040502050505030304" pitchFamily="18" charset="0"/>
              </a:rPr>
              <a:t>Script:</a:t>
            </a:r>
          </a:p>
          <a:p>
            <a:r>
              <a:rPr lang="en-US" sz="900" i="1" baseline="0" dirty="0">
                <a:latin typeface="Palatino Linotype" panose="02040502050505030304" pitchFamily="18" charset="0"/>
              </a:rPr>
              <a:t>The seventh section, at the bottom of the Home page, is the Online Sales and Marketing section, this is where you can monitor you</a:t>
            </a:r>
            <a:r>
              <a:rPr lang="en-US" sz="1800" dirty="0">
                <a:effectLst/>
                <a:latin typeface="Girl Scout Text Book" panose="02020003000000000000" pitchFamily="18" charset="0"/>
                <a:ea typeface="MS Mincho" panose="02020609040205080304" pitchFamily="49" charset="-128"/>
                <a:cs typeface="Arial" panose="020B0604020202020204" pitchFamily="34" charset="0"/>
              </a:rPr>
              <a:t>r Girl Scout’s cookie business by viewing the total sales as well as a breakdown of sales by cookies and delivery options. You can also see how many marketing emails have been sent to customers.</a:t>
            </a:r>
            <a:endParaRPr lang="en-US" sz="900" i="1" baseline="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13</a:t>
            </a:fld>
            <a:endParaRPr lang="en-US"/>
          </a:p>
        </p:txBody>
      </p:sp>
    </p:spTree>
    <p:extLst>
      <p:ext uri="{BB962C8B-B14F-4D97-AF65-F5344CB8AC3E}">
        <p14:creationId xmlns:p14="http://schemas.microsoft.com/office/powerpoint/2010/main" val="190590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Palatino Linotype" panose="02040502050505030304" pitchFamily="18" charset="0"/>
                <a:ea typeface="MS Mincho" panose="02020609040205080304" pitchFamily="49" charset="-128"/>
                <a:cs typeface="Arial" panose="020B0604020202020204" pitchFamily="34" charset="0"/>
              </a:rPr>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Palatino Linotype" panose="02040502050505030304" pitchFamily="18" charset="0"/>
                <a:ea typeface="MS Mincho" panose="02020609040205080304" pitchFamily="49" charset="-128"/>
                <a:cs typeface="Arial" panose="020B0604020202020204" pitchFamily="34" charset="0"/>
              </a:rPr>
              <a:t>To setup the Girl Scout’s cookie site, click on the “Site Setup” link in the Menu bar at the top. There will also be a Set Up Your Site button on the Home page in the My Cookie Site section. </a:t>
            </a:r>
            <a:endParaRPr lang="en-US" sz="1200">
              <a:latin typeface="Palatino Linotype" panose="02040502050505030304" pitchFamily="18" charset="0"/>
            </a:endParaRP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15</a:t>
            </a:fld>
            <a:endParaRPr lang="en-US"/>
          </a:p>
        </p:txBody>
      </p:sp>
    </p:spTree>
    <p:extLst>
      <p:ext uri="{BB962C8B-B14F-4D97-AF65-F5344CB8AC3E}">
        <p14:creationId xmlns:p14="http://schemas.microsoft.com/office/powerpoint/2010/main" val="3833476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 </a:t>
            </a:r>
          </a:p>
          <a:p>
            <a:r>
              <a:rPr lang="en-US"/>
              <a:t>There are four sections on the site set up page. The next few slides will cover them in more detail. </a:t>
            </a:r>
          </a:p>
          <a:p>
            <a:r>
              <a:rPr lang="en-US"/>
              <a:t>1. Goal Setting: “Set My Sales Target”</a:t>
            </a:r>
          </a:p>
          <a:p>
            <a:r>
              <a:rPr lang="en-US"/>
              <a:t>2. “My Cookie Story”</a:t>
            </a:r>
          </a:p>
          <a:p>
            <a:r>
              <a:rPr lang="en-US"/>
              <a:t>3. Photo/Video Upload</a:t>
            </a:r>
          </a:p>
          <a:p>
            <a:r>
              <a:rPr lang="en-US"/>
              <a:t>4. Preview and Publish Your Site</a:t>
            </a:r>
          </a:p>
          <a:p>
            <a:r>
              <a:rPr lang="en-US"/>
              <a:t> </a:t>
            </a: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16</a:t>
            </a:fld>
            <a:endParaRPr lang="en-US"/>
          </a:p>
        </p:txBody>
      </p:sp>
    </p:spTree>
    <p:extLst>
      <p:ext uri="{BB962C8B-B14F-4D97-AF65-F5344CB8AC3E}">
        <p14:creationId xmlns:p14="http://schemas.microsoft.com/office/powerpoint/2010/main" val="3442030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b="0" i="1" dirty="0">
                <a:solidFill>
                  <a:srgbClr val="365F91"/>
                </a:solidFill>
                <a:effectLst/>
                <a:latin typeface="Palatino Linotype" panose="02040502050505030304" pitchFamily="18" charset="0"/>
                <a:ea typeface="MS Gothic" panose="020B0609070205080204" pitchFamily="49" charset="-128"/>
                <a:cs typeface="Arial" panose="020B0604020202020204" pitchFamily="34" charset="0"/>
              </a:rPr>
              <a:t>Script:</a:t>
            </a:r>
          </a:p>
          <a:p>
            <a:pPr marL="0" marR="0">
              <a:spcBef>
                <a:spcPts val="600"/>
              </a:spcBef>
              <a:spcAft>
                <a:spcPts val="0"/>
              </a:spcAft>
            </a:pPr>
            <a:r>
              <a:rPr lang="en-US" sz="900" b="0" dirty="0">
                <a:solidFill>
                  <a:srgbClr val="365F91"/>
                </a:solidFill>
                <a:effectLst/>
                <a:latin typeface="Palatino Linotype" panose="02040502050505030304" pitchFamily="18" charset="0"/>
                <a:ea typeface="MS Gothic" panose="020B0609070205080204" pitchFamily="49" charset="-128"/>
                <a:cs typeface="Arial" panose="020B0604020202020204" pitchFamily="34" charset="0"/>
              </a:rPr>
              <a:t>In the Goal Setting: Set My Sales Target section</a:t>
            </a:r>
            <a:endParaRPr lang="en-US" sz="900" b="0" dirty="0">
              <a:solidFill>
                <a:srgbClr val="365F91"/>
              </a:solidFill>
              <a:effectLst/>
              <a:latin typeface="Palatino Linotype" panose="02040502050505030304" pitchFamily="18" charset="0"/>
              <a:ea typeface="MS Gothic" panose="020B06090702050802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will enter how many packages of cookies they are working to sell this year through online and offline sales.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the information is entered, the calculator will show how much money the troop will get from the hard work.</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Clicking on “Rewards” will take the Girl Scout to the rewards page to see what rewards the Girl Scout might want to work towards. </a:t>
            </a: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can enter any offline packages they have sold so their customers will see their total sales, not just their digital sales.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04742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900" b="0" i="1">
                <a:effectLst/>
                <a:latin typeface="Palatino Linotype" panose="02040502050505030304" pitchFamily="18" charset="0"/>
                <a:cs typeface="Arial" panose="020B0604020202020204" pitchFamily="34" charset="0"/>
              </a:rPr>
              <a:t>Script: </a:t>
            </a:r>
          </a:p>
          <a:p>
            <a:pPr marL="0" marR="0" lvl="0" indent="0">
              <a:spcBef>
                <a:spcPts val="0"/>
              </a:spcBef>
              <a:spcAft>
                <a:spcPts val="0"/>
              </a:spcAft>
              <a:buFont typeface="+mj-lt"/>
              <a:buNone/>
            </a:pPr>
            <a:r>
              <a:rPr lang="en-US" sz="900" b="0">
                <a:effectLst/>
                <a:latin typeface="Palatino Linotype" panose="02040502050505030304" pitchFamily="18" charset="0"/>
                <a:cs typeface="Arial" panose="020B0604020202020204" pitchFamily="34" charset="0"/>
              </a:rPr>
              <a:t>My Cookie Story section. </a:t>
            </a:r>
          </a:p>
          <a:p>
            <a:pPr marL="342900" marR="0" lvl="0" indent="-34290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Girl Scouts tell their customers about a troop goal and why it’s important.</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Girl Scouts share what they’ve learned from the cookie program.</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Save their story. They can make edits to it at any time.</a:t>
            </a:r>
          </a:p>
          <a:p>
            <a:pPr marL="0" marR="0" lvl="0" indent="0">
              <a:spcBef>
                <a:spcPts val="0"/>
              </a:spcBef>
              <a:spcAft>
                <a:spcPts val="0"/>
              </a:spcAft>
              <a:buFont typeface="+mj-lt"/>
              <a:buNone/>
            </a:pP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18</a:t>
            </a:fld>
            <a:endParaRPr lang="en-US"/>
          </a:p>
        </p:txBody>
      </p:sp>
    </p:spTree>
    <p:extLst>
      <p:ext uri="{BB962C8B-B14F-4D97-AF65-F5344CB8AC3E}">
        <p14:creationId xmlns:p14="http://schemas.microsoft.com/office/powerpoint/2010/main" val="1410947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1" dirty="0">
                <a:latin typeface="Palatino Linotype" panose="02040502050505030304" pitchFamily="18" charset="0"/>
              </a:rPr>
              <a:t>Script: </a:t>
            </a:r>
          </a:p>
          <a:p>
            <a:r>
              <a:rPr lang="en-US" sz="900" b="0" dirty="0">
                <a:latin typeface="Palatino Linotype" panose="02040502050505030304" pitchFamily="18" charset="0"/>
              </a:rPr>
              <a:t>Photo/Video Upload section</a:t>
            </a:r>
          </a:p>
          <a:p>
            <a:r>
              <a:rPr lang="en-US" sz="900" dirty="0">
                <a:latin typeface="Palatino Linotype" panose="02040502050505030304" pitchFamily="18" charset="0"/>
              </a:rPr>
              <a:t>1. Girl Scouts can choose to upload a photo or use a picture from the gallery. </a:t>
            </a:r>
          </a:p>
          <a:p>
            <a:r>
              <a:rPr lang="en-US" sz="900" dirty="0">
                <a:latin typeface="Palatino Linotype" panose="02040502050505030304" pitchFamily="18" charset="0"/>
              </a:rPr>
              <a:t>2. Or, Girl Scouts can upload a video or use a GSUSA video </a:t>
            </a:r>
            <a:r>
              <a:rPr lang="en-US" sz="900" i="1" dirty="0">
                <a:latin typeface="Palatino Linotype" panose="02040502050505030304" pitchFamily="18" charset="0"/>
              </a:rPr>
              <a:t>(note the “Cookie Boss” video is changing, once Girl Scouts are in the site they will have a new video to select)</a:t>
            </a:r>
          </a:p>
          <a:p>
            <a:r>
              <a:rPr lang="en-US" sz="900" dirty="0">
                <a:latin typeface="Palatino Linotype" panose="02040502050505030304" pitchFamily="18" charset="0"/>
              </a:rPr>
              <a:t>3. Bonus! Girl Scouts can get tips on how to make a great video.</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19</a:t>
            </a:fld>
            <a:endParaRPr lang="en-US"/>
          </a:p>
        </p:txBody>
      </p:sp>
    </p:spTree>
    <p:extLst>
      <p:ext uri="{BB962C8B-B14F-4D97-AF65-F5344CB8AC3E}">
        <p14:creationId xmlns:p14="http://schemas.microsoft.com/office/powerpoint/2010/main" val="455673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900" i="1">
                <a:effectLst/>
                <a:latin typeface="Palatino Linotype" panose="02040502050505030304" pitchFamily="18" charset="0"/>
                <a:ea typeface="MS Mincho" panose="02020609040205080304" pitchFamily="49" charset="-128"/>
                <a:cs typeface="Arial" panose="020B0604020202020204" pitchFamily="34" charset="0"/>
              </a:rPr>
              <a:t>Script: </a:t>
            </a:r>
          </a:p>
          <a:p>
            <a:pPr marL="0" marR="0">
              <a:spcBef>
                <a:spcPts val="0"/>
              </a:spcBef>
              <a:spcAft>
                <a:spcPts val="0"/>
              </a:spcAft>
            </a:pPr>
            <a:r>
              <a:rPr lang="en-US" sz="900" i="0">
                <a:effectLst/>
                <a:latin typeface="Palatino Linotype" panose="02040502050505030304" pitchFamily="18" charset="0"/>
                <a:ea typeface="MS Mincho" panose="02020609040205080304" pitchFamily="49" charset="-128"/>
                <a:cs typeface="Arial" panose="020B0604020202020204" pitchFamily="34" charset="0"/>
              </a:rPr>
              <a:t>Once the Girl Scout has entered all the site details, they will click the See your Site and Publish button. They</a:t>
            </a:r>
            <a:r>
              <a:rPr lang="en-US" sz="900">
                <a:effectLst/>
                <a:latin typeface="Palatino Linotype" panose="02040502050505030304" pitchFamily="18" charset="0"/>
                <a:ea typeface="MS Mincho" panose="02020609040205080304" pitchFamily="49" charset="-128"/>
                <a:cs typeface="Arial" panose="020B0604020202020204" pitchFamily="34" charset="0"/>
              </a:rPr>
              <a:t> will see what the customer will see. </a:t>
            </a:r>
          </a:p>
          <a:p>
            <a:pPr marL="0" marR="0">
              <a:spcBef>
                <a:spcPts val="0"/>
              </a:spcBef>
              <a:spcAft>
                <a:spcPts val="0"/>
              </a:spcAft>
            </a:pPr>
            <a:r>
              <a:rPr lang="en-US" sz="900">
                <a:effectLst/>
                <a:latin typeface="Palatino Linotype" panose="02040502050505030304" pitchFamily="18" charset="0"/>
                <a:ea typeface="MS Mincho" panose="02020609040205080304" pitchFamily="49" charset="-128"/>
                <a:cs typeface="Arial" panose="020B0604020202020204" pitchFamily="34" charset="0"/>
              </a:rPr>
              <a:t>There are a few things you should check prior to publishing the site: </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Is the spelling and grammar correct and does it tell a story?</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Make sure the photo or video are displaying correctly. </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Are the goals accurate? </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If you need to change anything, click </a:t>
            </a:r>
            <a:r>
              <a:rPr lang="en-US" sz="900" i="1">
                <a:effectLst/>
                <a:latin typeface="Palatino Linotype" panose="02040502050505030304" pitchFamily="18" charset="0"/>
                <a:ea typeface="MS Mincho" panose="02020609040205080304" pitchFamily="49" charset="-128"/>
                <a:cs typeface="Arial" panose="020B0604020202020204" pitchFamily="34" charset="0"/>
              </a:rPr>
              <a:t>Edit</a:t>
            </a:r>
            <a:r>
              <a:rPr lang="en-US" sz="900">
                <a:effectLst/>
                <a:latin typeface="Palatino Linotype" panose="02040502050505030304" pitchFamily="18" charset="0"/>
                <a:ea typeface="MS Mincho" panose="02020609040205080304" pitchFamily="49" charset="-128"/>
                <a:cs typeface="Arial" panose="020B0604020202020204" pitchFamily="34" charset="0"/>
              </a:rPr>
              <a:t> and make changes</a:t>
            </a:r>
          </a:p>
          <a:p>
            <a:pPr marL="342900" marR="0" lvl="0" indent="-342900">
              <a:spcBef>
                <a:spcPts val="0"/>
              </a:spcBef>
              <a:spcAft>
                <a:spcPts val="0"/>
              </a:spcAft>
              <a:buSzPts val="1100"/>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If it looks good, </a:t>
            </a:r>
            <a:r>
              <a:rPr lang="en-US" sz="900" i="1">
                <a:effectLst/>
                <a:latin typeface="Palatino Linotype" panose="02040502050505030304" pitchFamily="18" charset="0"/>
                <a:ea typeface="MS Mincho" panose="02020609040205080304" pitchFamily="49" charset="-128"/>
                <a:cs typeface="Arial" panose="020B0604020202020204" pitchFamily="34" charset="0"/>
              </a:rPr>
              <a:t>approve and publish </a:t>
            </a:r>
            <a:r>
              <a:rPr lang="en-US" sz="900" i="0">
                <a:effectLst/>
                <a:latin typeface="Palatino Linotype" panose="02040502050505030304" pitchFamily="18" charset="0"/>
                <a:ea typeface="MS Mincho" panose="02020609040205080304" pitchFamily="49" charset="-128"/>
                <a:cs typeface="Arial" panose="020B0604020202020204" pitchFamily="34" charset="0"/>
              </a:rPr>
              <a:t>the site. </a:t>
            </a:r>
          </a:p>
          <a:p>
            <a:pPr marL="0" marR="0" lvl="0" indent="0" algn="l" defTabSz="685800" rtl="0" eaLnBrk="1" fontAlgn="auto" latinLnBrk="0" hangingPunct="1">
              <a:lnSpc>
                <a:spcPct val="100000"/>
              </a:lnSpc>
              <a:spcBef>
                <a:spcPts val="0"/>
              </a:spcBef>
              <a:spcAft>
                <a:spcPts val="0"/>
              </a:spcAft>
              <a:buClrTx/>
              <a:buSzPts val="1100"/>
              <a:buFont typeface="Symbol" panose="05050102010706020507" pitchFamily="18" charset="2"/>
              <a:buNone/>
              <a:tabLst/>
              <a:defRPr/>
            </a:pPr>
            <a:endParaRPr lang="en-US" sz="900" baseline="0">
              <a:latin typeface="Palatino Linotype" panose="02040502050505030304" pitchFamily="18" charset="0"/>
            </a:endParaRPr>
          </a:p>
          <a:p>
            <a:pPr marL="0" marR="0" lvl="0" indent="0" algn="l" defTabSz="685800" rtl="0" eaLnBrk="1" fontAlgn="auto" latinLnBrk="0" hangingPunct="1">
              <a:lnSpc>
                <a:spcPct val="100000"/>
              </a:lnSpc>
              <a:spcBef>
                <a:spcPts val="0"/>
              </a:spcBef>
              <a:spcAft>
                <a:spcPts val="0"/>
              </a:spcAft>
              <a:buClrTx/>
              <a:buSzPts val="1100"/>
              <a:buFont typeface="Symbol" panose="05050102010706020507" pitchFamily="18" charset="2"/>
              <a:buNone/>
              <a:tabLst/>
              <a:defRPr/>
            </a:pPr>
            <a:r>
              <a:rPr lang="en-US" sz="900" baseline="0">
                <a:latin typeface="Palatino Linotype" panose="02040502050505030304" pitchFamily="18" charset="0"/>
              </a:rPr>
              <a:t>Girl Scout’s 13+ will have a button that says, “see your site and submit for approval”. They can see the preview and edit. Parent is sent an email to approve the site. </a:t>
            </a:r>
            <a:endParaRPr lang="en-US" sz="900" i="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20</a:t>
            </a:fld>
            <a:endParaRPr lang="en-US"/>
          </a:p>
        </p:txBody>
      </p:sp>
    </p:spTree>
    <p:extLst>
      <p:ext uri="{BB962C8B-B14F-4D97-AF65-F5344CB8AC3E}">
        <p14:creationId xmlns:p14="http://schemas.microsoft.com/office/powerpoint/2010/main" val="3571466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21</a:t>
            </a:fld>
            <a:endParaRPr lang="en-US"/>
          </a:p>
        </p:txBody>
      </p:sp>
    </p:spTree>
    <p:extLst>
      <p:ext uri="{BB962C8B-B14F-4D97-AF65-F5344CB8AC3E}">
        <p14:creationId xmlns:p14="http://schemas.microsoft.com/office/powerpoint/2010/main" val="925563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baseline="0" dirty="0">
                <a:latin typeface="Palatino Linotype" panose="02040502050505030304" pitchFamily="18" charset="0"/>
              </a:rPr>
              <a:t>Script</a:t>
            </a:r>
          </a:p>
          <a:p>
            <a:pPr marL="0" indent="0">
              <a:buFont typeface="Arial" panose="020B0604020202020204" pitchFamily="34" charset="0"/>
              <a:buNone/>
            </a:pPr>
            <a:r>
              <a:rPr lang="en-US" sz="900" i="0" baseline="0" dirty="0">
                <a:latin typeface="Palatino Linotype" panose="02040502050505030304" pitchFamily="18" charset="0"/>
              </a:rPr>
              <a:t>The Badges page </a:t>
            </a:r>
            <a:r>
              <a:rPr lang="en-US" sz="900" baseline="0" dirty="0">
                <a:latin typeface="Palatino Linotype" panose="02040502050505030304" pitchFamily="18" charset="0"/>
              </a:rPr>
              <a:t>displays the Cookie Entrepreneur Family Pins, and the Cookie Business badges appropriate to your Girl Scout’s level.</a:t>
            </a:r>
          </a:p>
          <a:p>
            <a:pPr marL="171450" indent="-171450">
              <a:buFont typeface="Arial" panose="020B0604020202020204" pitchFamily="34" charset="0"/>
              <a:buChar char="•"/>
            </a:pPr>
            <a:r>
              <a:rPr lang="en-US" sz="900" baseline="0" dirty="0">
                <a:latin typeface="Palatino Linotype" panose="02040502050505030304" pitchFamily="18" charset="0"/>
              </a:rPr>
              <a:t>For the badges, Girl Scouts can read an overview of the steps. For full details, check with the troop volunteer or purchase the online requirements using the shop link or from your local council store.</a:t>
            </a:r>
          </a:p>
          <a:p>
            <a:pPr marL="171450" indent="-171450">
              <a:buFont typeface="Arial" panose="020B0604020202020204" pitchFamily="34" charset="0"/>
              <a:buChar char="•"/>
            </a:pPr>
            <a:r>
              <a:rPr lang="en-US" sz="900" baseline="0" dirty="0">
                <a:latin typeface="Palatino Linotype" panose="02040502050505030304" pitchFamily="18" charset="0"/>
              </a:rPr>
              <a:t>For the Cookie Entrepreneur Family Pins, Girl Scouts can click on the instructions for each step.</a:t>
            </a:r>
          </a:p>
          <a:p>
            <a:pPr marL="171450" indent="-171450">
              <a:buFont typeface="Arial" panose="020B0604020202020204" pitchFamily="34" charset="0"/>
              <a:buChar char="•"/>
            </a:pPr>
            <a:r>
              <a:rPr lang="en-US" sz="900" baseline="0" dirty="0">
                <a:latin typeface="Palatino Linotype" panose="02040502050505030304" pitchFamily="18" charset="0"/>
              </a:rPr>
              <a:t>The instructions for each step of the pin will pop up. Girl Scout can click on the link to complete any activities in Digital Cookie, and once completed the Girl Scout will click the box next to each step to mark as complete.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the box for the last step in earning that pin is checked, a pop-up will appear asking to confirm the Girl Scout completed the last step.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Girl Scouts can mark the steps as completed even if they finished the badge earlier.</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If they wants to do the steps again, Girl Scouts can—they are all great tools for their cookie sale. When all steps are completed, a star will appear at the end of the progress bar, and Girl Scouts will get a message of congratulations!</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the Girl Scout has completed the badge or pin, it will display in color on the home page.</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endParaRPr lang="en-US" sz="900" baseline="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23</a:t>
            </a:fld>
            <a:endParaRPr lang="en-US"/>
          </a:p>
        </p:txBody>
      </p:sp>
    </p:spTree>
    <p:extLst>
      <p:ext uri="{BB962C8B-B14F-4D97-AF65-F5344CB8AC3E}">
        <p14:creationId xmlns:p14="http://schemas.microsoft.com/office/powerpoint/2010/main" val="1168089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is Digital Cookie? </a:t>
            </a: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4</a:t>
            </a:fld>
            <a:endParaRPr lang="en-US"/>
          </a:p>
        </p:txBody>
      </p:sp>
    </p:spTree>
    <p:extLst>
      <p:ext uri="{BB962C8B-B14F-4D97-AF65-F5344CB8AC3E}">
        <p14:creationId xmlns:p14="http://schemas.microsoft.com/office/powerpoint/2010/main" val="3618958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baseline="0">
                <a:latin typeface="Palatino Linotype" panose="02040502050505030304" pitchFamily="18" charset="0"/>
              </a:rPr>
              <a:t>Script</a:t>
            </a:r>
          </a:p>
          <a:p>
            <a:pPr marL="0" indent="0">
              <a:buFont typeface="Arial" panose="020B0604020202020204" pitchFamily="34" charset="0"/>
              <a:buNone/>
            </a:pPr>
            <a:r>
              <a:rPr lang="en-US" sz="900" baseline="0">
                <a:latin typeface="Palatino Linotype" panose="02040502050505030304" pitchFamily="18" charset="0"/>
              </a:rPr>
              <a:t>The Learning page has different activities, videos, and printables. The offerings vary by age.</a:t>
            </a:r>
          </a:p>
          <a:p>
            <a:pPr marL="0" indent="0">
              <a:buFont typeface="Arial" panose="020B0604020202020204" pitchFamily="34" charset="0"/>
              <a:buNone/>
            </a:pPr>
            <a:endParaRPr lang="en-US" sz="900" baseline="0">
              <a:latin typeface="Palatino Linotype" panose="02040502050505030304" pitchFamily="18" charset="0"/>
            </a:endParaRPr>
          </a:p>
          <a:p>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25</a:t>
            </a:fld>
            <a:endParaRPr lang="en-US"/>
          </a:p>
        </p:txBody>
      </p:sp>
    </p:spTree>
    <p:extLst>
      <p:ext uri="{BB962C8B-B14F-4D97-AF65-F5344CB8AC3E}">
        <p14:creationId xmlns:p14="http://schemas.microsoft.com/office/powerpoint/2010/main" val="2373107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i="1" dirty="0"/>
              <a:t>Script:</a:t>
            </a:r>
          </a:p>
          <a:p>
            <a:pPr marL="0" indent="0">
              <a:buFont typeface="+mj-lt"/>
              <a:buNone/>
            </a:pPr>
            <a:r>
              <a:rPr lang="en-US" sz="900" baseline="0" dirty="0">
                <a:latin typeface="Palatino Linotype" panose="02040502050505030304" pitchFamily="18" charset="0"/>
              </a:rPr>
              <a:t>The customer’s page is where Girl Scouts can add customer information to their list and send emails. </a:t>
            </a:r>
          </a:p>
          <a:p>
            <a:pPr marL="0" indent="0">
              <a:buFont typeface="+mj-lt"/>
              <a:buNone/>
            </a:pPr>
            <a:endParaRPr lang="en-US" sz="900" baseline="0" dirty="0">
              <a:latin typeface="Palatino Linotype" panose="02040502050505030304" pitchFamily="18" charset="0"/>
            </a:endParaRPr>
          </a:p>
          <a:p>
            <a:pPr marL="0" indent="0">
              <a:buFont typeface="+mj-lt"/>
              <a:buNone/>
            </a:pPr>
            <a:r>
              <a:rPr lang="en-US" sz="900" baseline="0" dirty="0">
                <a:latin typeface="Palatino Linotype" panose="02040502050505030304" pitchFamily="18" charset="0"/>
              </a:rPr>
              <a:t>Due to international data privacy laws, USAGSO members are not authorized to input or upload customer contact data into digital cookie.</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27</a:t>
            </a:fld>
            <a:endParaRPr lang="en-US"/>
          </a:p>
        </p:txBody>
      </p:sp>
    </p:spTree>
    <p:extLst>
      <p:ext uri="{BB962C8B-B14F-4D97-AF65-F5344CB8AC3E}">
        <p14:creationId xmlns:p14="http://schemas.microsoft.com/office/powerpoint/2010/main" val="914340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0" i="1" baseline="0" dirty="0">
                <a:latin typeface="Palatino Linotype" panose="02040502050505030304" pitchFamily="18" charset="0"/>
              </a:rPr>
              <a:t>Script: </a:t>
            </a:r>
          </a:p>
          <a:p>
            <a:r>
              <a:rPr lang="en-US" sz="900" b="0" i="0" baseline="0" dirty="0">
                <a:latin typeface="Palatino Linotype" panose="02040502050505030304" pitchFamily="18" charset="0"/>
              </a:rPr>
              <a:t>The top of the orders page is a list of any </a:t>
            </a:r>
            <a:r>
              <a:rPr lang="en-US" sz="900" b="0" baseline="0" dirty="0">
                <a:latin typeface="Palatino Linotype" panose="02040502050505030304" pitchFamily="18" charset="0"/>
              </a:rPr>
              <a:t>In-person delivery orders that need to be approved. This will only be used by communities and troops offering girl delivery for </a:t>
            </a:r>
            <a:r>
              <a:rPr lang="en-US" sz="900" b="0" baseline="0" dirty="0" err="1">
                <a:latin typeface="Palatino Linotype" panose="02040502050505030304" pitchFamily="18" charset="0"/>
              </a:rPr>
              <a:t>inperson</a:t>
            </a:r>
            <a:r>
              <a:rPr lang="en-US" sz="900" b="0" baseline="0" dirty="0">
                <a:latin typeface="Palatino Linotype" panose="02040502050505030304" pitchFamily="18" charset="0"/>
              </a:rPr>
              <a:t> sales.</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In this section you will see a brief overview of the order. </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Orders must be approved or declined with in 5 days, or the order will be automatically declined and revert to the customer’s second option of cancel or donate. The order cannot be changed, and the customer will have to place another order.</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::Read slide on determining whether to approve order::</a:t>
            </a:r>
          </a:p>
          <a:p>
            <a:pPr marL="182880" indent="-18288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are unable or unwilling to fulfill the customer’s order, click “Decline Order” and the order will default to whatever second option the customer has selected: “Cancel” or “Donate”.</a:t>
            </a: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If an order has not been approved by midnight,  you will receive an email from email@email.girlscouts.org with the subject “Action required: you have an in-person delivery request!”.</a:t>
            </a:r>
          </a:p>
          <a:p>
            <a:pPr marL="182880" indent="-182880">
              <a:buFont typeface="Arial" panose="020B0604020202020204" pitchFamily="34" charset="0"/>
              <a:buChar char="•"/>
            </a:pPr>
            <a:endParaRPr lang="en-US" sz="90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29</a:t>
            </a:fld>
            <a:endParaRPr lang="en-US"/>
          </a:p>
        </p:txBody>
      </p:sp>
    </p:spTree>
    <p:extLst>
      <p:ext uri="{BB962C8B-B14F-4D97-AF65-F5344CB8AC3E}">
        <p14:creationId xmlns:p14="http://schemas.microsoft.com/office/powerpoint/2010/main" val="1586124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900" i="1">
                <a:effectLst/>
                <a:latin typeface="Palatino Linotype" panose="02040502050505030304" pitchFamily="18" charset="0"/>
                <a:ea typeface="MS Mincho" panose="02020609040205080304" pitchFamily="49" charset="-128"/>
                <a:cs typeface="Arial" panose="020B0604020202020204" pitchFamily="34" charset="0"/>
              </a:rPr>
              <a:t>Script:</a:t>
            </a:r>
          </a:p>
          <a:p>
            <a:pPr marL="0" marR="0" indent="0">
              <a:spcBef>
                <a:spcPts val="600"/>
              </a:spcBef>
              <a:spcAft>
                <a:spcPts val="0"/>
              </a:spcAft>
              <a:buFont typeface="Arial" panose="020B0604020202020204" pitchFamily="34" charset="0"/>
              <a:buNone/>
            </a:pPr>
            <a:r>
              <a:rPr lang="en-US" sz="900">
                <a:effectLst/>
                <a:latin typeface="Palatino Linotype" panose="02040502050505030304" pitchFamily="18" charset="0"/>
                <a:ea typeface="MS Mincho" panose="02020609040205080304" pitchFamily="49" charset="-128"/>
                <a:cs typeface="Arial" panose="020B0604020202020204" pitchFamily="34" charset="0"/>
              </a:rPr>
              <a:t>There are multiple ways to approve and decline orders for delivery. The first way is to approve orders in bulk. You can do that by checking</a:t>
            </a:r>
            <a:r>
              <a:rPr lang="en-US" sz="900">
                <a:solidFill>
                  <a:srgbClr val="000000"/>
                </a:solidFill>
                <a:effectLst/>
                <a:latin typeface="Palatino Linotype" panose="02040502050505030304" pitchFamily="18" charset="0"/>
                <a:cs typeface="Arial" panose="020B0604020202020204" pitchFamily="34" charset="0"/>
              </a:rPr>
              <a:t> the boxes in front of the orders you want to approve or decline and then click “Approve Order” or “Decline Order”</a:t>
            </a:r>
            <a:r>
              <a:rPr lang="en-US" sz="900">
                <a:effectLst/>
                <a:latin typeface="Palatino Linotype" panose="02040502050505030304" pitchFamily="18" charset="0"/>
              </a:rPr>
              <a:t>  </a:t>
            </a:r>
          </a:p>
          <a:p>
            <a:pPr marL="0" marR="0" indent="0">
              <a:spcBef>
                <a:spcPts val="600"/>
              </a:spcBef>
              <a:spcAft>
                <a:spcPts val="0"/>
              </a:spcAft>
              <a:buFont typeface="Arial" panose="020B0604020202020204" pitchFamily="34" charset="0"/>
              <a:buNone/>
            </a:pPr>
            <a:r>
              <a:rPr lang="en-US" sz="900">
                <a:effectLst/>
                <a:latin typeface="Palatino Linotype" panose="02040502050505030304" pitchFamily="18" charset="0"/>
                <a:ea typeface="MS Mincho" panose="02020609040205080304" pitchFamily="49" charset="-128"/>
                <a:cs typeface="Arial" panose="020B0604020202020204" pitchFamily="34" charset="0"/>
              </a:rPr>
              <a:t>A pop-up message will appear asking you to confirm the action you have selected. </a:t>
            </a:r>
            <a:endParaRPr lang="en-US" sz="900">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30</a:t>
            </a:fld>
            <a:endParaRPr lang="en-US"/>
          </a:p>
        </p:txBody>
      </p:sp>
    </p:spTree>
    <p:extLst>
      <p:ext uri="{BB962C8B-B14F-4D97-AF65-F5344CB8AC3E}">
        <p14:creationId xmlns:p14="http://schemas.microsoft.com/office/powerpoint/2010/main" val="3713458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i="1">
                <a:latin typeface="Palatino Linotype" panose="02040502050505030304" pitchFamily="18" charset="0"/>
              </a:rPr>
              <a:t>Script:</a:t>
            </a:r>
          </a:p>
          <a:p>
            <a:r>
              <a:rPr lang="en-US" sz="900">
                <a:latin typeface="Palatino Linotype" panose="02040502050505030304" pitchFamily="18" charset="0"/>
              </a:rPr>
              <a:t>The second way to approve orders is individually: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Click on the customer's name to bring up the order details and click “Decline Order” or “Approve Order” at the bottom.</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If you decline the order, you will get a pop-up message confirming you want to decline the order and understand if the order is being cancelled or donated.</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31</a:t>
            </a:fld>
            <a:endParaRPr lang="en-US"/>
          </a:p>
        </p:txBody>
      </p:sp>
    </p:spTree>
    <p:extLst>
      <p:ext uri="{BB962C8B-B14F-4D97-AF65-F5344CB8AC3E}">
        <p14:creationId xmlns:p14="http://schemas.microsoft.com/office/powerpoint/2010/main" val="3614847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i="1">
                <a:effectLst/>
                <a:latin typeface="Palatino Linotype" panose="02040502050505030304" pitchFamily="18" charset="0"/>
                <a:ea typeface="MS Mincho" panose="02020609040205080304" pitchFamily="49" charset="-128"/>
                <a:cs typeface="Arial" panose="020B0604020202020204" pitchFamily="34" charset="0"/>
              </a:rPr>
              <a:t>Script:</a:t>
            </a:r>
          </a:p>
          <a:p>
            <a:pPr marL="0" marR="0">
              <a:spcBef>
                <a:spcPts val="600"/>
              </a:spcBef>
              <a:spcAft>
                <a:spcPts val="0"/>
              </a:spcAft>
            </a:pPr>
            <a:r>
              <a:rPr lang="en-US" sz="900" i="0">
                <a:effectLst/>
                <a:latin typeface="Palatino Linotype" panose="02040502050505030304" pitchFamily="18" charset="0"/>
                <a:ea typeface="MS Mincho" panose="02020609040205080304" pitchFamily="49" charset="-128"/>
                <a:cs typeface="Arial" panose="020B0604020202020204" pitchFamily="34" charset="0"/>
              </a:rPr>
              <a:t>After approving an order, the order will pop down to the next section “Orders to Deliver”.  </a:t>
            </a:r>
            <a:r>
              <a:rPr lang="en-US" sz="900">
                <a:effectLst/>
                <a:latin typeface="Palatino Linotype" panose="02040502050505030304" pitchFamily="18" charset="0"/>
                <a:ea typeface="MS Mincho" panose="02020609040205080304" pitchFamily="49" charset="-128"/>
                <a:cs typeface="Arial" panose="020B0604020202020204" pitchFamily="34" charset="0"/>
              </a:rPr>
              <a:t>Once the order has been delivered, log back into Digital Cookie and mark those orders delivered. </a:t>
            </a:r>
          </a:p>
          <a:p>
            <a:pPr marL="0" marR="0">
              <a:spcBef>
                <a:spcPts val="600"/>
              </a:spcBef>
              <a:spcAft>
                <a:spcPts val="0"/>
              </a:spcAft>
            </a:pPr>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0"/>
              </a:spcAft>
            </a:pPr>
            <a:r>
              <a:rPr lang="en-US" sz="900">
                <a:effectLst/>
                <a:latin typeface="Palatino Linotype" panose="02040502050505030304" pitchFamily="18" charset="0"/>
                <a:ea typeface="MS Mincho" panose="02020609040205080304" pitchFamily="49" charset="-128"/>
                <a:cs typeface="Arial" panose="020B0604020202020204" pitchFamily="34" charset="0"/>
              </a:rPr>
              <a:t>There are two ways to indicate you have delivered your order:</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Check the “Select All” box to select all of the orders on the page; they will all be marked “Order Delivered”.</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cs typeface="Arial" panose="020B0604020202020204" pitchFamily="34" charset="0"/>
              </a:rPr>
              <a:t>Check the box in front of any orders you have delivered, and then click “Order Delivered.”</a:t>
            </a:r>
            <a:r>
              <a:rPr lang="en-US" sz="900">
                <a:effectLst/>
                <a:latin typeface="Palatino Linotype" panose="02040502050505030304" pitchFamily="18" charset="0"/>
              </a:rPr>
              <a:t> </a:t>
            </a:r>
            <a:endParaRPr lang="en-US" sz="900">
              <a:effectLst/>
              <a:latin typeface="Palatino Linotype" panose="02040502050505030304" pitchFamily="18" charset="0"/>
              <a:ea typeface="+mn-ea"/>
              <a:cs typeface="+mn-cs"/>
            </a:endParaRPr>
          </a:p>
          <a:p>
            <a:pPr marL="0" marR="0" lvl="0" indent="0">
              <a:spcBef>
                <a:spcPts val="0"/>
              </a:spcBef>
              <a:spcAft>
                <a:spcPts val="0"/>
              </a:spcAft>
              <a:buFont typeface="+mj-lt"/>
              <a:buNone/>
            </a:pPr>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When they are marked as delivered, they will move down into the third section on the page as a completed order. </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32</a:t>
            </a:fld>
            <a:endParaRPr lang="en-US"/>
          </a:p>
        </p:txBody>
      </p:sp>
    </p:spTree>
    <p:extLst>
      <p:ext uri="{BB962C8B-B14F-4D97-AF65-F5344CB8AC3E}">
        <p14:creationId xmlns:p14="http://schemas.microsoft.com/office/powerpoint/2010/main" val="8887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indent="0">
              <a:spcBef>
                <a:spcPts val="0"/>
              </a:spcBef>
              <a:spcAft>
                <a:spcPts val="0"/>
              </a:spcAft>
              <a:buFont typeface="Arial" panose="020B0604020202020204" pitchFamily="34" charset="0"/>
              <a:buNone/>
            </a:pPr>
            <a:r>
              <a:rPr lang="en-US" sz="900" i="1" dirty="0">
                <a:effectLst/>
                <a:latin typeface="Palatino Linotype"/>
                <a:ea typeface="MS Mincho"/>
                <a:cs typeface="Arial" panose="020B0604020202020204" pitchFamily="34" charset="0"/>
              </a:rPr>
              <a:t>Script:</a:t>
            </a:r>
          </a:p>
          <a:p>
            <a:pPr marL="0" marR="0" indent="0">
              <a:spcBef>
                <a:spcPts val="0"/>
              </a:spcBef>
              <a:spcAft>
                <a:spcPts val="0"/>
              </a:spcAft>
              <a:buFont typeface="Arial" panose="020B0604020202020204" pitchFamily="34" charset="0"/>
              <a:buNone/>
            </a:pPr>
            <a:r>
              <a:rPr lang="en-US" sz="900" i="0" dirty="0">
                <a:effectLst/>
                <a:latin typeface="Palatino Linotype"/>
                <a:ea typeface="MS Mincho"/>
                <a:cs typeface="Arial" panose="020B0604020202020204" pitchFamily="34" charset="0"/>
              </a:rPr>
              <a:t>I</a:t>
            </a:r>
            <a:r>
              <a:rPr lang="en-US" sz="900" dirty="0">
                <a:effectLst/>
                <a:latin typeface="Palatino Linotype"/>
                <a:ea typeface="MS Mincho"/>
                <a:cs typeface="Arial" panose="020B0604020202020204" pitchFamily="34" charset="0"/>
              </a:rPr>
              <a:t>n the completed orders section, Girl Scouts can see all orders including </a:t>
            </a:r>
            <a:r>
              <a:rPr lang="en-US" dirty="0">
                <a:latin typeface="Palatino Linotype"/>
                <a:ea typeface="MS Mincho"/>
                <a:cs typeface="Arial" panose="020B0604020202020204" pitchFamily="34" charset="0"/>
              </a:rPr>
              <a:t>shipped</a:t>
            </a:r>
            <a:r>
              <a:rPr lang="en-US" sz="900" dirty="0">
                <a:effectLst/>
                <a:latin typeface="Palatino Linotype"/>
                <a:ea typeface="MS Mincho"/>
                <a:cs typeface="Arial" panose="020B0604020202020204" pitchFamily="34" charset="0"/>
              </a:rPr>
              <a:t> and </a:t>
            </a:r>
            <a:r>
              <a:rPr lang="en-US" dirty="0">
                <a:latin typeface="Palatino Linotype"/>
                <a:ea typeface="MS Mincho"/>
                <a:cs typeface="Arial" panose="020B0604020202020204" pitchFamily="34" charset="0"/>
              </a:rPr>
              <a:t>donated</a:t>
            </a:r>
            <a:r>
              <a:rPr lang="en-US" sz="900" dirty="0">
                <a:effectLst/>
                <a:latin typeface="Palatino Linotype"/>
                <a:ea typeface="MS Mincho"/>
                <a:cs typeface="Arial" panose="020B0604020202020204" pitchFamily="34" charset="0"/>
              </a:rPr>
              <a:t> orders. </a:t>
            </a:r>
          </a:p>
          <a:p>
            <a:pPr marL="285750" marR="0" indent="-285750">
              <a:spcBef>
                <a:spcPts val="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If the customer is not in the Digital Cookie contact list, your Girl Scout can check the box in front of the customer’s name and click “Add to Customers tab.” Then, the customer will be in the records for sending thank-you emails this year and marketing emails next year for repeat business. </a:t>
            </a:r>
            <a:endParaRPr lang="en-US" sz="900" dirty="0">
              <a:effectLst/>
              <a:latin typeface="Palatino Linotype"/>
              <a:ea typeface="MS Mincho"/>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33</a:t>
            </a:fld>
            <a:endParaRPr lang="en-US"/>
          </a:p>
        </p:txBody>
      </p:sp>
    </p:spTree>
    <p:extLst>
      <p:ext uri="{BB962C8B-B14F-4D97-AF65-F5344CB8AC3E}">
        <p14:creationId xmlns:p14="http://schemas.microsoft.com/office/powerpoint/2010/main" val="1405248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0" i="1" dirty="0">
                <a:effectLst/>
                <a:latin typeface="Palatino Linotype" panose="02040502050505030304" pitchFamily="18" charset="0"/>
              </a:rPr>
              <a:t>Script: </a:t>
            </a:r>
          </a:p>
          <a:p>
            <a:pPr marL="171450" indent="-171450">
              <a:buFont typeface="Arial" panose="020B0604020202020204" pitchFamily="34" charset="0"/>
              <a:buChar char="•"/>
            </a:pPr>
            <a:r>
              <a:rPr lang="en-US" sz="900" baseline="0" dirty="0">
                <a:latin typeface="Palatino Linotype" panose="02040502050505030304" pitchFamily="18" charset="0"/>
              </a:rPr>
              <a:t>Girl Scouts can see the rewards they can earn for selling cookie packages, they can get more details about each reward.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aseline="0" dirty="0">
                <a:latin typeface="Palatino Linotype" panose="02040502050505030304" pitchFamily="18" charset="0"/>
              </a:rPr>
              <a:t>Girl Scouts can also see where their cookie goal is in relation to the rewards!</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Calibri" panose="020F0502020204030204" pitchFamily="34" charset="0"/>
                <a:cs typeface="Arial" panose="020B0604020202020204" pitchFamily="34" charset="0"/>
              </a:rPr>
              <a:t>Girl Scouts can see all the rewards they can earn by clicking on the down arrow on the right side. It may still be locked, which means the Girl Scout hasn’t yet sold enough packages to earn the reward, but they can still see the reward(s) and get more details by clicking on them.</a:t>
            </a:r>
            <a:endParaRPr lang="en-US" sz="900" dirty="0">
              <a:effectLst/>
              <a:latin typeface="Palatino Linotype" panose="02040502050505030304" pitchFamily="18" charset="0"/>
              <a:ea typeface="Calibri" panose="020F0502020204030204" pitchFamily="34" charset="0"/>
              <a:cs typeface="Times New Roman" panose="02020603050405020304" pitchFamily="18" charset="0"/>
            </a:endParaRPr>
          </a:p>
          <a:p>
            <a:pPr marL="173736" indent="-173736">
              <a:buFont typeface="Arial" panose="020B0604020202020204" pitchFamily="34" charset="0"/>
              <a:buChar char="•"/>
            </a:pPr>
            <a:r>
              <a:rPr lang="en-US" sz="900" b="0" i="0" kern="12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The data for what rewards the Girl Scout has earned comes from the number of cookies the troop cookie volunteer has in their records for the Girl Scout. Check with the troop cookie volunteer if you believe the information is incorrect.</a:t>
            </a:r>
            <a:endParaRPr lang="en-US" sz="900" b="0" i="0" kern="1200" dirty="0">
              <a:solidFill>
                <a:schemeClr val="tx1"/>
              </a:solidFill>
              <a:effectLst/>
              <a:latin typeface="Palatino Linotype" panose="02040502050505030304" pitchFamily="18" charset="0"/>
              <a:cs typeface="Arial" panose="020B0604020202020204" pitchFamily="34" charset="0"/>
            </a:endParaRPr>
          </a:p>
          <a:p>
            <a:pPr marL="171450" indent="-171450">
              <a:buFont typeface="Arial" panose="020B0604020202020204" pitchFamily="34" charset="0"/>
              <a:buChar char="•"/>
            </a:pPr>
            <a:r>
              <a:rPr lang="en-US" sz="900" baseline="0" dirty="0">
                <a:latin typeface="Palatino Linotype" panose="02040502050505030304" pitchFamily="18" charset="0"/>
              </a:rPr>
              <a:t>Not all rewards are represented here. System can’t accommodate Gift of Caring rewards, Per Girl Average (PGA) rewards, etc.</a:t>
            </a:r>
          </a:p>
          <a:p>
            <a:pPr marL="171450" indent="-171450">
              <a:buFont typeface="Arial" panose="020B0604020202020204" pitchFamily="34" charset="0"/>
              <a:buChar char="•"/>
            </a:pPr>
            <a:r>
              <a:rPr lang="en-US" sz="900" baseline="0" dirty="0">
                <a:latin typeface="Palatino Linotype" panose="02040502050505030304" pitchFamily="18" charset="0"/>
              </a:rPr>
              <a:t>Girl Scout selections do not feed directly to the baker system. Troop cookie volunteer will need to pull the report from Digital Cookie but having Girl Scouts select choices and sizes in Digital Cookie cuts down on the amount of work the volunteer does at the end of the sale.</a:t>
            </a:r>
          </a:p>
          <a:p>
            <a:pPr marL="0" marR="0">
              <a:spcBef>
                <a:spcPts val="600"/>
              </a:spcBef>
              <a:spcAft>
                <a:spcPts val="600"/>
              </a:spcAft>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35</a:t>
            </a:fld>
            <a:endParaRPr lang="en-US"/>
          </a:p>
        </p:txBody>
      </p:sp>
    </p:spTree>
    <p:extLst>
      <p:ext uri="{BB962C8B-B14F-4D97-AF65-F5344CB8AC3E}">
        <p14:creationId xmlns:p14="http://schemas.microsoft.com/office/powerpoint/2010/main" val="2050534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Script:</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If your daughter is participating in </a:t>
            </a:r>
            <a:r>
              <a:rPr lang="en-US" sz="900" i="1" dirty="0" err="1">
                <a:effectLst/>
                <a:latin typeface="Palatino Linotype" panose="02040502050505030304" pitchFamily="18" charset="0"/>
                <a:ea typeface="MS Mincho" panose="02020609040205080304" pitchFamily="49" charset="-128"/>
                <a:cs typeface="Arial" panose="020B0604020202020204" pitchFamily="34" charset="0"/>
              </a:rPr>
              <a:t>inperson</a:t>
            </a:r>
            <a:r>
              <a:rPr lang="en-US" sz="900" i="1" dirty="0">
                <a:effectLst/>
                <a:latin typeface="Palatino Linotype" panose="02040502050505030304" pitchFamily="18" charset="0"/>
                <a:ea typeface="MS Mincho" panose="02020609040205080304" pitchFamily="49" charset="-128"/>
                <a:cs typeface="Arial" panose="020B0604020202020204" pitchFamily="34" charset="0"/>
              </a:rPr>
              <a:t> sales and participating in girl delivery, the MY COOKIES tab will let you track and manage cookies and available flavors.</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i="1" dirty="0">
              <a:effectLst/>
              <a:latin typeface="Palatino Linotype" panose="02040502050505030304" pitchFamily="18" charset="0"/>
              <a:ea typeface="MS Mincho" panose="02020609040205080304" pitchFamily="49" charset="-128"/>
              <a:cs typeface="Arial" panose="020B0604020202020204" pitchFamily="34"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Digital Cookie can help you make sure that you have enough cookies for your orders, track your progress on delivering/selling offline orders AND/OR make sure that your records of cookies received agrees with what your troop cookie volunteer has given your Girl Scout.</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top part of your My Cookies page shows the total number of packages that have been allocated to your Girl Scout from the troop cookie volunteer. It could include booth sales or troop sales. It is not the same as the number of cookies you are personally responsible for.</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inventory section gives you a quick view of how many cookies you should still have undelivered and how many you may need to fill your in-person orders.</a:t>
            </a: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“My Offline Sales” This is something that needs to be updated by the Girl Scout/caregiver when the order is delivered and receives a cash or check payment for them. If they are not entered in this section, they will not be removed from the inventory and this section will not be correct.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To enter offline sales, click the down arrow by the number of packages on the left side and open a screen to enter those sales. When those are entered, click “Save Updates”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click Save Updates, you will be asked to confirm you want to update the inventory.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37</a:t>
            </a:fld>
            <a:endParaRPr lang="en-US"/>
          </a:p>
        </p:txBody>
      </p:sp>
    </p:spTree>
    <p:extLst>
      <p:ext uri="{BB962C8B-B14F-4D97-AF65-F5344CB8AC3E}">
        <p14:creationId xmlns:p14="http://schemas.microsoft.com/office/powerpoint/2010/main" val="3015010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900" i="1" dirty="0">
                <a:effectLst/>
                <a:latin typeface="Palatino Linotype"/>
                <a:ea typeface="MS Mincho"/>
                <a:cs typeface="Arial" panose="020B0604020202020204" pitchFamily="34" charset="0"/>
              </a:rPr>
              <a:t>Script:</a:t>
            </a:r>
          </a:p>
          <a:p>
            <a:pPr marL="0" marR="0" indent="0">
              <a:spcBef>
                <a:spcPts val="600"/>
              </a:spcBef>
              <a:spcAft>
                <a:spcPts val="0"/>
              </a:spcAft>
              <a:buFont typeface="Arial" panose="020B0604020202020204" pitchFamily="34" charset="0"/>
              <a:buNone/>
            </a:pPr>
            <a:r>
              <a:rPr lang="en-US" sz="900" dirty="0">
                <a:effectLst/>
                <a:latin typeface="Palatino Linotype"/>
                <a:ea typeface="MS Mincho"/>
                <a:cs typeface="Arial" panose="020B0604020202020204" pitchFamily="34" charset="0"/>
              </a:rPr>
              <a:t>The Delivery Settings function gives you the opportunity to turn off Girl Scout delivery and off varieties of cookies. This might be useful if you run out of a cookie variety and can’t get any more to fill customer orders or you are entirely out of cookies for delivering to customers or otherwise are unable to deliver cookies to customers.</a:t>
            </a:r>
            <a:endParaRPr lang="en-US" sz="900" dirty="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If you are worried about your inventory, always check with your troop cookie volunteer first to see if you can get more cookies before turning off a variety. Turning it off means a customer doesn’t have the option to purchase it for delivery so you don’t have to decline their order and disappoint them if they can’t get the variety they ordered.</a:t>
            </a:r>
            <a:endParaRPr lang="en-US" sz="900" dirty="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When you know you need to turn off delivery or a variety(</a:t>
            </a:r>
            <a:r>
              <a:rPr lang="en-US" sz="900" dirty="0" err="1">
                <a:effectLst/>
                <a:latin typeface="Palatino Linotype"/>
                <a:ea typeface="MS Mincho"/>
                <a:cs typeface="Arial" panose="020B0604020202020204" pitchFamily="34" charset="0"/>
              </a:rPr>
              <a:t>ies</a:t>
            </a:r>
            <a:r>
              <a:rPr lang="en-US" sz="900" dirty="0">
                <a:effectLst/>
                <a:latin typeface="Palatino Linotype"/>
                <a:ea typeface="MS Mincho"/>
                <a:cs typeface="Arial" panose="020B0604020202020204" pitchFamily="34" charset="0"/>
              </a:rPr>
              <a:t>), go to the bottom of your “My Cookies” tab and find the Girl Scout Delivery Settings section.</a:t>
            </a:r>
            <a:r>
              <a:rPr lang="en-US" sz="900" dirty="0">
                <a:effectLst/>
                <a:latin typeface="Palatino Linotype"/>
                <a:ea typeface="MS Mincho"/>
                <a:cs typeface="Times New Roman" panose="02020603050405020304" pitchFamily="18" charset="0"/>
              </a:rPr>
              <a:t> </a:t>
            </a: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Times New Roman" panose="02020603050405020304" pitchFamily="18" charset="0"/>
              </a:rPr>
              <a:t>When you select “inactive” to turn off the Girl Scout delivery option for your customer, you will get a warning message. If you want to turn delivery off, click “Update delivery settings”. Once you have turned it to inactive, the varieties section will be removed and is superseded by a message. You can turn the site back on at anytime during your council sale dates. </a:t>
            </a: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If you wish to offer delivery but are out of a cookie variety and can’t get more inventory, you can turn off just that variety of cookie for delivery and customers can only purchase those for shipping and not delivery. To do that, simply click the “off” button then click the Update delivery settings button, and it will remove that variety from the Girl Scout delivery option. If you are able to offer that to customers again, return to this section and click the “on” slider to turn that variety back on.</a:t>
            </a:r>
            <a:endParaRPr lang="en-US" sz="900" dirty="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38</a:t>
            </a:fld>
            <a:endParaRPr lang="en-US"/>
          </a:p>
        </p:txBody>
      </p:sp>
    </p:spTree>
    <p:extLst>
      <p:ext uri="{BB962C8B-B14F-4D97-AF65-F5344CB8AC3E}">
        <p14:creationId xmlns:p14="http://schemas.microsoft.com/office/powerpoint/2010/main" val="1448194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general, Digital Cookie is a unified online selling platform. It has easy-to-use tools and provides multiple ways for Girl Scouts to enhance their entrepreneurial skills. eCommerce has grown over the years and the platform gives Girl Scouts the opportunity to supercharge their cookie business. Now we know what Digital Cookie is lets see who all can use Digital Cookie. </a:t>
            </a:r>
          </a:p>
        </p:txBody>
      </p:sp>
      <p:sp>
        <p:nvSpPr>
          <p:cNvPr id="4" name="Slide Number Placeholder 3"/>
          <p:cNvSpPr>
            <a:spLocks noGrp="1"/>
          </p:cNvSpPr>
          <p:nvPr>
            <p:ph type="sldNum" sz="quarter" idx="5"/>
          </p:nvPr>
        </p:nvSpPr>
        <p:spPr/>
        <p:txBody>
          <a:bodyPr/>
          <a:lstStyle/>
          <a:p>
            <a:fld id="{3CE0D451-6D21-4CC6-AD5A-07528F572FFA}" type="slidenum">
              <a:rPr lang="en-US" smtClean="0"/>
              <a:t>5</a:t>
            </a:fld>
            <a:endParaRPr lang="en-US"/>
          </a:p>
        </p:txBody>
      </p:sp>
    </p:spTree>
    <p:extLst>
      <p:ext uri="{BB962C8B-B14F-4D97-AF65-F5344CB8AC3E}">
        <p14:creationId xmlns:p14="http://schemas.microsoft.com/office/powerpoint/2010/main" val="68374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dirty="0">
                <a:latin typeface="Palatino Linotype" panose="02040502050505030304" pitchFamily="18" charset="0"/>
              </a:rPr>
              <a:t>Script:</a:t>
            </a:r>
          </a:p>
          <a:p>
            <a:pPr marL="0" indent="0">
              <a:buFont typeface="Arial" panose="020B0604020202020204" pitchFamily="34" charset="0"/>
              <a:buNone/>
            </a:pPr>
            <a:r>
              <a:rPr lang="en-US" sz="900" dirty="0">
                <a:latin typeface="Palatino Linotype" panose="02040502050505030304" pitchFamily="18" charset="0"/>
              </a:rPr>
              <a:t>Girl Scouts can be even more excited about their Digital Cookie experience when they give a Cheer to another Girl Scout in their troop or receive one from a troop member, troop volunteer, or even a customer.</a:t>
            </a:r>
          </a:p>
          <a:p>
            <a:pPr marL="171450" indent="-171450">
              <a:buFont typeface="Arial" panose="020B0604020202020204" pitchFamily="34" charset="0"/>
              <a:buChar char="•"/>
            </a:pPr>
            <a:r>
              <a:rPr lang="en-US" sz="900" dirty="0">
                <a:latin typeface="Palatino Linotype" panose="02040502050505030304" pitchFamily="18" charset="0"/>
              </a:rPr>
              <a:t>In the Cheers module, Girl Scouts can see the other members of their troop and the percentage of sales towards them reaching their goal.</a:t>
            </a:r>
          </a:p>
          <a:p>
            <a:pPr marL="171450" indent="-171450">
              <a:buFont typeface="Arial" panose="020B0604020202020204" pitchFamily="34" charset="0"/>
              <a:buChar char="•"/>
            </a:pPr>
            <a:r>
              <a:rPr lang="en-US" sz="900" dirty="0">
                <a:latin typeface="Palatino Linotype" panose="02040502050505030304" pitchFamily="18" charset="0"/>
              </a:rPr>
              <a:t>They can select the “Pick a cheer to send” drop down next to the name of the Girl Scout they wish to cheer.</a:t>
            </a:r>
          </a:p>
          <a:p>
            <a:pPr marL="171450" indent="-171450">
              <a:buFont typeface="Arial" panose="020B0604020202020204" pitchFamily="34" charset="0"/>
              <a:buChar char="•"/>
            </a:pPr>
            <a:r>
              <a:rPr lang="en-US" sz="900" dirty="0">
                <a:latin typeface="Palatino Linotype" panose="02040502050505030304" pitchFamily="18" charset="0"/>
              </a:rPr>
              <a:t>Girl Scouts will see a choice of .gif images and short messages they can send. As they select the message and image they will see a preview of the cheer and then can click “Send this Cheer”</a:t>
            </a:r>
          </a:p>
          <a:p>
            <a:pPr marL="171450" indent="-171450">
              <a:buFont typeface="Arial" panose="020B0604020202020204" pitchFamily="34" charset="0"/>
              <a:buChar char="•"/>
            </a:pPr>
            <a:r>
              <a:rPr lang="en-US" sz="900" dirty="0">
                <a:latin typeface="Palatino Linotype" panose="02040502050505030304" pitchFamily="18" charset="0"/>
              </a:rPr>
              <a:t>When Girl Scouts have cheers that have been sent to them, they can see how many cheers on their dashboard and from there, they can click to view their cheers.</a:t>
            </a:r>
          </a:p>
          <a:p>
            <a:pPr marL="171450" indent="-171450">
              <a:buFont typeface="Arial" panose="020B0604020202020204" pitchFamily="34" charset="0"/>
              <a:buChar char="•"/>
            </a:pPr>
            <a:r>
              <a:rPr lang="en-US" sz="900" dirty="0">
                <a:latin typeface="Palatino Linotype" panose="02040502050505030304" pitchFamily="18" charset="0"/>
              </a:rPr>
              <a:t>If the cheer is from another Girl Scout in their troop they can “Cheer Back”, which will take them to a quick screen to return the cheer. </a:t>
            </a:r>
          </a:p>
          <a:p>
            <a:pPr marL="171450" indent="-1714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If they do not see “Cheer Back” as an option, the cheer is from a troop volunteer or customer, and they can’t send a cheer back to those supporters.</a:t>
            </a:r>
          </a:p>
          <a:p>
            <a:pPr marL="0" indent="0">
              <a:buFont typeface="Arial" panose="020B0604020202020204" pitchFamily="34" charset="0"/>
              <a:buNone/>
            </a:pPr>
            <a:r>
              <a:rPr lang="en-US" sz="900" i="1" dirty="0">
                <a:effectLst/>
                <a:latin typeface="Palatino Linotype" panose="02040502050505030304" pitchFamily="18" charset="0"/>
                <a:ea typeface="MS Mincho" panose="02020609040205080304" pitchFamily="49" charset="-128"/>
                <a:cs typeface="Times New Roman" panose="02020603050405020304" pitchFamily="18" charset="0"/>
              </a:rPr>
              <a:t>Note: some of the Cheers pictures will be different once Girl Scouts are in the system. </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40</a:t>
            </a:fld>
            <a:endParaRPr lang="en-US"/>
          </a:p>
        </p:txBody>
      </p:sp>
    </p:spTree>
    <p:extLst>
      <p:ext uri="{BB962C8B-B14F-4D97-AF65-F5344CB8AC3E}">
        <p14:creationId xmlns:p14="http://schemas.microsoft.com/office/powerpoint/2010/main" val="3401262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6BDA2-047E-E99F-E32F-1254A91EB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AE843-9BB6-C040-D5B2-2E2E5F28F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49EDE-5769-C5D9-72EE-D485AFC0E099}"/>
              </a:ext>
            </a:extLst>
          </p:cNvPr>
          <p:cNvSpPr>
            <a:spLocks noGrp="1"/>
          </p:cNvSpPr>
          <p:nvPr>
            <p:ph type="body" idx="1"/>
          </p:nvPr>
        </p:nvSpPr>
        <p:spPr/>
        <p:txBody>
          <a:bodyPr/>
          <a:lstStyle/>
          <a:p>
            <a:r>
              <a:rPr lang="en-US" b="0" i="1"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slides will cover using the Mobile App for Girl Scouts and Caregivers</a:t>
            </a:r>
            <a:endParaRPr lang="en-US" sz="1200" baseline="0" dirty="0">
              <a:latin typeface="Palatino Linotype" panose="02040502050505030304" pitchFamily="18" charset="0"/>
            </a:endParaRPr>
          </a:p>
          <a:p>
            <a:endParaRPr lang="en-US" dirty="0"/>
          </a:p>
        </p:txBody>
      </p:sp>
      <p:sp>
        <p:nvSpPr>
          <p:cNvPr id="4" name="Slide Number Placeholder 3">
            <a:extLst>
              <a:ext uri="{FF2B5EF4-FFF2-40B4-BE49-F238E27FC236}">
                <a16:creationId xmlns:a16="http://schemas.microsoft.com/office/drawing/2014/main" id="{02AFCAB7-594F-80CD-0DF3-2A672F525359}"/>
              </a:ext>
            </a:extLst>
          </p:cNvPr>
          <p:cNvSpPr>
            <a:spLocks noGrp="1"/>
          </p:cNvSpPr>
          <p:nvPr>
            <p:ph type="sldNum" sz="quarter" idx="5"/>
          </p:nvPr>
        </p:nvSpPr>
        <p:spPr/>
        <p:txBody>
          <a:bodyPr/>
          <a:lstStyle/>
          <a:p>
            <a:fld id="{3CE0D451-6D21-4CC6-AD5A-07528F572FFA}" type="slidenum">
              <a:rPr lang="en-US" smtClean="0"/>
              <a:t>41</a:t>
            </a:fld>
            <a:endParaRPr lang="en-US"/>
          </a:p>
        </p:txBody>
      </p:sp>
    </p:spTree>
    <p:extLst>
      <p:ext uri="{BB962C8B-B14F-4D97-AF65-F5344CB8AC3E}">
        <p14:creationId xmlns:p14="http://schemas.microsoft.com/office/powerpoint/2010/main" val="381102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irl Scout Text Book" panose="02020003000000000000" pitchFamily="18" charset="0"/>
                <a:ea typeface="MS Mincho" panose="02020609040205080304" pitchFamily="49" charset="-128"/>
                <a:cs typeface="Arial" panose="020B0604020202020204" pitchFamily="34" charset="0"/>
              </a:rPr>
              <a:t>Girl Scouts can use the Digital Cookie Mobile App to process and review orders placed through the Girl Scout’s individual site. Make sure to download a new version of the mobile app each year.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869097E-50E7-4AF5-9655-4B81643C6C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7056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Script</a:t>
            </a:r>
          </a:p>
          <a:p>
            <a:r>
              <a:rPr lang="en-US" i="0" dirty="0"/>
              <a:t>To log into mobile app, you will use the same email and password used to log into the Digital Cookie browser site. The Girl Scout Cookie site must be published prior to accessing the mobile app.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869097E-50E7-4AF5-9655-4B81643C6C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3693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Script</a:t>
            </a:r>
          </a:p>
          <a:p>
            <a:r>
              <a:rPr lang="en-US" i="0" dirty="0"/>
              <a:t>When you first log into Digital Cookie, you might see multiple roles, this section of the training will cover your Girl Scout’s role. Select the role to be taken to her home screen. From here you can place a new cookie order, share the site with customers, or view all orders. </a:t>
            </a:r>
          </a:p>
          <a:p>
            <a:r>
              <a:rPr lang="en-US" i="0" dirty="0"/>
              <a:t>The “Visit My Site” button will take the Girl Scout to a QR code, the Girl Scout can then turn the phone around allow the customer to scan the QR code to make a purchase from the Troop’s Cookie Site. </a:t>
            </a:r>
          </a:p>
          <a:p>
            <a:r>
              <a:rPr lang="en-US" i="0" dirty="0"/>
              <a:t>The “Email My Site” button is used to send a marketing email to customers who can then purchase from the Troop’s Cookie Site at a later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 take an order using the mobile app, Girl Scouts will click the “New Cookie Order” button. </a:t>
            </a:r>
            <a:endParaRPr lang="en-US" i="0"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869097E-50E7-4AF5-9655-4B81643C6C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2684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0E89C-2110-5501-2CFE-8A9A6C1D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39766-F11A-9B89-6EAA-ABBE7D2C7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59A84-B098-8ECC-A807-1C9FCA868D08}"/>
              </a:ext>
            </a:extLst>
          </p:cNvPr>
          <p:cNvSpPr>
            <a:spLocks noGrp="1"/>
          </p:cNvSpPr>
          <p:nvPr>
            <p:ph type="body" idx="1"/>
          </p:nvPr>
        </p:nvSpPr>
        <p:spPr/>
        <p:txBody>
          <a:bodyPr/>
          <a:lstStyle/>
          <a:p>
            <a:r>
              <a:rPr lang="en-US" b="0" i="1" dirty="0"/>
              <a:t>Script:</a:t>
            </a:r>
          </a:p>
          <a:p>
            <a:r>
              <a:rPr lang="en-US" b="0" i="0" dirty="0"/>
              <a:t>To place a cookie order using the mobile app, the Girl Scout will select New Cookie Order, then enter the varieties the customer would like to purchase by using the plus and minus signs next to each cookie variety and click Checkout. </a:t>
            </a:r>
          </a:p>
        </p:txBody>
      </p:sp>
      <p:sp>
        <p:nvSpPr>
          <p:cNvPr id="4" name="Slide Number Placeholder 3">
            <a:extLst>
              <a:ext uri="{FF2B5EF4-FFF2-40B4-BE49-F238E27FC236}">
                <a16:creationId xmlns:a16="http://schemas.microsoft.com/office/drawing/2014/main" id="{0C9B237E-886B-F469-4C90-521407ABFAAA}"/>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869097E-50E7-4AF5-9655-4B81643C6C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4201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225C5-26A9-F64B-9BAB-F524BE8BA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C3027-608E-B2A8-AA02-EFB95CDCB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162CF-A1BA-AFAB-A1D8-6DD010CD0FDF}"/>
              </a:ext>
            </a:extLst>
          </p:cNvPr>
          <p:cNvSpPr>
            <a:spLocks noGrp="1"/>
          </p:cNvSpPr>
          <p:nvPr>
            <p:ph type="body" idx="1"/>
          </p:nvPr>
        </p:nvSpPr>
        <p:spPr/>
        <p:txBody>
          <a:bodyPr/>
          <a:lstStyle/>
          <a:p>
            <a:r>
              <a:rPr lang="en-US" b="1" i="1" dirty="0"/>
              <a:t>Note to council: there is animation on this slide. </a:t>
            </a:r>
          </a:p>
          <a:p>
            <a:r>
              <a:rPr lang="en-US" b="0" i="1" dirty="0"/>
              <a:t>Script:</a:t>
            </a:r>
          </a:p>
          <a:p>
            <a:r>
              <a:rPr lang="en-US" b="0" i="0" dirty="0"/>
              <a:t>Next the Girl Scout will select how the customer would like to get their cookies. We will cover the “Give cookies to customer’s now” option later in the training when we cover using the app at a cookie booth. If the Girl Scout, does not have the cookie varieties the customer would like or is taking pre-orders, she can select Deliver in person later, or if the customer would like to order cookies to ship to someone, she can select that option as well. It is recommended to use the QR code or “Email My Site” feature on the last screen for these to orders since it will require additional steps through the mobile app for the Girl Scout.  If the Girl Scout selected “deliver in person later”, She will need to ask the customer if their order is not approved with in 5 days what would they like to do with their order. Then the Girl Scout will need to enter the customers delivery or shipped details. All before entering the customer’s payment information (which will be shown a little later). </a:t>
            </a:r>
          </a:p>
        </p:txBody>
      </p:sp>
      <p:sp>
        <p:nvSpPr>
          <p:cNvPr id="4" name="Slide Number Placeholder 3">
            <a:extLst>
              <a:ext uri="{FF2B5EF4-FFF2-40B4-BE49-F238E27FC236}">
                <a16:creationId xmlns:a16="http://schemas.microsoft.com/office/drawing/2014/main" id="{C3102FC9-21D5-A038-2A57-1D7F9ABCF7F4}"/>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869097E-50E7-4AF5-9655-4B81643C6C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6242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148C7-19D1-5F0E-6BDB-5D3558BDE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91F13-79C4-E13F-93B4-0AE6DF5CD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42C4A1-8A52-86E3-093E-A74D325BEB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Note to council: there is animation on this slide. </a:t>
            </a:r>
          </a:p>
          <a:p>
            <a:r>
              <a:rPr lang="en-US" b="0" i="1" dirty="0"/>
              <a:t>Script:</a:t>
            </a:r>
          </a:p>
          <a:p>
            <a:r>
              <a:rPr lang="en-US" b="0" i="0" dirty="0"/>
              <a:t>Once an order has been placed, the Girl Scout can view all orders (placed through the app and the Digital Cookie site) under the All Orders section from the home screen. To view the orders in a specific category, click on the green arrow to the right to bring up all the orders. Then click on the order you want to view. If the order is an in-person deliver order users can approve or decline the order from the app. If the Girl Scout has selected to Deliver in person later (as shown in the previous slide), she will still need to work with her caregiver to approve or decline the order. </a:t>
            </a:r>
          </a:p>
          <a:p>
            <a:endParaRPr lang="en-US" b="0" i="0" dirty="0"/>
          </a:p>
        </p:txBody>
      </p:sp>
      <p:sp>
        <p:nvSpPr>
          <p:cNvPr id="4" name="Slide Number Placeholder 3">
            <a:extLst>
              <a:ext uri="{FF2B5EF4-FFF2-40B4-BE49-F238E27FC236}">
                <a16:creationId xmlns:a16="http://schemas.microsoft.com/office/drawing/2014/main" id="{132AF358-7A05-4278-D894-1373AE625A6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869097E-50E7-4AF5-9655-4B81643C6C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2665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6BDA2-047E-E99F-E32F-1254A91EB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AE843-9BB6-C040-D5B2-2E2E5F28F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49EDE-5769-C5D9-72EE-D485AFC0E099}"/>
              </a:ext>
            </a:extLst>
          </p:cNvPr>
          <p:cNvSpPr>
            <a:spLocks noGrp="1"/>
          </p:cNvSpPr>
          <p:nvPr>
            <p:ph type="body" idx="1"/>
          </p:nvPr>
        </p:nvSpPr>
        <p:spPr/>
        <p:txBody>
          <a:bodyPr/>
          <a:lstStyle/>
          <a:p>
            <a:r>
              <a:rPr lang="en-US" b="0" i="1"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slides will cover the using the Mobile App when at a Cookie Booth</a:t>
            </a:r>
            <a:endParaRPr lang="en-US" sz="1200" baseline="0" dirty="0">
              <a:latin typeface="Palatino Linotype" panose="02040502050505030304" pitchFamily="18" charset="0"/>
            </a:endParaRPr>
          </a:p>
          <a:p>
            <a:endParaRPr lang="en-US" dirty="0"/>
          </a:p>
        </p:txBody>
      </p:sp>
      <p:sp>
        <p:nvSpPr>
          <p:cNvPr id="4" name="Slide Number Placeholder 3">
            <a:extLst>
              <a:ext uri="{FF2B5EF4-FFF2-40B4-BE49-F238E27FC236}">
                <a16:creationId xmlns:a16="http://schemas.microsoft.com/office/drawing/2014/main" id="{02AFCAB7-594F-80CD-0DF3-2A672F525359}"/>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CE0D451-6D21-4CC6-AD5A-07528F572F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102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Note to council: there is animation on this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 take an order using the mobile app at a cookie booth, you will want to use the Troop Role, you can do this by selecting the troop role when you first log in or if you are already logged in under your Girl Scout’s account. You can select Switch Profile.  To place an order, Girl Scouts will click the “New Cookie Order” button. </a:t>
            </a:r>
            <a:endParaRPr lang="en-US" i="0" dirty="0"/>
          </a:p>
          <a:p>
            <a:endParaRPr lang="en-US" dirty="0"/>
          </a:p>
        </p:txBody>
      </p:sp>
      <p:sp>
        <p:nvSpPr>
          <p:cNvPr id="4" name="Slide Number Placeholder 3"/>
          <p:cNvSpPr>
            <a:spLocks noGrp="1"/>
          </p:cNvSpPr>
          <p:nvPr>
            <p:ph type="sldNum" sz="quarter" idx="5"/>
          </p:nvPr>
        </p:nvSpPr>
        <p:spPr/>
        <p:txBody>
          <a:bodyPr/>
          <a:lstStyle/>
          <a:p>
            <a:fld id="{A597D752-FEA8-4C1C-A2E4-3E052913522D}" type="slidenum">
              <a:rPr lang="en-US" smtClean="0"/>
              <a:t>49</a:t>
            </a:fld>
            <a:endParaRPr lang="en-US"/>
          </a:p>
        </p:txBody>
      </p:sp>
    </p:spTree>
    <p:extLst>
      <p:ext uri="{BB962C8B-B14F-4D97-AF65-F5344CB8AC3E}">
        <p14:creationId xmlns:p14="http://schemas.microsoft.com/office/powerpoint/2010/main" val="2626793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Script: </a:t>
            </a:r>
          </a:p>
          <a:p>
            <a:r>
              <a:rPr lang="en-US"/>
              <a:t>Who Uses Digital Cookie</a:t>
            </a:r>
          </a:p>
        </p:txBody>
      </p:sp>
      <p:sp>
        <p:nvSpPr>
          <p:cNvPr id="4" name="Slide Number Placeholder 3"/>
          <p:cNvSpPr>
            <a:spLocks noGrp="1"/>
          </p:cNvSpPr>
          <p:nvPr>
            <p:ph type="sldNum" sz="quarter" idx="5"/>
          </p:nvPr>
        </p:nvSpPr>
        <p:spPr/>
        <p:txBody>
          <a:bodyPr/>
          <a:lstStyle/>
          <a:p>
            <a:fld id="{3CE0D451-6D21-4CC6-AD5A-07528F572FFA}" type="slidenum">
              <a:rPr lang="en-US" smtClean="0"/>
              <a:t>6</a:t>
            </a:fld>
            <a:endParaRPr lang="en-US"/>
          </a:p>
        </p:txBody>
      </p:sp>
    </p:spTree>
    <p:extLst>
      <p:ext uri="{BB962C8B-B14F-4D97-AF65-F5344CB8AC3E}">
        <p14:creationId xmlns:p14="http://schemas.microsoft.com/office/powerpoint/2010/main" val="3292071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to council: remove the cookie varieties that your council is not selling. </a:t>
            </a:r>
          </a:p>
          <a:p>
            <a:r>
              <a:rPr lang="en-US" b="0" i="1" dirty="0"/>
              <a:t>Script:</a:t>
            </a:r>
          </a:p>
          <a:p>
            <a:r>
              <a:rPr lang="en-US" b="0" i="0" dirty="0"/>
              <a:t>First the Girl Scout will enter the varieties the customer would like to purchase by using the plus and minus signs next to each cookie variety. Then select Checkout.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869097E-50E7-4AF5-9655-4B81643C6C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3614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4A028-CA3D-ED43-5AC4-C24AF2D7A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F251A-B6F7-2A5A-54D6-9718AA215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E0DBB-AA03-933C-99A5-9B8DED388EAE}"/>
              </a:ext>
            </a:extLst>
          </p:cNvPr>
          <p:cNvSpPr>
            <a:spLocks noGrp="1"/>
          </p:cNvSpPr>
          <p:nvPr>
            <p:ph type="body" idx="1"/>
          </p:nvPr>
        </p:nvSpPr>
        <p:spPr/>
        <p:txBody>
          <a:bodyPr/>
          <a:lstStyle/>
          <a:p>
            <a:r>
              <a:rPr lang="en-US" b="1" i="1" dirty="0"/>
              <a:t>Note to council: there is animation on this slide. </a:t>
            </a:r>
          </a:p>
          <a:p>
            <a:r>
              <a:rPr lang="en-US" b="0" i="1" dirty="0"/>
              <a:t>Script:</a:t>
            </a:r>
          </a:p>
          <a:p>
            <a:r>
              <a:rPr lang="en-US" b="0" i="0" dirty="0"/>
              <a:t>Next the Girl Scout will select “Give cookies to customer’s now”, since she is at a cookie booth. Once the “Give cookies to customer now” option is select, the Girl Scout can now choose if she is at a booth or not. When the at a booth is selected, the Girl Scout will be able to select which booth the troop is at. Then click continue. </a:t>
            </a:r>
          </a:p>
        </p:txBody>
      </p:sp>
      <p:sp>
        <p:nvSpPr>
          <p:cNvPr id="4" name="Slide Number Placeholder 3">
            <a:extLst>
              <a:ext uri="{FF2B5EF4-FFF2-40B4-BE49-F238E27FC236}">
                <a16:creationId xmlns:a16="http://schemas.microsoft.com/office/drawing/2014/main" id="{3F31F7F9-AC3A-6546-71BA-8036DB409E22}"/>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869097E-50E7-4AF5-9655-4B81643C6C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95258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9F33-3C5F-D909-DC49-6978A9081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3E5A5-C7D3-3B12-6875-EB3C79D5C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4B24E-14F4-1D6C-44CB-D13A4ACBF8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Note to council: there is animation on this slide. </a:t>
            </a:r>
          </a:p>
          <a:p>
            <a:r>
              <a:rPr lang="en-US" b="0" i="1" dirty="0"/>
              <a:t>Script:</a:t>
            </a:r>
          </a:p>
          <a:p>
            <a:r>
              <a:rPr lang="en-US" b="0" i="0" dirty="0"/>
              <a:t>Next the Girl Scout will ask the customer how they would like to pay for their order. The customer can choose Credit Card, PayPal or Venmo. The PayPal/Venmo options are only available through the mobile app when the Give Cookies to Customer Now option has been selected. If the customer choose PayPal or Venmo and the Girl Scout has selected that option and clicked Place Order. A QR Code will appear, the Girl Scout can turn the phone around and the customer can scan the QR code with their phone to pay with their PayPal/Venmo account. </a:t>
            </a:r>
            <a:r>
              <a:rPr lang="en-US" b="0" i="1" dirty="0"/>
              <a:t>(To the customer side volunteers can view the mobile app video)</a:t>
            </a:r>
          </a:p>
          <a:p>
            <a:endParaRPr lang="en-US" b="0" i="1" dirty="0"/>
          </a:p>
        </p:txBody>
      </p:sp>
      <p:sp>
        <p:nvSpPr>
          <p:cNvPr id="4" name="Slide Number Placeholder 3">
            <a:extLst>
              <a:ext uri="{FF2B5EF4-FFF2-40B4-BE49-F238E27FC236}">
                <a16:creationId xmlns:a16="http://schemas.microsoft.com/office/drawing/2014/main" id="{F1A3155E-94B4-CC54-D3C3-0AAA208857E2}"/>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869097E-50E7-4AF5-9655-4B81643C6C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06378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1DB17-C82D-5D52-167C-DC2717E1B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034F5-B1FB-FC49-0716-E26834517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81D36-037E-E655-C6DB-08C1D27423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Note to council: there is animation on this slide. </a:t>
            </a:r>
          </a:p>
          <a:p>
            <a:r>
              <a:rPr lang="en-US" b="0" i="1" dirty="0"/>
              <a:t>Script:</a:t>
            </a:r>
          </a:p>
          <a:p>
            <a:r>
              <a:rPr lang="en-US" b="0" i="0" dirty="0"/>
              <a:t>If the customer choose to pay by Credit Card, the Girl Scout will scroll down on the phone to enter the payment details. Use the Scan Card feature instead of typing all the numbers. Make sure to have good lighting when using this feature. One the payment details have been entered, the Girl Scout can ask the customer if they would like to receive an email confirmation. While the customer details are optional now it is always good to ask and handy to have in case of any issues with the order. </a:t>
            </a:r>
            <a:endParaRPr lang="en-US" b="0" i="1" dirty="0"/>
          </a:p>
          <a:p>
            <a:endParaRPr lang="en-US" b="0" i="1" dirty="0"/>
          </a:p>
        </p:txBody>
      </p:sp>
      <p:sp>
        <p:nvSpPr>
          <p:cNvPr id="4" name="Slide Number Placeholder 3">
            <a:extLst>
              <a:ext uri="{FF2B5EF4-FFF2-40B4-BE49-F238E27FC236}">
                <a16:creationId xmlns:a16="http://schemas.microsoft.com/office/drawing/2014/main" id="{568A752D-EB82-0346-580D-7302B4FA92E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869097E-50E7-4AF5-9655-4B81643C6C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9359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Note to council: there is animation on this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Script:</a:t>
            </a:r>
          </a:p>
          <a:p>
            <a:r>
              <a:rPr lang="en-US" i="0" dirty="0"/>
              <a:t>Once the order was successfully place, a screen will pop up on the Girl Scout’s phone to remind them to hand the cookies to the customer, and then select done with a reminder to say Thank You to the customer.  </a:t>
            </a:r>
          </a:p>
        </p:txBody>
      </p:sp>
      <p:sp>
        <p:nvSpPr>
          <p:cNvPr id="4" name="Slide Number Placeholder 3"/>
          <p:cNvSpPr>
            <a:spLocks noGrp="1"/>
          </p:cNvSpPr>
          <p:nvPr>
            <p:ph type="sldNum" sz="quarter" idx="5"/>
          </p:nvPr>
        </p:nvSpPr>
        <p:spPr/>
        <p:txBody>
          <a:bodyPr/>
          <a:lstStyle/>
          <a:p>
            <a:fld id="{A597D752-FEA8-4C1C-A2E4-3E052913522D}" type="slidenum">
              <a:rPr lang="en-US" smtClean="0"/>
              <a:t>54</a:t>
            </a:fld>
            <a:endParaRPr lang="en-US"/>
          </a:p>
        </p:txBody>
      </p:sp>
    </p:spTree>
    <p:extLst>
      <p:ext uri="{BB962C8B-B14F-4D97-AF65-F5344CB8AC3E}">
        <p14:creationId xmlns:p14="http://schemas.microsoft.com/office/powerpoint/2010/main" val="4127435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55</a:t>
            </a:fld>
            <a:endParaRPr lang="en-US"/>
          </a:p>
        </p:txBody>
      </p:sp>
    </p:spTree>
    <p:extLst>
      <p:ext uri="{BB962C8B-B14F-4D97-AF65-F5344CB8AC3E}">
        <p14:creationId xmlns:p14="http://schemas.microsoft.com/office/powerpoint/2010/main" val="3242268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baseline="0" dirty="0">
                <a:latin typeface="Palatino Linotype" panose="02040502050505030304" pitchFamily="18" charset="0"/>
              </a:rPr>
              <a:t>Script:</a:t>
            </a:r>
          </a:p>
          <a:p>
            <a:pPr marL="0" indent="0">
              <a:buFont typeface="Arial" panose="020B0604020202020204" pitchFamily="34" charset="0"/>
              <a:buNone/>
            </a:pPr>
            <a:r>
              <a:rPr lang="en-US" sz="900" i="1" baseline="0" dirty="0">
                <a:latin typeface="Palatino Linotype" panose="02040502050505030304" pitchFamily="18" charset="0"/>
              </a:rPr>
              <a:t>When a customer lands on the Girl Scout’s cookie site, they can see the cookie varieties, read the Girl Scout’s cookie story and see the progress to the Girl Scout’s goal. </a:t>
            </a:r>
          </a:p>
          <a:p>
            <a:pPr marL="171450" indent="-171450">
              <a:buFont typeface="Arial" panose="020B0604020202020204" pitchFamily="34" charset="0"/>
              <a:buChar char="•"/>
            </a:pPr>
            <a:r>
              <a:rPr lang="en-US" sz="900" baseline="0" dirty="0">
                <a:latin typeface="Palatino Linotype" panose="02040502050505030304" pitchFamily="18" charset="0"/>
              </a:rPr>
              <a:t>As customers order packages, the total amount updates. </a:t>
            </a:r>
          </a:p>
          <a:p>
            <a:pPr marL="171450" indent="-171450">
              <a:buFont typeface="Arial" panose="020B0604020202020204" pitchFamily="34" charset="0"/>
              <a:buChar char="•"/>
            </a:pPr>
            <a:r>
              <a:rPr lang="en-US" sz="900" baseline="0" dirty="0">
                <a:latin typeface="Palatino Linotype" panose="02040502050505030304" pitchFamily="18" charset="0"/>
              </a:rPr>
              <a:t>After selecting the cookies, customers will select the delivery method</a:t>
            </a:r>
          </a:p>
          <a:p>
            <a:pPr marL="171450" indent="-171450">
              <a:buFont typeface="Arial" panose="020B0604020202020204" pitchFamily="34" charset="0"/>
              <a:buChar char="•"/>
            </a:pPr>
            <a:r>
              <a:rPr lang="en-US" sz="900" baseline="0" dirty="0">
                <a:latin typeface="Palatino Linotype" panose="02040502050505030304" pitchFamily="18" charset="0"/>
              </a:rPr>
              <a:t>Once customers are satisfied with their order, they will simply click the “Checkout” button.</a:t>
            </a:r>
          </a:p>
        </p:txBody>
      </p:sp>
      <p:sp>
        <p:nvSpPr>
          <p:cNvPr id="4" name="Slide Number Placeholder 3"/>
          <p:cNvSpPr>
            <a:spLocks noGrp="1"/>
          </p:cNvSpPr>
          <p:nvPr>
            <p:ph type="sldNum" sz="quarter" idx="10"/>
          </p:nvPr>
        </p:nvSpPr>
        <p:spPr/>
        <p:txBody>
          <a:bodyPr/>
          <a:lstStyle/>
          <a:p>
            <a:fld id="{9B5DB782-5051-4D47-884F-4E041568556D}" type="slidenum">
              <a:rPr lang="en-US" smtClean="0"/>
              <a:t>56</a:t>
            </a:fld>
            <a:endParaRPr lang="en-US"/>
          </a:p>
        </p:txBody>
      </p:sp>
    </p:spTree>
    <p:extLst>
      <p:ext uri="{BB962C8B-B14F-4D97-AF65-F5344CB8AC3E}">
        <p14:creationId xmlns:p14="http://schemas.microsoft.com/office/powerpoint/2010/main" val="1641401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i="1">
                <a:effectLst/>
                <a:latin typeface="Palatino Linotype" panose="02040502050505030304" pitchFamily="18" charset="0"/>
                <a:ea typeface="MS Mincho" panose="02020609040205080304" pitchFamily="49" charset="-128"/>
                <a:cs typeface="Arial" panose="020B0604020202020204" pitchFamily="34" charset="0"/>
              </a:rPr>
              <a:t>Script: </a:t>
            </a:r>
          </a:p>
          <a:p>
            <a:r>
              <a:rPr lang="en-US" sz="900">
                <a:effectLst/>
                <a:latin typeface="Palatino Linotype" panose="02040502050505030304" pitchFamily="18" charset="0"/>
                <a:ea typeface="MS Mincho" panose="02020609040205080304" pitchFamily="49" charset="-128"/>
                <a:cs typeface="Arial" panose="020B0604020202020204" pitchFamily="34" charset="0"/>
              </a:rPr>
              <a:t>Customers are then taken to a checkout screen to complete basic delivery and billing information.</a:t>
            </a:r>
          </a:p>
          <a:p>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0"/>
              </a:spcAft>
            </a:pPr>
            <a:r>
              <a:rPr lang="en-US" sz="900">
                <a:effectLst/>
                <a:latin typeface="Palatino Linotype" panose="02040502050505030304" pitchFamily="18" charset="0"/>
                <a:ea typeface="MS Mincho" panose="02020609040205080304" pitchFamily="49" charset="-128"/>
                <a:cs typeface="Arial" panose="020B0604020202020204" pitchFamily="34" charset="0"/>
              </a:rPr>
              <a:t>The next screens (Order Preferences, Connect with Girl Scouts, and Payment Details) ask customers to:</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Choose a second option if Girl Scout delivery is not approved.</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Indicate if they want membership or volunteer information (optional). </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Share if they were Girl Scouts (optional).</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Complete credit card information.</a:t>
            </a:r>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57</a:t>
            </a:fld>
            <a:endParaRPr lang="en-US"/>
          </a:p>
        </p:txBody>
      </p:sp>
    </p:spTree>
    <p:extLst>
      <p:ext uri="{BB962C8B-B14F-4D97-AF65-F5344CB8AC3E}">
        <p14:creationId xmlns:p14="http://schemas.microsoft.com/office/powerpoint/2010/main" val="2725825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a:effectLst/>
                <a:latin typeface="Palatino Linotype"/>
                <a:ea typeface="MS Mincho"/>
                <a:cs typeface="Arial" panose="020B0604020202020204" pitchFamily="34" charset="0"/>
              </a:rPr>
              <a:t>Script:</a:t>
            </a:r>
          </a:p>
          <a:p>
            <a:pPr marL="285750" indent="-285750">
              <a:buFont typeface="Arial" panose="020B0604020202020204" pitchFamily="34" charset="0"/>
              <a:buChar char="•"/>
            </a:pPr>
            <a:r>
              <a:rPr lang="en-US" sz="900">
                <a:effectLst/>
                <a:latin typeface="Palatino Linotype"/>
                <a:ea typeface="MS Mincho"/>
                <a:cs typeface="Arial" panose="020B0604020202020204" pitchFamily="34" charset="0"/>
              </a:rPr>
              <a:t>Once customers have completed the information and clicked continue at each step, they will click the</a:t>
            </a:r>
            <a:r>
              <a:rPr lang="en-US">
                <a:latin typeface="Palatino Linotype"/>
                <a:ea typeface="MS Mincho"/>
                <a:cs typeface="Arial" panose="020B0604020202020204" pitchFamily="34" charset="0"/>
              </a:rPr>
              <a:t> </a:t>
            </a:r>
            <a:r>
              <a:rPr lang="en-US" sz="900">
                <a:effectLst/>
                <a:latin typeface="Palatino Linotype"/>
                <a:ea typeface="MS Mincho"/>
                <a:cs typeface="Arial" panose="020B0604020202020204" pitchFamily="34" charset="0"/>
              </a:rPr>
              <a:t>“Place Order” button</a:t>
            </a:r>
          </a:p>
          <a:p>
            <a:pPr marL="285750" indent="-285750">
              <a:buFont typeface="Arial" panose="020B0604020202020204" pitchFamily="34" charset="0"/>
              <a:buChar char="•"/>
            </a:pPr>
            <a:r>
              <a:rPr lang="en-US" sz="900">
                <a:effectLst/>
                <a:latin typeface="Palatino Linotype"/>
                <a:ea typeface="MS Mincho"/>
                <a:cs typeface="Arial" panose="020B0604020202020204" pitchFamily="34" charset="0"/>
              </a:rPr>
              <a:t>Customers then see an order confirmation screen that includes the option of placing a new order in case they want to send some to a friend! </a:t>
            </a:r>
          </a:p>
          <a:p>
            <a:pPr marL="285750" indent="-285750">
              <a:buFont typeface="Arial" panose="020B0604020202020204" pitchFamily="34" charset="0"/>
              <a:buChar char="•"/>
            </a:pPr>
            <a:r>
              <a:rPr lang="en-US" sz="900">
                <a:effectLst/>
                <a:latin typeface="Palatino Linotype"/>
                <a:ea typeface="MS Mincho"/>
                <a:cs typeface="Arial" panose="020B0604020202020204" pitchFamily="34" charset="0"/>
              </a:rPr>
              <a:t>Customers will then receive a series of emails depending on their order delivery method. </a:t>
            </a:r>
          </a:p>
          <a:p>
            <a:pPr marL="628015" lvl="1" indent="-285750">
              <a:buFont typeface="Arial" panose="020B0604020202020204" pitchFamily="34" charset="0"/>
              <a:buChar char="•"/>
            </a:pPr>
            <a:r>
              <a:rPr lang="en-US" sz="900">
                <a:effectLst/>
                <a:latin typeface="Palatino Linotype"/>
                <a:ea typeface="MS Mincho"/>
                <a:cs typeface="Arial" panose="020B0604020202020204" pitchFamily="34" charset="0"/>
              </a:rPr>
              <a:t>See Customer Experience tip-sheets for more details on the emails customers receive</a:t>
            </a:r>
          </a:p>
          <a:p>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58</a:t>
            </a:fld>
            <a:endParaRPr lang="en-US"/>
          </a:p>
        </p:txBody>
      </p:sp>
    </p:spTree>
    <p:extLst>
      <p:ext uri="{BB962C8B-B14F-4D97-AF65-F5344CB8AC3E}">
        <p14:creationId xmlns:p14="http://schemas.microsoft.com/office/powerpoint/2010/main" val="42394111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0" i="1" baseline="0" dirty="0">
                <a:latin typeface="Palatino Linotype" panose="02040502050505030304" pitchFamily="18" charset="0"/>
              </a:rPr>
              <a:t>Script:</a:t>
            </a:r>
          </a:p>
          <a:p>
            <a:r>
              <a:rPr lang="en-US" sz="900" baseline="0" dirty="0">
                <a:latin typeface="Palatino Linotype" panose="02040502050505030304" pitchFamily="18" charset="0"/>
              </a:rPr>
              <a:t>There are a lot of people who don’t know a Girl Scout and want the cookies and are willing to pay shipping to both get the delicious cookies and support your Girl Scout.</a:t>
            </a:r>
          </a:p>
          <a:p>
            <a:r>
              <a:rPr lang="en-US" sz="900" baseline="0" dirty="0">
                <a:latin typeface="Palatino Linotype" panose="02040502050505030304" pitchFamily="18" charset="0"/>
              </a:rPr>
              <a:t>Customers can decide if they want to purchase shipped, or donate a box or two, or nothing at all.</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59</a:t>
            </a:fld>
            <a:endParaRPr lang="en-US"/>
          </a:p>
        </p:txBody>
      </p:sp>
    </p:spTree>
    <p:extLst>
      <p:ext uri="{BB962C8B-B14F-4D97-AF65-F5344CB8AC3E}">
        <p14:creationId xmlns:p14="http://schemas.microsoft.com/office/powerpoint/2010/main" val="160562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to councils: This slide has animation, click through each persona listing out how they use the system.</a:t>
            </a:r>
          </a:p>
          <a:p>
            <a:endParaRPr lang="en-US" b="1" dirty="0"/>
          </a:p>
          <a:p>
            <a:r>
              <a:rPr lang="en-US" b="0" i="1" dirty="0"/>
              <a:t>Script:</a:t>
            </a:r>
          </a:p>
          <a:p>
            <a:pPr marL="171450" indent="-171450">
              <a:buFont typeface="Arial" panose="020B0604020202020204" pitchFamily="34" charset="0"/>
              <a:buChar char="•"/>
            </a:pPr>
            <a:r>
              <a:rPr lang="en-US" b="0" i="0" dirty="0"/>
              <a:t>Digital Cookie is primarily used by Girl Scouts and Caregivers. Girl Scouts create their site and send marketing emails to customers. They can manage their online sales, inventory, and finances with their Caregiver. Girl Scouts can take orders and track the purchases from Customers. </a:t>
            </a:r>
          </a:p>
          <a:p>
            <a:pPr marL="171450" indent="-171450">
              <a:buFont typeface="Arial" panose="020B0604020202020204" pitchFamily="34" charset="0"/>
              <a:buChar char="•"/>
            </a:pPr>
            <a:r>
              <a:rPr lang="en-US" b="0" i="0" dirty="0"/>
              <a:t>Troop Cookie managers use Digital Cookie to support the Girl Scouts and families with visibility into their online activities. They also use it to set up and manage the troop site and online sales. </a:t>
            </a:r>
          </a:p>
          <a:p>
            <a:pPr marL="0" indent="0">
              <a:buFont typeface="Arial" panose="020B0604020202020204" pitchFamily="34" charset="0"/>
              <a:buNone/>
            </a:pPr>
            <a:endParaRPr lang="en-US" b="0" i="0" dirty="0"/>
          </a:p>
          <a:p>
            <a:endParaRPr lang="en-US" b="0" i="0" dirty="0"/>
          </a:p>
        </p:txBody>
      </p:sp>
      <p:sp>
        <p:nvSpPr>
          <p:cNvPr id="4" name="Slide Number Placeholder 3"/>
          <p:cNvSpPr>
            <a:spLocks noGrp="1"/>
          </p:cNvSpPr>
          <p:nvPr>
            <p:ph type="sldNum" sz="quarter" idx="5"/>
          </p:nvPr>
        </p:nvSpPr>
        <p:spPr/>
        <p:txBody>
          <a:bodyPr/>
          <a:lstStyle/>
          <a:p>
            <a:fld id="{3CE0D451-6D21-4CC6-AD5A-07528F572FFA}" type="slidenum">
              <a:rPr lang="en-US" smtClean="0"/>
              <a:t>7</a:t>
            </a:fld>
            <a:endParaRPr lang="en-US"/>
          </a:p>
        </p:txBody>
      </p:sp>
    </p:spTree>
    <p:extLst>
      <p:ext uri="{BB962C8B-B14F-4D97-AF65-F5344CB8AC3E}">
        <p14:creationId xmlns:p14="http://schemas.microsoft.com/office/powerpoint/2010/main" val="29430912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18D6D84-A646-E642-963F-FEAA763E137C}" type="slidenum">
              <a:rPr lang="en-US" smtClean="0"/>
              <a:pPr/>
              <a:t>60</a:t>
            </a:fld>
            <a:endParaRPr lang="en-US"/>
          </a:p>
        </p:txBody>
      </p:sp>
    </p:spTree>
    <p:extLst>
      <p:ext uri="{BB962C8B-B14F-4D97-AF65-F5344CB8AC3E}">
        <p14:creationId xmlns:p14="http://schemas.microsoft.com/office/powerpoint/2010/main" val="18041267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a:t>
            </a:r>
          </a:p>
          <a:p>
            <a:r>
              <a:rPr lang="en-US" i="0"/>
              <a:t>If you did not receive your Digital Cookie registration email, there are a few steps you can try before reaching out to customer support for help. </a:t>
            </a:r>
          </a:p>
          <a:p>
            <a:pPr marL="0" indent="0">
              <a:buNone/>
            </a:pPr>
            <a:r>
              <a:rPr lang="en-US" i="0"/>
              <a:t>Click on the “Need Help to Log In” link on the Digital Cookie home page. Digitalcookie.girlscouts.org</a:t>
            </a:r>
          </a:p>
          <a:p>
            <a:pPr marL="0" indent="0">
              <a:buNone/>
            </a:pPr>
            <a:r>
              <a:rPr lang="en-US" i="0"/>
              <a:t>The Help With Log In page will appear. From here you can:</a:t>
            </a:r>
          </a:p>
          <a:p>
            <a:pPr marL="228600" indent="-228600">
              <a:buAutoNum type="arabicPeriod"/>
            </a:pPr>
            <a:r>
              <a:rPr lang="en-US" i="0"/>
              <a:t>Request a registration email. </a:t>
            </a:r>
          </a:p>
          <a:p>
            <a:pPr marL="228600" indent="-228600">
              <a:buAutoNum type="arabicPeriod"/>
            </a:pPr>
            <a:r>
              <a:rPr lang="en-US" i="0"/>
              <a:t>Check the email address that’s on file for you. </a:t>
            </a:r>
          </a:p>
          <a:p>
            <a:pPr marL="228600" indent="-228600">
              <a:buAutoNum type="arabicPeriod"/>
            </a:pPr>
            <a:r>
              <a:rPr lang="en-US" i="0"/>
              <a:t>Reset your password. </a:t>
            </a:r>
          </a:p>
          <a:p>
            <a:pPr marL="228600" indent="-228600">
              <a:buAutoNum type="arabicPeriod"/>
            </a:pPr>
            <a:r>
              <a:rPr lang="en-US" i="0"/>
              <a:t>Contact Customer Support. </a:t>
            </a:r>
          </a:p>
          <a:p>
            <a:pPr marL="228600" indent="-228600">
              <a:buAutoNum type="arabicPeriod"/>
            </a:pPr>
            <a:endParaRPr lang="en-US" i="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61</a:t>
            </a:fld>
            <a:endParaRPr lang="en-US"/>
          </a:p>
        </p:txBody>
      </p:sp>
    </p:spTree>
    <p:extLst>
      <p:ext uri="{BB962C8B-B14F-4D97-AF65-F5344CB8AC3E}">
        <p14:creationId xmlns:p14="http://schemas.microsoft.com/office/powerpoint/2010/main" val="18554710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18D6D84-A646-E642-963F-FEAA763E137C}" type="slidenum">
              <a:rPr lang="en-US" smtClean="0"/>
              <a:pPr/>
              <a:t>62</a:t>
            </a:fld>
            <a:endParaRPr lang="en-US"/>
          </a:p>
        </p:txBody>
      </p:sp>
    </p:spTree>
    <p:extLst>
      <p:ext uri="{BB962C8B-B14F-4D97-AF65-F5344CB8AC3E}">
        <p14:creationId xmlns:p14="http://schemas.microsoft.com/office/powerpoint/2010/main" val="20254331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a:latin typeface="Palatino Linotype" panose="02040502050505030304" pitchFamily="18" charset="0"/>
              </a:rPr>
              <a:t>Script: </a:t>
            </a:r>
          </a:p>
          <a:p>
            <a:pPr marL="0" indent="0">
              <a:buFont typeface="Arial" panose="020B0604020202020204" pitchFamily="34" charset="0"/>
              <a:buNone/>
            </a:pPr>
            <a:r>
              <a:rPr lang="en-US" sz="900">
                <a:latin typeface="Palatino Linotype" panose="02040502050505030304" pitchFamily="18" charset="0"/>
              </a:rPr>
              <a:t>There are many places in Digital Cookie to receive support. There are FAQs, Tip Sheets, Videos, and links to contact customer support. </a:t>
            </a:r>
          </a:p>
          <a:p>
            <a:pPr marL="171450" indent="-171450">
              <a:buFont typeface="Arial" panose="020B0604020202020204" pitchFamily="34" charset="0"/>
              <a:buChar char="•"/>
            </a:pPr>
            <a:r>
              <a:rPr lang="en-US" sz="900">
                <a:latin typeface="Palatino Linotype" panose="02040502050505030304" pitchFamily="18" charset="0"/>
              </a:rPr>
              <a:t>Click Need help to log in: </a:t>
            </a:r>
          </a:p>
          <a:p>
            <a:pPr marL="514342" lvl="1" indent="-171450">
              <a:buFont typeface="Arial" panose="020B0604020202020204" pitchFamily="34" charset="0"/>
              <a:buChar char="•"/>
            </a:pPr>
            <a:r>
              <a:rPr lang="en-US" sz="900">
                <a:latin typeface="Palatino Linotype" panose="02040502050505030304" pitchFamily="18" charset="0"/>
              </a:rPr>
              <a:t>If you didn’t receive your registration email and you want to check which email address is on file. </a:t>
            </a:r>
          </a:p>
          <a:p>
            <a:pPr marL="514342" lvl="1" indent="-171450">
              <a:buFont typeface="Arial" panose="020B0604020202020204" pitchFamily="34" charset="0"/>
              <a:buChar char="•"/>
            </a:pPr>
            <a:r>
              <a:rPr lang="en-US" sz="900">
                <a:latin typeface="Palatino Linotype" panose="02040502050505030304" pitchFamily="18" charset="0"/>
              </a:rPr>
              <a:t>Forgot your password</a:t>
            </a:r>
          </a:p>
          <a:p>
            <a:pPr marL="171450" lvl="0" indent="-171450">
              <a:buFont typeface="Arial" panose="020B0604020202020204" pitchFamily="34" charset="0"/>
              <a:buChar char="•"/>
            </a:pPr>
            <a:r>
              <a:rPr lang="en-US" sz="900">
                <a:latin typeface="Palatino Linotype" panose="02040502050505030304" pitchFamily="18" charset="0"/>
              </a:rPr>
              <a:t>Click Help at the bottom of the page to go to the Help Center for FAQs, Tip Sheets, and more. </a:t>
            </a:r>
          </a:p>
          <a:p>
            <a:pPr marL="171450" lvl="0" indent="-171450">
              <a:buFont typeface="Arial" panose="020B0604020202020204" pitchFamily="34" charset="0"/>
              <a:buChar char="•"/>
            </a:pPr>
            <a:r>
              <a:rPr lang="en-US" sz="900">
                <a:latin typeface="Palatino Linotype" panose="02040502050505030304" pitchFamily="18" charset="0"/>
              </a:rPr>
              <a:t>There are also help sections built into the site. </a:t>
            </a:r>
          </a:p>
          <a:p>
            <a:pPr marL="514342"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63</a:t>
            </a:fld>
            <a:endParaRPr lang="en-US"/>
          </a:p>
        </p:txBody>
      </p:sp>
    </p:spTree>
    <p:extLst>
      <p:ext uri="{BB962C8B-B14F-4D97-AF65-F5344CB8AC3E}">
        <p14:creationId xmlns:p14="http://schemas.microsoft.com/office/powerpoint/2010/main" val="6007349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a:t>Script:</a:t>
            </a:r>
          </a:p>
          <a:p>
            <a:pPr marL="0" indent="0">
              <a:buFont typeface="Arial" panose="020B0604020202020204" pitchFamily="34" charset="0"/>
              <a:buNone/>
            </a:pPr>
            <a:r>
              <a:rPr lang="en-US" i="0"/>
              <a:t>In the Digital Cookie Help page you can s</a:t>
            </a:r>
            <a:r>
              <a:rPr lang="en-US"/>
              <a:t>elect the role you need support on and then select the category</a:t>
            </a:r>
          </a:p>
          <a:p>
            <a:pPr marL="171450" indent="-171450">
              <a:buFont typeface="Arial" panose="020B0604020202020204" pitchFamily="34" charset="0"/>
              <a:buChar char="•"/>
            </a:pPr>
            <a:r>
              <a:rPr lang="en-US"/>
              <a:t>Inside each category there are detailed instructions, links to tip sheets, or video tutorials to help the user. </a:t>
            </a:r>
          </a:p>
        </p:txBody>
      </p:sp>
      <p:sp>
        <p:nvSpPr>
          <p:cNvPr id="4" name="Slide Number Placeholder 3"/>
          <p:cNvSpPr>
            <a:spLocks noGrp="1"/>
          </p:cNvSpPr>
          <p:nvPr>
            <p:ph type="sldNum" sz="quarter" idx="5"/>
          </p:nvPr>
        </p:nvSpPr>
        <p:spPr/>
        <p:txBody>
          <a:bodyPr/>
          <a:lstStyle/>
          <a:p>
            <a:fld id="{418D6D84-A646-E642-963F-FEAA763E137C}" type="slidenum">
              <a:rPr lang="en-US" smtClean="0"/>
              <a:pPr/>
              <a:t>64</a:t>
            </a:fld>
            <a:endParaRPr lang="en-US"/>
          </a:p>
        </p:txBody>
      </p:sp>
    </p:spTree>
    <p:extLst>
      <p:ext uri="{BB962C8B-B14F-4D97-AF65-F5344CB8AC3E}">
        <p14:creationId xmlns:p14="http://schemas.microsoft.com/office/powerpoint/2010/main" val="10669830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a:latin typeface="Palatino Linotype" panose="02040502050505030304" pitchFamily="18" charset="0"/>
              </a:rPr>
              <a:t>Script: </a:t>
            </a:r>
          </a:p>
          <a:p>
            <a:pPr marL="171450" indent="-171450">
              <a:buFont typeface="Arial" panose="020B0604020202020204" pitchFamily="34" charset="0"/>
              <a:buChar char="•"/>
            </a:pPr>
            <a:r>
              <a:rPr lang="en-US">
                <a:latin typeface="Palatino Linotype" panose="02040502050505030304" pitchFamily="18" charset="0"/>
              </a:rPr>
              <a:t>Still need help? Click on the  Contact customer support link</a:t>
            </a:r>
          </a:p>
          <a:p>
            <a:pPr marL="171450" indent="-171450">
              <a:buFont typeface="Arial" panose="020B0604020202020204" pitchFamily="34" charset="0"/>
              <a:buChar char="•"/>
            </a:pPr>
            <a:r>
              <a:rPr lang="en-US">
                <a:latin typeface="Palatino Linotype" panose="02040502050505030304" pitchFamily="18" charset="0"/>
              </a:rPr>
              <a:t>Click the topic you need help with and complete the form for more assistance</a:t>
            </a:r>
          </a:p>
          <a:p>
            <a:pPr marL="171450" indent="-171450">
              <a:buFont typeface="Arial" panose="020B0604020202020204" pitchFamily="34" charset="0"/>
              <a:buChar char="•"/>
            </a:pPr>
            <a:r>
              <a:rPr lang="en-US">
                <a:latin typeface="Palatino Linotype" panose="02040502050505030304" pitchFamily="18" charset="0"/>
              </a:rPr>
              <a:t>Want to talk to a live agent? Click on the Live Chat button during business hours to chat with a Digital Cookie customer support agent.</a:t>
            </a:r>
          </a:p>
        </p:txBody>
      </p:sp>
      <p:sp>
        <p:nvSpPr>
          <p:cNvPr id="4" name="Slide Number Placeholder 3"/>
          <p:cNvSpPr>
            <a:spLocks noGrp="1"/>
          </p:cNvSpPr>
          <p:nvPr>
            <p:ph type="sldNum" sz="quarter" idx="5"/>
          </p:nvPr>
        </p:nvSpPr>
        <p:spPr/>
        <p:txBody>
          <a:bodyPr/>
          <a:lstStyle/>
          <a:p>
            <a:fld id="{418D6D84-A646-E642-963F-FEAA763E137C}" type="slidenum">
              <a:rPr lang="en-US" smtClean="0"/>
              <a:pPr/>
              <a:t>65</a:t>
            </a:fld>
            <a:endParaRPr lang="en-US"/>
          </a:p>
        </p:txBody>
      </p:sp>
    </p:spTree>
    <p:extLst>
      <p:ext uri="{BB962C8B-B14F-4D97-AF65-F5344CB8AC3E}">
        <p14:creationId xmlns:p14="http://schemas.microsoft.com/office/powerpoint/2010/main" val="405311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Script: </a:t>
            </a:r>
          </a:p>
          <a:p>
            <a:r>
              <a:rPr lang="en-US"/>
              <a:t>The following slides will walk-thru the Girl Scout and Caregiver Experience</a:t>
            </a:r>
          </a:p>
        </p:txBody>
      </p:sp>
      <p:sp>
        <p:nvSpPr>
          <p:cNvPr id="4" name="Slide Number Placeholder 3"/>
          <p:cNvSpPr>
            <a:spLocks noGrp="1"/>
          </p:cNvSpPr>
          <p:nvPr>
            <p:ph type="sldNum" sz="quarter" idx="5"/>
          </p:nvPr>
        </p:nvSpPr>
        <p:spPr/>
        <p:txBody>
          <a:bodyPr/>
          <a:lstStyle/>
          <a:p>
            <a:fld id="{3CE0D451-6D21-4CC6-AD5A-07528F572FFA}" type="slidenum">
              <a:rPr lang="en-US" smtClean="0"/>
              <a:t>8</a:t>
            </a:fld>
            <a:endParaRPr lang="en-US"/>
          </a:p>
        </p:txBody>
      </p:sp>
    </p:spTree>
    <p:extLst>
      <p:ext uri="{BB962C8B-B14F-4D97-AF65-F5344CB8AC3E}">
        <p14:creationId xmlns:p14="http://schemas.microsoft.com/office/powerpoint/2010/main" val="140309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Palatino Linotype" panose="02040502050505030304" pitchFamily="18" charset="0"/>
              </a:rPr>
              <a:t>Script:</a:t>
            </a:r>
          </a:p>
          <a:p>
            <a:r>
              <a:rPr lang="en-US" b="0" dirty="0">
                <a:latin typeface="Palatino Linotype" panose="02040502050505030304" pitchFamily="18" charset="0"/>
              </a:rPr>
              <a:t>Caregivers can help Girl Scout set up Digital Cookie in just four easy steps! We will cover these steps in more detail in this training. </a:t>
            </a:r>
          </a:p>
        </p:txBody>
      </p:sp>
      <p:sp>
        <p:nvSpPr>
          <p:cNvPr id="4" name="Slide Number Placeholder 3"/>
          <p:cNvSpPr>
            <a:spLocks noGrp="1"/>
          </p:cNvSpPr>
          <p:nvPr>
            <p:ph type="sldNum" sz="quarter" idx="5"/>
          </p:nvPr>
        </p:nvSpPr>
        <p:spPr/>
        <p:txBody>
          <a:bodyPr/>
          <a:lstStyle/>
          <a:p>
            <a:fld id="{418D6D84-A646-E642-963F-FEAA763E137C}" type="slidenum">
              <a:rPr lang="en-US" smtClean="0"/>
              <a:pPr/>
              <a:t>9</a:t>
            </a:fld>
            <a:endParaRPr lang="en-US"/>
          </a:p>
        </p:txBody>
      </p:sp>
    </p:spTree>
    <p:extLst>
      <p:ext uri="{BB962C8B-B14F-4D97-AF65-F5344CB8AC3E}">
        <p14:creationId xmlns:p14="http://schemas.microsoft.com/office/powerpoint/2010/main" val="3155615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to councils: Customize the date for when registration emails are sent.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Script:</a:t>
            </a:r>
          </a:p>
          <a:p>
            <a:r>
              <a:rPr lang="en-US"/>
              <a:t>Watch for your registration email* from “Girl Scout Cookies” (email@email.girlscouts.org) with the subject “</a:t>
            </a:r>
            <a:r>
              <a:rPr lang="en-US" b="1"/>
              <a:t>:  </a:t>
            </a:r>
            <a:r>
              <a:rPr lang="en-US"/>
              <a:t>It’s time to register your Girl Scout for Digital Cookie!” on ::ENTER COUNCIL DATE::  If you don’t see it, make sure to search your “Promotions/Clutter/Spam” folders. </a:t>
            </a:r>
          </a:p>
          <a:p>
            <a:r>
              <a:rPr lang="en-US"/>
              <a:t>The email will be sent to the primary email on file in your </a:t>
            </a:r>
            <a:r>
              <a:rPr lang="en-US" err="1"/>
              <a:t>myGS</a:t>
            </a:r>
            <a:r>
              <a:rPr lang="en-US"/>
              <a:t> account, please make sure that is up to date prior to your access date. If you don’t receive the registration email, use the tip sheets for additional steps to resend or look up to see what email is on file for your Girl Scout.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Once you find the email, open it and click on the Register Now button. You will be taken to Digital Cookie to create a password for this year and then log in to Digital Cookie with that password and email. </a:t>
            </a:r>
          </a:p>
        </p:txBody>
      </p:sp>
      <p:sp>
        <p:nvSpPr>
          <p:cNvPr id="4" name="Slide Number Placeholder 3"/>
          <p:cNvSpPr>
            <a:spLocks noGrp="1"/>
          </p:cNvSpPr>
          <p:nvPr>
            <p:ph type="sldNum" sz="quarter" idx="5"/>
          </p:nvPr>
        </p:nvSpPr>
        <p:spPr/>
        <p:txBody>
          <a:bodyPr/>
          <a:lstStyle/>
          <a:p>
            <a:fld id="{3CE0D451-6D21-4CC6-AD5A-07528F572FFA}" type="slidenum">
              <a:rPr lang="en-US" smtClean="0"/>
              <a:t>10</a:t>
            </a:fld>
            <a:endParaRPr lang="en-US"/>
          </a:p>
        </p:txBody>
      </p:sp>
    </p:spTree>
    <p:extLst>
      <p:ext uri="{BB962C8B-B14F-4D97-AF65-F5344CB8AC3E}">
        <p14:creationId xmlns:p14="http://schemas.microsoft.com/office/powerpoint/2010/main" val="3519410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If caregivers are both volunteer AND parent, they will only walk through this process once. If parent access is after volunteer access, they will not see the parent Terms and Conditions the parent role until parent access date starts.</a:t>
            </a:r>
          </a:p>
          <a:p>
            <a:r>
              <a:rPr lang="en-US" b="0" i="1" dirty="0"/>
              <a:t>Script:</a:t>
            </a:r>
          </a:p>
          <a:p>
            <a:pPr marL="171450" indent="-171450">
              <a:buFont typeface="Arial" panose="020B0604020202020204" pitchFamily="34" charset="0"/>
              <a:buChar char="•"/>
            </a:pPr>
            <a:r>
              <a:rPr lang="en-US" dirty="0"/>
              <a:t>When you first log in, you will need to watch a safety video, make sure your Girl Scout(s) is available to watch with you! There will be a Continue button at the end. You can’t proceed any further until the full video has been viewed.</a:t>
            </a:r>
          </a:p>
          <a:p>
            <a:pPr marL="171450" indent="-171450">
              <a:buFont typeface="Arial" panose="020B0604020202020204" pitchFamily="34" charset="0"/>
              <a:buChar char="•"/>
            </a:pPr>
            <a:r>
              <a:rPr lang="en-US" dirty="0"/>
              <a:t>Next you will, read and accept the Terms and Conditions agreement. </a:t>
            </a:r>
          </a:p>
          <a:p>
            <a:pPr marL="171450" indent="-171450">
              <a:buFont typeface="Arial" panose="020B0604020202020204" pitchFamily="34" charset="0"/>
              <a:buChar char="•"/>
            </a:pPr>
            <a:r>
              <a:rPr lang="en-US" dirty="0"/>
              <a:t>Then the “Girl Scout Safety Pledge” will appear. Be sure to read it to/with your Girl Scout(s) and check the box for “accept” and click “continue.”</a:t>
            </a:r>
          </a:p>
          <a:p>
            <a:pPr marL="171450" indent="-171450">
              <a:buFont typeface="Arial" panose="020B0604020202020204" pitchFamily="34" charset="0"/>
              <a:buChar char="•"/>
            </a:pPr>
            <a:r>
              <a:rPr lang="en-US" dirty="0"/>
              <a:t>Once you have accepted the terms and pledge, you will then be taken to a screen to activate your Girl Scout(s) for the Digital Cookie program and update their preferred name if desired. </a:t>
            </a:r>
          </a:p>
          <a:p>
            <a:pPr marL="514350" lvl="1" indent="-171450">
              <a:buFont typeface="Arial" panose="020B0604020202020204" pitchFamily="34" charset="0"/>
              <a:buChar char="•"/>
            </a:pPr>
            <a:r>
              <a:rPr lang="en-US" dirty="0"/>
              <a:t>If the Girl Scout you are activating is 13 or older, you have the option to enter an email address. The Girl Scout will then be able to set up the site and monitor Digital Cookie. (Note, the email address for a Girl Scout 13+ must be unique and not in use in Digital Cookie). </a:t>
            </a:r>
          </a:p>
          <a:p>
            <a:pPr marL="171450" indent="-171450">
              <a:buFont typeface="Arial" panose="020B0604020202020204" pitchFamily="34" charset="0"/>
              <a:buChar char="•"/>
            </a:pPr>
            <a:r>
              <a:rPr lang="en-US" dirty="0"/>
              <a:t>Girl Scouts under 13 will log in, in partnership with their caregiver and do not need a separate email address.</a:t>
            </a:r>
          </a:p>
          <a:p>
            <a:pPr marL="171450" indent="-171450">
              <a:buFont typeface="Arial" panose="020B0604020202020204" pitchFamily="34" charset="0"/>
              <a:buChar char="•"/>
            </a:pPr>
            <a:r>
              <a:rPr lang="en-US" dirty="0"/>
              <a:t>After activating all of your Girl Scouts (if you have multiple), you will click the “Access Site” button to be taken to the first Girl Scout’s home page. Once you have registered, watch your inbox for a registration confirmation email and save this email where you can find it during cookie season! </a:t>
            </a:r>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11</a:t>
            </a:fld>
            <a:endParaRPr lang="en-US"/>
          </a:p>
        </p:txBody>
      </p:sp>
    </p:spTree>
    <p:extLst>
      <p:ext uri="{BB962C8B-B14F-4D97-AF65-F5344CB8AC3E}">
        <p14:creationId xmlns:p14="http://schemas.microsoft.com/office/powerpoint/2010/main" val="70005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14.svg"/><Relationship Id="rId2" Type="http://schemas.openxmlformats.org/officeDocument/2006/relationships/image" Target="../media/image51.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4.sv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userDrawn="1"/>
        </p:nvPicPr>
        <p:blipFill>
          <a:blip r:embed="rId2"/>
          <a:stretch>
            <a:fillRect/>
          </a:stretch>
        </p:blipFill>
        <p:spPr>
          <a:xfrm>
            <a:off x="2804438" y="1714123"/>
            <a:ext cx="3844455" cy="1288274"/>
          </a:xfrm>
          <a:prstGeom prst="rect">
            <a:avLst/>
          </a:prstGeom>
        </p:spPr>
      </p:pic>
    </p:spTree>
    <p:extLst>
      <p:ext uri="{BB962C8B-B14F-4D97-AF65-F5344CB8AC3E}">
        <p14:creationId xmlns:p14="http://schemas.microsoft.com/office/powerpoint/2010/main" val="434927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Section Slide - Capsul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5BAE5CC1-CC28-6E75-A6D1-453DA747621C}"/>
              </a:ext>
            </a:extLst>
          </p:cNvPr>
          <p:cNvSpPr/>
          <p:nvPr userDrawn="1"/>
        </p:nvSpPr>
        <p:spPr>
          <a:xfrm rot="16200000">
            <a:off x="2589667" y="-1699851"/>
            <a:ext cx="3964666" cy="8437937"/>
          </a:xfrm>
          <a:prstGeom prst="roundRect">
            <a:avLst>
              <a:gd name="adj" fmla="val 50000"/>
            </a:avLst>
          </a:prstGeom>
          <a:noFill/>
          <a:ln w="25400">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9600" b="0" i="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658541" y="712608"/>
            <a:ext cx="7826918" cy="3718284"/>
          </a:xfrm>
        </p:spPr>
        <p:txBody>
          <a:bodyPr anchor="ctr">
            <a:noAutofit/>
          </a:bodyPr>
          <a:lstStyle>
            <a:lvl1pPr marL="0" indent="0" algn="ctr">
              <a:buNone/>
              <a:defRPr sz="7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28742089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Freeform 6">
            <a:extLst>
              <a:ext uri="{FF2B5EF4-FFF2-40B4-BE49-F238E27FC236}">
                <a16:creationId xmlns:a16="http://schemas.microsoft.com/office/drawing/2014/main" id="{001401CB-2386-175A-17B6-75D79E6BA225}"/>
              </a:ext>
            </a:extLst>
          </p:cNvPr>
          <p:cNvSpPr/>
          <p:nvPr userDrawn="1"/>
        </p:nvSpPr>
        <p:spPr>
          <a:xfrm>
            <a:off x="-1" y="1348242"/>
            <a:ext cx="3530269" cy="2447016"/>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B38B8D9B-37C7-ED16-F160-674615D3BD71}"/>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latin typeface="Palatino" pitchFamily="2" charset="77"/>
                <a:ea typeface="Palatino" pitchFamily="2" charset="77"/>
              </a:defRPr>
            </a:lvl1pPr>
            <a:lvl2pPr algn="ctr">
              <a:defRPr sz="1600" b="0" i="0">
                <a:latin typeface="Palatino" pitchFamily="2" charset="77"/>
                <a:ea typeface="Palatino" pitchFamily="2" charset="77"/>
              </a:defRPr>
            </a:lvl2pPr>
            <a:lvl3pPr algn="ctr">
              <a:defRPr sz="1600" b="0" i="0">
                <a:latin typeface="Palatino" pitchFamily="2" charset="77"/>
                <a:ea typeface="Palatino" pitchFamily="2" charset="77"/>
              </a:defRPr>
            </a:lvl3pPr>
            <a:lvl4pPr algn="ctr">
              <a:defRPr sz="1600" b="0" i="0">
                <a:latin typeface="Palatino" pitchFamily="2" charset="77"/>
                <a:ea typeface="Palatino" pitchFamily="2" charset="77"/>
              </a:defRPr>
            </a:lvl4pPr>
            <a:lvl5pPr algn="ctr">
              <a:defRPr sz="1600" b="0" i="0">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3CE2759B-1132-0170-6D60-03B1A62B7E25}"/>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6268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userDrawn="1"/>
        </p:nvSpPr>
        <p:spPr>
          <a:xfrm>
            <a:off x="0" y="0"/>
            <a:ext cx="3548742" cy="51631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13" name="Freeform 12">
            <a:extLst>
              <a:ext uri="{FF2B5EF4-FFF2-40B4-BE49-F238E27FC236}">
                <a16:creationId xmlns:a16="http://schemas.microsoft.com/office/drawing/2014/main" id="{1A146E06-0D50-1A0C-A96D-8F56B7AA3377}"/>
              </a:ext>
            </a:extLst>
          </p:cNvPr>
          <p:cNvSpPr/>
          <p:nvPr userDrawn="1"/>
        </p:nvSpPr>
        <p:spPr>
          <a:xfrm>
            <a:off x="-228601" y="1348242"/>
            <a:ext cx="3459233" cy="2450592"/>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40FCE346-E583-E7D7-1321-2B1F9F658F24}"/>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solidFill>
                  <a:schemeClr val="accent3"/>
                </a:solidFill>
                <a:latin typeface="Palatino" pitchFamily="2" charset="77"/>
                <a:ea typeface="Palatino" pitchFamily="2" charset="77"/>
              </a:defRPr>
            </a:lvl1pPr>
            <a:lvl2pPr algn="ctr">
              <a:defRPr sz="1600" b="0" i="0">
                <a:solidFill>
                  <a:schemeClr val="accent3"/>
                </a:solidFill>
                <a:latin typeface="Palatino" pitchFamily="2" charset="77"/>
                <a:ea typeface="Palatino" pitchFamily="2" charset="77"/>
              </a:defRPr>
            </a:lvl2pPr>
            <a:lvl3pPr algn="ctr">
              <a:defRPr sz="1600" b="0" i="0">
                <a:solidFill>
                  <a:schemeClr val="accent3"/>
                </a:solidFill>
                <a:latin typeface="Palatino" pitchFamily="2" charset="77"/>
                <a:ea typeface="Palatino" pitchFamily="2" charset="77"/>
              </a:defRPr>
            </a:lvl3pPr>
            <a:lvl4pPr algn="ctr">
              <a:defRPr sz="1600" b="0" i="0">
                <a:solidFill>
                  <a:schemeClr val="accent3"/>
                </a:solidFill>
                <a:latin typeface="Palatino" pitchFamily="2" charset="77"/>
                <a:ea typeface="Palatino" pitchFamily="2" charset="77"/>
              </a:defRPr>
            </a:lvl4pPr>
            <a:lvl5pPr algn="ctr">
              <a:defRPr sz="1600" b="0" i="0">
                <a:solidFill>
                  <a:schemeClr val="accent3"/>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A22B3388-73BD-6627-07E1-D93AE5B68619}"/>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10465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277813" y="279400"/>
            <a:ext cx="4230687" cy="4458746"/>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050"/>
            </a:lvl1pPr>
          </a:lstStyle>
          <a:p>
            <a:r>
              <a:rPr lang="en-US"/>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1"/>
                </a:solidFill>
                <a:latin typeface="Palatino" pitchFamily="2" charset="77"/>
              </a:defRPr>
            </a:lvl1pPr>
            <a:lvl2pPr algn="l">
              <a:defRPr sz="2600" b="0" i="0">
                <a:solidFill>
                  <a:schemeClr val="accent1"/>
                </a:solidFill>
                <a:latin typeface="Palatino" pitchFamily="2" charset="77"/>
              </a:defRPr>
            </a:lvl2pPr>
            <a:lvl3pPr algn="l">
              <a:defRPr sz="2600" b="0" i="0">
                <a:solidFill>
                  <a:schemeClr val="accent1"/>
                </a:solidFill>
                <a:latin typeface="Palatino" pitchFamily="2" charset="77"/>
              </a:defRPr>
            </a:lvl3pPr>
            <a:lvl4pPr algn="l">
              <a:defRPr sz="2600" b="0" i="0">
                <a:solidFill>
                  <a:schemeClr val="accent1"/>
                </a:solidFill>
                <a:latin typeface="Palatino" pitchFamily="2" charset="77"/>
              </a:defRPr>
            </a:lvl4pPr>
            <a:lvl5pPr algn="l">
              <a:defRPr sz="2600"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3E8100E1-56A5-B866-AB9F-16F136917311}"/>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0095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0_Statement Slide | With Image-2">
    <p:bg>
      <p:bgPr>
        <a:solidFill>
          <a:schemeClr val="accent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1"/>
                </a:solidFill>
                <a:latin typeface="Palatino" pitchFamily="2" charset="77"/>
              </a:defRPr>
            </a:lvl1pPr>
            <a:lvl2pPr algn="l">
              <a:defRPr sz="2600" b="0" i="0">
                <a:solidFill>
                  <a:schemeClr val="accent1"/>
                </a:solidFill>
                <a:latin typeface="Palatino" pitchFamily="2" charset="77"/>
              </a:defRPr>
            </a:lvl2pPr>
            <a:lvl3pPr algn="l">
              <a:defRPr sz="2600" b="0" i="0">
                <a:solidFill>
                  <a:schemeClr val="accent1"/>
                </a:solidFill>
                <a:latin typeface="Palatino" pitchFamily="2" charset="77"/>
              </a:defRPr>
            </a:lvl3pPr>
            <a:lvl4pPr algn="l">
              <a:defRPr sz="2600" b="0" i="0">
                <a:solidFill>
                  <a:schemeClr val="accent1"/>
                </a:solidFill>
                <a:latin typeface="Palatino" pitchFamily="2" charset="77"/>
              </a:defRPr>
            </a:lvl4pPr>
            <a:lvl5pPr algn="l">
              <a:defRPr sz="2600"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72EF2E90-7D38-AF65-375E-03A875B4E542}"/>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7597268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1_Statement Slide | With Image-3">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7" name="Rectangle 114">
            <a:extLst>
              <a:ext uri="{FF2B5EF4-FFF2-40B4-BE49-F238E27FC236}">
                <a16:creationId xmlns:a16="http://schemas.microsoft.com/office/drawing/2014/main" id="{328FBCFE-3AEA-5BAE-5945-A1CDE03166AA}"/>
              </a:ext>
            </a:extLst>
          </p:cNvPr>
          <p:cNvSpPr/>
          <p:nvPr userDrawn="1"/>
        </p:nvSpPr>
        <p:spPr>
          <a:xfrm>
            <a:off x="339009" y="377072"/>
            <a:ext cx="3912480" cy="4389356"/>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4572000" y="0"/>
            <a:ext cx="4572000" cy="5153025"/>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511029" y="1019496"/>
            <a:ext cx="3568440" cy="3494709"/>
          </a:xfrm>
        </p:spPr>
        <p:txBody>
          <a:bodyPr anchor="ctr">
            <a:noAutofit/>
          </a:bodyPr>
          <a:lstStyle>
            <a:lvl1pPr marL="0" indent="0" algn="ctr">
              <a:buNone/>
              <a:defRPr sz="36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6109084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0" y="2640236"/>
            <a:ext cx="1936997" cy="2129978"/>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136775" y="2640013"/>
            <a:ext cx="2092325" cy="2130425"/>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4422775" y="279400"/>
            <a:ext cx="4435475" cy="4491038"/>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239184" y="215371"/>
            <a:ext cx="3989916" cy="2287893"/>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27291100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Freeform 11">
            <a:extLst>
              <a:ext uri="{FF2B5EF4-FFF2-40B4-BE49-F238E27FC236}">
                <a16:creationId xmlns:a16="http://schemas.microsoft.com/office/drawing/2014/main" id="{88B1A514-DF4D-B244-25A5-56DB8DA92123}"/>
              </a:ext>
            </a:extLst>
          </p:cNvPr>
          <p:cNvSpPr/>
          <p:nvPr userDrawn="1"/>
        </p:nvSpPr>
        <p:spPr>
          <a:xfrm>
            <a:off x="251401"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5"/>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userDrawn="1"/>
        </p:nvSpPr>
        <p:spPr>
          <a:xfrm>
            <a:off x="3202114"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userDrawn="1"/>
        </p:nvSpPr>
        <p:spPr>
          <a:xfrm>
            <a:off x="6152827"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442287"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348710" y="2441801"/>
            <a:ext cx="2521911" cy="1067979"/>
          </a:xfrm>
        </p:spPr>
        <p:txBody>
          <a:bodyPr>
            <a:normAutofit/>
          </a:bodyPr>
          <a:lstStyle>
            <a:lvl1pPr marL="0" indent="0">
              <a:buNone/>
              <a:defRPr sz="2000" b="0" i="0">
                <a:solidFill>
                  <a:schemeClr val="tx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3390080"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3296503" y="2441801"/>
            <a:ext cx="2521911" cy="1067979"/>
          </a:xfrm>
        </p:spPr>
        <p:txBody>
          <a:bodyPr>
            <a:normAutofit/>
          </a:bodyPr>
          <a:lstStyle>
            <a:lvl1pPr marL="0" indent="0">
              <a:buNone/>
              <a:defRPr sz="2000" b="0" i="0">
                <a:solidFill>
                  <a:schemeClr val="tx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6337873"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6244296" y="2441801"/>
            <a:ext cx="2521911" cy="1067979"/>
          </a:xfrm>
        </p:spPr>
        <p:txBody>
          <a:bodyPr>
            <a:normAutofit/>
          </a:bodyPr>
          <a:lstStyle>
            <a:lvl1pPr marL="0" indent="0">
              <a:buNone/>
              <a:defRPr sz="2000" b="0" i="0">
                <a:solidFill>
                  <a:schemeClr val="tx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2" name="Text Placeholder 6">
            <a:extLst>
              <a:ext uri="{FF2B5EF4-FFF2-40B4-BE49-F238E27FC236}">
                <a16:creationId xmlns:a16="http://schemas.microsoft.com/office/drawing/2014/main" id="{CCBA857A-5E43-9270-8E1E-F3389FBA685F}"/>
              </a:ext>
            </a:extLst>
          </p:cNvPr>
          <p:cNvSpPr>
            <a:spLocks noGrp="1"/>
          </p:cNvSpPr>
          <p:nvPr>
            <p:ph type="body" sz="quarter" idx="21" hasCustomPrompt="1"/>
          </p:nvPr>
        </p:nvSpPr>
        <p:spPr>
          <a:xfrm>
            <a:off x="348710" y="3513409"/>
            <a:ext cx="2521911" cy="1088571"/>
          </a:xfrm>
        </p:spPr>
        <p:txBody>
          <a:bodyPr>
            <a:noAutofit/>
          </a:bodyPr>
          <a:lstStyle>
            <a:lvl1pPr marL="0" indent="0">
              <a:buNone/>
              <a:defRPr sz="1050">
                <a:solidFill>
                  <a:schemeClr val="tx1"/>
                </a:solidFill>
              </a:defRPr>
            </a:lvl1pPr>
            <a:lvl2pPr marL="628650" indent="-171450">
              <a:buFont typeface="Arial" panose="020B0604020202020204" pitchFamily="34" charset="0"/>
              <a:buChar char="•"/>
              <a:defRPr sz="1050">
                <a:solidFill>
                  <a:schemeClr val="tx1"/>
                </a:solidFill>
              </a:defRPr>
            </a:lvl2pPr>
            <a:lvl3pPr marL="1085850" indent="-171450">
              <a:buFont typeface="Arial" panose="020B0604020202020204" pitchFamily="34" charset="0"/>
              <a:buChar char="•"/>
              <a:defRPr sz="1050">
                <a:solidFill>
                  <a:schemeClr val="tx1"/>
                </a:solidFill>
              </a:defRPr>
            </a:lvl3pPr>
            <a:lvl4pPr marL="1543050" indent="-171450">
              <a:buFont typeface="Arial" panose="020B0604020202020204" pitchFamily="34" charset="0"/>
              <a:buChar char="•"/>
              <a:defRPr sz="1050">
                <a:solidFill>
                  <a:schemeClr val="tx1"/>
                </a:solidFill>
              </a:defRPr>
            </a:lvl4pPr>
            <a:lvl5pPr marL="2000250" indent="-171450">
              <a:buFont typeface="Arial" panose="020B0604020202020204" pitchFamily="34" charset="0"/>
              <a:buChar char="•"/>
              <a:defRPr sz="105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8502C82F-E373-5A76-FC78-E475B34E27AE}"/>
              </a:ext>
            </a:extLst>
          </p:cNvPr>
          <p:cNvSpPr>
            <a:spLocks noGrp="1"/>
          </p:cNvSpPr>
          <p:nvPr>
            <p:ph type="body" sz="quarter" idx="22" hasCustomPrompt="1"/>
          </p:nvPr>
        </p:nvSpPr>
        <p:spPr>
          <a:xfrm>
            <a:off x="3296502" y="3513409"/>
            <a:ext cx="2521911" cy="1088571"/>
          </a:xfrm>
        </p:spPr>
        <p:txBody>
          <a:bodyPr>
            <a:noAutofit/>
          </a:bodyPr>
          <a:lstStyle>
            <a:lvl1pPr marL="0" indent="0">
              <a:buNone/>
              <a:defRPr sz="1050">
                <a:solidFill>
                  <a:schemeClr val="tx1"/>
                </a:solidFill>
              </a:defRPr>
            </a:lvl1pPr>
            <a:lvl2pPr marL="628650" indent="-171450">
              <a:buFont typeface="Arial" panose="020B0604020202020204" pitchFamily="34" charset="0"/>
              <a:buChar char="•"/>
              <a:defRPr sz="1050">
                <a:solidFill>
                  <a:schemeClr val="tx1"/>
                </a:solidFill>
              </a:defRPr>
            </a:lvl2pPr>
            <a:lvl3pPr marL="1085850" indent="-171450">
              <a:buFont typeface="Arial" panose="020B0604020202020204" pitchFamily="34" charset="0"/>
              <a:buChar char="•"/>
              <a:defRPr sz="1050">
                <a:solidFill>
                  <a:schemeClr val="tx1"/>
                </a:solidFill>
              </a:defRPr>
            </a:lvl3pPr>
            <a:lvl4pPr marL="1543050" indent="-171450">
              <a:buFont typeface="Arial" panose="020B0604020202020204" pitchFamily="34" charset="0"/>
              <a:buChar char="•"/>
              <a:defRPr sz="1050">
                <a:solidFill>
                  <a:schemeClr val="tx1"/>
                </a:solidFill>
              </a:defRPr>
            </a:lvl4pPr>
            <a:lvl5pPr marL="2000250" indent="-171450">
              <a:buFont typeface="Arial" panose="020B0604020202020204" pitchFamily="34" charset="0"/>
              <a:buChar char="•"/>
              <a:defRPr sz="105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3620C292-D5F7-B6EA-C08C-FD90EBE4458D}"/>
              </a:ext>
            </a:extLst>
          </p:cNvPr>
          <p:cNvSpPr>
            <a:spLocks noGrp="1"/>
          </p:cNvSpPr>
          <p:nvPr>
            <p:ph type="body" sz="quarter" idx="23" hasCustomPrompt="1"/>
          </p:nvPr>
        </p:nvSpPr>
        <p:spPr>
          <a:xfrm>
            <a:off x="6244296" y="3513409"/>
            <a:ext cx="2521911" cy="1088571"/>
          </a:xfrm>
        </p:spPr>
        <p:txBody>
          <a:bodyPr>
            <a:noAutofit/>
          </a:bodyPr>
          <a:lstStyle>
            <a:lvl1pPr marL="0" indent="0">
              <a:buNone/>
              <a:defRPr sz="1050">
                <a:solidFill>
                  <a:schemeClr val="tx1"/>
                </a:solidFill>
              </a:defRPr>
            </a:lvl1pPr>
            <a:lvl2pPr marL="628650" indent="-171450">
              <a:buFont typeface="Arial" panose="020B0604020202020204" pitchFamily="34" charset="0"/>
              <a:buChar char="•"/>
              <a:defRPr sz="1050">
                <a:solidFill>
                  <a:schemeClr val="tx1"/>
                </a:solidFill>
              </a:defRPr>
            </a:lvl2pPr>
            <a:lvl3pPr marL="1085850" indent="-171450">
              <a:buFont typeface="Arial" panose="020B0604020202020204" pitchFamily="34" charset="0"/>
              <a:buChar char="•"/>
              <a:defRPr sz="1050">
                <a:solidFill>
                  <a:schemeClr val="tx1"/>
                </a:solidFill>
              </a:defRPr>
            </a:lvl3pPr>
            <a:lvl4pPr marL="1543050" indent="-171450">
              <a:buFont typeface="Arial" panose="020B0604020202020204" pitchFamily="34" charset="0"/>
              <a:buChar char="•"/>
              <a:defRPr sz="1050">
                <a:solidFill>
                  <a:schemeClr val="tx1"/>
                </a:solidFill>
              </a:defRPr>
            </a:lvl4pPr>
            <a:lvl5pPr marL="2000250" indent="-171450">
              <a:buFont typeface="Arial" panose="020B0604020202020204" pitchFamily="34" charset="0"/>
              <a:buChar char="•"/>
              <a:defRPr sz="105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5566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4572000" y="613096"/>
            <a:ext cx="4267199" cy="3975838"/>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194838" y="2571751"/>
            <a:ext cx="4046961" cy="2017184"/>
          </a:xfrm>
        </p:spPr>
        <p:txBody>
          <a:bodyPr/>
          <a:lstStyle>
            <a:lvl1pPr marL="0" indent="0" algn="l">
              <a:buNone/>
              <a:defRPr sz="1400" b="1" i="0">
                <a:latin typeface="Arial" panose="020B0604020202020204" pitchFamily="34" charset="0"/>
              </a:defRPr>
            </a:lvl1pPr>
            <a:lvl2pPr algn="l">
              <a:defRPr/>
            </a:lvl2pPr>
            <a:lvl3pPr algn="l">
              <a:defRPr/>
            </a:lvl3pPr>
            <a:lvl4pPr algn="l">
              <a:defRPr/>
            </a:lvl4pPr>
            <a:lvl5pPr algn="l">
              <a:defRPr/>
            </a:lvl5pPr>
          </a:lstStyle>
          <a:p>
            <a:pPr lvl="0"/>
            <a:r>
              <a:rPr lang="en-US"/>
              <a:t>Options to add subtitle for bullet points</a:t>
            </a:r>
          </a:p>
          <a:p>
            <a:pPr lvl="1"/>
            <a:r>
              <a:rPr lang="en-US"/>
              <a:t>Bullet point</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CB268AFE-A716-6F23-FF47-DC161F1F35D5}"/>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7050241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5_Statement | Images w/ Captions">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6654926" y="871432"/>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6654926" y="2886211"/>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5019675" y="871538"/>
            <a:ext cx="1500188" cy="1339850"/>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5019675" y="2822544"/>
            <a:ext cx="1485426" cy="1469077"/>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Add Image Here</a:t>
            </a:r>
          </a:p>
        </p:txBody>
      </p:sp>
      <p:sp>
        <p:nvSpPr>
          <p:cNvPr id="2" name="Text Placeholder 6">
            <a:extLst>
              <a:ext uri="{FF2B5EF4-FFF2-40B4-BE49-F238E27FC236}">
                <a16:creationId xmlns:a16="http://schemas.microsoft.com/office/drawing/2014/main" id="{349C247A-9405-F6DB-2F94-3103860E3A3F}"/>
              </a:ext>
            </a:extLst>
          </p:cNvPr>
          <p:cNvSpPr>
            <a:spLocks noGrp="1"/>
          </p:cNvSpPr>
          <p:nvPr>
            <p:ph type="body" sz="quarter" idx="48" hasCustomPrompt="1"/>
          </p:nvPr>
        </p:nvSpPr>
        <p:spPr>
          <a:xfrm>
            <a:off x="6654926" y="1354273"/>
            <a:ext cx="2016376" cy="1092200"/>
          </a:xfrm>
        </p:spPr>
        <p:txBody>
          <a:bodyPr>
            <a:noAutofit/>
          </a:bodyPr>
          <a:lstStyle>
            <a:lvl1pPr marL="0" indent="0">
              <a:buNone/>
              <a:defRPr sz="1050">
                <a:solidFill>
                  <a:schemeClr val="bg1"/>
                </a:solidFill>
              </a:defRPr>
            </a:lvl1pPr>
            <a:lvl2pPr>
              <a:defRPr sz="1050">
                <a:solidFill>
                  <a:schemeClr val="bg1"/>
                </a:solidFill>
              </a:defRPr>
            </a:lvl2pPr>
            <a:lvl3pPr>
              <a:defRPr sz="1050">
                <a:solidFill>
                  <a:schemeClr val="bg1"/>
                </a:solidFill>
              </a:defRPr>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642106DA-E826-4B85-0D92-C3BB74A63C3E}"/>
              </a:ext>
            </a:extLst>
          </p:cNvPr>
          <p:cNvSpPr>
            <a:spLocks noGrp="1"/>
          </p:cNvSpPr>
          <p:nvPr>
            <p:ph type="body" sz="quarter" idx="49" hasCustomPrompt="1"/>
          </p:nvPr>
        </p:nvSpPr>
        <p:spPr>
          <a:xfrm>
            <a:off x="6654926" y="3366075"/>
            <a:ext cx="2016376" cy="1092200"/>
          </a:xfrm>
        </p:spPr>
        <p:txBody>
          <a:bodyPr>
            <a:noAutofit/>
          </a:bodyPr>
          <a:lstStyle>
            <a:lvl1pPr marL="0" indent="0">
              <a:buNone/>
              <a:defRPr sz="1050">
                <a:solidFill>
                  <a:schemeClr val="bg1"/>
                </a:solidFill>
              </a:defRPr>
            </a:lvl1pPr>
            <a:lvl2pPr>
              <a:defRPr sz="1050">
                <a:solidFill>
                  <a:schemeClr val="bg1"/>
                </a:solidFill>
              </a:defRPr>
            </a:lvl2pPr>
            <a:lvl3pPr>
              <a:defRPr sz="1050">
                <a:solidFill>
                  <a:schemeClr val="bg1"/>
                </a:solidFill>
              </a:defRPr>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C5A96DAD-C322-2C5A-9406-809F70E086E9}"/>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0268206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142989"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271463"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6655205"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4783679"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142989" y="2695639"/>
            <a:ext cx="2016376" cy="479864"/>
          </a:xfrm>
        </p:spPr>
        <p:txBody>
          <a:bodyPr anchor="b">
            <a:normAutofit/>
          </a:bodyPr>
          <a:lstStyle>
            <a:lvl1pPr marL="0" indent="0">
              <a:lnSpc>
                <a:spcPct val="100000"/>
              </a:lnSpc>
              <a:buNone/>
              <a:defRPr sz="11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271463"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6655205" y="2695639"/>
            <a:ext cx="2016376" cy="479864"/>
          </a:xfrm>
        </p:spPr>
        <p:txBody>
          <a:bodyPr anchor="b">
            <a:normAutofit/>
          </a:bodyPr>
          <a:lstStyle>
            <a:lvl1pPr marL="0" indent="0">
              <a:lnSpc>
                <a:spcPct val="100000"/>
              </a:lnSpc>
              <a:buNone/>
              <a:defRPr sz="11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4783679"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 name="Text Placeholder 6">
            <a:extLst>
              <a:ext uri="{FF2B5EF4-FFF2-40B4-BE49-F238E27FC236}">
                <a16:creationId xmlns:a16="http://schemas.microsoft.com/office/drawing/2014/main" id="{4C676825-4369-515A-FA95-8D0E30798DE5}"/>
              </a:ext>
            </a:extLst>
          </p:cNvPr>
          <p:cNvSpPr>
            <a:spLocks noGrp="1"/>
          </p:cNvSpPr>
          <p:nvPr>
            <p:ph type="body" sz="quarter" idx="57" hasCustomPrompt="1"/>
          </p:nvPr>
        </p:nvSpPr>
        <p:spPr>
          <a:xfrm>
            <a:off x="2142989"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9FBB9672-6032-2295-12DF-3CB3050808E2}"/>
              </a:ext>
            </a:extLst>
          </p:cNvPr>
          <p:cNvSpPr>
            <a:spLocks noGrp="1"/>
          </p:cNvSpPr>
          <p:nvPr>
            <p:ph type="body" sz="quarter" idx="58" hasCustomPrompt="1"/>
          </p:nvPr>
        </p:nvSpPr>
        <p:spPr>
          <a:xfrm>
            <a:off x="6655205"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2FB101A4-5347-64B4-B87C-32E0F3E0F618}"/>
              </a:ext>
            </a:extLst>
          </p:cNvPr>
          <p:cNvSpPr>
            <a:spLocks noGrp="1"/>
          </p:cNvSpPr>
          <p:nvPr>
            <p:ph type="body" sz="quarter" idx="59" hasCustomPrompt="1"/>
          </p:nvPr>
        </p:nvSpPr>
        <p:spPr>
          <a:xfrm>
            <a:off x="2142989"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D2A55C7D-9D69-6AEC-7738-43870E50B51D}"/>
              </a:ext>
            </a:extLst>
          </p:cNvPr>
          <p:cNvSpPr>
            <a:spLocks noGrp="1"/>
          </p:cNvSpPr>
          <p:nvPr>
            <p:ph type="body" sz="quarter" idx="60" hasCustomPrompt="1"/>
          </p:nvPr>
        </p:nvSpPr>
        <p:spPr>
          <a:xfrm>
            <a:off x="6655205"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78BF3574-4E55-AA58-1A32-5C708893C418}"/>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586090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20163" y="4972051"/>
            <a:ext cx="9164163" cy="193572"/>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 name="Text Placeholder 46">
            <a:extLst>
              <a:ext uri="{FF2B5EF4-FFF2-40B4-BE49-F238E27FC236}">
                <a16:creationId xmlns:a16="http://schemas.microsoft.com/office/drawing/2014/main" id="{16C3FDFE-039F-D9F0-0346-78865F724B61}"/>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5350276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Freeform 8">
            <a:extLst>
              <a:ext uri="{FF2B5EF4-FFF2-40B4-BE49-F238E27FC236}">
                <a16:creationId xmlns:a16="http://schemas.microsoft.com/office/drawing/2014/main" id="{73CF8B4C-2E1F-6F76-48D8-67090FDC167F}"/>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accent4"/>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284163" y="577850"/>
            <a:ext cx="3854450"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4727575" y="304800"/>
            <a:ext cx="4124325" cy="4348163"/>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194840" y="2958707"/>
            <a:ext cx="1707392" cy="1349883"/>
          </a:xfrm>
        </p:spPr>
        <p:txBody>
          <a:bodyPr>
            <a:normAutofit/>
          </a:bodyPr>
          <a:lstStyle>
            <a:lvl1pPr marL="0" indent="0">
              <a:buNone/>
              <a:defRPr sz="2000" b="0" i="0">
                <a:solidFill>
                  <a:schemeClr val="accent4"/>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138767" y="2949590"/>
            <a:ext cx="2007134" cy="1616059"/>
          </a:xfrm>
        </p:spPr>
        <p:txBody>
          <a:bodyPr>
            <a:normAutofit/>
          </a:bodyPr>
          <a:lstStyle>
            <a:lvl1pPr marL="0" indent="0" algn="l">
              <a:buNone/>
              <a:defRPr sz="1050" b="0" i="0">
                <a:latin typeface="Arial" panose="020B0604020202020204" pitchFamily="34" charset="0"/>
              </a:defRPr>
            </a:lvl1pPr>
            <a:lvl2pPr algn="l">
              <a:defRPr sz="1050"/>
            </a:lvl2pPr>
            <a:lvl3pPr algn="l">
              <a:defRPr sz="1050"/>
            </a:lvl3pPr>
            <a:lvl4pPr algn="l">
              <a:defRPr sz="1050"/>
            </a:lvl4pPr>
            <a:lvl5pPr algn="l">
              <a:defRPr sz="1100"/>
            </a:lvl5pPr>
          </a:lstStyle>
          <a:p>
            <a:pPr lvl="0"/>
            <a:r>
              <a:rPr lang="en-US"/>
              <a:t>Type here to enter text</a:t>
            </a:r>
          </a:p>
          <a:p>
            <a:pPr lvl="1"/>
            <a:r>
              <a:rPr lang="en-US"/>
              <a:t>Second level</a:t>
            </a:r>
          </a:p>
          <a:p>
            <a:pPr lvl="2"/>
            <a:r>
              <a:rPr lang="en-US"/>
              <a:t>Third level</a:t>
            </a:r>
          </a:p>
          <a:p>
            <a:pPr lvl="3"/>
            <a:r>
              <a:rPr lang="en-US"/>
              <a:t>Fourth level</a:t>
            </a:r>
          </a:p>
        </p:txBody>
      </p:sp>
      <p:sp>
        <p:nvSpPr>
          <p:cNvPr id="2" name="Text Placeholder 46">
            <a:extLst>
              <a:ext uri="{FF2B5EF4-FFF2-40B4-BE49-F238E27FC236}">
                <a16:creationId xmlns:a16="http://schemas.microsoft.com/office/drawing/2014/main" id="{7806C3FC-2A0A-0FA3-53B4-F345C2B11077}"/>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0669910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4817485" y="687179"/>
            <a:ext cx="4048701" cy="1884571"/>
          </a:xfrm>
        </p:spPr>
        <p:txBody>
          <a:bodyPr anchor="t">
            <a:noAutofit/>
          </a:bodyPr>
          <a:lstStyle>
            <a:lvl1pPr marL="0" indent="0" algn="l">
              <a:buNone/>
              <a:defRPr sz="26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4760446" y="3793156"/>
            <a:ext cx="1316226" cy="279220"/>
          </a:xfrm>
        </p:spPr>
        <p:txBody>
          <a:bodyPr anchor="ctr">
            <a:normAutofit/>
          </a:bodyPr>
          <a:lstStyle>
            <a:lvl1pPr marL="0" indent="0" algn="ctr">
              <a:lnSpc>
                <a:spcPct val="100000"/>
              </a:lnSpc>
              <a:buNone/>
              <a:defRPr sz="10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7549960" y="3793156"/>
            <a:ext cx="1316226" cy="279220"/>
          </a:xfrm>
        </p:spPr>
        <p:txBody>
          <a:bodyPr anchor="ctr">
            <a:normAutofit/>
          </a:bodyPr>
          <a:lstStyle>
            <a:lvl1pPr marL="0" indent="0" algn="ctr">
              <a:lnSpc>
                <a:spcPct val="100000"/>
              </a:lnSpc>
              <a:buNone/>
              <a:defRPr sz="10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6155203" y="3793156"/>
            <a:ext cx="1316226" cy="279220"/>
          </a:xfrm>
        </p:spPr>
        <p:txBody>
          <a:bodyPr anchor="ctr">
            <a:normAutofit/>
          </a:bodyPr>
          <a:lstStyle>
            <a:lvl1pPr marL="0" indent="0" algn="ctr">
              <a:lnSpc>
                <a:spcPct val="100000"/>
              </a:lnSpc>
              <a:buNone/>
              <a:defRPr sz="10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2" name="Text Placeholder 6">
            <a:extLst>
              <a:ext uri="{FF2B5EF4-FFF2-40B4-BE49-F238E27FC236}">
                <a16:creationId xmlns:a16="http://schemas.microsoft.com/office/drawing/2014/main" id="{041EA10C-B200-3374-3284-7DB9B322270A}"/>
              </a:ext>
            </a:extLst>
          </p:cNvPr>
          <p:cNvSpPr>
            <a:spLocks noGrp="1"/>
          </p:cNvSpPr>
          <p:nvPr>
            <p:ph type="body" sz="quarter" idx="59" hasCustomPrompt="1"/>
          </p:nvPr>
        </p:nvSpPr>
        <p:spPr>
          <a:xfrm>
            <a:off x="4760446"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7" name="Text Placeholder 6">
            <a:extLst>
              <a:ext uri="{FF2B5EF4-FFF2-40B4-BE49-F238E27FC236}">
                <a16:creationId xmlns:a16="http://schemas.microsoft.com/office/drawing/2014/main" id="{4D9D742A-ADF1-4558-38D3-9E875D81D744}"/>
              </a:ext>
            </a:extLst>
          </p:cNvPr>
          <p:cNvSpPr>
            <a:spLocks noGrp="1"/>
          </p:cNvSpPr>
          <p:nvPr>
            <p:ph type="body" sz="quarter" idx="60" hasCustomPrompt="1"/>
          </p:nvPr>
        </p:nvSpPr>
        <p:spPr>
          <a:xfrm>
            <a:off x="6155203"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67D5978D-E3DF-AE85-7BD1-9B76199232F3}"/>
              </a:ext>
            </a:extLst>
          </p:cNvPr>
          <p:cNvSpPr>
            <a:spLocks noGrp="1"/>
          </p:cNvSpPr>
          <p:nvPr>
            <p:ph type="body" sz="quarter" idx="61" hasCustomPrompt="1"/>
          </p:nvPr>
        </p:nvSpPr>
        <p:spPr>
          <a:xfrm>
            <a:off x="7549960"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46">
            <a:extLst>
              <a:ext uri="{FF2B5EF4-FFF2-40B4-BE49-F238E27FC236}">
                <a16:creationId xmlns:a16="http://schemas.microsoft.com/office/drawing/2014/main" id="{072DC788-FF3B-A4F2-2B6D-A536984A369B}"/>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0390879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userDrawn="1"/>
        </p:nvSpPr>
        <p:spPr>
          <a:xfrm>
            <a:off x="8485459" y="4972051"/>
            <a:ext cx="550592" cy="182739"/>
          </a:xfrm>
          <a:prstGeom prst="rect">
            <a:avLst/>
          </a:prstGeom>
        </p:spPr>
        <p:txBody>
          <a:bodyPr vert="horz" lIns="91440" tIns="45720" rIns="91440" bIns="4572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b="0" i="0" smtClean="0">
                <a:latin typeface="Palatino" pitchFamily="2" charset="77"/>
              </a:rPr>
              <a:pPr/>
              <a:t>‹#›</a:t>
            </a:fld>
            <a:endParaRPr lang="en-US" b="0" i="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userDrawn="1"/>
        </p:nvSpPr>
        <p:spPr>
          <a:xfrm>
            <a:off x="171449" y="4998093"/>
            <a:ext cx="5673297" cy="154578"/>
          </a:xfrm>
          <a:prstGeom prst="rect">
            <a:avLst/>
          </a:prstGeom>
        </p:spPr>
        <p:txBody>
          <a:bodyPr vert="horz" lIns="91440" tIns="45720" rIns="91440" bIns="4572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b="0" i="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userDrawn="1"/>
        </p:nvSpPr>
        <p:spPr>
          <a:xfrm>
            <a:off x="251401" y="452487"/>
            <a:ext cx="4167036" cy="4326903"/>
          </a:xfrm>
          <a:prstGeom prst="roundRect">
            <a:avLst>
              <a:gd name="adj" fmla="val 3715"/>
            </a:avLst>
          </a:pr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userDrawn="1"/>
        </p:nvSpPr>
        <p:spPr>
          <a:xfrm>
            <a:off x="4750964" y="475752"/>
            <a:ext cx="4167036" cy="4326903"/>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357258" y="2160218"/>
            <a:ext cx="395532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382659" y="2994539"/>
            <a:ext cx="3929921"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4856821" y="2160218"/>
            <a:ext cx="3955322" cy="661464"/>
          </a:xfrm>
        </p:spPr>
        <p:txBody>
          <a:bodyPr anchor="b">
            <a:noAutofit/>
          </a:bodyPr>
          <a:lstStyle>
            <a:lvl1pPr marL="0" indent="0" algn="l">
              <a:buNone/>
              <a:defRPr sz="40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4882222" y="2994539"/>
            <a:ext cx="3929921" cy="510577"/>
          </a:xfrm>
        </p:spPr>
        <p:txBody>
          <a:bodyPr anchor="b">
            <a:noAutofit/>
          </a:bodyPr>
          <a:lstStyle>
            <a:lvl1pPr marL="0" indent="0" algn="l">
              <a:lnSpc>
                <a:spcPct val="100000"/>
              </a:lnSpc>
              <a:buNone/>
              <a:defRPr sz="1300" b="1" i="0">
                <a:solidFill>
                  <a:schemeClr val="accent2"/>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C7F38BCB-F167-8598-F178-E5A68165102C}"/>
              </a:ext>
            </a:extLst>
          </p:cNvPr>
          <p:cNvSpPr>
            <a:spLocks noGrp="1"/>
          </p:cNvSpPr>
          <p:nvPr>
            <p:ph type="body" sz="quarter" idx="57" hasCustomPrompt="1"/>
          </p:nvPr>
        </p:nvSpPr>
        <p:spPr>
          <a:xfrm>
            <a:off x="382659" y="3512550"/>
            <a:ext cx="3929920" cy="1102101"/>
          </a:xfrm>
        </p:spPr>
        <p:txBody>
          <a:bodyPr>
            <a:noAutofit/>
          </a:bodyPr>
          <a:lstStyle>
            <a:lvl1pPr marL="0" indent="0">
              <a:buNone/>
              <a:defRPr sz="1100"/>
            </a:lvl1pPr>
            <a:lvl2pPr>
              <a:defRPr sz="1100"/>
            </a:lvl2pPr>
            <a:lvl3pPr>
              <a:defRPr sz="11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F34CA0C4-08D2-F60C-6B67-C3F4940C663C}"/>
              </a:ext>
            </a:extLst>
          </p:cNvPr>
          <p:cNvSpPr>
            <a:spLocks noGrp="1"/>
          </p:cNvSpPr>
          <p:nvPr>
            <p:ph type="body" sz="quarter" idx="58" hasCustomPrompt="1"/>
          </p:nvPr>
        </p:nvSpPr>
        <p:spPr>
          <a:xfrm>
            <a:off x="4882223" y="3512550"/>
            <a:ext cx="3929920" cy="1102101"/>
          </a:xfrm>
        </p:spPr>
        <p:txBody>
          <a:bodyPr>
            <a:noAutofit/>
          </a:bodyPr>
          <a:lstStyle>
            <a:lvl1pPr marL="0" indent="0">
              <a:buNone/>
              <a:defRPr sz="1100">
                <a:solidFill>
                  <a:schemeClr val="bg1"/>
                </a:solidFill>
              </a:defRPr>
            </a:lvl1pPr>
            <a:lvl2pPr>
              <a:defRPr sz="110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DAEFC33D-728B-4157-612D-5F46B0C9DCFA}"/>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3355899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3345B043-D379-1DC5-94C6-1A49743D6D74}"/>
              </a:ext>
            </a:extLst>
          </p:cNvPr>
          <p:cNvSpPr/>
          <p:nvPr userDrawn="1"/>
        </p:nvSpPr>
        <p:spPr>
          <a:xfrm>
            <a:off x="3247011" y="452487"/>
            <a:ext cx="2619729" cy="4326903"/>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userDrawn="1"/>
        </p:nvSpPr>
        <p:spPr>
          <a:xfrm>
            <a:off x="6242621" y="452487"/>
            <a:ext cx="2619729" cy="4326903"/>
          </a:xfrm>
          <a:prstGeom prst="roundRect">
            <a:avLst>
              <a:gd name="adj" fmla="val 3715"/>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userDrawn="1"/>
        </p:nvSpPr>
        <p:spPr>
          <a:xfrm>
            <a:off x="251401" y="452487"/>
            <a:ext cx="2619729" cy="4326903"/>
          </a:xfrm>
          <a:prstGeom prst="roundRect">
            <a:avLst>
              <a:gd name="adj" fmla="val 3715"/>
            </a:avLst>
          </a:prstGeom>
          <a:noFill/>
          <a:ln w="15875">
            <a:solidFill>
              <a:schemeClr val="accent5"/>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346073" y="2160218"/>
            <a:ext cx="2421752" cy="661464"/>
          </a:xfrm>
        </p:spPr>
        <p:txBody>
          <a:bodyPr anchor="b">
            <a:noAutofit/>
          </a:bodyPr>
          <a:lstStyle>
            <a:lvl1pPr marL="0" indent="0" algn="l">
              <a:buNone/>
              <a:defRPr sz="4000" b="0" i="0">
                <a:solidFill>
                  <a:schemeClr val="accent5"/>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370867" y="2994539"/>
            <a:ext cx="2406200" cy="510577"/>
          </a:xfrm>
        </p:spPr>
        <p:txBody>
          <a:bodyPr anchor="b">
            <a:noAutofit/>
          </a:bodyPr>
          <a:lstStyle>
            <a:lvl1pPr marL="0" indent="0" algn="l">
              <a:lnSpc>
                <a:spcPct val="100000"/>
              </a:lnSpc>
              <a:buNone/>
              <a:defRPr sz="1300" b="1" i="0">
                <a:solidFill>
                  <a:schemeClr val="accent5"/>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3352657" y="2160218"/>
            <a:ext cx="2421752" cy="661464"/>
          </a:xfrm>
        </p:spPr>
        <p:txBody>
          <a:bodyPr anchor="b">
            <a:noAutofit/>
          </a:bodyPr>
          <a:lstStyle>
            <a:lvl1pPr marL="0" indent="0" algn="l">
              <a:buNone/>
              <a:defRPr sz="40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3377451" y="2994539"/>
            <a:ext cx="2406200" cy="510577"/>
          </a:xfrm>
        </p:spPr>
        <p:txBody>
          <a:bodyPr anchor="b">
            <a:noAutofit/>
          </a:bodyPr>
          <a:lstStyle>
            <a:lvl1pPr marL="0" indent="0" algn="l">
              <a:lnSpc>
                <a:spcPct val="100000"/>
              </a:lnSpc>
              <a:buNone/>
              <a:defRPr sz="13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6342139" y="2160218"/>
            <a:ext cx="242175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6366933" y="2994539"/>
            <a:ext cx="2406200"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E954D817-7164-1F65-AEF4-CD30851FD62F}"/>
              </a:ext>
            </a:extLst>
          </p:cNvPr>
          <p:cNvSpPr>
            <a:spLocks noGrp="1"/>
          </p:cNvSpPr>
          <p:nvPr>
            <p:ph type="body" sz="quarter" idx="57" hasCustomPrompt="1"/>
          </p:nvPr>
        </p:nvSpPr>
        <p:spPr>
          <a:xfrm>
            <a:off x="367106"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3359A3DA-054E-9C22-C507-F7E4F6C05103}"/>
              </a:ext>
            </a:extLst>
          </p:cNvPr>
          <p:cNvSpPr>
            <a:spLocks noGrp="1"/>
          </p:cNvSpPr>
          <p:nvPr>
            <p:ph type="body" sz="quarter" idx="58" hasCustomPrompt="1"/>
          </p:nvPr>
        </p:nvSpPr>
        <p:spPr>
          <a:xfrm>
            <a:off x="3377451"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F8A87060-B5E3-A0E1-DB7D-4A6FE7F927DD}"/>
              </a:ext>
            </a:extLst>
          </p:cNvPr>
          <p:cNvSpPr>
            <a:spLocks noGrp="1"/>
          </p:cNvSpPr>
          <p:nvPr>
            <p:ph type="body" sz="quarter" idx="59" hasCustomPrompt="1"/>
          </p:nvPr>
        </p:nvSpPr>
        <p:spPr>
          <a:xfrm>
            <a:off x="6366933"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A42A3656-3087-EC84-E6E3-BC0DB48C560E}"/>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9775140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ounded Rectangle 4">
            <a:extLst>
              <a:ext uri="{FF2B5EF4-FFF2-40B4-BE49-F238E27FC236}">
                <a16:creationId xmlns:a16="http://schemas.microsoft.com/office/drawing/2014/main" id="{F6D53FA2-05CA-2EAB-CBA6-76D0EDDF3EEA}"/>
              </a:ext>
            </a:extLst>
          </p:cNvPr>
          <p:cNvSpPr/>
          <p:nvPr userDrawn="1"/>
        </p:nvSpPr>
        <p:spPr>
          <a:xfrm rot="16200000">
            <a:off x="1286753" y="-751280"/>
            <a:ext cx="2163480" cy="4190045"/>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userDrawn="1"/>
        </p:nvSpPr>
        <p:spPr>
          <a:xfrm rot="16200000">
            <a:off x="1286753" y="1564043"/>
            <a:ext cx="2163480" cy="4190046"/>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userDrawn="1"/>
        </p:nvSpPr>
        <p:spPr>
          <a:xfrm rot="16200000">
            <a:off x="5693767" y="-751279"/>
            <a:ext cx="2163480" cy="4190045"/>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userDrawn="1"/>
        </p:nvSpPr>
        <p:spPr>
          <a:xfrm rot="16200000">
            <a:off x="5693767" y="1564043"/>
            <a:ext cx="2163480" cy="4190046"/>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032417"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5440025"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032417"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5440025"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538D68D4-D4C0-8322-8508-3789B530FBD0}"/>
              </a:ext>
            </a:extLst>
          </p:cNvPr>
          <p:cNvSpPr>
            <a:spLocks noGrp="1"/>
          </p:cNvSpPr>
          <p:nvPr>
            <p:ph type="body" sz="quarter" idx="59" hasCustomPrompt="1"/>
          </p:nvPr>
        </p:nvSpPr>
        <p:spPr>
          <a:xfrm>
            <a:off x="1032416"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D0215E68-CC74-8C9B-A53D-0B7E80150C77}"/>
              </a:ext>
            </a:extLst>
          </p:cNvPr>
          <p:cNvSpPr>
            <a:spLocks noGrp="1"/>
          </p:cNvSpPr>
          <p:nvPr>
            <p:ph type="body" sz="quarter" idx="60" hasCustomPrompt="1"/>
          </p:nvPr>
        </p:nvSpPr>
        <p:spPr>
          <a:xfrm>
            <a:off x="5446530"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6">
            <a:extLst>
              <a:ext uri="{FF2B5EF4-FFF2-40B4-BE49-F238E27FC236}">
                <a16:creationId xmlns:a16="http://schemas.microsoft.com/office/drawing/2014/main" id="{719D7B0B-F737-F410-6ABE-29DBB134E24E}"/>
              </a:ext>
            </a:extLst>
          </p:cNvPr>
          <p:cNvSpPr>
            <a:spLocks noGrp="1"/>
          </p:cNvSpPr>
          <p:nvPr>
            <p:ph type="body" sz="quarter" idx="61" hasCustomPrompt="1"/>
          </p:nvPr>
        </p:nvSpPr>
        <p:spPr>
          <a:xfrm>
            <a:off x="1032416"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1" name="Text Placeholder 6">
            <a:extLst>
              <a:ext uri="{FF2B5EF4-FFF2-40B4-BE49-F238E27FC236}">
                <a16:creationId xmlns:a16="http://schemas.microsoft.com/office/drawing/2014/main" id="{6B5776EB-2D8D-1BE2-E039-C132198B522E}"/>
              </a:ext>
            </a:extLst>
          </p:cNvPr>
          <p:cNvSpPr>
            <a:spLocks noGrp="1"/>
          </p:cNvSpPr>
          <p:nvPr>
            <p:ph type="body" sz="quarter" idx="62" hasCustomPrompt="1"/>
          </p:nvPr>
        </p:nvSpPr>
        <p:spPr>
          <a:xfrm>
            <a:off x="5446530"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9418628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Rounded Rectangle 6">
            <a:extLst>
              <a:ext uri="{FF2B5EF4-FFF2-40B4-BE49-F238E27FC236}">
                <a16:creationId xmlns:a16="http://schemas.microsoft.com/office/drawing/2014/main" id="{A8C20167-8AEC-7F6D-5B2B-80BD6ED00AD5}"/>
              </a:ext>
            </a:extLst>
          </p:cNvPr>
          <p:cNvSpPr/>
          <p:nvPr userDrawn="1"/>
        </p:nvSpPr>
        <p:spPr>
          <a:xfrm>
            <a:off x="240224" y="224725"/>
            <a:ext cx="2828440" cy="2231755"/>
          </a:xfrm>
          <a:prstGeom prst="roundRect">
            <a:avLst>
              <a:gd name="adj" fmla="val 4437"/>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C69BB086-4B2E-24DE-3AC8-F616EBA832C8}"/>
              </a:ext>
            </a:extLst>
          </p:cNvPr>
          <p:cNvSpPr/>
          <p:nvPr userDrawn="1"/>
        </p:nvSpPr>
        <p:spPr>
          <a:xfrm>
            <a:off x="3157780" y="224725"/>
            <a:ext cx="2828440" cy="2231755"/>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C73C5FD-9D80-D721-2723-3C08535F2760}"/>
              </a:ext>
            </a:extLst>
          </p:cNvPr>
          <p:cNvSpPr/>
          <p:nvPr userDrawn="1"/>
        </p:nvSpPr>
        <p:spPr>
          <a:xfrm>
            <a:off x="6075338" y="224725"/>
            <a:ext cx="2828440" cy="2231755"/>
          </a:xfrm>
          <a:prstGeom prst="roundRect">
            <a:avLst>
              <a:gd name="adj" fmla="val 4437"/>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2D65EAD-5C23-D3FB-2E0F-021B08BEA1D5}"/>
              </a:ext>
            </a:extLst>
          </p:cNvPr>
          <p:cNvSpPr/>
          <p:nvPr userDrawn="1"/>
        </p:nvSpPr>
        <p:spPr>
          <a:xfrm>
            <a:off x="240224" y="2549470"/>
            <a:ext cx="2828440" cy="2231755"/>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47E8F44-5704-A89C-579F-A7BB401BD399}"/>
              </a:ext>
            </a:extLst>
          </p:cNvPr>
          <p:cNvSpPr/>
          <p:nvPr userDrawn="1"/>
        </p:nvSpPr>
        <p:spPr>
          <a:xfrm>
            <a:off x="3157780" y="2549470"/>
            <a:ext cx="2828440" cy="2231755"/>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FBC89447-FC95-9EB5-42D6-2E69D76EE9F3}"/>
              </a:ext>
            </a:extLst>
          </p:cNvPr>
          <p:cNvSpPr/>
          <p:nvPr userDrawn="1"/>
        </p:nvSpPr>
        <p:spPr>
          <a:xfrm>
            <a:off x="6075338" y="2549470"/>
            <a:ext cx="2828440" cy="2231755"/>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382043"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382043"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3299599"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3299599"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6217155"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6217155"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ABF7785D-D337-7D9C-19F5-FAE9C8125D07}"/>
              </a:ext>
            </a:extLst>
          </p:cNvPr>
          <p:cNvSpPr>
            <a:spLocks noGrp="1"/>
          </p:cNvSpPr>
          <p:nvPr>
            <p:ph type="body" sz="quarter" idx="65" hasCustomPrompt="1"/>
          </p:nvPr>
        </p:nvSpPr>
        <p:spPr>
          <a:xfrm>
            <a:off x="382044"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5" name="Text Placeholder 6">
            <a:extLst>
              <a:ext uri="{FF2B5EF4-FFF2-40B4-BE49-F238E27FC236}">
                <a16:creationId xmlns:a16="http://schemas.microsoft.com/office/drawing/2014/main" id="{7165483D-1ECB-0835-3057-CA873C0C7E10}"/>
              </a:ext>
            </a:extLst>
          </p:cNvPr>
          <p:cNvSpPr>
            <a:spLocks noGrp="1"/>
          </p:cNvSpPr>
          <p:nvPr>
            <p:ph type="body" sz="quarter" idx="66" hasCustomPrompt="1"/>
          </p:nvPr>
        </p:nvSpPr>
        <p:spPr>
          <a:xfrm>
            <a:off x="3299599"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6" name="Text Placeholder 6">
            <a:extLst>
              <a:ext uri="{FF2B5EF4-FFF2-40B4-BE49-F238E27FC236}">
                <a16:creationId xmlns:a16="http://schemas.microsoft.com/office/drawing/2014/main" id="{ACE0E238-8BD9-23C6-1943-7259C7B8D9CA}"/>
              </a:ext>
            </a:extLst>
          </p:cNvPr>
          <p:cNvSpPr>
            <a:spLocks noGrp="1"/>
          </p:cNvSpPr>
          <p:nvPr>
            <p:ph type="body" sz="quarter" idx="67" hasCustomPrompt="1"/>
          </p:nvPr>
        </p:nvSpPr>
        <p:spPr>
          <a:xfrm>
            <a:off x="6215953"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3" name="Text Placeholder 6">
            <a:extLst>
              <a:ext uri="{FF2B5EF4-FFF2-40B4-BE49-F238E27FC236}">
                <a16:creationId xmlns:a16="http://schemas.microsoft.com/office/drawing/2014/main" id="{AE0E4C7A-ED6F-7C6D-AC27-ABB660377CA4}"/>
              </a:ext>
            </a:extLst>
          </p:cNvPr>
          <p:cNvSpPr>
            <a:spLocks noGrp="1"/>
          </p:cNvSpPr>
          <p:nvPr>
            <p:ph type="body" sz="quarter" idx="68" hasCustomPrompt="1"/>
          </p:nvPr>
        </p:nvSpPr>
        <p:spPr>
          <a:xfrm>
            <a:off x="382044"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4" name="Text Placeholder 6">
            <a:extLst>
              <a:ext uri="{FF2B5EF4-FFF2-40B4-BE49-F238E27FC236}">
                <a16:creationId xmlns:a16="http://schemas.microsoft.com/office/drawing/2014/main" id="{F24CCABB-7DFD-656B-C0E8-16479BDF86F2}"/>
              </a:ext>
            </a:extLst>
          </p:cNvPr>
          <p:cNvSpPr>
            <a:spLocks noGrp="1"/>
          </p:cNvSpPr>
          <p:nvPr>
            <p:ph type="body" sz="quarter" idx="69" hasCustomPrompt="1"/>
          </p:nvPr>
        </p:nvSpPr>
        <p:spPr>
          <a:xfrm>
            <a:off x="3299599"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5" name="Text Placeholder 6">
            <a:extLst>
              <a:ext uri="{FF2B5EF4-FFF2-40B4-BE49-F238E27FC236}">
                <a16:creationId xmlns:a16="http://schemas.microsoft.com/office/drawing/2014/main" id="{DCF54378-5E1D-930D-2A58-A32EF48D9166}"/>
              </a:ext>
            </a:extLst>
          </p:cNvPr>
          <p:cNvSpPr>
            <a:spLocks noGrp="1"/>
          </p:cNvSpPr>
          <p:nvPr>
            <p:ph type="body" sz="quarter" idx="70" hasCustomPrompt="1"/>
          </p:nvPr>
        </p:nvSpPr>
        <p:spPr>
          <a:xfrm>
            <a:off x="6215953"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16129743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laque 4">
            <a:extLst>
              <a:ext uri="{FF2B5EF4-FFF2-40B4-BE49-F238E27FC236}">
                <a16:creationId xmlns:a16="http://schemas.microsoft.com/office/drawing/2014/main" id="{3101B86C-8DED-F424-6472-B869A1C3A253}"/>
              </a:ext>
            </a:extLst>
          </p:cNvPr>
          <p:cNvSpPr/>
          <p:nvPr userDrawn="1"/>
        </p:nvSpPr>
        <p:spPr>
          <a:xfrm>
            <a:off x="291434" y="2644520"/>
            <a:ext cx="1931778" cy="2083071"/>
          </a:xfrm>
          <a:prstGeom prst="plaque">
            <a:avLst>
              <a:gd name="adj" fmla="val 6641"/>
            </a:avLst>
          </a:prstGeom>
          <a:solidFill>
            <a:srgbClr val="CCB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userDrawn="1"/>
        </p:nvSpPr>
        <p:spPr>
          <a:xfrm>
            <a:off x="2502173" y="2644520"/>
            <a:ext cx="1931778" cy="2083071"/>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4"/>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userDrawn="1"/>
        </p:nvSpPr>
        <p:spPr>
          <a:xfrm>
            <a:off x="4712912" y="2644520"/>
            <a:ext cx="1931778" cy="2083071"/>
          </a:xfrm>
          <a:prstGeom prst="plaque">
            <a:avLst>
              <a:gd name="adj" fmla="val 664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userDrawn="1"/>
        </p:nvSpPr>
        <p:spPr>
          <a:xfrm>
            <a:off x="6923650" y="2644520"/>
            <a:ext cx="1931778" cy="2083071"/>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2"/>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userDrawn="1"/>
        </p:nvSpPr>
        <p:spPr>
          <a:xfrm>
            <a:off x="291434" y="300278"/>
            <a:ext cx="1931778" cy="2083071"/>
          </a:xfrm>
          <a:prstGeom prst="plaque">
            <a:avLst>
              <a:gd name="adj" fmla="val 6641"/>
            </a:avLst>
          </a:prstGeom>
          <a:solidFill>
            <a:srgbClr val="03B5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userDrawn="1"/>
        </p:nvSpPr>
        <p:spPr>
          <a:xfrm>
            <a:off x="2502173" y="300278"/>
            <a:ext cx="1931778" cy="2083071"/>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userDrawn="1"/>
        </p:nvSpPr>
        <p:spPr>
          <a:xfrm>
            <a:off x="4712912" y="300278"/>
            <a:ext cx="1931778" cy="2083071"/>
          </a:xfrm>
          <a:prstGeom prst="plaque">
            <a:avLst>
              <a:gd name="adj" fmla="val 6641"/>
            </a:avLst>
          </a:prstGeom>
          <a:solidFill>
            <a:srgbClr val="F8BF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userDrawn="1"/>
        </p:nvSpPr>
        <p:spPr>
          <a:xfrm>
            <a:off x="6923650" y="300278"/>
            <a:ext cx="1931778" cy="2083071"/>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396124"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2604849"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4814650"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7025478"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396124"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2604849" y="3936643"/>
            <a:ext cx="1722398" cy="260551"/>
          </a:xfrm>
        </p:spPr>
        <p:txBody>
          <a:bodyPr anchor="b">
            <a:noAutofit/>
          </a:bodyPr>
          <a:lstStyle>
            <a:lvl1pPr marL="0" indent="0" algn="ctr">
              <a:lnSpc>
                <a:spcPct val="100000"/>
              </a:lnSpc>
              <a:buNone/>
              <a:defRPr sz="1100" b="1" i="0">
                <a:solidFill>
                  <a:schemeClr val="bg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4814650" y="3936643"/>
            <a:ext cx="1722398" cy="260551"/>
          </a:xfrm>
        </p:spPr>
        <p:txBody>
          <a:bodyPr anchor="b">
            <a:noAutofit/>
          </a:bodyPr>
          <a:lstStyle>
            <a:lvl1pPr marL="0" indent="0" algn="ctr">
              <a:lnSpc>
                <a:spcPct val="100000"/>
              </a:lnSpc>
              <a:buNone/>
              <a:defRPr sz="1100" b="1" i="0">
                <a:solidFill>
                  <a:schemeClr val="bg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7025478"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 name="Text Placeholder 6">
            <a:extLst>
              <a:ext uri="{FF2B5EF4-FFF2-40B4-BE49-F238E27FC236}">
                <a16:creationId xmlns:a16="http://schemas.microsoft.com/office/drawing/2014/main" id="{AD0271E6-580B-F286-6FC4-9BADCDB12D8E}"/>
              </a:ext>
            </a:extLst>
          </p:cNvPr>
          <p:cNvSpPr>
            <a:spLocks noGrp="1"/>
          </p:cNvSpPr>
          <p:nvPr>
            <p:ph type="body" sz="quarter" idx="69" hasCustomPrompt="1"/>
          </p:nvPr>
        </p:nvSpPr>
        <p:spPr>
          <a:xfrm>
            <a:off x="396124"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29" name="Text Placeholder 6">
            <a:extLst>
              <a:ext uri="{FF2B5EF4-FFF2-40B4-BE49-F238E27FC236}">
                <a16:creationId xmlns:a16="http://schemas.microsoft.com/office/drawing/2014/main" id="{8A348F54-05DB-06A5-5474-26130A9B49D5}"/>
              </a:ext>
            </a:extLst>
          </p:cNvPr>
          <p:cNvSpPr>
            <a:spLocks noGrp="1"/>
          </p:cNvSpPr>
          <p:nvPr>
            <p:ph type="body" sz="quarter" idx="70" hasCustomPrompt="1"/>
          </p:nvPr>
        </p:nvSpPr>
        <p:spPr>
          <a:xfrm>
            <a:off x="2604849"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0" name="Text Placeholder 6">
            <a:extLst>
              <a:ext uri="{FF2B5EF4-FFF2-40B4-BE49-F238E27FC236}">
                <a16:creationId xmlns:a16="http://schemas.microsoft.com/office/drawing/2014/main" id="{BC64DC97-3306-FC23-BF23-5B41AABFABE9}"/>
              </a:ext>
            </a:extLst>
          </p:cNvPr>
          <p:cNvSpPr>
            <a:spLocks noGrp="1"/>
          </p:cNvSpPr>
          <p:nvPr>
            <p:ph type="body" sz="quarter" idx="71" hasCustomPrompt="1"/>
          </p:nvPr>
        </p:nvSpPr>
        <p:spPr>
          <a:xfrm>
            <a:off x="4814650"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1" name="Text Placeholder 6">
            <a:extLst>
              <a:ext uri="{FF2B5EF4-FFF2-40B4-BE49-F238E27FC236}">
                <a16:creationId xmlns:a16="http://schemas.microsoft.com/office/drawing/2014/main" id="{FBDA42E5-FA01-1528-D1B9-F86039AC9CE6}"/>
              </a:ext>
            </a:extLst>
          </p:cNvPr>
          <p:cNvSpPr>
            <a:spLocks noGrp="1"/>
          </p:cNvSpPr>
          <p:nvPr>
            <p:ph type="body" sz="quarter" idx="72" hasCustomPrompt="1"/>
          </p:nvPr>
        </p:nvSpPr>
        <p:spPr>
          <a:xfrm>
            <a:off x="7025478"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2" name="Text Placeholder 6">
            <a:extLst>
              <a:ext uri="{FF2B5EF4-FFF2-40B4-BE49-F238E27FC236}">
                <a16:creationId xmlns:a16="http://schemas.microsoft.com/office/drawing/2014/main" id="{F7F0709D-6A05-4000-2AD6-9CFD4C774BBB}"/>
              </a:ext>
            </a:extLst>
          </p:cNvPr>
          <p:cNvSpPr>
            <a:spLocks noGrp="1"/>
          </p:cNvSpPr>
          <p:nvPr>
            <p:ph type="body" sz="quarter" idx="73" hasCustomPrompt="1"/>
          </p:nvPr>
        </p:nvSpPr>
        <p:spPr>
          <a:xfrm>
            <a:off x="396124"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3" name="Text Placeholder 6">
            <a:extLst>
              <a:ext uri="{FF2B5EF4-FFF2-40B4-BE49-F238E27FC236}">
                <a16:creationId xmlns:a16="http://schemas.microsoft.com/office/drawing/2014/main" id="{419A502D-EE54-9C24-976A-3B549D6AB579}"/>
              </a:ext>
            </a:extLst>
          </p:cNvPr>
          <p:cNvSpPr>
            <a:spLocks noGrp="1"/>
          </p:cNvSpPr>
          <p:nvPr>
            <p:ph type="body" sz="quarter" idx="74" hasCustomPrompt="1"/>
          </p:nvPr>
        </p:nvSpPr>
        <p:spPr>
          <a:xfrm>
            <a:off x="2604849" y="4189760"/>
            <a:ext cx="1722398" cy="367472"/>
          </a:xfrm>
        </p:spPr>
        <p:txBody>
          <a:bodyPr>
            <a:noAutofit/>
          </a:bodyPr>
          <a:lstStyle>
            <a:lvl1pPr marL="0" indent="0" algn="ctr">
              <a:buNone/>
              <a:defRPr sz="950">
                <a:solidFill>
                  <a:schemeClr val="bg1"/>
                </a:solidFill>
              </a:defRPr>
            </a:lvl1pPr>
            <a:lvl2pPr algn="ctr">
              <a:defRPr sz="950">
                <a:solidFill>
                  <a:schemeClr val="bg1"/>
                </a:solidFill>
              </a:defRPr>
            </a:lvl2pPr>
            <a:lvl3pPr>
              <a:defRPr sz="1100"/>
            </a:lvl3pPr>
            <a:lvl4pPr>
              <a:defRPr sz="1100"/>
            </a:lvl4pPr>
            <a:lvl5pPr>
              <a:defRPr sz="1100"/>
            </a:lvl5pPr>
          </a:lstStyle>
          <a:p>
            <a:pPr lvl="0"/>
            <a:r>
              <a:rPr lang="en-US"/>
              <a:t>Type here to enter text.</a:t>
            </a:r>
          </a:p>
          <a:p>
            <a:pPr lvl="1"/>
            <a:r>
              <a:rPr lang="en-US"/>
              <a:t>Second level</a:t>
            </a:r>
          </a:p>
        </p:txBody>
      </p:sp>
      <p:sp>
        <p:nvSpPr>
          <p:cNvPr id="34" name="Text Placeholder 6">
            <a:extLst>
              <a:ext uri="{FF2B5EF4-FFF2-40B4-BE49-F238E27FC236}">
                <a16:creationId xmlns:a16="http://schemas.microsoft.com/office/drawing/2014/main" id="{F24E36D5-B3F6-EEAB-188F-1DB8FDE8DBA5}"/>
              </a:ext>
            </a:extLst>
          </p:cNvPr>
          <p:cNvSpPr>
            <a:spLocks noGrp="1"/>
          </p:cNvSpPr>
          <p:nvPr>
            <p:ph type="body" sz="quarter" idx="75" hasCustomPrompt="1"/>
          </p:nvPr>
        </p:nvSpPr>
        <p:spPr>
          <a:xfrm>
            <a:off x="4814650" y="4189760"/>
            <a:ext cx="1722398" cy="367472"/>
          </a:xfrm>
        </p:spPr>
        <p:txBody>
          <a:bodyPr>
            <a:noAutofit/>
          </a:bodyPr>
          <a:lstStyle>
            <a:lvl1pPr marL="0" indent="0" algn="ctr">
              <a:buNone/>
              <a:defRPr sz="950">
                <a:solidFill>
                  <a:schemeClr val="bg1"/>
                </a:solidFill>
              </a:defRPr>
            </a:lvl1pPr>
            <a:lvl2pPr algn="ctr">
              <a:defRPr sz="950">
                <a:solidFill>
                  <a:schemeClr val="bg1"/>
                </a:solidFill>
              </a:defRPr>
            </a:lvl2pPr>
            <a:lvl3pPr>
              <a:defRPr sz="1100"/>
            </a:lvl3pPr>
            <a:lvl4pPr>
              <a:defRPr sz="1100"/>
            </a:lvl4pPr>
            <a:lvl5pPr>
              <a:defRPr sz="1100"/>
            </a:lvl5pPr>
          </a:lstStyle>
          <a:p>
            <a:pPr lvl="0"/>
            <a:r>
              <a:rPr lang="en-US"/>
              <a:t>Type here to enter text.</a:t>
            </a:r>
          </a:p>
          <a:p>
            <a:pPr lvl="1"/>
            <a:r>
              <a:rPr lang="en-US"/>
              <a:t>Second level</a:t>
            </a:r>
          </a:p>
        </p:txBody>
      </p:sp>
      <p:sp>
        <p:nvSpPr>
          <p:cNvPr id="35" name="Text Placeholder 6">
            <a:extLst>
              <a:ext uri="{FF2B5EF4-FFF2-40B4-BE49-F238E27FC236}">
                <a16:creationId xmlns:a16="http://schemas.microsoft.com/office/drawing/2014/main" id="{E131670E-871D-AD42-561B-8EA3071D8E53}"/>
              </a:ext>
            </a:extLst>
          </p:cNvPr>
          <p:cNvSpPr>
            <a:spLocks noGrp="1"/>
          </p:cNvSpPr>
          <p:nvPr>
            <p:ph type="body" sz="quarter" idx="76" hasCustomPrompt="1"/>
          </p:nvPr>
        </p:nvSpPr>
        <p:spPr>
          <a:xfrm>
            <a:off x="7025478"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9873954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4_Call Out w/ Icons">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188381" y="664147"/>
            <a:ext cx="5328425" cy="1401719"/>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179915" y="3199502"/>
            <a:ext cx="2368552"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3148254" y="3199502"/>
            <a:ext cx="2368552"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6125259" y="3199502"/>
            <a:ext cx="2368552"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3954EAB0-57AA-0F8E-0AD4-7FA7B4F3CA8A}"/>
              </a:ext>
            </a:extLst>
          </p:cNvPr>
          <p:cNvSpPr>
            <a:spLocks noGrp="1"/>
          </p:cNvSpPr>
          <p:nvPr>
            <p:ph type="body" sz="quarter" idx="69" hasCustomPrompt="1"/>
          </p:nvPr>
        </p:nvSpPr>
        <p:spPr>
          <a:xfrm>
            <a:off x="179915" y="3731817"/>
            <a:ext cx="2368552" cy="941233"/>
          </a:xfrm>
        </p:spPr>
        <p:txBody>
          <a:bodyPr>
            <a:noAutofit/>
          </a:bodyPr>
          <a:lstStyle>
            <a:lvl1pPr marL="0" indent="0" algn="l">
              <a:buNone/>
              <a:defRPr sz="1050">
                <a:solidFill>
                  <a:schemeClr val="tx1"/>
                </a:solidFill>
              </a:defRPr>
            </a:lvl1pPr>
            <a:lvl2pPr algn="l">
              <a:defRPr sz="1050">
                <a:solidFill>
                  <a:schemeClr val="tx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5" name="Text Placeholder 6">
            <a:extLst>
              <a:ext uri="{FF2B5EF4-FFF2-40B4-BE49-F238E27FC236}">
                <a16:creationId xmlns:a16="http://schemas.microsoft.com/office/drawing/2014/main" id="{BD125EF4-B84D-9351-EE0C-C853DB524155}"/>
              </a:ext>
            </a:extLst>
          </p:cNvPr>
          <p:cNvSpPr>
            <a:spLocks noGrp="1"/>
          </p:cNvSpPr>
          <p:nvPr>
            <p:ph type="body" sz="quarter" idx="70" hasCustomPrompt="1"/>
          </p:nvPr>
        </p:nvSpPr>
        <p:spPr>
          <a:xfrm>
            <a:off x="3148254" y="3731817"/>
            <a:ext cx="2368552" cy="941233"/>
          </a:xfrm>
        </p:spPr>
        <p:txBody>
          <a:bodyPr>
            <a:noAutofit/>
          </a:bodyPr>
          <a:lstStyle>
            <a:lvl1pPr marL="0" indent="0" algn="l">
              <a:buNone/>
              <a:defRPr sz="1050">
                <a:solidFill>
                  <a:schemeClr val="tx1"/>
                </a:solidFill>
              </a:defRPr>
            </a:lvl1pPr>
            <a:lvl2pPr algn="l">
              <a:defRPr sz="1050">
                <a:solidFill>
                  <a:schemeClr val="tx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6" name="Text Placeholder 6">
            <a:extLst>
              <a:ext uri="{FF2B5EF4-FFF2-40B4-BE49-F238E27FC236}">
                <a16:creationId xmlns:a16="http://schemas.microsoft.com/office/drawing/2014/main" id="{381FCE41-7667-9271-54CE-BF4A74334F9F}"/>
              </a:ext>
            </a:extLst>
          </p:cNvPr>
          <p:cNvSpPr>
            <a:spLocks noGrp="1"/>
          </p:cNvSpPr>
          <p:nvPr>
            <p:ph type="body" sz="quarter" idx="71" hasCustomPrompt="1"/>
          </p:nvPr>
        </p:nvSpPr>
        <p:spPr>
          <a:xfrm>
            <a:off x="6125259" y="3731817"/>
            <a:ext cx="2368552" cy="941233"/>
          </a:xfrm>
        </p:spPr>
        <p:txBody>
          <a:bodyPr>
            <a:noAutofit/>
          </a:bodyPr>
          <a:lstStyle>
            <a:lvl1pPr marL="0" indent="0" algn="l">
              <a:buNone/>
              <a:defRPr sz="1050">
                <a:solidFill>
                  <a:schemeClr val="tx1"/>
                </a:solidFill>
              </a:defRPr>
            </a:lvl1pPr>
            <a:lvl2pPr algn="l">
              <a:defRPr sz="1050">
                <a:solidFill>
                  <a:schemeClr val="tx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7" name="Text Placeholder 46">
            <a:extLst>
              <a:ext uri="{FF2B5EF4-FFF2-40B4-BE49-F238E27FC236}">
                <a16:creationId xmlns:a16="http://schemas.microsoft.com/office/drawing/2014/main" id="{31FC0945-A9F5-354E-86BA-69797D65AF1D}"/>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8758011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5463153" y="426451"/>
            <a:ext cx="3071026" cy="510577"/>
          </a:xfrm>
        </p:spPr>
        <p:txBody>
          <a:bodyPr anchor="b">
            <a:noAutofit/>
          </a:bodyPr>
          <a:lstStyle>
            <a:lvl1pPr marL="0" indent="0" algn="l">
              <a:lnSpc>
                <a:spcPct val="100000"/>
              </a:lnSpc>
              <a:buNone/>
              <a:defRPr sz="11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5463153" y="1925098"/>
            <a:ext cx="3071026" cy="510577"/>
          </a:xfrm>
        </p:spPr>
        <p:txBody>
          <a:bodyPr anchor="b">
            <a:noAutofit/>
          </a:bodyPr>
          <a:lstStyle>
            <a:lvl1pPr marL="0" indent="0" algn="l">
              <a:lnSpc>
                <a:spcPct val="100000"/>
              </a:lnSpc>
              <a:buNone/>
              <a:defRPr sz="11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5463153" y="3420245"/>
            <a:ext cx="3071026" cy="510577"/>
          </a:xfrm>
        </p:spPr>
        <p:txBody>
          <a:bodyPr anchor="b">
            <a:noAutofit/>
          </a:bodyPr>
          <a:lstStyle>
            <a:lvl1pPr marL="0" indent="0" algn="l">
              <a:lnSpc>
                <a:spcPct val="100000"/>
              </a:lnSpc>
              <a:buNone/>
              <a:defRPr sz="11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C4DBC23B-470D-F18A-E640-FA1761AE891F}"/>
              </a:ext>
            </a:extLst>
          </p:cNvPr>
          <p:cNvSpPr>
            <a:spLocks noGrp="1"/>
          </p:cNvSpPr>
          <p:nvPr>
            <p:ph type="body" sz="quarter" idx="58" hasCustomPrompt="1"/>
          </p:nvPr>
        </p:nvSpPr>
        <p:spPr>
          <a:xfrm>
            <a:off x="5463153" y="966226"/>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A52C75F3-2925-84D8-A34B-D4D23017641F}"/>
              </a:ext>
            </a:extLst>
          </p:cNvPr>
          <p:cNvSpPr>
            <a:spLocks noGrp="1"/>
          </p:cNvSpPr>
          <p:nvPr>
            <p:ph type="body" sz="quarter" idx="59" hasCustomPrompt="1"/>
          </p:nvPr>
        </p:nvSpPr>
        <p:spPr>
          <a:xfrm>
            <a:off x="5463153" y="2443427"/>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3010A1CD-3A31-972C-69E6-A7019F89A980}"/>
              </a:ext>
            </a:extLst>
          </p:cNvPr>
          <p:cNvSpPr>
            <a:spLocks noGrp="1"/>
          </p:cNvSpPr>
          <p:nvPr>
            <p:ph type="body" sz="quarter" idx="60" hasCustomPrompt="1"/>
          </p:nvPr>
        </p:nvSpPr>
        <p:spPr>
          <a:xfrm>
            <a:off x="5463153" y="3946238"/>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46">
            <a:extLst>
              <a:ext uri="{FF2B5EF4-FFF2-40B4-BE49-F238E27FC236}">
                <a16:creationId xmlns:a16="http://schemas.microsoft.com/office/drawing/2014/main" id="{52848D1D-14F9-E36E-22BF-013A7AE0DAA6}"/>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506906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194839" y="2318108"/>
            <a:ext cx="8801100" cy="1912698"/>
          </a:xfrm>
        </p:spPr>
        <p:txBody>
          <a:bodyPr>
            <a:normAutofit/>
          </a:bodyPr>
          <a:lstStyle>
            <a:lvl1pPr marL="0" indent="0">
              <a:buNone/>
              <a:defRPr sz="1200" b="1" i="0">
                <a:solidFill>
                  <a:schemeClr val="tx1"/>
                </a:solidFill>
                <a:latin typeface="Palatino" pitchFamily="2" charset="77"/>
              </a:defRPr>
            </a:lvl1pPr>
            <a:lvl2pPr>
              <a:defRPr sz="1200" b="0" i="0">
                <a:solidFill>
                  <a:schemeClr val="tx1"/>
                </a:solidFill>
                <a:latin typeface="Arial" panose="020B0604020202020204" pitchFamily="34" charset="0"/>
              </a:defRPr>
            </a:lvl2pPr>
            <a:lvl3pPr>
              <a:defRPr sz="1050" b="0" i="0">
                <a:solidFill>
                  <a:schemeClr val="tx1"/>
                </a:solidFill>
                <a:latin typeface="Arial" panose="020B0604020202020204" pitchFamily="34" charset="0"/>
              </a:defRPr>
            </a:lvl3pPr>
            <a:lvl4pPr>
              <a:defRPr sz="900" b="0" i="0">
                <a:solidFill>
                  <a:schemeClr val="tx1"/>
                </a:solidFill>
                <a:latin typeface="Arial" panose="020B0604020202020204" pitchFamily="34" charset="0"/>
              </a:defRPr>
            </a:lvl4pPr>
            <a:lvl5pPr>
              <a:defRPr sz="9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194839" y="1623894"/>
            <a:ext cx="8801100" cy="694214"/>
          </a:xfrm>
        </p:spPr>
        <p:txBody>
          <a:bodyPr anchor="b">
            <a:normAutofit/>
          </a:bodyPr>
          <a:lstStyle>
            <a:lvl1pPr marL="0" indent="0">
              <a:lnSpc>
                <a:spcPct val="100000"/>
              </a:lnSpc>
              <a:buNone/>
              <a:defRPr sz="1400" b="1" i="0">
                <a:solidFill>
                  <a:schemeClr val="accent1"/>
                </a:solidFill>
                <a:latin typeface="Arial" panose="020B0604020202020204" pitchFamily="34" charset="0"/>
                <a:ea typeface="Palatino" pitchFamily="2" charset="77"/>
              </a:defRPr>
            </a:lvl1pPr>
          </a:lstStyle>
          <a:p>
            <a:pPr lvl="0"/>
            <a:r>
              <a:rPr lang="en-US"/>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194839" y="906378"/>
            <a:ext cx="8801101" cy="484373"/>
          </a:xfrm>
        </p:spPr>
        <p:txBody>
          <a:bodyPr>
            <a:normAutofit/>
          </a:bodyPr>
          <a:lstStyle>
            <a:lvl1pPr marL="0" indent="0">
              <a:buNone/>
              <a:defRPr sz="1400" b="1" i="0">
                <a:solidFill>
                  <a:schemeClr val="tx1"/>
                </a:solidFill>
                <a:latin typeface="Arial" panose="020B0604020202020204" pitchFamily="34"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194840" y="329744"/>
            <a:ext cx="8801100" cy="575117"/>
          </a:xfrm>
        </p:spPr>
        <p:txBody>
          <a:bodyPr>
            <a:noAutofit/>
          </a:bodyPr>
          <a:lstStyle>
            <a:lvl1pPr>
              <a:defRPr sz="2200" b="0" i="0">
                <a:solidFill>
                  <a:schemeClr val="accent1"/>
                </a:solidFill>
                <a:latin typeface="Palatino" pitchFamily="2" charset="77"/>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2" name="Text Placeholder 46">
            <a:extLst>
              <a:ext uri="{FF2B5EF4-FFF2-40B4-BE49-F238E27FC236}">
                <a16:creationId xmlns:a16="http://schemas.microsoft.com/office/drawing/2014/main" id="{906095E3-7E0F-806B-29E4-1C1F5807F693}"/>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716383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Statement Slide | XL Text">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6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large multi-line statement text.</a:t>
            </a:r>
          </a:p>
        </p:txBody>
      </p:sp>
    </p:spTree>
    <p:extLst>
      <p:ext uri="{BB962C8B-B14F-4D97-AF65-F5344CB8AC3E}">
        <p14:creationId xmlns:p14="http://schemas.microsoft.com/office/powerpoint/2010/main" val="36784663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7_Text Only Slide | Horizontal Spli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5" name="Rectangle 4">
            <a:extLst>
              <a:ext uri="{FF2B5EF4-FFF2-40B4-BE49-F238E27FC236}">
                <a16:creationId xmlns:a16="http://schemas.microsoft.com/office/drawing/2014/main" id="{7E59EE8A-5954-B0A2-ED9F-481B008C0DC4}"/>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1" i="0">
                <a:solidFill>
                  <a:schemeClr val="bg1"/>
                </a:solidFill>
                <a:latin typeface="Arial" panose="020B0604020202020204" pitchFamily="34" charset="0"/>
              </a:defRPr>
            </a:lvl1pPr>
            <a:lvl2pPr algn="ctr">
              <a:defRPr sz="1400" b="0" i="0">
                <a:solidFill>
                  <a:schemeClr val="bg1"/>
                </a:solidFill>
                <a:latin typeface="Arial" panose="020B0604020202020204" pitchFamily="34" charset="0"/>
              </a:defRPr>
            </a:lvl2pPr>
            <a:lvl3pPr algn="ctr">
              <a:defRPr sz="1400" b="0" i="0">
                <a:solidFill>
                  <a:schemeClr val="bg1"/>
                </a:solidFill>
                <a:latin typeface="Arial" panose="020B0604020202020204" pitchFamily="34" charset="0"/>
              </a:defRPr>
            </a:lvl3pPr>
            <a:lvl4pPr algn="ctr">
              <a:defRPr sz="1400" b="0" i="0">
                <a:solidFill>
                  <a:schemeClr val="bg1"/>
                </a:solidFill>
                <a:latin typeface="Arial" panose="020B0604020202020204" pitchFamily="34" charset="0"/>
              </a:defRPr>
            </a:lvl4pPr>
            <a:lvl5pPr algn="ctr">
              <a:defRPr sz="1400" b="0" i="0">
                <a:solidFill>
                  <a:schemeClr val="bg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188381" y="360837"/>
            <a:ext cx="8801099" cy="2116145"/>
          </a:xfrm>
        </p:spPr>
        <p:txBody>
          <a:bodyPr anchor="ctr">
            <a:noAutofit/>
          </a:bodyPr>
          <a:lstStyle>
            <a:lvl1pPr marL="0" indent="0" algn="ctr">
              <a:buNone/>
              <a:defRPr sz="2800" b="0" i="0">
                <a:solidFill>
                  <a:schemeClr val="tx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single line slide header.</a:t>
            </a:r>
          </a:p>
        </p:txBody>
      </p:sp>
      <p:sp>
        <p:nvSpPr>
          <p:cNvPr id="2" name="Text Placeholder 46">
            <a:extLst>
              <a:ext uri="{FF2B5EF4-FFF2-40B4-BE49-F238E27FC236}">
                <a16:creationId xmlns:a16="http://schemas.microsoft.com/office/drawing/2014/main" id="{534C369B-3DB2-E919-8D4C-95E9E3607169}"/>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8358532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8_Back Cover - Frame">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28143C60-EDDB-5F75-2539-A54E6A4563B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81033" y="419102"/>
            <a:ext cx="4305300" cy="43053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8995" y="464503"/>
            <a:ext cx="4259255" cy="4259255"/>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428662" y="2417335"/>
            <a:ext cx="3864284" cy="1973699"/>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accent3"/>
                </a:solidFill>
                <a:latin typeface="Arial" panose="020B0604020202020204" pitchFamily="34" charset="0"/>
              </a:defRPr>
            </a:lvl1pPr>
          </a:lstStyle>
          <a:p>
            <a:r>
              <a:rPr lang="en-US"/>
              <a:t>Presenter Name:</a:t>
            </a:r>
            <a:br>
              <a:rPr lang="en-US"/>
            </a:br>
            <a:r>
              <a:rPr lang="en-US"/>
              <a:t>Presenter Title:</a:t>
            </a:r>
            <a:br>
              <a:rPr lang="en-US"/>
            </a:br>
            <a:r>
              <a:rPr lang="en-US"/>
              <a:t>Contact Info:</a:t>
            </a:r>
          </a:p>
        </p:txBody>
      </p:sp>
      <p:sp>
        <p:nvSpPr>
          <p:cNvPr id="8" name="TextBox 7">
            <a:extLst>
              <a:ext uri="{FF2B5EF4-FFF2-40B4-BE49-F238E27FC236}">
                <a16:creationId xmlns:a16="http://schemas.microsoft.com/office/drawing/2014/main" id="{70404A51-9E2C-1A05-4D83-0324827437A0}"/>
              </a:ext>
            </a:extLst>
          </p:cNvPr>
          <p:cNvSpPr txBox="1"/>
          <p:nvPr userDrawn="1"/>
        </p:nvSpPr>
        <p:spPr>
          <a:xfrm>
            <a:off x="420727" y="1551061"/>
            <a:ext cx="3872219" cy="707886"/>
          </a:xfrm>
          <a:prstGeom prst="rect">
            <a:avLst/>
          </a:prstGeom>
          <a:noFill/>
        </p:spPr>
        <p:txBody>
          <a:bodyPr wrap="square">
            <a:spAutoFit/>
          </a:bodyPr>
          <a:lstStyle/>
          <a:p>
            <a:pPr algn="ctr"/>
            <a:r>
              <a:rPr lang="en-US" sz="4000" b="0" i="0">
                <a:solidFill>
                  <a:schemeClr val="accent3"/>
                </a:solidFill>
                <a:latin typeface="Palatino" pitchFamily="2" charset="77"/>
              </a:rPr>
              <a:t>Thank You!</a:t>
            </a:r>
          </a:p>
        </p:txBody>
      </p:sp>
    </p:spTree>
    <p:extLst>
      <p:ext uri="{BB962C8B-B14F-4D97-AF65-F5344CB8AC3E}">
        <p14:creationId xmlns:p14="http://schemas.microsoft.com/office/powerpoint/2010/main" val="16043152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9_Thank You | Forest Green">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5" name="TextBox 4">
            <a:extLst>
              <a:ext uri="{FF2B5EF4-FFF2-40B4-BE49-F238E27FC236}">
                <a16:creationId xmlns:a16="http://schemas.microsoft.com/office/drawing/2014/main" id="{A25DF174-3585-7C14-CEFA-3DD61359FD0A}"/>
              </a:ext>
            </a:extLst>
          </p:cNvPr>
          <p:cNvSpPr txBox="1"/>
          <p:nvPr userDrawn="1"/>
        </p:nvSpPr>
        <p:spPr>
          <a:xfrm>
            <a:off x="171448" y="139973"/>
            <a:ext cx="7886699" cy="1323439"/>
          </a:xfrm>
          <a:prstGeom prst="rect">
            <a:avLst/>
          </a:prstGeom>
          <a:noFill/>
        </p:spPr>
        <p:txBody>
          <a:bodyPr wrap="square">
            <a:spAutoFit/>
          </a:bodyPr>
          <a:lstStyle/>
          <a:p>
            <a:r>
              <a:rPr lang="en-US" sz="8000" b="0" i="0">
                <a:solidFill>
                  <a:schemeClr val="tx1"/>
                </a:solidFill>
                <a:latin typeface="Palatino" pitchFamily="2" charset="77"/>
              </a:rPr>
              <a:t>Thank You!</a:t>
            </a:r>
          </a:p>
        </p:txBody>
      </p:sp>
    </p:spTree>
    <p:extLst>
      <p:ext uri="{BB962C8B-B14F-4D97-AF65-F5344CB8AC3E}">
        <p14:creationId xmlns:p14="http://schemas.microsoft.com/office/powerpoint/2010/main" val="35688287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536848"/>
            <a:ext cx="2069806" cy="2069804"/>
          </a:xfrm>
          <a:prstGeom prst="rect">
            <a:avLst/>
          </a:prstGeom>
        </p:spPr>
      </p:pic>
    </p:spTree>
    <p:extLst>
      <p:ext uri="{BB962C8B-B14F-4D97-AF65-F5344CB8AC3E}">
        <p14:creationId xmlns:p14="http://schemas.microsoft.com/office/powerpoint/2010/main" val="27533233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userDrawn="1"/>
        </p:nvPicPr>
        <p:blipFill>
          <a:blip r:embed="rId2"/>
          <a:stretch>
            <a:fillRect/>
          </a:stretch>
        </p:blipFill>
        <p:spPr>
          <a:xfrm>
            <a:off x="2804438" y="1714123"/>
            <a:ext cx="3844455" cy="1288274"/>
          </a:xfrm>
          <a:prstGeom prst="rect">
            <a:avLst/>
          </a:prstGeom>
        </p:spPr>
      </p:pic>
    </p:spTree>
    <p:extLst>
      <p:ext uri="{BB962C8B-B14F-4D97-AF65-F5344CB8AC3E}">
        <p14:creationId xmlns:p14="http://schemas.microsoft.com/office/powerpoint/2010/main" val="26128678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473052"/>
            <a:ext cx="2069806" cy="2069804"/>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2635250" y="4324290"/>
            <a:ext cx="3873500" cy="482600"/>
          </a:xfrm>
        </p:spPr>
        <p:txBody>
          <a:bodyPr anchor="b">
            <a:noAutofit/>
          </a:bodyPr>
          <a:lstStyle>
            <a:lvl1pPr marL="0" indent="0" algn="ctr">
              <a:buFont typeface="Arial" panose="020B0604020202020204" pitchFamily="34" charset="0"/>
              <a:buNone/>
              <a:defRPr sz="1400" b="0" i="0">
                <a:solidFill>
                  <a:schemeClr val="bg1"/>
                </a:solidFill>
                <a:latin typeface="Palatino" pitchFamily="2" charset="77"/>
              </a:defRPr>
            </a:lvl1pPr>
            <a:lvl2pPr marL="457200" indent="0" algn="ctr">
              <a:buFont typeface="Arial" panose="020B0604020202020204" pitchFamily="34" charset="0"/>
              <a:buNone/>
              <a:defRPr sz="1400" b="0" i="0">
                <a:latin typeface="Girl Scout Display Light" panose="02020003000000000000" pitchFamily="18" charset="0"/>
              </a:defRPr>
            </a:lvl2pPr>
            <a:lvl3pPr marL="914400" indent="0" algn="ctr">
              <a:buFont typeface="Arial" panose="020B0604020202020204" pitchFamily="34" charset="0"/>
              <a:buNone/>
              <a:defRPr sz="1400" b="0" i="0">
                <a:latin typeface="Girl Scout Display Light" panose="02020003000000000000" pitchFamily="18" charset="0"/>
              </a:defRPr>
            </a:lvl3pPr>
            <a:lvl4pPr marL="1371600" indent="0" algn="ctr">
              <a:buFont typeface="Arial" panose="020B0604020202020204" pitchFamily="34" charset="0"/>
              <a:buNone/>
              <a:defRPr sz="1400" b="0" i="0">
                <a:latin typeface="Girl Scout Display Light" panose="02020003000000000000" pitchFamily="18" charset="0"/>
              </a:defRPr>
            </a:lvl4pPr>
            <a:lvl5pPr marL="1828800" indent="0" algn="ctr">
              <a:buFont typeface="Arial" panose="020B0604020202020204" pitchFamily="34" charset="0"/>
              <a:buNone/>
              <a:defRPr sz="1400" b="0" i="0">
                <a:latin typeface="Girl Scout Display Light" panose="02020003000000000000" pitchFamily="18" charset="0"/>
              </a:defRPr>
            </a:lvl5pPr>
          </a:lstStyle>
          <a:p>
            <a:pPr lvl="0"/>
            <a:r>
              <a:rPr lang="en-US"/>
              <a:t>Presentation Title</a:t>
            </a:r>
          </a:p>
        </p:txBody>
      </p:sp>
    </p:spTree>
    <p:extLst>
      <p:ext uri="{BB962C8B-B14F-4D97-AF65-F5344CB8AC3E}">
        <p14:creationId xmlns:p14="http://schemas.microsoft.com/office/powerpoint/2010/main" val="26458011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3_Cover Slide | Title Cent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628650" y="1456267"/>
            <a:ext cx="7886700" cy="2230966"/>
          </a:xfrm>
        </p:spPr>
        <p:txBody>
          <a:bodyPr>
            <a:noAutofit/>
          </a:bodyPr>
          <a:lstStyle>
            <a:lvl1pPr algn="ctr">
              <a:defRPr sz="4400">
                <a:solidFill>
                  <a:schemeClr val="accent1"/>
                </a:solidFill>
              </a:defRPr>
            </a:lvl1pPr>
          </a:lstStyle>
          <a:p>
            <a:r>
              <a:rPr lang="en-US"/>
              <a:t>2024</a:t>
            </a:r>
            <a:br>
              <a:rPr lang="en-US"/>
            </a:br>
            <a:r>
              <a:rPr lang="en-US"/>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5170" y="4464344"/>
            <a:ext cx="453658" cy="453658"/>
          </a:xfrm>
          <a:prstGeom prst="rect">
            <a:avLst/>
          </a:prstGeom>
        </p:spPr>
      </p:pic>
    </p:spTree>
    <p:extLst>
      <p:ext uri="{BB962C8B-B14F-4D97-AF65-F5344CB8AC3E}">
        <p14:creationId xmlns:p14="http://schemas.microsoft.com/office/powerpoint/2010/main" val="22173408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Freeform 4">
            <a:extLst>
              <a:ext uri="{FF2B5EF4-FFF2-40B4-BE49-F238E27FC236}">
                <a16:creationId xmlns:a16="http://schemas.microsoft.com/office/drawing/2014/main" id="{E3D87942-57D5-7F37-597B-CA82E8C157F9}"/>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008955" y="586728"/>
            <a:ext cx="2263728"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008954" y="3045041"/>
            <a:ext cx="2263728" cy="1263549"/>
          </a:xfrm>
        </p:spPr>
        <p:txBody>
          <a:bodyPr>
            <a:normAutofit/>
          </a:bodyPr>
          <a:lstStyle>
            <a:lvl1pPr marL="0" indent="0" algn="ctr">
              <a:buNone/>
              <a:defRPr sz="1600" b="0" i="0">
                <a:solidFill>
                  <a:schemeClr val="accent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First &amp; Last Name</a:t>
            </a:r>
          </a:p>
          <a:p>
            <a:pPr lvl="0"/>
            <a:r>
              <a:rPr lang="en-US"/>
              <a:t>Title</a:t>
            </a:r>
          </a:p>
        </p:txBody>
      </p:sp>
      <p:sp>
        <p:nvSpPr>
          <p:cNvPr id="8" name="Rounded Rectangle 7">
            <a:extLst>
              <a:ext uri="{FF2B5EF4-FFF2-40B4-BE49-F238E27FC236}">
                <a16:creationId xmlns:a16="http://schemas.microsoft.com/office/drawing/2014/main" id="{B2DFA676-756B-1E57-645F-2654C6571894}"/>
              </a:ext>
            </a:extLst>
          </p:cNvPr>
          <p:cNvSpPr/>
          <p:nvPr userDrawn="1"/>
        </p:nvSpPr>
        <p:spPr>
          <a:xfrm>
            <a:off x="4726897" y="304800"/>
            <a:ext cx="4186297" cy="4347500"/>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5669731" y="2281562"/>
            <a:ext cx="2263728" cy="1263549"/>
          </a:xfrm>
        </p:spPr>
        <p:txBody>
          <a:bodyPr>
            <a:normAutofit/>
          </a:bodyPr>
          <a:lstStyle>
            <a:lvl1pPr marL="0" indent="0" algn="ctr">
              <a:buNone/>
              <a:defRPr sz="2800" b="0" i="0">
                <a:solidFill>
                  <a:schemeClr val="bg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Section </a:t>
            </a:r>
          </a:p>
          <a:p>
            <a:pPr lvl="0"/>
            <a:r>
              <a:rPr lang="en-US"/>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userDrawn="1"/>
        </p:nvPicPr>
        <p:blipFill>
          <a:blip r:embed="rId2"/>
          <a:stretch>
            <a:fillRect/>
          </a:stretch>
        </p:blipFill>
        <p:spPr>
          <a:xfrm>
            <a:off x="6410613" y="1180128"/>
            <a:ext cx="818864" cy="765592"/>
          </a:xfrm>
          <a:prstGeom prst="rect">
            <a:avLst/>
          </a:prstGeom>
        </p:spPr>
      </p:pic>
    </p:spTree>
    <p:extLst>
      <p:ext uri="{BB962C8B-B14F-4D97-AF65-F5344CB8AC3E}">
        <p14:creationId xmlns:p14="http://schemas.microsoft.com/office/powerpoint/2010/main" val="18299610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4893605" y="1436643"/>
            <a:ext cx="3962528" cy="993775"/>
          </a:xfrm>
        </p:spPr>
        <p:txBody>
          <a:bodyPr anchor="b">
            <a:normAutofit/>
          </a:bodyPr>
          <a:lstStyle>
            <a:lvl1pPr algn="ctr">
              <a:defRPr sz="2400">
                <a:solidFill>
                  <a:schemeClr val="accent1"/>
                </a:solidFill>
              </a:defRPr>
            </a:lvl1pPr>
          </a:lstStyle>
          <a:p>
            <a:r>
              <a:rPr lang="en-US"/>
              <a:t>Type Here to Enter a</a:t>
            </a:r>
            <a:br>
              <a:rPr lang="en-US"/>
            </a:br>
            <a:r>
              <a:rPr lang="en-US"/>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6" name="Rectangle 5">
            <a:extLst>
              <a:ext uri="{FF2B5EF4-FFF2-40B4-BE49-F238E27FC236}">
                <a16:creationId xmlns:a16="http://schemas.microsoft.com/office/drawing/2014/main" id="{2DC17498-C78D-FF42-4599-E51DFD729730}"/>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171449" y="4998093"/>
            <a:ext cx="5673297" cy="154578"/>
          </a:xfrm>
        </p:spPr>
        <p:txBody>
          <a:bodyPr/>
          <a:lstStyle/>
          <a:p>
            <a:r>
              <a:rPr lang="en-US"/>
              <a:t>©2024 Girl Scouts of the USA. All Rights Reserved. Not for public distribution.</a:t>
            </a:r>
          </a:p>
        </p:txBody>
      </p:sp>
      <p:sp>
        <p:nvSpPr>
          <p:cNvPr id="4" name="Text Placeholder 7">
            <a:extLst>
              <a:ext uri="{FF2B5EF4-FFF2-40B4-BE49-F238E27FC236}">
                <a16:creationId xmlns:a16="http://schemas.microsoft.com/office/drawing/2014/main" id="{0A5C3008-7BA8-832F-6AFD-9ECA7E5C5D3D}"/>
              </a:ext>
            </a:extLst>
          </p:cNvPr>
          <p:cNvSpPr>
            <a:spLocks noGrp="1"/>
          </p:cNvSpPr>
          <p:nvPr>
            <p:ph type="body" sz="quarter" idx="12"/>
          </p:nvPr>
        </p:nvSpPr>
        <p:spPr>
          <a:xfrm>
            <a:off x="4893605" y="2591284"/>
            <a:ext cx="3962400" cy="1898825"/>
          </a:xfrm>
        </p:spPr>
        <p:txBody>
          <a:bodyPr>
            <a:normAutofit/>
          </a:bodyPr>
          <a:lstStyle>
            <a:lvl1pPr marL="0" indent="0" algn="ctr">
              <a:buNone/>
              <a:defRPr sz="1300" b="0" i="0">
                <a:latin typeface="Arial" panose="020B0604020202020204" pitchFamily="34" charset="0"/>
                <a:cs typeface="Arial" panose="020B0604020202020204" pitchFamily="34" charset="0"/>
              </a:defRPr>
            </a:lvl1pPr>
            <a:lvl2pPr marL="7429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2pPr>
            <a:lvl3pPr marL="12001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3pPr>
            <a:lvl4pPr marL="16573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4pPr>
            <a:lvl5pPr marL="21145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611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Agenda Slid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userDrawn="1"/>
        </p:nvSpPr>
        <p:spPr>
          <a:xfrm>
            <a:off x="4572000" y="0"/>
            <a:ext cx="4572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2"/>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86055397-2808-E45F-3203-629C74B12CD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accent1"/>
                </a:solidFill>
                <a:effectLst/>
                <a:uLnTx/>
                <a:uFillTx/>
                <a:latin typeface="Palatino" pitchFamily="2" charset="77"/>
                <a:ea typeface="+mj-ea"/>
                <a:cs typeface="+mj-cs"/>
              </a:rPr>
              <a:t>Agenda</a:t>
            </a:r>
            <a:endParaRPr lang="en-US" sz="4400" b="0" i="0">
              <a:solidFill>
                <a:schemeClr val="accent1"/>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userDrawn="1"/>
        </p:nvSpPr>
        <p:spPr>
          <a:xfrm>
            <a:off x="4824185" y="485320"/>
            <a:ext cx="4064000" cy="4172858"/>
          </a:xfrm>
          <a:prstGeom prst="roundRect">
            <a:avLst>
              <a:gd name="adj" fmla="val 4524"/>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 name="Text Placeholder 2">
            <a:extLst>
              <a:ext uri="{FF2B5EF4-FFF2-40B4-BE49-F238E27FC236}">
                <a16:creationId xmlns:a16="http://schemas.microsoft.com/office/drawing/2014/main" id="{43960D54-F81C-11E9-8CCD-CDD0C135DB90}"/>
              </a:ext>
            </a:extLst>
          </p:cNvPr>
          <p:cNvSpPr>
            <a:spLocks noGrp="1"/>
          </p:cNvSpPr>
          <p:nvPr>
            <p:ph idx="12" hasCustomPrompt="1"/>
          </p:nvPr>
        </p:nvSpPr>
        <p:spPr>
          <a:xfrm>
            <a:off x="5226912" y="1027011"/>
            <a:ext cx="3258548" cy="3089476"/>
          </a:xfrm>
          <a:prstGeom prst="rect">
            <a:avLst/>
          </a:prstGeom>
        </p:spPr>
        <p:txBody>
          <a:bodyPr vert="horz" lIns="91440" tIns="45720" rIns="91440" bIns="45720" rtlCol="0" anchor="ctr">
            <a:normAutofit/>
          </a:bodyPr>
          <a:lstStyle>
            <a:lvl1pPr marL="342900" indent="-342900">
              <a:lnSpc>
                <a:spcPct val="150000"/>
              </a:lnSpc>
              <a:buFont typeface="+mj-lt"/>
              <a:buAutoNum type="arabicPeriod"/>
              <a:defRPr sz="1500" b="0" i="0">
                <a:solidFill>
                  <a:schemeClr val="accent3"/>
                </a:solidFill>
                <a:latin typeface="Arial" panose="020B0604020202020204" pitchFamily="34" charset="0"/>
                <a:cs typeface="Arial" panose="020B0604020202020204" pitchFamily="34" charset="0"/>
              </a:defRPr>
            </a:lvl1pPr>
            <a:lvl2pPr marL="800100" indent="-342900">
              <a:lnSpc>
                <a:spcPct val="150000"/>
              </a:lnSpc>
              <a:buFont typeface="Arial" panose="020B0604020202020204" pitchFamily="34" charset="0"/>
              <a:buChar char="•"/>
              <a:defRPr sz="1500" b="0" i="0">
                <a:solidFill>
                  <a:schemeClr val="accent3"/>
                </a:solidFill>
                <a:latin typeface="Arial" panose="020B0604020202020204" pitchFamily="34" charset="0"/>
                <a:cs typeface="Arial" panose="020B0604020202020204" pitchFamily="34" charset="0"/>
              </a:defRPr>
            </a:lvl2pPr>
            <a:lvl3pPr marL="1257300" indent="-342900">
              <a:lnSpc>
                <a:spcPct val="150000"/>
              </a:lnSpc>
              <a:buFont typeface="Arial" panose="020B0604020202020204" pitchFamily="34" charset="0"/>
              <a:buChar char="•"/>
              <a:defRPr sz="1500" b="0" i="0">
                <a:solidFill>
                  <a:schemeClr val="accent3"/>
                </a:solidFill>
                <a:latin typeface="Arial" panose="020B0604020202020204" pitchFamily="34" charset="0"/>
                <a:cs typeface="Arial" panose="020B0604020202020204" pitchFamily="34" charset="0"/>
              </a:defRPr>
            </a:lvl3pPr>
            <a:lvl4pPr marL="1714500" indent="-342900">
              <a:lnSpc>
                <a:spcPct val="150000"/>
              </a:lnSpc>
              <a:buFont typeface="Arial" panose="020B0604020202020204" pitchFamily="34" charset="0"/>
              <a:buChar char="•"/>
              <a:defRPr sz="1500" b="0" i="0">
                <a:solidFill>
                  <a:schemeClr val="accent3"/>
                </a:solidFill>
                <a:latin typeface="Arial" panose="020B0604020202020204" pitchFamily="34" charset="0"/>
                <a:cs typeface="Arial" panose="020B0604020202020204" pitchFamily="34" charset="0"/>
              </a:defRPr>
            </a:lvl4pPr>
            <a:lvl5pPr marL="2171700" indent="-342900">
              <a:lnSpc>
                <a:spcPct val="150000"/>
              </a:lnSpc>
              <a:buFont typeface="Arial" panose="020B0604020202020204" pitchFamily="34" charset="0"/>
              <a:buChar char="•"/>
              <a:defRPr sz="1500" b="0" i="0">
                <a:solidFill>
                  <a:schemeClr val="accent3"/>
                </a:solidFill>
                <a:latin typeface="Arial" panose="020B0604020202020204" pitchFamily="34" charset="0"/>
                <a:cs typeface="Arial" panose="020B0604020202020204" pitchFamily="34" charset="0"/>
              </a:defRPr>
            </a:lvl5pPr>
          </a:lstStyle>
          <a:p>
            <a:pPr lvl="0"/>
            <a:r>
              <a:rPr lang="en-US"/>
              <a:t>Type agenda item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222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30801352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796738"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194839"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01</a:t>
            </a:r>
          </a:p>
          <a:p>
            <a:pPr lvl="0"/>
            <a:endParaRPr lang="en-US"/>
          </a:p>
          <a:p>
            <a:pPr lvl="0"/>
            <a:r>
              <a:rPr lang="en-US"/>
              <a:t>02</a:t>
            </a:r>
          </a:p>
          <a:p>
            <a:pPr lvl="0"/>
            <a:endParaRPr lang="en-US"/>
          </a:p>
          <a:p>
            <a:pPr lvl="0"/>
            <a:br>
              <a:rPr lang="en-US"/>
            </a:br>
            <a:br>
              <a:rPr lang="en-US"/>
            </a:br>
            <a:r>
              <a:rPr lang="en-US"/>
              <a:t>04</a:t>
            </a:r>
          </a:p>
          <a:p>
            <a:pPr lvl="0"/>
            <a:r>
              <a:rPr lang="en-US"/>
              <a:t>05</a:t>
            </a:r>
          </a:p>
          <a:p>
            <a:pPr lvl="0"/>
            <a:r>
              <a:rPr lang="en-US"/>
              <a:t>06</a:t>
            </a:r>
          </a:p>
          <a:p>
            <a:pPr lvl="0"/>
            <a:r>
              <a:rPr lang="en-US"/>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796738" y="1631412"/>
            <a:ext cx="2535910" cy="414096"/>
          </a:xfrm>
        </p:spPr>
        <p:txBody>
          <a:bodyPr anchor="t">
            <a:normAutofit/>
          </a:bodyPr>
          <a:lstStyle>
            <a:lvl1pPr marL="0" indent="0">
              <a:lnSpc>
                <a:spcPct val="10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796738" y="2075242"/>
            <a:ext cx="2535910" cy="52683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796738" y="2608803"/>
            <a:ext cx="2535910" cy="572581"/>
          </a:xfrm>
        </p:spPr>
        <p:txBody>
          <a:bodyPr anchor="t">
            <a:normAutofit/>
          </a:bodyPr>
          <a:lstStyle>
            <a:lvl1pPr marL="0" indent="0">
              <a:lnSpc>
                <a:spcPct val="5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796736" y="3188109"/>
            <a:ext cx="3548435" cy="1572041"/>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a:p>
            <a:pPr lvl="0"/>
            <a:r>
              <a:rPr lang="en-US"/>
              <a:t>Short Section Title with </a:t>
            </a:r>
            <a:r>
              <a:rPr lang="en-US" err="1"/>
              <a:t>Verylongwords</a:t>
            </a:r>
            <a:endParaRPr lang="en-US"/>
          </a:p>
          <a:p>
            <a:pPr lvl="0"/>
            <a:r>
              <a:rPr lang="en-US"/>
              <a:t>Section Title</a:t>
            </a:r>
          </a:p>
          <a:p>
            <a:pPr lvl="0"/>
            <a:r>
              <a:rPr lang="en-US"/>
              <a:t>Section Title with </a:t>
            </a:r>
            <a:r>
              <a:rPr lang="en-US" err="1"/>
              <a:t>Verylongwords</a:t>
            </a:r>
            <a:endParaRPr lang="en-US"/>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5545947"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4944048"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08</a:t>
            </a:r>
          </a:p>
          <a:p>
            <a:pPr lvl="0"/>
            <a:endParaRPr lang="en-US"/>
          </a:p>
          <a:p>
            <a:pPr lvl="0"/>
            <a:endParaRPr lang="en-US"/>
          </a:p>
          <a:p>
            <a:pPr lvl="0"/>
            <a:endParaRPr lang="en-US"/>
          </a:p>
          <a:p>
            <a:pPr lvl="0"/>
            <a:endParaRPr lang="en-US"/>
          </a:p>
          <a:p>
            <a:pPr lvl="0"/>
            <a:endParaRPr lang="en-US"/>
          </a:p>
          <a:p>
            <a:pPr lvl="0"/>
            <a:endParaRPr lang="en-US"/>
          </a:p>
          <a:p>
            <a:pPr lvl="0"/>
            <a:r>
              <a:rPr lang="en-US"/>
              <a:t>09</a:t>
            </a:r>
          </a:p>
          <a:p>
            <a:pPr lvl="0"/>
            <a:r>
              <a:rPr lang="en-US"/>
              <a:t>10</a:t>
            </a:r>
          </a:p>
          <a:p>
            <a:pPr lvl="0"/>
            <a:r>
              <a:rPr lang="en-US"/>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5545947" y="1631411"/>
            <a:ext cx="2251853" cy="2153944"/>
          </a:xfrm>
        </p:spPr>
        <p:txBody>
          <a:bodyPr anchor="t">
            <a:normAutofit/>
          </a:bodyPr>
          <a:lstStyle>
            <a:lvl1pPr marL="0" indent="0">
              <a:lnSpc>
                <a:spcPct val="9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 that is on two lines</a:t>
            </a:r>
          </a:p>
          <a:p>
            <a:pPr lvl="0"/>
            <a:r>
              <a:rPr lang="en-US"/>
              <a:t>Very Long Sub-Section Title that is on three long lines like this</a:t>
            </a:r>
          </a:p>
          <a:p>
            <a:pPr lvl="0"/>
            <a:r>
              <a:rPr lang="en-US"/>
              <a:t>Sub Section Title</a:t>
            </a:r>
          </a:p>
          <a:p>
            <a:pPr lvl="0"/>
            <a:r>
              <a:rPr lang="en-US"/>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5545947" y="3785355"/>
            <a:ext cx="3548435" cy="932459"/>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Section Title</a:t>
            </a:r>
          </a:p>
          <a:p>
            <a:pPr lvl="0"/>
            <a:r>
              <a:rPr lang="en-US"/>
              <a:t>Section Title</a:t>
            </a:r>
          </a:p>
          <a:p>
            <a:pPr lvl="0"/>
            <a:r>
              <a:rPr lang="en-US"/>
              <a:t>Section Title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194839" y="660277"/>
            <a:ext cx="7886700" cy="621537"/>
          </a:xfrm>
        </p:spPr>
        <p:txBody>
          <a:bodyPr anchor="ctr">
            <a:noAutofit/>
          </a:bodyPr>
          <a:lstStyle>
            <a:lvl1pPr marL="0" indent="0">
              <a:buNone/>
              <a:defRPr sz="2800" b="0" i="0">
                <a:solidFill>
                  <a:schemeClr val="accent1"/>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6433B797-66C5-DC24-7955-7CADEF066EEC}"/>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168353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Delay 5">
            <a:extLst>
              <a:ext uri="{FF2B5EF4-FFF2-40B4-BE49-F238E27FC236}">
                <a16:creationId xmlns:a16="http://schemas.microsoft.com/office/drawing/2014/main" id="{A02F7A34-1C07-8D9E-0935-1DBEF963A0C1}"/>
              </a:ext>
            </a:extLst>
          </p:cNvPr>
          <p:cNvSpPr/>
          <p:nvPr userDrawn="1"/>
        </p:nvSpPr>
        <p:spPr>
          <a:xfrm rot="16200000">
            <a:off x="4484786" y="1059087"/>
            <a:ext cx="629732" cy="6255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7" name="Hexagon 6">
            <a:extLst>
              <a:ext uri="{FF2B5EF4-FFF2-40B4-BE49-F238E27FC236}">
                <a16:creationId xmlns:a16="http://schemas.microsoft.com/office/drawing/2014/main" id="{3123B02D-E019-3D0B-6F5F-B97289749179}"/>
              </a:ext>
            </a:extLst>
          </p:cNvPr>
          <p:cNvSpPr/>
          <p:nvPr userDrawn="1"/>
        </p:nvSpPr>
        <p:spPr>
          <a:xfrm>
            <a:off x="4421604" y="1775682"/>
            <a:ext cx="756096" cy="651807"/>
          </a:xfrm>
          <a:prstGeom prst="hexagon">
            <a:avLst>
              <a:gd name="adj" fmla="val 28448"/>
              <a:gd name="vf" fmla="val 11547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8" name="Oval 7">
            <a:extLst>
              <a:ext uri="{FF2B5EF4-FFF2-40B4-BE49-F238E27FC236}">
                <a16:creationId xmlns:a16="http://schemas.microsoft.com/office/drawing/2014/main" id="{DB3B0546-7B01-214E-A1E5-6DABFA87007B}"/>
              </a:ext>
            </a:extLst>
          </p:cNvPr>
          <p:cNvSpPr/>
          <p:nvPr userDrawn="1"/>
        </p:nvSpPr>
        <p:spPr>
          <a:xfrm>
            <a:off x="4473749" y="2526990"/>
            <a:ext cx="651806" cy="65180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D7D95DE-1B9E-7EE8-1071-5B61CFD3F616}"/>
              </a:ext>
            </a:extLst>
          </p:cNvPr>
          <p:cNvSpPr/>
          <p:nvPr userDrawn="1"/>
        </p:nvSpPr>
        <p:spPr>
          <a:xfrm>
            <a:off x="4516278" y="3989567"/>
            <a:ext cx="566749" cy="65809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userDrawn="1"/>
        </p:nvSpPr>
        <p:spPr>
          <a:xfrm>
            <a:off x="4486086" y="3273496"/>
            <a:ext cx="627133" cy="627133"/>
          </a:xfrm>
          <a:prstGeom prst="octag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A647192-E07B-CC16-47AB-AB1083EAFDC8}"/>
              </a:ext>
            </a:extLst>
          </p:cNvPr>
          <p:cNvSpPr/>
          <p:nvPr userDrawn="1"/>
        </p:nvSpPr>
        <p:spPr>
          <a:xfrm>
            <a:off x="5273750" y="1039178"/>
            <a:ext cx="3675412" cy="629733"/>
          </a:xfrm>
          <a:prstGeom prst="roundRect">
            <a:avLst>
              <a:gd name="adj" fmla="val 1103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6159974-9051-C859-A5B0-8764873E4050}"/>
              </a:ext>
            </a:extLst>
          </p:cNvPr>
          <p:cNvSpPr/>
          <p:nvPr userDrawn="1"/>
        </p:nvSpPr>
        <p:spPr>
          <a:xfrm>
            <a:off x="5273750" y="1783084"/>
            <a:ext cx="3675412" cy="629733"/>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36B4DDF-DBCC-40A4-003C-FC8F3A6A803C}"/>
              </a:ext>
            </a:extLst>
          </p:cNvPr>
          <p:cNvSpPr/>
          <p:nvPr userDrawn="1"/>
        </p:nvSpPr>
        <p:spPr>
          <a:xfrm>
            <a:off x="5273750" y="2526990"/>
            <a:ext cx="3675412" cy="629733"/>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DFA3E5E-1786-71F6-21C9-1205DBA389D4}"/>
              </a:ext>
            </a:extLst>
          </p:cNvPr>
          <p:cNvSpPr/>
          <p:nvPr userDrawn="1"/>
        </p:nvSpPr>
        <p:spPr>
          <a:xfrm>
            <a:off x="5273750" y="3270896"/>
            <a:ext cx="3675412" cy="629733"/>
          </a:xfrm>
          <a:prstGeom prst="roundRect">
            <a:avLst>
              <a:gd name="adj" fmla="val 11039"/>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C1F8C"/>
              </a:solidFill>
            </a:endParaRPr>
          </a:p>
        </p:txBody>
      </p:sp>
      <p:sp>
        <p:nvSpPr>
          <p:cNvPr id="15" name="Rounded Rectangle 14">
            <a:extLst>
              <a:ext uri="{FF2B5EF4-FFF2-40B4-BE49-F238E27FC236}">
                <a16:creationId xmlns:a16="http://schemas.microsoft.com/office/drawing/2014/main" id="{BBFAFBC5-CFD4-C696-DE9D-37914CC597DB}"/>
              </a:ext>
            </a:extLst>
          </p:cNvPr>
          <p:cNvSpPr/>
          <p:nvPr userDrawn="1"/>
        </p:nvSpPr>
        <p:spPr>
          <a:xfrm>
            <a:off x="5273750" y="4017931"/>
            <a:ext cx="3675412" cy="629733"/>
          </a:xfrm>
          <a:prstGeom prst="roundRect">
            <a:avLst>
              <a:gd name="adj" fmla="val 110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5418355" y="1044600"/>
            <a:ext cx="3399580" cy="621182"/>
          </a:xfrm>
        </p:spPr>
        <p:txBody>
          <a:bodyPr anchor="ctr">
            <a:normAutofit/>
          </a:bodyPr>
          <a:lstStyle>
            <a:lvl1pPr marL="0" indent="0">
              <a:lnSpc>
                <a:spcPct val="100000"/>
              </a:lnSpc>
              <a:buNone/>
              <a:defRPr sz="2000" b="0" i="0">
                <a:solidFill>
                  <a:schemeClr val="bg1"/>
                </a:solidFill>
                <a:latin typeface="Palatino" pitchFamily="2" charset="77"/>
                <a:ea typeface="Palatino" pitchFamily="2" charset="77"/>
              </a:defRPr>
            </a:lvl1pPr>
          </a:lstStyle>
          <a:p>
            <a:pPr lvl="0"/>
            <a:r>
              <a:rPr lang="en-US"/>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5418355" y="1788879"/>
            <a:ext cx="3399580" cy="620809"/>
          </a:xfrm>
        </p:spPr>
        <p:txBody>
          <a:bodyPr anchor="ctr">
            <a:normAutofit/>
          </a:bodyPr>
          <a:lstStyle>
            <a:lvl1pPr marL="0" indent="0">
              <a:lnSpc>
                <a:spcPct val="100000"/>
              </a:lnSpc>
              <a:buNone/>
              <a:defRPr sz="2000" b="0" i="0">
                <a:solidFill>
                  <a:schemeClr val="bg1"/>
                </a:solidFill>
                <a:latin typeface="Palatino" pitchFamily="2" charset="77"/>
                <a:ea typeface="Palatino" pitchFamily="2" charset="77"/>
              </a:defRPr>
            </a:lvl1pPr>
          </a:lstStyle>
          <a:p>
            <a:pPr lvl="0"/>
            <a:r>
              <a:rPr lang="en-US"/>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5418355" y="2526097"/>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5418355" y="3270896"/>
            <a:ext cx="3399580" cy="620809"/>
          </a:xfrm>
        </p:spPr>
        <p:txBody>
          <a:bodyPr anchor="ctr">
            <a:normAutofit/>
          </a:bodyPr>
          <a:lstStyle>
            <a:lvl1pPr marL="0" indent="0">
              <a:lnSpc>
                <a:spcPct val="100000"/>
              </a:lnSpc>
              <a:buNone/>
              <a:defRPr sz="2000" b="0" i="0">
                <a:solidFill>
                  <a:schemeClr val="bg1"/>
                </a:solidFill>
                <a:latin typeface="Palatino" pitchFamily="2" charset="77"/>
                <a:ea typeface="Palatino" pitchFamily="2" charset="77"/>
              </a:defRPr>
            </a:lvl1pPr>
          </a:lstStyle>
          <a:p>
            <a:pPr lvl="0"/>
            <a:r>
              <a:rPr lang="en-US"/>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5418355" y="4026855"/>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4486085" y="1053577"/>
            <a:ext cx="625582" cy="629733"/>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4486085" y="1783680"/>
            <a:ext cx="625582" cy="643809"/>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4486085" y="2535047"/>
            <a:ext cx="625582" cy="643809"/>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4486085" y="3286416"/>
            <a:ext cx="625582" cy="605290"/>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4486085" y="3995252"/>
            <a:ext cx="625582" cy="652411"/>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194839" y="608611"/>
            <a:ext cx="7886700" cy="621537"/>
          </a:xfrm>
        </p:spPr>
        <p:txBody>
          <a:bodyPr anchor="ctr">
            <a:noAutofit/>
          </a:bodyPr>
          <a:lstStyle>
            <a:lvl1pPr marL="0" indent="0">
              <a:buNone/>
              <a:defRPr sz="2800" b="0" i="0">
                <a:solidFill>
                  <a:schemeClr val="accent3"/>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BC715841-4CE8-11DE-2006-EAFA74B131A7}"/>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5735952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8_Section Slide - Rectangle">
    <p:bg>
      <p:bgPr>
        <a:solidFill>
          <a:schemeClr val="bg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userDrawn="1"/>
        </p:nvSpPr>
        <p:spPr>
          <a:xfrm>
            <a:off x="244893" y="240185"/>
            <a:ext cx="8654213" cy="4606567"/>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Palatino" pitchFamily="2" charset="77"/>
              </a:defRPr>
            </a:lvl1pPr>
          </a:lstStyle>
          <a:p>
            <a:r>
              <a:rPr lang="en-US"/>
              <a:t>©2024 Girl Scouts of the USA. All Rights Reserved. Not for public distribution.</a:t>
            </a:r>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658541" y="609600"/>
            <a:ext cx="7826918" cy="3924300"/>
          </a:xfrm>
        </p:spPr>
        <p:txBody>
          <a:bodyPr anchor="ctr">
            <a:noAutofit/>
          </a:bodyPr>
          <a:lstStyle>
            <a:lvl1pPr marL="0" indent="0" algn="ctr">
              <a:buNone/>
              <a:defRPr sz="70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38321905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9_Section Slide - Capsul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5BAE5CC1-CC28-6E75-A6D1-453DA747621C}"/>
              </a:ext>
            </a:extLst>
          </p:cNvPr>
          <p:cNvSpPr/>
          <p:nvPr userDrawn="1"/>
        </p:nvSpPr>
        <p:spPr>
          <a:xfrm rot="16200000">
            <a:off x="2589667" y="-1699851"/>
            <a:ext cx="3964666" cy="8437937"/>
          </a:xfrm>
          <a:prstGeom prst="roundRect">
            <a:avLst>
              <a:gd name="adj" fmla="val 50000"/>
            </a:avLst>
          </a:prstGeom>
          <a:noFill/>
          <a:ln w="25400">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9600" b="0" i="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658541" y="712608"/>
            <a:ext cx="7826918" cy="3718284"/>
          </a:xfrm>
        </p:spPr>
        <p:txBody>
          <a:bodyPr anchor="ctr">
            <a:noAutofit/>
          </a:bodyPr>
          <a:lstStyle>
            <a:lvl1pPr marL="0" indent="0" algn="ctr">
              <a:buNone/>
              <a:defRPr sz="70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5642408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20163" y="4972051"/>
            <a:ext cx="9164163" cy="193572"/>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 name="Text Placeholder 46">
            <a:extLst>
              <a:ext uri="{FF2B5EF4-FFF2-40B4-BE49-F238E27FC236}">
                <a16:creationId xmlns:a16="http://schemas.microsoft.com/office/drawing/2014/main" id="{18D8BBAC-7DAC-A368-7269-F341272E2DD4}"/>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1154941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1_Statement Slide | XL Text">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6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large multi-line statement text.</a:t>
            </a:r>
          </a:p>
        </p:txBody>
      </p:sp>
    </p:spTree>
    <p:extLst>
      <p:ext uri="{BB962C8B-B14F-4D97-AF65-F5344CB8AC3E}">
        <p14:creationId xmlns:p14="http://schemas.microsoft.com/office/powerpoint/2010/main" val="34546538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36233501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3_Statement Slide - Capsule Shap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8" name="Rounded Rectangle 7">
            <a:extLst>
              <a:ext uri="{FF2B5EF4-FFF2-40B4-BE49-F238E27FC236}">
                <a16:creationId xmlns:a16="http://schemas.microsoft.com/office/drawing/2014/main" id="{07716EDA-9342-27C5-B7D9-E58A8B08365B}"/>
              </a:ext>
            </a:extLst>
          </p:cNvPr>
          <p:cNvSpPr/>
          <p:nvPr userDrawn="1"/>
        </p:nvSpPr>
        <p:spPr>
          <a:xfrm rot="16200000">
            <a:off x="2646795" y="-1458058"/>
            <a:ext cx="3850410" cy="8193654"/>
          </a:xfrm>
          <a:prstGeom prst="roundRect">
            <a:avLst>
              <a:gd name="adj" fmla="val 50000"/>
            </a:avLst>
          </a:prstGeom>
          <a:solidFill>
            <a:schemeClr val="accent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1634067" y="1140113"/>
            <a:ext cx="5875866" cy="2959100"/>
          </a:xfrm>
        </p:spPr>
        <p:txBody>
          <a:bodyPr anchor="ctr">
            <a:noAutofit/>
          </a:bodyPr>
          <a:lstStyle>
            <a:lvl1pPr marL="0" indent="0" algn="ctr">
              <a:buNone/>
              <a:defRPr sz="4500" b="0" i="0">
                <a:solidFill>
                  <a:schemeClr val="bg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9F12C0B1-D52A-8C74-81E3-DB10DC264EAE}"/>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2901814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4_Statement Slide - Semi-Circle Shape">
    <p:bg>
      <p:bgPr>
        <a:solidFill>
          <a:schemeClr val="tx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userDrawn="1"/>
        </p:nvSpPr>
        <p:spPr>
          <a:xfrm>
            <a:off x="766599" y="713564"/>
            <a:ext cx="7657579" cy="385041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1634067" y="1604875"/>
            <a:ext cx="5875866" cy="2959100"/>
          </a:xfrm>
        </p:spPr>
        <p:txBody>
          <a:bodyPr anchor="ctr">
            <a:noAutofit/>
          </a:bodyPr>
          <a:lstStyle>
            <a:lvl1pPr marL="0" indent="0" algn="ctr">
              <a:buNone/>
              <a:defRPr sz="45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EB352B32-89F1-F12A-D649-EFB1AE321CE9}"/>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016224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userDrawn="1"/>
        </p:nvSpPr>
        <p:spPr>
          <a:xfrm>
            <a:off x="0" y="0"/>
            <a:ext cx="9144000" cy="51435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D129EEF-6CD7-632C-104A-365C8CF0BED8}"/>
              </a:ext>
            </a:extLst>
          </p:cNvPr>
          <p:cNvSpPr/>
          <p:nvPr userDrawn="1"/>
        </p:nvSpPr>
        <p:spPr>
          <a:xfrm flipV="1">
            <a:off x="133320" y="124885"/>
            <a:ext cx="8877359" cy="4893730"/>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1634067" y="1092199"/>
            <a:ext cx="5875866" cy="2959100"/>
          </a:xfrm>
        </p:spPr>
        <p:txBody>
          <a:bodyPr anchor="ctr">
            <a:noAutofit/>
          </a:bodyPr>
          <a:lstStyle>
            <a:lvl1pPr marL="0" indent="0" algn="ctr">
              <a:buNone/>
              <a:defRPr sz="45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153771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Statement Slide - Capsule Shap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8" name="Rounded Rectangle 7">
            <a:extLst>
              <a:ext uri="{FF2B5EF4-FFF2-40B4-BE49-F238E27FC236}">
                <a16:creationId xmlns:a16="http://schemas.microsoft.com/office/drawing/2014/main" id="{07716EDA-9342-27C5-B7D9-E58A8B08365B}"/>
              </a:ext>
            </a:extLst>
          </p:cNvPr>
          <p:cNvSpPr/>
          <p:nvPr userDrawn="1"/>
        </p:nvSpPr>
        <p:spPr>
          <a:xfrm rot="16200000">
            <a:off x="2646795" y="-1458058"/>
            <a:ext cx="3850410" cy="8193654"/>
          </a:xfrm>
          <a:prstGeom prst="roundRect">
            <a:avLst>
              <a:gd name="adj" fmla="val 50000"/>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1634067" y="1140113"/>
            <a:ext cx="5875866" cy="2959100"/>
          </a:xfrm>
        </p:spPr>
        <p:txBody>
          <a:bodyPr anchor="ctr">
            <a:noAutofit/>
          </a:bodyPr>
          <a:lstStyle>
            <a:lvl1pPr marL="0" indent="0" algn="ctr">
              <a:buNone/>
              <a:defRPr sz="45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FF6666D2-92B4-5752-CD86-ED30F484D6B0}"/>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2472701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6_Statement Slide | Frame-2">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grpSp>
        <p:nvGrpSpPr>
          <p:cNvPr id="5" name="Group 4">
            <a:extLst>
              <a:ext uri="{FF2B5EF4-FFF2-40B4-BE49-F238E27FC236}">
                <a16:creationId xmlns:a16="http://schemas.microsoft.com/office/drawing/2014/main" id="{BD03D312-6F91-C655-8A1D-38D39468B676}"/>
              </a:ext>
            </a:extLst>
          </p:cNvPr>
          <p:cNvGrpSpPr/>
          <p:nvPr userDrawn="1"/>
        </p:nvGrpSpPr>
        <p:grpSpPr>
          <a:xfrm>
            <a:off x="157818" y="173258"/>
            <a:ext cx="8822758" cy="4476474"/>
            <a:chOff x="421988" y="396706"/>
            <a:chExt cx="11348025" cy="5757739"/>
          </a:xfrm>
          <a:solidFill>
            <a:schemeClr val="accent3"/>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1634067" y="941436"/>
            <a:ext cx="5875866" cy="2959100"/>
          </a:xfrm>
        </p:spPr>
        <p:txBody>
          <a:bodyPr anchor="ctr">
            <a:noAutofit/>
          </a:bodyPr>
          <a:lstStyle>
            <a:lvl1pPr marL="0" indent="0" algn="ctr">
              <a:buNone/>
              <a:defRPr sz="45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22420178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Freeform 6">
            <a:extLst>
              <a:ext uri="{FF2B5EF4-FFF2-40B4-BE49-F238E27FC236}">
                <a16:creationId xmlns:a16="http://schemas.microsoft.com/office/drawing/2014/main" id="{001401CB-2386-175A-17B6-75D79E6BA225}"/>
              </a:ext>
            </a:extLst>
          </p:cNvPr>
          <p:cNvSpPr/>
          <p:nvPr userDrawn="1"/>
        </p:nvSpPr>
        <p:spPr>
          <a:xfrm>
            <a:off x="-1" y="1348242"/>
            <a:ext cx="3530269" cy="2447016"/>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4460ABFE-EAFF-08A1-89C7-555E0E88320C}"/>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solidFill>
                  <a:schemeClr val="accent4"/>
                </a:solidFill>
                <a:latin typeface="Palatino" pitchFamily="2" charset="77"/>
                <a:ea typeface="Palatino" pitchFamily="2" charset="77"/>
              </a:defRPr>
            </a:lvl1pPr>
            <a:lvl2pPr algn="ctr">
              <a:defRPr sz="1600" b="0" i="0">
                <a:solidFill>
                  <a:schemeClr val="accent4"/>
                </a:solidFill>
                <a:latin typeface="Palatino" pitchFamily="2" charset="77"/>
                <a:ea typeface="Palatino" pitchFamily="2" charset="77"/>
              </a:defRPr>
            </a:lvl2pPr>
            <a:lvl3pPr algn="ctr">
              <a:defRPr sz="1600" b="0" i="0">
                <a:solidFill>
                  <a:schemeClr val="accent4"/>
                </a:solidFill>
                <a:latin typeface="Palatino" pitchFamily="2" charset="77"/>
                <a:ea typeface="Palatino" pitchFamily="2" charset="77"/>
              </a:defRPr>
            </a:lvl3pPr>
            <a:lvl4pPr algn="ctr">
              <a:defRPr sz="1600" b="0" i="0">
                <a:solidFill>
                  <a:schemeClr val="accent4"/>
                </a:solidFill>
                <a:latin typeface="Palatino" pitchFamily="2" charset="77"/>
                <a:ea typeface="Palatino" pitchFamily="2" charset="77"/>
              </a:defRPr>
            </a:lvl4pPr>
            <a:lvl5pPr algn="ctr">
              <a:defRPr sz="1600" b="0" i="0">
                <a:solidFill>
                  <a:schemeClr val="accent4"/>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83BA928E-DF8A-87F9-965D-6F8C49286084}"/>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93194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userDrawn="1"/>
        </p:nvSpPr>
        <p:spPr>
          <a:xfrm>
            <a:off x="0" y="0"/>
            <a:ext cx="3548742" cy="51631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13" name="Freeform 12">
            <a:extLst>
              <a:ext uri="{FF2B5EF4-FFF2-40B4-BE49-F238E27FC236}">
                <a16:creationId xmlns:a16="http://schemas.microsoft.com/office/drawing/2014/main" id="{1A146E06-0D50-1A0C-A96D-8F56B7AA3377}"/>
              </a:ext>
            </a:extLst>
          </p:cNvPr>
          <p:cNvSpPr/>
          <p:nvPr userDrawn="1"/>
        </p:nvSpPr>
        <p:spPr>
          <a:xfrm>
            <a:off x="-228601" y="1348242"/>
            <a:ext cx="3459233" cy="2450592"/>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016B6EE5-A1F7-0A90-1497-9DE6062496B4}"/>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solidFill>
                  <a:schemeClr val="accent3"/>
                </a:solidFill>
                <a:latin typeface="Palatino" pitchFamily="2" charset="77"/>
                <a:ea typeface="Palatino" pitchFamily="2" charset="77"/>
              </a:defRPr>
            </a:lvl1pPr>
            <a:lvl2pPr algn="ctr">
              <a:defRPr sz="1600" b="0" i="0">
                <a:solidFill>
                  <a:schemeClr val="accent3"/>
                </a:solidFill>
                <a:latin typeface="Palatino" pitchFamily="2" charset="77"/>
                <a:ea typeface="Palatino" pitchFamily="2" charset="77"/>
              </a:defRPr>
            </a:lvl2pPr>
            <a:lvl3pPr algn="ctr">
              <a:defRPr sz="1600" b="0" i="0">
                <a:solidFill>
                  <a:schemeClr val="accent3"/>
                </a:solidFill>
                <a:latin typeface="Palatino" pitchFamily="2" charset="77"/>
                <a:ea typeface="Palatino" pitchFamily="2" charset="77"/>
              </a:defRPr>
            </a:lvl3pPr>
            <a:lvl4pPr algn="ctr">
              <a:defRPr sz="1600" b="0" i="0">
                <a:solidFill>
                  <a:schemeClr val="accent3"/>
                </a:solidFill>
                <a:latin typeface="Palatino" pitchFamily="2" charset="77"/>
                <a:ea typeface="Palatino" pitchFamily="2" charset="77"/>
              </a:defRPr>
            </a:lvl4pPr>
            <a:lvl5pPr algn="ctr">
              <a:defRPr sz="1600" b="0" i="0">
                <a:solidFill>
                  <a:schemeClr val="accent3"/>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D66699D7-A3BC-D53D-5E15-A0611C61A5D1}"/>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55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277813" y="279400"/>
            <a:ext cx="4230687" cy="4458746"/>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050"/>
            </a:lvl1pPr>
          </a:lstStyle>
          <a:p>
            <a:r>
              <a:rPr lang="en-US"/>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1"/>
                </a:solidFill>
                <a:latin typeface="Palatino" pitchFamily="2" charset="77"/>
              </a:defRPr>
            </a:lvl1pPr>
            <a:lvl2pPr algn="l">
              <a:defRPr sz="2600" b="0" i="0">
                <a:solidFill>
                  <a:schemeClr val="accent1"/>
                </a:solidFill>
                <a:latin typeface="Palatino" pitchFamily="2" charset="77"/>
              </a:defRPr>
            </a:lvl2pPr>
            <a:lvl3pPr algn="l">
              <a:defRPr sz="2600" b="0" i="0">
                <a:solidFill>
                  <a:schemeClr val="accent1"/>
                </a:solidFill>
                <a:latin typeface="Palatino" pitchFamily="2" charset="77"/>
              </a:defRPr>
            </a:lvl3pPr>
            <a:lvl4pPr algn="l">
              <a:defRPr sz="2600" b="0" i="0">
                <a:solidFill>
                  <a:schemeClr val="accent1"/>
                </a:solidFill>
                <a:latin typeface="Palatino" pitchFamily="2" charset="77"/>
              </a:defRPr>
            </a:lvl4pPr>
            <a:lvl5pPr algn="l">
              <a:defRPr sz="2600"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4B56DE49-86F5-EA03-FE7F-5C32F0B03C29}"/>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311370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0_Statement Slide | With Image-2">
    <p:bg>
      <p:bgPr>
        <a:solidFill>
          <a:schemeClr val="accent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3"/>
                </a:solidFill>
                <a:latin typeface="Palatino" pitchFamily="2" charset="77"/>
              </a:defRPr>
            </a:lvl1pPr>
            <a:lvl2pPr algn="l">
              <a:defRPr sz="2600" b="0" i="0">
                <a:solidFill>
                  <a:schemeClr val="accent3"/>
                </a:solidFill>
                <a:latin typeface="Palatino" pitchFamily="2" charset="77"/>
              </a:defRPr>
            </a:lvl2pPr>
            <a:lvl3pPr algn="l">
              <a:defRPr sz="2600" b="0" i="0">
                <a:solidFill>
                  <a:schemeClr val="accent3"/>
                </a:solidFill>
                <a:latin typeface="Palatino" pitchFamily="2" charset="77"/>
              </a:defRPr>
            </a:lvl3pPr>
            <a:lvl4pPr algn="l">
              <a:defRPr sz="2600" b="0" i="0">
                <a:solidFill>
                  <a:schemeClr val="accent3"/>
                </a:solidFill>
                <a:latin typeface="Palatino" pitchFamily="2" charset="77"/>
              </a:defRPr>
            </a:lvl4pPr>
            <a:lvl5pPr algn="l">
              <a:defRPr sz="2600" b="0" i="0">
                <a:solidFill>
                  <a:schemeClr val="accent3"/>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CEDA422C-B247-090C-B7BD-C33F9EA6C526}"/>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2727421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1_Statement Slide | With Image-3">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7" name="Rectangle 114">
            <a:extLst>
              <a:ext uri="{FF2B5EF4-FFF2-40B4-BE49-F238E27FC236}">
                <a16:creationId xmlns:a16="http://schemas.microsoft.com/office/drawing/2014/main" id="{328FBCFE-3AEA-5BAE-5945-A1CDE03166AA}"/>
              </a:ext>
            </a:extLst>
          </p:cNvPr>
          <p:cNvSpPr/>
          <p:nvPr userDrawn="1"/>
        </p:nvSpPr>
        <p:spPr>
          <a:xfrm>
            <a:off x="339009" y="377072"/>
            <a:ext cx="3912480" cy="4389356"/>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4572000" y="0"/>
            <a:ext cx="4572000" cy="5153025"/>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511029" y="1019496"/>
            <a:ext cx="3568440" cy="3494709"/>
          </a:xfrm>
        </p:spPr>
        <p:txBody>
          <a:bodyPr anchor="ctr">
            <a:noAutofit/>
          </a:bodyPr>
          <a:lstStyle>
            <a:lvl1pPr marL="0" indent="0" algn="ctr">
              <a:buNone/>
              <a:defRPr sz="36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3783850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0" y="2640236"/>
            <a:ext cx="1936997" cy="2129978"/>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136775" y="2640013"/>
            <a:ext cx="2092325" cy="2130425"/>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4422775" y="279400"/>
            <a:ext cx="4435475" cy="4491038"/>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239184" y="215371"/>
            <a:ext cx="3989916" cy="2287893"/>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5584756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Freeform 11">
            <a:extLst>
              <a:ext uri="{FF2B5EF4-FFF2-40B4-BE49-F238E27FC236}">
                <a16:creationId xmlns:a16="http://schemas.microsoft.com/office/drawing/2014/main" id="{88B1A514-DF4D-B244-25A5-56DB8DA92123}"/>
              </a:ext>
            </a:extLst>
          </p:cNvPr>
          <p:cNvSpPr/>
          <p:nvPr userDrawn="1"/>
        </p:nvSpPr>
        <p:spPr>
          <a:xfrm>
            <a:off x="251401"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userDrawn="1"/>
        </p:nvSpPr>
        <p:spPr>
          <a:xfrm>
            <a:off x="3202114"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userDrawn="1"/>
        </p:nvSpPr>
        <p:spPr>
          <a:xfrm>
            <a:off x="6152827" y="6494"/>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6"/>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442287"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348710" y="2441801"/>
            <a:ext cx="2521911" cy="1067979"/>
          </a:xfrm>
        </p:spPr>
        <p:txBody>
          <a:bodyPr>
            <a:normAutofit/>
          </a:bodyPr>
          <a:lstStyle>
            <a:lvl1pPr marL="0" indent="0">
              <a:buNone/>
              <a:defRPr sz="2000" b="0" i="0">
                <a:solidFill>
                  <a:schemeClr val="bg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3390080"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3296503" y="2441801"/>
            <a:ext cx="2521911" cy="1067979"/>
          </a:xfrm>
        </p:spPr>
        <p:txBody>
          <a:bodyPr>
            <a:normAutofit/>
          </a:bodyPr>
          <a:lstStyle>
            <a:lvl1pPr marL="0" indent="0">
              <a:buNone/>
              <a:defRPr sz="2000" b="0" i="0">
                <a:solidFill>
                  <a:schemeClr val="bg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6337873"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6244296" y="2441801"/>
            <a:ext cx="2521911" cy="1067979"/>
          </a:xfrm>
        </p:spPr>
        <p:txBody>
          <a:bodyPr>
            <a:normAutofit/>
          </a:bodyPr>
          <a:lstStyle>
            <a:lvl1pPr marL="0" indent="0">
              <a:buNone/>
              <a:defRPr sz="2000" b="0" i="0">
                <a:solidFill>
                  <a:schemeClr val="bg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2" name="Text Placeholder 6">
            <a:extLst>
              <a:ext uri="{FF2B5EF4-FFF2-40B4-BE49-F238E27FC236}">
                <a16:creationId xmlns:a16="http://schemas.microsoft.com/office/drawing/2014/main" id="{07BF2E68-85DB-06EE-9065-6F962527E1CB}"/>
              </a:ext>
            </a:extLst>
          </p:cNvPr>
          <p:cNvSpPr>
            <a:spLocks noGrp="1"/>
          </p:cNvSpPr>
          <p:nvPr>
            <p:ph type="body" sz="quarter" idx="21" hasCustomPrompt="1"/>
          </p:nvPr>
        </p:nvSpPr>
        <p:spPr>
          <a:xfrm>
            <a:off x="348710" y="3513409"/>
            <a:ext cx="2521911" cy="1088571"/>
          </a:xfrm>
        </p:spPr>
        <p:txBody>
          <a:bodyPr>
            <a:noAutofit/>
          </a:bodyPr>
          <a:lstStyle>
            <a:lvl1pPr marL="0" indent="0">
              <a:buNone/>
              <a:defRPr sz="1050">
                <a:solidFill>
                  <a:schemeClr val="bg1"/>
                </a:solidFill>
              </a:defRPr>
            </a:lvl1pPr>
            <a:lvl2pPr marL="628650" indent="-171450">
              <a:buFont typeface="Arial" panose="020B0604020202020204" pitchFamily="34" charset="0"/>
              <a:buChar char="•"/>
              <a:defRPr sz="1050">
                <a:solidFill>
                  <a:schemeClr val="bg1"/>
                </a:solidFill>
              </a:defRPr>
            </a:lvl2pPr>
            <a:lvl3pPr marL="1085850" indent="-171450">
              <a:buFont typeface="Arial" panose="020B0604020202020204" pitchFamily="34" charset="0"/>
              <a:buChar char="•"/>
              <a:defRPr sz="1050">
                <a:solidFill>
                  <a:schemeClr val="bg1"/>
                </a:solidFill>
              </a:defRPr>
            </a:lvl3pPr>
            <a:lvl4pPr marL="1543050" indent="-171450">
              <a:buFont typeface="Arial" panose="020B0604020202020204" pitchFamily="34" charset="0"/>
              <a:buChar char="•"/>
              <a:defRPr sz="1050">
                <a:solidFill>
                  <a:schemeClr val="bg1"/>
                </a:solidFill>
              </a:defRPr>
            </a:lvl4pPr>
            <a:lvl5pPr marL="2000250" indent="-171450">
              <a:buFont typeface="Arial" panose="020B0604020202020204" pitchFamily="34" charset="0"/>
              <a:buChar char="•"/>
              <a:defRPr sz="105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DC17EAB2-6BB9-E6BF-8E0B-13B9EB331B57}"/>
              </a:ext>
            </a:extLst>
          </p:cNvPr>
          <p:cNvSpPr>
            <a:spLocks noGrp="1"/>
          </p:cNvSpPr>
          <p:nvPr>
            <p:ph type="body" sz="quarter" idx="22" hasCustomPrompt="1"/>
          </p:nvPr>
        </p:nvSpPr>
        <p:spPr>
          <a:xfrm>
            <a:off x="3296502" y="3513409"/>
            <a:ext cx="2521911" cy="1088571"/>
          </a:xfrm>
        </p:spPr>
        <p:txBody>
          <a:bodyPr>
            <a:noAutofit/>
          </a:bodyPr>
          <a:lstStyle>
            <a:lvl1pPr marL="0" indent="0">
              <a:buNone/>
              <a:defRPr sz="1050">
                <a:solidFill>
                  <a:schemeClr val="bg1"/>
                </a:solidFill>
              </a:defRPr>
            </a:lvl1pPr>
            <a:lvl2pPr marL="628650" indent="-171450">
              <a:buFont typeface="Arial" panose="020B0604020202020204" pitchFamily="34" charset="0"/>
              <a:buChar char="•"/>
              <a:defRPr sz="1050">
                <a:solidFill>
                  <a:schemeClr val="bg1"/>
                </a:solidFill>
              </a:defRPr>
            </a:lvl2pPr>
            <a:lvl3pPr marL="1085850" indent="-171450">
              <a:buFont typeface="Arial" panose="020B0604020202020204" pitchFamily="34" charset="0"/>
              <a:buChar char="•"/>
              <a:defRPr sz="1050">
                <a:solidFill>
                  <a:schemeClr val="bg1"/>
                </a:solidFill>
              </a:defRPr>
            </a:lvl3pPr>
            <a:lvl4pPr marL="1543050" indent="-171450">
              <a:buFont typeface="Arial" panose="020B0604020202020204" pitchFamily="34" charset="0"/>
              <a:buChar char="•"/>
              <a:defRPr sz="1050">
                <a:solidFill>
                  <a:schemeClr val="bg1"/>
                </a:solidFill>
              </a:defRPr>
            </a:lvl4pPr>
            <a:lvl5pPr marL="2000250" indent="-171450">
              <a:buFont typeface="Arial" panose="020B0604020202020204" pitchFamily="34" charset="0"/>
              <a:buChar char="•"/>
              <a:defRPr sz="105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BE1F8B63-94A9-A1F5-E8CB-3F60DD7647C7}"/>
              </a:ext>
            </a:extLst>
          </p:cNvPr>
          <p:cNvSpPr>
            <a:spLocks noGrp="1"/>
          </p:cNvSpPr>
          <p:nvPr>
            <p:ph type="body" sz="quarter" idx="23" hasCustomPrompt="1"/>
          </p:nvPr>
        </p:nvSpPr>
        <p:spPr>
          <a:xfrm>
            <a:off x="6244296" y="3513409"/>
            <a:ext cx="2521911" cy="1088571"/>
          </a:xfrm>
        </p:spPr>
        <p:txBody>
          <a:bodyPr>
            <a:noAutofit/>
          </a:bodyPr>
          <a:lstStyle>
            <a:lvl1pPr marL="0" indent="0">
              <a:buNone/>
              <a:defRPr sz="1050">
                <a:solidFill>
                  <a:schemeClr val="bg1"/>
                </a:solidFill>
              </a:defRPr>
            </a:lvl1pPr>
            <a:lvl2pPr marL="628650" indent="-171450">
              <a:buFont typeface="Arial" panose="020B0604020202020204" pitchFamily="34" charset="0"/>
              <a:buChar char="•"/>
              <a:defRPr sz="1050">
                <a:solidFill>
                  <a:schemeClr val="bg1"/>
                </a:solidFill>
              </a:defRPr>
            </a:lvl2pPr>
            <a:lvl3pPr marL="1085850" indent="-171450">
              <a:buFont typeface="Arial" panose="020B0604020202020204" pitchFamily="34" charset="0"/>
              <a:buChar char="•"/>
              <a:defRPr sz="1050">
                <a:solidFill>
                  <a:schemeClr val="bg1"/>
                </a:solidFill>
              </a:defRPr>
            </a:lvl3pPr>
            <a:lvl4pPr marL="1543050" indent="-171450">
              <a:buFont typeface="Arial" panose="020B0604020202020204" pitchFamily="34" charset="0"/>
              <a:buChar char="•"/>
              <a:defRPr sz="1050">
                <a:solidFill>
                  <a:schemeClr val="bg1"/>
                </a:solidFill>
              </a:defRPr>
            </a:lvl4pPr>
            <a:lvl5pPr marL="2000250" indent="-171450">
              <a:buFont typeface="Arial" panose="020B0604020202020204" pitchFamily="34" charset="0"/>
              <a:buChar char="•"/>
              <a:defRPr sz="105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01953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4572000" y="613096"/>
            <a:ext cx="4267199" cy="3975838"/>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194838" y="2571751"/>
            <a:ext cx="4046961" cy="2017184"/>
          </a:xfrm>
        </p:spPr>
        <p:txBody>
          <a:bodyPr/>
          <a:lstStyle>
            <a:lvl1pPr marL="0" indent="0" algn="l">
              <a:buNone/>
              <a:defRPr sz="1400" b="1" i="0">
                <a:latin typeface="Arial" panose="020B0604020202020204" pitchFamily="34" charset="0"/>
              </a:defRPr>
            </a:lvl1pPr>
            <a:lvl2pPr algn="l">
              <a:defRPr/>
            </a:lvl2pPr>
            <a:lvl3pPr algn="l">
              <a:defRPr/>
            </a:lvl3pPr>
            <a:lvl4pPr algn="l">
              <a:defRPr/>
            </a:lvl4pPr>
            <a:lvl5pPr algn="l">
              <a:defRPr/>
            </a:lvl5pPr>
          </a:lstStyle>
          <a:p>
            <a:pPr lvl="0"/>
            <a:r>
              <a:rPr lang="en-US"/>
              <a:t>Options to add subtitle for bullet points</a:t>
            </a:r>
          </a:p>
          <a:p>
            <a:pPr lvl="1"/>
            <a:r>
              <a:rPr lang="en-US"/>
              <a:t>Bullet point</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5D0B91C9-76CA-7E90-8C39-4A827FB0C82F}"/>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9441478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5_Statement | Images w/ Capti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6654926" y="871432"/>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6654926" y="2886211"/>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5019675" y="871538"/>
            <a:ext cx="1500188" cy="1339850"/>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5019675" y="2822544"/>
            <a:ext cx="1485426" cy="1469077"/>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Add Image Here</a:t>
            </a:r>
          </a:p>
        </p:txBody>
      </p:sp>
      <p:sp>
        <p:nvSpPr>
          <p:cNvPr id="2" name="Text Placeholder 6">
            <a:extLst>
              <a:ext uri="{FF2B5EF4-FFF2-40B4-BE49-F238E27FC236}">
                <a16:creationId xmlns:a16="http://schemas.microsoft.com/office/drawing/2014/main" id="{18E07659-D89F-143C-315B-0144D66C3E5E}"/>
              </a:ext>
            </a:extLst>
          </p:cNvPr>
          <p:cNvSpPr>
            <a:spLocks noGrp="1"/>
          </p:cNvSpPr>
          <p:nvPr>
            <p:ph type="body" sz="quarter" idx="48" hasCustomPrompt="1"/>
          </p:nvPr>
        </p:nvSpPr>
        <p:spPr>
          <a:xfrm>
            <a:off x="6654926" y="1354273"/>
            <a:ext cx="2016376" cy="1092200"/>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878BB617-7714-6D21-C03C-6F2C513CDAB2}"/>
              </a:ext>
            </a:extLst>
          </p:cNvPr>
          <p:cNvSpPr>
            <a:spLocks noGrp="1"/>
          </p:cNvSpPr>
          <p:nvPr>
            <p:ph type="body" sz="quarter" idx="49" hasCustomPrompt="1"/>
          </p:nvPr>
        </p:nvSpPr>
        <p:spPr>
          <a:xfrm>
            <a:off x="6654926" y="3366075"/>
            <a:ext cx="2016376" cy="1092200"/>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137528BF-DDD4-39D5-B356-18A59DD65430}"/>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105245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Statement Slide - Semi-Circle Shape">
    <p:bg>
      <p:bgPr>
        <a:solidFill>
          <a:schemeClr val="tx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userDrawn="1"/>
        </p:nvSpPr>
        <p:spPr>
          <a:xfrm>
            <a:off x="766599" y="713564"/>
            <a:ext cx="7657579" cy="385041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1634067" y="1604875"/>
            <a:ext cx="5875866" cy="2959100"/>
          </a:xfrm>
        </p:spPr>
        <p:txBody>
          <a:bodyPr anchor="ctr">
            <a:noAutofit/>
          </a:bodyPr>
          <a:lstStyle>
            <a:lvl1pPr marL="0" indent="0" algn="ctr">
              <a:buNone/>
              <a:defRPr sz="4500" b="0" i="0">
                <a:solidFill>
                  <a:schemeClr val="tx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149CE65A-E919-ADD7-5613-F1CC9A730329}"/>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5212701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142989"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271463"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6655205"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4783679"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142989" y="2695639"/>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271463"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6655205" y="2695639"/>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4783679"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 name="Text Placeholder 6">
            <a:extLst>
              <a:ext uri="{FF2B5EF4-FFF2-40B4-BE49-F238E27FC236}">
                <a16:creationId xmlns:a16="http://schemas.microsoft.com/office/drawing/2014/main" id="{69AE97D7-897C-9455-94E7-01040AED1681}"/>
              </a:ext>
            </a:extLst>
          </p:cNvPr>
          <p:cNvSpPr>
            <a:spLocks noGrp="1"/>
          </p:cNvSpPr>
          <p:nvPr>
            <p:ph type="body" sz="quarter" idx="57" hasCustomPrompt="1"/>
          </p:nvPr>
        </p:nvSpPr>
        <p:spPr>
          <a:xfrm>
            <a:off x="2142989"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C081FD23-25FD-F0BD-70FC-216C3D82E2E0}"/>
              </a:ext>
            </a:extLst>
          </p:cNvPr>
          <p:cNvSpPr>
            <a:spLocks noGrp="1"/>
          </p:cNvSpPr>
          <p:nvPr>
            <p:ph type="body" sz="quarter" idx="58" hasCustomPrompt="1"/>
          </p:nvPr>
        </p:nvSpPr>
        <p:spPr>
          <a:xfrm>
            <a:off x="6655205"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EF7A0770-EDC0-EA88-9785-8FDB7CEEA48B}"/>
              </a:ext>
            </a:extLst>
          </p:cNvPr>
          <p:cNvSpPr>
            <a:spLocks noGrp="1"/>
          </p:cNvSpPr>
          <p:nvPr>
            <p:ph type="body" sz="quarter" idx="59" hasCustomPrompt="1"/>
          </p:nvPr>
        </p:nvSpPr>
        <p:spPr>
          <a:xfrm>
            <a:off x="2142989"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BCAD4B4F-68E3-F42A-A450-BE98B105C4F1}"/>
              </a:ext>
            </a:extLst>
          </p:cNvPr>
          <p:cNvSpPr>
            <a:spLocks noGrp="1"/>
          </p:cNvSpPr>
          <p:nvPr>
            <p:ph type="body" sz="quarter" idx="60" hasCustomPrompt="1"/>
          </p:nvPr>
        </p:nvSpPr>
        <p:spPr>
          <a:xfrm>
            <a:off x="6655205"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FC76650A-DC8D-83A7-D402-456072CC8520}"/>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8369168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Freeform 8">
            <a:extLst>
              <a:ext uri="{FF2B5EF4-FFF2-40B4-BE49-F238E27FC236}">
                <a16:creationId xmlns:a16="http://schemas.microsoft.com/office/drawing/2014/main" id="{73CF8B4C-2E1F-6F76-48D8-67090FDC167F}"/>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284163" y="577850"/>
            <a:ext cx="3854450"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4727575" y="304800"/>
            <a:ext cx="4124325" cy="4348163"/>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194840" y="2958707"/>
            <a:ext cx="1707392" cy="1349883"/>
          </a:xfrm>
        </p:spPr>
        <p:txBody>
          <a:bodyPr>
            <a:normAutofit/>
          </a:bodyPr>
          <a:lstStyle>
            <a:lvl1pPr marL="0" indent="0">
              <a:buNone/>
              <a:defRPr sz="2000" b="0" i="0">
                <a:solidFill>
                  <a:schemeClr val="accent6"/>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138767" y="2949590"/>
            <a:ext cx="2007134" cy="1616059"/>
          </a:xfrm>
        </p:spPr>
        <p:txBody>
          <a:bodyPr>
            <a:normAutofit/>
          </a:bodyPr>
          <a:lstStyle>
            <a:lvl1pPr marL="0" indent="0" algn="l">
              <a:buNone/>
              <a:defRPr sz="1100" b="0" i="0">
                <a:latin typeface="Arial" panose="020B0604020202020204" pitchFamily="34" charset="0"/>
              </a:defRPr>
            </a:lvl1pPr>
            <a:lvl2pPr algn="l">
              <a:defRPr sz="1100"/>
            </a:lvl2pPr>
            <a:lvl3pPr algn="l">
              <a:defRPr sz="1100"/>
            </a:lvl3pPr>
            <a:lvl4pPr algn="l">
              <a:defRPr sz="1100"/>
            </a:lvl4pPr>
            <a:lvl5pPr algn="l">
              <a:defRPr sz="1100"/>
            </a:lvl5pPr>
          </a:lstStyle>
          <a:p>
            <a:pPr lvl="0"/>
            <a:r>
              <a:rPr lang="en-US"/>
              <a:t>Type here to enter text</a:t>
            </a:r>
          </a:p>
          <a:p>
            <a:pPr lvl="1"/>
            <a:r>
              <a:rPr lang="en-US"/>
              <a:t>Second level</a:t>
            </a:r>
          </a:p>
          <a:p>
            <a:pPr lvl="2"/>
            <a:r>
              <a:rPr lang="en-US"/>
              <a:t>Third level</a:t>
            </a:r>
          </a:p>
          <a:p>
            <a:pPr lvl="3"/>
            <a:r>
              <a:rPr lang="en-US"/>
              <a:t>Fourth level</a:t>
            </a:r>
          </a:p>
        </p:txBody>
      </p:sp>
      <p:sp>
        <p:nvSpPr>
          <p:cNvPr id="2" name="Text Placeholder 46">
            <a:extLst>
              <a:ext uri="{FF2B5EF4-FFF2-40B4-BE49-F238E27FC236}">
                <a16:creationId xmlns:a16="http://schemas.microsoft.com/office/drawing/2014/main" id="{937762F5-E5F1-1997-240B-AAC8E1F9DF95}"/>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0547127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4817485" y="687179"/>
            <a:ext cx="4048701" cy="1884571"/>
          </a:xfrm>
        </p:spPr>
        <p:txBody>
          <a:bodyPr anchor="t">
            <a:noAutofit/>
          </a:bodyPr>
          <a:lstStyle>
            <a:lvl1pPr marL="0" indent="0" algn="l">
              <a:buNone/>
              <a:defRPr sz="26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4760446" y="3793156"/>
            <a:ext cx="1316226" cy="279220"/>
          </a:xfrm>
        </p:spPr>
        <p:txBody>
          <a:bodyPr anchor="ctr">
            <a:normAutofit/>
          </a:bodyPr>
          <a:lstStyle>
            <a:lvl1pPr marL="0" indent="0" algn="ctr">
              <a:lnSpc>
                <a:spcPct val="100000"/>
              </a:lnSpc>
              <a:buNone/>
              <a:defRPr sz="10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7549960" y="3793156"/>
            <a:ext cx="1316226" cy="279220"/>
          </a:xfrm>
        </p:spPr>
        <p:txBody>
          <a:bodyPr anchor="ctr">
            <a:normAutofit/>
          </a:bodyPr>
          <a:lstStyle>
            <a:lvl1pPr marL="0" indent="0" algn="ctr">
              <a:lnSpc>
                <a:spcPct val="100000"/>
              </a:lnSpc>
              <a:buNone/>
              <a:defRPr sz="10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6155203" y="3793156"/>
            <a:ext cx="1316226" cy="279220"/>
          </a:xfrm>
        </p:spPr>
        <p:txBody>
          <a:bodyPr anchor="ctr">
            <a:normAutofit/>
          </a:bodyPr>
          <a:lstStyle>
            <a:lvl1pPr marL="0" indent="0" algn="ctr">
              <a:lnSpc>
                <a:spcPct val="100000"/>
              </a:lnSpc>
              <a:buNone/>
              <a:defRPr sz="10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2" name="Text Placeholder 6">
            <a:extLst>
              <a:ext uri="{FF2B5EF4-FFF2-40B4-BE49-F238E27FC236}">
                <a16:creationId xmlns:a16="http://schemas.microsoft.com/office/drawing/2014/main" id="{A739A25A-ED00-1DD3-0794-C387AF1914AA}"/>
              </a:ext>
            </a:extLst>
          </p:cNvPr>
          <p:cNvSpPr>
            <a:spLocks noGrp="1"/>
          </p:cNvSpPr>
          <p:nvPr>
            <p:ph type="body" sz="quarter" idx="59" hasCustomPrompt="1"/>
          </p:nvPr>
        </p:nvSpPr>
        <p:spPr>
          <a:xfrm>
            <a:off x="4760446"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7" name="Text Placeholder 6">
            <a:extLst>
              <a:ext uri="{FF2B5EF4-FFF2-40B4-BE49-F238E27FC236}">
                <a16:creationId xmlns:a16="http://schemas.microsoft.com/office/drawing/2014/main" id="{662FBF22-B74D-5164-E5C0-FF06E60A8BA0}"/>
              </a:ext>
            </a:extLst>
          </p:cNvPr>
          <p:cNvSpPr>
            <a:spLocks noGrp="1"/>
          </p:cNvSpPr>
          <p:nvPr>
            <p:ph type="body" sz="quarter" idx="60" hasCustomPrompt="1"/>
          </p:nvPr>
        </p:nvSpPr>
        <p:spPr>
          <a:xfrm>
            <a:off x="6155203"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6BECACB5-5D8C-7A6E-F4E3-C9CD50F65DB9}"/>
              </a:ext>
            </a:extLst>
          </p:cNvPr>
          <p:cNvSpPr>
            <a:spLocks noGrp="1"/>
          </p:cNvSpPr>
          <p:nvPr>
            <p:ph type="body" sz="quarter" idx="61" hasCustomPrompt="1"/>
          </p:nvPr>
        </p:nvSpPr>
        <p:spPr>
          <a:xfrm>
            <a:off x="7549960"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46">
            <a:extLst>
              <a:ext uri="{FF2B5EF4-FFF2-40B4-BE49-F238E27FC236}">
                <a16:creationId xmlns:a16="http://schemas.microsoft.com/office/drawing/2014/main" id="{2D065EFA-5C3C-83E8-4B84-9C2E624306EC}"/>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4130745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46">
            <a:extLst>
              <a:ext uri="{FF2B5EF4-FFF2-40B4-BE49-F238E27FC236}">
                <a16:creationId xmlns:a16="http://schemas.microsoft.com/office/drawing/2014/main" id="{9B744577-8549-3D99-5D5F-E16E2F217A2C}"/>
              </a:ext>
            </a:extLst>
          </p:cNvPr>
          <p:cNvSpPr>
            <a:spLocks noGrp="1"/>
          </p:cNvSpPr>
          <p:nvPr>
            <p:ph type="body" sz="quarter" idx="19" hasCustomPrompt="1"/>
          </p:nvPr>
        </p:nvSpPr>
        <p:spPr>
          <a:xfrm>
            <a:off x="194839" y="-11945"/>
            <a:ext cx="8801100" cy="279220"/>
          </a:xfrm>
        </p:spPr>
        <p:txBody>
          <a:bodyPr anchor="b">
            <a:normAutofit/>
          </a:bodyPr>
          <a:lstStyle>
            <a:lvl1pPr marL="0" indent="0">
              <a:lnSpc>
                <a:spcPct val="100000"/>
              </a:lnSpc>
              <a:buNone/>
              <a:defRPr sz="10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userDrawn="1"/>
        </p:nvSpPr>
        <p:spPr>
          <a:xfrm>
            <a:off x="8485459" y="4972051"/>
            <a:ext cx="550592" cy="182739"/>
          </a:xfrm>
          <a:prstGeom prst="rect">
            <a:avLst/>
          </a:prstGeom>
        </p:spPr>
        <p:txBody>
          <a:bodyPr vert="horz" lIns="91440" tIns="45720" rIns="91440" bIns="4572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b="0" i="0" smtClean="0">
                <a:latin typeface="Palatino" pitchFamily="2" charset="77"/>
              </a:rPr>
              <a:pPr/>
              <a:t>‹#›</a:t>
            </a:fld>
            <a:endParaRPr lang="en-US" b="0" i="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userDrawn="1"/>
        </p:nvSpPr>
        <p:spPr>
          <a:xfrm>
            <a:off x="171449" y="4998093"/>
            <a:ext cx="5673297" cy="154578"/>
          </a:xfrm>
          <a:prstGeom prst="rect">
            <a:avLst/>
          </a:prstGeom>
        </p:spPr>
        <p:txBody>
          <a:bodyPr vert="horz" lIns="91440" tIns="45720" rIns="91440" bIns="4572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b="0" i="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userDrawn="1"/>
        </p:nvSpPr>
        <p:spPr>
          <a:xfrm>
            <a:off x="251401" y="452487"/>
            <a:ext cx="4167036" cy="4326903"/>
          </a:xfrm>
          <a:prstGeom prst="roundRect">
            <a:avLst>
              <a:gd name="adj" fmla="val 3715"/>
            </a:avLst>
          </a:pr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userDrawn="1"/>
        </p:nvSpPr>
        <p:spPr>
          <a:xfrm>
            <a:off x="4750964" y="475752"/>
            <a:ext cx="4167036" cy="4326903"/>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357258" y="2160218"/>
            <a:ext cx="395532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382659" y="2994539"/>
            <a:ext cx="3929921"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4856821" y="2160218"/>
            <a:ext cx="3955322" cy="661464"/>
          </a:xfrm>
        </p:spPr>
        <p:txBody>
          <a:bodyPr anchor="b">
            <a:noAutofit/>
          </a:bodyPr>
          <a:lstStyle>
            <a:lvl1pPr marL="0" indent="0" algn="l">
              <a:buNone/>
              <a:defRPr sz="40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4882222" y="2994539"/>
            <a:ext cx="3929921" cy="510577"/>
          </a:xfrm>
        </p:spPr>
        <p:txBody>
          <a:bodyPr anchor="b">
            <a:noAutofit/>
          </a:bodyPr>
          <a:lstStyle>
            <a:lvl1pPr marL="0" indent="0" algn="l">
              <a:lnSpc>
                <a:spcPct val="100000"/>
              </a:lnSpc>
              <a:buNone/>
              <a:defRPr sz="1300" b="1" i="0">
                <a:solidFill>
                  <a:schemeClr val="accent2"/>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B662C94E-6890-E871-82C6-678EF8809965}"/>
              </a:ext>
            </a:extLst>
          </p:cNvPr>
          <p:cNvSpPr>
            <a:spLocks noGrp="1"/>
          </p:cNvSpPr>
          <p:nvPr>
            <p:ph type="body" sz="quarter" idx="57" hasCustomPrompt="1"/>
          </p:nvPr>
        </p:nvSpPr>
        <p:spPr>
          <a:xfrm>
            <a:off x="382659" y="3512550"/>
            <a:ext cx="3929920" cy="1102101"/>
          </a:xfrm>
        </p:spPr>
        <p:txBody>
          <a:bodyPr>
            <a:noAutofit/>
          </a:bodyPr>
          <a:lstStyle>
            <a:lvl1pPr marL="0" indent="0">
              <a:buNone/>
              <a:defRPr sz="1100"/>
            </a:lvl1pPr>
            <a:lvl2pPr>
              <a:defRPr sz="1100"/>
            </a:lvl2pPr>
            <a:lvl3pPr>
              <a:defRPr sz="11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456E2F50-77BE-9014-1994-97DB826A4CE1}"/>
              </a:ext>
            </a:extLst>
          </p:cNvPr>
          <p:cNvSpPr>
            <a:spLocks noGrp="1"/>
          </p:cNvSpPr>
          <p:nvPr>
            <p:ph type="body" sz="quarter" idx="58" hasCustomPrompt="1"/>
          </p:nvPr>
        </p:nvSpPr>
        <p:spPr>
          <a:xfrm>
            <a:off x="4882223" y="3512550"/>
            <a:ext cx="3929920" cy="1102101"/>
          </a:xfrm>
        </p:spPr>
        <p:txBody>
          <a:bodyPr>
            <a:noAutofit/>
          </a:bodyPr>
          <a:lstStyle>
            <a:lvl1pPr marL="0" indent="0">
              <a:buNone/>
              <a:defRPr sz="1100">
                <a:solidFill>
                  <a:schemeClr val="bg1"/>
                </a:solidFill>
              </a:defRPr>
            </a:lvl1pPr>
            <a:lvl2pPr>
              <a:defRPr sz="110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2"/>
            <a:r>
              <a:rPr lang="en-US"/>
              <a:t>Third level</a:t>
            </a:r>
          </a:p>
        </p:txBody>
      </p:sp>
    </p:spTree>
    <p:extLst>
      <p:ext uri="{BB962C8B-B14F-4D97-AF65-F5344CB8AC3E}">
        <p14:creationId xmlns:p14="http://schemas.microsoft.com/office/powerpoint/2010/main" val="40893935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3345B043-D379-1DC5-94C6-1A49743D6D74}"/>
              </a:ext>
            </a:extLst>
          </p:cNvPr>
          <p:cNvSpPr/>
          <p:nvPr userDrawn="1"/>
        </p:nvSpPr>
        <p:spPr>
          <a:xfrm>
            <a:off x="3247011" y="452487"/>
            <a:ext cx="2619729" cy="4326903"/>
          </a:xfrm>
          <a:prstGeom prst="roundRect">
            <a:avLst>
              <a:gd name="adj" fmla="val 3715"/>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userDrawn="1"/>
        </p:nvSpPr>
        <p:spPr>
          <a:xfrm>
            <a:off x="6242621" y="452487"/>
            <a:ext cx="2619729" cy="4326903"/>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userDrawn="1"/>
        </p:nvSpPr>
        <p:spPr>
          <a:xfrm>
            <a:off x="251401" y="452487"/>
            <a:ext cx="2619729" cy="4326903"/>
          </a:xfrm>
          <a:prstGeom prst="roundRect">
            <a:avLst>
              <a:gd name="adj" fmla="val 3715"/>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accent2"/>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346073" y="2160218"/>
            <a:ext cx="2421752" cy="661464"/>
          </a:xfrm>
        </p:spPr>
        <p:txBody>
          <a:bodyPr anchor="b">
            <a:noAutofit/>
          </a:bodyPr>
          <a:lstStyle>
            <a:lvl1pPr marL="0" indent="0" algn="l">
              <a:buNone/>
              <a:defRPr sz="40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370867" y="2994539"/>
            <a:ext cx="2406200" cy="510577"/>
          </a:xfrm>
        </p:spPr>
        <p:txBody>
          <a:bodyPr anchor="b">
            <a:noAutofit/>
          </a:bodyPr>
          <a:lstStyle>
            <a:lvl1pPr marL="0" indent="0" algn="l">
              <a:lnSpc>
                <a:spcPct val="100000"/>
              </a:lnSpc>
              <a:buNone/>
              <a:defRPr sz="13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3352657" y="2160218"/>
            <a:ext cx="242175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3377451" y="2994539"/>
            <a:ext cx="2406200"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6342139" y="2160218"/>
            <a:ext cx="2421752" cy="661464"/>
          </a:xfrm>
        </p:spPr>
        <p:txBody>
          <a:bodyPr anchor="b">
            <a:noAutofit/>
          </a:bodyPr>
          <a:lstStyle>
            <a:lvl1pPr marL="0" indent="0" algn="l">
              <a:buNone/>
              <a:defRPr sz="4000" b="0" i="0">
                <a:solidFill>
                  <a:schemeClr val="accent6"/>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6366933" y="2994539"/>
            <a:ext cx="2406200" cy="510577"/>
          </a:xfrm>
        </p:spPr>
        <p:txBody>
          <a:bodyPr anchor="b">
            <a:noAutofit/>
          </a:bodyPr>
          <a:lstStyle>
            <a:lvl1pPr marL="0" indent="0" algn="l">
              <a:lnSpc>
                <a:spcPct val="100000"/>
              </a:lnSpc>
              <a:buNone/>
              <a:defRPr sz="1300" b="1" i="0">
                <a:solidFill>
                  <a:schemeClr val="accent6"/>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D6A65D9D-BAC8-5DF2-6FC9-81562EB670D3}"/>
              </a:ext>
            </a:extLst>
          </p:cNvPr>
          <p:cNvSpPr>
            <a:spLocks noGrp="1"/>
          </p:cNvSpPr>
          <p:nvPr>
            <p:ph type="body" sz="quarter" idx="57" hasCustomPrompt="1"/>
          </p:nvPr>
        </p:nvSpPr>
        <p:spPr>
          <a:xfrm>
            <a:off x="367106"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32C2AB1B-3C6D-3429-954D-622AE588718A}"/>
              </a:ext>
            </a:extLst>
          </p:cNvPr>
          <p:cNvSpPr>
            <a:spLocks noGrp="1"/>
          </p:cNvSpPr>
          <p:nvPr>
            <p:ph type="body" sz="quarter" idx="58" hasCustomPrompt="1"/>
          </p:nvPr>
        </p:nvSpPr>
        <p:spPr>
          <a:xfrm>
            <a:off x="3377451"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40725630-EB84-9C4B-F1EF-7B85EA28EC3E}"/>
              </a:ext>
            </a:extLst>
          </p:cNvPr>
          <p:cNvSpPr>
            <a:spLocks noGrp="1"/>
          </p:cNvSpPr>
          <p:nvPr>
            <p:ph type="body" sz="quarter" idx="59" hasCustomPrompt="1"/>
          </p:nvPr>
        </p:nvSpPr>
        <p:spPr>
          <a:xfrm>
            <a:off x="6366933"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48A0A56A-D4DB-B61F-4EE9-08D48FCF7E76}"/>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8597888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ounded Rectangle 4">
            <a:extLst>
              <a:ext uri="{FF2B5EF4-FFF2-40B4-BE49-F238E27FC236}">
                <a16:creationId xmlns:a16="http://schemas.microsoft.com/office/drawing/2014/main" id="{F6D53FA2-05CA-2EAB-CBA6-76D0EDDF3EEA}"/>
              </a:ext>
            </a:extLst>
          </p:cNvPr>
          <p:cNvSpPr/>
          <p:nvPr userDrawn="1"/>
        </p:nvSpPr>
        <p:spPr>
          <a:xfrm rot="16200000">
            <a:off x="1286753" y="-751280"/>
            <a:ext cx="2163480" cy="4190045"/>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userDrawn="1"/>
        </p:nvSpPr>
        <p:spPr>
          <a:xfrm rot="16200000">
            <a:off x="1286753" y="1564043"/>
            <a:ext cx="2163480" cy="4190046"/>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userDrawn="1"/>
        </p:nvSpPr>
        <p:spPr>
          <a:xfrm rot="16200000">
            <a:off x="5693767" y="-751279"/>
            <a:ext cx="2163480" cy="4190045"/>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userDrawn="1"/>
        </p:nvSpPr>
        <p:spPr>
          <a:xfrm rot="16200000">
            <a:off x="5693767" y="1564043"/>
            <a:ext cx="2163480" cy="4190046"/>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032417"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5440025"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032417"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5440025"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E7F683BB-3DF4-0B03-CB7C-E02B116F8F87}"/>
              </a:ext>
            </a:extLst>
          </p:cNvPr>
          <p:cNvSpPr>
            <a:spLocks noGrp="1"/>
          </p:cNvSpPr>
          <p:nvPr>
            <p:ph type="body" sz="quarter" idx="59" hasCustomPrompt="1"/>
          </p:nvPr>
        </p:nvSpPr>
        <p:spPr>
          <a:xfrm>
            <a:off x="1032416"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A669E249-9E6E-F0B7-2F6B-A2DCC9988CFB}"/>
              </a:ext>
            </a:extLst>
          </p:cNvPr>
          <p:cNvSpPr>
            <a:spLocks noGrp="1"/>
          </p:cNvSpPr>
          <p:nvPr>
            <p:ph type="body" sz="quarter" idx="60" hasCustomPrompt="1"/>
          </p:nvPr>
        </p:nvSpPr>
        <p:spPr>
          <a:xfrm>
            <a:off x="5446530"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6">
            <a:extLst>
              <a:ext uri="{FF2B5EF4-FFF2-40B4-BE49-F238E27FC236}">
                <a16:creationId xmlns:a16="http://schemas.microsoft.com/office/drawing/2014/main" id="{19BFD3F0-A2F1-FE1C-62AB-2CCC11BF95D0}"/>
              </a:ext>
            </a:extLst>
          </p:cNvPr>
          <p:cNvSpPr>
            <a:spLocks noGrp="1"/>
          </p:cNvSpPr>
          <p:nvPr>
            <p:ph type="body" sz="quarter" idx="61" hasCustomPrompt="1"/>
          </p:nvPr>
        </p:nvSpPr>
        <p:spPr>
          <a:xfrm>
            <a:off x="1032416"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1" name="Text Placeholder 6">
            <a:extLst>
              <a:ext uri="{FF2B5EF4-FFF2-40B4-BE49-F238E27FC236}">
                <a16:creationId xmlns:a16="http://schemas.microsoft.com/office/drawing/2014/main" id="{5029B5CB-323A-FE70-B68A-524214B73629}"/>
              </a:ext>
            </a:extLst>
          </p:cNvPr>
          <p:cNvSpPr>
            <a:spLocks noGrp="1"/>
          </p:cNvSpPr>
          <p:nvPr>
            <p:ph type="body" sz="quarter" idx="62" hasCustomPrompt="1"/>
          </p:nvPr>
        </p:nvSpPr>
        <p:spPr>
          <a:xfrm>
            <a:off x="5446530"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38596411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Rounded Rectangle 6">
            <a:extLst>
              <a:ext uri="{FF2B5EF4-FFF2-40B4-BE49-F238E27FC236}">
                <a16:creationId xmlns:a16="http://schemas.microsoft.com/office/drawing/2014/main" id="{A8C20167-8AEC-7F6D-5B2B-80BD6ED00AD5}"/>
              </a:ext>
            </a:extLst>
          </p:cNvPr>
          <p:cNvSpPr/>
          <p:nvPr userDrawn="1"/>
        </p:nvSpPr>
        <p:spPr>
          <a:xfrm>
            <a:off x="240224" y="224725"/>
            <a:ext cx="2828440" cy="2231755"/>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C69BB086-4B2E-24DE-3AC8-F616EBA832C8}"/>
              </a:ext>
            </a:extLst>
          </p:cNvPr>
          <p:cNvSpPr/>
          <p:nvPr userDrawn="1"/>
        </p:nvSpPr>
        <p:spPr>
          <a:xfrm>
            <a:off x="3157780" y="224725"/>
            <a:ext cx="2828440" cy="2231755"/>
          </a:xfrm>
          <a:prstGeom prst="roundRect">
            <a:avLst>
              <a:gd name="adj" fmla="val 4437"/>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C73C5FD-9D80-D721-2723-3C08535F2760}"/>
              </a:ext>
            </a:extLst>
          </p:cNvPr>
          <p:cNvSpPr/>
          <p:nvPr userDrawn="1"/>
        </p:nvSpPr>
        <p:spPr>
          <a:xfrm>
            <a:off x="6075338" y="224725"/>
            <a:ext cx="2828440" cy="2231755"/>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2D65EAD-5C23-D3FB-2E0F-021B08BEA1D5}"/>
              </a:ext>
            </a:extLst>
          </p:cNvPr>
          <p:cNvSpPr/>
          <p:nvPr userDrawn="1"/>
        </p:nvSpPr>
        <p:spPr>
          <a:xfrm>
            <a:off x="240224" y="2549470"/>
            <a:ext cx="2828440" cy="2231755"/>
          </a:xfrm>
          <a:prstGeom prst="roundRect">
            <a:avLst>
              <a:gd name="adj" fmla="val 4437"/>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47E8F44-5704-A89C-579F-A7BB401BD399}"/>
              </a:ext>
            </a:extLst>
          </p:cNvPr>
          <p:cNvSpPr/>
          <p:nvPr userDrawn="1"/>
        </p:nvSpPr>
        <p:spPr>
          <a:xfrm>
            <a:off x="3157780" y="2549470"/>
            <a:ext cx="2828440" cy="2231755"/>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FBC89447-FC95-9EB5-42D6-2E69D76EE9F3}"/>
              </a:ext>
            </a:extLst>
          </p:cNvPr>
          <p:cNvSpPr/>
          <p:nvPr userDrawn="1"/>
        </p:nvSpPr>
        <p:spPr>
          <a:xfrm>
            <a:off x="6075338" y="2549470"/>
            <a:ext cx="2828440" cy="2231755"/>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382043"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382043"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3299599"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3299599"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6217155"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6217155"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9372CD80-E207-AC33-D82D-EA0845374558}"/>
              </a:ext>
            </a:extLst>
          </p:cNvPr>
          <p:cNvSpPr>
            <a:spLocks noGrp="1"/>
          </p:cNvSpPr>
          <p:nvPr>
            <p:ph type="body" sz="quarter" idx="65" hasCustomPrompt="1"/>
          </p:nvPr>
        </p:nvSpPr>
        <p:spPr>
          <a:xfrm>
            <a:off x="382044"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5" name="Text Placeholder 6">
            <a:extLst>
              <a:ext uri="{FF2B5EF4-FFF2-40B4-BE49-F238E27FC236}">
                <a16:creationId xmlns:a16="http://schemas.microsoft.com/office/drawing/2014/main" id="{4F064FB9-3B25-AC9F-D91D-0A22DC8899DA}"/>
              </a:ext>
            </a:extLst>
          </p:cNvPr>
          <p:cNvSpPr>
            <a:spLocks noGrp="1"/>
          </p:cNvSpPr>
          <p:nvPr>
            <p:ph type="body" sz="quarter" idx="66" hasCustomPrompt="1"/>
          </p:nvPr>
        </p:nvSpPr>
        <p:spPr>
          <a:xfrm>
            <a:off x="3299599"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6" name="Text Placeholder 6">
            <a:extLst>
              <a:ext uri="{FF2B5EF4-FFF2-40B4-BE49-F238E27FC236}">
                <a16:creationId xmlns:a16="http://schemas.microsoft.com/office/drawing/2014/main" id="{3F138037-55D8-F699-AA33-A1476444B1F8}"/>
              </a:ext>
            </a:extLst>
          </p:cNvPr>
          <p:cNvSpPr>
            <a:spLocks noGrp="1"/>
          </p:cNvSpPr>
          <p:nvPr>
            <p:ph type="body" sz="quarter" idx="67" hasCustomPrompt="1"/>
          </p:nvPr>
        </p:nvSpPr>
        <p:spPr>
          <a:xfrm>
            <a:off x="6215953"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3" name="Text Placeholder 6">
            <a:extLst>
              <a:ext uri="{FF2B5EF4-FFF2-40B4-BE49-F238E27FC236}">
                <a16:creationId xmlns:a16="http://schemas.microsoft.com/office/drawing/2014/main" id="{8202F4AE-D404-6EC2-E0CD-0DC6D710E484}"/>
              </a:ext>
            </a:extLst>
          </p:cNvPr>
          <p:cNvSpPr>
            <a:spLocks noGrp="1"/>
          </p:cNvSpPr>
          <p:nvPr>
            <p:ph type="body" sz="quarter" idx="68" hasCustomPrompt="1"/>
          </p:nvPr>
        </p:nvSpPr>
        <p:spPr>
          <a:xfrm>
            <a:off x="382044"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4" name="Text Placeholder 6">
            <a:extLst>
              <a:ext uri="{FF2B5EF4-FFF2-40B4-BE49-F238E27FC236}">
                <a16:creationId xmlns:a16="http://schemas.microsoft.com/office/drawing/2014/main" id="{EFD4EAAB-A9B4-484F-D85D-DC8F642CCA00}"/>
              </a:ext>
            </a:extLst>
          </p:cNvPr>
          <p:cNvSpPr>
            <a:spLocks noGrp="1"/>
          </p:cNvSpPr>
          <p:nvPr>
            <p:ph type="body" sz="quarter" idx="69" hasCustomPrompt="1"/>
          </p:nvPr>
        </p:nvSpPr>
        <p:spPr>
          <a:xfrm>
            <a:off x="3299599"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5" name="Text Placeholder 6">
            <a:extLst>
              <a:ext uri="{FF2B5EF4-FFF2-40B4-BE49-F238E27FC236}">
                <a16:creationId xmlns:a16="http://schemas.microsoft.com/office/drawing/2014/main" id="{2CCD3453-EF8A-4821-5AD8-85B6596D01A1}"/>
              </a:ext>
            </a:extLst>
          </p:cNvPr>
          <p:cNvSpPr>
            <a:spLocks noGrp="1"/>
          </p:cNvSpPr>
          <p:nvPr>
            <p:ph type="body" sz="quarter" idx="70" hasCustomPrompt="1"/>
          </p:nvPr>
        </p:nvSpPr>
        <p:spPr>
          <a:xfrm>
            <a:off x="6215953"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9085209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laque 4">
            <a:extLst>
              <a:ext uri="{FF2B5EF4-FFF2-40B4-BE49-F238E27FC236}">
                <a16:creationId xmlns:a16="http://schemas.microsoft.com/office/drawing/2014/main" id="{3101B86C-8DED-F424-6472-B869A1C3A253}"/>
              </a:ext>
            </a:extLst>
          </p:cNvPr>
          <p:cNvSpPr/>
          <p:nvPr userDrawn="1"/>
        </p:nvSpPr>
        <p:spPr>
          <a:xfrm>
            <a:off x="291434" y="2644520"/>
            <a:ext cx="1931778" cy="2083071"/>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userDrawn="1"/>
        </p:nvSpPr>
        <p:spPr>
          <a:xfrm>
            <a:off x="2502173" y="2644520"/>
            <a:ext cx="1931778" cy="2083071"/>
          </a:xfrm>
          <a:prstGeom prst="plaque">
            <a:avLst>
              <a:gd name="adj" fmla="val 6641"/>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userDrawn="1"/>
        </p:nvSpPr>
        <p:spPr>
          <a:xfrm>
            <a:off x="4712912" y="2644520"/>
            <a:ext cx="1931778" cy="2083071"/>
          </a:xfrm>
          <a:prstGeom prst="plaque">
            <a:avLst>
              <a:gd name="adj" fmla="val 664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userDrawn="1"/>
        </p:nvSpPr>
        <p:spPr>
          <a:xfrm>
            <a:off x="6923650" y="2644520"/>
            <a:ext cx="1931778" cy="2083071"/>
          </a:xfrm>
          <a:prstGeom prst="plaque">
            <a:avLst>
              <a:gd name="adj" fmla="val 6641"/>
            </a:avLst>
          </a:prstGeom>
          <a:solidFill>
            <a:srgbClr val="A8A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userDrawn="1"/>
        </p:nvSpPr>
        <p:spPr>
          <a:xfrm>
            <a:off x="291434" y="300278"/>
            <a:ext cx="1931778" cy="2083071"/>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userDrawn="1"/>
        </p:nvSpPr>
        <p:spPr>
          <a:xfrm>
            <a:off x="2502173" y="300278"/>
            <a:ext cx="1931778" cy="2083071"/>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userDrawn="1"/>
        </p:nvSpPr>
        <p:spPr>
          <a:xfrm>
            <a:off x="4712912" y="300278"/>
            <a:ext cx="1931778" cy="2083071"/>
          </a:xfrm>
          <a:prstGeom prst="plaque">
            <a:avLst>
              <a:gd name="adj" fmla="val 6641"/>
            </a:avLst>
          </a:prstGeom>
          <a:solidFill>
            <a:srgbClr val="D6C9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userDrawn="1"/>
        </p:nvSpPr>
        <p:spPr>
          <a:xfrm>
            <a:off x="6923650" y="300278"/>
            <a:ext cx="1931778" cy="2083071"/>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396124"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2604849"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4814650"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7025478"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396124" y="3936643"/>
            <a:ext cx="1722398" cy="260551"/>
          </a:xfrm>
        </p:spPr>
        <p:txBody>
          <a:bodyPr anchor="b">
            <a:noAutofit/>
          </a:bodyPr>
          <a:lstStyle>
            <a:lvl1pPr marL="0" indent="0" algn="ctr">
              <a:lnSpc>
                <a:spcPct val="100000"/>
              </a:lnSpc>
              <a:buNone/>
              <a:defRPr sz="1100" b="1" i="0">
                <a:solidFill>
                  <a:schemeClr val="bg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2604849" y="3936643"/>
            <a:ext cx="1722398" cy="260551"/>
          </a:xfrm>
        </p:spPr>
        <p:txBody>
          <a:bodyPr anchor="b">
            <a:noAutofit/>
          </a:bodyPr>
          <a:lstStyle>
            <a:lvl1pPr marL="0" indent="0" algn="ctr">
              <a:lnSpc>
                <a:spcPct val="100000"/>
              </a:lnSpc>
              <a:buNone/>
              <a:defRPr sz="1100" b="1" i="0">
                <a:solidFill>
                  <a:schemeClr val="bg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4814650" y="3936643"/>
            <a:ext cx="1722398" cy="260551"/>
          </a:xfrm>
        </p:spPr>
        <p:txBody>
          <a:bodyPr anchor="b">
            <a:noAutofit/>
          </a:bodyPr>
          <a:lstStyle>
            <a:lvl1pPr marL="0" indent="0" algn="ctr">
              <a:lnSpc>
                <a:spcPct val="100000"/>
              </a:lnSpc>
              <a:buNone/>
              <a:defRPr sz="1100" b="1" i="0">
                <a:solidFill>
                  <a:schemeClr val="bg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7025478"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 name="Text Placeholder 6">
            <a:extLst>
              <a:ext uri="{FF2B5EF4-FFF2-40B4-BE49-F238E27FC236}">
                <a16:creationId xmlns:a16="http://schemas.microsoft.com/office/drawing/2014/main" id="{CE605C50-78C5-8BF1-0AD5-41B5475A0CFB}"/>
              </a:ext>
            </a:extLst>
          </p:cNvPr>
          <p:cNvSpPr>
            <a:spLocks noGrp="1"/>
          </p:cNvSpPr>
          <p:nvPr>
            <p:ph type="body" sz="quarter" idx="69" hasCustomPrompt="1"/>
          </p:nvPr>
        </p:nvSpPr>
        <p:spPr>
          <a:xfrm>
            <a:off x="396124"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29" name="Text Placeholder 6">
            <a:extLst>
              <a:ext uri="{FF2B5EF4-FFF2-40B4-BE49-F238E27FC236}">
                <a16:creationId xmlns:a16="http://schemas.microsoft.com/office/drawing/2014/main" id="{1A151886-BB0C-674B-AEDE-7A2BC42435CF}"/>
              </a:ext>
            </a:extLst>
          </p:cNvPr>
          <p:cNvSpPr>
            <a:spLocks noGrp="1"/>
          </p:cNvSpPr>
          <p:nvPr>
            <p:ph type="body" sz="quarter" idx="70" hasCustomPrompt="1"/>
          </p:nvPr>
        </p:nvSpPr>
        <p:spPr>
          <a:xfrm>
            <a:off x="2604849"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0" name="Text Placeholder 6">
            <a:extLst>
              <a:ext uri="{FF2B5EF4-FFF2-40B4-BE49-F238E27FC236}">
                <a16:creationId xmlns:a16="http://schemas.microsoft.com/office/drawing/2014/main" id="{2BFF9E2E-9476-408D-C8A9-C56E85DF705F}"/>
              </a:ext>
            </a:extLst>
          </p:cNvPr>
          <p:cNvSpPr>
            <a:spLocks noGrp="1"/>
          </p:cNvSpPr>
          <p:nvPr>
            <p:ph type="body" sz="quarter" idx="71" hasCustomPrompt="1"/>
          </p:nvPr>
        </p:nvSpPr>
        <p:spPr>
          <a:xfrm>
            <a:off x="4814650"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1" name="Text Placeholder 6">
            <a:extLst>
              <a:ext uri="{FF2B5EF4-FFF2-40B4-BE49-F238E27FC236}">
                <a16:creationId xmlns:a16="http://schemas.microsoft.com/office/drawing/2014/main" id="{5710136F-CF7E-7740-3C93-605CAB1E5079}"/>
              </a:ext>
            </a:extLst>
          </p:cNvPr>
          <p:cNvSpPr>
            <a:spLocks noGrp="1"/>
          </p:cNvSpPr>
          <p:nvPr>
            <p:ph type="body" sz="quarter" idx="72" hasCustomPrompt="1"/>
          </p:nvPr>
        </p:nvSpPr>
        <p:spPr>
          <a:xfrm>
            <a:off x="7025478"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2" name="Text Placeholder 6">
            <a:extLst>
              <a:ext uri="{FF2B5EF4-FFF2-40B4-BE49-F238E27FC236}">
                <a16:creationId xmlns:a16="http://schemas.microsoft.com/office/drawing/2014/main" id="{9E3B695F-6D45-E6EC-077F-31FD9399A218}"/>
              </a:ext>
            </a:extLst>
          </p:cNvPr>
          <p:cNvSpPr>
            <a:spLocks noGrp="1"/>
          </p:cNvSpPr>
          <p:nvPr>
            <p:ph type="body" sz="quarter" idx="73" hasCustomPrompt="1"/>
          </p:nvPr>
        </p:nvSpPr>
        <p:spPr>
          <a:xfrm>
            <a:off x="396124" y="4189760"/>
            <a:ext cx="1722398" cy="367472"/>
          </a:xfrm>
        </p:spPr>
        <p:txBody>
          <a:bodyPr>
            <a:noAutofit/>
          </a:bodyPr>
          <a:lstStyle>
            <a:lvl1pPr marL="0" indent="0" algn="ctr">
              <a:buNone/>
              <a:defRPr sz="950">
                <a:solidFill>
                  <a:schemeClr val="bg1"/>
                </a:solidFill>
              </a:defRPr>
            </a:lvl1pPr>
            <a:lvl2pPr algn="ctr">
              <a:defRPr sz="950">
                <a:solidFill>
                  <a:schemeClr val="bg1"/>
                </a:solidFill>
              </a:defRPr>
            </a:lvl2pPr>
            <a:lvl3pPr>
              <a:defRPr sz="1100"/>
            </a:lvl3pPr>
            <a:lvl4pPr>
              <a:defRPr sz="1100"/>
            </a:lvl4pPr>
            <a:lvl5pPr>
              <a:defRPr sz="1100"/>
            </a:lvl5pPr>
          </a:lstStyle>
          <a:p>
            <a:pPr lvl="0"/>
            <a:r>
              <a:rPr lang="en-US"/>
              <a:t>Type here to enter text.</a:t>
            </a:r>
          </a:p>
          <a:p>
            <a:pPr lvl="1"/>
            <a:r>
              <a:rPr lang="en-US"/>
              <a:t>Second level</a:t>
            </a:r>
          </a:p>
        </p:txBody>
      </p:sp>
      <p:sp>
        <p:nvSpPr>
          <p:cNvPr id="33" name="Text Placeholder 6">
            <a:extLst>
              <a:ext uri="{FF2B5EF4-FFF2-40B4-BE49-F238E27FC236}">
                <a16:creationId xmlns:a16="http://schemas.microsoft.com/office/drawing/2014/main" id="{5D0036BF-3D91-E263-70E7-00D394CA11C6}"/>
              </a:ext>
            </a:extLst>
          </p:cNvPr>
          <p:cNvSpPr>
            <a:spLocks noGrp="1"/>
          </p:cNvSpPr>
          <p:nvPr>
            <p:ph type="body" sz="quarter" idx="74" hasCustomPrompt="1"/>
          </p:nvPr>
        </p:nvSpPr>
        <p:spPr>
          <a:xfrm>
            <a:off x="2604849" y="4189760"/>
            <a:ext cx="1722398" cy="367472"/>
          </a:xfrm>
        </p:spPr>
        <p:txBody>
          <a:bodyPr>
            <a:noAutofit/>
          </a:bodyPr>
          <a:lstStyle>
            <a:lvl1pPr marL="0" indent="0" algn="ctr">
              <a:buNone/>
              <a:defRPr sz="950">
                <a:solidFill>
                  <a:schemeClr val="bg1"/>
                </a:solidFill>
              </a:defRPr>
            </a:lvl1pPr>
            <a:lvl2pPr algn="ctr">
              <a:defRPr sz="950">
                <a:solidFill>
                  <a:schemeClr val="bg1"/>
                </a:solidFill>
              </a:defRPr>
            </a:lvl2pPr>
            <a:lvl3pPr>
              <a:defRPr sz="1100"/>
            </a:lvl3pPr>
            <a:lvl4pPr>
              <a:defRPr sz="1100"/>
            </a:lvl4pPr>
            <a:lvl5pPr>
              <a:defRPr sz="1100"/>
            </a:lvl5pPr>
          </a:lstStyle>
          <a:p>
            <a:pPr lvl="0"/>
            <a:r>
              <a:rPr lang="en-US"/>
              <a:t>Type here to enter text.</a:t>
            </a:r>
          </a:p>
          <a:p>
            <a:pPr lvl="1"/>
            <a:r>
              <a:rPr lang="en-US"/>
              <a:t>Second level</a:t>
            </a:r>
          </a:p>
        </p:txBody>
      </p:sp>
      <p:sp>
        <p:nvSpPr>
          <p:cNvPr id="34" name="Text Placeholder 6">
            <a:extLst>
              <a:ext uri="{FF2B5EF4-FFF2-40B4-BE49-F238E27FC236}">
                <a16:creationId xmlns:a16="http://schemas.microsoft.com/office/drawing/2014/main" id="{F6D9192D-2C66-6FDB-6593-042ACA413999}"/>
              </a:ext>
            </a:extLst>
          </p:cNvPr>
          <p:cNvSpPr>
            <a:spLocks noGrp="1"/>
          </p:cNvSpPr>
          <p:nvPr>
            <p:ph type="body" sz="quarter" idx="75" hasCustomPrompt="1"/>
          </p:nvPr>
        </p:nvSpPr>
        <p:spPr>
          <a:xfrm>
            <a:off x="4814650" y="4189760"/>
            <a:ext cx="1722398" cy="367472"/>
          </a:xfrm>
        </p:spPr>
        <p:txBody>
          <a:bodyPr>
            <a:noAutofit/>
          </a:bodyPr>
          <a:lstStyle>
            <a:lvl1pPr marL="0" indent="0" algn="ctr">
              <a:buNone/>
              <a:defRPr sz="950">
                <a:solidFill>
                  <a:schemeClr val="bg1"/>
                </a:solidFill>
              </a:defRPr>
            </a:lvl1pPr>
            <a:lvl2pPr algn="ctr">
              <a:defRPr sz="950">
                <a:solidFill>
                  <a:schemeClr val="bg1"/>
                </a:solidFill>
              </a:defRPr>
            </a:lvl2pPr>
            <a:lvl3pPr>
              <a:defRPr sz="1100"/>
            </a:lvl3pPr>
            <a:lvl4pPr>
              <a:defRPr sz="1100"/>
            </a:lvl4pPr>
            <a:lvl5pPr>
              <a:defRPr sz="1100"/>
            </a:lvl5pPr>
          </a:lstStyle>
          <a:p>
            <a:pPr lvl="0"/>
            <a:r>
              <a:rPr lang="en-US"/>
              <a:t>Type here to enter text.</a:t>
            </a:r>
          </a:p>
          <a:p>
            <a:pPr lvl="1"/>
            <a:r>
              <a:rPr lang="en-US"/>
              <a:t>Second level</a:t>
            </a:r>
          </a:p>
        </p:txBody>
      </p:sp>
      <p:sp>
        <p:nvSpPr>
          <p:cNvPr id="35" name="Text Placeholder 6">
            <a:extLst>
              <a:ext uri="{FF2B5EF4-FFF2-40B4-BE49-F238E27FC236}">
                <a16:creationId xmlns:a16="http://schemas.microsoft.com/office/drawing/2014/main" id="{9EBE5CFE-1D72-1C54-5DDE-25211FD33E7E}"/>
              </a:ext>
            </a:extLst>
          </p:cNvPr>
          <p:cNvSpPr>
            <a:spLocks noGrp="1"/>
          </p:cNvSpPr>
          <p:nvPr>
            <p:ph type="body" sz="quarter" idx="76" hasCustomPrompt="1"/>
          </p:nvPr>
        </p:nvSpPr>
        <p:spPr>
          <a:xfrm>
            <a:off x="7025478"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31210883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4_Call Out w/ Icons">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188381" y="664147"/>
            <a:ext cx="5328425" cy="1401719"/>
          </a:xfrm>
        </p:spPr>
        <p:txBody>
          <a:bodyPr anchor="t">
            <a:noAutofit/>
          </a:bodyPr>
          <a:lstStyle>
            <a:lvl1pPr marL="0" indent="0" algn="l">
              <a:buNone/>
              <a:defRPr sz="28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179915" y="3199502"/>
            <a:ext cx="2368552" cy="510577"/>
          </a:xfrm>
        </p:spPr>
        <p:txBody>
          <a:bodyPr anchor="b">
            <a:noAutofit/>
          </a:bodyPr>
          <a:lstStyle>
            <a:lvl1pPr marL="0" indent="0" algn="l">
              <a:lnSpc>
                <a:spcPct val="100000"/>
              </a:lnSpc>
              <a:buNone/>
              <a:defRPr sz="1100" b="1" i="0">
                <a:solidFill>
                  <a:schemeClr val="accent2"/>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3148254" y="3199502"/>
            <a:ext cx="2368552" cy="510577"/>
          </a:xfrm>
        </p:spPr>
        <p:txBody>
          <a:bodyPr anchor="b">
            <a:noAutofit/>
          </a:bodyPr>
          <a:lstStyle>
            <a:lvl1pPr marL="0" indent="0" algn="l">
              <a:lnSpc>
                <a:spcPct val="100000"/>
              </a:lnSpc>
              <a:buNone/>
              <a:defRPr sz="1100" b="1" i="0">
                <a:solidFill>
                  <a:schemeClr val="accent2"/>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6125259" y="3199502"/>
            <a:ext cx="2368552" cy="510577"/>
          </a:xfrm>
        </p:spPr>
        <p:txBody>
          <a:bodyPr anchor="b">
            <a:noAutofit/>
          </a:bodyPr>
          <a:lstStyle>
            <a:lvl1pPr marL="0" indent="0" algn="l">
              <a:lnSpc>
                <a:spcPct val="100000"/>
              </a:lnSpc>
              <a:buNone/>
              <a:defRPr sz="1100" b="1" i="0">
                <a:solidFill>
                  <a:schemeClr val="accent2"/>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B41971E9-DADE-210B-0D4C-73C8F45587B6}"/>
              </a:ext>
            </a:extLst>
          </p:cNvPr>
          <p:cNvSpPr>
            <a:spLocks noGrp="1"/>
          </p:cNvSpPr>
          <p:nvPr>
            <p:ph type="body" sz="quarter" idx="69" hasCustomPrompt="1"/>
          </p:nvPr>
        </p:nvSpPr>
        <p:spPr>
          <a:xfrm>
            <a:off x="179915" y="3731817"/>
            <a:ext cx="2368552" cy="941233"/>
          </a:xfrm>
        </p:spPr>
        <p:txBody>
          <a:bodyPr>
            <a:noAutofit/>
          </a:bodyPr>
          <a:lstStyle>
            <a:lvl1pPr marL="0" indent="0" algn="l">
              <a:buNone/>
              <a:defRPr sz="1050">
                <a:solidFill>
                  <a:schemeClr val="bg1"/>
                </a:solidFill>
              </a:defRPr>
            </a:lvl1pPr>
            <a:lvl2pPr algn="l">
              <a:defRPr sz="105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5" name="Text Placeholder 6">
            <a:extLst>
              <a:ext uri="{FF2B5EF4-FFF2-40B4-BE49-F238E27FC236}">
                <a16:creationId xmlns:a16="http://schemas.microsoft.com/office/drawing/2014/main" id="{E58E78DF-1D43-81E9-8559-7D750355420A}"/>
              </a:ext>
            </a:extLst>
          </p:cNvPr>
          <p:cNvSpPr>
            <a:spLocks noGrp="1"/>
          </p:cNvSpPr>
          <p:nvPr>
            <p:ph type="body" sz="quarter" idx="70" hasCustomPrompt="1"/>
          </p:nvPr>
        </p:nvSpPr>
        <p:spPr>
          <a:xfrm>
            <a:off x="3148254" y="3731817"/>
            <a:ext cx="2368552" cy="941233"/>
          </a:xfrm>
        </p:spPr>
        <p:txBody>
          <a:bodyPr>
            <a:noAutofit/>
          </a:bodyPr>
          <a:lstStyle>
            <a:lvl1pPr marL="0" indent="0" algn="l">
              <a:buNone/>
              <a:defRPr sz="1050">
                <a:solidFill>
                  <a:schemeClr val="bg1"/>
                </a:solidFill>
              </a:defRPr>
            </a:lvl1pPr>
            <a:lvl2pPr algn="l">
              <a:defRPr sz="105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6" name="Text Placeholder 6">
            <a:extLst>
              <a:ext uri="{FF2B5EF4-FFF2-40B4-BE49-F238E27FC236}">
                <a16:creationId xmlns:a16="http://schemas.microsoft.com/office/drawing/2014/main" id="{A561CEFF-A912-2005-D4DA-ACE17A4DCA55}"/>
              </a:ext>
            </a:extLst>
          </p:cNvPr>
          <p:cNvSpPr>
            <a:spLocks noGrp="1"/>
          </p:cNvSpPr>
          <p:nvPr>
            <p:ph type="body" sz="quarter" idx="71" hasCustomPrompt="1"/>
          </p:nvPr>
        </p:nvSpPr>
        <p:spPr>
          <a:xfrm>
            <a:off x="6125259" y="3731817"/>
            <a:ext cx="2368552" cy="941233"/>
          </a:xfrm>
        </p:spPr>
        <p:txBody>
          <a:bodyPr>
            <a:noAutofit/>
          </a:bodyPr>
          <a:lstStyle>
            <a:lvl1pPr marL="0" indent="0" algn="l">
              <a:buNone/>
              <a:defRPr sz="1050">
                <a:solidFill>
                  <a:schemeClr val="bg1"/>
                </a:solidFill>
              </a:defRPr>
            </a:lvl1pPr>
            <a:lvl2pPr algn="l">
              <a:defRPr sz="105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7" name="Text Placeholder 46">
            <a:extLst>
              <a:ext uri="{FF2B5EF4-FFF2-40B4-BE49-F238E27FC236}">
                <a16:creationId xmlns:a16="http://schemas.microsoft.com/office/drawing/2014/main" id="{472FA1F5-5B9C-3155-5018-731C28DBC24E}"/>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893319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5463153" y="426451"/>
            <a:ext cx="3071026"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5463153" y="1925098"/>
            <a:ext cx="3071026"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5463153" y="3420245"/>
            <a:ext cx="3071026"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F3B8E2ED-E595-4FE6-A27B-12E4957CC5E4}"/>
              </a:ext>
            </a:extLst>
          </p:cNvPr>
          <p:cNvSpPr>
            <a:spLocks noGrp="1"/>
          </p:cNvSpPr>
          <p:nvPr>
            <p:ph type="body" sz="quarter" idx="58" hasCustomPrompt="1"/>
          </p:nvPr>
        </p:nvSpPr>
        <p:spPr>
          <a:xfrm>
            <a:off x="5463153" y="966226"/>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7D5198C8-CB0E-6714-0E97-1A074D8887BC}"/>
              </a:ext>
            </a:extLst>
          </p:cNvPr>
          <p:cNvSpPr>
            <a:spLocks noGrp="1"/>
          </p:cNvSpPr>
          <p:nvPr>
            <p:ph type="body" sz="quarter" idx="59" hasCustomPrompt="1"/>
          </p:nvPr>
        </p:nvSpPr>
        <p:spPr>
          <a:xfrm>
            <a:off x="5463153" y="2443427"/>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1629EE31-5F2B-93CB-A475-ADDB28C36AF4}"/>
              </a:ext>
            </a:extLst>
          </p:cNvPr>
          <p:cNvSpPr>
            <a:spLocks noGrp="1"/>
          </p:cNvSpPr>
          <p:nvPr>
            <p:ph type="body" sz="quarter" idx="60" hasCustomPrompt="1"/>
          </p:nvPr>
        </p:nvSpPr>
        <p:spPr>
          <a:xfrm>
            <a:off x="5463153" y="3946238"/>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46">
            <a:extLst>
              <a:ext uri="{FF2B5EF4-FFF2-40B4-BE49-F238E27FC236}">
                <a16:creationId xmlns:a16="http://schemas.microsoft.com/office/drawing/2014/main" id="{9334B3BA-7131-4D39-24BC-4A4C6D14D331}"/>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876283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userDrawn="1"/>
        </p:nvSpPr>
        <p:spPr>
          <a:xfrm>
            <a:off x="0" y="0"/>
            <a:ext cx="9144000" cy="51435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D129EEF-6CD7-632C-104A-365C8CF0BED8}"/>
              </a:ext>
            </a:extLst>
          </p:cNvPr>
          <p:cNvSpPr/>
          <p:nvPr userDrawn="1"/>
        </p:nvSpPr>
        <p:spPr>
          <a:xfrm flipV="1">
            <a:off x="133320" y="124885"/>
            <a:ext cx="8877359" cy="4893730"/>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1634067" y="1092199"/>
            <a:ext cx="5875866" cy="2959100"/>
          </a:xfrm>
        </p:spPr>
        <p:txBody>
          <a:bodyPr anchor="ctr">
            <a:noAutofit/>
          </a:bodyPr>
          <a:lstStyle>
            <a:lvl1pPr marL="0" indent="0" algn="ctr">
              <a:buNone/>
              <a:defRPr sz="45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9885504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194839" y="2318108"/>
            <a:ext cx="8801100" cy="1912698"/>
          </a:xfrm>
        </p:spPr>
        <p:txBody>
          <a:bodyPr>
            <a:normAutofit/>
          </a:bodyPr>
          <a:lstStyle>
            <a:lvl1pPr marL="0" indent="0">
              <a:buNone/>
              <a:defRPr sz="1200" b="1" i="0">
                <a:solidFill>
                  <a:schemeClr val="tx1"/>
                </a:solidFill>
                <a:latin typeface="Palatino" pitchFamily="2" charset="77"/>
              </a:defRPr>
            </a:lvl1pPr>
            <a:lvl2pPr>
              <a:defRPr sz="1200" b="0" i="0">
                <a:solidFill>
                  <a:schemeClr val="tx1"/>
                </a:solidFill>
                <a:latin typeface="Arial" panose="020B0604020202020204" pitchFamily="34" charset="0"/>
              </a:defRPr>
            </a:lvl2pPr>
            <a:lvl3pPr>
              <a:defRPr sz="1050" b="0" i="0">
                <a:solidFill>
                  <a:schemeClr val="tx1"/>
                </a:solidFill>
                <a:latin typeface="Arial" panose="020B0604020202020204" pitchFamily="34" charset="0"/>
              </a:defRPr>
            </a:lvl3pPr>
            <a:lvl4pPr>
              <a:defRPr sz="900" b="0" i="0">
                <a:solidFill>
                  <a:schemeClr val="tx1"/>
                </a:solidFill>
                <a:latin typeface="Arial" panose="020B0604020202020204" pitchFamily="34" charset="0"/>
              </a:defRPr>
            </a:lvl4pPr>
            <a:lvl5pPr>
              <a:defRPr sz="9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194839" y="1623894"/>
            <a:ext cx="8801100" cy="694214"/>
          </a:xfrm>
        </p:spPr>
        <p:txBody>
          <a:bodyPr anchor="b">
            <a:normAutofit/>
          </a:bodyPr>
          <a:lstStyle>
            <a:lvl1pPr marL="0" indent="0">
              <a:lnSpc>
                <a:spcPct val="100000"/>
              </a:lnSpc>
              <a:buNone/>
              <a:defRPr sz="1400" b="1" i="0">
                <a:solidFill>
                  <a:schemeClr val="accent1"/>
                </a:solidFill>
                <a:latin typeface="Arial" panose="020B0604020202020204" pitchFamily="34" charset="0"/>
                <a:ea typeface="Palatino" pitchFamily="2" charset="77"/>
              </a:defRPr>
            </a:lvl1pPr>
          </a:lstStyle>
          <a:p>
            <a:pPr lvl="0"/>
            <a:r>
              <a:rPr lang="en-US"/>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194839" y="906378"/>
            <a:ext cx="8801101" cy="484373"/>
          </a:xfrm>
        </p:spPr>
        <p:txBody>
          <a:bodyPr>
            <a:normAutofit/>
          </a:bodyPr>
          <a:lstStyle>
            <a:lvl1pPr marL="0" indent="0">
              <a:buNone/>
              <a:defRPr sz="1400" b="1" i="0">
                <a:solidFill>
                  <a:schemeClr val="tx1"/>
                </a:solidFill>
                <a:latin typeface="Arial" panose="020B0604020202020204" pitchFamily="34"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194840" y="329744"/>
            <a:ext cx="8801100" cy="575117"/>
          </a:xfrm>
        </p:spPr>
        <p:txBody>
          <a:bodyPr>
            <a:noAutofit/>
          </a:bodyPr>
          <a:lstStyle>
            <a:lvl1pPr>
              <a:defRPr sz="2200" b="0" i="0">
                <a:solidFill>
                  <a:schemeClr val="accent1"/>
                </a:solidFill>
                <a:latin typeface="Palatino" pitchFamily="2" charset="77"/>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2" name="Text Placeholder 46">
            <a:extLst>
              <a:ext uri="{FF2B5EF4-FFF2-40B4-BE49-F238E27FC236}">
                <a16:creationId xmlns:a16="http://schemas.microsoft.com/office/drawing/2014/main" id="{0309E268-A9B1-1F77-EB76-CE3A503532E3}"/>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8599422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7_Text Only Slide | Horizontal Split">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ectangle 4">
            <a:extLst>
              <a:ext uri="{FF2B5EF4-FFF2-40B4-BE49-F238E27FC236}">
                <a16:creationId xmlns:a16="http://schemas.microsoft.com/office/drawing/2014/main" id="{7E59EE8A-5954-B0A2-ED9F-481B008C0DC4}"/>
              </a:ext>
            </a:extLst>
          </p:cNvPr>
          <p:cNvSpPr/>
          <p:nvPr userDrawn="1"/>
        </p:nvSpPr>
        <p:spPr>
          <a:xfrm>
            <a:off x="0" y="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1" i="0">
                <a:solidFill>
                  <a:schemeClr val="tx1"/>
                </a:solidFill>
                <a:latin typeface="Arial" panose="020B0604020202020204" pitchFamily="34" charset="0"/>
              </a:defRPr>
            </a:lvl1pPr>
            <a:lvl2pPr algn="ctr">
              <a:defRPr sz="1400" b="0" i="0">
                <a:solidFill>
                  <a:schemeClr val="tx1"/>
                </a:solidFill>
                <a:latin typeface="Arial" panose="020B0604020202020204" pitchFamily="34" charset="0"/>
              </a:defRPr>
            </a:lvl2pPr>
            <a:lvl3pPr algn="ctr">
              <a:defRPr sz="1400" b="0" i="0">
                <a:solidFill>
                  <a:schemeClr val="tx1"/>
                </a:solidFill>
                <a:latin typeface="Arial" panose="020B0604020202020204" pitchFamily="34" charset="0"/>
              </a:defRPr>
            </a:lvl3pPr>
            <a:lvl4pPr algn="ctr">
              <a:defRPr sz="1400" b="0" i="0">
                <a:solidFill>
                  <a:schemeClr val="tx1"/>
                </a:solidFill>
                <a:latin typeface="Arial" panose="020B0604020202020204" pitchFamily="34" charset="0"/>
              </a:defRPr>
            </a:lvl4pPr>
            <a:lvl5pPr algn="ctr">
              <a:defRPr sz="14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188381" y="360837"/>
            <a:ext cx="8801099" cy="2116145"/>
          </a:xfrm>
        </p:spPr>
        <p:txBody>
          <a:bodyPr anchor="ctr">
            <a:noAutofit/>
          </a:bodyPr>
          <a:lstStyle>
            <a:lvl1pPr marL="0" indent="0" algn="ctr">
              <a:buNone/>
              <a:defRPr sz="2800" b="0" i="0">
                <a:solidFill>
                  <a:schemeClr val="bg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single line slide header.</a:t>
            </a:r>
          </a:p>
        </p:txBody>
      </p:sp>
      <p:sp>
        <p:nvSpPr>
          <p:cNvPr id="2" name="Text Placeholder 46">
            <a:extLst>
              <a:ext uri="{FF2B5EF4-FFF2-40B4-BE49-F238E27FC236}">
                <a16:creationId xmlns:a16="http://schemas.microsoft.com/office/drawing/2014/main" id="{028BE3DE-4061-5D33-BD8A-D9C005C130D3}"/>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2384631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8_Back Cover - Fram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28143C60-EDDB-5F75-2539-A54E6A4563B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81033" y="419102"/>
            <a:ext cx="4305300" cy="43053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8995" y="464503"/>
            <a:ext cx="4259255" cy="4259255"/>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428662" y="2417335"/>
            <a:ext cx="3864284" cy="1973699"/>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accent2"/>
                </a:solidFill>
                <a:latin typeface="Arial" panose="020B0604020202020204" pitchFamily="34" charset="0"/>
              </a:defRPr>
            </a:lvl1pPr>
          </a:lstStyle>
          <a:p>
            <a:r>
              <a:rPr lang="en-US"/>
              <a:t>Presenter Name:</a:t>
            </a:r>
            <a:br>
              <a:rPr lang="en-US"/>
            </a:br>
            <a:r>
              <a:rPr lang="en-US"/>
              <a:t>Presenter Title:</a:t>
            </a:r>
            <a:br>
              <a:rPr lang="en-US"/>
            </a:br>
            <a:r>
              <a:rPr lang="en-US"/>
              <a:t>Contact Info:</a:t>
            </a:r>
          </a:p>
        </p:txBody>
      </p:sp>
      <p:sp>
        <p:nvSpPr>
          <p:cNvPr id="8" name="TextBox 7">
            <a:extLst>
              <a:ext uri="{FF2B5EF4-FFF2-40B4-BE49-F238E27FC236}">
                <a16:creationId xmlns:a16="http://schemas.microsoft.com/office/drawing/2014/main" id="{70404A51-9E2C-1A05-4D83-0324827437A0}"/>
              </a:ext>
            </a:extLst>
          </p:cNvPr>
          <p:cNvSpPr txBox="1"/>
          <p:nvPr userDrawn="1"/>
        </p:nvSpPr>
        <p:spPr>
          <a:xfrm>
            <a:off x="420727" y="1551061"/>
            <a:ext cx="3872219" cy="707886"/>
          </a:xfrm>
          <a:prstGeom prst="rect">
            <a:avLst/>
          </a:prstGeom>
          <a:noFill/>
        </p:spPr>
        <p:txBody>
          <a:bodyPr wrap="square">
            <a:spAutoFit/>
          </a:bodyPr>
          <a:lstStyle/>
          <a:p>
            <a:pPr algn="ctr"/>
            <a:r>
              <a:rPr lang="en-US" sz="4000" b="0" i="0">
                <a:solidFill>
                  <a:schemeClr val="accent2"/>
                </a:solidFill>
                <a:latin typeface="Palatino" pitchFamily="2" charset="77"/>
              </a:rPr>
              <a:t>Thank You!</a:t>
            </a:r>
          </a:p>
        </p:txBody>
      </p:sp>
    </p:spTree>
    <p:extLst>
      <p:ext uri="{BB962C8B-B14F-4D97-AF65-F5344CB8AC3E}">
        <p14:creationId xmlns:p14="http://schemas.microsoft.com/office/powerpoint/2010/main" val="20086930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9_Thank You | Forest Green">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5" name="TextBox 4">
            <a:extLst>
              <a:ext uri="{FF2B5EF4-FFF2-40B4-BE49-F238E27FC236}">
                <a16:creationId xmlns:a16="http://schemas.microsoft.com/office/drawing/2014/main" id="{A25DF174-3585-7C14-CEFA-3DD61359FD0A}"/>
              </a:ext>
            </a:extLst>
          </p:cNvPr>
          <p:cNvSpPr txBox="1"/>
          <p:nvPr userDrawn="1"/>
        </p:nvSpPr>
        <p:spPr>
          <a:xfrm>
            <a:off x="171448" y="139973"/>
            <a:ext cx="7886699" cy="1323439"/>
          </a:xfrm>
          <a:prstGeom prst="rect">
            <a:avLst/>
          </a:prstGeom>
          <a:noFill/>
        </p:spPr>
        <p:txBody>
          <a:bodyPr wrap="square">
            <a:spAutoFit/>
          </a:bodyPr>
          <a:lstStyle/>
          <a:p>
            <a:r>
              <a:rPr lang="en-US" sz="8000" b="0" i="0">
                <a:solidFill>
                  <a:schemeClr val="accent1"/>
                </a:solidFill>
                <a:latin typeface="Palatino" pitchFamily="2" charset="77"/>
              </a:rPr>
              <a:t>Thank You!</a:t>
            </a:r>
          </a:p>
        </p:txBody>
      </p:sp>
    </p:spTree>
    <p:extLst>
      <p:ext uri="{BB962C8B-B14F-4D97-AF65-F5344CB8AC3E}">
        <p14:creationId xmlns:p14="http://schemas.microsoft.com/office/powerpoint/2010/main" val="24747625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536848"/>
            <a:ext cx="2069806" cy="2069804"/>
          </a:xfrm>
          <a:prstGeom prst="rect">
            <a:avLst/>
          </a:prstGeom>
        </p:spPr>
      </p:pic>
    </p:spTree>
    <p:extLst>
      <p:ext uri="{BB962C8B-B14F-4D97-AF65-F5344CB8AC3E}">
        <p14:creationId xmlns:p14="http://schemas.microsoft.com/office/powerpoint/2010/main" val="1137787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Statement Slide | Frame-2">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grpSp>
        <p:nvGrpSpPr>
          <p:cNvPr id="5" name="Group 4">
            <a:extLst>
              <a:ext uri="{FF2B5EF4-FFF2-40B4-BE49-F238E27FC236}">
                <a16:creationId xmlns:a16="http://schemas.microsoft.com/office/drawing/2014/main" id="{BD03D312-6F91-C655-8A1D-38D39468B676}"/>
              </a:ext>
            </a:extLst>
          </p:cNvPr>
          <p:cNvGrpSpPr/>
          <p:nvPr userDrawn="1"/>
        </p:nvGrpSpPr>
        <p:grpSpPr>
          <a:xfrm>
            <a:off x="157818" y="173258"/>
            <a:ext cx="8822758" cy="4476474"/>
            <a:chOff x="421988" y="396706"/>
            <a:chExt cx="11348025" cy="5757739"/>
          </a:xfrm>
          <a:solidFill>
            <a:schemeClr val="bg2"/>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1634067" y="941436"/>
            <a:ext cx="5875866" cy="2959100"/>
          </a:xfrm>
        </p:spPr>
        <p:txBody>
          <a:bodyPr anchor="ctr">
            <a:noAutofit/>
          </a:bodyPr>
          <a:lstStyle>
            <a:lvl1pPr marL="0" indent="0" algn="ctr">
              <a:buNone/>
              <a:defRPr sz="4500" b="0" i="0">
                <a:solidFill>
                  <a:schemeClr val="bg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056090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Freeform 6">
            <a:extLst>
              <a:ext uri="{FF2B5EF4-FFF2-40B4-BE49-F238E27FC236}">
                <a16:creationId xmlns:a16="http://schemas.microsoft.com/office/drawing/2014/main" id="{001401CB-2386-175A-17B6-75D79E6BA225}"/>
              </a:ext>
            </a:extLst>
          </p:cNvPr>
          <p:cNvSpPr/>
          <p:nvPr userDrawn="1"/>
        </p:nvSpPr>
        <p:spPr>
          <a:xfrm>
            <a:off x="-1" y="1348242"/>
            <a:ext cx="3530269" cy="2447016"/>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5" name="Text Placeholder 5">
            <a:extLst>
              <a:ext uri="{FF2B5EF4-FFF2-40B4-BE49-F238E27FC236}">
                <a16:creationId xmlns:a16="http://schemas.microsoft.com/office/drawing/2014/main" id="{117BB8C9-92C4-3BD5-5929-70C0D1AE3E0E}"/>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latin typeface="Palatino" pitchFamily="2" charset="77"/>
                <a:ea typeface="Palatino" pitchFamily="2" charset="77"/>
              </a:defRPr>
            </a:lvl1pPr>
            <a:lvl2pPr algn="ctr">
              <a:defRPr sz="1600" b="0" i="0">
                <a:latin typeface="Palatino" pitchFamily="2" charset="77"/>
                <a:ea typeface="Palatino" pitchFamily="2" charset="77"/>
              </a:defRPr>
            </a:lvl2pPr>
            <a:lvl3pPr algn="ctr">
              <a:defRPr sz="1600" b="0" i="0">
                <a:latin typeface="Palatino" pitchFamily="2" charset="77"/>
                <a:ea typeface="Palatino" pitchFamily="2" charset="77"/>
              </a:defRPr>
            </a:lvl3pPr>
            <a:lvl4pPr algn="ctr">
              <a:defRPr sz="1600" b="0" i="0">
                <a:latin typeface="Palatino" pitchFamily="2" charset="77"/>
                <a:ea typeface="Palatino" pitchFamily="2" charset="77"/>
              </a:defRPr>
            </a:lvl4pPr>
            <a:lvl5pPr algn="ctr">
              <a:defRPr sz="1600" b="0" i="0">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009935F3-9A0C-D79D-C3AF-3F5414A4CE8B}"/>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7046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userDrawn="1"/>
        </p:nvSpPr>
        <p:spPr>
          <a:xfrm>
            <a:off x="0" y="0"/>
            <a:ext cx="3548742" cy="51631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13" name="Freeform 12">
            <a:extLst>
              <a:ext uri="{FF2B5EF4-FFF2-40B4-BE49-F238E27FC236}">
                <a16:creationId xmlns:a16="http://schemas.microsoft.com/office/drawing/2014/main" id="{1A146E06-0D50-1A0C-A96D-8F56B7AA3377}"/>
              </a:ext>
            </a:extLst>
          </p:cNvPr>
          <p:cNvSpPr/>
          <p:nvPr userDrawn="1"/>
        </p:nvSpPr>
        <p:spPr>
          <a:xfrm>
            <a:off x="-228601" y="1348242"/>
            <a:ext cx="3459233" cy="2450592"/>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185BA29B-8D33-C61E-7DB8-2AF7BBCEECD1}"/>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solidFill>
                  <a:schemeClr val="accent1"/>
                </a:solidFill>
                <a:latin typeface="Palatino" pitchFamily="2" charset="77"/>
                <a:ea typeface="Palatino" pitchFamily="2" charset="77"/>
              </a:defRPr>
            </a:lvl1pPr>
            <a:lvl2pPr algn="ctr">
              <a:defRPr sz="1600" b="0" i="0">
                <a:solidFill>
                  <a:schemeClr val="accent1"/>
                </a:solidFill>
                <a:latin typeface="Palatino" pitchFamily="2" charset="77"/>
                <a:ea typeface="Palatino" pitchFamily="2" charset="77"/>
              </a:defRPr>
            </a:lvl2pPr>
            <a:lvl3pPr algn="ctr">
              <a:defRPr sz="1600" b="0" i="0">
                <a:solidFill>
                  <a:schemeClr val="accent1"/>
                </a:solidFill>
                <a:latin typeface="Palatino" pitchFamily="2" charset="77"/>
                <a:ea typeface="Palatino" pitchFamily="2" charset="77"/>
              </a:defRPr>
            </a:lvl3pPr>
            <a:lvl4pPr algn="ctr">
              <a:defRPr sz="1600" b="0" i="0">
                <a:solidFill>
                  <a:schemeClr val="accent1"/>
                </a:solidFill>
                <a:latin typeface="Palatino" pitchFamily="2" charset="77"/>
                <a:ea typeface="Palatino" pitchFamily="2" charset="77"/>
              </a:defRPr>
            </a:lvl4pPr>
            <a:lvl5pPr algn="ctr">
              <a:defRPr sz="1600" b="0" i="0">
                <a:solidFill>
                  <a:schemeClr val="accent1"/>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9B984558-E495-3509-1634-5D4F18847258}"/>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1877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473052"/>
            <a:ext cx="2069806" cy="2069804"/>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2635250" y="4324290"/>
            <a:ext cx="3873500" cy="482600"/>
          </a:xfrm>
        </p:spPr>
        <p:txBody>
          <a:bodyPr anchor="b">
            <a:noAutofit/>
          </a:bodyPr>
          <a:lstStyle>
            <a:lvl1pPr marL="0" indent="0" algn="ctr">
              <a:buFont typeface="Arial" panose="020B0604020202020204" pitchFamily="34" charset="0"/>
              <a:buNone/>
              <a:defRPr sz="1400" b="0" i="0">
                <a:latin typeface="Palatino" pitchFamily="2" charset="77"/>
              </a:defRPr>
            </a:lvl1pPr>
            <a:lvl2pPr marL="457200" indent="0" algn="ctr">
              <a:buFont typeface="Arial" panose="020B0604020202020204" pitchFamily="34" charset="0"/>
              <a:buNone/>
              <a:defRPr sz="1400" b="0" i="0">
                <a:latin typeface="Girl Scout Display Light" panose="02020003000000000000" pitchFamily="18" charset="0"/>
              </a:defRPr>
            </a:lvl2pPr>
            <a:lvl3pPr marL="914400" indent="0" algn="ctr">
              <a:buFont typeface="Arial" panose="020B0604020202020204" pitchFamily="34" charset="0"/>
              <a:buNone/>
              <a:defRPr sz="1400" b="0" i="0">
                <a:latin typeface="Girl Scout Display Light" panose="02020003000000000000" pitchFamily="18" charset="0"/>
              </a:defRPr>
            </a:lvl3pPr>
            <a:lvl4pPr marL="1371600" indent="0" algn="ctr">
              <a:buFont typeface="Arial" panose="020B0604020202020204" pitchFamily="34" charset="0"/>
              <a:buNone/>
              <a:defRPr sz="1400" b="0" i="0">
                <a:latin typeface="Girl Scout Display Light" panose="02020003000000000000" pitchFamily="18" charset="0"/>
              </a:defRPr>
            </a:lvl4pPr>
            <a:lvl5pPr marL="1828800" indent="0" algn="ctr">
              <a:buFont typeface="Arial" panose="020B0604020202020204" pitchFamily="34" charset="0"/>
              <a:buNone/>
              <a:defRPr sz="1400" b="0" i="0">
                <a:latin typeface="Girl Scout Display Light" panose="02020003000000000000" pitchFamily="18" charset="0"/>
              </a:defRPr>
            </a:lvl5pPr>
          </a:lstStyle>
          <a:p>
            <a:pPr lvl="0"/>
            <a:r>
              <a:rPr lang="en-US"/>
              <a:t>Presentation Title</a:t>
            </a:r>
          </a:p>
        </p:txBody>
      </p:sp>
    </p:spTree>
    <p:extLst>
      <p:ext uri="{BB962C8B-B14F-4D97-AF65-F5344CB8AC3E}">
        <p14:creationId xmlns:p14="http://schemas.microsoft.com/office/powerpoint/2010/main" val="2404097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46">
            <a:extLst>
              <a:ext uri="{FF2B5EF4-FFF2-40B4-BE49-F238E27FC236}">
                <a16:creationId xmlns:a16="http://schemas.microsoft.com/office/drawing/2014/main" id="{6575B741-BBAF-F595-2A4B-BD52607B1ECD}"/>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277813" y="279400"/>
            <a:ext cx="4230687" cy="4458746"/>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050"/>
            </a:lvl1pPr>
          </a:lstStyle>
          <a:p>
            <a:r>
              <a:rPr lang="en-US"/>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1"/>
                </a:solidFill>
                <a:latin typeface="Palatino" pitchFamily="2" charset="77"/>
              </a:defRPr>
            </a:lvl1pPr>
            <a:lvl2pPr algn="l">
              <a:defRPr sz="2600" b="0" i="0">
                <a:solidFill>
                  <a:schemeClr val="accent1"/>
                </a:solidFill>
                <a:latin typeface="Palatino" pitchFamily="2" charset="77"/>
              </a:defRPr>
            </a:lvl2pPr>
            <a:lvl3pPr algn="l">
              <a:defRPr sz="2600" b="0" i="0">
                <a:solidFill>
                  <a:schemeClr val="accent1"/>
                </a:solidFill>
                <a:latin typeface="Palatino" pitchFamily="2" charset="77"/>
              </a:defRPr>
            </a:lvl3pPr>
            <a:lvl4pPr algn="l">
              <a:defRPr sz="2600" b="0" i="0">
                <a:solidFill>
                  <a:schemeClr val="accent1"/>
                </a:solidFill>
                <a:latin typeface="Palatino" pitchFamily="2" charset="77"/>
              </a:defRPr>
            </a:lvl4pPr>
            <a:lvl5pPr algn="l">
              <a:defRPr sz="2600"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622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Statement Slide | With Image-2">
    <p:bg>
      <p:bgPr>
        <a:solidFill>
          <a:schemeClr val="bg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1"/>
                </a:solidFill>
                <a:latin typeface="Palatino" pitchFamily="2" charset="77"/>
              </a:defRPr>
            </a:lvl1pPr>
            <a:lvl2pPr algn="l">
              <a:defRPr sz="2600" b="0" i="0">
                <a:solidFill>
                  <a:schemeClr val="accent1"/>
                </a:solidFill>
                <a:latin typeface="Palatino" pitchFamily="2" charset="77"/>
              </a:defRPr>
            </a:lvl2pPr>
            <a:lvl3pPr algn="l">
              <a:defRPr sz="2600" b="0" i="0">
                <a:solidFill>
                  <a:schemeClr val="accent1"/>
                </a:solidFill>
                <a:latin typeface="Palatino" pitchFamily="2" charset="77"/>
              </a:defRPr>
            </a:lvl3pPr>
            <a:lvl4pPr algn="l">
              <a:defRPr sz="2600" b="0" i="0">
                <a:solidFill>
                  <a:schemeClr val="accent1"/>
                </a:solidFill>
                <a:latin typeface="Palatino" pitchFamily="2" charset="77"/>
              </a:defRPr>
            </a:lvl4pPr>
            <a:lvl5pPr algn="l">
              <a:defRPr sz="2600"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4848D635-5DD1-3D6B-F496-B55C6C699E4C}"/>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16002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Statement Slide | With Image-3">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Rectangle 114">
            <a:extLst>
              <a:ext uri="{FF2B5EF4-FFF2-40B4-BE49-F238E27FC236}">
                <a16:creationId xmlns:a16="http://schemas.microsoft.com/office/drawing/2014/main" id="{328FBCFE-3AEA-5BAE-5945-A1CDE03166AA}"/>
              </a:ext>
            </a:extLst>
          </p:cNvPr>
          <p:cNvSpPr/>
          <p:nvPr userDrawn="1"/>
        </p:nvSpPr>
        <p:spPr>
          <a:xfrm>
            <a:off x="339009" y="377072"/>
            <a:ext cx="3912480" cy="4389356"/>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4572000" y="0"/>
            <a:ext cx="4572000" cy="5153025"/>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511029" y="1019496"/>
            <a:ext cx="3568440" cy="3494709"/>
          </a:xfrm>
        </p:spPr>
        <p:txBody>
          <a:bodyPr anchor="ctr">
            <a:noAutofit/>
          </a:bodyPr>
          <a:lstStyle>
            <a:lvl1pPr marL="0" indent="0" algn="ctr">
              <a:buNone/>
              <a:defRPr sz="36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2369649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0" y="2640236"/>
            <a:ext cx="1936997" cy="2129978"/>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136775" y="2640013"/>
            <a:ext cx="2092325" cy="2130425"/>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4422775" y="279400"/>
            <a:ext cx="4435475" cy="4491038"/>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239184" y="215371"/>
            <a:ext cx="3989916" cy="2287893"/>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741783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Freeform 11">
            <a:extLst>
              <a:ext uri="{FF2B5EF4-FFF2-40B4-BE49-F238E27FC236}">
                <a16:creationId xmlns:a16="http://schemas.microsoft.com/office/drawing/2014/main" id="{88B1A514-DF4D-B244-25A5-56DB8DA92123}"/>
              </a:ext>
            </a:extLst>
          </p:cNvPr>
          <p:cNvSpPr/>
          <p:nvPr userDrawn="1"/>
        </p:nvSpPr>
        <p:spPr>
          <a:xfrm>
            <a:off x="251401"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userDrawn="1"/>
        </p:nvSpPr>
        <p:spPr>
          <a:xfrm>
            <a:off x="3202114" y="6494"/>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userDrawn="1"/>
        </p:nvSpPr>
        <p:spPr>
          <a:xfrm>
            <a:off x="6152827"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442287"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348710" y="2441801"/>
            <a:ext cx="2521911" cy="1067979"/>
          </a:xfrm>
        </p:spPr>
        <p:txBody>
          <a:bodyPr>
            <a:normAutofit/>
          </a:bodyPr>
          <a:lstStyle>
            <a:lvl1pPr marL="0" indent="0">
              <a:buNone/>
              <a:defRPr sz="2000" b="0" i="0">
                <a:solidFill>
                  <a:schemeClr val="accent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3390080"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3296503" y="2441801"/>
            <a:ext cx="2521911" cy="1067979"/>
          </a:xfrm>
        </p:spPr>
        <p:txBody>
          <a:bodyPr>
            <a:normAutofit/>
          </a:bodyPr>
          <a:lstStyle>
            <a:lvl1pPr marL="0" indent="0">
              <a:buNone/>
              <a:defRPr sz="2000" b="0" i="0">
                <a:solidFill>
                  <a:schemeClr val="tx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6337873"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6244296" y="2441801"/>
            <a:ext cx="2521911" cy="1067979"/>
          </a:xfrm>
        </p:spPr>
        <p:txBody>
          <a:bodyPr>
            <a:normAutofit/>
          </a:bodyPr>
          <a:lstStyle>
            <a:lvl1pPr marL="0" indent="0">
              <a:buNone/>
              <a:defRPr sz="2000" b="0" i="0">
                <a:solidFill>
                  <a:schemeClr val="bg2"/>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2" name="Text Placeholder 6">
            <a:extLst>
              <a:ext uri="{FF2B5EF4-FFF2-40B4-BE49-F238E27FC236}">
                <a16:creationId xmlns:a16="http://schemas.microsoft.com/office/drawing/2014/main" id="{2DF65CCB-3A1C-7988-96DB-33091757930D}"/>
              </a:ext>
            </a:extLst>
          </p:cNvPr>
          <p:cNvSpPr>
            <a:spLocks noGrp="1"/>
          </p:cNvSpPr>
          <p:nvPr>
            <p:ph type="body" sz="quarter" idx="21" hasCustomPrompt="1"/>
          </p:nvPr>
        </p:nvSpPr>
        <p:spPr>
          <a:xfrm>
            <a:off x="348710" y="3513409"/>
            <a:ext cx="2521911" cy="1088571"/>
          </a:xfrm>
        </p:spPr>
        <p:txBody>
          <a:bodyPr>
            <a:noAutofit/>
          </a:bodyPr>
          <a:lstStyle>
            <a:lvl1pPr marL="0" indent="0">
              <a:buNone/>
              <a:defRPr sz="1050"/>
            </a:lvl1pPr>
            <a:lvl2pPr marL="628650" indent="-171450">
              <a:buFont typeface="Arial" panose="020B0604020202020204" pitchFamily="34" charset="0"/>
              <a:buChar char="•"/>
              <a:defRPr sz="1050"/>
            </a:lvl2pPr>
            <a:lvl3pPr marL="1085850" indent="-171450">
              <a:buFont typeface="Arial" panose="020B0604020202020204" pitchFamily="34" charset="0"/>
              <a:buChar char="•"/>
              <a:defRPr sz="1050"/>
            </a:lvl3pPr>
            <a:lvl4pPr marL="1543050" indent="-171450">
              <a:buFont typeface="Arial" panose="020B0604020202020204" pitchFamily="34" charset="0"/>
              <a:buChar char="•"/>
              <a:defRPr sz="1050"/>
            </a:lvl4pPr>
            <a:lvl5pPr marL="2000250" indent="-171450">
              <a:buFont typeface="Arial" panose="020B0604020202020204" pitchFamily="34" charset="0"/>
              <a:buChar char="•"/>
              <a:defRPr sz="1050"/>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F8E33664-7D0E-6FCA-CDF2-E2A262AE8E1C}"/>
              </a:ext>
            </a:extLst>
          </p:cNvPr>
          <p:cNvSpPr>
            <a:spLocks noGrp="1"/>
          </p:cNvSpPr>
          <p:nvPr>
            <p:ph type="body" sz="quarter" idx="22" hasCustomPrompt="1"/>
          </p:nvPr>
        </p:nvSpPr>
        <p:spPr>
          <a:xfrm>
            <a:off x="3296502" y="3513409"/>
            <a:ext cx="2521911" cy="1088571"/>
          </a:xfrm>
        </p:spPr>
        <p:txBody>
          <a:bodyPr>
            <a:noAutofit/>
          </a:bodyPr>
          <a:lstStyle>
            <a:lvl1pPr marL="0" indent="0">
              <a:buNone/>
              <a:defRPr sz="1050"/>
            </a:lvl1pPr>
            <a:lvl2pPr marL="628650" indent="-171450">
              <a:buFont typeface="Arial" panose="020B0604020202020204" pitchFamily="34" charset="0"/>
              <a:buChar char="•"/>
              <a:defRPr sz="1050"/>
            </a:lvl2pPr>
            <a:lvl3pPr marL="1085850" indent="-171450">
              <a:buFont typeface="Arial" panose="020B0604020202020204" pitchFamily="34" charset="0"/>
              <a:buChar char="•"/>
              <a:defRPr sz="1050"/>
            </a:lvl3pPr>
            <a:lvl4pPr marL="1543050" indent="-171450">
              <a:buFont typeface="Arial" panose="020B0604020202020204" pitchFamily="34" charset="0"/>
              <a:buChar char="•"/>
              <a:defRPr sz="1050"/>
            </a:lvl4pPr>
            <a:lvl5pPr marL="2000250" indent="-171450">
              <a:buFont typeface="Arial" panose="020B0604020202020204" pitchFamily="34" charset="0"/>
              <a:buChar char="•"/>
              <a:defRPr sz="1050"/>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A0A97F31-1C41-EF9D-ABA9-7B061A9992B1}"/>
              </a:ext>
            </a:extLst>
          </p:cNvPr>
          <p:cNvSpPr>
            <a:spLocks noGrp="1"/>
          </p:cNvSpPr>
          <p:nvPr>
            <p:ph type="body" sz="quarter" idx="23" hasCustomPrompt="1"/>
          </p:nvPr>
        </p:nvSpPr>
        <p:spPr>
          <a:xfrm>
            <a:off x="6244296" y="3513409"/>
            <a:ext cx="2521911" cy="1088571"/>
          </a:xfrm>
        </p:spPr>
        <p:txBody>
          <a:bodyPr>
            <a:noAutofit/>
          </a:bodyPr>
          <a:lstStyle>
            <a:lvl1pPr marL="0" indent="0">
              <a:buNone/>
              <a:defRPr sz="1050">
                <a:solidFill>
                  <a:schemeClr val="bg1"/>
                </a:solidFill>
              </a:defRPr>
            </a:lvl1pPr>
            <a:lvl2pPr marL="628650" indent="-171450">
              <a:buFont typeface="Arial" panose="020B0604020202020204" pitchFamily="34" charset="0"/>
              <a:buChar char="•"/>
              <a:defRPr sz="1050">
                <a:solidFill>
                  <a:schemeClr val="bg1"/>
                </a:solidFill>
              </a:defRPr>
            </a:lvl2pPr>
            <a:lvl3pPr marL="1085850" indent="-171450">
              <a:buFont typeface="Arial" panose="020B0604020202020204" pitchFamily="34" charset="0"/>
              <a:buChar char="•"/>
              <a:defRPr sz="1050">
                <a:solidFill>
                  <a:schemeClr val="bg1"/>
                </a:solidFill>
              </a:defRPr>
            </a:lvl3pPr>
            <a:lvl4pPr marL="1543050" indent="-171450">
              <a:buFont typeface="Arial" panose="020B0604020202020204" pitchFamily="34" charset="0"/>
              <a:buChar char="•"/>
              <a:defRPr sz="1050">
                <a:solidFill>
                  <a:schemeClr val="bg1"/>
                </a:solidFill>
              </a:defRPr>
            </a:lvl4pPr>
            <a:lvl5pPr marL="2000250" indent="-171450">
              <a:buFont typeface="Arial" panose="020B0604020202020204" pitchFamily="34" charset="0"/>
              <a:buChar char="•"/>
              <a:defRPr sz="105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3372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4572000" y="613096"/>
            <a:ext cx="4267199" cy="3975838"/>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194838" y="2571751"/>
            <a:ext cx="4046961" cy="2017184"/>
          </a:xfrm>
        </p:spPr>
        <p:txBody>
          <a:bodyPr/>
          <a:lstStyle>
            <a:lvl1pPr marL="0" indent="0" algn="l">
              <a:buNone/>
              <a:defRPr sz="1400" b="1" i="0">
                <a:latin typeface="Arial" panose="020B0604020202020204" pitchFamily="34" charset="0"/>
              </a:defRPr>
            </a:lvl1pPr>
            <a:lvl2pPr algn="l">
              <a:defRPr/>
            </a:lvl2pPr>
            <a:lvl3pPr algn="l">
              <a:defRPr/>
            </a:lvl3pPr>
            <a:lvl4pPr algn="l">
              <a:defRPr/>
            </a:lvl4pPr>
            <a:lvl5pPr algn="l">
              <a:defRPr/>
            </a:lvl5pPr>
          </a:lstStyle>
          <a:p>
            <a:pPr lvl="0"/>
            <a:r>
              <a:rPr lang="en-US"/>
              <a:t>Options to add subtitle for bullet points</a:t>
            </a:r>
          </a:p>
          <a:p>
            <a:pPr lvl="1"/>
            <a:r>
              <a:rPr lang="en-US"/>
              <a:t>Bullet point</a:t>
            </a:r>
          </a:p>
          <a:p>
            <a:pPr lvl="2"/>
            <a:r>
              <a:rPr lang="en-US"/>
              <a:t>Third level</a:t>
            </a:r>
          </a:p>
          <a:p>
            <a:pPr lvl="3"/>
            <a:r>
              <a:rPr lang="en-US"/>
              <a:t>Fourth level</a:t>
            </a:r>
          </a:p>
          <a:p>
            <a:pPr lvl="4"/>
            <a:r>
              <a:rPr lang="en-US"/>
              <a:t>Fifth level</a:t>
            </a:r>
          </a:p>
        </p:txBody>
      </p:sp>
      <p:sp>
        <p:nvSpPr>
          <p:cNvPr id="7" name="Text Placeholder 46">
            <a:extLst>
              <a:ext uri="{FF2B5EF4-FFF2-40B4-BE49-F238E27FC236}">
                <a16:creationId xmlns:a16="http://schemas.microsoft.com/office/drawing/2014/main" id="{DA3AC9FF-656A-8EE6-9078-863A9017AD55}"/>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104340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Statement | Images w/ Capti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6654926" y="871432"/>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6654926" y="2886211"/>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5019675" y="871538"/>
            <a:ext cx="1500188" cy="1339850"/>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5019675" y="2822544"/>
            <a:ext cx="1485426" cy="1469077"/>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Add Image Here</a:t>
            </a:r>
          </a:p>
        </p:txBody>
      </p:sp>
      <p:sp>
        <p:nvSpPr>
          <p:cNvPr id="2" name="Text Placeholder 6">
            <a:extLst>
              <a:ext uri="{FF2B5EF4-FFF2-40B4-BE49-F238E27FC236}">
                <a16:creationId xmlns:a16="http://schemas.microsoft.com/office/drawing/2014/main" id="{3103981E-91EB-C217-5452-D1D92204F719}"/>
              </a:ext>
            </a:extLst>
          </p:cNvPr>
          <p:cNvSpPr>
            <a:spLocks noGrp="1"/>
          </p:cNvSpPr>
          <p:nvPr>
            <p:ph type="body" sz="quarter" idx="48" hasCustomPrompt="1"/>
          </p:nvPr>
        </p:nvSpPr>
        <p:spPr>
          <a:xfrm>
            <a:off x="6654926" y="1354273"/>
            <a:ext cx="2016376" cy="1092200"/>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AEC99632-3AB9-BCC0-4A56-1000DE59E81E}"/>
              </a:ext>
            </a:extLst>
          </p:cNvPr>
          <p:cNvSpPr>
            <a:spLocks noGrp="1"/>
          </p:cNvSpPr>
          <p:nvPr>
            <p:ph type="body" sz="quarter" idx="49" hasCustomPrompt="1"/>
          </p:nvPr>
        </p:nvSpPr>
        <p:spPr>
          <a:xfrm>
            <a:off x="6654926" y="3366075"/>
            <a:ext cx="2016376" cy="1092200"/>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FBAA3501-464F-BAA8-F71D-1A1531690380}"/>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957880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142989"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271463"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6655205"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4783679"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142989" y="2695639"/>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271463"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6655205" y="2695639"/>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4783679"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 name="Text Placeholder 6">
            <a:extLst>
              <a:ext uri="{FF2B5EF4-FFF2-40B4-BE49-F238E27FC236}">
                <a16:creationId xmlns:a16="http://schemas.microsoft.com/office/drawing/2014/main" id="{DEE9428F-6201-A07C-C0E4-0E54821CC900}"/>
              </a:ext>
            </a:extLst>
          </p:cNvPr>
          <p:cNvSpPr>
            <a:spLocks noGrp="1"/>
          </p:cNvSpPr>
          <p:nvPr>
            <p:ph type="body" sz="quarter" idx="57" hasCustomPrompt="1"/>
          </p:nvPr>
        </p:nvSpPr>
        <p:spPr>
          <a:xfrm>
            <a:off x="2142989"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2772D6B6-9BD3-E80E-265A-9C2D5734CCBA}"/>
              </a:ext>
            </a:extLst>
          </p:cNvPr>
          <p:cNvSpPr>
            <a:spLocks noGrp="1"/>
          </p:cNvSpPr>
          <p:nvPr>
            <p:ph type="body" sz="quarter" idx="58" hasCustomPrompt="1"/>
          </p:nvPr>
        </p:nvSpPr>
        <p:spPr>
          <a:xfrm>
            <a:off x="6655205"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90E70F82-68F8-F8D6-D23D-B067B38534AA}"/>
              </a:ext>
            </a:extLst>
          </p:cNvPr>
          <p:cNvSpPr>
            <a:spLocks noGrp="1"/>
          </p:cNvSpPr>
          <p:nvPr>
            <p:ph type="body" sz="quarter" idx="59" hasCustomPrompt="1"/>
          </p:nvPr>
        </p:nvSpPr>
        <p:spPr>
          <a:xfrm>
            <a:off x="2142989"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67B52FF8-0E3D-2E0A-1194-443F435E8189}"/>
              </a:ext>
            </a:extLst>
          </p:cNvPr>
          <p:cNvSpPr>
            <a:spLocks noGrp="1"/>
          </p:cNvSpPr>
          <p:nvPr>
            <p:ph type="body" sz="quarter" idx="60" hasCustomPrompt="1"/>
          </p:nvPr>
        </p:nvSpPr>
        <p:spPr>
          <a:xfrm>
            <a:off x="6655205"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46">
            <a:extLst>
              <a:ext uri="{FF2B5EF4-FFF2-40B4-BE49-F238E27FC236}">
                <a16:creationId xmlns:a16="http://schemas.microsoft.com/office/drawing/2014/main" id="{1B932BEF-5C16-4BAD-AC6E-68104BCF93A5}"/>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485082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Freeform 8">
            <a:extLst>
              <a:ext uri="{FF2B5EF4-FFF2-40B4-BE49-F238E27FC236}">
                <a16:creationId xmlns:a16="http://schemas.microsoft.com/office/drawing/2014/main" id="{73CF8B4C-2E1F-6F76-48D8-67090FDC167F}"/>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284163" y="577850"/>
            <a:ext cx="3854450"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4727575" y="304800"/>
            <a:ext cx="4124325" cy="4348163"/>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194840" y="2958707"/>
            <a:ext cx="1707392" cy="1349883"/>
          </a:xfrm>
        </p:spPr>
        <p:txBody>
          <a:bodyPr>
            <a:normAutofit/>
          </a:bodyPr>
          <a:lstStyle>
            <a:lvl1pPr marL="0" indent="0">
              <a:buNone/>
              <a:defRPr sz="2000" b="0" i="0">
                <a:solidFill>
                  <a:schemeClr val="accent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138767" y="2949590"/>
            <a:ext cx="2007134" cy="1616059"/>
          </a:xfrm>
        </p:spPr>
        <p:txBody>
          <a:bodyPr>
            <a:normAutofit/>
          </a:bodyPr>
          <a:lstStyle>
            <a:lvl1pPr marL="0" indent="0" algn="l">
              <a:buNone/>
              <a:defRPr sz="1050" b="0" i="0">
                <a:latin typeface="Arial" panose="020B0604020202020204" pitchFamily="34" charset="0"/>
              </a:defRPr>
            </a:lvl1pPr>
            <a:lvl2pPr algn="l">
              <a:defRPr sz="1050"/>
            </a:lvl2pPr>
            <a:lvl3pPr algn="l">
              <a:defRPr sz="1050"/>
            </a:lvl3pPr>
            <a:lvl4pPr algn="l">
              <a:defRPr sz="1050"/>
            </a:lvl4pPr>
            <a:lvl5pPr algn="l">
              <a:defRPr sz="1100"/>
            </a:lvl5pPr>
          </a:lstStyle>
          <a:p>
            <a:pPr lvl="0"/>
            <a:r>
              <a:rPr lang="en-US"/>
              <a:t>Type here to enter text</a:t>
            </a:r>
          </a:p>
          <a:p>
            <a:pPr lvl="1"/>
            <a:r>
              <a:rPr lang="en-US"/>
              <a:t>Second level</a:t>
            </a:r>
          </a:p>
          <a:p>
            <a:pPr lvl="2"/>
            <a:r>
              <a:rPr lang="en-US"/>
              <a:t>Third level</a:t>
            </a:r>
          </a:p>
          <a:p>
            <a:pPr lvl="3"/>
            <a:r>
              <a:rPr lang="en-US"/>
              <a:t>Fourth level</a:t>
            </a:r>
          </a:p>
        </p:txBody>
      </p:sp>
      <p:sp>
        <p:nvSpPr>
          <p:cNvPr id="2" name="Text Placeholder 46">
            <a:extLst>
              <a:ext uri="{FF2B5EF4-FFF2-40B4-BE49-F238E27FC236}">
                <a16:creationId xmlns:a16="http://schemas.microsoft.com/office/drawing/2014/main" id="{40F984C0-43DF-025C-29E2-3D215FCBB741}"/>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060267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4817485" y="687179"/>
            <a:ext cx="4048701" cy="1884571"/>
          </a:xfrm>
        </p:spPr>
        <p:txBody>
          <a:bodyPr anchor="t">
            <a:noAutofit/>
          </a:bodyPr>
          <a:lstStyle>
            <a:lvl1pPr marL="0" indent="0" algn="l">
              <a:buNone/>
              <a:defRPr sz="26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4760446" y="3793156"/>
            <a:ext cx="1316226" cy="279220"/>
          </a:xfrm>
        </p:spPr>
        <p:txBody>
          <a:bodyPr anchor="ctr">
            <a:normAutofit/>
          </a:bodyPr>
          <a:lstStyle>
            <a:lvl1pPr marL="0" indent="0" algn="ctr">
              <a:lnSpc>
                <a:spcPct val="100000"/>
              </a:lnSpc>
              <a:buNone/>
              <a:defRPr sz="10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7549960" y="3793156"/>
            <a:ext cx="1316226" cy="279220"/>
          </a:xfrm>
        </p:spPr>
        <p:txBody>
          <a:bodyPr anchor="ctr">
            <a:normAutofit/>
          </a:bodyPr>
          <a:lstStyle>
            <a:lvl1pPr marL="0" indent="0" algn="ctr">
              <a:lnSpc>
                <a:spcPct val="100000"/>
              </a:lnSpc>
              <a:buNone/>
              <a:defRPr sz="10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6155203" y="3793156"/>
            <a:ext cx="1316226" cy="279220"/>
          </a:xfrm>
        </p:spPr>
        <p:txBody>
          <a:bodyPr anchor="ctr">
            <a:normAutofit/>
          </a:bodyPr>
          <a:lstStyle>
            <a:lvl1pPr marL="0" indent="0" algn="ctr">
              <a:lnSpc>
                <a:spcPct val="100000"/>
              </a:lnSpc>
              <a:buNone/>
              <a:defRPr sz="10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2" name="Text Placeholder 6">
            <a:extLst>
              <a:ext uri="{FF2B5EF4-FFF2-40B4-BE49-F238E27FC236}">
                <a16:creationId xmlns:a16="http://schemas.microsoft.com/office/drawing/2014/main" id="{F0849B42-C5DE-E107-1CAB-7E6503ABBDE4}"/>
              </a:ext>
            </a:extLst>
          </p:cNvPr>
          <p:cNvSpPr>
            <a:spLocks noGrp="1"/>
          </p:cNvSpPr>
          <p:nvPr>
            <p:ph type="body" sz="quarter" idx="59" hasCustomPrompt="1"/>
          </p:nvPr>
        </p:nvSpPr>
        <p:spPr>
          <a:xfrm>
            <a:off x="4760446"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7" name="Text Placeholder 6">
            <a:extLst>
              <a:ext uri="{FF2B5EF4-FFF2-40B4-BE49-F238E27FC236}">
                <a16:creationId xmlns:a16="http://schemas.microsoft.com/office/drawing/2014/main" id="{84D01181-821A-1137-C162-35C544216BF0}"/>
              </a:ext>
            </a:extLst>
          </p:cNvPr>
          <p:cNvSpPr>
            <a:spLocks noGrp="1"/>
          </p:cNvSpPr>
          <p:nvPr>
            <p:ph type="body" sz="quarter" idx="60" hasCustomPrompt="1"/>
          </p:nvPr>
        </p:nvSpPr>
        <p:spPr>
          <a:xfrm>
            <a:off x="6155203"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0D30A1BA-6034-CE7B-4C08-3FB66B7C666E}"/>
              </a:ext>
            </a:extLst>
          </p:cNvPr>
          <p:cNvSpPr>
            <a:spLocks noGrp="1"/>
          </p:cNvSpPr>
          <p:nvPr>
            <p:ph type="body" sz="quarter" idx="61" hasCustomPrompt="1"/>
          </p:nvPr>
        </p:nvSpPr>
        <p:spPr>
          <a:xfrm>
            <a:off x="7549960"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46">
            <a:extLst>
              <a:ext uri="{FF2B5EF4-FFF2-40B4-BE49-F238E27FC236}">
                <a16:creationId xmlns:a16="http://schemas.microsoft.com/office/drawing/2014/main" id="{15E7A955-2A9D-2C2E-94EF-9038488D5C77}"/>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78505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Cover Slide | Title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628650" y="1456267"/>
            <a:ext cx="7886700" cy="2230966"/>
          </a:xfrm>
        </p:spPr>
        <p:txBody>
          <a:bodyPr>
            <a:noAutofit/>
          </a:bodyPr>
          <a:lstStyle>
            <a:lvl1pPr algn="ctr">
              <a:defRPr sz="4400"/>
            </a:lvl1pPr>
          </a:lstStyle>
          <a:p>
            <a:r>
              <a:rPr lang="en-US"/>
              <a:t>2024</a:t>
            </a:r>
            <a:br>
              <a:rPr lang="en-US"/>
            </a:br>
            <a:r>
              <a:rPr lang="en-US"/>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5170" y="4464344"/>
            <a:ext cx="453658" cy="453658"/>
          </a:xfrm>
          <a:prstGeom prst="rect">
            <a:avLst/>
          </a:prstGeom>
        </p:spPr>
      </p:pic>
    </p:spTree>
    <p:extLst>
      <p:ext uri="{BB962C8B-B14F-4D97-AF65-F5344CB8AC3E}">
        <p14:creationId xmlns:p14="http://schemas.microsoft.com/office/powerpoint/2010/main" val="1660936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userDrawn="1"/>
        </p:nvSpPr>
        <p:spPr>
          <a:xfrm>
            <a:off x="8485459" y="4972051"/>
            <a:ext cx="550592" cy="182739"/>
          </a:xfrm>
          <a:prstGeom prst="rect">
            <a:avLst/>
          </a:prstGeom>
        </p:spPr>
        <p:txBody>
          <a:bodyPr vert="horz" lIns="91440" tIns="45720" rIns="91440" bIns="4572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b="0" i="0" smtClean="0">
                <a:latin typeface="Palatino" pitchFamily="2" charset="77"/>
              </a:rPr>
              <a:pPr/>
              <a:t>‹#›</a:t>
            </a:fld>
            <a:endParaRPr lang="en-US" b="0" i="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userDrawn="1"/>
        </p:nvSpPr>
        <p:spPr>
          <a:xfrm>
            <a:off x="171449" y="4998093"/>
            <a:ext cx="5673297" cy="154578"/>
          </a:xfrm>
          <a:prstGeom prst="rect">
            <a:avLst/>
          </a:prstGeom>
        </p:spPr>
        <p:txBody>
          <a:bodyPr vert="horz" lIns="91440" tIns="45720" rIns="91440" bIns="4572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b="0" i="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userDrawn="1"/>
        </p:nvSpPr>
        <p:spPr>
          <a:xfrm>
            <a:off x="251401" y="452487"/>
            <a:ext cx="4167036" cy="4326903"/>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userDrawn="1"/>
        </p:nvSpPr>
        <p:spPr>
          <a:xfrm>
            <a:off x="4753756" y="466759"/>
            <a:ext cx="4167036" cy="4326903"/>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357258" y="2160218"/>
            <a:ext cx="395532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382659" y="2994539"/>
            <a:ext cx="3929921"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4856821" y="2160218"/>
            <a:ext cx="3955322" cy="661464"/>
          </a:xfrm>
        </p:spPr>
        <p:txBody>
          <a:bodyPr anchor="b">
            <a:noAutofit/>
          </a:bodyPr>
          <a:lstStyle>
            <a:lvl1pPr marL="0" indent="0" algn="l">
              <a:buNone/>
              <a:defRPr sz="40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4882222" y="2994539"/>
            <a:ext cx="3929921" cy="510577"/>
          </a:xfrm>
        </p:spPr>
        <p:txBody>
          <a:bodyPr anchor="b">
            <a:noAutofit/>
          </a:bodyPr>
          <a:lstStyle>
            <a:lvl1pPr marL="0" indent="0" algn="l">
              <a:lnSpc>
                <a:spcPct val="100000"/>
              </a:lnSpc>
              <a:buNone/>
              <a:defRPr sz="13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90052772-9250-C5E1-8111-5EA244DE325A}"/>
              </a:ext>
            </a:extLst>
          </p:cNvPr>
          <p:cNvSpPr>
            <a:spLocks noGrp="1"/>
          </p:cNvSpPr>
          <p:nvPr>
            <p:ph type="body" sz="quarter" idx="57" hasCustomPrompt="1"/>
          </p:nvPr>
        </p:nvSpPr>
        <p:spPr>
          <a:xfrm>
            <a:off x="382659" y="3512550"/>
            <a:ext cx="3929920" cy="1102101"/>
          </a:xfrm>
        </p:spPr>
        <p:txBody>
          <a:bodyPr>
            <a:noAutofit/>
          </a:bodyPr>
          <a:lstStyle>
            <a:lvl1pPr marL="0" indent="0">
              <a:buNone/>
              <a:defRPr sz="1100"/>
            </a:lvl1pPr>
            <a:lvl2pPr>
              <a:defRPr sz="1100"/>
            </a:lvl2pPr>
            <a:lvl3pPr>
              <a:defRPr sz="11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F3AF7E08-1BF0-46AD-B4AE-DFA8A4FAD01A}"/>
              </a:ext>
            </a:extLst>
          </p:cNvPr>
          <p:cNvSpPr>
            <a:spLocks noGrp="1"/>
          </p:cNvSpPr>
          <p:nvPr>
            <p:ph type="body" sz="quarter" idx="58" hasCustomPrompt="1"/>
          </p:nvPr>
        </p:nvSpPr>
        <p:spPr>
          <a:xfrm>
            <a:off x="4882223" y="3512550"/>
            <a:ext cx="3929920" cy="1102101"/>
          </a:xfrm>
        </p:spPr>
        <p:txBody>
          <a:bodyPr>
            <a:noAutofit/>
          </a:bodyPr>
          <a:lstStyle>
            <a:lvl1pPr marL="0" indent="0">
              <a:buNone/>
              <a:defRPr sz="1100">
                <a:solidFill>
                  <a:schemeClr val="bg1"/>
                </a:solidFill>
              </a:defRPr>
            </a:lvl1pPr>
            <a:lvl2pPr>
              <a:defRPr sz="110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EC0298F8-0998-164B-BB1A-213FF20A3273}"/>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318643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3345B043-D379-1DC5-94C6-1A49743D6D74}"/>
              </a:ext>
            </a:extLst>
          </p:cNvPr>
          <p:cNvSpPr/>
          <p:nvPr userDrawn="1"/>
        </p:nvSpPr>
        <p:spPr>
          <a:xfrm>
            <a:off x="3247011" y="452487"/>
            <a:ext cx="2619729" cy="4326903"/>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userDrawn="1"/>
        </p:nvSpPr>
        <p:spPr>
          <a:xfrm>
            <a:off x="6242621" y="452487"/>
            <a:ext cx="2619729" cy="4326903"/>
          </a:xfrm>
          <a:prstGeom prst="roundRect">
            <a:avLst>
              <a:gd name="adj" fmla="val 3715"/>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userDrawn="1"/>
        </p:nvSpPr>
        <p:spPr>
          <a:xfrm>
            <a:off x="251401" y="452487"/>
            <a:ext cx="2619729" cy="4326903"/>
          </a:xfrm>
          <a:prstGeom prst="roundRect">
            <a:avLst>
              <a:gd name="adj" fmla="val 3715"/>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346073" y="2160218"/>
            <a:ext cx="242175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370867" y="2994539"/>
            <a:ext cx="2406200"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3352657" y="2160218"/>
            <a:ext cx="242175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3377451" y="2994539"/>
            <a:ext cx="2406200"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6342139" y="2160218"/>
            <a:ext cx="242175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6366933" y="2994539"/>
            <a:ext cx="2406200"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D5DB52C2-A6F3-D793-D2D2-9DF548C06756}"/>
              </a:ext>
            </a:extLst>
          </p:cNvPr>
          <p:cNvSpPr>
            <a:spLocks noGrp="1"/>
          </p:cNvSpPr>
          <p:nvPr>
            <p:ph type="body" sz="quarter" idx="57" hasCustomPrompt="1"/>
          </p:nvPr>
        </p:nvSpPr>
        <p:spPr>
          <a:xfrm>
            <a:off x="367106"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047EDC04-41D3-EC5A-729D-AC856E4F83A4}"/>
              </a:ext>
            </a:extLst>
          </p:cNvPr>
          <p:cNvSpPr>
            <a:spLocks noGrp="1"/>
          </p:cNvSpPr>
          <p:nvPr>
            <p:ph type="body" sz="quarter" idx="58" hasCustomPrompt="1"/>
          </p:nvPr>
        </p:nvSpPr>
        <p:spPr>
          <a:xfrm>
            <a:off x="3377451"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938B78A9-F727-E4B9-57BB-63F8C0DFB635}"/>
              </a:ext>
            </a:extLst>
          </p:cNvPr>
          <p:cNvSpPr>
            <a:spLocks noGrp="1"/>
          </p:cNvSpPr>
          <p:nvPr>
            <p:ph type="body" sz="quarter" idx="59" hasCustomPrompt="1"/>
          </p:nvPr>
        </p:nvSpPr>
        <p:spPr>
          <a:xfrm>
            <a:off x="6366933"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9E693C60-8A99-D1AA-551C-9551ED4EF8EB}"/>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583550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ounded Rectangle 4">
            <a:extLst>
              <a:ext uri="{FF2B5EF4-FFF2-40B4-BE49-F238E27FC236}">
                <a16:creationId xmlns:a16="http://schemas.microsoft.com/office/drawing/2014/main" id="{F6D53FA2-05CA-2EAB-CBA6-76D0EDDF3EEA}"/>
              </a:ext>
            </a:extLst>
          </p:cNvPr>
          <p:cNvSpPr/>
          <p:nvPr userDrawn="1"/>
        </p:nvSpPr>
        <p:spPr>
          <a:xfrm rot="16200000">
            <a:off x="1286753" y="-751280"/>
            <a:ext cx="2163480" cy="4190045"/>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userDrawn="1"/>
        </p:nvSpPr>
        <p:spPr>
          <a:xfrm rot="16200000">
            <a:off x="1286753" y="1564043"/>
            <a:ext cx="2163480" cy="4190046"/>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userDrawn="1"/>
        </p:nvSpPr>
        <p:spPr>
          <a:xfrm rot="16200000">
            <a:off x="5693767" y="-751279"/>
            <a:ext cx="2163480" cy="4190045"/>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userDrawn="1"/>
        </p:nvSpPr>
        <p:spPr>
          <a:xfrm rot="16200000">
            <a:off x="5693767" y="1564044"/>
            <a:ext cx="2163480" cy="4190046"/>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032417"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5440025"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032417"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5440025"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27E46A00-7F46-3FC0-970E-0404DA5EA1CA}"/>
              </a:ext>
            </a:extLst>
          </p:cNvPr>
          <p:cNvSpPr>
            <a:spLocks noGrp="1"/>
          </p:cNvSpPr>
          <p:nvPr>
            <p:ph type="body" sz="quarter" idx="59" hasCustomPrompt="1"/>
          </p:nvPr>
        </p:nvSpPr>
        <p:spPr>
          <a:xfrm>
            <a:off x="1032416"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13503AFD-23B8-60B2-EA20-6C45D7EB03AB}"/>
              </a:ext>
            </a:extLst>
          </p:cNvPr>
          <p:cNvSpPr>
            <a:spLocks noGrp="1"/>
          </p:cNvSpPr>
          <p:nvPr>
            <p:ph type="body" sz="quarter" idx="60" hasCustomPrompt="1"/>
          </p:nvPr>
        </p:nvSpPr>
        <p:spPr>
          <a:xfrm>
            <a:off x="5446530"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6">
            <a:extLst>
              <a:ext uri="{FF2B5EF4-FFF2-40B4-BE49-F238E27FC236}">
                <a16:creationId xmlns:a16="http://schemas.microsoft.com/office/drawing/2014/main" id="{DDAF1AA9-28D9-E54E-0FC5-932A06B8B556}"/>
              </a:ext>
            </a:extLst>
          </p:cNvPr>
          <p:cNvSpPr>
            <a:spLocks noGrp="1"/>
          </p:cNvSpPr>
          <p:nvPr>
            <p:ph type="body" sz="quarter" idx="61" hasCustomPrompt="1"/>
          </p:nvPr>
        </p:nvSpPr>
        <p:spPr>
          <a:xfrm>
            <a:off x="1032416"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1" name="Text Placeholder 6">
            <a:extLst>
              <a:ext uri="{FF2B5EF4-FFF2-40B4-BE49-F238E27FC236}">
                <a16:creationId xmlns:a16="http://schemas.microsoft.com/office/drawing/2014/main" id="{F5360A7F-A3F0-5158-F80A-10B11947CA26}"/>
              </a:ext>
            </a:extLst>
          </p:cNvPr>
          <p:cNvSpPr>
            <a:spLocks noGrp="1"/>
          </p:cNvSpPr>
          <p:nvPr>
            <p:ph type="body" sz="quarter" idx="62" hasCustomPrompt="1"/>
          </p:nvPr>
        </p:nvSpPr>
        <p:spPr>
          <a:xfrm>
            <a:off x="5446530"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1005748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Rounded Rectangle 6">
            <a:extLst>
              <a:ext uri="{FF2B5EF4-FFF2-40B4-BE49-F238E27FC236}">
                <a16:creationId xmlns:a16="http://schemas.microsoft.com/office/drawing/2014/main" id="{A8C20167-8AEC-7F6D-5B2B-80BD6ED00AD5}"/>
              </a:ext>
            </a:extLst>
          </p:cNvPr>
          <p:cNvSpPr/>
          <p:nvPr userDrawn="1"/>
        </p:nvSpPr>
        <p:spPr>
          <a:xfrm>
            <a:off x="240224" y="224725"/>
            <a:ext cx="2828440" cy="2231755"/>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C69BB086-4B2E-24DE-3AC8-F616EBA832C8}"/>
              </a:ext>
            </a:extLst>
          </p:cNvPr>
          <p:cNvSpPr/>
          <p:nvPr userDrawn="1"/>
        </p:nvSpPr>
        <p:spPr>
          <a:xfrm>
            <a:off x="3157780" y="224725"/>
            <a:ext cx="2828440" cy="2231755"/>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C73C5FD-9D80-D721-2723-3C08535F2760}"/>
              </a:ext>
            </a:extLst>
          </p:cNvPr>
          <p:cNvSpPr/>
          <p:nvPr userDrawn="1"/>
        </p:nvSpPr>
        <p:spPr>
          <a:xfrm>
            <a:off x="6075338" y="224725"/>
            <a:ext cx="2828440" cy="2231755"/>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2D65EAD-5C23-D3FB-2E0F-021B08BEA1D5}"/>
              </a:ext>
            </a:extLst>
          </p:cNvPr>
          <p:cNvSpPr/>
          <p:nvPr userDrawn="1"/>
        </p:nvSpPr>
        <p:spPr>
          <a:xfrm>
            <a:off x="240224" y="2549470"/>
            <a:ext cx="2828440" cy="2231755"/>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47E8F44-5704-A89C-579F-A7BB401BD399}"/>
              </a:ext>
            </a:extLst>
          </p:cNvPr>
          <p:cNvSpPr/>
          <p:nvPr userDrawn="1"/>
        </p:nvSpPr>
        <p:spPr>
          <a:xfrm>
            <a:off x="3157780" y="2549470"/>
            <a:ext cx="2828440" cy="2231755"/>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FBC89447-FC95-9EB5-42D6-2E69D76EE9F3}"/>
              </a:ext>
            </a:extLst>
          </p:cNvPr>
          <p:cNvSpPr/>
          <p:nvPr userDrawn="1"/>
        </p:nvSpPr>
        <p:spPr>
          <a:xfrm>
            <a:off x="6075338" y="2549470"/>
            <a:ext cx="2828440" cy="2231755"/>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382043"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382043"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3299599"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3299599"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6217155"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6217155"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EF6B02DC-0F7B-FEDF-7E86-2C7D9BB0235C}"/>
              </a:ext>
            </a:extLst>
          </p:cNvPr>
          <p:cNvSpPr>
            <a:spLocks noGrp="1"/>
          </p:cNvSpPr>
          <p:nvPr>
            <p:ph type="body" sz="quarter" idx="65" hasCustomPrompt="1"/>
          </p:nvPr>
        </p:nvSpPr>
        <p:spPr>
          <a:xfrm>
            <a:off x="382044"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5" name="Text Placeholder 6">
            <a:extLst>
              <a:ext uri="{FF2B5EF4-FFF2-40B4-BE49-F238E27FC236}">
                <a16:creationId xmlns:a16="http://schemas.microsoft.com/office/drawing/2014/main" id="{E27EA567-63BF-C781-42BA-90441AFC3ECB}"/>
              </a:ext>
            </a:extLst>
          </p:cNvPr>
          <p:cNvSpPr>
            <a:spLocks noGrp="1"/>
          </p:cNvSpPr>
          <p:nvPr>
            <p:ph type="body" sz="quarter" idx="66" hasCustomPrompt="1"/>
          </p:nvPr>
        </p:nvSpPr>
        <p:spPr>
          <a:xfrm>
            <a:off x="3299599"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6" name="Text Placeholder 6">
            <a:extLst>
              <a:ext uri="{FF2B5EF4-FFF2-40B4-BE49-F238E27FC236}">
                <a16:creationId xmlns:a16="http://schemas.microsoft.com/office/drawing/2014/main" id="{7CE13B7E-445C-266A-66D1-D9CEA7F2FD23}"/>
              </a:ext>
            </a:extLst>
          </p:cNvPr>
          <p:cNvSpPr>
            <a:spLocks noGrp="1"/>
          </p:cNvSpPr>
          <p:nvPr>
            <p:ph type="body" sz="quarter" idx="67" hasCustomPrompt="1"/>
          </p:nvPr>
        </p:nvSpPr>
        <p:spPr>
          <a:xfrm>
            <a:off x="6215953"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3" name="Text Placeholder 6">
            <a:extLst>
              <a:ext uri="{FF2B5EF4-FFF2-40B4-BE49-F238E27FC236}">
                <a16:creationId xmlns:a16="http://schemas.microsoft.com/office/drawing/2014/main" id="{14C60D09-2D0B-5090-F7D8-BC4BDD47532E}"/>
              </a:ext>
            </a:extLst>
          </p:cNvPr>
          <p:cNvSpPr>
            <a:spLocks noGrp="1"/>
          </p:cNvSpPr>
          <p:nvPr>
            <p:ph type="body" sz="quarter" idx="68" hasCustomPrompt="1"/>
          </p:nvPr>
        </p:nvSpPr>
        <p:spPr>
          <a:xfrm>
            <a:off x="382044"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4" name="Text Placeholder 6">
            <a:extLst>
              <a:ext uri="{FF2B5EF4-FFF2-40B4-BE49-F238E27FC236}">
                <a16:creationId xmlns:a16="http://schemas.microsoft.com/office/drawing/2014/main" id="{C41733ED-96F5-BB48-51E5-F8DF55418820}"/>
              </a:ext>
            </a:extLst>
          </p:cNvPr>
          <p:cNvSpPr>
            <a:spLocks noGrp="1"/>
          </p:cNvSpPr>
          <p:nvPr>
            <p:ph type="body" sz="quarter" idx="69" hasCustomPrompt="1"/>
          </p:nvPr>
        </p:nvSpPr>
        <p:spPr>
          <a:xfrm>
            <a:off x="3299599"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5" name="Text Placeholder 6">
            <a:extLst>
              <a:ext uri="{FF2B5EF4-FFF2-40B4-BE49-F238E27FC236}">
                <a16:creationId xmlns:a16="http://schemas.microsoft.com/office/drawing/2014/main" id="{1162C684-24FE-4D79-9E01-2CD132F15142}"/>
              </a:ext>
            </a:extLst>
          </p:cNvPr>
          <p:cNvSpPr>
            <a:spLocks noGrp="1"/>
          </p:cNvSpPr>
          <p:nvPr>
            <p:ph type="body" sz="quarter" idx="70" hasCustomPrompt="1"/>
          </p:nvPr>
        </p:nvSpPr>
        <p:spPr>
          <a:xfrm>
            <a:off x="6215953"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2381995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laque 4">
            <a:extLst>
              <a:ext uri="{FF2B5EF4-FFF2-40B4-BE49-F238E27FC236}">
                <a16:creationId xmlns:a16="http://schemas.microsoft.com/office/drawing/2014/main" id="{3101B86C-8DED-F424-6472-B869A1C3A253}"/>
              </a:ext>
            </a:extLst>
          </p:cNvPr>
          <p:cNvSpPr/>
          <p:nvPr userDrawn="1"/>
        </p:nvSpPr>
        <p:spPr>
          <a:xfrm>
            <a:off x="291434" y="2644520"/>
            <a:ext cx="1931778" cy="2083071"/>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userDrawn="1"/>
        </p:nvSpPr>
        <p:spPr>
          <a:xfrm>
            <a:off x="2502173" y="2644520"/>
            <a:ext cx="1931778" cy="2083071"/>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userDrawn="1"/>
        </p:nvSpPr>
        <p:spPr>
          <a:xfrm>
            <a:off x="4712912" y="2644520"/>
            <a:ext cx="1931778" cy="2083071"/>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userDrawn="1"/>
        </p:nvSpPr>
        <p:spPr>
          <a:xfrm>
            <a:off x="6923650" y="2644520"/>
            <a:ext cx="1931778" cy="2083071"/>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userDrawn="1"/>
        </p:nvSpPr>
        <p:spPr>
          <a:xfrm>
            <a:off x="291434" y="300278"/>
            <a:ext cx="1931778" cy="2083071"/>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userDrawn="1"/>
        </p:nvSpPr>
        <p:spPr>
          <a:xfrm>
            <a:off x="2502173" y="300278"/>
            <a:ext cx="1931778" cy="2083071"/>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userDrawn="1"/>
        </p:nvSpPr>
        <p:spPr>
          <a:xfrm>
            <a:off x="4712912" y="300278"/>
            <a:ext cx="1931778" cy="2083071"/>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userDrawn="1"/>
        </p:nvSpPr>
        <p:spPr>
          <a:xfrm>
            <a:off x="6923650" y="300278"/>
            <a:ext cx="1931778" cy="2083071"/>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396124"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2604849"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4814650"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7025478"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396124"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2604849"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4814650"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7025478"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 name="Text Placeholder 6">
            <a:extLst>
              <a:ext uri="{FF2B5EF4-FFF2-40B4-BE49-F238E27FC236}">
                <a16:creationId xmlns:a16="http://schemas.microsoft.com/office/drawing/2014/main" id="{BC745F64-EEDC-66D0-9B8E-73D1FA12E9A1}"/>
              </a:ext>
            </a:extLst>
          </p:cNvPr>
          <p:cNvSpPr>
            <a:spLocks noGrp="1"/>
          </p:cNvSpPr>
          <p:nvPr>
            <p:ph type="body" sz="quarter" idx="69" hasCustomPrompt="1"/>
          </p:nvPr>
        </p:nvSpPr>
        <p:spPr>
          <a:xfrm>
            <a:off x="396124"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29" name="Text Placeholder 6">
            <a:extLst>
              <a:ext uri="{FF2B5EF4-FFF2-40B4-BE49-F238E27FC236}">
                <a16:creationId xmlns:a16="http://schemas.microsoft.com/office/drawing/2014/main" id="{5F00B07A-365D-8ECE-B302-2475F01D0471}"/>
              </a:ext>
            </a:extLst>
          </p:cNvPr>
          <p:cNvSpPr>
            <a:spLocks noGrp="1"/>
          </p:cNvSpPr>
          <p:nvPr>
            <p:ph type="body" sz="quarter" idx="70" hasCustomPrompt="1"/>
          </p:nvPr>
        </p:nvSpPr>
        <p:spPr>
          <a:xfrm>
            <a:off x="2604849"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0" name="Text Placeholder 6">
            <a:extLst>
              <a:ext uri="{FF2B5EF4-FFF2-40B4-BE49-F238E27FC236}">
                <a16:creationId xmlns:a16="http://schemas.microsoft.com/office/drawing/2014/main" id="{F0730E8C-12D3-1027-8ABD-82990AED6532}"/>
              </a:ext>
            </a:extLst>
          </p:cNvPr>
          <p:cNvSpPr>
            <a:spLocks noGrp="1"/>
          </p:cNvSpPr>
          <p:nvPr>
            <p:ph type="body" sz="quarter" idx="71" hasCustomPrompt="1"/>
          </p:nvPr>
        </p:nvSpPr>
        <p:spPr>
          <a:xfrm>
            <a:off x="4814650"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1" name="Text Placeholder 6">
            <a:extLst>
              <a:ext uri="{FF2B5EF4-FFF2-40B4-BE49-F238E27FC236}">
                <a16:creationId xmlns:a16="http://schemas.microsoft.com/office/drawing/2014/main" id="{EC275324-2565-FEE2-F9A2-44AB62656F26}"/>
              </a:ext>
            </a:extLst>
          </p:cNvPr>
          <p:cNvSpPr>
            <a:spLocks noGrp="1"/>
          </p:cNvSpPr>
          <p:nvPr>
            <p:ph type="body" sz="quarter" idx="72" hasCustomPrompt="1"/>
          </p:nvPr>
        </p:nvSpPr>
        <p:spPr>
          <a:xfrm>
            <a:off x="7025478"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2" name="Text Placeholder 6">
            <a:extLst>
              <a:ext uri="{FF2B5EF4-FFF2-40B4-BE49-F238E27FC236}">
                <a16:creationId xmlns:a16="http://schemas.microsoft.com/office/drawing/2014/main" id="{57760E9A-0405-F0CE-C3F4-0BFECF9EEA49}"/>
              </a:ext>
            </a:extLst>
          </p:cNvPr>
          <p:cNvSpPr>
            <a:spLocks noGrp="1"/>
          </p:cNvSpPr>
          <p:nvPr>
            <p:ph type="body" sz="quarter" idx="73" hasCustomPrompt="1"/>
          </p:nvPr>
        </p:nvSpPr>
        <p:spPr>
          <a:xfrm>
            <a:off x="396124"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3" name="Text Placeholder 6">
            <a:extLst>
              <a:ext uri="{FF2B5EF4-FFF2-40B4-BE49-F238E27FC236}">
                <a16:creationId xmlns:a16="http://schemas.microsoft.com/office/drawing/2014/main" id="{0BD5621A-2045-AA26-A248-4D3F29B464EB}"/>
              </a:ext>
            </a:extLst>
          </p:cNvPr>
          <p:cNvSpPr>
            <a:spLocks noGrp="1"/>
          </p:cNvSpPr>
          <p:nvPr>
            <p:ph type="body" sz="quarter" idx="74" hasCustomPrompt="1"/>
          </p:nvPr>
        </p:nvSpPr>
        <p:spPr>
          <a:xfrm>
            <a:off x="2604849"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4" name="Text Placeholder 6">
            <a:extLst>
              <a:ext uri="{FF2B5EF4-FFF2-40B4-BE49-F238E27FC236}">
                <a16:creationId xmlns:a16="http://schemas.microsoft.com/office/drawing/2014/main" id="{E12EEAAB-0A8C-008E-8B77-6C2D124B779A}"/>
              </a:ext>
            </a:extLst>
          </p:cNvPr>
          <p:cNvSpPr>
            <a:spLocks noGrp="1"/>
          </p:cNvSpPr>
          <p:nvPr>
            <p:ph type="body" sz="quarter" idx="75" hasCustomPrompt="1"/>
          </p:nvPr>
        </p:nvSpPr>
        <p:spPr>
          <a:xfrm>
            <a:off x="4814650"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5" name="Text Placeholder 6">
            <a:extLst>
              <a:ext uri="{FF2B5EF4-FFF2-40B4-BE49-F238E27FC236}">
                <a16:creationId xmlns:a16="http://schemas.microsoft.com/office/drawing/2014/main" id="{EA59AA64-906B-3CE1-23CC-5BA456245078}"/>
              </a:ext>
            </a:extLst>
          </p:cNvPr>
          <p:cNvSpPr>
            <a:spLocks noGrp="1"/>
          </p:cNvSpPr>
          <p:nvPr>
            <p:ph type="body" sz="quarter" idx="76" hasCustomPrompt="1"/>
          </p:nvPr>
        </p:nvSpPr>
        <p:spPr>
          <a:xfrm>
            <a:off x="7025478"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2349443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Call Out w/ Icons">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188381" y="664147"/>
            <a:ext cx="5328425" cy="1401719"/>
          </a:xfrm>
        </p:spPr>
        <p:txBody>
          <a:bodyPr anchor="t">
            <a:noAutofit/>
          </a:bodyPr>
          <a:lstStyle>
            <a:lvl1pPr marL="0" indent="0" algn="l">
              <a:buNone/>
              <a:defRPr sz="28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179915" y="3199502"/>
            <a:ext cx="2368552"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3148254" y="3199502"/>
            <a:ext cx="2368552"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6125259" y="3199502"/>
            <a:ext cx="2368552"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D8CFD825-58CB-627E-68F1-766AFA9894EC}"/>
              </a:ext>
            </a:extLst>
          </p:cNvPr>
          <p:cNvSpPr>
            <a:spLocks noGrp="1"/>
          </p:cNvSpPr>
          <p:nvPr>
            <p:ph type="body" sz="quarter" idx="69" hasCustomPrompt="1"/>
          </p:nvPr>
        </p:nvSpPr>
        <p:spPr>
          <a:xfrm>
            <a:off x="179915" y="3731817"/>
            <a:ext cx="2368552" cy="941233"/>
          </a:xfrm>
        </p:spPr>
        <p:txBody>
          <a:bodyPr>
            <a:noAutofit/>
          </a:bodyPr>
          <a:lstStyle>
            <a:lvl1pPr marL="0" indent="0" algn="l">
              <a:buNone/>
              <a:defRPr sz="1050">
                <a:solidFill>
                  <a:schemeClr val="bg1"/>
                </a:solidFill>
              </a:defRPr>
            </a:lvl1pPr>
            <a:lvl2pPr algn="l">
              <a:defRPr sz="105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5" name="Text Placeholder 6">
            <a:extLst>
              <a:ext uri="{FF2B5EF4-FFF2-40B4-BE49-F238E27FC236}">
                <a16:creationId xmlns:a16="http://schemas.microsoft.com/office/drawing/2014/main" id="{B343086A-7A84-D018-296F-7423A88CE7B1}"/>
              </a:ext>
            </a:extLst>
          </p:cNvPr>
          <p:cNvSpPr>
            <a:spLocks noGrp="1"/>
          </p:cNvSpPr>
          <p:nvPr>
            <p:ph type="body" sz="quarter" idx="70" hasCustomPrompt="1"/>
          </p:nvPr>
        </p:nvSpPr>
        <p:spPr>
          <a:xfrm>
            <a:off x="3148254" y="3731817"/>
            <a:ext cx="2368552" cy="941233"/>
          </a:xfrm>
        </p:spPr>
        <p:txBody>
          <a:bodyPr>
            <a:noAutofit/>
          </a:bodyPr>
          <a:lstStyle>
            <a:lvl1pPr marL="0" indent="0" algn="l">
              <a:buNone/>
              <a:defRPr sz="1050">
                <a:solidFill>
                  <a:schemeClr val="bg1"/>
                </a:solidFill>
              </a:defRPr>
            </a:lvl1pPr>
            <a:lvl2pPr algn="l">
              <a:defRPr sz="105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6" name="Text Placeholder 6">
            <a:extLst>
              <a:ext uri="{FF2B5EF4-FFF2-40B4-BE49-F238E27FC236}">
                <a16:creationId xmlns:a16="http://schemas.microsoft.com/office/drawing/2014/main" id="{D4A72403-3940-1C4B-7AB8-6441F350DC9C}"/>
              </a:ext>
            </a:extLst>
          </p:cNvPr>
          <p:cNvSpPr>
            <a:spLocks noGrp="1"/>
          </p:cNvSpPr>
          <p:nvPr>
            <p:ph type="body" sz="quarter" idx="71" hasCustomPrompt="1"/>
          </p:nvPr>
        </p:nvSpPr>
        <p:spPr>
          <a:xfrm>
            <a:off x="6125259" y="3731817"/>
            <a:ext cx="2368552" cy="941233"/>
          </a:xfrm>
        </p:spPr>
        <p:txBody>
          <a:bodyPr>
            <a:noAutofit/>
          </a:bodyPr>
          <a:lstStyle>
            <a:lvl1pPr marL="0" indent="0" algn="l">
              <a:buNone/>
              <a:defRPr sz="1050">
                <a:solidFill>
                  <a:schemeClr val="bg1"/>
                </a:solidFill>
              </a:defRPr>
            </a:lvl1pPr>
            <a:lvl2pPr algn="l">
              <a:defRPr sz="105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7" name="Text Placeholder 46">
            <a:extLst>
              <a:ext uri="{FF2B5EF4-FFF2-40B4-BE49-F238E27FC236}">
                <a16:creationId xmlns:a16="http://schemas.microsoft.com/office/drawing/2014/main" id="{D286C81C-1CD3-53B6-6AC1-F5F1A353D4F9}"/>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538372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5463153" y="426451"/>
            <a:ext cx="3071026"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5463153" y="1925098"/>
            <a:ext cx="3071026"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5463153" y="3420245"/>
            <a:ext cx="3071026"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98164061-A43E-68D4-22D7-7EF442C2D20B}"/>
              </a:ext>
            </a:extLst>
          </p:cNvPr>
          <p:cNvSpPr>
            <a:spLocks noGrp="1"/>
          </p:cNvSpPr>
          <p:nvPr>
            <p:ph type="body" sz="quarter" idx="58" hasCustomPrompt="1"/>
          </p:nvPr>
        </p:nvSpPr>
        <p:spPr>
          <a:xfrm>
            <a:off x="5463153" y="966226"/>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946F69DB-79B5-9C5D-9070-1F1A186E35FE}"/>
              </a:ext>
            </a:extLst>
          </p:cNvPr>
          <p:cNvSpPr>
            <a:spLocks noGrp="1"/>
          </p:cNvSpPr>
          <p:nvPr>
            <p:ph type="body" sz="quarter" idx="59" hasCustomPrompt="1"/>
          </p:nvPr>
        </p:nvSpPr>
        <p:spPr>
          <a:xfrm>
            <a:off x="5463153" y="2443427"/>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E4C4F6A1-2153-D9D7-8365-5AD271F0092E}"/>
              </a:ext>
            </a:extLst>
          </p:cNvPr>
          <p:cNvSpPr>
            <a:spLocks noGrp="1"/>
          </p:cNvSpPr>
          <p:nvPr>
            <p:ph type="body" sz="quarter" idx="60" hasCustomPrompt="1"/>
          </p:nvPr>
        </p:nvSpPr>
        <p:spPr>
          <a:xfrm>
            <a:off x="5463153" y="3946238"/>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46">
            <a:extLst>
              <a:ext uri="{FF2B5EF4-FFF2-40B4-BE49-F238E27FC236}">
                <a16:creationId xmlns:a16="http://schemas.microsoft.com/office/drawing/2014/main" id="{46ADD571-6CD5-8F63-7049-0D7B363F08F8}"/>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828504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194839" y="2318108"/>
            <a:ext cx="8801100" cy="1912698"/>
          </a:xfrm>
        </p:spPr>
        <p:txBody>
          <a:bodyPr>
            <a:normAutofit/>
          </a:bodyPr>
          <a:lstStyle>
            <a:lvl1pPr marL="0" indent="0">
              <a:buNone/>
              <a:defRPr sz="1200" b="1" i="0">
                <a:solidFill>
                  <a:schemeClr val="tx1"/>
                </a:solidFill>
                <a:latin typeface="Palatino" pitchFamily="2" charset="77"/>
              </a:defRPr>
            </a:lvl1pPr>
            <a:lvl2pPr>
              <a:defRPr sz="1200" b="0" i="0">
                <a:solidFill>
                  <a:schemeClr val="tx1"/>
                </a:solidFill>
                <a:latin typeface="Arial" panose="020B0604020202020204" pitchFamily="34" charset="0"/>
              </a:defRPr>
            </a:lvl2pPr>
            <a:lvl3pPr>
              <a:defRPr sz="1050" b="0" i="0">
                <a:solidFill>
                  <a:schemeClr val="tx1"/>
                </a:solidFill>
                <a:latin typeface="Arial" panose="020B0604020202020204" pitchFamily="34" charset="0"/>
              </a:defRPr>
            </a:lvl3pPr>
            <a:lvl4pPr>
              <a:defRPr sz="900" b="0" i="0">
                <a:solidFill>
                  <a:schemeClr val="tx1"/>
                </a:solidFill>
                <a:latin typeface="Arial" panose="020B0604020202020204" pitchFamily="34" charset="0"/>
              </a:defRPr>
            </a:lvl4pPr>
            <a:lvl5pPr>
              <a:defRPr sz="9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194839" y="1623894"/>
            <a:ext cx="8801100" cy="694214"/>
          </a:xfrm>
        </p:spPr>
        <p:txBody>
          <a:bodyPr anchor="b">
            <a:normAutofit/>
          </a:bodyPr>
          <a:lstStyle>
            <a:lvl1pPr marL="0" indent="0">
              <a:lnSpc>
                <a:spcPct val="100000"/>
              </a:lnSpc>
              <a:buNone/>
              <a:defRPr sz="1400" b="1" i="0">
                <a:solidFill>
                  <a:schemeClr val="accent1"/>
                </a:solidFill>
                <a:latin typeface="Arial" panose="020B0604020202020204" pitchFamily="34" charset="0"/>
                <a:ea typeface="Palatino" pitchFamily="2" charset="77"/>
              </a:defRPr>
            </a:lvl1pPr>
          </a:lstStyle>
          <a:p>
            <a:pPr lvl="0"/>
            <a:r>
              <a:rPr lang="en-US"/>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194839" y="906378"/>
            <a:ext cx="8801101" cy="484373"/>
          </a:xfrm>
        </p:spPr>
        <p:txBody>
          <a:bodyPr>
            <a:normAutofit/>
          </a:bodyPr>
          <a:lstStyle>
            <a:lvl1pPr marL="0" indent="0">
              <a:buNone/>
              <a:defRPr sz="1400" b="1" i="0">
                <a:solidFill>
                  <a:schemeClr val="tx1"/>
                </a:solidFill>
                <a:latin typeface="Arial" panose="020B0604020202020204" pitchFamily="34"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194840" y="329744"/>
            <a:ext cx="8801100" cy="575117"/>
          </a:xfrm>
        </p:spPr>
        <p:txBody>
          <a:bodyPr>
            <a:noAutofit/>
          </a:bodyPr>
          <a:lstStyle>
            <a:lvl1pPr>
              <a:defRPr sz="2200" b="0" i="0">
                <a:solidFill>
                  <a:schemeClr val="accent1"/>
                </a:solidFill>
                <a:latin typeface="Palatino" pitchFamily="2" charset="77"/>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2" name="Text Placeholder 46">
            <a:extLst>
              <a:ext uri="{FF2B5EF4-FFF2-40B4-BE49-F238E27FC236}">
                <a16:creationId xmlns:a16="http://schemas.microsoft.com/office/drawing/2014/main" id="{ACC7F0B8-234C-27E9-E7A5-6008E8B89012}"/>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317580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Text Only Slide | Horizontal Split">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ectangle 4">
            <a:extLst>
              <a:ext uri="{FF2B5EF4-FFF2-40B4-BE49-F238E27FC236}">
                <a16:creationId xmlns:a16="http://schemas.microsoft.com/office/drawing/2014/main" id="{7E59EE8A-5954-B0A2-ED9F-481B008C0DC4}"/>
              </a:ext>
            </a:extLst>
          </p:cNvPr>
          <p:cNvSpPr/>
          <p:nvPr userDrawn="1"/>
        </p:nvSpPr>
        <p:spPr>
          <a:xfrm>
            <a:off x="0" y="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1" i="0">
                <a:solidFill>
                  <a:schemeClr val="tx1"/>
                </a:solidFill>
                <a:latin typeface="Arial" panose="020B0604020202020204" pitchFamily="34" charset="0"/>
              </a:defRPr>
            </a:lvl1pPr>
            <a:lvl2pPr algn="ctr">
              <a:defRPr sz="1400" b="0" i="0">
                <a:solidFill>
                  <a:schemeClr val="tx1"/>
                </a:solidFill>
                <a:latin typeface="Arial" panose="020B0604020202020204" pitchFamily="34" charset="0"/>
              </a:defRPr>
            </a:lvl2pPr>
            <a:lvl3pPr algn="ctr">
              <a:defRPr sz="1400" b="0" i="0">
                <a:solidFill>
                  <a:schemeClr val="tx1"/>
                </a:solidFill>
                <a:latin typeface="Arial" panose="020B0604020202020204" pitchFamily="34" charset="0"/>
              </a:defRPr>
            </a:lvl3pPr>
            <a:lvl4pPr algn="ctr">
              <a:defRPr sz="1400" b="0" i="0">
                <a:solidFill>
                  <a:schemeClr val="tx1"/>
                </a:solidFill>
                <a:latin typeface="Arial" panose="020B0604020202020204" pitchFamily="34" charset="0"/>
              </a:defRPr>
            </a:lvl4pPr>
            <a:lvl5pPr algn="ctr">
              <a:defRPr sz="14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188381" y="360837"/>
            <a:ext cx="8801099" cy="2116145"/>
          </a:xfrm>
        </p:spPr>
        <p:txBody>
          <a:bodyPr anchor="ctr">
            <a:noAutofit/>
          </a:bodyPr>
          <a:lstStyle>
            <a:lvl1pPr marL="0" indent="0" algn="ctr">
              <a:buNone/>
              <a:defRPr sz="28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single line slide header.</a:t>
            </a:r>
          </a:p>
        </p:txBody>
      </p:sp>
      <p:sp>
        <p:nvSpPr>
          <p:cNvPr id="2" name="Text Placeholder 46">
            <a:extLst>
              <a:ext uri="{FF2B5EF4-FFF2-40B4-BE49-F238E27FC236}">
                <a16:creationId xmlns:a16="http://schemas.microsoft.com/office/drawing/2014/main" id="{615B996E-0528-C116-2DC7-12FB1968D151}"/>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67586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8_Back Cover - Fram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28143C60-EDDB-5F75-2539-A54E6A4563B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81033" y="419102"/>
            <a:ext cx="4305300" cy="43053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8995" y="464503"/>
            <a:ext cx="4259255" cy="4259255"/>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428662" y="2417335"/>
            <a:ext cx="3864284" cy="1973699"/>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bg1"/>
                </a:solidFill>
                <a:latin typeface="Arial" panose="020B0604020202020204" pitchFamily="34" charset="0"/>
              </a:defRPr>
            </a:lvl1pPr>
          </a:lstStyle>
          <a:p>
            <a:r>
              <a:rPr lang="en-US"/>
              <a:t>Presenter Name:</a:t>
            </a:r>
            <a:br>
              <a:rPr lang="en-US"/>
            </a:br>
            <a:r>
              <a:rPr lang="en-US"/>
              <a:t>Presenter Title:</a:t>
            </a:r>
            <a:br>
              <a:rPr lang="en-US"/>
            </a:br>
            <a:r>
              <a:rPr lang="en-US"/>
              <a:t>Contact Info:</a:t>
            </a:r>
          </a:p>
        </p:txBody>
      </p:sp>
      <p:sp>
        <p:nvSpPr>
          <p:cNvPr id="8" name="TextBox 7">
            <a:extLst>
              <a:ext uri="{FF2B5EF4-FFF2-40B4-BE49-F238E27FC236}">
                <a16:creationId xmlns:a16="http://schemas.microsoft.com/office/drawing/2014/main" id="{70404A51-9E2C-1A05-4D83-0324827437A0}"/>
              </a:ext>
            </a:extLst>
          </p:cNvPr>
          <p:cNvSpPr txBox="1"/>
          <p:nvPr userDrawn="1"/>
        </p:nvSpPr>
        <p:spPr>
          <a:xfrm>
            <a:off x="420727" y="1551061"/>
            <a:ext cx="3872219" cy="707886"/>
          </a:xfrm>
          <a:prstGeom prst="rect">
            <a:avLst/>
          </a:prstGeom>
          <a:noFill/>
        </p:spPr>
        <p:txBody>
          <a:bodyPr wrap="square">
            <a:spAutoFit/>
          </a:bodyPr>
          <a:lstStyle/>
          <a:p>
            <a:pPr algn="ctr"/>
            <a:r>
              <a:rPr lang="en-US" sz="4000" b="0" i="0">
                <a:solidFill>
                  <a:schemeClr val="accent3"/>
                </a:solidFill>
                <a:latin typeface="Palatino" pitchFamily="2" charset="77"/>
              </a:rPr>
              <a:t>Thank You!</a:t>
            </a:r>
          </a:p>
        </p:txBody>
      </p:sp>
    </p:spTree>
    <p:extLst>
      <p:ext uri="{BB962C8B-B14F-4D97-AF65-F5344CB8AC3E}">
        <p14:creationId xmlns:p14="http://schemas.microsoft.com/office/powerpoint/2010/main" val="2195901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Freeform 4">
            <a:extLst>
              <a:ext uri="{FF2B5EF4-FFF2-40B4-BE49-F238E27FC236}">
                <a16:creationId xmlns:a16="http://schemas.microsoft.com/office/drawing/2014/main" id="{E3D87942-57D5-7F37-597B-CA82E8C157F9}"/>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008955" y="586728"/>
            <a:ext cx="2263728"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008954" y="3045041"/>
            <a:ext cx="2263728" cy="1263549"/>
          </a:xfrm>
        </p:spPr>
        <p:txBody>
          <a:bodyPr>
            <a:normAutofit/>
          </a:bodyPr>
          <a:lstStyle>
            <a:lvl1pPr marL="0" indent="0" algn="ctr">
              <a:buNone/>
              <a:defRPr sz="1600" b="0" i="0">
                <a:solidFill>
                  <a:schemeClr val="accent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First &amp; Last Name</a:t>
            </a:r>
          </a:p>
          <a:p>
            <a:pPr lvl="0"/>
            <a:r>
              <a:rPr lang="en-US"/>
              <a:t>Title</a:t>
            </a:r>
          </a:p>
        </p:txBody>
      </p:sp>
      <p:sp>
        <p:nvSpPr>
          <p:cNvPr id="8" name="Rounded Rectangle 7">
            <a:extLst>
              <a:ext uri="{FF2B5EF4-FFF2-40B4-BE49-F238E27FC236}">
                <a16:creationId xmlns:a16="http://schemas.microsoft.com/office/drawing/2014/main" id="{B2DFA676-756B-1E57-645F-2654C6571894}"/>
              </a:ext>
            </a:extLst>
          </p:cNvPr>
          <p:cNvSpPr/>
          <p:nvPr userDrawn="1"/>
        </p:nvSpPr>
        <p:spPr>
          <a:xfrm>
            <a:off x="4726897" y="304800"/>
            <a:ext cx="4186297" cy="4347500"/>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5669731" y="2281562"/>
            <a:ext cx="2263728" cy="1263549"/>
          </a:xfrm>
        </p:spPr>
        <p:txBody>
          <a:bodyPr>
            <a:normAutofit/>
          </a:bodyPr>
          <a:lstStyle>
            <a:lvl1pPr marL="0" indent="0" algn="ctr">
              <a:buNone/>
              <a:defRPr sz="2800" b="0" i="0">
                <a:solidFill>
                  <a:schemeClr val="accent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Section </a:t>
            </a:r>
          </a:p>
          <a:p>
            <a:pPr lvl="0"/>
            <a:r>
              <a:rPr lang="en-US"/>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userDrawn="1"/>
        </p:nvPicPr>
        <p:blipFill>
          <a:blip r:embed="rId2"/>
          <a:stretch>
            <a:fillRect/>
          </a:stretch>
        </p:blipFill>
        <p:spPr>
          <a:xfrm>
            <a:off x="6410613" y="1180128"/>
            <a:ext cx="818864" cy="765592"/>
          </a:xfrm>
          <a:prstGeom prst="rect">
            <a:avLst/>
          </a:prstGeom>
        </p:spPr>
      </p:pic>
    </p:spTree>
    <p:extLst>
      <p:ext uri="{BB962C8B-B14F-4D97-AF65-F5344CB8AC3E}">
        <p14:creationId xmlns:p14="http://schemas.microsoft.com/office/powerpoint/2010/main" val="2361234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hank You | Forest Green">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5" name="TextBox 4">
            <a:extLst>
              <a:ext uri="{FF2B5EF4-FFF2-40B4-BE49-F238E27FC236}">
                <a16:creationId xmlns:a16="http://schemas.microsoft.com/office/drawing/2014/main" id="{A25DF174-3585-7C14-CEFA-3DD61359FD0A}"/>
              </a:ext>
            </a:extLst>
          </p:cNvPr>
          <p:cNvSpPr txBox="1"/>
          <p:nvPr userDrawn="1"/>
        </p:nvSpPr>
        <p:spPr>
          <a:xfrm>
            <a:off x="171448" y="139973"/>
            <a:ext cx="7886699" cy="1323439"/>
          </a:xfrm>
          <a:prstGeom prst="rect">
            <a:avLst/>
          </a:prstGeom>
          <a:noFill/>
        </p:spPr>
        <p:txBody>
          <a:bodyPr wrap="square">
            <a:spAutoFit/>
          </a:bodyPr>
          <a:lstStyle/>
          <a:p>
            <a:r>
              <a:rPr lang="en-US" sz="8000" b="0" i="0">
                <a:solidFill>
                  <a:schemeClr val="accent3"/>
                </a:solidFill>
                <a:latin typeface="Palatino" pitchFamily="2" charset="77"/>
              </a:rPr>
              <a:t>Thank You!</a:t>
            </a:r>
          </a:p>
        </p:txBody>
      </p:sp>
    </p:spTree>
    <p:extLst>
      <p:ext uri="{BB962C8B-B14F-4D97-AF65-F5344CB8AC3E}">
        <p14:creationId xmlns:p14="http://schemas.microsoft.com/office/powerpoint/2010/main" val="955876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536848"/>
            <a:ext cx="2069806" cy="2069804"/>
          </a:xfrm>
          <a:prstGeom prst="rect">
            <a:avLst/>
          </a:prstGeom>
        </p:spPr>
      </p:pic>
    </p:spTree>
    <p:extLst>
      <p:ext uri="{BB962C8B-B14F-4D97-AF65-F5344CB8AC3E}">
        <p14:creationId xmlns:p14="http://schemas.microsoft.com/office/powerpoint/2010/main" val="1722731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userDrawn="1"/>
        </p:nvPicPr>
        <p:blipFill>
          <a:blip r:embed="rId2"/>
          <a:stretch>
            <a:fillRect/>
          </a:stretch>
        </p:blipFill>
        <p:spPr>
          <a:xfrm>
            <a:off x="2804438" y="1714123"/>
            <a:ext cx="3844455" cy="1288274"/>
          </a:xfrm>
          <a:prstGeom prst="rect">
            <a:avLst/>
          </a:prstGeom>
        </p:spPr>
      </p:pic>
    </p:spTree>
    <p:extLst>
      <p:ext uri="{BB962C8B-B14F-4D97-AF65-F5344CB8AC3E}">
        <p14:creationId xmlns:p14="http://schemas.microsoft.com/office/powerpoint/2010/main" val="2550023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473052"/>
            <a:ext cx="2069806" cy="2069804"/>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2635250" y="4324290"/>
            <a:ext cx="3873500" cy="482600"/>
          </a:xfrm>
        </p:spPr>
        <p:txBody>
          <a:bodyPr anchor="b">
            <a:noAutofit/>
          </a:bodyPr>
          <a:lstStyle>
            <a:lvl1pPr marL="0" indent="0" algn="ctr">
              <a:buFont typeface="Arial" panose="020B0604020202020204" pitchFamily="34" charset="0"/>
              <a:buNone/>
              <a:defRPr sz="1400" b="0" i="0">
                <a:solidFill>
                  <a:schemeClr val="bg1"/>
                </a:solidFill>
                <a:latin typeface="Palatino" pitchFamily="2" charset="77"/>
              </a:defRPr>
            </a:lvl1pPr>
            <a:lvl2pPr marL="457200" indent="0" algn="ctr">
              <a:buFont typeface="Arial" panose="020B0604020202020204" pitchFamily="34" charset="0"/>
              <a:buNone/>
              <a:defRPr sz="1400" b="0" i="0">
                <a:latin typeface="Girl Scout Display Light" panose="02020003000000000000" pitchFamily="18" charset="0"/>
              </a:defRPr>
            </a:lvl2pPr>
            <a:lvl3pPr marL="914400" indent="0" algn="ctr">
              <a:buFont typeface="Arial" panose="020B0604020202020204" pitchFamily="34" charset="0"/>
              <a:buNone/>
              <a:defRPr sz="1400" b="0" i="0">
                <a:latin typeface="Girl Scout Display Light" panose="02020003000000000000" pitchFamily="18" charset="0"/>
              </a:defRPr>
            </a:lvl3pPr>
            <a:lvl4pPr marL="1371600" indent="0" algn="ctr">
              <a:buFont typeface="Arial" panose="020B0604020202020204" pitchFamily="34" charset="0"/>
              <a:buNone/>
              <a:defRPr sz="1400" b="0" i="0">
                <a:latin typeface="Girl Scout Display Light" panose="02020003000000000000" pitchFamily="18" charset="0"/>
              </a:defRPr>
            </a:lvl4pPr>
            <a:lvl5pPr marL="1828800" indent="0" algn="ctr">
              <a:buFont typeface="Arial" panose="020B0604020202020204" pitchFamily="34" charset="0"/>
              <a:buNone/>
              <a:defRPr sz="1400" b="0" i="0">
                <a:latin typeface="Girl Scout Display Light" panose="02020003000000000000" pitchFamily="18" charset="0"/>
              </a:defRPr>
            </a:lvl5pPr>
          </a:lstStyle>
          <a:p>
            <a:pPr lvl="0"/>
            <a:r>
              <a:rPr lang="en-US"/>
              <a:t>Presentation Title</a:t>
            </a:r>
          </a:p>
        </p:txBody>
      </p:sp>
    </p:spTree>
    <p:extLst>
      <p:ext uri="{BB962C8B-B14F-4D97-AF65-F5344CB8AC3E}">
        <p14:creationId xmlns:p14="http://schemas.microsoft.com/office/powerpoint/2010/main" val="27228384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over Slide | Title Cent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628650" y="1456267"/>
            <a:ext cx="7886700" cy="2230966"/>
          </a:xfrm>
        </p:spPr>
        <p:txBody>
          <a:bodyPr>
            <a:noAutofit/>
          </a:bodyPr>
          <a:lstStyle>
            <a:lvl1pPr algn="ctr">
              <a:defRPr sz="4400">
                <a:solidFill>
                  <a:schemeClr val="accent1"/>
                </a:solidFill>
              </a:defRPr>
            </a:lvl1pPr>
          </a:lstStyle>
          <a:p>
            <a:r>
              <a:rPr lang="en-US"/>
              <a:t>2024</a:t>
            </a:r>
            <a:br>
              <a:rPr lang="en-US"/>
            </a:br>
            <a:r>
              <a:rPr lang="en-US"/>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5170" y="4464344"/>
            <a:ext cx="453658" cy="453658"/>
          </a:xfrm>
          <a:prstGeom prst="rect">
            <a:avLst/>
          </a:prstGeom>
        </p:spPr>
      </p:pic>
    </p:spTree>
    <p:extLst>
      <p:ext uri="{BB962C8B-B14F-4D97-AF65-F5344CB8AC3E}">
        <p14:creationId xmlns:p14="http://schemas.microsoft.com/office/powerpoint/2010/main" val="3409599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Freeform 4">
            <a:extLst>
              <a:ext uri="{FF2B5EF4-FFF2-40B4-BE49-F238E27FC236}">
                <a16:creationId xmlns:a16="http://schemas.microsoft.com/office/drawing/2014/main" id="{E3D87942-57D5-7F37-597B-CA82E8C157F9}"/>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008955" y="586728"/>
            <a:ext cx="2263728"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008954" y="3045041"/>
            <a:ext cx="2263728" cy="1263549"/>
          </a:xfrm>
        </p:spPr>
        <p:txBody>
          <a:bodyPr>
            <a:normAutofit/>
          </a:bodyPr>
          <a:lstStyle>
            <a:lvl1pPr marL="0" indent="0" algn="ctr">
              <a:buNone/>
              <a:defRPr sz="1600" b="0" i="0">
                <a:solidFill>
                  <a:schemeClr val="accent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First &amp; Last Name</a:t>
            </a:r>
          </a:p>
          <a:p>
            <a:pPr lvl="0"/>
            <a:r>
              <a:rPr lang="en-US"/>
              <a:t>Title</a:t>
            </a:r>
          </a:p>
        </p:txBody>
      </p:sp>
      <p:sp>
        <p:nvSpPr>
          <p:cNvPr id="8" name="Rounded Rectangle 7">
            <a:extLst>
              <a:ext uri="{FF2B5EF4-FFF2-40B4-BE49-F238E27FC236}">
                <a16:creationId xmlns:a16="http://schemas.microsoft.com/office/drawing/2014/main" id="{B2DFA676-756B-1E57-645F-2654C6571894}"/>
              </a:ext>
            </a:extLst>
          </p:cNvPr>
          <p:cNvSpPr/>
          <p:nvPr userDrawn="1"/>
        </p:nvSpPr>
        <p:spPr>
          <a:xfrm>
            <a:off x="4726897" y="304800"/>
            <a:ext cx="4186297" cy="4347500"/>
          </a:xfrm>
          <a:prstGeom prst="roundRect">
            <a:avLst>
              <a:gd name="adj" fmla="val 3715"/>
            </a:avLst>
          </a:prstGeom>
          <a:solidFill>
            <a:schemeClr val="tx2"/>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5669731" y="2281562"/>
            <a:ext cx="2263728" cy="1263549"/>
          </a:xfrm>
        </p:spPr>
        <p:txBody>
          <a:bodyPr>
            <a:normAutofit/>
          </a:bodyPr>
          <a:lstStyle>
            <a:lvl1pPr marL="0" indent="0" algn="ctr">
              <a:buNone/>
              <a:defRPr sz="2800" b="0" i="0">
                <a:solidFill>
                  <a:schemeClr val="bg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Section </a:t>
            </a:r>
          </a:p>
          <a:p>
            <a:pPr lvl="0"/>
            <a:r>
              <a:rPr lang="en-US"/>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userDrawn="1"/>
        </p:nvPicPr>
        <p:blipFill>
          <a:blip r:embed="rId2"/>
          <a:stretch>
            <a:fillRect/>
          </a:stretch>
        </p:blipFill>
        <p:spPr>
          <a:xfrm>
            <a:off x="6410613" y="1180128"/>
            <a:ext cx="818864" cy="765592"/>
          </a:xfrm>
          <a:prstGeom prst="rect">
            <a:avLst/>
          </a:prstGeom>
        </p:spPr>
      </p:pic>
    </p:spTree>
    <p:extLst>
      <p:ext uri="{BB962C8B-B14F-4D97-AF65-F5344CB8AC3E}">
        <p14:creationId xmlns:p14="http://schemas.microsoft.com/office/powerpoint/2010/main" val="45509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4893605" y="1436643"/>
            <a:ext cx="3962528" cy="993775"/>
          </a:xfrm>
        </p:spPr>
        <p:txBody>
          <a:bodyPr anchor="b">
            <a:normAutofit/>
          </a:bodyPr>
          <a:lstStyle>
            <a:lvl1pPr algn="ctr">
              <a:defRPr sz="2400">
                <a:solidFill>
                  <a:schemeClr val="accent1"/>
                </a:solidFill>
              </a:defRPr>
            </a:lvl1pPr>
          </a:lstStyle>
          <a:p>
            <a:r>
              <a:rPr lang="en-US"/>
              <a:t>Type Here to Enter a</a:t>
            </a:r>
            <a:br>
              <a:rPr lang="en-US"/>
            </a:br>
            <a:r>
              <a:rPr lang="en-US"/>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6" name="Rectangle 5">
            <a:extLst>
              <a:ext uri="{FF2B5EF4-FFF2-40B4-BE49-F238E27FC236}">
                <a16:creationId xmlns:a16="http://schemas.microsoft.com/office/drawing/2014/main" id="{2DC17498-C78D-FF42-4599-E51DFD729730}"/>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171449" y="4998093"/>
            <a:ext cx="5673297" cy="154578"/>
          </a:xfrm>
        </p:spPr>
        <p:txBody>
          <a:bodyPr/>
          <a:lstStyle/>
          <a:p>
            <a:r>
              <a:rPr lang="en-US"/>
              <a:t>©2024 Girl Scouts of the USA. All Rights Reserved. Not for public distribution.</a:t>
            </a:r>
          </a:p>
        </p:txBody>
      </p:sp>
      <p:sp>
        <p:nvSpPr>
          <p:cNvPr id="4" name="Text Placeholder 7">
            <a:extLst>
              <a:ext uri="{FF2B5EF4-FFF2-40B4-BE49-F238E27FC236}">
                <a16:creationId xmlns:a16="http://schemas.microsoft.com/office/drawing/2014/main" id="{C1E9439D-A8A4-FF5E-8293-8C5EC11B3E2A}"/>
              </a:ext>
            </a:extLst>
          </p:cNvPr>
          <p:cNvSpPr>
            <a:spLocks noGrp="1"/>
          </p:cNvSpPr>
          <p:nvPr>
            <p:ph type="body" sz="quarter" idx="12"/>
          </p:nvPr>
        </p:nvSpPr>
        <p:spPr>
          <a:xfrm>
            <a:off x="4893605" y="2591284"/>
            <a:ext cx="3962400" cy="1898825"/>
          </a:xfrm>
        </p:spPr>
        <p:txBody>
          <a:bodyPr>
            <a:normAutofit/>
          </a:bodyPr>
          <a:lstStyle>
            <a:lvl1pPr marL="0" indent="0" algn="ctr">
              <a:buNone/>
              <a:defRPr sz="1300" b="0" i="0">
                <a:latin typeface="Arial" panose="020B0604020202020204" pitchFamily="34" charset="0"/>
                <a:cs typeface="Arial" panose="020B0604020202020204" pitchFamily="34" charset="0"/>
              </a:defRPr>
            </a:lvl1pPr>
            <a:lvl2pPr marL="7429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2pPr>
            <a:lvl3pPr marL="12001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3pPr>
            <a:lvl4pPr marL="16573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4pPr>
            <a:lvl5pPr marL="21145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86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Agenda Slid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86055397-2808-E45F-3203-629C74B12CD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alatino" pitchFamily="2" charset="77"/>
                <a:ea typeface="+mj-ea"/>
                <a:cs typeface="+mj-cs"/>
              </a:rPr>
              <a:t>Agenda</a:t>
            </a:r>
            <a:endParaRPr lang="en-US" sz="44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userDrawn="1"/>
        </p:nvSpPr>
        <p:spPr>
          <a:xfrm>
            <a:off x="4824185" y="485320"/>
            <a:ext cx="4064000" cy="4172858"/>
          </a:xfrm>
          <a:prstGeom prst="roundRect">
            <a:avLst>
              <a:gd name="adj" fmla="val 4524"/>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442A566A-3710-3684-58C7-030AA8E21135}"/>
              </a:ext>
            </a:extLst>
          </p:cNvPr>
          <p:cNvSpPr>
            <a:spLocks noGrp="1"/>
          </p:cNvSpPr>
          <p:nvPr>
            <p:ph idx="12" hasCustomPrompt="1"/>
          </p:nvPr>
        </p:nvSpPr>
        <p:spPr>
          <a:xfrm>
            <a:off x="5226912" y="1027011"/>
            <a:ext cx="3258548" cy="3089476"/>
          </a:xfrm>
          <a:prstGeom prst="rect">
            <a:avLst/>
          </a:prstGeom>
        </p:spPr>
        <p:txBody>
          <a:bodyPr vert="horz" lIns="91440" tIns="45720" rIns="91440" bIns="45720" rtlCol="0" anchor="ctr">
            <a:normAutofit/>
          </a:bodyPr>
          <a:lstStyle>
            <a:lvl1pPr marL="342900" indent="-342900">
              <a:lnSpc>
                <a:spcPct val="150000"/>
              </a:lnSpc>
              <a:buFont typeface="+mj-lt"/>
              <a:buAutoNum type="arabicPeriod"/>
              <a:defRPr sz="1500" b="0" i="0">
                <a:solidFill>
                  <a:schemeClr val="accent1"/>
                </a:solidFill>
                <a:latin typeface="Arial" panose="020B0604020202020204" pitchFamily="34" charset="0"/>
                <a:cs typeface="Arial" panose="020B0604020202020204" pitchFamily="34" charset="0"/>
              </a:defRPr>
            </a:lvl1pPr>
            <a:lvl2pPr marL="8001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2pPr>
            <a:lvl3pPr marL="12573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3pPr>
            <a:lvl4pPr marL="17145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4pPr>
            <a:lvl5pPr marL="21717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5pPr>
          </a:lstStyle>
          <a:p>
            <a:pPr lvl="0"/>
            <a:r>
              <a:rPr lang="en-US"/>
              <a:t>Type agenda item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6127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796738"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194839"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01</a:t>
            </a:r>
          </a:p>
          <a:p>
            <a:pPr lvl="0"/>
            <a:endParaRPr lang="en-US"/>
          </a:p>
          <a:p>
            <a:pPr lvl="0"/>
            <a:r>
              <a:rPr lang="en-US"/>
              <a:t>02</a:t>
            </a:r>
          </a:p>
          <a:p>
            <a:pPr lvl="0"/>
            <a:endParaRPr lang="en-US"/>
          </a:p>
          <a:p>
            <a:pPr lvl="0"/>
            <a:br>
              <a:rPr lang="en-US"/>
            </a:br>
            <a:br>
              <a:rPr lang="en-US"/>
            </a:br>
            <a:r>
              <a:rPr lang="en-US"/>
              <a:t>04</a:t>
            </a:r>
          </a:p>
          <a:p>
            <a:pPr lvl="0"/>
            <a:r>
              <a:rPr lang="en-US"/>
              <a:t>05</a:t>
            </a:r>
          </a:p>
          <a:p>
            <a:pPr lvl="0"/>
            <a:r>
              <a:rPr lang="en-US"/>
              <a:t>06</a:t>
            </a:r>
          </a:p>
          <a:p>
            <a:pPr lvl="0"/>
            <a:r>
              <a:rPr lang="en-US"/>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796738" y="1631412"/>
            <a:ext cx="2535910" cy="414096"/>
          </a:xfrm>
        </p:spPr>
        <p:txBody>
          <a:bodyPr anchor="t">
            <a:normAutofit/>
          </a:bodyPr>
          <a:lstStyle>
            <a:lvl1pPr marL="0" indent="0">
              <a:lnSpc>
                <a:spcPct val="10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796738" y="2075242"/>
            <a:ext cx="2535910" cy="52683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796738" y="2608803"/>
            <a:ext cx="2535910" cy="572581"/>
          </a:xfrm>
        </p:spPr>
        <p:txBody>
          <a:bodyPr anchor="t">
            <a:normAutofit/>
          </a:bodyPr>
          <a:lstStyle>
            <a:lvl1pPr marL="0" indent="0">
              <a:lnSpc>
                <a:spcPct val="5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796736" y="3188109"/>
            <a:ext cx="3548435" cy="1572041"/>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a:p>
            <a:pPr lvl="0"/>
            <a:r>
              <a:rPr lang="en-US"/>
              <a:t>Short Section Title with </a:t>
            </a:r>
            <a:r>
              <a:rPr lang="en-US" err="1"/>
              <a:t>Verylongwords</a:t>
            </a:r>
            <a:endParaRPr lang="en-US"/>
          </a:p>
          <a:p>
            <a:pPr lvl="0"/>
            <a:r>
              <a:rPr lang="en-US"/>
              <a:t>Section Title</a:t>
            </a:r>
          </a:p>
          <a:p>
            <a:pPr lvl="0"/>
            <a:r>
              <a:rPr lang="en-US"/>
              <a:t>Section Title with </a:t>
            </a:r>
            <a:r>
              <a:rPr lang="en-US" err="1"/>
              <a:t>Verylongwords</a:t>
            </a:r>
            <a:endParaRPr lang="en-US"/>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5545947"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4944048"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08</a:t>
            </a:r>
          </a:p>
          <a:p>
            <a:pPr lvl="0"/>
            <a:endParaRPr lang="en-US"/>
          </a:p>
          <a:p>
            <a:pPr lvl="0"/>
            <a:endParaRPr lang="en-US"/>
          </a:p>
          <a:p>
            <a:pPr lvl="0"/>
            <a:endParaRPr lang="en-US"/>
          </a:p>
          <a:p>
            <a:pPr lvl="0"/>
            <a:endParaRPr lang="en-US"/>
          </a:p>
          <a:p>
            <a:pPr lvl="0"/>
            <a:endParaRPr lang="en-US"/>
          </a:p>
          <a:p>
            <a:pPr lvl="0"/>
            <a:endParaRPr lang="en-US"/>
          </a:p>
          <a:p>
            <a:pPr lvl="0"/>
            <a:r>
              <a:rPr lang="en-US"/>
              <a:t>09</a:t>
            </a:r>
          </a:p>
          <a:p>
            <a:pPr lvl="0"/>
            <a:r>
              <a:rPr lang="en-US"/>
              <a:t>10</a:t>
            </a:r>
          </a:p>
          <a:p>
            <a:pPr lvl="0"/>
            <a:r>
              <a:rPr lang="en-US"/>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5545947" y="1631411"/>
            <a:ext cx="2251853" cy="2153944"/>
          </a:xfrm>
        </p:spPr>
        <p:txBody>
          <a:bodyPr anchor="t">
            <a:normAutofit/>
          </a:bodyPr>
          <a:lstStyle>
            <a:lvl1pPr marL="0" indent="0">
              <a:lnSpc>
                <a:spcPct val="9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 that is on two lines</a:t>
            </a:r>
          </a:p>
          <a:p>
            <a:pPr lvl="0"/>
            <a:r>
              <a:rPr lang="en-US"/>
              <a:t>Very Long Sub-Section Title that is on three long lines like this</a:t>
            </a:r>
          </a:p>
          <a:p>
            <a:pPr lvl="0"/>
            <a:r>
              <a:rPr lang="en-US"/>
              <a:t>Sub Section Title</a:t>
            </a:r>
          </a:p>
          <a:p>
            <a:pPr lvl="0"/>
            <a:r>
              <a:rPr lang="en-US"/>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5545947" y="3785355"/>
            <a:ext cx="3548435" cy="932459"/>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Section Title</a:t>
            </a:r>
          </a:p>
          <a:p>
            <a:pPr lvl="0"/>
            <a:r>
              <a:rPr lang="en-US"/>
              <a:t>Section Title</a:t>
            </a:r>
          </a:p>
          <a:p>
            <a:pPr lvl="0"/>
            <a:r>
              <a:rPr lang="en-US"/>
              <a:t>Section Title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194839" y="660277"/>
            <a:ext cx="7886700" cy="621537"/>
          </a:xfrm>
        </p:spPr>
        <p:txBody>
          <a:bodyPr anchor="ctr">
            <a:noAutofit/>
          </a:bodyPr>
          <a:lstStyle>
            <a:lvl1pPr marL="0" indent="0">
              <a:buNone/>
              <a:defRPr sz="2800" b="0" i="0">
                <a:solidFill>
                  <a:schemeClr val="accent1"/>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F3E83216-88AD-4790-89EE-AF879459C1B4}"/>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872798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Delay 5">
            <a:extLst>
              <a:ext uri="{FF2B5EF4-FFF2-40B4-BE49-F238E27FC236}">
                <a16:creationId xmlns:a16="http://schemas.microsoft.com/office/drawing/2014/main" id="{A02F7A34-1C07-8D9E-0935-1DBEF963A0C1}"/>
              </a:ext>
            </a:extLst>
          </p:cNvPr>
          <p:cNvSpPr/>
          <p:nvPr userDrawn="1"/>
        </p:nvSpPr>
        <p:spPr>
          <a:xfrm rot="16200000">
            <a:off x="4484786" y="1059087"/>
            <a:ext cx="629732" cy="625581"/>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7" name="Hexagon 6">
            <a:extLst>
              <a:ext uri="{FF2B5EF4-FFF2-40B4-BE49-F238E27FC236}">
                <a16:creationId xmlns:a16="http://schemas.microsoft.com/office/drawing/2014/main" id="{3123B02D-E019-3D0B-6F5F-B97289749179}"/>
              </a:ext>
            </a:extLst>
          </p:cNvPr>
          <p:cNvSpPr/>
          <p:nvPr userDrawn="1"/>
        </p:nvSpPr>
        <p:spPr>
          <a:xfrm>
            <a:off x="4421604" y="1775682"/>
            <a:ext cx="756096" cy="651807"/>
          </a:xfrm>
          <a:prstGeom prst="hexagon">
            <a:avLst>
              <a:gd name="adj" fmla="val 28448"/>
              <a:gd name="vf" fmla="val 1154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8" name="Oval 7">
            <a:extLst>
              <a:ext uri="{FF2B5EF4-FFF2-40B4-BE49-F238E27FC236}">
                <a16:creationId xmlns:a16="http://schemas.microsoft.com/office/drawing/2014/main" id="{DB3B0546-7B01-214E-A1E5-6DABFA87007B}"/>
              </a:ext>
            </a:extLst>
          </p:cNvPr>
          <p:cNvSpPr/>
          <p:nvPr userDrawn="1"/>
        </p:nvSpPr>
        <p:spPr>
          <a:xfrm>
            <a:off x="4473749" y="2526990"/>
            <a:ext cx="651806" cy="65180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D7D95DE-1B9E-7EE8-1071-5B61CFD3F616}"/>
              </a:ext>
            </a:extLst>
          </p:cNvPr>
          <p:cNvSpPr/>
          <p:nvPr userDrawn="1"/>
        </p:nvSpPr>
        <p:spPr>
          <a:xfrm>
            <a:off x="4516278" y="3989567"/>
            <a:ext cx="566749" cy="65809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userDrawn="1"/>
        </p:nvSpPr>
        <p:spPr>
          <a:xfrm>
            <a:off x="4486086" y="3273496"/>
            <a:ext cx="627133" cy="627133"/>
          </a:xfrm>
          <a:prstGeom prst="octag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A647192-E07B-CC16-47AB-AB1083EAFDC8}"/>
              </a:ext>
            </a:extLst>
          </p:cNvPr>
          <p:cNvSpPr/>
          <p:nvPr userDrawn="1"/>
        </p:nvSpPr>
        <p:spPr>
          <a:xfrm>
            <a:off x="5273750" y="1039178"/>
            <a:ext cx="3675412" cy="629733"/>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6159974-9051-C859-A5B0-8764873E4050}"/>
              </a:ext>
            </a:extLst>
          </p:cNvPr>
          <p:cNvSpPr/>
          <p:nvPr userDrawn="1"/>
        </p:nvSpPr>
        <p:spPr>
          <a:xfrm>
            <a:off x="5273750" y="1783084"/>
            <a:ext cx="3675412" cy="629733"/>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36B4DDF-DBCC-40A4-003C-FC8F3A6A803C}"/>
              </a:ext>
            </a:extLst>
          </p:cNvPr>
          <p:cNvSpPr/>
          <p:nvPr userDrawn="1"/>
        </p:nvSpPr>
        <p:spPr>
          <a:xfrm>
            <a:off x="5273750" y="2526990"/>
            <a:ext cx="3675412" cy="629733"/>
          </a:xfrm>
          <a:prstGeom prst="roundRect">
            <a:avLst>
              <a:gd name="adj" fmla="val 110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DFA3E5E-1786-71F6-21C9-1205DBA389D4}"/>
              </a:ext>
            </a:extLst>
          </p:cNvPr>
          <p:cNvSpPr/>
          <p:nvPr userDrawn="1"/>
        </p:nvSpPr>
        <p:spPr>
          <a:xfrm>
            <a:off x="5273750" y="3270896"/>
            <a:ext cx="3675412" cy="629733"/>
          </a:xfrm>
          <a:prstGeom prst="roundRect">
            <a:avLst>
              <a:gd name="adj" fmla="val 11039"/>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BFAFBC5-CFD4-C696-DE9D-37914CC597DB}"/>
              </a:ext>
            </a:extLst>
          </p:cNvPr>
          <p:cNvSpPr/>
          <p:nvPr userDrawn="1"/>
        </p:nvSpPr>
        <p:spPr>
          <a:xfrm>
            <a:off x="5273750" y="4017931"/>
            <a:ext cx="3675412" cy="629733"/>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5418355" y="1044600"/>
            <a:ext cx="3399580" cy="621182"/>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5418355" y="1788879"/>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5418355" y="2526097"/>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5418355" y="3270896"/>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5418355" y="4026855"/>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4486085" y="1053577"/>
            <a:ext cx="625582" cy="629733"/>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4486085" y="1783680"/>
            <a:ext cx="625582" cy="643809"/>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4486085" y="2535047"/>
            <a:ext cx="625582" cy="643809"/>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4486085" y="3286416"/>
            <a:ext cx="625582" cy="605290"/>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4486085" y="3995252"/>
            <a:ext cx="625582" cy="652411"/>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194839" y="608611"/>
            <a:ext cx="7886700" cy="621537"/>
          </a:xfrm>
        </p:spPr>
        <p:txBody>
          <a:bodyPr anchor="ctr">
            <a:noAutofit/>
          </a:bodyPr>
          <a:lstStyle>
            <a:lvl1pPr marL="0" indent="0">
              <a:buNone/>
              <a:defRPr sz="2800" b="0" i="0">
                <a:solidFill>
                  <a:schemeClr val="accent1"/>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2364ADC4-569D-B868-2707-89010B237106}"/>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197182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4893605" y="1436643"/>
            <a:ext cx="3962528" cy="993775"/>
          </a:xfrm>
        </p:spPr>
        <p:txBody>
          <a:bodyPr anchor="b">
            <a:normAutofit/>
          </a:bodyPr>
          <a:lstStyle>
            <a:lvl1pPr algn="ctr">
              <a:defRPr sz="2400">
                <a:solidFill>
                  <a:schemeClr val="accent1"/>
                </a:solidFill>
              </a:defRPr>
            </a:lvl1pPr>
          </a:lstStyle>
          <a:p>
            <a:r>
              <a:rPr lang="en-US"/>
              <a:t>Type Here to Enter a</a:t>
            </a:r>
            <a:br>
              <a:rPr lang="en-US"/>
            </a:br>
            <a:r>
              <a:rPr lang="en-US"/>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6" name="Rectangle 5">
            <a:extLst>
              <a:ext uri="{FF2B5EF4-FFF2-40B4-BE49-F238E27FC236}">
                <a16:creationId xmlns:a16="http://schemas.microsoft.com/office/drawing/2014/main" id="{2DC17498-C78D-FF42-4599-E51DFD729730}"/>
              </a:ext>
            </a:extLst>
          </p:cNvPr>
          <p:cNvSpPr/>
          <p:nvPr userDrawn="1"/>
        </p:nvSpPr>
        <p:spPr>
          <a:xfrm>
            <a:off x="0" y="0"/>
            <a:ext cx="4572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171449" y="4998093"/>
            <a:ext cx="5673297" cy="154578"/>
          </a:xfrm>
        </p:spPr>
        <p:txBody>
          <a:bodyPr/>
          <a:lstStyle/>
          <a:p>
            <a:r>
              <a:rPr lang="en-US"/>
              <a:t>©2024 Girl Scouts of the USA. All Rights Reserved. Not for public distribution.</a:t>
            </a:r>
          </a:p>
        </p:txBody>
      </p:sp>
      <p:sp>
        <p:nvSpPr>
          <p:cNvPr id="8" name="Text Placeholder 7">
            <a:extLst>
              <a:ext uri="{FF2B5EF4-FFF2-40B4-BE49-F238E27FC236}">
                <a16:creationId xmlns:a16="http://schemas.microsoft.com/office/drawing/2014/main" id="{F4ED1176-7F3B-7CA8-0A8B-201B20DD410F}"/>
              </a:ext>
            </a:extLst>
          </p:cNvPr>
          <p:cNvSpPr>
            <a:spLocks noGrp="1"/>
          </p:cNvSpPr>
          <p:nvPr>
            <p:ph type="body" sz="quarter" idx="12"/>
          </p:nvPr>
        </p:nvSpPr>
        <p:spPr>
          <a:xfrm>
            <a:off x="4893605" y="2591284"/>
            <a:ext cx="3962400" cy="1898825"/>
          </a:xfrm>
        </p:spPr>
        <p:txBody>
          <a:bodyPr>
            <a:normAutofit/>
          </a:bodyPr>
          <a:lstStyle>
            <a:lvl1pPr marL="0" indent="0" algn="ctr">
              <a:buNone/>
              <a:defRPr sz="1300" b="0" i="0">
                <a:latin typeface="Arial" panose="020B0604020202020204" pitchFamily="34" charset="0"/>
                <a:cs typeface="Arial" panose="020B0604020202020204" pitchFamily="34" charset="0"/>
              </a:defRPr>
            </a:lvl1pPr>
            <a:lvl2pPr marL="7429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2pPr>
            <a:lvl3pPr marL="12001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3pPr>
            <a:lvl4pPr marL="16573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4pPr>
            <a:lvl5pPr marL="21145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413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_Section Slide - Rectangle">
    <p:bg>
      <p:bgPr>
        <a:solidFill>
          <a:schemeClr val="accent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userDrawn="1"/>
        </p:nvSpPr>
        <p:spPr>
          <a:xfrm>
            <a:off x="244893" y="240185"/>
            <a:ext cx="8654213" cy="4606567"/>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Palatino" pitchFamily="2" charset="77"/>
              </a:defRPr>
            </a:lvl1pPr>
          </a:lstStyle>
          <a:p>
            <a:r>
              <a:rPr lang="en-US"/>
              <a:t>©2024 Girl Scouts of the USA. All Rights Reserved. Not for public distribution.</a:t>
            </a:r>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658541" y="609600"/>
            <a:ext cx="7826918" cy="3924300"/>
          </a:xfrm>
        </p:spPr>
        <p:txBody>
          <a:bodyPr anchor="ctr">
            <a:noAutofit/>
          </a:bodyPr>
          <a:lstStyle>
            <a:lvl1pPr marL="0" indent="0" algn="ctr">
              <a:buNone/>
              <a:defRPr sz="7000" b="0" i="0">
                <a:solidFill>
                  <a:schemeClr val="bg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933716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9_Section Slide - Capsul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5BAE5CC1-CC28-6E75-A6D1-453DA747621C}"/>
              </a:ext>
            </a:extLst>
          </p:cNvPr>
          <p:cNvSpPr/>
          <p:nvPr userDrawn="1"/>
        </p:nvSpPr>
        <p:spPr>
          <a:xfrm rot="16200000">
            <a:off x="2589667" y="-1699851"/>
            <a:ext cx="3964666" cy="8437937"/>
          </a:xfrm>
          <a:prstGeom prst="roundRect">
            <a:avLst>
              <a:gd name="adj" fmla="val 50000"/>
            </a:avLst>
          </a:prstGeom>
          <a:noFill/>
          <a:ln w="25400">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9600" b="0" i="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658541" y="712608"/>
            <a:ext cx="7826918" cy="3718284"/>
          </a:xfrm>
        </p:spPr>
        <p:txBody>
          <a:bodyPr anchor="ctr">
            <a:noAutofit/>
          </a:bodyPr>
          <a:lstStyle>
            <a:lvl1pPr marL="0" indent="0" algn="ctr">
              <a:buNone/>
              <a:defRPr sz="7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3579690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20163" y="4972051"/>
            <a:ext cx="9164163" cy="193572"/>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 name="Text Placeholder 46">
            <a:extLst>
              <a:ext uri="{FF2B5EF4-FFF2-40B4-BE49-F238E27FC236}">
                <a16:creationId xmlns:a16="http://schemas.microsoft.com/office/drawing/2014/main" id="{61105AA9-F453-DB94-7BCB-D640494F7C36}"/>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0078360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Statement Slide | XL Tex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60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large multi-line statement text.</a:t>
            </a:r>
          </a:p>
        </p:txBody>
      </p:sp>
    </p:spTree>
    <p:extLst>
      <p:ext uri="{BB962C8B-B14F-4D97-AF65-F5344CB8AC3E}">
        <p14:creationId xmlns:p14="http://schemas.microsoft.com/office/powerpoint/2010/main" val="4186627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40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31779778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3_Statement Slide - Capsule Shape">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8" name="Rounded Rectangle 7">
            <a:extLst>
              <a:ext uri="{FF2B5EF4-FFF2-40B4-BE49-F238E27FC236}">
                <a16:creationId xmlns:a16="http://schemas.microsoft.com/office/drawing/2014/main" id="{07716EDA-9342-27C5-B7D9-E58A8B08365B}"/>
              </a:ext>
            </a:extLst>
          </p:cNvPr>
          <p:cNvSpPr/>
          <p:nvPr userDrawn="1"/>
        </p:nvSpPr>
        <p:spPr>
          <a:xfrm rot="16200000">
            <a:off x="2646795" y="-1458058"/>
            <a:ext cx="3850410" cy="8193654"/>
          </a:xfrm>
          <a:prstGeom prst="roundRect">
            <a:avLst>
              <a:gd name="adj" fmla="val 50000"/>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1634067" y="1140113"/>
            <a:ext cx="5875866" cy="2959100"/>
          </a:xfrm>
        </p:spPr>
        <p:txBody>
          <a:bodyPr anchor="ctr">
            <a:noAutofit/>
          </a:bodyPr>
          <a:lstStyle>
            <a:lvl1pPr marL="0" indent="0" algn="ctr">
              <a:buNone/>
              <a:defRPr sz="4500" b="0" i="0">
                <a:solidFill>
                  <a:schemeClr val="tx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48D0BC52-9D62-EDD1-D085-A42A556E8BED}"/>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158298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4_Statement Slide - Semi-Circle Shape">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userDrawn="1"/>
        </p:nvSpPr>
        <p:spPr>
          <a:xfrm>
            <a:off x="766599" y="713564"/>
            <a:ext cx="7657579" cy="385041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1634067" y="1604875"/>
            <a:ext cx="5875866" cy="2959100"/>
          </a:xfrm>
        </p:spPr>
        <p:txBody>
          <a:bodyPr anchor="ctr">
            <a:noAutofit/>
          </a:bodyPr>
          <a:lstStyle>
            <a:lvl1pPr marL="0" indent="0" algn="ctr">
              <a:buNone/>
              <a:defRPr sz="45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A221C3D2-8B37-FFBA-20B8-0540248E3CA2}"/>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7159136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userDrawn="1"/>
        </p:nvSpPr>
        <p:spPr>
          <a:xfrm>
            <a:off x="0" y="0"/>
            <a:ext cx="9144000" cy="51435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D129EEF-6CD7-632C-104A-365C8CF0BED8}"/>
              </a:ext>
            </a:extLst>
          </p:cNvPr>
          <p:cNvSpPr/>
          <p:nvPr userDrawn="1"/>
        </p:nvSpPr>
        <p:spPr>
          <a:xfrm flipV="1">
            <a:off x="133320" y="124885"/>
            <a:ext cx="8877359" cy="4893730"/>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1634067" y="1092199"/>
            <a:ext cx="5875866" cy="2959100"/>
          </a:xfrm>
        </p:spPr>
        <p:txBody>
          <a:bodyPr anchor="ctr">
            <a:noAutofit/>
          </a:bodyPr>
          <a:lstStyle>
            <a:lvl1pPr marL="0" indent="0" algn="ctr">
              <a:buNone/>
              <a:defRPr sz="45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32192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Statement Slide | Frame-2">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grpSp>
        <p:nvGrpSpPr>
          <p:cNvPr id="5" name="Group 4">
            <a:extLst>
              <a:ext uri="{FF2B5EF4-FFF2-40B4-BE49-F238E27FC236}">
                <a16:creationId xmlns:a16="http://schemas.microsoft.com/office/drawing/2014/main" id="{BD03D312-6F91-C655-8A1D-38D39468B676}"/>
              </a:ext>
            </a:extLst>
          </p:cNvPr>
          <p:cNvGrpSpPr/>
          <p:nvPr userDrawn="1"/>
        </p:nvGrpSpPr>
        <p:grpSpPr>
          <a:xfrm>
            <a:off x="157818" y="173258"/>
            <a:ext cx="8822758" cy="4476474"/>
            <a:chOff x="421988" y="396706"/>
            <a:chExt cx="11348025" cy="5757739"/>
          </a:xfrm>
          <a:solidFill>
            <a:schemeClr val="bg2"/>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1634067" y="941436"/>
            <a:ext cx="5875866" cy="2959100"/>
          </a:xfrm>
        </p:spPr>
        <p:txBody>
          <a:bodyPr anchor="ctr">
            <a:noAutofit/>
          </a:bodyPr>
          <a:lstStyle>
            <a:lvl1pPr marL="0" indent="0" algn="ctr">
              <a:buNone/>
              <a:defRPr sz="45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40565737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Freeform 6">
            <a:extLst>
              <a:ext uri="{FF2B5EF4-FFF2-40B4-BE49-F238E27FC236}">
                <a16:creationId xmlns:a16="http://schemas.microsoft.com/office/drawing/2014/main" id="{001401CB-2386-175A-17B6-75D79E6BA225}"/>
              </a:ext>
            </a:extLst>
          </p:cNvPr>
          <p:cNvSpPr/>
          <p:nvPr userDrawn="1"/>
        </p:nvSpPr>
        <p:spPr>
          <a:xfrm>
            <a:off x="-1" y="1348242"/>
            <a:ext cx="3530269" cy="2447016"/>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7DDD2380-A8E8-0271-B281-ADB0CE9BCCD9}"/>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latin typeface="Palatino" pitchFamily="2" charset="77"/>
                <a:ea typeface="Palatino" pitchFamily="2" charset="77"/>
              </a:defRPr>
            </a:lvl1pPr>
            <a:lvl2pPr algn="ctr">
              <a:defRPr sz="1600" b="0" i="0">
                <a:latin typeface="Palatino" pitchFamily="2" charset="77"/>
                <a:ea typeface="Palatino" pitchFamily="2" charset="77"/>
              </a:defRPr>
            </a:lvl2pPr>
            <a:lvl3pPr algn="ctr">
              <a:defRPr sz="1600" b="0" i="0">
                <a:latin typeface="Palatino" pitchFamily="2" charset="77"/>
                <a:ea typeface="Palatino" pitchFamily="2" charset="77"/>
              </a:defRPr>
            </a:lvl3pPr>
            <a:lvl4pPr algn="ctr">
              <a:defRPr sz="1600" b="0" i="0">
                <a:latin typeface="Palatino" pitchFamily="2" charset="77"/>
                <a:ea typeface="Palatino" pitchFamily="2" charset="77"/>
              </a:defRPr>
            </a:lvl4pPr>
            <a:lvl5pPr algn="ctr">
              <a:defRPr sz="1600" b="0" i="0">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BF93E0BC-A9E9-E57B-F03A-CF3B80BDE594}"/>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93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Agenda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userDrawn="1"/>
        </p:nvSpPr>
        <p:spPr>
          <a:xfrm>
            <a:off x="4570185" y="9171"/>
            <a:ext cx="4572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86055397-2808-E45F-3203-629C74B12CD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2"/>
                </a:solidFill>
                <a:effectLst/>
                <a:uLnTx/>
                <a:uFillTx/>
                <a:latin typeface="Palatino" pitchFamily="2" charset="77"/>
                <a:ea typeface="+mj-ea"/>
                <a:cs typeface="+mj-cs"/>
              </a:rPr>
              <a:t>Agenda</a:t>
            </a:r>
            <a:endParaRPr lang="en-US" sz="4400" b="0" i="0">
              <a:solidFill>
                <a:schemeClr val="bg2"/>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userDrawn="1"/>
        </p:nvSpPr>
        <p:spPr>
          <a:xfrm>
            <a:off x="4824185" y="485320"/>
            <a:ext cx="4064000" cy="4172858"/>
          </a:xfrm>
          <a:prstGeom prst="roundRect">
            <a:avLst>
              <a:gd name="adj" fmla="val 4524"/>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EA8A5D00-B3F1-7679-824E-CE384F81B652}"/>
              </a:ext>
            </a:extLst>
          </p:cNvPr>
          <p:cNvSpPr>
            <a:spLocks noGrp="1"/>
          </p:cNvSpPr>
          <p:nvPr>
            <p:ph idx="12" hasCustomPrompt="1"/>
          </p:nvPr>
        </p:nvSpPr>
        <p:spPr>
          <a:xfrm>
            <a:off x="5226912" y="1027011"/>
            <a:ext cx="3258548" cy="3089476"/>
          </a:xfrm>
          <a:prstGeom prst="rect">
            <a:avLst/>
          </a:prstGeom>
        </p:spPr>
        <p:txBody>
          <a:bodyPr vert="horz" lIns="91440" tIns="45720" rIns="91440" bIns="45720" rtlCol="0" anchor="ctr">
            <a:normAutofit/>
          </a:bodyPr>
          <a:lstStyle>
            <a:lvl1pPr marL="342900" indent="-342900">
              <a:lnSpc>
                <a:spcPct val="150000"/>
              </a:lnSpc>
              <a:buFont typeface="+mj-lt"/>
              <a:buAutoNum type="arabicPeriod"/>
              <a:defRPr sz="1500" b="0" i="0">
                <a:solidFill>
                  <a:schemeClr val="accent1"/>
                </a:solidFill>
                <a:latin typeface="Arial" panose="020B0604020202020204" pitchFamily="34" charset="0"/>
                <a:cs typeface="Arial" panose="020B0604020202020204" pitchFamily="34" charset="0"/>
              </a:defRPr>
            </a:lvl1pPr>
            <a:lvl2pPr marL="8001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2pPr>
            <a:lvl3pPr marL="12573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3pPr>
            <a:lvl4pPr marL="17145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4pPr>
            <a:lvl5pPr marL="21717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5pPr>
          </a:lstStyle>
          <a:p>
            <a:pPr lvl="0"/>
            <a:r>
              <a:rPr lang="en-US"/>
              <a:t>Type agenda item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482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userDrawn="1"/>
        </p:nvSpPr>
        <p:spPr>
          <a:xfrm>
            <a:off x="0" y="0"/>
            <a:ext cx="3548742" cy="51631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13" name="Freeform 12">
            <a:extLst>
              <a:ext uri="{FF2B5EF4-FFF2-40B4-BE49-F238E27FC236}">
                <a16:creationId xmlns:a16="http://schemas.microsoft.com/office/drawing/2014/main" id="{1A146E06-0D50-1A0C-A96D-8F56B7AA3377}"/>
              </a:ext>
            </a:extLst>
          </p:cNvPr>
          <p:cNvSpPr/>
          <p:nvPr userDrawn="1"/>
        </p:nvSpPr>
        <p:spPr>
          <a:xfrm>
            <a:off x="-228601" y="1348242"/>
            <a:ext cx="3459233" cy="2450592"/>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6" name="Text Placeholder 5">
            <a:extLst>
              <a:ext uri="{FF2B5EF4-FFF2-40B4-BE49-F238E27FC236}">
                <a16:creationId xmlns:a16="http://schemas.microsoft.com/office/drawing/2014/main" id="{48BB4E3A-C62C-5940-5AA2-C2223BE57EC0}"/>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solidFill>
                  <a:schemeClr val="accent4"/>
                </a:solidFill>
                <a:latin typeface="Palatino" pitchFamily="2" charset="77"/>
                <a:ea typeface="Palatino" pitchFamily="2" charset="77"/>
              </a:defRPr>
            </a:lvl1pPr>
            <a:lvl2pPr algn="ctr">
              <a:defRPr sz="1600" b="0" i="0">
                <a:solidFill>
                  <a:schemeClr val="accent4"/>
                </a:solidFill>
                <a:latin typeface="Palatino" pitchFamily="2" charset="77"/>
                <a:ea typeface="Palatino" pitchFamily="2" charset="77"/>
              </a:defRPr>
            </a:lvl2pPr>
            <a:lvl3pPr algn="ctr">
              <a:defRPr sz="1600" b="0" i="0">
                <a:solidFill>
                  <a:schemeClr val="accent4"/>
                </a:solidFill>
                <a:latin typeface="Palatino" pitchFamily="2" charset="77"/>
                <a:ea typeface="Palatino" pitchFamily="2" charset="77"/>
              </a:defRPr>
            </a:lvl3pPr>
            <a:lvl4pPr algn="ctr">
              <a:defRPr sz="1600" b="0" i="0">
                <a:solidFill>
                  <a:schemeClr val="accent4"/>
                </a:solidFill>
                <a:latin typeface="Palatino" pitchFamily="2" charset="77"/>
                <a:ea typeface="Palatino" pitchFamily="2" charset="77"/>
              </a:defRPr>
            </a:lvl4pPr>
            <a:lvl5pPr algn="ctr">
              <a:defRPr sz="1600" b="0" i="0">
                <a:solidFill>
                  <a:schemeClr val="accent4"/>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1A9F9D71-AC39-3BB6-F460-2058FD29A45B}"/>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005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277813" y="279400"/>
            <a:ext cx="4230687" cy="4458746"/>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050"/>
            </a:lvl1pPr>
          </a:lstStyle>
          <a:p>
            <a:r>
              <a:rPr lang="en-US"/>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3"/>
                </a:solidFill>
                <a:latin typeface="Palatino" pitchFamily="2" charset="77"/>
              </a:defRPr>
            </a:lvl1pPr>
            <a:lvl2pPr algn="l">
              <a:defRPr sz="2600" b="0" i="0">
                <a:solidFill>
                  <a:schemeClr val="accent3"/>
                </a:solidFill>
                <a:latin typeface="Palatino" pitchFamily="2" charset="77"/>
              </a:defRPr>
            </a:lvl2pPr>
            <a:lvl3pPr algn="l">
              <a:defRPr sz="2600" b="0" i="0">
                <a:solidFill>
                  <a:schemeClr val="accent3"/>
                </a:solidFill>
                <a:latin typeface="Palatino" pitchFamily="2" charset="77"/>
              </a:defRPr>
            </a:lvl3pPr>
            <a:lvl4pPr algn="l">
              <a:defRPr sz="2600" b="0" i="0">
                <a:solidFill>
                  <a:schemeClr val="accent3"/>
                </a:solidFill>
                <a:latin typeface="Palatino" pitchFamily="2" charset="77"/>
              </a:defRPr>
            </a:lvl4pPr>
            <a:lvl5pPr algn="l">
              <a:defRPr sz="2600" b="0" i="0">
                <a:solidFill>
                  <a:schemeClr val="accent3"/>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EA41905B-F816-903C-8E3A-BCFD31FA921E}"/>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0641367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0_Statement Slide | With Image-2">
    <p:bg>
      <p:bgPr>
        <a:solidFill>
          <a:schemeClr val="bg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1"/>
                </a:solidFill>
                <a:latin typeface="Palatino" pitchFamily="2" charset="77"/>
              </a:defRPr>
            </a:lvl1pPr>
            <a:lvl2pPr algn="l">
              <a:defRPr sz="2600" b="0" i="0">
                <a:solidFill>
                  <a:schemeClr val="accent1"/>
                </a:solidFill>
                <a:latin typeface="Palatino" pitchFamily="2" charset="77"/>
              </a:defRPr>
            </a:lvl2pPr>
            <a:lvl3pPr algn="l">
              <a:defRPr sz="2600" b="0" i="0">
                <a:solidFill>
                  <a:schemeClr val="accent1"/>
                </a:solidFill>
                <a:latin typeface="Palatino" pitchFamily="2" charset="77"/>
              </a:defRPr>
            </a:lvl3pPr>
            <a:lvl4pPr algn="l">
              <a:defRPr sz="2600" b="0" i="0">
                <a:solidFill>
                  <a:schemeClr val="accent1"/>
                </a:solidFill>
                <a:latin typeface="Palatino" pitchFamily="2" charset="77"/>
              </a:defRPr>
            </a:lvl4pPr>
            <a:lvl5pPr algn="l">
              <a:defRPr sz="2600"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8065EB8F-BE71-4EF8-6AB3-08AFDB9082BD}"/>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5347659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1_Statement Slide | With Image-3">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7" name="Rectangle 114">
            <a:extLst>
              <a:ext uri="{FF2B5EF4-FFF2-40B4-BE49-F238E27FC236}">
                <a16:creationId xmlns:a16="http://schemas.microsoft.com/office/drawing/2014/main" id="{328FBCFE-3AEA-5BAE-5945-A1CDE03166AA}"/>
              </a:ext>
            </a:extLst>
          </p:cNvPr>
          <p:cNvSpPr/>
          <p:nvPr userDrawn="1"/>
        </p:nvSpPr>
        <p:spPr>
          <a:xfrm>
            <a:off x="339009" y="377072"/>
            <a:ext cx="3912480" cy="4389356"/>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4572000" y="0"/>
            <a:ext cx="4572000" cy="5153025"/>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511029" y="1019496"/>
            <a:ext cx="3568440" cy="3494709"/>
          </a:xfrm>
        </p:spPr>
        <p:txBody>
          <a:bodyPr anchor="ctr">
            <a:noAutofit/>
          </a:bodyPr>
          <a:lstStyle>
            <a:lvl1pPr marL="0" indent="0" algn="ctr">
              <a:buNone/>
              <a:defRPr sz="36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42084326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0" y="2640236"/>
            <a:ext cx="1936997" cy="2129978"/>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136775" y="2640013"/>
            <a:ext cx="2092325" cy="2130425"/>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4422775" y="279400"/>
            <a:ext cx="4435475" cy="4491038"/>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239184" y="215371"/>
            <a:ext cx="3989916" cy="2287893"/>
          </a:xfrm>
        </p:spPr>
        <p:txBody>
          <a:bodyPr anchor="t">
            <a:noAutofit/>
          </a:bodyPr>
          <a:lstStyle>
            <a:lvl1pPr marL="0" indent="0" algn="l">
              <a:buNone/>
              <a:defRPr sz="28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405027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Freeform 11">
            <a:extLst>
              <a:ext uri="{FF2B5EF4-FFF2-40B4-BE49-F238E27FC236}">
                <a16:creationId xmlns:a16="http://schemas.microsoft.com/office/drawing/2014/main" id="{88B1A514-DF4D-B244-25A5-56DB8DA92123}"/>
              </a:ext>
            </a:extLst>
          </p:cNvPr>
          <p:cNvSpPr/>
          <p:nvPr userDrawn="1"/>
        </p:nvSpPr>
        <p:spPr>
          <a:xfrm>
            <a:off x="251401"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userDrawn="1"/>
        </p:nvSpPr>
        <p:spPr>
          <a:xfrm>
            <a:off x="3202114"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5"/>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userDrawn="1"/>
        </p:nvSpPr>
        <p:spPr>
          <a:xfrm>
            <a:off x="6152827"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4"/>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442287"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348710" y="2441801"/>
            <a:ext cx="2521911" cy="1067979"/>
          </a:xfrm>
        </p:spPr>
        <p:txBody>
          <a:bodyPr>
            <a:normAutofit/>
          </a:bodyPr>
          <a:lstStyle>
            <a:lvl1pPr marL="0" indent="0">
              <a:buNone/>
              <a:defRPr sz="2000" b="0" i="0">
                <a:solidFill>
                  <a:schemeClr val="accent4"/>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3390080"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3296503" y="2441801"/>
            <a:ext cx="2521911" cy="1067979"/>
          </a:xfrm>
        </p:spPr>
        <p:txBody>
          <a:bodyPr>
            <a:normAutofit/>
          </a:bodyPr>
          <a:lstStyle>
            <a:lvl1pPr marL="0" indent="0">
              <a:buNone/>
              <a:defRPr sz="2000" b="0" i="0">
                <a:solidFill>
                  <a:schemeClr val="tx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6337873"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6244296" y="2441801"/>
            <a:ext cx="2521911" cy="1067979"/>
          </a:xfrm>
        </p:spPr>
        <p:txBody>
          <a:bodyPr>
            <a:normAutofit/>
          </a:bodyPr>
          <a:lstStyle>
            <a:lvl1pPr marL="0" indent="0">
              <a:buNone/>
              <a:defRPr sz="2000" b="0" i="0">
                <a:solidFill>
                  <a:schemeClr val="accent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2" name="Text Placeholder 6">
            <a:extLst>
              <a:ext uri="{FF2B5EF4-FFF2-40B4-BE49-F238E27FC236}">
                <a16:creationId xmlns:a16="http://schemas.microsoft.com/office/drawing/2014/main" id="{88D22C24-DB15-B035-61C2-32209972EFB0}"/>
              </a:ext>
            </a:extLst>
          </p:cNvPr>
          <p:cNvSpPr>
            <a:spLocks noGrp="1"/>
          </p:cNvSpPr>
          <p:nvPr>
            <p:ph type="body" sz="quarter" idx="21" hasCustomPrompt="1"/>
          </p:nvPr>
        </p:nvSpPr>
        <p:spPr>
          <a:xfrm>
            <a:off x="348710" y="3513409"/>
            <a:ext cx="2521911" cy="1088571"/>
          </a:xfrm>
        </p:spPr>
        <p:txBody>
          <a:bodyPr>
            <a:noAutofit/>
          </a:bodyPr>
          <a:lstStyle>
            <a:lvl1pPr marL="0" indent="0">
              <a:buNone/>
              <a:defRPr sz="1050">
                <a:solidFill>
                  <a:schemeClr val="bg1"/>
                </a:solidFill>
              </a:defRPr>
            </a:lvl1pPr>
            <a:lvl2pPr marL="628650" indent="-171450">
              <a:buFont typeface="Arial" panose="020B0604020202020204" pitchFamily="34" charset="0"/>
              <a:buChar char="•"/>
              <a:defRPr sz="1050">
                <a:solidFill>
                  <a:schemeClr val="bg1"/>
                </a:solidFill>
              </a:defRPr>
            </a:lvl2pPr>
            <a:lvl3pPr marL="1085850" indent="-171450">
              <a:buFont typeface="Arial" panose="020B0604020202020204" pitchFamily="34" charset="0"/>
              <a:buChar char="•"/>
              <a:defRPr sz="1050">
                <a:solidFill>
                  <a:schemeClr val="bg1"/>
                </a:solidFill>
              </a:defRPr>
            </a:lvl3pPr>
            <a:lvl4pPr marL="1543050" indent="-171450">
              <a:buFont typeface="Arial" panose="020B0604020202020204" pitchFamily="34" charset="0"/>
              <a:buChar char="•"/>
              <a:defRPr sz="1050">
                <a:solidFill>
                  <a:schemeClr val="bg1"/>
                </a:solidFill>
              </a:defRPr>
            </a:lvl4pPr>
            <a:lvl5pPr marL="2000250" indent="-171450">
              <a:buFont typeface="Arial" panose="020B0604020202020204" pitchFamily="34" charset="0"/>
              <a:buChar char="•"/>
              <a:defRPr sz="105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3B192A1D-2C80-D084-B448-0ADC19CBB0D6}"/>
              </a:ext>
            </a:extLst>
          </p:cNvPr>
          <p:cNvSpPr>
            <a:spLocks noGrp="1"/>
          </p:cNvSpPr>
          <p:nvPr>
            <p:ph type="body" sz="quarter" idx="22" hasCustomPrompt="1"/>
          </p:nvPr>
        </p:nvSpPr>
        <p:spPr>
          <a:xfrm>
            <a:off x="3296502" y="3513409"/>
            <a:ext cx="2521911" cy="1088571"/>
          </a:xfrm>
        </p:spPr>
        <p:txBody>
          <a:bodyPr>
            <a:noAutofit/>
          </a:bodyPr>
          <a:lstStyle>
            <a:lvl1pPr marL="0" indent="0">
              <a:buNone/>
              <a:defRPr sz="1050">
                <a:solidFill>
                  <a:schemeClr val="tx1"/>
                </a:solidFill>
              </a:defRPr>
            </a:lvl1pPr>
            <a:lvl2pPr marL="628650" indent="-171450">
              <a:buFont typeface="Arial" panose="020B0604020202020204" pitchFamily="34" charset="0"/>
              <a:buChar char="•"/>
              <a:defRPr sz="1050">
                <a:solidFill>
                  <a:schemeClr val="tx1"/>
                </a:solidFill>
              </a:defRPr>
            </a:lvl2pPr>
            <a:lvl3pPr marL="1085850" indent="-171450">
              <a:buFont typeface="Arial" panose="020B0604020202020204" pitchFamily="34" charset="0"/>
              <a:buChar char="•"/>
              <a:defRPr sz="1050">
                <a:solidFill>
                  <a:schemeClr val="tx1"/>
                </a:solidFill>
              </a:defRPr>
            </a:lvl3pPr>
            <a:lvl4pPr marL="1543050" indent="-171450">
              <a:buFont typeface="Arial" panose="020B0604020202020204" pitchFamily="34" charset="0"/>
              <a:buChar char="•"/>
              <a:defRPr sz="1050">
                <a:solidFill>
                  <a:schemeClr val="tx1"/>
                </a:solidFill>
              </a:defRPr>
            </a:lvl4pPr>
            <a:lvl5pPr marL="2000250" indent="-171450">
              <a:buFont typeface="Arial" panose="020B0604020202020204" pitchFamily="34" charset="0"/>
              <a:buChar char="•"/>
              <a:defRPr sz="105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5D75F677-7D6E-7FE9-7272-B9594C606E42}"/>
              </a:ext>
            </a:extLst>
          </p:cNvPr>
          <p:cNvSpPr>
            <a:spLocks noGrp="1"/>
          </p:cNvSpPr>
          <p:nvPr>
            <p:ph type="body" sz="quarter" idx="23" hasCustomPrompt="1"/>
          </p:nvPr>
        </p:nvSpPr>
        <p:spPr>
          <a:xfrm>
            <a:off x="6244296" y="3513409"/>
            <a:ext cx="2521911" cy="1088571"/>
          </a:xfrm>
        </p:spPr>
        <p:txBody>
          <a:bodyPr>
            <a:noAutofit/>
          </a:bodyPr>
          <a:lstStyle>
            <a:lvl1pPr marL="0" indent="0">
              <a:buNone/>
              <a:defRPr sz="1050">
                <a:solidFill>
                  <a:schemeClr val="tx1"/>
                </a:solidFill>
              </a:defRPr>
            </a:lvl1pPr>
            <a:lvl2pPr marL="628650" indent="-171450">
              <a:buFont typeface="Arial" panose="020B0604020202020204" pitchFamily="34" charset="0"/>
              <a:buChar char="•"/>
              <a:defRPr sz="1050">
                <a:solidFill>
                  <a:schemeClr val="tx1"/>
                </a:solidFill>
              </a:defRPr>
            </a:lvl2pPr>
            <a:lvl3pPr marL="1085850" indent="-171450">
              <a:buFont typeface="Arial" panose="020B0604020202020204" pitchFamily="34" charset="0"/>
              <a:buChar char="•"/>
              <a:defRPr sz="1050">
                <a:solidFill>
                  <a:schemeClr val="tx1"/>
                </a:solidFill>
              </a:defRPr>
            </a:lvl3pPr>
            <a:lvl4pPr marL="1543050" indent="-171450">
              <a:buFont typeface="Arial" panose="020B0604020202020204" pitchFamily="34" charset="0"/>
              <a:buChar char="•"/>
              <a:defRPr sz="1050">
                <a:solidFill>
                  <a:schemeClr val="tx1"/>
                </a:solidFill>
              </a:defRPr>
            </a:lvl4pPr>
            <a:lvl5pPr marL="2000250" indent="-171450">
              <a:buFont typeface="Arial" panose="020B0604020202020204" pitchFamily="34" charset="0"/>
              <a:buChar char="•"/>
              <a:defRPr sz="105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856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4572000" y="613096"/>
            <a:ext cx="4267199" cy="3975838"/>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194838" y="2571751"/>
            <a:ext cx="4046961" cy="2017184"/>
          </a:xfrm>
        </p:spPr>
        <p:txBody>
          <a:bodyPr/>
          <a:lstStyle>
            <a:lvl1pPr marL="0" indent="0" algn="l">
              <a:buNone/>
              <a:defRPr sz="1400" b="1" i="0">
                <a:latin typeface="Arial" panose="020B0604020202020204" pitchFamily="34" charset="0"/>
              </a:defRPr>
            </a:lvl1pPr>
            <a:lvl2pPr algn="l">
              <a:defRPr/>
            </a:lvl2pPr>
            <a:lvl3pPr algn="l">
              <a:defRPr/>
            </a:lvl3pPr>
            <a:lvl4pPr algn="l">
              <a:defRPr/>
            </a:lvl4pPr>
            <a:lvl5pPr algn="l">
              <a:defRPr/>
            </a:lvl5pPr>
          </a:lstStyle>
          <a:p>
            <a:pPr lvl="0"/>
            <a:r>
              <a:rPr lang="en-US"/>
              <a:t>Options to add subtitle for bullet points</a:t>
            </a:r>
          </a:p>
          <a:p>
            <a:pPr lvl="1"/>
            <a:r>
              <a:rPr lang="en-US"/>
              <a:t>Bullet point</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9AD00698-9B95-0775-3B1E-70B21364706D}"/>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2339670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5_Statement | Images w/ Capti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6654926" y="871432"/>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6654926" y="2886211"/>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5019675" y="871538"/>
            <a:ext cx="1500188" cy="1339850"/>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5019675" y="2822544"/>
            <a:ext cx="1485426" cy="1469077"/>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Add Image Here</a:t>
            </a:r>
          </a:p>
        </p:txBody>
      </p:sp>
      <p:sp>
        <p:nvSpPr>
          <p:cNvPr id="2" name="Text Placeholder 6">
            <a:extLst>
              <a:ext uri="{FF2B5EF4-FFF2-40B4-BE49-F238E27FC236}">
                <a16:creationId xmlns:a16="http://schemas.microsoft.com/office/drawing/2014/main" id="{EC01180F-A05D-75D5-6E02-39186A1A26E5}"/>
              </a:ext>
            </a:extLst>
          </p:cNvPr>
          <p:cNvSpPr>
            <a:spLocks noGrp="1"/>
          </p:cNvSpPr>
          <p:nvPr>
            <p:ph type="body" sz="quarter" idx="48" hasCustomPrompt="1"/>
          </p:nvPr>
        </p:nvSpPr>
        <p:spPr>
          <a:xfrm>
            <a:off x="6654926" y="1354273"/>
            <a:ext cx="2016376" cy="1092200"/>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792A07F8-CB06-4687-FE90-019208EE40FA}"/>
              </a:ext>
            </a:extLst>
          </p:cNvPr>
          <p:cNvSpPr>
            <a:spLocks noGrp="1"/>
          </p:cNvSpPr>
          <p:nvPr>
            <p:ph type="body" sz="quarter" idx="49" hasCustomPrompt="1"/>
          </p:nvPr>
        </p:nvSpPr>
        <p:spPr>
          <a:xfrm>
            <a:off x="6654926" y="3366075"/>
            <a:ext cx="2016376" cy="1092200"/>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434841B3-CB3C-E8A6-A2FC-6E1A7BA90CDD}"/>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553646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142989"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271463"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6655205"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4783679"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142989" y="2695639"/>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271463"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6655205" y="2695639"/>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4783679"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 name="Text Placeholder 6">
            <a:extLst>
              <a:ext uri="{FF2B5EF4-FFF2-40B4-BE49-F238E27FC236}">
                <a16:creationId xmlns:a16="http://schemas.microsoft.com/office/drawing/2014/main" id="{5FB0FE63-ABC5-F569-D1EB-5CA978A78EAF}"/>
              </a:ext>
            </a:extLst>
          </p:cNvPr>
          <p:cNvSpPr>
            <a:spLocks noGrp="1"/>
          </p:cNvSpPr>
          <p:nvPr>
            <p:ph type="body" sz="quarter" idx="57" hasCustomPrompt="1"/>
          </p:nvPr>
        </p:nvSpPr>
        <p:spPr>
          <a:xfrm>
            <a:off x="2142989"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5D6A832B-1862-363C-4BB8-45572AA233CE}"/>
              </a:ext>
            </a:extLst>
          </p:cNvPr>
          <p:cNvSpPr>
            <a:spLocks noGrp="1"/>
          </p:cNvSpPr>
          <p:nvPr>
            <p:ph type="body" sz="quarter" idx="58" hasCustomPrompt="1"/>
          </p:nvPr>
        </p:nvSpPr>
        <p:spPr>
          <a:xfrm>
            <a:off x="6655205"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AF2A3D0F-80DB-52DE-ABB7-66666DB26C07}"/>
              </a:ext>
            </a:extLst>
          </p:cNvPr>
          <p:cNvSpPr>
            <a:spLocks noGrp="1"/>
          </p:cNvSpPr>
          <p:nvPr>
            <p:ph type="body" sz="quarter" idx="59" hasCustomPrompt="1"/>
          </p:nvPr>
        </p:nvSpPr>
        <p:spPr>
          <a:xfrm>
            <a:off x="2142989"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A21EA95F-605A-173F-BCD2-44AAA8393EAB}"/>
              </a:ext>
            </a:extLst>
          </p:cNvPr>
          <p:cNvSpPr>
            <a:spLocks noGrp="1"/>
          </p:cNvSpPr>
          <p:nvPr>
            <p:ph type="body" sz="quarter" idx="60" hasCustomPrompt="1"/>
          </p:nvPr>
        </p:nvSpPr>
        <p:spPr>
          <a:xfrm>
            <a:off x="6655205"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E03E9B91-7397-B127-4959-FB3F48982CFA}"/>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8732202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Freeform 8">
            <a:extLst>
              <a:ext uri="{FF2B5EF4-FFF2-40B4-BE49-F238E27FC236}">
                <a16:creationId xmlns:a16="http://schemas.microsoft.com/office/drawing/2014/main" id="{73CF8B4C-2E1F-6F76-48D8-67090FDC167F}"/>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284163" y="577850"/>
            <a:ext cx="3854450"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4727575" y="304800"/>
            <a:ext cx="4124325" cy="4348163"/>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194840" y="2958707"/>
            <a:ext cx="1707392" cy="1349883"/>
          </a:xfrm>
        </p:spPr>
        <p:txBody>
          <a:bodyPr>
            <a:normAutofit/>
          </a:bodyPr>
          <a:lstStyle>
            <a:lvl1pPr marL="0" indent="0">
              <a:buNone/>
              <a:defRPr sz="2000" b="0" i="0">
                <a:solidFill>
                  <a:schemeClr val="accent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138767" y="2949590"/>
            <a:ext cx="2007134" cy="1616059"/>
          </a:xfrm>
        </p:spPr>
        <p:txBody>
          <a:bodyPr>
            <a:normAutofit/>
          </a:bodyPr>
          <a:lstStyle>
            <a:lvl1pPr marL="0" indent="0" algn="l">
              <a:buNone/>
              <a:defRPr sz="1050" b="0" i="0">
                <a:latin typeface="Arial" panose="020B0604020202020204" pitchFamily="34" charset="0"/>
              </a:defRPr>
            </a:lvl1pPr>
            <a:lvl2pPr algn="l">
              <a:defRPr sz="1050"/>
            </a:lvl2pPr>
            <a:lvl3pPr algn="l">
              <a:defRPr sz="1050"/>
            </a:lvl3pPr>
            <a:lvl4pPr algn="l">
              <a:defRPr sz="1050"/>
            </a:lvl4pPr>
            <a:lvl5pPr algn="l">
              <a:defRPr sz="1100"/>
            </a:lvl5pPr>
          </a:lstStyle>
          <a:p>
            <a:pPr lvl="0"/>
            <a:r>
              <a:rPr lang="en-US"/>
              <a:t>Type here to enter text</a:t>
            </a:r>
          </a:p>
          <a:p>
            <a:pPr lvl="1"/>
            <a:r>
              <a:rPr lang="en-US"/>
              <a:t>Second level</a:t>
            </a:r>
          </a:p>
          <a:p>
            <a:pPr lvl="2"/>
            <a:r>
              <a:rPr lang="en-US"/>
              <a:t>Third level</a:t>
            </a:r>
          </a:p>
          <a:p>
            <a:pPr lvl="3"/>
            <a:r>
              <a:rPr lang="en-US"/>
              <a:t>Fourth level</a:t>
            </a:r>
          </a:p>
        </p:txBody>
      </p:sp>
      <p:sp>
        <p:nvSpPr>
          <p:cNvPr id="2" name="Text Placeholder 46">
            <a:extLst>
              <a:ext uri="{FF2B5EF4-FFF2-40B4-BE49-F238E27FC236}">
                <a16:creationId xmlns:a16="http://schemas.microsoft.com/office/drawing/2014/main" id="{96130B30-EF3C-7602-15D9-525AC61B0DAE}"/>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610651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796738"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194839"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01</a:t>
            </a:r>
          </a:p>
          <a:p>
            <a:pPr lvl="0"/>
            <a:endParaRPr lang="en-US"/>
          </a:p>
          <a:p>
            <a:pPr lvl="0"/>
            <a:r>
              <a:rPr lang="en-US"/>
              <a:t>02</a:t>
            </a:r>
          </a:p>
          <a:p>
            <a:pPr lvl="0"/>
            <a:endParaRPr lang="en-US"/>
          </a:p>
          <a:p>
            <a:pPr lvl="0"/>
            <a:br>
              <a:rPr lang="en-US"/>
            </a:br>
            <a:br>
              <a:rPr lang="en-US"/>
            </a:br>
            <a:r>
              <a:rPr lang="en-US"/>
              <a:t>04</a:t>
            </a:r>
          </a:p>
          <a:p>
            <a:pPr lvl="0"/>
            <a:r>
              <a:rPr lang="en-US"/>
              <a:t>05</a:t>
            </a:r>
          </a:p>
          <a:p>
            <a:pPr lvl="0"/>
            <a:r>
              <a:rPr lang="en-US"/>
              <a:t>06</a:t>
            </a:r>
          </a:p>
          <a:p>
            <a:pPr lvl="0"/>
            <a:r>
              <a:rPr lang="en-US"/>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796738" y="1631412"/>
            <a:ext cx="2535910" cy="414096"/>
          </a:xfrm>
        </p:spPr>
        <p:txBody>
          <a:bodyPr anchor="t">
            <a:normAutofit/>
          </a:bodyPr>
          <a:lstStyle>
            <a:lvl1pPr marL="0" indent="0">
              <a:lnSpc>
                <a:spcPct val="10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796738" y="2075242"/>
            <a:ext cx="2535910" cy="52683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796738" y="2608803"/>
            <a:ext cx="2535910" cy="572581"/>
          </a:xfrm>
        </p:spPr>
        <p:txBody>
          <a:bodyPr anchor="t">
            <a:normAutofit/>
          </a:bodyPr>
          <a:lstStyle>
            <a:lvl1pPr marL="0" indent="0">
              <a:lnSpc>
                <a:spcPct val="5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796736" y="3188109"/>
            <a:ext cx="3548435" cy="1572041"/>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a:p>
            <a:pPr lvl="0"/>
            <a:r>
              <a:rPr lang="en-US"/>
              <a:t>Short Section Title with </a:t>
            </a:r>
            <a:r>
              <a:rPr lang="en-US" err="1"/>
              <a:t>Verylongwords</a:t>
            </a:r>
            <a:endParaRPr lang="en-US"/>
          </a:p>
          <a:p>
            <a:pPr lvl="0"/>
            <a:r>
              <a:rPr lang="en-US"/>
              <a:t>Section Title</a:t>
            </a:r>
          </a:p>
          <a:p>
            <a:pPr lvl="0"/>
            <a:r>
              <a:rPr lang="en-US"/>
              <a:t>Section Title with </a:t>
            </a:r>
            <a:r>
              <a:rPr lang="en-US" err="1"/>
              <a:t>Verylongwords</a:t>
            </a:r>
            <a:endParaRPr lang="en-US"/>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5545947"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4944048"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08</a:t>
            </a:r>
          </a:p>
          <a:p>
            <a:pPr lvl="0"/>
            <a:endParaRPr lang="en-US"/>
          </a:p>
          <a:p>
            <a:pPr lvl="0"/>
            <a:endParaRPr lang="en-US"/>
          </a:p>
          <a:p>
            <a:pPr lvl="0"/>
            <a:endParaRPr lang="en-US"/>
          </a:p>
          <a:p>
            <a:pPr lvl="0"/>
            <a:endParaRPr lang="en-US"/>
          </a:p>
          <a:p>
            <a:pPr lvl="0"/>
            <a:endParaRPr lang="en-US"/>
          </a:p>
          <a:p>
            <a:pPr lvl="0"/>
            <a:endParaRPr lang="en-US"/>
          </a:p>
          <a:p>
            <a:pPr lvl="0"/>
            <a:r>
              <a:rPr lang="en-US"/>
              <a:t>09</a:t>
            </a:r>
          </a:p>
          <a:p>
            <a:pPr lvl="0"/>
            <a:r>
              <a:rPr lang="en-US"/>
              <a:t>10</a:t>
            </a:r>
          </a:p>
          <a:p>
            <a:pPr lvl="0"/>
            <a:r>
              <a:rPr lang="en-US"/>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5545947" y="1631411"/>
            <a:ext cx="2251853" cy="2153944"/>
          </a:xfrm>
        </p:spPr>
        <p:txBody>
          <a:bodyPr anchor="t">
            <a:normAutofit/>
          </a:bodyPr>
          <a:lstStyle>
            <a:lvl1pPr marL="0" indent="0">
              <a:lnSpc>
                <a:spcPct val="9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 that is on two lines</a:t>
            </a:r>
          </a:p>
          <a:p>
            <a:pPr lvl="0"/>
            <a:r>
              <a:rPr lang="en-US"/>
              <a:t>Very Long Sub-Section Title that is on three long lines like this</a:t>
            </a:r>
          </a:p>
          <a:p>
            <a:pPr lvl="0"/>
            <a:r>
              <a:rPr lang="en-US"/>
              <a:t>Sub Section Title</a:t>
            </a:r>
          </a:p>
          <a:p>
            <a:pPr lvl="0"/>
            <a:r>
              <a:rPr lang="en-US"/>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5545947" y="3785355"/>
            <a:ext cx="3548435" cy="932459"/>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Section Title</a:t>
            </a:r>
          </a:p>
          <a:p>
            <a:pPr lvl="0"/>
            <a:r>
              <a:rPr lang="en-US"/>
              <a:t>Section Title</a:t>
            </a:r>
          </a:p>
          <a:p>
            <a:pPr lvl="0"/>
            <a:r>
              <a:rPr lang="en-US"/>
              <a:t>Section Title</a:t>
            </a:r>
          </a:p>
        </p:txBody>
      </p:sp>
      <p:sp>
        <p:nvSpPr>
          <p:cNvPr id="17" name="Text Placeholder 46">
            <a:extLst>
              <a:ext uri="{FF2B5EF4-FFF2-40B4-BE49-F238E27FC236}">
                <a16:creationId xmlns:a16="http://schemas.microsoft.com/office/drawing/2014/main" id="{FAF80888-2CAD-66F9-04B0-92A294D9184B}"/>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194839" y="660277"/>
            <a:ext cx="7886700" cy="621537"/>
          </a:xfrm>
        </p:spPr>
        <p:txBody>
          <a:bodyPr anchor="ctr">
            <a:noAutofit/>
          </a:bodyPr>
          <a:lstStyle>
            <a:lvl1pPr marL="0" indent="0">
              <a:buNone/>
              <a:defRPr sz="2800" b="0" i="0">
                <a:solidFill>
                  <a:schemeClr val="accent1"/>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Tree>
    <p:extLst>
      <p:ext uri="{BB962C8B-B14F-4D97-AF65-F5344CB8AC3E}">
        <p14:creationId xmlns:p14="http://schemas.microsoft.com/office/powerpoint/2010/main" val="38719150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4817485" y="687179"/>
            <a:ext cx="4048701" cy="1884571"/>
          </a:xfrm>
        </p:spPr>
        <p:txBody>
          <a:bodyPr anchor="t">
            <a:noAutofit/>
          </a:bodyPr>
          <a:lstStyle>
            <a:lvl1pPr marL="0" indent="0" algn="l">
              <a:buNone/>
              <a:defRPr sz="26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4760446" y="3793156"/>
            <a:ext cx="1316226" cy="279220"/>
          </a:xfrm>
        </p:spPr>
        <p:txBody>
          <a:bodyPr anchor="ctr">
            <a:normAutofit/>
          </a:bodyPr>
          <a:lstStyle>
            <a:lvl1pPr marL="0" indent="0" algn="ctr">
              <a:lnSpc>
                <a:spcPct val="100000"/>
              </a:lnSpc>
              <a:buNone/>
              <a:defRPr sz="10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7549960" y="3793156"/>
            <a:ext cx="1316226" cy="279220"/>
          </a:xfrm>
        </p:spPr>
        <p:txBody>
          <a:bodyPr anchor="ctr">
            <a:normAutofit/>
          </a:bodyPr>
          <a:lstStyle>
            <a:lvl1pPr marL="0" indent="0" algn="ctr">
              <a:lnSpc>
                <a:spcPct val="100000"/>
              </a:lnSpc>
              <a:buNone/>
              <a:defRPr sz="10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6155203" y="3793156"/>
            <a:ext cx="1316226" cy="279220"/>
          </a:xfrm>
        </p:spPr>
        <p:txBody>
          <a:bodyPr anchor="ctr">
            <a:normAutofit/>
          </a:bodyPr>
          <a:lstStyle>
            <a:lvl1pPr marL="0" indent="0" algn="ctr">
              <a:lnSpc>
                <a:spcPct val="100000"/>
              </a:lnSpc>
              <a:buNone/>
              <a:defRPr sz="10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2" name="Text Placeholder 6">
            <a:extLst>
              <a:ext uri="{FF2B5EF4-FFF2-40B4-BE49-F238E27FC236}">
                <a16:creationId xmlns:a16="http://schemas.microsoft.com/office/drawing/2014/main" id="{C1BFE615-F92F-7573-1F8A-70EBA1B70708}"/>
              </a:ext>
            </a:extLst>
          </p:cNvPr>
          <p:cNvSpPr>
            <a:spLocks noGrp="1"/>
          </p:cNvSpPr>
          <p:nvPr>
            <p:ph type="body" sz="quarter" idx="59" hasCustomPrompt="1"/>
          </p:nvPr>
        </p:nvSpPr>
        <p:spPr>
          <a:xfrm>
            <a:off x="4760446"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7" name="Text Placeholder 6">
            <a:extLst>
              <a:ext uri="{FF2B5EF4-FFF2-40B4-BE49-F238E27FC236}">
                <a16:creationId xmlns:a16="http://schemas.microsoft.com/office/drawing/2014/main" id="{9EA9D3C5-846E-9CA7-6406-E3A40C9B767E}"/>
              </a:ext>
            </a:extLst>
          </p:cNvPr>
          <p:cNvSpPr>
            <a:spLocks noGrp="1"/>
          </p:cNvSpPr>
          <p:nvPr>
            <p:ph type="body" sz="quarter" idx="60" hasCustomPrompt="1"/>
          </p:nvPr>
        </p:nvSpPr>
        <p:spPr>
          <a:xfrm>
            <a:off x="6155203"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D4B6C4F5-3B8F-C8BA-C651-55A8FAD2A86E}"/>
              </a:ext>
            </a:extLst>
          </p:cNvPr>
          <p:cNvSpPr>
            <a:spLocks noGrp="1"/>
          </p:cNvSpPr>
          <p:nvPr>
            <p:ph type="body" sz="quarter" idx="61" hasCustomPrompt="1"/>
          </p:nvPr>
        </p:nvSpPr>
        <p:spPr>
          <a:xfrm>
            <a:off x="7549960"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46">
            <a:extLst>
              <a:ext uri="{FF2B5EF4-FFF2-40B4-BE49-F238E27FC236}">
                <a16:creationId xmlns:a16="http://schemas.microsoft.com/office/drawing/2014/main" id="{567E2E37-0B8C-5C62-CA3D-1FC2420E83AC}"/>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8470884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userDrawn="1"/>
        </p:nvSpPr>
        <p:spPr>
          <a:xfrm>
            <a:off x="8485459" y="4972051"/>
            <a:ext cx="550592" cy="182739"/>
          </a:xfrm>
          <a:prstGeom prst="rect">
            <a:avLst/>
          </a:prstGeom>
        </p:spPr>
        <p:txBody>
          <a:bodyPr vert="horz" lIns="91440" tIns="45720" rIns="91440" bIns="4572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b="0" i="0" smtClean="0">
                <a:latin typeface="Palatino" pitchFamily="2" charset="77"/>
              </a:rPr>
              <a:pPr/>
              <a:t>‹#›</a:t>
            </a:fld>
            <a:endParaRPr lang="en-US" b="0" i="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userDrawn="1"/>
        </p:nvSpPr>
        <p:spPr>
          <a:xfrm>
            <a:off x="171449" y="4998093"/>
            <a:ext cx="5673297" cy="154578"/>
          </a:xfrm>
          <a:prstGeom prst="rect">
            <a:avLst/>
          </a:prstGeom>
        </p:spPr>
        <p:txBody>
          <a:bodyPr vert="horz" lIns="91440" tIns="45720" rIns="91440" bIns="4572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b="0" i="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userDrawn="1"/>
        </p:nvSpPr>
        <p:spPr>
          <a:xfrm>
            <a:off x="251401" y="452487"/>
            <a:ext cx="4167036" cy="4326903"/>
          </a:xfrm>
          <a:prstGeom prst="roundRect">
            <a:avLst>
              <a:gd name="adj" fmla="val 3715"/>
            </a:avLst>
          </a:prstGeom>
          <a:solidFill>
            <a:schemeClr val="accent5"/>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userDrawn="1"/>
        </p:nvSpPr>
        <p:spPr>
          <a:xfrm>
            <a:off x="4750964" y="475752"/>
            <a:ext cx="4167036" cy="4326903"/>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357258" y="2160218"/>
            <a:ext cx="395532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382659" y="2994539"/>
            <a:ext cx="3929921"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4856821" y="2160218"/>
            <a:ext cx="3955322" cy="661464"/>
          </a:xfrm>
        </p:spPr>
        <p:txBody>
          <a:bodyPr anchor="b">
            <a:noAutofit/>
          </a:bodyPr>
          <a:lstStyle>
            <a:lvl1pPr marL="0" indent="0" algn="l">
              <a:buNone/>
              <a:defRPr sz="4000" b="0" i="0">
                <a:solidFill>
                  <a:schemeClr val="accent5"/>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4882222" y="2994539"/>
            <a:ext cx="3929921" cy="510577"/>
          </a:xfrm>
        </p:spPr>
        <p:txBody>
          <a:bodyPr anchor="b">
            <a:noAutofit/>
          </a:bodyPr>
          <a:lstStyle>
            <a:lvl1pPr marL="0" indent="0" algn="l">
              <a:lnSpc>
                <a:spcPct val="100000"/>
              </a:lnSpc>
              <a:buNone/>
              <a:defRPr sz="1300" b="1" i="0">
                <a:solidFill>
                  <a:schemeClr val="accent5"/>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42E4E21C-9472-B8BF-886D-A77142AF0748}"/>
              </a:ext>
            </a:extLst>
          </p:cNvPr>
          <p:cNvSpPr>
            <a:spLocks noGrp="1"/>
          </p:cNvSpPr>
          <p:nvPr>
            <p:ph type="body" sz="quarter" idx="57" hasCustomPrompt="1"/>
          </p:nvPr>
        </p:nvSpPr>
        <p:spPr>
          <a:xfrm>
            <a:off x="382659" y="3512550"/>
            <a:ext cx="3929920" cy="1102101"/>
          </a:xfrm>
        </p:spPr>
        <p:txBody>
          <a:bodyPr>
            <a:noAutofit/>
          </a:bodyPr>
          <a:lstStyle>
            <a:lvl1pPr marL="0" indent="0">
              <a:buNone/>
              <a:defRPr sz="1100"/>
            </a:lvl1pPr>
            <a:lvl2pPr>
              <a:defRPr sz="1100"/>
            </a:lvl2pPr>
            <a:lvl3pPr>
              <a:defRPr sz="11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28B667DB-7571-2AA5-96E5-D6EB65593766}"/>
              </a:ext>
            </a:extLst>
          </p:cNvPr>
          <p:cNvSpPr>
            <a:spLocks noGrp="1"/>
          </p:cNvSpPr>
          <p:nvPr>
            <p:ph type="body" sz="quarter" idx="58" hasCustomPrompt="1"/>
          </p:nvPr>
        </p:nvSpPr>
        <p:spPr>
          <a:xfrm>
            <a:off x="4882223" y="3512550"/>
            <a:ext cx="3929920" cy="1102101"/>
          </a:xfrm>
        </p:spPr>
        <p:txBody>
          <a:bodyPr>
            <a:noAutofit/>
          </a:bodyPr>
          <a:lstStyle>
            <a:lvl1pPr marL="0" indent="0">
              <a:buNone/>
              <a:defRPr sz="1100">
                <a:solidFill>
                  <a:schemeClr val="bg1"/>
                </a:solidFill>
              </a:defRPr>
            </a:lvl1pPr>
            <a:lvl2pPr>
              <a:defRPr sz="110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ED095EC6-17F8-E777-1AAE-9D0825600035}"/>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3423574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3345B043-D379-1DC5-94C6-1A49743D6D74}"/>
              </a:ext>
            </a:extLst>
          </p:cNvPr>
          <p:cNvSpPr/>
          <p:nvPr userDrawn="1"/>
        </p:nvSpPr>
        <p:spPr>
          <a:xfrm>
            <a:off x="3247011" y="452487"/>
            <a:ext cx="2619729" cy="4326903"/>
          </a:xfrm>
          <a:prstGeom prst="roundRect">
            <a:avLst>
              <a:gd name="adj" fmla="val 3715"/>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userDrawn="1"/>
        </p:nvSpPr>
        <p:spPr>
          <a:xfrm>
            <a:off x="6242621" y="452487"/>
            <a:ext cx="2619729" cy="4326903"/>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userDrawn="1"/>
        </p:nvSpPr>
        <p:spPr>
          <a:xfrm>
            <a:off x="251401" y="452487"/>
            <a:ext cx="2619729" cy="4326903"/>
          </a:xfrm>
          <a:prstGeom prst="roundRect">
            <a:avLst>
              <a:gd name="adj" fmla="val 3715"/>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346073" y="2160218"/>
            <a:ext cx="242175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370867" y="2994539"/>
            <a:ext cx="2406200"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3352657" y="2160218"/>
            <a:ext cx="2421752" cy="661464"/>
          </a:xfrm>
        </p:spPr>
        <p:txBody>
          <a:bodyPr anchor="b">
            <a:noAutofit/>
          </a:bodyPr>
          <a:lstStyle>
            <a:lvl1pPr marL="0" indent="0" algn="l">
              <a:buNone/>
              <a:defRPr sz="40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3377451" y="2994539"/>
            <a:ext cx="2406200" cy="510577"/>
          </a:xfrm>
        </p:spPr>
        <p:txBody>
          <a:bodyPr anchor="b">
            <a:noAutofit/>
          </a:bodyPr>
          <a:lstStyle>
            <a:lvl1pPr marL="0" indent="0" algn="l">
              <a:lnSpc>
                <a:spcPct val="100000"/>
              </a:lnSpc>
              <a:buNone/>
              <a:defRPr sz="13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6342139" y="2160218"/>
            <a:ext cx="2421752" cy="661464"/>
          </a:xfrm>
        </p:spPr>
        <p:txBody>
          <a:bodyPr anchor="b">
            <a:noAutofit/>
          </a:bodyPr>
          <a:lstStyle>
            <a:lvl1pPr marL="0" indent="0" algn="l">
              <a:buNone/>
              <a:defRPr sz="40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6366933" y="2994539"/>
            <a:ext cx="2406200" cy="510577"/>
          </a:xfrm>
        </p:spPr>
        <p:txBody>
          <a:bodyPr anchor="b">
            <a:noAutofit/>
          </a:bodyPr>
          <a:lstStyle>
            <a:lvl1pPr marL="0" indent="0" algn="l">
              <a:lnSpc>
                <a:spcPct val="100000"/>
              </a:lnSpc>
              <a:buNone/>
              <a:defRPr sz="1300" b="1" i="0">
                <a:solidFill>
                  <a:schemeClr val="accent2"/>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11" name="Text Placeholder 6">
            <a:extLst>
              <a:ext uri="{FF2B5EF4-FFF2-40B4-BE49-F238E27FC236}">
                <a16:creationId xmlns:a16="http://schemas.microsoft.com/office/drawing/2014/main" id="{25C9C81D-823C-B45C-BE16-21822B7E13BC}"/>
              </a:ext>
            </a:extLst>
          </p:cNvPr>
          <p:cNvSpPr>
            <a:spLocks noGrp="1"/>
          </p:cNvSpPr>
          <p:nvPr>
            <p:ph type="body" sz="quarter" idx="57" hasCustomPrompt="1"/>
          </p:nvPr>
        </p:nvSpPr>
        <p:spPr>
          <a:xfrm>
            <a:off x="367106"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2" name="Text Placeholder 6">
            <a:extLst>
              <a:ext uri="{FF2B5EF4-FFF2-40B4-BE49-F238E27FC236}">
                <a16:creationId xmlns:a16="http://schemas.microsoft.com/office/drawing/2014/main" id="{9E0806AB-350E-D56A-2455-5E57C29120FB}"/>
              </a:ext>
            </a:extLst>
          </p:cNvPr>
          <p:cNvSpPr>
            <a:spLocks noGrp="1"/>
          </p:cNvSpPr>
          <p:nvPr>
            <p:ph type="body" sz="quarter" idx="58" hasCustomPrompt="1"/>
          </p:nvPr>
        </p:nvSpPr>
        <p:spPr>
          <a:xfrm>
            <a:off x="3377451"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3" name="Text Placeholder 6">
            <a:extLst>
              <a:ext uri="{FF2B5EF4-FFF2-40B4-BE49-F238E27FC236}">
                <a16:creationId xmlns:a16="http://schemas.microsoft.com/office/drawing/2014/main" id="{916F75F2-93D4-3013-40E5-259F1C5DA603}"/>
              </a:ext>
            </a:extLst>
          </p:cNvPr>
          <p:cNvSpPr>
            <a:spLocks noGrp="1"/>
          </p:cNvSpPr>
          <p:nvPr>
            <p:ph type="body" sz="quarter" idx="59" hasCustomPrompt="1"/>
          </p:nvPr>
        </p:nvSpPr>
        <p:spPr>
          <a:xfrm>
            <a:off x="6366933"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4" name="Text Placeholder 46">
            <a:extLst>
              <a:ext uri="{FF2B5EF4-FFF2-40B4-BE49-F238E27FC236}">
                <a16:creationId xmlns:a16="http://schemas.microsoft.com/office/drawing/2014/main" id="{55DF2826-8796-EC74-396A-DCE852C9AC68}"/>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725594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ounded Rectangle 4">
            <a:extLst>
              <a:ext uri="{FF2B5EF4-FFF2-40B4-BE49-F238E27FC236}">
                <a16:creationId xmlns:a16="http://schemas.microsoft.com/office/drawing/2014/main" id="{F6D53FA2-05CA-2EAB-CBA6-76D0EDDF3EEA}"/>
              </a:ext>
            </a:extLst>
          </p:cNvPr>
          <p:cNvSpPr/>
          <p:nvPr userDrawn="1"/>
        </p:nvSpPr>
        <p:spPr>
          <a:xfrm rot="16200000">
            <a:off x="1286753" y="-751280"/>
            <a:ext cx="2163480" cy="4190045"/>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userDrawn="1"/>
        </p:nvSpPr>
        <p:spPr>
          <a:xfrm rot="16200000">
            <a:off x="1286753" y="1564043"/>
            <a:ext cx="2163480" cy="4190046"/>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userDrawn="1"/>
        </p:nvSpPr>
        <p:spPr>
          <a:xfrm rot="16200000">
            <a:off x="5693767" y="-751279"/>
            <a:ext cx="2163480" cy="4190045"/>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userDrawn="1"/>
        </p:nvSpPr>
        <p:spPr>
          <a:xfrm rot="16200000">
            <a:off x="5693767" y="1564043"/>
            <a:ext cx="2163480" cy="4190046"/>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032417"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5440025"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032417"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5440025"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886041EA-47DD-1CF9-8B6D-2E662B7DC450}"/>
              </a:ext>
            </a:extLst>
          </p:cNvPr>
          <p:cNvSpPr>
            <a:spLocks noGrp="1"/>
          </p:cNvSpPr>
          <p:nvPr>
            <p:ph type="body" sz="quarter" idx="59" hasCustomPrompt="1"/>
          </p:nvPr>
        </p:nvSpPr>
        <p:spPr>
          <a:xfrm>
            <a:off x="1032416"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A89B427B-B3DD-7768-FBD4-7E6F70E56401}"/>
              </a:ext>
            </a:extLst>
          </p:cNvPr>
          <p:cNvSpPr>
            <a:spLocks noGrp="1"/>
          </p:cNvSpPr>
          <p:nvPr>
            <p:ph type="body" sz="quarter" idx="60" hasCustomPrompt="1"/>
          </p:nvPr>
        </p:nvSpPr>
        <p:spPr>
          <a:xfrm>
            <a:off x="5446530"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6">
            <a:extLst>
              <a:ext uri="{FF2B5EF4-FFF2-40B4-BE49-F238E27FC236}">
                <a16:creationId xmlns:a16="http://schemas.microsoft.com/office/drawing/2014/main" id="{26ACBC67-F4E2-1F5A-A20B-DA7086514121}"/>
              </a:ext>
            </a:extLst>
          </p:cNvPr>
          <p:cNvSpPr>
            <a:spLocks noGrp="1"/>
          </p:cNvSpPr>
          <p:nvPr>
            <p:ph type="body" sz="quarter" idx="61" hasCustomPrompt="1"/>
          </p:nvPr>
        </p:nvSpPr>
        <p:spPr>
          <a:xfrm>
            <a:off x="1032416"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1" name="Text Placeholder 6">
            <a:extLst>
              <a:ext uri="{FF2B5EF4-FFF2-40B4-BE49-F238E27FC236}">
                <a16:creationId xmlns:a16="http://schemas.microsoft.com/office/drawing/2014/main" id="{E99BECA4-251D-A4C8-E8D3-0DD13D98A4CC}"/>
              </a:ext>
            </a:extLst>
          </p:cNvPr>
          <p:cNvSpPr>
            <a:spLocks noGrp="1"/>
          </p:cNvSpPr>
          <p:nvPr>
            <p:ph type="body" sz="quarter" idx="62" hasCustomPrompt="1"/>
          </p:nvPr>
        </p:nvSpPr>
        <p:spPr>
          <a:xfrm>
            <a:off x="5446530"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3046370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Rounded Rectangle 6">
            <a:extLst>
              <a:ext uri="{FF2B5EF4-FFF2-40B4-BE49-F238E27FC236}">
                <a16:creationId xmlns:a16="http://schemas.microsoft.com/office/drawing/2014/main" id="{A8C20167-8AEC-7F6D-5B2B-80BD6ED00AD5}"/>
              </a:ext>
            </a:extLst>
          </p:cNvPr>
          <p:cNvSpPr/>
          <p:nvPr userDrawn="1"/>
        </p:nvSpPr>
        <p:spPr>
          <a:xfrm>
            <a:off x="240224" y="224725"/>
            <a:ext cx="2828440" cy="2231755"/>
          </a:xfrm>
          <a:prstGeom prst="roundRect">
            <a:avLst>
              <a:gd name="adj" fmla="val 4437"/>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C69BB086-4B2E-24DE-3AC8-F616EBA832C8}"/>
              </a:ext>
            </a:extLst>
          </p:cNvPr>
          <p:cNvSpPr/>
          <p:nvPr userDrawn="1"/>
        </p:nvSpPr>
        <p:spPr>
          <a:xfrm>
            <a:off x="3157780" y="224725"/>
            <a:ext cx="2828440" cy="2231755"/>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C73C5FD-9D80-D721-2723-3C08535F2760}"/>
              </a:ext>
            </a:extLst>
          </p:cNvPr>
          <p:cNvSpPr/>
          <p:nvPr userDrawn="1"/>
        </p:nvSpPr>
        <p:spPr>
          <a:xfrm>
            <a:off x="6075338" y="224725"/>
            <a:ext cx="2828440" cy="2231755"/>
          </a:xfrm>
          <a:prstGeom prst="roundRect">
            <a:avLst>
              <a:gd name="adj" fmla="val 4437"/>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2D65EAD-5C23-D3FB-2E0F-021B08BEA1D5}"/>
              </a:ext>
            </a:extLst>
          </p:cNvPr>
          <p:cNvSpPr/>
          <p:nvPr userDrawn="1"/>
        </p:nvSpPr>
        <p:spPr>
          <a:xfrm>
            <a:off x="240224" y="2549470"/>
            <a:ext cx="2828440" cy="2231755"/>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47E8F44-5704-A89C-579F-A7BB401BD399}"/>
              </a:ext>
            </a:extLst>
          </p:cNvPr>
          <p:cNvSpPr/>
          <p:nvPr userDrawn="1"/>
        </p:nvSpPr>
        <p:spPr>
          <a:xfrm>
            <a:off x="3157780" y="2549470"/>
            <a:ext cx="2828440" cy="2231755"/>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FBC89447-FC95-9EB5-42D6-2E69D76EE9F3}"/>
              </a:ext>
            </a:extLst>
          </p:cNvPr>
          <p:cNvSpPr/>
          <p:nvPr userDrawn="1"/>
        </p:nvSpPr>
        <p:spPr>
          <a:xfrm>
            <a:off x="6075338" y="2549470"/>
            <a:ext cx="2828440" cy="2231755"/>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382043"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382043"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3299599"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3299599"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6217155"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6217155"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47685D8C-3716-D4BA-707C-71BBDA6E5443}"/>
              </a:ext>
            </a:extLst>
          </p:cNvPr>
          <p:cNvSpPr>
            <a:spLocks noGrp="1"/>
          </p:cNvSpPr>
          <p:nvPr>
            <p:ph type="body" sz="quarter" idx="65" hasCustomPrompt="1"/>
          </p:nvPr>
        </p:nvSpPr>
        <p:spPr>
          <a:xfrm>
            <a:off x="382044"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5" name="Text Placeholder 6">
            <a:extLst>
              <a:ext uri="{FF2B5EF4-FFF2-40B4-BE49-F238E27FC236}">
                <a16:creationId xmlns:a16="http://schemas.microsoft.com/office/drawing/2014/main" id="{67E31785-D0CA-F0A9-C50C-753EB546D916}"/>
              </a:ext>
            </a:extLst>
          </p:cNvPr>
          <p:cNvSpPr>
            <a:spLocks noGrp="1"/>
          </p:cNvSpPr>
          <p:nvPr>
            <p:ph type="body" sz="quarter" idx="66" hasCustomPrompt="1"/>
          </p:nvPr>
        </p:nvSpPr>
        <p:spPr>
          <a:xfrm>
            <a:off x="3299599"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6" name="Text Placeholder 6">
            <a:extLst>
              <a:ext uri="{FF2B5EF4-FFF2-40B4-BE49-F238E27FC236}">
                <a16:creationId xmlns:a16="http://schemas.microsoft.com/office/drawing/2014/main" id="{9298E731-3E50-2898-C8A7-C7AC56F3EF9C}"/>
              </a:ext>
            </a:extLst>
          </p:cNvPr>
          <p:cNvSpPr>
            <a:spLocks noGrp="1"/>
          </p:cNvSpPr>
          <p:nvPr>
            <p:ph type="body" sz="quarter" idx="67" hasCustomPrompt="1"/>
          </p:nvPr>
        </p:nvSpPr>
        <p:spPr>
          <a:xfrm>
            <a:off x="6215953"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3" name="Text Placeholder 6">
            <a:extLst>
              <a:ext uri="{FF2B5EF4-FFF2-40B4-BE49-F238E27FC236}">
                <a16:creationId xmlns:a16="http://schemas.microsoft.com/office/drawing/2014/main" id="{ABBDDE6D-BC30-A5AC-F5B9-225FAF9414F0}"/>
              </a:ext>
            </a:extLst>
          </p:cNvPr>
          <p:cNvSpPr>
            <a:spLocks noGrp="1"/>
          </p:cNvSpPr>
          <p:nvPr>
            <p:ph type="body" sz="quarter" idx="68" hasCustomPrompt="1"/>
          </p:nvPr>
        </p:nvSpPr>
        <p:spPr>
          <a:xfrm>
            <a:off x="382044"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4" name="Text Placeholder 6">
            <a:extLst>
              <a:ext uri="{FF2B5EF4-FFF2-40B4-BE49-F238E27FC236}">
                <a16:creationId xmlns:a16="http://schemas.microsoft.com/office/drawing/2014/main" id="{BEE1B145-95D4-0E1A-EB9A-C72F772DE6D2}"/>
              </a:ext>
            </a:extLst>
          </p:cNvPr>
          <p:cNvSpPr>
            <a:spLocks noGrp="1"/>
          </p:cNvSpPr>
          <p:nvPr>
            <p:ph type="body" sz="quarter" idx="69" hasCustomPrompt="1"/>
          </p:nvPr>
        </p:nvSpPr>
        <p:spPr>
          <a:xfrm>
            <a:off x="3299599"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5" name="Text Placeholder 6">
            <a:extLst>
              <a:ext uri="{FF2B5EF4-FFF2-40B4-BE49-F238E27FC236}">
                <a16:creationId xmlns:a16="http://schemas.microsoft.com/office/drawing/2014/main" id="{6CB30808-263B-EEB3-8897-3FADC0EE4122}"/>
              </a:ext>
            </a:extLst>
          </p:cNvPr>
          <p:cNvSpPr>
            <a:spLocks noGrp="1"/>
          </p:cNvSpPr>
          <p:nvPr>
            <p:ph type="body" sz="quarter" idx="70" hasCustomPrompt="1"/>
          </p:nvPr>
        </p:nvSpPr>
        <p:spPr>
          <a:xfrm>
            <a:off x="6215953"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17278146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laque 4">
            <a:extLst>
              <a:ext uri="{FF2B5EF4-FFF2-40B4-BE49-F238E27FC236}">
                <a16:creationId xmlns:a16="http://schemas.microsoft.com/office/drawing/2014/main" id="{3101B86C-8DED-F424-6472-B869A1C3A253}"/>
              </a:ext>
            </a:extLst>
          </p:cNvPr>
          <p:cNvSpPr/>
          <p:nvPr userDrawn="1"/>
        </p:nvSpPr>
        <p:spPr>
          <a:xfrm>
            <a:off x="291434" y="2644520"/>
            <a:ext cx="1931778" cy="2083071"/>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userDrawn="1"/>
        </p:nvSpPr>
        <p:spPr>
          <a:xfrm>
            <a:off x="2502173" y="2644520"/>
            <a:ext cx="1931778" cy="2083071"/>
          </a:xfrm>
          <a:prstGeom prst="plaque">
            <a:avLst>
              <a:gd name="adj" fmla="val 6641"/>
            </a:avLst>
          </a:prstGeom>
          <a:solidFill>
            <a:srgbClr val="FF82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userDrawn="1"/>
        </p:nvSpPr>
        <p:spPr>
          <a:xfrm>
            <a:off x="4712912" y="2644520"/>
            <a:ext cx="1931778" cy="2083071"/>
          </a:xfrm>
          <a:prstGeom prst="plaque">
            <a:avLst>
              <a:gd name="adj" fmla="val 6641"/>
            </a:avLst>
          </a:prstGeom>
          <a:solidFill>
            <a:srgbClr val="FDB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userDrawn="1"/>
        </p:nvSpPr>
        <p:spPr>
          <a:xfrm>
            <a:off x="6923650" y="2644520"/>
            <a:ext cx="1931778" cy="2083071"/>
          </a:xfrm>
          <a:prstGeom prst="plaque">
            <a:avLst>
              <a:gd name="adj" fmla="val 6641"/>
            </a:avLst>
          </a:prstGeom>
          <a:solidFill>
            <a:srgbClr val="A1E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userDrawn="1"/>
        </p:nvSpPr>
        <p:spPr>
          <a:xfrm>
            <a:off x="291434" y="300278"/>
            <a:ext cx="1931778" cy="2083071"/>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userDrawn="1"/>
        </p:nvSpPr>
        <p:spPr>
          <a:xfrm>
            <a:off x="2502173" y="300278"/>
            <a:ext cx="1931778" cy="2083071"/>
          </a:xfrm>
          <a:prstGeom prst="plaque">
            <a:avLst>
              <a:gd name="adj" fmla="val 6641"/>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userDrawn="1"/>
        </p:nvSpPr>
        <p:spPr>
          <a:xfrm>
            <a:off x="4712912" y="300278"/>
            <a:ext cx="1931778" cy="2083071"/>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userDrawn="1"/>
        </p:nvSpPr>
        <p:spPr>
          <a:xfrm>
            <a:off x="6923650" y="300278"/>
            <a:ext cx="1931778" cy="2083071"/>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396124"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2604849"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4814650"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7025478"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396124"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2604849"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4814650"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7025478"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 name="Text Placeholder 6">
            <a:extLst>
              <a:ext uri="{FF2B5EF4-FFF2-40B4-BE49-F238E27FC236}">
                <a16:creationId xmlns:a16="http://schemas.microsoft.com/office/drawing/2014/main" id="{D58A77F2-7053-E2D2-7B6D-F561D0C094A3}"/>
              </a:ext>
            </a:extLst>
          </p:cNvPr>
          <p:cNvSpPr>
            <a:spLocks noGrp="1"/>
          </p:cNvSpPr>
          <p:nvPr>
            <p:ph type="body" sz="quarter" idx="69" hasCustomPrompt="1"/>
          </p:nvPr>
        </p:nvSpPr>
        <p:spPr>
          <a:xfrm>
            <a:off x="396124"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29" name="Text Placeholder 6">
            <a:extLst>
              <a:ext uri="{FF2B5EF4-FFF2-40B4-BE49-F238E27FC236}">
                <a16:creationId xmlns:a16="http://schemas.microsoft.com/office/drawing/2014/main" id="{83C2EEBD-E2C8-6B48-EEDF-683B30D54CD3}"/>
              </a:ext>
            </a:extLst>
          </p:cNvPr>
          <p:cNvSpPr>
            <a:spLocks noGrp="1"/>
          </p:cNvSpPr>
          <p:nvPr>
            <p:ph type="body" sz="quarter" idx="70" hasCustomPrompt="1"/>
          </p:nvPr>
        </p:nvSpPr>
        <p:spPr>
          <a:xfrm>
            <a:off x="2604849"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0" name="Text Placeholder 6">
            <a:extLst>
              <a:ext uri="{FF2B5EF4-FFF2-40B4-BE49-F238E27FC236}">
                <a16:creationId xmlns:a16="http://schemas.microsoft.com/office/drawing/2014/main" id="{1CAE2D5B-DA1F-AAE2-B463-DD906797BD55}"/>
              </a:ext>
            </a:extLst>
          </p:cNvPr>
          <p:cNvSpPr>
            <a:spLocks noGrp="1"/>
          </p:cNvSpPr>
          <p:nvPr>
            <p:ph type="body" sz="quarter" idx="71" hasCustomPrompt="1"/>
          </p:nvPr>
        </p:nvSpPr>
        <p:spPr>
          <a:xfrm>
            <a:off x="4814650"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1" name="Text Placeholder 6">
            <a:extLst>
              <a:ext uri="{FF2B5EF4-FFF2-40B4-BE49-F238E27FC236}">
                <a16:creationId xmlns:a16="http://schemas.microsoft.com/office/drawing/2014/main" id="{9BE0814D-1AB4-CE1B-EBC7-520AA2694C32}"/>
              </a:ext>
            </a:extLst>
          </p:cNvPr>
          <p:cNvSpPr>
            <a:spLocks noGrp="1"/>
          </p:cNvSpPr>
          <p:nvPr>
            <p:ph type="body" sz="quarter" idx="72" hasCustomPrompt="1"/>
          </p:nvPr>
        </p:nvSpPr>
        <p:spPr>
          <a:xfrm>
            <a:off x="7025478"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2" name="Text Placeholder 6">
            <a:extLst>
              <a:ext uri="{FF2B5EF4-FFF2-40B4-BE49-F238E27FC236}">
                <a16:creationId xmlns:a16="http://schemas.microsoft.com/office/drawing/2014/main" id="{89019F4A-342F-F623-08A5-06480EDA5064}"/>
              </a:ext>
            </a:extLst>
          </p:cNvPr>
          <p:cNvSpPr>
            <a:spLocks noGrp="1"/>
          </p:cNvSpPr>
          <p:nvPr>
            <p:ph type="body" sz="quarter" idx="73" hasCustomPrompt="1"/>
          </p:nvPr>
        </p:nvSpPr>
        <p:spPr>
          <a:xfrm>
            <a:off x="396124"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3" name="Text Placeholder 6">
            <a:extLst>
              <a:ext uri="{FF2B5EF4-FFF2-40B4-BE49-F238E27FC236}">
                <a16:creationId xmlns:a16="http://schemas.microsoft.com/office/drawing/2014/main" id="{DA8B5483-FE1B-8E41-5C1E-259B3309A8F8}"/>
              </a:ext>
            </a:extLst>
          </p:cNvPr>
          <p:cNvSpPr>
            <a:spLocks noGrp="1"/>
          </p:cNvSpPr>
          <p:nvPr>
            <p:ph type="body" sz="quarter" idx="74" hasCustomPrompt="1"/>
          </p:nvPr>
        </p:nvSpPr>
        <p:spPr>
          <a:xfrm>
            <a:off x="2604849"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4" name="Text Placeholder 6">
            <a:extLst>
              <a:ext uri="{FF2B5EF4-FFF2-40B4-BE49-F238E27FC236}">
                <a16:creationId xmlns:a16="http://schemas.microsoft.com/office/drawing/2014/main" id="{3E1F5E50-CC33-35CC-5DB9-7DDC943A3277}"/>
              </a:ext>
            </a:extLst>
          </p:cNvPr>
          <p:cNvSpPr>
            <a:spLocks noGrp="1"/>
          </p:cNvSpPr>
          <p:nvPr>
            <p:ph type="body" sz="quarter" idx="75" hasCustomPrompt="1"/>
          </p:nvPr>
        </p:nvSpPr>
        <p:spPr>
          <a:xfrm>
            <a:off x="4814650"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5" name="Text Placeholder 6">
            <a:extLst>
              <a:ext uri="{FF2B5EF4-FFF2-40B4-BE49-F238E27FC236}">
                <a16:creationId xmlns:a16="http://schemas.microsoft.com/office/drawing/2014/main" id="{C621A627-B197-BC0A-2C10-14D5EFF148CB}"/>
              </a:ext>
            </a:extLst>
          </p:cNvPr>
          <p:cNvSpPr>
            <a:spLocks noGrp="1"/>
          </p:cNvSpPr>
          <p:nvPr>
            <p:ph type="body" sz="quarter" idx="76" hasCustomPrompt="1"/>
          </p:nvPr>
        </p:nvSpPr>
        <p:spPr>
          <a:xfrm>
            <a:off x="7025478"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14175124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4_Call Out w/ Ic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188381" y="664147"/>
            <a:ext cx="5328425" cy="1401719"/>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179915" y="3199502"/>
            <a:ext cx="2368552"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3148254" y="3199502"/>
            <a:ext cx="2368552"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6125259" y="3199502"/>
            <a:ext cx="2368552"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0E8D4C7B-D0DB-B90B-643C-2E2D927FE57B}"/>
              </a:ext>
            </a:extLst>
          </p:cNvPr>
          <p:cNvSpPr>
            <a:spLocks noGrp="1"/>
          </p:cNvSpPr>
          <p:nvPr>
            <p:ph type="body" sz="quarter" idx="69" hasCustomPrompt="1"/>
          </p:nvPr>
        </p:nvSpPr>
        <p:spPr>
          <a:xfrm>
            <a:off x="179915" y="3731817"/>
            <a:ext cx="2368552" cy="941233"/>
          </a:xfrm>
        </p:spPr>
        <p:txBody>
          <a:bodyPr>
            <a:noAutofit/>
          </a:bodyPr>
          <a:lstStyle>
            <a:lvl1pPr marL="0" indent="0" algn="l">
              <a:buNone/>
              <a:defRPr sz="1050">
                <a:solidFill>
                  <a:schemeClr val="tx1"/>
                </a:solidFill>
              </a:defRPr>
            </a:lvl1pPr>
            <a:lvl2pPr algn="l">
              <a:defRPr sz="1050">
                <a:solidFill>
                  <a:schemeClr val="tx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5" name="Text Placeholder 6">
            <a:extLst>
              <a:ext uri="{FF2B5EF4-FFF2-40B4-BE49-F238E27FC236}">
                <a16:creationId xmlns:a16="http://schemas.microsoft.com/office/drawing/2014/main" id="{632B0200-D4DD-041A-2C62-9208B58B3C13}"/>
              </a:ext>
            </a:extLst>
          </p:cNvPr>
          <p:cNvSpPr>
            <a:spLocks noGrp="1"/>
          </p:cNvSpPr>
          <p:nvPr>
            <p:ph type="body" sz="quarter" idx="70" hasCustomPrompt="1"/>
          </p:nvPr>
        </p:nvSpPr>
        <p:spPr>
          <a:xfrm>
            <a:off x="3148254" y="3731817"/>
            <a:ext cx="2368552" cy="941233"/>
          </a:xfrm>
        </p:spPr>
        <p:txBody>
          <a:bodyPr>
            <a:noAutofit/>
          </a:bodyPr>
          <a:lstStyle>
            <a:lvl1pPr marL="0" indent="0" algn="l">
              <a:buNone/>
              <a:defRPr sz="1050">
                <a:solidFill>
                  <a:schemeClr val="tx1"/>
                </a:solidFill>
              </a:defRPr>
            </a:lvl1pPr>
            <a:lvl2pPr algn="l">
              <a:defRPr sz="1050">
                <a:solidFill>
                  <a:schemeClr val="tx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6" name="Text Placeholder 6">
            <a:extLst>
              <a:ext uri="{FF2B5EF4-FFF2-40B4-BE49-F238E27FC236}">
                <a16:creationId xmlns:a16="http://schemas.microsoft.com/office/drawing/2014/main" id="{95743B17-8B6B-591E-1154-92ECD237F8C1}"/>
              </a:ext>
            </a:extLst>
          </p:cNvPr>
          <p:cNvSpPr>
            <a:spLocks noGrp="1"/>
          </p:cNvSpPr>
          <p:nvPr>
            <p:ph type="body" sz="quarter" idx="71" hasCustomPrompt="1"/>
          </p:nvPr>
        </p:nvSpPr>
        <p:spPr>
          <a:xfrm>
            <a:off x="6125259" y="3731817"/>
            <a:ext cx="2368552" cy="941233"/>
          </a:xfrm>
        </p:spPr>
        <p:txBody>
          <a:bodyPr>
            <a:noAutofit/>
          </a:bodyPr>
          <a:lstStyle>
            <a:lvl1pPr marL="0" indent="0" algn="l">
              <a:buNone/>
              <a:defRPr sz="1050">
                <a:solidFill>
                  <a:schemeClr val="tx1"/>
                </a:solidFill>
              </a:defRPr>
            </a:lvl1pPr>
            <a:lvl2pPr algn="l">
              <a:defRPr sz="1050">
                <a:solidFill>
                  <a:schemeClr val="tx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7" name="Text Placeholder 46">
            <a:extLst>
              <a:ext uri="{FF2B5EF4-FFF2-40B4-BE49-F238E27FC236}">
                <a16:creationId xmlns:a16="http://schemas.microsoft.com/office/drawing/2014/main" id="{088C1F61-A2D2-9EEB-9584-CD8373F1D3C6}"/>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1576374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5463153" y="426451"/>
            <a:ext cx="3071026"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5463153" y="1925098"/>
            <a:ext cx="3071026"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5463153" y="3420245"/>
            <a:ext cx="3071026"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C3545E89-8698-7E77-EFD5-D03F0EA55717}"/>
              </a:ext>
            </a:extLst>
          </p:cNvPr>
          <p:cNvSpPr>
            <a:spLocks noGrp="1"/>
          </p:cNvSpPr>
          <p:nvPr>
            <p:ph type="body" sz="quarter" idx="58" hasCustomPrompt="1"/>
          </p:nvPr>
        </p:nvSpPr>
        <p:spPr>
          <a:xfrm>
            <a:off x="5463153" y="966226"/>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12CAD0E4-B929-9AC0-948C-1ADB2F1CF055}"/>
              </a:ext>
            </a:extLst>
          </p:cNvPr>
          <p:cNvSpPr>
            <a:spLocks noGrp="1"/>
          </p:cNvSpPr>
          <p:nvPr>
            <p:ph type="body" sz="quarter" idx="59" hasCustomPrompt="1"/>
          </p:nvPr>
        </p:nvSpPr>
        <p:spPr>
          <a:xfrm>
            <a:off x="5463153" y="2443427"/>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BED7DC32-8019-955D-9626-ABCC663C4E9A}"/>
              </a:ext>
            </a:extLst>
          </p:cNvPr>
          <p:cNvSpPr>
            <a:spLocks noGrp="1"/>
          </p:cNvSpPr>
          <p:nvPr>
            <p:ph type="body" sz="quarter" idx="60" hasCustomPrompt="1"/>
          </p:nvPr>
        </p:nvSpPr>
        <p:spPr>
          <a:xfrm>
            <a:off x="5463153" y="3946238"/>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CE9200ED-7799-A417-6809-BC102558BCD6}"/>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3295099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194839" y="2318108"/>
            <a:ext cx="8801100" cy="1912698"/>
          </a:xfrm>
        </p:spPr>
        <p:txBody>
          <a:bodyPr>
            <a:normAutofit/>
          </a:bodyPr>
          <a:lstStyle>
            <a:lvl1pPr marL="0" indent="0">
              <a:buNone/>
              <a:defRPr sz="1200" b="1" i="0">
                <a:solidFill>
                  <a:schemeClr val="tx1"/>
                </a:solidFill>
                <a:latin typeface="Palatino" pitchFamily="2" charset="77"/>
              </a:defRPr>
            </a:lvl1pPr>
            <a:lvl2pPr>
              <a:defRPr sz="1200" b="0" i="0">
                <a:solidFill>
                  <a:schemeClr val="tx1"/>
                </a:solidFill>
                <a:latin typeface="Arial" panose="020B0604020202020204" pitchFamily="34" charset="0"/>
              </a:defRPr>
            </a:lvl2pPr>
            <a:lvl3pPr>
              <a:defRPr sz="1050" b="0" i="0">
                <a:solidFill>
                  <a:schemeClr val="tx1"/>
                </a:solidFill>
                <a:latin typeface="Arial" panose="020B0604020202020204" pitchFamily="34" charset="0"/>
              </a:defRPr>
            </a:lvl3pPr>
            <a:lvl4pPr>
              <a:defRPr sz="900" b="0" i="0">
                <a:solidFill>
                  <a:schemeClr val="tx1"/>
                </a:solidFill>
                <a:latin typeface="Arial" panose="020B0604020202020204" pitchFamily="34" charset="0"/>
              </a:defRPr>
            </a:lvl4pPr>
            <a:lvl5pPr>
              <a:defRPr sz="9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194839" y="1623894"/>
            <a:ext cx="8801100" cy="694214"/>
          </a:xfrm>
        </p:spPr>
        <p:txBody>
          <a:bodyPr anchor="b">
            <a:normAutofit/>
          </a:bodyPr>
          <a:lstStyle>
            <a:lvl1pPr marL="0" indent="0">
              <a:lnSpc>
                <a:spcPct val="100000"/>
              </a:lnSpc>
              <a:buNone/>
              <a:defRPr sz="1400" b="1" i="0">
                <a:solidFill>
                  <a:schemeClr val="accent1"/>
                </a:solidFill>
                <a:latin typeface="Arial" panose="020B0604020202020204" pitchFamily="34" charset="0"/>
                <a:ea typeface="Palatino" pitchFamily="2" charset="77"/>
              </a:defRPr>
            </a:lvl1pPr>
          </a:lstStyle>
          <a:p>
            <a:pPr lvl="0"/>
            <a:r>
              <a:rPr lang="en-US"/>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194839" y="906378"/>
            <a:ext cx="8801101" cy="484373"/>
          </a:xfrm>
        </p:spPr>
        <p:txBody>
          <a:bodyPr>
            <a:normAutofit/>
          </a:bodyPr>
          <a:lstStyle>
            <a:lvl1pPr marL="0" indent="0">
              <a:buNone/>
              <a:defRPr sz="1400" b="1" i="0">
                <a:solidFill>
                  <a:schemeClr val="tx1"/>
                </a:solidFill>
                <a:latin typeface="Arial" panose="020B0604020202020204" pitchFamily="34"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194840" y="329744"/>
            <a:ext cx="8801100" cy="575117"/>
          </a:xfrm>
        </p:spPr>
        <p:txBody>
          <a:bodyPr>
            <a:noAutofit/>
          </a:bodyPr>
          <a:lstStyle>
            <a:lvl1pPr>
              <a:defRPr sz="2200" b="0" i="0">
                <a:solidFill>
                  <a:schemeClr val="accent1"/>
                </a:solidFill>
                <a:latin typeface="Palatino" pitchFamily="2" charset="77"/>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2" name="Text Placeholder 46">
            <a:extLst>
              <a:ext uri="{FF2B5EF4-FFF2-40B4-BE49-F238E27FC236}">
                <a16:creationId xmlns:a16="http://schemas.microsoft.com/office/drawing/2014/main" id="{FBE63CED-CB26-BA6E-BDAB-283D99D714A9}"/>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796723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7_Text Only Slide | Horizontal Split">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ectangle 4">
            <a:extLst>
              <a:ext uri="{FF2B5EF4-FFF2-40B4-BE49-F238E27FC236}">
                <a16:creationId xmlns:a16="http://schemas.microsoft.com/office/drawing/2014/main" id="{7E59EE8A-5954-B0A2-ED9F-481B008C0DC4}"/>
              </a:ext>
            </a:extLst>
          </p:cNvPr>
          <p:cNvSpPr/>
          <p:nvPr userDrawn="1"/>
        </p:nvSpPr>
        <p:spPr>
          <a:xfrm>
            <a:off x="0" y="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1" i="0">
                <a:solidFill>
                  <a:schemeClr val="tx1"/>
                </a:solidFill>
                <a:latin typeface="Arial" panose="020B0604020202020204" pitchFamily="34" charset="0"/>
              </a:defRPr>
            </a:lvl1pPr>
            <a:lvl2pPr algn="ctr">
              <a:defRPr sz="1400" b="0" i="0">
                <a:solidFill>
                  <a:schemeClr val="tx1"/>
                </a:solidFill>
                <a:latin typeface="Arial" panose="020B0604020202020204" pitchFamily="34" charset="0"/>
              </a:defRPr>
            </a:lvl2pPr>
            <a:lvl3pPr algn="ctr">
              <a:defRPr sz="1400" b="0" i="0">
                <a:solidFill>
                  <a:schemeClr val="tx1"/>
                </a:solidFill>
                <a:latin typeface="Arial" panose="020B0604020202020204" pitchFamily="34" charset="0"/>
              </a:defRPr>
            </a:lvl3pPr>
            <a:lvl4pPr algn="ctr">
              <a:defRPr sz="1400" b="0" i="0">
                <a:solidFill>
                  <a:schemeClr val="tx1"/>
                </a:solidFill>
                <a:latin typeface="Arial" panose="020B0604020202020204" pitchFamily="34" charset="0"/>
              </a:defRPr>
            </a:lvl4pPr>
            <a:lvl5pPr algn="ctr">
              <a:defRPr sz="14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188381" y="360837"/>
            <a:ext cx="8801099" cy="2116145"/>
          </a:xfrm>
        </p:spPr>
        <p:txBody>
          <a:bodyPr anchor="ctr">
            <a:noAutofit/>
          </a:bodyPr>
          <a:lstStyle>
            <a:lvl1pPr marL="0" indent="0" algn="ctr">
              <a:buNone/>
              <a:defRPr sz="28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single line slide header.</a:t>
            </a:r>
          </a:p>
        </p:txBody>
      </p:sp>
      <p:sp>
        <p:nvSpPr>
          <p:cNvPr id="2" name="Text Placeholder 46">
            <a:extLst>
              <a:ext uri="{FF2B5EF4-FFF2-40B4-BE49-F238E27FC236}">
                <a16:creationId xmlns:a16="http://schemas.microsoft.com/office/drawing/2014/main" id="{ABB348FE-FCFE-2328-70B5-A6A4D61631FE}"/>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25525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Delay 5">
            <a:extLst>
              <a:ext uri="{FF2B5EF4-FFF2-40B4-BE49-F238E27FC236}">
                <a16:creationId xmlns:a16="http://schemas.microsoft.com/office/drawing/2014/main" id="{A02F7A34-1C07-8D9E-0935-1DBEF963A0C1}"/>
              </a:ext>
            </a:extLst>
          </p:cNvPr>
          <p:cNvSpPr/>
          <p:nvPr userDrawn="1"/>
        </p:nvSpPr>
        <p:spPr>
          <a:xfrm rot="16200000">
            <a:off x="4484786" y="1059087"/>
            <a:ext cx="629732" cy="625581"/>
          </a:xfrm>
          <a:prstGeom prst="flowChartDelay">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3123B02D-E019-3D0B-6F5F-B97289749179}"/>
              </a:ext>
            </a:extLst>
          </p:cNvPr>
          <p:cNvSpPr/>
          <p:nvPr userDrawn="1"/>
        </p:nvSpPr>
        <p:spPr>
          <a:xfrm>
            <a:off x="4421604" y="1775682"/>
            <a:ext cx="756096" cy="651807"/>
          </a:xfrm>
          <a:prstGeom prst="hexagon">
            <a:avLst>
              <a:gd name="adj" fmla="val 28448"/>
              <a:gd name="vf" fmla="val 11547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B3B0546-7B01-214E-A1E5-6DABFA87007B}"/>
              </a:ext>
            </a:extLst>
          </p:cNvPr>
          <p:cNvSpPr/>
          <p:nvPr userDrawn="1"/>
        </p:nvSpPr>
        <p:spPr>
          <a:xfrm>
            <a:off x="4473749" y="2526990"/>
            <a:ext cx="651806" cy="65180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D7D95DE-1B9E-7EE8-1071-5B61CFD3F616}"/>
              </a:ext>
            </a:extLst>
          </p:cNvPr>
          <p:cNvSpPr/>
          <p:nvPr userDrawn="1"/>
        </p:nvSpPr>
        <p:spPr>
          <a:xfrm>
            <a:off x="4516278" y="3989567"/>
            <a:ext cx="566749" cy="65809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userDrawn="1"/>
        </p:nvSpPr>
        <p:spPr>
          <a:xfrm>
            <a:off x="4486086" y="3273496"/>
            <a:ext cx="627133" cy="627133"/>
          </a:xfrm>
          <a:prstGeom prst="octag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A647192-E07B-CC16-47AB-AB1083EAFDC8}"/>
              </a:ext>
            </a:extLst>
          </p:cNvPr>
          <p:cNvSpPr/>
          <p:nvPr userDrawn="1"/>
        </p:nvSpPr>
        <p:spPr>
          <a:xfrm>
            <a:off x="5273750" y="1039178"/>
            <a:ext cx="3675412" cy="629733"/>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6159974-9051-C859-A5B0-8764873E4050}"/>
              </a:ext>
            </a:extLst>
          </p:cNvPr>
          <p:cNvSpPr/>
          <p:nvPr userDrawn="1"/>
        </p:nvSpPr>
        <p:spPr>
          <a:xfrm>
            <a:off x="5273750" y="1783084"/>
            <a:ext cx="3675412" cy="629733"/>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36B4DDF-DBCC-40A4-003C-FC8F3A6A803C}"/>
              </a:ext>
            </a:extLst>
          </p:cNvPr>
          <p:cNvSpPr/>
          <p:nvPr userDrawn="1"/>
        </p:nvSpPr>
        <p:spPr>
          <a:xfrm>
            <a:off x="5273750" y="2526990"/>
            <a:ext cx="3675412" cy="629733"/>
          </a:xfrm>
          <a:prstGeom prst="roundRect">
            <a:avLst>
              <a:gd name="adj" fmla="val 1103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DFA3E5E-1786-71F6-21C9-1205DBA389D4}"/>
              </a:ext>
            </a:extLst>
          </p:cNvPr>
          <p:cNvSpPr/>
          <p:nvPr userDrawn="1"/>
        </p:nvSpPr>
        <p:spPr>
          <a:xfrm>
            <a:off x="5273750" y="3270896"/>
            <a:ext cx="3675412" cy="629733"/>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BFAFBC5-CFD4-C696-DE9D-37914CC597DB}"/>
              </a:ext>
            </a:extLst>
          </p:cNvPr>
          <p:cNvSpPr/>
          <p:nvPr userDrawn="1"/>
        </p:nvSpPr>
        <p:spPr>
          <a:xfrm>
            <a:off x="5273750" y="4017931"/>
            <a:ext cx="3675412" cy="629733"/>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5418355" y="1044600"/>
            <a:ext cx="3399580" cy="621182"/>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5418355" y="1788879"/>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5418355" y="2526097"/>
            <a:ext cx="3399580" cy="620809"/>
          </a:xfrm>
        </p:spPr>
        <p:txBody>
          <a:bodyPr anchor="ctr">
            <a:normAutofit/>
          </a:bodyPr>
          <a:lstStyle>
            <a:lvl1pPr marL="0" indent="0">
              <a:lnSpc>
                <a:spcPct val="100000"/>
              </a:lnSpc>
              <a:buNone/>
              <a:defRPr sz="2000" b="0" i="0">
                <a:solidFill>
                  <a:schemeClr val="bg1"/>
                </a:solidFill>
                <a:latin typeface="Palatino" pitchFamily="2" charset="77"/>
                <a:ea typeface="Palatino" pitchFamily="2" charset="77"/>
              </a:defRPr>
            </a:lvl1pPr>
          </a:lstStyle>
          <a:p>
            <a:pPr lvl="0"/>
            <a:r>
              <a:rPr lang="en-US"/>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5418355" y="3270896"/>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5418355" y="4026855"/>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4486085" y="1053577"/>
            <a:ext cx="625582" cy="629733"/>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4486085" y="1783680"/>
            <a:ext cx="625582" cy="643809"/>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4486085" y="2535047"/>
            <a:ext cx="625582" cy="643809"/>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4486085" y="3286416"/>
            <a:ext cx="625582" cy="605290"/>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4486085" y="3995252"/>
            <a:ext cx="625582" cy="652411"/>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194839" y="608611"/>
            <a:ext cx="7886700" cy="621537"/>
          </a:xfrm>
        </p:spPr>
        <p:txBody>
          <a:bodyPr anchor="ctr">
            <a:noAutofit/>
          </a:bodyPr>
          <a:lstStyle>
            <a:lvl1pPr marL="0" indent="0">
              <a:buNone/>
              <a:defRPr sz="2800" b="0" i="0">
                <a:solidFill>
                  <a:schemeClr val="accent1"/>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2CB9DFEE-F285-7038-B748-62CBAF6AD65E}"/>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5788798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8_Back Cover - Frame">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28143C60-EDDB-5F75-2539-A54E6A4563B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81033" y="419102"/>
            <a:ext cx="4305300" cy="43053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8995" y="464503"/>
            <a:ext cx="4259255" cy="4259255"/>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428662" y="2417335"/>
            <a:ext cx="3864284" cy="1973699"/>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Arial" panose="020B0604020202020204" pitchFamily="34" charset="0"/>
              </a:defRPr>
            </a:lvl1pPr>
          </a:lstStyle>
          <a:p>
            <a:r>
              <a:rPr lang="en-US"/>
              <a:t>Presenter Name:</a:t>
            </a:r>
            <a:br>
              <a:rPr lang="en-US"/>
            </a:br>
            <a:r>
              <a:rPr lang="en-US"/>
              <a:t>Presenter Title:</a:t>
            </a:r>
            <a:br>
              <a:rPr lang="en-US"/>
            </a:br>
            <a:r>
              <a:rPr lang="en-US"/>
              <a:t>Contact Info:</a:t>
            </a:r>
          </a:p>
        </p:txBody>
      </p:sp>
      <p:sp>
        <p:nvSpPr>
          <p:cNvPr id="8" name="TextBox 7">
            <a:extLst>
              <a:ext uri="{FF2B5EF4-FFF2-40B4-BE49-F238E27FC236}">
                <a16:creationId xmlns:a16="http://schemas.microsoft.com/office/drawing/2014/main" id="{70404A51-9E2C-1A05-4D83-0324827437A0}"/>
              </a:ext>
            </a:extLst>
          </p:cNvPr>
          <p:cNvSpPr txBox="1"/>
          <p:nvPr userDrawn="1"/>
        </p:nvSpPr>
        <p:spPr>
          <a:xfrm>
            <a:off x="420727" y="1551061"/>
            <a:ext cx="3872219" cy="707886"/>
          </a:xfrm>
          <a:prstGeom prst="rect">
            <a:avLst/>
          </a:prstGeom>
          <a:noFill/>
        </p:spPr>
        <p:txBody>
          <a:bodyPr wrap="square">
            <a:spAutoFit/>
          </a:bodyPr>
          <a:lstStyle/>
          <a:p>
            <a:pPr algn="ctr"/>
            <a:r>
              <a:rPr lang="en-US" sz="4000" b="0" i="0">
                <a:solidFill>
                  <a:schemeClr val="tx1"/>
                </a:solidFill>
                <a:latin typeface="Palatino" pitchFamily="2" charset="77"/>
              </a:rPr>
              <a:t>Thank You!</a:t>
            </a:r>
          </a:p>
        </p:txBody>
      </p:sp>
    </p:spTree>
    <p:extLst>
      <p:ext uri="{BB962C8B-B14F-4D97-AF65-F5344CB8AC3E}">
        <p14:creationId xmlns:p14="http://schemas.microsoft.com/office/powerpoint/2010/main" val="28708700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9_Thank You | Forest Green">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5" name="TextBox 4">
            <a:extLst>
              <a:ext uri="{FF2B5EF4-FFF2-40B4-BE49-F238E27FC236}">
                <a16:creationId xmlns:a16="http://schemas.microsoft.com/office/drawing/2014/main" id="{A25DF174-3585-7C14-CEFA-3DD61359FD0A}"/>
              </a:ext>
            </a:extLst>
          </p:cNvPr>
          <p:cNvSpPr txBox="1"/>
          <p:nvPr userDrawn="1"/>
        </p:nvSpPr>
        <p:spPr>
          <a:xfrm>
            <a:off x="171448" y="139973"/>
            <a:ext cx="7886699" cy="1323439"/>
          </a:xfrm>
          <a:prstGeom prst="rect">
            <a:avLst/>
          </a:prstGeom>
          <a:noFill/>
        </p:spPr>
        <p:txBody>
          <a:bodyPr wrap="square">
            <a:spAutoFit/>
          </a:bodyPr>
          <a:lstStyle/>
          <a:p>
            <a:r>
              <a:rPr lang="en-US" sz="8000" b="0" i="0">
                <a:solidFill>
                  <a:schemeClr val="accent1"/>
                </a:solidFill>
                <a:latin typeface="Palatino" pitchFamily="2" charset="77"/>
              </a:rPr>
              <a:t>Thank You!</a:t>
            </a:r>
          </a:p>
        </p:txBody>
      </p:sp>
    </p:spTree>
    <p:extLst>
      <p:ext uri="{BB962C8B-B14F-4D97-AF65-F5344CB8AC3E}">
        <p14:creationId xmlns:p14="http://schemas.microsoft.com/office/powerpoint/2010/main" val="13600950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536848"/>
            <a:ext cx="2069806" cy="2069804"/>
          </a:xfrm>
          <a:prstGeom prst="rect">
            <a:avLst/>
          </a:prstGeom>
        </p:spPr>
      </p:pic>
    </p:spTree>
    <p:extLst>
      <p:ext uri="{BB962C8B-B14F-4D97-AF65-F5344CB8AC3E}">
        <p14:creationId xmlns:p14="http://schemas.microsoft.com/office/powerpoint/2010/main" val="2035451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userDrawn="1"/>
        </p:nvPicPr>
        <p:blipFill>
          <a:blip r:embed="rId2"/>
          <a:stretch>
            <a:fillRect/>
          </a:stretch>
        </p:blipFill>
        <p:spPr>
          <a:xfrm>
            <a:off x="2804438" y="1714123"/>
            <a:ext cx="3844455" cy="1288274"/>
          </a:xfrm>
          <a:prstGeom prst="rect">
            <a:avLst/>
          </a:prstGeom>
        </p:spPr>
      </p:pic>
    </p:spTree>
    <p:extLst>
      <p:ext uri="{BB962C8B-B14F-4D97-AF65-F5344CB8AC3E}">
        <p14:creationId xmlns:p14="http://schemas.microsoft.com/office/powerpoint/2010/main" val="1015853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473052"/>
            <a:ext cx="2069806" cy="2069804"/>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2635250" y="4324290"/>
            <a:ext cx="3873500" cy="482600"/>
          </a:xfrm>
        </p:spPr>
        <p:txBody>
          <a:bodyPr anchor="b">
            <a:noAutofit/>
          </a:bodyPr>
          <a:lstStyle>
            <a:lvl1pPr marL="0" indent="0" algn="ctr">
              <a:buFont typeface="Arial" panose="020B0604020202020204" pitchFamily="34" charset="0"/>
              <a:buNone/>
              <a:defRPr sz="1400" b="0" i="0">
                <a:solidFill>
                  <a:schemeClr val="bg1"/>
                </a:solidFill>
                <a:latin typeface="Palatino" pitchFamily="2" charset="77"/>
              </a:defRPr>
            </a:lvl1pPr>
            <a:lvl2pPr marL="457200" indent="0" algn="ctr">
              <a:buFont typeface="Arial" panose="020B0604020202020204" pitchFamily="34" charset="0"/>
              <a:buNone/>
              <a:defRPr sz="1400" b="0" i="0">
                <a:latin typeface="Girl Scout Display Light" panose="02020003000000000000" pitchFamily="18" charset="0"/>
              </a:defRPr>
            </a:lvl2pPr>
            <a:lvl3pPr marL="914400" indent="0" algn="ctr">
              <a:buFont typeface="Arial" panose="020B0604020202020204" pitchFamily="34" charset="0"/>
              <a:buNone/>
              <a:defRPr sz="1400" b="0" i="0">
                <a:latin typeface="Girl Scout Display Light" panose="02020003000000000000" pitchFamily="18" charset="0"/>
              </a:defRPr>
            </a:lvl3pPr>
            <a:lvl4pPr marL="1371600" indent="0" algn="ctr">
              <a:buFont typeface="Arial" panose="020B0604020202020204" pitchFamily="34" charset="0"/>
              <a:buNone/>
              <a:defRPr sz="1400" b="0" i="0">
                <a:latin typeface="Girl Scout Display Light" panose="02020003000000000000" pitchFamily="18" charset="0"/>
              </a:defRPr>
            </a:lvl4pPr>
            <a:lvl5pPr marL="1828800" indent="0" algn="ctr">
              <a:buFont typeface="Arial" panose="020B0604020202020204" pitchFamily="34" charset="0"/>
              <a:buNone/>
              <a:defRPr sz="1400" b="0" i="0">
                <a:latin typeface="Girl Scout Display Light" panose="02020003000000000000" pitchFamily="18" charset="0"/>
              </a:defRPr>
            </a:lvl5pPr>
          </a:lstStyle>
          <a:p>
            <a:pPr lvl="0"/>
            <a:r>
              <a:rPr lang="en-US"/>
              <a:t>Presentation Title</a:t>
            </a:r>
          </a:p>
        </p:txBody>
      </p:sp>
    </p:spTree>
    <p:extLst>
      <p:ext uri="{BB962C8B-B14F-4D97-AF65-F5344CB8AC3E}">
        <p14:creationId xmlns:p14="http://schemas.microsoft.com/office/powerpoint/2010/main" val="8005768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_Cover Slide | Title Cent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628650" y="1456267"/>
            <a:ext cx="7886700" cy="2230966"/>
          </a:xfrm>
        </p:spPr>
        <p:txBody>
          <a:bodyPr>
            <a:noAutofit/>
          </a:bodyPr>
          <a:lstStyle>
            <a:lvl1pPr algn="ctr">
              <a:defRPr sz="4400">
                <a:solidFill>
                  <a:schemeClr val="tx1"/>
                </a:solidFill>
              </a:defRPr>
            </a:lvl1pPr>
          </a:lstStyle>
          <a:p>
            <a:r>
              <a:rPr lang="en-US"/>
              <a:t>2024</a:t>
            </a:r>
            <a:br>
              <a:rPr lang="en-US"/>
            </a:br>
            <a:r>
              <a:rPr lang="en-US"/>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5170" y="4464344"/>
            <a:ext cx="453658" cy="453658"/>
          </a:xfrm>
          <a:prstGeom prst="rect">
            <a:avLst/>
          </a:prstGeom>
        </p:spPr>
      </p:pic>
    </p:spTree>
    <p:extLst>
      <p:ext uri="{BB962C8B-B14F-4D97-AF65-F5344CB8AC3E}">
        <p14:creationId xmlns:p14="http://schemas.microsoft.com/office/powerpoint/2010/main" val="21652587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Freeform 4">
            <a:extLst>
              <a:ext uri="{FF2B5EF4-FFF2-40B4-BE49-F238E27FC236}">
                <a16:creationId xmlns:a16="http://schemas.microsoft.com/office/drawing/2014/main" id="{E3D87942-57D5-7F37-597B-CA82E8C157F9}"/>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008955" y="586728"/>
            <a:ext cx="2263728"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008954" y="3045041"/>
            <a:ext cx="2263728" cy="1263549"/>
          </a:xfrm>
        </p:spPr>
        <p:txBody>
          <a:bodyPr>
            <a:normAutofit/>
          </a:bodyPr>
          <a:lstStyle>
            <a:lvl1pPr marL="0" indent="0" algn="ctr">
              <a:buNone/>
              <a:defRPr sz="1600" b="0" i="0">
                <a:solidFill>
                  <a:schemeClr val="accent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First &amp; Last Name</a:t>
            </a:r>
          </a:p>
          <a:p>
            <a:pPr lvl="0"/>
            <a:r>
              <a:rPr lang="en-US"/>
              <a:t>Title</a:t>
            </a:r>
          </a:p>
        </p:txBody>
      </p:sp>
      <p:sp>
        <p:nvSpPr>
          <p:cNvPr id="8" name="Rounded Rectangle 7">
            <a:extLst>
              <a:ext uri="{FF2B5EF4-FFF2-40B4-BE49-F238E27FC236}">
                <a16:creationId xmlns:a16="http://schemas.microsoft.com/office/drawing/2014/main" id="{B2DFA676-756B-1E57-645F-2654C6571894}"/>
              </a:ext>
            </a:extLst>
          </p:cNvPr>
          <p:cNvSpPr/>
          <p:nvPr userDrawn="1"/>
        </p:nvSpPr>
        <p:spPr>
          <a:xfrm>
            <a:off x="4726897" y="304800"/>
            <a:ext cx="4186297" cy="4347500"/>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5669731" y="2281562"/>
            <a:ext cx="2263728" cy="1263549"/>
          </a:xfrm>
        </p:spPr>
        <p:txBody>
          <a:bodyPr>
            <a:normAutofit/>
          </a:bodyPr>
          <a:lstStyle>
            <a:lvl1pPr marL="0" indent="0" algn="ctr">
              <a:buNone/>
              <a:defRPr sz="2800" b="0" i="0">
                <a:solidFill>
                  <a:schemeClr val="accent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Section </a:t>
            </a:r>
          </a:p>
          <a:p>
            <a:pPr lvl="0"/>
            <a:r>
              <a:rPr lang="en-US"/>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userDrawn="1"/>
        </p:nvPicPr>
        <p:blipFill>
          <a:blip r:embed="rId2"/>
          <a:stretch>
            <a:fillRect/>
          </a:stretch>
        </p:blipFill>
        <p:spPr>
          <a:xfrm>
            <a:off x="6410613" y="1180128"/>
            <a:ext cx="818864" cy="765592"/>
          </a:xfrm>
          <a:prstGeom prst="rect">
            <a:avLst/>
          </a:prstGeom>
        </p:spPr>
      </p:pic>
    </p:spTree>
    <p:extLst>
      <p:ext uri="{BB962C8B-B14F-4D97-AF65-F5344CB8AC3E}">
        <p14:creationId xmlns:p14="http://schemas.microsoft.com/office/powerpoint/2010/main" val="8210618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4893605" y="1436643"/>
            <a:ext cx="3962528" cy="993775"/>
          </a:xfrm>
        </p:spPr>
        <p:txBody>
          <a:bodyPr anchor="b">
            <a:normAutofit/>
          </a:bodyPr>
          <a:lstStyle>
            <a:lvl1pPr algn="ctr">
              <a:defRPr sz="2400">
                <a:solidFill>
                  <a:schemeClr val="accent1"/>
                </a:solidFill>
              </a:defRPr>
            </a:lvl1pPr>
          </a:lstStyle>
          <a:p>
            <a:r>
              <a:rPr lang="en-US"/>
              <a:t>Type Here to Enter a</a:t>
            </a:r>
            <a:br>
              <a:rPr lang="en-US"/>
            </a:br>
            <a:r>
              <a:rPr lang="en-US"/>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6" name="Rectangle 5">
            <a:extLst>
              <a:ext uri="{FF2B5EF4-FFF2-40B4-BE49-F238E27FC236}">
                <a16:creationId xmlns:a16="http://schemas.microsoft.com/office/drawing/2014/main" id="{2DC17498-C78D-FF42-4599-E51DFD729730}"/>
              </a:ext>
            </a:extLst>
          </p:cNvPr>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171449" y="4998093"/>
            <a:ext cx="5673297" cy="154578"/>
          </a:xfrm>
        </p:spPr>
        <p:txBody>
          <a:bodyPr/>
          <a:lstStyle>
            <a:lvl1pPr>
              <a:defRPr>
                <a:solidFill>
                  <a:schemeClr val="bg1"/>
                </a:solidFill>
              </a:defRPr>
            </a:lvl1pPr>
          </a:lstStyle>
          <a:p>
            <a:r>
              <a:rPr lang="en-US"/>
              <a:t>©2024 Girl Scouts of the USA. All Rights Reserved. Not for public distribution.</a:t>
            </a:r>
          </a:p>
        </p:txBody>
      </p:sp>
      <p:sp>
        <p:nvSpPr>
          <p:cNvPr id="4" name="Text Placeholder 7">
            <a:extLst>
              <a:ext uri="{FF2B5EF4-FFF2-40B4-BE49-F238E27FC236}">
                <a16:creationId xmlns:a16="http://schemas.microsoft.com/office/drawing/2014/main" id="{A958D76D-0996-3017-740B-BC0C9FA2A81D}"/>
              </a:ext>
            </a:extLst>
          </p:cNvPr>
          <p:cNvSpPr>
            <a:spLocks noGrp="1"/>
          </p:cNvSpPr>
          <p:nvPr>
            <p:ph type="body" sz="quarter" idx="12"/>
          </p:nvPr>
        </p:nvSpPr>
        <p:spPr>
          <a:xfrm>
            <a:off x="4893605" y="2591284"/>
            <a:ext cx="3962400" cy="1898825"/>
          </a:xfrm>
        </p:spPr>
        <p:txBody>
          <a:bodyPr>
            <a:normAutofit/>
          </a:bodyPr>
          <a:lstStyle>
            <a:lvl1pPr marL="0" indent="0" algn="ctr">
              <a:buNone/>
              <a:defRPr sz="1300" b="0" i="0">
                <a:latin typeface="Arial" panose="020B0604020202020204" pitchFamily="34" charset="0"/>
                <a:cs typeface="Arial" panose="020B0604020202020204" pitchFamily="34" charset="0"/>
              </a:defRPr>
            </a:lvl1pPr>
            <a:lvl2pPr marL="7429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2pPr>
            <a:lvl3pPr marL="12001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3pPr>
            <a:lvl4pPr marL="16573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4pPr>
            <a:lvl5pPr marL="21145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0211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Agenda Slide">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86055397-2808-E45F-3203-629C74B12CD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Palatino" pitchFamily="2" charset="77"/>
                <a:ea typeface="+mj-ea"/>
                <a:cs typeface="+mj-cs"/>
              </a:rPr>
              <a:t>Agenda</a:t>
            </a:r>
            <a:endParaRPr lang="en-US" sz="4400" b="0" i="0">
              <a:solidFill>
                <a:schemeClr val="bg1"/>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userDrawn="1"/>
        </p:nvSpPr>
        <p:spPr>
          <a:xfrm>
            <a:off x="4824185" y="485320"/>
            <a:ext cx="4064000" cy="4172858"/>
          </a:xfrm>
          <a:prstGeom prst="roundRect">
            <a:avLst>
              <a:gd name="adj" fmla="val 4524"/>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AC0895CE-A654-3204-EE4F-2CBCFF8FC8ED}"/>
              </a:ext>
            </a:extLst>
          </p:cNvPr>
          <p:cNvSpPr>
            <a:spLocks noGrp="1"/>
          </p:cNvSpPr>
          <p:nvPr>
            <p:ph idx="12" hasCustomPrompt="1"/>
          </p:nvPr>
        </p:nvSpPr>
        <p:spPr>
          <a:xfrm>
            <a:off x="5226912" y="1027011"/>
            <a:ext cx="3258548" cy="3089476"/>
          </a:xfrm>
          <a:prstGeom prst="rect">
            <a:avLst/>
          </a:prstGeom>
        </p:spPr>
        <p:txBody>
          <a:bodyPr vert="horz" lIns="91440" tIns="45720" rIns="91440" bIns="45720" rtlCol="0" anchor="ctr">
            <a:normAutofit/>
          </a:bodyPr>
          <a:lstStyle>
            <a:lvl1pPr marL="342900" indent="-342900">
              <a:lnSpc>
                <a:spcPct val="150000"/>
              </a:lnSpc>
              <a:buFont typeface="+mj-lt"/>
              <a:buAutoNum type="arabicPeriod"/>
              <a:defRPr sz="1500" b="0" i="0">
                <a:solidFill>
                  <a:schemeClr val="accent1"/>
                </a:solidFill>
                <a:latin typeface="Arial" panose="020B0604020202020204" pitchFamily="34" charset="0"/>
                <a:cs typeface="Arial" panose="020B0604020202020204" pitchFamily="34" charset="0"/>
              </a:defRPr>
            </a:lvl1pPr>
            <a:lvl2pPr marL="8001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2pPr>
            <a:lvl3pPr marL="12573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3pPr>
            <a:lvl4pPr marL="17145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4pPr>
            <a:lvl5pPr marL="21717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5pPr>
          </a:lstStyle>
          <a:p>
            <a:pPr lvl="0"/>
            <a:r>
              <a:rPr lang="en-US"/>
              <a:t>Type agenda item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0314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796738"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194839"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01</a:t>
            </a:r>
          </a:p>
          <a:p>
            <a:pPr lvl="0"/>
            <a:endParaRPr lang="en-US"/>
          </a:p>
          <a:p>
            <a:pPr lvl="0"/>
            <a:r>
              <a:rPr lang="en-US"/>
              <a:t>02</a:t>
            </a:r>
          </a:p>
          <a:p>
            <a:pPr lvl="0"/>
            <a:endParaRPr lang="en-US"/>
          </a:p>
          <a:p>
            <a:pPr lvl="0"/>
            <a:br>
              <a:rPr lang="en-US"/>
            </a:br>
            <a:br>
              <a:rPr lang="en-US"/>
            </a:br>
            <a:r>
              <a:rPr lang="en-US"/>
              <a:t>04</a:t>
            </a:r>
          </a:p>
          <a:p>
            <a:pPr lvl="0"/>
            <a:r>
              <a:rPr lang="en-US"/>
              <a:t>05</a:t>
            </a:r>
          </a:p>
          <a:p>
            <a:pPr lvl="0"/>
            <a:r>
              <a:rPr lang="en-US"/>
              <a:t>06</a:t>
            </a:r>
          </a:p>
          <a:p>
            <a:pPr lvl="0"/>
            <a:r>
              <a:rPr lang="en-US"/>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796738" y="1631412"/>
            <a:ext cx="2535910" cy="414096"/>
          </a:xfrm>
        </p:spPr>
        <p:txBody>
          <a:bodyPr anchor="t">
            <a:normAutofit/>
          </a:bodyPr>
          <a:lstStyle>
            <a:lvl1pPr marL="0" indent="0">
              <a:lnSpc>
                <a:spcPct val="10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796738" y="2075242"/>
            <a:ext cx="2535910" cy="52683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796738" y="2608803"/>
            <a:ext cx="2535910" cy="572581"/>
          </a:xfrm>
        </p:spPr>
        <p:txBody>
          <a:bodyPr anchor="t">
            <a:normAutofit/>
          </a:bodyPr>
          <a:lstStyle>
            <a:lvl1pPr marL="0" indent="0">
              <a:lnSpc>
                <a:spcPct val="5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796736" y="3188109"/>
            <a:ext cx="3548435" cy="1572041"/>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a:p>
            <a:pPr lvl="0"/>
            <a:r>
              <a:rPr lang="en-US"/>
              <a:t>Short Section Title with </a:t>
            </a:r>
            <a:r>
              <a:rPr lang="en-US" err="1"/>
              <a:t>Verylongwords</a:t>
            </a:r>
            <a:endParaRPr lang="en-US"/>
          </a:p>
          <a:p>
            <a:pPr lvl="0"/>
            <a:r>
              <a:rPr lang="en-US"/>
              <a:t>Section Title</a:t>
            </a:r>
          </a:p>
          <a:p>
            <a:pPr lvl="0"/>
            <a:r>
              <a:rPr lang="en-US"/>
              <a:t>Section Title with </a:t>
            </a:r>
            <a:r>
              <a:rPr lang="en-US" err="1"/>
              <a:t>Verylongwords</a:t>
            </a:r>
            <a:endParaRPr lang="en-US"/>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5545947"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4944048"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08</a:t>
            </a:r>
          </a:p>
          <a:p>
            <a:pPr lvl="0"/>
            <a:endParaRPr lang="en-US"/>
          </a:p>
          <a:p>
            <a:pPr lvl="0"/>
            <a:endParaRPr lang="en-US"/>
          </a:p>
          <a:p>
            <a:pPr lvl="0"/>
            <a:endParaRPr lang="en-US"/>
          </a:p>
          <a:p>
            <a:pPr lvl="0"/>
            <a:endParaRPr lang="en-US"/>
          </a:p>
          <a:p>
            <a:pPr lvl="0"/>
            <a:endParaRPr lang="en-US"/>
          </a:p>
          <a:p>
            <a:pPr lvl="0"/>
            <a:endParaRPr lang="en-US"/>
          </a:p>
          <a:p>
            <a:pPr lvl="0"/>
            <a:r>
              <a:rPr lang="en-US"/>
              <a:t>09</a:t>
            </a:r>
          </a:p>
          <a:p>
            <a:pPr lvl="0"/>
            <a:r>
              <a:rPr lang="en-US"/>
              <a:t>10</a:t>
            </a:r>
          </a:p>
          <a:p>
            <a:pPr lvl="0"/>
            <a:r>
              <a:rPr lang="en-US"/>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5545947" y="1631411"/>
            <a:ext cx="2251853" cy="2153944"/>
          </a:xfrm>
        </p:spPr>
        <p:txBody>
          <a:bodyPr anchor="t">
            <a:normAutofit/>
          </a:bodyPr>
          <a:lstStyle>
            <a:lvl1pPr marL="0" indent="0">
              <a:lnSpc>
                <a:spcPct val="9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 that is on two lines</a:t>
            </a:r>
          </a:p>
          <a:p>
            <a:pPr lvl="0"/>
            <a:r>
              <a:rPr lang="en-US"/>
              <a:t>Very Long Sub-Section Title that is on three long lines like this</a:t>
            </a:r>
          </a:p>
          <a:p>
            <a:pPr lvl="0"/>
            <a:r>
              <a:rPr lang="en-US"/>
              <a:t>Sub Section Title</a:t>
            </a:r>
          </a:p>
          <a:p>
            <a:pPr lvl="0"/>
            <a:r>
              <a:rPr lang="en-US"/>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5545947" y="3785355"/>
            <a:ext cx="3548435" cy="932459"/>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Section Title</a:t>
            </a:r>
          </a:p>
          <a:p>
            <a:pPr lvl="0"/>
            <a:r>
              <a:rPr lang="en-US"/>
              <a:t>Section Title</a:t>
            </a:r>
          </a:p>
          <a:p>
            <a:pPr lvl="0"/>
            <a:r>
              <a:rPr lang="en-US"/>
              <a:t>Section Title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194839" y="660277"/>
            <a:ext cx="7886700" cy="621537"/>
          </a:xfrm>
        </p:spPr>
        <p:txBody>
          <a:bodyPr anchor="ctr">
            <a:noAutofit/>
          </a:bodyPr>
          <a:lstStyle>
            <a:lvl1pPr marL="0" indent="0">
              <a:buNone/>
              <a:defRPr sz="2800" b="0" i="0">
                <a:solidFill>
                  <a:schemeClr val="accent1"/>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29EB0260-67B3-C5AF-953C-A3E7CFBC5022}"/>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961739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Section Slide - Rectangle">
    <p:bg>
      <p:bgPr>
        <a:solidFill>
          <a:schemeClr val="bg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userDrawn="1"/>
        </p:nvSpPr>
        <p:spPr>
          <a:xfrm>
            <a:off x="244893" y="240185"/>
            <a:ext cx="8654213" cy="4606567"/>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Palatino" pitchFamily="2" charset="77"/>
              </a:defRPr>
            </a:lvl1pPr>
          </a:lstStyle>
          <a:p>
            <a:r>
              <a:rPr lang="en-US"/>
              <a:t>©2024 Girl Scouts of the USA. All Rights Reserved. Not for public distribution.</a:t>
            </a:r>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658541" y="609600"/>
            <a:ext cx="7826918" cy="3924300"/>
          </a:xfrm>
        </p:spPr>
        <p:txBody>
          <a:bodyPr anchor="ctr">
            <a:noAutofit/>
          </a:bodyPr>
          <a:lstStyle>
            <a:lvl1pPr marL="0" indent="0" algn="ctr">
              <a:buNone/>
              <a:defRPr sz="7000" b="0" i="0">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30671046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Delay 5">
            <a:extLst>
              <a:ext uri="{FF2B5EF4-FFF2-40B4-BE49-F238E27FC236}">
                <a16:creationId xmlns:a16="http://schemas.microsoft.com/office/drawing/2014/main" id="{A02F7A34-1C07-8D9E-0935-1DBEF963A0C1}"/>
              </a:ext>
            </a:extLst>
          </p:cNvPr>
          <p:cNvSpPr/>
          <p:nvPr userDrawn="1"/>
        </p:nvSpPr>
        <p:spPr>
          <a:xfrm rot="16200000">
            <a:off x="4484786" y="1059087"/>
            <a:ext cx="629732" cy="625581"/>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7" name="Hexagon 6">
            <a:extLst>
              <a:ext uri="{FF2B5EF4-FFF2-40B4-BE49-F238E27FC236}">
                <a16:creationId xmlns:a16="http://schemas.microsoft.com/office/drawing/2014/main" id="{3123B02D-E019-3D0B-6F5F-B97289749179}"/>
              </a:ext>
            </a:extLst>
          </p:cNvPr>
          <p:cNvSpPr/>
          <p:nvPr userDrawn="1"/>
        </p:nvSpPr>
        <p:spPr>
          <a:xfrm>
            <a:off x="4421604" y="1775682"/>
            <a:ext cx="756096" cy="651807"/>
          </a:xfrm>
          <a:prstGeom prst="hexagon">
            <a:avLst>
              <a:gd name="adj" fmla="val 28448"/>
              <a:gd name="vf" fmla="val 1154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8" name="Oval 7">
            <a:extLst>
              <a:ext uri="{FF2B5EF4-FFF2-40B4-BE49-F238E27FC236}">
                <a16:creationId xmlns:a16="http://schemas.microsoft.com/office/drawing/2014/main" id="{DB3B0546-7B01-214E-A1E5-6DABFA87007B}"/>
              </a:ext>
            </a:extLst>
          </p:cNvPr>
          <p:cNvSpPr/>
          <p:nvPr userDrawn="1"/>
        </p:nvSpPr>
        <p:spPr>
          <a:xfrm>
            <a:off x="4473749" y="2526990"/>
            <a:ext cx="651806" cy="65180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D7D95DE-1B9E-7EE8-1071-5B61CFD3F616}"/>
              </a:ext>
            </a:extLst>
          </p:cNvPr>
          <p:cNvSpPr/>
          <p:nvPr userDrawn="1"/>
        </p:nvSpPr>
        <p:spPr>
          <a:xfrm>
            <a:off x="4516278" y="3989567"/>
            <a:ext cx="566749" cy="65809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userDrawn="1"/>
        </p:nvSpPr>
        <p:spPr>
          <a:xfrm>
            <a:off x="4486086" y="3273496"/>
            <a:ext cx="627133" cy="627133"/>
          </a:xfrm>
          <a:prstGeom prst="octag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A647192-E07B-CC16-47AB-AB1083EAFDC8}"/>
              </a:ext>
            </a:extLst>
          </p:cNvPr>
          <p:cNvSpPr/>
          <p:nvPr userDrawn="1"/>
        </p:nvSpPr>
        <p:spPr>
          <a:xfrm>
            <a:off x="5273750" y="1039178"/>
            <a:ext cx="3675412" cy="629733"/>
          </a:xfrm>
          <a:prstGeom prst="roundRect">
            <a:avLst>
              <a:gd name="adj" fmla="val 1103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ounded Rectangle 11">
            <a:extLst>
              <a:ext uri="{FF2B5EF4-FFF2-40B4-BE49-F238E27FC236}">
                <a16:creationId xmlns:a16="http://schemas.microsoft.com/office/drawing/2014/main" id="{A6159974-9051-C859-A5B0-8764873E4050}"/>
              </a:ext>
            </a:extLst>
          </p:cNvPr>
          <p:cNvSpPr/>
          <p:nvPr userDrawn="1"/>
        </p:nvSpPr>
        <p:spPr>
          <a:xfrm>
            <a:off x="5273750" y="1783084"/>
            <a:ext cx="3675412" cy="629733"/>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36B4DDF-DBCC-40A4-003C-FC8F3A6A803C}"/>
              </a:ext>
            </a:extLst>
          </p:cNvPr>
          <p:cNvSpPr/>
          <p:nvPr userDrawn="1"/>
        </p:nvSpPr>
        <p:spPr>
          <a:xfrm>
            <a:off x="5273750" y="2526990"/>
            <a:ext cx="3675412" cy="629733"/>
          </a:xfrm>
          <a:prstGeom prst="roundRect">
            <a:avLst>
              <a:gd name="adj" fmla="val 110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DFA3E5E-1786-71F6-21C9-1205DBA389D4}"/>
              </a:ext>
            </a:extLst>
          </p:cNvPr>
          <p:cNvSpPr/>
          <p:nvPr userDrawn="1"/>
        </p:nvSpPr>
        <p:spPr>
          <a:xfrm>
            <a:off x="5273750" y="3270896"/>
            <a:ext cx="3675412" cy="629733"/>
          </a:xfrm>
          <a:prstGeom prst="roundRect">
            <a:avLst>
              <a:gd name="adj" fmla="val 11039"/>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BFAFBC5-CFD4-C696-DE9D-37914CC597DB}"/>
              </a:ext>
            </a:extLst>
          </p:cNvPr>
          <p:cNvSpPr/>
          <p:nvPr userDrawn="1"/>
        </p:nvSpPr>
        <p:spPr>
          <a:xfrm>
            <a:off x="5273750" y="4017931"/>
            <a:ext cx="3675412" cy="629733"/>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5418355" y="1044600"/>
            <a:ext cx="3399580" cy="621182"/>
          </a:xfrm>
        </p:spPr>
        <p:txBody>
          <a:bodyPr anchor="ctr">
            <a:normAutofit/>
          </a:bodyPr>
          <a:lstStyle>
            <a:lvl1pPr marL="0" indent="0">
              <a:lnSpc>
                <a:spcPct val="100000"/>
              </a:lnSpc>
              <a:buNone/>
              <a:defRPr sz="2000" b="0" i="0">
                <a:solidFill>
                  <a:schemeClr val="bg1"/>
                </a:solidFill>
                <a:latin typeface="Palatino" pitchFamily="2" charset="77"/>
                <a:ea typeface="Palatino" pitchFamily="2" charset="77"/>
              </a:defRPr>
            </a:lvl1pPr>
          </a:lstStyle>
          <a:p>
            <a:pPr lvl="0"/>
            <a:r>
              <a:rPr lang="en-US"/>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5418355" y="1788879"/>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5418355" y="2526097"/>
            <a:ext cx="3399580" cy="620809"/>
          </a:xfrm>
        </p:spPr>
        <p:txBody>
          <a:bodyPr anchor="ctr">
            <a:normAutofit/>
          </a:bodyPr>
          <a:lstStyle>
            <a:lvl1pPr marL="0" indent="0">
              <a:lnSpc>
                <a:spcPct val="100000"/>
              </a:lnSpc>
              <a:buNone/>
              <a:defRPr sz="2000" b="0" i="0">
                <a:solidFill>
                  <a:schemeClr val="bg1"/>
                </a:solidFill>
                <a:latin typeface="Palatino" pitchFamily="2" charset="77"/>
                <a:ea typeface="Palatino" pitchFamily="2" charset="77"/>
              </a:defRPr>
            </a:lvl1pPr>
          </a:lstStyle>
          <a:p>
            <a:pPr lvl="0"/>
            <a:r>
              <a:rPr lang="en-US"/>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5418355" y="3270896"/>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5418355" y="4026855"/>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4486085" y="1053577"/>
            <a:ext cx="625582" cy="629733"/>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4486085" y="1783680"/>
            <a:ext cx="625582" cy="643809"/>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4486085" y="2535047"/>
            <a:ext cx="625582" cy="643809"/>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4486085" y="3286416"/>
            <a:ext cx="625582" cy="605290"/>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4486085" y="3995252"/>
            <a:ext cx="625582" cy="652411"/>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194839" y="608611"/>
            <a:ext cx="7886700" cy="621537"/>
          </a:xfrm>
        </p:spPr>
        <p:txBody>
          <a:bodyPr anchor="ctr">
            <a:noAutofit/>
          </a:bodyPr>
          <a:lstStyle>
            <a:lvl1pPr marL="0" indent="0">
              <a:buNone/>
              <a:defRPr sz="2800" b="0" i="0">
                <a:solidFill>
                  <a:schemeClr val="accent1"/>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4CF0932B-917A-25A0-ADBC-B2D3676AD9FA}"/>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8296069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8_Section Slide - Rectangle">
    <p:bg>
      <p:bgPr>
        <a:solidFill>
          <a:schemeClr val="bg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userDrawn="1"/>
        </p:nvSpPr>
        <p:spPr>
          <a:xfrm>
            <a:off x="244893" y="240185"/>
            <a:ext cx="8654213" cy="4606567"/>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Palatino" pitchFamily="2" charset="77"/>
              </a:defRPr>
            </a:lvl1pPr>
          </a:lstStyle>
          <a:p>
            <a:r>
              <a:rPr lang="en-US"/>
              <a:t>©2024 Girl Scouts of the USA. All Rights Reserved. Not for public distribution.</a:t>
            </a:r>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658541" y="609600"/>
            <a:ext cx="7826918" cy="3924300"/>
          </a:xfrm>
        </p:spPr>
        <p:txBody>
          <a:bodyPr anchor="ctr">
            <a:noAutofit/>
          </a:bodyPr>
          <a:lstStyle>
            <a:lvl1pPr marL="0" indent="0" algn="ctr">
              <a:buNone/>
              <a:defRPr sz="70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17967289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9_Section Slide - Capsule">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5BAE5CC1-CC28-6E75-A6D1-453DA747621C}"/>
              </a:ext>
            </a:extLst>
          </p:cNvPr>
          <p:cNvSpPr/>
          <p:nvPr userDrawn="1"/>
        </p:nvSpPr>
        <p:spPr>
          <a:xfrm rot="16200000">
            <a:off x="2589667" y="-1699851"/>
            <a:ext cx="3964666" cy="8437937"/>
          </a:xfrm>
          <a:prstGeom prst="roundRect">
            <a:avLst>
              <a:gd name="adj" fmla="val 50000"/>
            </a:avLst>
          </a:prstGeom>
          <a:noFill/>
          <a:ln w="25400">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9600" b="0" i="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658541" y="712608"/>
            <a:ext cx="7826918" cy="3718284"/>
          </a:xfrm>
        </p:spPr>
        <p:txBody>
          <a:bodyPr anchor="ctr">
            <a:noAutofit/>
          </a:bodyPr>
          <a:lstStyle>
            <a:lvl1pPr marL="0" indent="0" algn="ctr">
              <a:buNone/>
              <a:defRPr sz="7000" b="0" i="0">
                <a:solidFill>
                  <a:schemeClr val="tx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5831997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20163" y="4972051"/>
            <a:ext cx="9164163" cy="193572"/>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 name="Text Placeholder 46">
            <a:extLst>
              <a:ext uri="{FF2B5EF4-FFF2-40B4-BE49-F238E27FC236}">
                <a16:creationId xmlns:a16="http://schemas.microsoft.com/office/drawing/2014/main" id="{48EE6F21-FF21-A45F-E95A-B3212927EE10}"/>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5482983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1_Statement Slide | XL Tex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60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large multi-line statement text.</a:t>
            </a:r>
          </a:p>
        </p:txBody>
      </p:sp>
    </p:spTree>
    <p:extLst>
      <p:ext uri="{BB962C8B-B14F-4D97-AF65-F5344CB8AC3E}">
        <p14:creationId xmlns:p14="http://schemas.microsoft.com/office/powerpoint/2010/main" val="29208480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24167059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3_Statement Slide - Capsule Shape">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8" name="Rounded Rectangle 7">
            <a:extLst>
              <a:ext uri="{FF2B5EF4-FFF2-40B4-BE49-F238E27FC236}">
                <a16:creationId xmlns:a16="http://schemas.microsoft.com/office/drawing/2014/main" id="{07716EDA-9342-27C5-B7D9-E58A8B08365B}"/>
              </a:ext>
            </a:extLst>
          </p:cNvPr>
          <p:cNvSpPr/>
          <p:nvPr userDrawn="1"/>
        </p:nvSpPr>
        <p:spPr>
          <a:xfrm rot="16200000">
            <a:off x="2646795" y="-1458058"/>
            <a:ext cx="3850410" cy="8193654"/>
          </a:xfrm>
          <a:prstGeom prst="roundRect">
            <a:avLst>
              <a:gd name="adj" fmla="val 50000"/>
            </a:avLst>
          </a:prstGeom>
          <a:solidFill>
            <a:schemeClr val="accent5"/>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1634067" y="1140113"/>
            <a:ext cx="5875866" cy="2959100"/>
          </a:xfrm>
        </p:spPr>
        <p:txBody>
          <a:bodyPr anchor="ctr">
            <a:noAutofit/>
          </a:bodyPr>
          <a:lstStyle>
            <a:lvl1pPr marL="0" indent="0" algn="ctr">
              <a:buNone/>
              <a:defRPr sz="4500" b="0" i="0">
                <a:solidFill>
                  <a:schemeClr val="tx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53DAC34B-CF88-BF5D-A0AC-6D4A13540ADB}"/>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622859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4_Statement Slide - Semi-Circle Shape">
    <p:bg>
      <p:bgPr>
        <a:solidFill>
          <a:schemeClr val="accent4"/>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userDrawn="1"/>
        </p:nvSpPr>
        <p:spPr>
          <a:xfrm>
            <a:off x="766599" y="713564"/>
            <a:ext cx="7657579" cy="385041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1634067" y="1604875"/>
            <a:ext cx="5875866" cy="2959100"/>
          </a:xfrm>
        </p:spPr>
        <p:txBody>
          <a:bodyPr anchor="ctr">
            <a:noAutofit/>
          </a:bodyPr>
          <a:lstStyle>
            <a:lvl1pPr marL="0" indent="0" algn="ctr">
              <a:buNone/>
              <a:defRPr sz="45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9A015716-6EDF-DA6F-0F14-E4BAB401614C}"/>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1858631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userDrawn="1"/>
        </p:nvSpPr>
        <p:spPr>
          <a:xfrm>
            <a:off x="0" y="0"/>
            <a:ext cx="9144000" cy="51435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D129EEF-6CD7-632C-104A-365C8CF0BED8}"/>
              </a:ext>
            </a:extLst>
          </p:cNvPr>
          <p:cNvSpPr/>
          <p:nvPr userDrawn="1"/>
        </p:nvSpPr>
        <p:spPr>
          <a:xfrm flipV="1">
            <a:off x="133320" y="124885"/>
            <a:ext cx="8877359" cy="4893730"/>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1634067" y="1092199"/>
            <a:ext cx="5875866" cy="2959100"/>
          </a:xfrm>
        </p:spPr>
        <p:txBody>
          <a:bodyPr anchor="ctr">
            <a:noAutofit/>
          </a:bodyPr>
          <a:lstStyle>
            <a:lvl1pPr marL="0" indent="0" algn="ctr">
              <a:buNone/>
              <a:defRPr sz="45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63153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6_Statement Slide | Frame-2">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grpSp>
        <p:nvGrpSpPr>
          <p:cNvPr id="5" name="Group 4">
            <a:extLst>
              <a:ext uri="{FF2B5EF4-FFF2-40B4-BE49-F238E27FC236}">
                <a16:creationId xmlns:a16="http://schemas.microsoft.com/office/drawing/2014/main" id="{BD03D312-6F91-C655-8A1D-38D39468B676}"/>
              </a:ext>
            </a:extLst>
          </p:cNvPr>
          <p:cNvGrpSpPr/>
          <p:nvPr userDrawn="1"/>
        </p:nvGrpSpPr>
        <p:grpSpPr>
          <a:xfrm>
            <a:off x="157818" y="173258"/>
            <a:ext cx="8822758" cy="4476474"/>
            <a:chOff x="421988" y="396706"/>
            <a:chExt cx="11348025" cy="5757739"/>
          </a:xfrm>
          <a:solidFill>
            <a:schemeClr val="accent3"/>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1634067" y="941436"/>
            <a:ext cx="5875866" cy="2959100"/>
          </a:xfrm>
        </p:spPr>
        <p:txBody>
          <a:bodyPr anchor="ctr">
            <a:noAutofit/>
          </a:bodyPr>
          <a:lstStyle>
            <a:lvl1pPr marL="0" indent="0" algn="ctr">
              <a:buNone/>
              <a:defRPr sz="4500" b="0" i="0">
                <a:solidFill>
                  <a:schemeClr val="bg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7834592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theme" Target="../theme/theme2.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theme" Target="../theme/theme3.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41" Type="http://schemas.openxmlformats.org/officeDocument/2006/relationships/slideLayout" Target="../slideLayouts/slideLayout123.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9" Type="http://schemas.openxmlformats.org/officeDocument/2006/relationships/slideLayout" Target="../slideLayouts/slideLayout162.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42" Type="http://schemas.openxmlformats.org/officeDocument/2006/relationships/theme" Target="../theme/theme4.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41" Type="http://schemas.openxmlformats.org/officeDocument/2006/relationships/slideLayout" Target="../slideLayouts/slideLayout164.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40" Type="http://schemas.openxmlformats.org/officeDocument/2006/relationships/slideLayout" Target="../slideLayouts/slideLayout163.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8" Type="http://schemas.openxmlformats.org/officeDocument/2006/relationships/slideLayout" Target="../slideLayouts/slideLayout131.xml"/><Relationship Id="rId3" Type="http://schemas.openxmlformats.org/officeDocument/2006/relationships/slideLayout" Target="../slideLayouts/slideLayout126.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Palatino" pitchFamily="2" charset="77"/>
              </a:defRPr>
            </a:lvl1pPr>
          </a:lstStyle>
          <a:p>
            <a:r>
              <a:rPr lang="en-US"/>
              <a:t>©2024 Girl Scouts of the USA. All Rights Reserved. Not for public distribution.</a:t>
            </a:r>
          </a:p>
        </p:txBody>
      </p:sp>
    </p:spTree>
    <p:extLst>
      <p:ext uri="{BB962C8B-B14F-4D97-AF65-F5344CB8AC3E}">
        <p14:creationId xmlns:p14="http://schemas.microsoft.com/office/powerpoint/2010/main" val="2089110766"/>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4071" r:id="rId4"/>
    <p:sldLayoutId id="2147483911" r:id="rId5"/>
    <p:sldLayoutId id="2147483912" r:id="rId6"/>
    <p:sldLayoutId id="2147483913" r:id="rId7"/>
    <p:sldLayoutId id="2147483914" r:id="rId8"/>
    <p:sldLayoutId id="2147483897"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30" r:id="rId24"/>
    <p:sldLayoutId id="2147483931" r:id="rId25"/>
    <p:sldLayoutId id="2147483932" r:id="rId26"/>
    <p:sldLayoutId id="2147483933" r:id="rId27"/>
    <p:sldLayoutId id="2147483934" r:id="rId28"/>
    <p:sldLayoutId id="2147483935" r:id="rId29"/>
    <p:sldLayoutId id="2147483936" r:id="rId30"/>
    <p:sldLayoutId id="2147483937" r:id="rId31"/>
    <p:sldLayoutId id="2147483938" r:id="rId32"/>
    <p:sldLayoutId id="2147483939" r:id="rId33"/>
    <p:sldLayoutId id="2147483940" r:id="rId34"/>
    <p:sldLayoutId id="2147483941" r:id="rId35"/>
    <p:sldLayoutId id="2147483942" r:id="rId36"/>
    <p:sldLayoutId id="2147483943" r:id="rId37"/>
    <p:sldLayoutId id="2147483944" r:id="rId38"/>
    <p:sldLayoutId id="2147483945" r:id="rId39"/>
    <p:sldLayoutId id="2147483946" r:id="rId40"/>
    <p:sldLayoutId id="2147483947" r:id="rId41"/>
  </p:sldLayoutIdLst>
  <p:hf hdr="0" dt="0"/>
  <p:txStyles>
    <p:titleStyle>
      <a:lvl1pPr algn="l" defTabSz="914400" rtl="0" eaLnBrk="1" latinLnBrk="0" hangingPunct="1">
        <a:lnSpc>
          <a:spcPct val="90000"/>
        </a:lnSpc>
        <a:spcBef>
          <a:spcPct val="0"/>
        </a:spcBef>
        <a:buNone/>
        <a:defRPr sz="3000" b="0" i="0" kern="1200">
          <a:solidFill>
            <a:schemeClr val="tx1"/>
          </a:solidFill>
          <a:latin typeface="Palatino"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solidFill>
                  <a:schemeClr val="tx1"/>
                </a:solidFill>
                <a:effectLst/>
                <a:latin typeface="Palatino" pitchFamily="2" charset="77"/>
              </a:defRPr>
            </a:lvl1pPr>
          </a:lstStyle>
          <a:p>
            <a:r>
              <a:rPr lang="en-US"/>
              <a:t>©2024 Girl Scouts of the USA. All Rights Reserved. Not for public distribution.</a:t>
            </a:r>
          </a:p>
        </p:txBody>
      </p:sp>
    </p:spTree>
    <p:extLst>
      <p:ext uri="{BB962C8B-B14F-4D97-AF65-F5344CB8AC3E}">
        <p14:creationId xmlns:p14="http://schemas.microsoft.com/office/powerpoint/2010/main" val="382992721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4072"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 id="2147483972" r:id="rId25"/>
    <p:sldLayoutId id="2147483973" r:id="rId26"/>
    <p:sldLayoutId id="2147483974" r:id="rId27"/>
    <p:sldLayoutId id="2147483975" r:id="rId28"/>
    <p:sldLayoutId id="2147483976" r:id="rId29"/>
    <p:sldLayoutId id="2147483977" r:id="rId30"/>
    <p:sldLayoutId id="2147483978" r:id="rId31"/>
    <p:sldLayoutId id="2147483979" r:id="rId32"/>
    <p:sldLayoutId id="2147483980" r:id="rId33"/>
    <p:sldLayoutId id="2147483981" r:id="rId34"/>
    <p:sldLayoutId id="2147483982" r:id="rId35"/>
    <p:sldLayoutId id="2147483983" r:id="rId36"/>
    <p:sldLayoutId id="2147483984" r:id="rId37"/>
    <p:sldLayoutId id="2147483985" r:id="rId38"/>
    <p:sldLayoutId id="2147483986" r:id="rId39"/>
    <p:sldLayoutId id="2147483987" r:id="rId40"/>
    <p:sldLayoutId id="2147483988" r:id="rId41"/>
  </p:sldLayoutIdLst>
  <p:hf hdr="0" dt="0"/>
  <p:txStyles>
    <p:titleStyle>
      <a:lvl1pPr algn="l" defTabSz="914400" rtl="0" eaLnBrk="1" latinLnBrk="0" hangingPunct="1">
        <a:lnSpc>
          <a:spcPct val="90000"/>
        </a:lnSpc>
        <a:spcBef>
          <a:spcPct val="0"/>
        </a:spcBef>
        <a:buNone/>
        <a:defRPr sz="3000" b="0" i="0" kern="1200">
          <a:solidFill>
            <a:schemeClr val="tx1"/>
          </a:solidFill>
          <a:latin typeface="Palatino"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solidFill>
                  <a:schemeClr val="tx1"/>
                </a:solidFill>
                <a:effectLst/>
                <a:latin typeface="Palatino" pitchFamily="2" charset="77"/>
              </a:defRPr>
            </a:lvl1pPr>
          </a:lstStyle>
          <a:p>
            <a:r>
              <a:rPr lang="en-US"/>
              <a:t>©2024 Girl Scouts of the USA. All Rights Reserved. Not for public distribution.</a:t>
            </a:r>
          </a:p>
        </p:txBody>
      </p:sp>
    </p:spTree>
    <p:extLst>
      <p:ext uri="{BB962C8B-B14F-4D97-AF65-F5344CB8AC3E}">
        <p14:creationId xmlns:p14="http://schemas.microsoft.com/office/powerpoint/2010/main" val="605657800"/>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4073"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 id="2147484014" r:id="rId26"/>
    <p:sldLayoutId id="2147484015" r:id="rId27"/>
    <p:sldLayoutId id="2147484016" r:id="rId28"/>
    <p:sldLayoutId id="2147484017" r:id="rId29"/>
    <p:sldLayoutId id="2147484018" r:id="rId30"/>
    <p:sldLayoutId id="2147484019" r:id="rId31"/>
    <p:sldLayoutId id="2147484020" r:id="rId32"/>
    <p:sldLayoutId id="2147484021" r:id="rId33"/>
    <p:sldLayoutId id="2147484022" r:id="rId34"/>
    <p:sldLayoutId id="2147484023" r:id="rId35"/>
    <p:sldLayoutId id="2147484024" r:id="rId36"/>
    <p:sldLayoutId id="2147484025" r:id="rId37"/>
    <p:sldLayoutId id="2147484026" r:id="rId38"/>
    <p:sldLayoutId id="2147484027" r:id="rId39"/>
    <p:sldLayoutId id="2147484028" r:id="rId40"/>
    <p:sldLayoutId id="2147484029" r:id="rId41"/>
  </p:sldLayoutIdLst>
  <p:hf hdr="0" dt="0"/>
  <p:txStyles>
    <p:titleStyle>
      <a:lvl1pPr algn="l" defTabSz="914400" rtl="0" eaLnBrk="1" latinLnBrk="0" hangingPunct="1">
        <a:lnSpc>
          <a:spcPct val="90000"/>
        </a:lnSpc>
        <a:spcBef>
          <a:spcPct val="0"/>
        </a:spcBef>
        <a:buNone/>
        <a:defRPr sz="3000" b="0" i="0" kern="1200">
          <a:solidFill>
            <a:schemeClr val="tx1"/>
          </a:solidFill>
          <a:latin typeface="Palatino"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solidFill>
                  <a:schemeClr val="tx1"/>
                </a:solidFill>
                <a:effectLst/>
                <a:latin typeface="Palatino" pitchFamily="2" charset="77"/>
              </a:defRPr>
            </a:lvl1pPr>
          </a:lstStyle>
          <a:p>
            <a:r>
              <a:rPr lang="en-US"/>
              <a:t>©2024 Girl Scouts of the USA. All Rights Reserved. Not for public distribution.</a:t>
            </a:r>
          </a:p>
        </p:txBody>
      </p:sp>
    </p:spTree>
    <p:extLst>
      <p:ext uri="{BB962C8B-B14F-4D97-AF65-F5344CB8AC3E}">
        <p14:creationId xmlns:p14="http://schemas.microsoft.com/office/powerpoint/2010/main" val="2082363079"/>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74"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 id="2147484053" r:id="rId24"/>
    <p:sldLayoutId id="2147484054" r:id="rId25"/>
    <p:sldLayoutId id="2147484055" r:id="rId26"/>
    <p:sldLayoutId id="2147484056" r:id="rId27"/>
    <p:sldLayoutId id="2147484057" r:id="rId28"/>
    <p:sldLayoutId id="2147484058" r:id="rId29"/>
    <p:sldLayoutId id="2147484059" r:id="rId30"/>
    <p:sldLayoutId id="2147484060" r:id="rId31"/>
    <p:sldLayoutId id="2147484061" r:id="rId32"/>
    <p:sldLayoutId id="2147484062" r:id="rId33"/>
    <p:sldLayoutId id="2147484063" r:id="rId34"/>
    <p:sldLayoutId id="2147484064" r:id="rId35"/>
    <p:sldLayoutId id="2147484065" r:id="rId36"/>
    <p:sldLayoutId id="2147484066" r:id="rId37"/>
    <p:sldLayoutId id="2147484067" r:id="rId38"/>
    <p:sldLayoutId id="2147484068" r:id="rId39"/>
    <p:sldLayoutId id="2147484069" r:id="rId40"/>
    <p:sldLayoutId id="2147484070" r:id="rId41"/>
  </p:sldLayoutIdLst>
  <p:hf hdr="0" dt="0"/>
  <p:txStyles>
    <p:titleStyle>
      <a:lvl1pPr algn="l" defTabSz="914400" rtl="0" eaLnBrk="1" latinLnBrk="0" hangingPunct="1">
        <a:lnSpc>
          <a:spcPct val="90000"/>
        </a:lnSpc>
        <a:spcBef>
          <a:spcPct val="0"/>
        </a:spcBef>
        <a:buNone/>
        <a:defRPr sz="3000" b="0" i="0" kern="1200">
          <a:solidFill>
            <a:schemeClr val="tx1"/>
          </a:solidFill>
          <a:latin typeface="Palatino"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7BBF556E_A2E5DF14.xm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customXml" Target="../ink/ink2.xml"/><Relationship Id="rId5" Type="http://schemas.openxmlformats.org/officeDocument/2006/relationships/image" Target="../media/image83.png"/><Relationship Id="rId4" Type="http://schemas.openxmlformats.org/officeDocument/2006/relationships/customXml" Target="../ink/ink1.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4.xml"/><Relationship Id="rId1" Type="http://schemas.openxmlformats.org/officeDocument/2006/relationships/slideLayout" Target="../slideLayouts/slideLayout2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105.png"/><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cid:fe9dd551-8b20-46dc-b2df-ca4ba8a24c95@namprd16.prod.outlook.com"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cid:1e13947c-c7b0-4966-b2ef-66c827c6153b@namprd16.prod.outlook.com" TargetMode="External"/><Relationship Id="rId5" Type="http://schemas.openxmlformats.org/officeDocument/2006/relationships/image" Target="../media/image115.jpeg"/><Relationship Id="rId4" Type="http://schemas.openxmlformats.org/officeDocument/2006/relationships/image" Target="cid:fb3f90ed-b1cd-4cc7-b3af-736dea31a6f1@namprd16.prod.outlook.com"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117.jpeg"/></Relationships>
</file>

<file path=ppt/slides/_rels/slide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8" Type="http://schemas.openxmlformats.org/officeDocument/2006/relationships/image" Target="cid:afdba2d0-8057-4406-97e7-9dde536ed80b@namprd16.prod.outlook.com" TargetMode="External"/><Relationship Id="rId3" Type="http://schemas.openxmlformats.org/officeDocument/2006/relationships/image" Target="../media/image110.png"/><Relationship Id="rId7"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cid:2c35e3b2-9f32-444a-b419-ec6611f35f04@namprd16.prod.outlook.com"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52.xml.rels><?xml version="1.0" encoding="UTF-8" standalone="yes"?>
<Relationships xmlns="http://schemas.openxmlformats.org/package/2006/relationships"><Relationship Id="rId8" Type="http://schemas.openxmlformats.org/officeDocument/2006/relationships/image" Target="cid:80ece9e3-fc6c-44b4-95d2-2490edc1c7f3@namprd16.prod.outlook.com" TargetMode="External"/><Relationship Id="rId3" Type="http://schemas.openxmlformats.org/officeDocument/2006/relationships/image" Target="../media/image121.png"/><Relationship Id="rId7"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cid:04b70be3-1bfb-4b46-8ef0-1ea732a9ea50@namprd16.prod.outlook.com" TargetMode="External"/><Relationship Id="rId5" Type="http://schemas.openxmlformats.org/officeDocument/2006/relationships/image" Target="../media/image122.png"/><Relationship Id="rId4" Type="http://schemas.openxmlformats.org/officeDocument/2006/relationships/image" Target="cid:e1de461f-1c20-42e2-8e81-bf8e5c5c6d34@namprd16.prod.outlook.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cid:75583721-3b76-4e26-b1e0-51b7e80c08e0@namprd16.prod.outlook.com" TargetMode="External"/><Relationship Id="rId5" Type="http://schemas.openxmlformats.org/officeDocument/2006/relationships/image" Target="../media/image126.jpeg"/><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cid:393fd6af-fddb-46f0-9f32-2440878323ee@namprd16.prod.outlook.com" TargetMode="External"/><Relationship Id="rId5" Type="http://schemas.openxmlformats.org/officeDocument/2006/relationships/image" Target="../media/image128.png"/><Relationship Id="rId4" Type="http://schemas.openxmlformats.org/officeDocument/2006/relationships/image" Target="cid:4a5a5d87-e38a-4a17-98ff-f6c5d9e871a7@namprd16.prod.outlook.com"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13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svg"/><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image" Target="../media/image137.sv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svg"/><Relationship Id="rId4" Type="http://schemas.openxmlformats.org/officeDocument/2006/relationships/image" Target="../media/image135.png"/><Relationship Id="rId9" Type="http://schemas.openxmlformats.org/officeDocument/2006/relationships/image" Target="../media/image14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145.png"/></Relationships>
</file>

<file path=ppt/slides/_rels/slide6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147.png"/></Relationships>
</file>

<file path=ppt/slides/_rels/slide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14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95EDCF-CE87-928C-DE14-5CE0D548C7B5}"/>
              </a:ext>
            </a:extLst>
          </p:cNvPr>
          <p:cNvSpPr>
            <a:spLocks noGrp="1"/>
          </p:cNvSpPr>
          <p:nvPr>
            <p:ph type="ftr" sz="quarter" idx="11"/>
          </p:nvPr>
        </p:nvSpPr>
        <p:spPr/>
        <p:txBody>
          <a:bodyPr/>
          <a:lstStyle/>
          <a:p>
            <a:r>
              <a:rPr lang="en-US" dirty="0"/>
              <a:t>©2024 Girl Scouts of the USA. All Rights Reserved. Not for public distribution.</a:t>
            </a:r>
          </a:p>
        </p:txBody>
      </p:sp>
      <p:sp>
        <p:nvSpPr>
          <p:cNvPr id="4" name="Slide Number Placeholder 3">
            <a:extLst>
              <a:ext uri="{FF2B5EF4-FFF2-40B4-BE49-F238E27FC236}">
                <a16:creationId xmlns:a16="http://schemas.microsoft.com/office/drawing/2014/main" id="{B151D133-1208-7026-4CB3-7781AA644DA6}"/>
              </a:ext>
            </a:extLst>
          </p:cNvPr>
          <p:cNvSpPr>
            <a:spLocks noGrp="1"/>
          </p:cNvSpPr>
          <p:nvPr>
            <p:ph type="sldNum" sz="quarter" idx="10"/>
          </p:nvPr>
        </p:nvSpPr>
        <p:spPr/>
        <p:txBody>
          <a:bodyPr/>
          <a:lstStyle/>
          <a:p>
            <a:fld id="{7691CCDB-B024-8747-B233-CAD1CBC7A901}" type="slidenum">
              <a:rPr lang="en-US" smtClean="0"/>
              <a:pPr/>
              <a:t>1</a:t>
            </a:fld>
            <a:endParaRPr lang="en-US"/>
          </a:p>
        </p:txBody>
      </p:sp>
    </p:spTree>
    <p:extLst>
      <p:ext uri="{BB962C8B-B14F-4D97-AF65-F5344CB8AC3E}">
        <p14:creationId xmlns:p14="http://schemas.microsoft.com/office/powerpoint/2010/main" val="145442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AEE64C-8AD5-2E53-2A11-2511920A263A}"/>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4">
            <a:extLst>
              <a:ext uri="{FF2B5EF4-FFF2-40B4-BE49-F238E27FC236}">
                <a16:creationId xmlns:a16="http://schemas.microsoft.com/office/drawing/2014/main" id="{017F2FBF-5301-2A6A-ED7E-7DA50060999F}"/>
              </a:ext>
            </a:extLst>
          </p:cNvPr>
          <p:cNvSpPr>
            <a:spLocks noGrp="1"/>
          </p:cNvSpPr>
          <p:nvPr>
            <p:ph type="body" sz="quarter" idx="21"/>
          </p:nvPr>
        </p:nvSpPr>
        <p:spPr/>
        <p:txBody>
          <a:bodyPr/>
          <a:lstStyle/>
          <a:p>
            <a:r>
              <a:rPr lang="en-US"/>
              <a:t>Receive Email</a:t>
            </a:r>
          </a:p>
        </p:txBody>
      </p:sp>
      <p:sp>
        <p:nvSpPr>
          <p:cNvPr id="13" name="Text Placeholder 12">
            <a:extLst>
              <a:ext uri="{FF2B5EF4-FFF2-40B4-BE49-F238E27FC236}">
                <a16:creationId xmlns:a16="http://schemas.microsoft.com/office/drawing/2014/main" id="{81A0C155-02DB-346D-A4A7-C0D3E0E71C1C}"/>
              </a:ext>
            </a:extLst>
          </p:cNvPr>
          <p:cNvSpPr>
            <a:spLocks noGrp="1"/>
          </p:cNvSpPr>
          <p:nvPr>
            <p:ph type="body" sz="quarter" idx="14"/>
          </p:nvPr>
        </p:nvSpPr>
        <p:spPr/>
        <p:txBody>
          <a:bodyPr/>
          <a:lstStyle/>
          <a:p>
            <a:r>
              <a:rPr lang="en-US" dirty="0"/>
              <a:t>January 29</a:t>
            </a:r>
          </a:p>
        </p:txBody>
      </p:sp>
      <p:sp>
        <p:nvSpPr>
          <p:cNvPr id="16" name="Text Placeholder 15">
            <a:extLst>
              <a:ext uri="{FF2B5EF4-FFF2-40B4-BE49-F238E27FC236}">
                <a16:creationId xmlns:a16="http://schemas.microsoft.com/office/drawing/2014/main" id="{E098B01A-F1BF-5C99-09B8-659574A2B59E}"/>
              </a:ext>
            </a:extLst>
          </p:cNvPr>
          <p:cNvSpPr>
            <a:spLocks noGrp="1"/>
          </p:cNvSpPr>
          <p:nvPr>
            <p:ph type="body" sz="quarter" idx="45"/>
          </p:nvPr>
        </p:nvSpPr>
        <p:spPr>
          <a:xfrm>
            <a:off x="3352657" y="2160218"/>
            <a:ext cx="2421752" cy="826888"/>
          </a:xfrm>
        </p:spPr>
        <p:txBody>
          <a:bodyPr/>
          <a:lstStyle/>
          <a:p>
            <a:r>
              <a:rPr lang="en-US" sz="3200">
                <a:latin typeface="Palatino"/>
                <a:cs typeface="Arial"/>
              </a:rPr>
              <a:t>Click "Register Now"  In Email</a:t>
            </a:r>
          </a:p>
        </p:txBody>
      </p:sp>
      <p:sp>
        <p:nvSpPr>
          <p:cNvPr id="17" name="Text Placeholder 16">
            <a:extLst>
              <a:ext uri="{FF2B5EF4-FFF2-40B4-BE49-F238E27FC236}">
                <a16:creationId xmlns:a16="http://schemas.microsoft.com/office/drawing/2014/main" id="{8A1C5E1A-1930-11A4-00AD-6FBFF35AEA2E}"/>
              </a:ext>
            </a:extLst>
          </p:cNvPr>
          <p:cNvSpPr>
            <a:spLocks noGrp="1"/>
          </p:cNvSpPr>
          <p:nvPr>
            <p:ph type="body" sz="quarter" idx="46"/>
          </p:nvPr>
        </p:nvSpPr>
        <p:spPr/>
        <p:txBody>
          <a:bodyPr/>
          <a:lstStyle/>
          <a:p>
            <a:r>
              <a:rPr lang="en-US"/>
              <a:t>Create Password and Login</a:t>
            </a:r>
          </a:p>
        </p:txBody>
      </p:sp>
      <p:sp>
        <p:nvSpPr>
          <p:cNvPr id="18" name="Text Placeholder 17">
            <a:extLst>
              <a:ext uri="{FF2B5EF4-FFF2-40B4-BE49-F238E27FC236}">
                <a16:creationId xmlns:a16="http://schemas.microsoft.com/office/drawing/2014/main" id="{42900A8B-E6AF-5AF6-448C-C1F32139CCFB}"/>
              </a:ext>
            </a:extLst>
          </p:cNvPr>
          <p:cNvSpPr>
            <a:spLocks noGrp="1"/>
          </p:cNvSpPr>
          <p:nvPr>
            <p:ph type="body" sz="quarter" idx="48"/>
          </p:nvPr>
        </p:nvSpPr>
        <p:spPr>
          <a:xfrm>
            <a:off x="6339003" y="2137855"/>
            <a:ext cx="2508710" cy="661464"/>
          </a:xfrm>
        </p:spPr>
        <p:txBody>
          <a:bodyPr/>
          <a:lstStyle/>
          <a:p>
            <a:r>
              <a:rPr lang="en-US" sz="3300" dirty="0"/>
              <a:t>No Registration Email</a:t>
            </a:r>
          </a:p>
        </p:txBody>
      </p:sp>
      <p:sp>
        <p:nvSpPr>
          <p:cNvPr id="19" name="Text Placeholder 18">
            <a:extLst>
              <a:ext uri="{FF2B5EF4-FFF2-40B4-BE49-F238E27FC236}">
                <a16:creationId xmlns:a16="http://schemas.microsoft.com/office/drawing/2014/main" id="{6BE6826F-CEF1-CF96-F316-9AF9F56288EF}"/>
              </a:ext>
            </a:extLst>
          </p:cNvPr>
          <p:cNvSpPr>
            <a:spLocks noGrp="1"/>
          </p:cNvSpPr>
          <p:nvPr>
            <p:ph type="body" sz="quarter" idx="49"/>
          </p:nvPr>
        </p:nvSpPr>
        <p:spPr>
          <a:xfrm>
            <a:off x="6366934" y="2923794"/>
            <a:ext cx="2406200" cy="510577"/>
          </a:xfrm>
        </p:spPr>
        <p:txBody>
          <a:bodyPr/>
          <a:lstStyle/>
          <a:p>
            <a:r>
              <a:rPr lang="en-US" dirty="0">
                <a:latin typeface="Arial"/>
                <a:cs typeface="Arial"/>
              </a:rPr>
              <a:t>View the “No Registration Email” Tip Sheet</a:t>
            </a:r>
            <a:endParaRPr lang="en-US" dirty="0"/>
          </a:p>
        </p:txBody>
      </p:sp>
      <p:sp>
        <p:nvSpPr>
          <p:cNvPr id="20" name="Text Placeholder 19">
            <a:extLst>
              <a:ext uri="{FF2B5EF4-FFF2-40B4-BE49-F238E27FC236}">
                <a16:creationId xmlns:a16="http://schemas.microsoft.com/office/drawing/2014/main" id="{984AB87B-E8C5-8184-A3B3-4044C9B86913}"/>
              </a:ext>
            </a:extLst>
          </p:cNvPr>
          <p:cNvSpPr>
            <a:spLocks noGrp="1"/>
          </p:cNvSpPr>
          <p:nvPr>
            <p:ph type="body" sz="quarter" idx="57"/>
          </p:nvPr>
        </p:nvSpPr>
        <p:spPr/>
        <p:txBody>
          <a:bodyPr/>
          <a:lstStyle/>
          <a:p>
            <a:r>
              <a:rPr lang="en-US" b="1"/>
              <a:t>Sender: </a:t>
            </a:r>
            <a:r>
              <a:rPr lang="en-US"/>
              <a:t>“Girl Scout Cookies” email@email.girlscouts.org</a:t>
            </a:r>
          </a:p>
          <a:p>
            <a:br>
              <a:rPr lang="en-US"/>
            </a:br>
            <a:r>
              <a:rPr lang="en-US" b="1"/>
              <a:t>Subject:  </a:t>
            </a:r>
            <a:r>
              <a:rPr lang="en-US"/>
              <a:t>It’s time to register your Girl Scout for Digital Cookie!</a:t>
            </a:r>
          </a:p>
        </p:txBody>
      </p:sp>
      <p:sp>
        <p:nvSpPr>
          <p:cNvPr id="21" name="Text Placeholder 20">
            <a:extLst>
              <a:ext uri="{FF2B5EF4-FFF2-40B4-BE49-F238E27FC236}">
                <a16:creationId xmlns:a16="http://schemas.microsoft.com/office/drawing/2014/main" id="{10957C09-1BB1-A564-0D15-853017B07D46}"/>
              </a:ext>
            </a:extLst>
          </p:cNvPr>
          <p:cNvSpPr>
            <a:spLocks noGrp="1"/>
          </p:cNvSpPr>
          <p:nvPr>
            <p:ph type="body" sz="quarter" idx="58"/>
          </p:nvPr>
        </p:nvSpPr>
        <p:spPr/>
        <p:txBody>
          <a:bodyPr/>
          <a:lstStyle/>
          <a:p>
            <a:r>
              <a:rPr lang="en-US"/>
              <a:t>All users must register through their Digital Cookie registration email every year. </a:t>
            </a:r>
          </a:p>
        </p:txBody>
      </p:sp>
      <p:sp>
        <p:nvSpPr>
          <p:cNvPr id="22" name="Text Placeholder 21">
            <a:extLst>
              <a:ext uri="{FF2B5EF4-FFF2-40B4-BE49-F238E27FC236}">
                <a16:creationId xmlns:a16="http://schemas.microsoft.com/office/drawing/2014/main" id="{AF973F8A-058A-DEB4-0D1E-1A9601516D53}"/>
              </a:ext>
            </a:extLst>
          </p:cNvPr>
          <p:cNvSpPr>
            <a:spLocks noGrp="1"/>
          </p:cNvSpPr>
          <p:nvPr>
            <p:ph type="body" sz="quarter" idx="59"/>
          </p:nvPr>
        </p:nvSpPr>
        <p:spPr>
          <a:xfrm>
            <a:off x="6366934" y="3434370"/>
            <a:ext cx="2508710" cy="1102101"/>
          </a:xfrm>
        </p:spPr>
        <p:txBody>
          <a:bodyPr/>
          <a:lstStyle/>
          <a:p>
            <a:pPr marL="214313" indent="-214313">
              <a:buFont typeface="Arial" panose="020B0604020202020204" pitchFamily="34" charset="0"/>
              <a:buChar char="•"/>
            </a:pPr>
            <a:r>
              <a:rPr lang="en-US" dirty="0"/>
              <a:t>Check promotions, junk, and spam folders for email.</a:t>
            </a:r>
          </a:p>
          <a:p>
            <a:pPr marL="214313" indent="-214313">
              <a:buFont typeface="Arial" panose="020B0604020202020204" pitchFamily="34" charset="0"/>
              <a:buChar char="•"/>
            </a:pPr>
            <a:r>
              <a:rPr lang="en-US" dirty="0"/>
              <a:t>Make sure </a:t>
            </a:r>
            <a:r>
              <a:rPr lang="en-US" dirty="0" err="1"/>
              <a:t>myGS</a:t>
            </a:r>
            <a:r>
              <a:rPr lang="en-US" dirty="0"/>
              <a:t> account is updated with the correct email.</a:t>
            </a:r>
          </a:p>
          <a:p>
            <a:pPr marL="214313" indent="-214313">
              <a:buFont typeface="Arial" panose="020B0604020202020204" pitchFamily="34" charset="0"/>
              <a:buChar char="•"/>
            </a:pPr>
            <a:r>
              <a:rPr lang="en-US" dirty="0"/>
              <a:t>Add the sender’s email to your contacts list. </a:t>
            </a:r>
          </a:p>
        </p:txBody>
      </p:sp>
      <p:sp>
        <p:nvSpPr>
          <p:cNvPr id="14" name="Text Placeholder 13">
            <a:extLst>
              <a:ext uri="{FF2B5EF4-FFF2-40B4-BE49-F238E27FC236}">
                <a16:creationId xmlns:a16="http://schemas.microsoft.com/office/drawing/2014/main" id="{9932D190-AB1F-76E9-D29B-505A1A1D8685}"/>
              </a:ext>
            </a:extLst>
          </p:cNvPr>
          <p:cNvSpPr>
            <a:spLocks noGrp="1"/>
          </p:cNvSpPr>
          <p:nvPr>
            <p:ph type="body" sz="quarter" idx="19"/>
          </p:nvPr>
        </p:nvSpPr>
        <p:spPr/>
        <p:txBody>
          <a:bodyPr/>
          <a:lstStyle/>
          <a:p>
            <a:r>
              <a:rPr lang="en-US"/>
              <a:t>Step 1: Register</a:t>
            </a:r>
          </a:p>
        </p:txBody>
      </p:sp>
      <p:sp>
        <p:nvSpPr>
          <p:cNvPr id="4" name="Slide Number Placeholder 3">
            <a:extLst>
              <a:ext uri="{FF2B5EF4-FFF2-40B4-BE49-F238E27FC236}">
                <a16:creationId xmlns:a16="http://schemas.microsoft.com/office/drawing/2014/main" id="{F1C2F0A9-5662-527A-3DAA-3C37345B6CFF}"/>
              </a:ext>
            </a:extLst>
          </p:cNvPr>
          <p:cNvSpPr>
            <a:spLocks noGrp="1"/>
          </p:cNvSpPr>
          <p:nvPr>
            <p:ph type="sldNum" sz="quarter" idx="10"/>
          </p:nvPr>
        </p:nvSpPr>
        <p:spPr/>
        <p:txBody>
          <a:bodyPr/>
          <a:lstStyle/>
          <a:p>
            <a:fld id="{7691CCDB-B024-8747-B233-CAD1CBC7A901}" type="slidenum">
              <a:rPr lang="en-US" smtClean="0"/>
              <a:pPr/>
              <a:t>10</a:t>
            </a:fld>
            <a:endParaRPr lang="en-US"/>
          </a:p>
        </p:txBody>
      </p:sp>
    </p:spTree>
    <p:extLst>
      <p:ext uri="{BB962C8B-B14F-4D97-AF65-F5344CB8AC3E}">
        <p14:creationId xmlns:p14="http://schemas.microsoft.com/office/powerpoint/2010/main" val="226297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429C1EC-25A8-26B7-DA43-18204B418592}"/>
              </a:ext>
            </a:extLst>
          </p:cNvPr>
          <p:cNvSpPr>
            <a:spLocks noGrp="1"/>
          </p:cNvSpPr>
          <p:nvPr>
            <p:ph type="ftr" sz="quarter" idx="11"/>
          </p:nvPr>
        </p:nvSpPr>
        <p:spPr>
          <a:xfrm>
            <a:off x="107949" y="4930142"/>
            <a:ext cx="5673297" cy="154578"/>
          </a:xfrm>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62C50E31-AAFC-AEBF-BF27-B768374413B2}"/>
              </a:ext>
            </a:extLst>
          </p:cNvPr>
          <p:cNvSpPr>
            <a:spLocks noGrp="1"/>
          </p:cNvSpPr>
          <p:nvPr>
            <p:ph type="body" sz="quarter" idx="14"/>
          </p:nvPr>
        </p:nvSpPr>
        <p:spPr/>
        <p:txBody>
          <a:bodyPr>
            <a:normAutofit/>
          </a:bodyPr>
          <a:lstStyle/>
          <a:p>
            <a:r>
              <a:rPr lang="en-US" sz="1200"/>
              <a:t>Watch Safety Video with Girl Scout</a:t>
            </a:r>
          </a:p>
        </p:txBody>
      </p:sp>
      <p:pic>
        <p:nvPicPr>
          <p:cNvPr id="17" name="Picture Placeholder 16">
            <a:extLst>
              <a:ext uri="{FF2B5EF4-FFF2-40B4-BE49-F238E27FC236}">
                <a16:creationId xmlns:a16="http://schemas.microsoft.com/office/drawing/2014/main" id="{3031E5F9-D8B6-EE00-0F26-9EE15A846C7E}"/>
              </a:ext>
            </a:extLst>
          </p:cNvPr>
          <p:cNvPicPr>
            <a:picLocks noGrp="1" noChangeAspect="1"/>
          </p:cNvPicPr>
          <p:nvPr>
            <p:ph type="pic" sz="quarter" idx="47"/>
          </p:nvPr>
        </p:nvPicPr>
        <p:blipFill>
          <a:blip r:embed="rId3"/>
          <a:srcRect l="7155" r="7155"/>
          <a:stretch/>
        </p:blipFill>
        <p:spPr>
          <a:prstGeom prst="rect">
            <a:avLst/>
          </a:prstGeom>
          <a:ln>
            <a:solidFill>
              <a:schemeClr val="accent1"/>
            </a:solidFill>
          </a:ln>
        </p:spPr>
      </p:pic>
      <p:sp>
        <p:nvSpPr>
          <p:cNvPr id="6" name="Text Placeholder 5">
            <a:extLst>
              <a:ext uri="{FF2B5EF4-FFF2-40B4-BE49-F238E27FC236}">
                <a16:creationId xmlns:a16="http://schemas.microsoft.com/office/drawing/2014/main" id="{2F426179-97BC-3640-A898-78081288095A}"/>
              </a:ext>
            </a:extLst>
          </p:cNvPr>
          <p:cNvSpPr>
            <a:spLocks noGrp="1"/>
          </p:cNvSpPr>
          <p:nvPr>
            <p:ph type="body" sz="quarter" idx="49"/>
          </p:nvPr>
        </p:nvSpPr>
        <p:spPr>
          <a:xfrm>
            <a:off x="6655206" y="543247"/>
            <a:ext cx="2016376" cy="479864"/>
          </a:xfrm>
        </p:spPr>
        <p:txBody>
          <a:bodyPr>
            <a:normAutofit/>
          </a:bodyPr>
          <a:lstStyle/>
          <a:p>
            <a:r>
              <a:rPr lang="en-US" sz="1200"/>
              <a:t>Activate Girl Scout(s)</a:t>
            </a:r>
          </a:p>
        </p:txBody>
      </p:sp>
      <p:pic>
        <p:nvPicPr>
          <p:cNvPr id="20" name="Picture Placeholder 19">
            <a:extLst>
              <a:ext uri="{FF2B5EF4-FFF2-40B4-BE49-F238E27FC236}">
                <a16:creationId xmlns:a16="http://schemas.microsoft.com/office/drawing/2014/main" id="{04A18CE5-A4B6-06D9-10D5-852DF42BDE88}"/>
              </a:ext>
            </a:extLst>
          </p:cNvPr>
          <p:cNvPicPr>
            <a:picLocks noGrp="1" noChangeAspect="1"/>
          </p:cNvPicPr>
          <p:nvPr>
            <p:ph type="pic" sz="quarter" idx="50"/>
          </p:nvPr>
        </p:nvPicPr>
        <p:blipFill rotWithShape="1">
          <a:blip r:embed="rId4"/>
          <a:srcRect l="-1465" r="-256"/>
          <a:stretch/>
        </p:blipFill>
        <p:spPr>
          <a:xfrm>
            <a:off x="4293531" y="754440"/>
            <a:ext cx="2285926" cy="1143833"/>
          </a:xfrm>
          <a:prstGeom prst="rect">
            <a:avLst/>
          </a:prstGeom>
          <a:solidFill>
            <a:schemeClr val="tx2"/>
          </a:solidFill>
          <a:ln>
            <a:solidFill>
              <a:schemeClr val="tx1"/>
            </a:solidFill>
          </a:ln>
        </p:spPr>
      </p:pic>
      <p:sp>
        <p:nvSpPr>
          <p:cNvPr id="8" name="Text Placeholder 7">
            <a:extLst>
              <a:ext uri="{FF2B5EF4-FFF2-40B4-BE49-F238E27FC236}">
                <a16:creationId xmlns:a16="http://schemas.microsoft.com/office/drawing/2014/main" id="{AA67E1FF-C79A-8931-0315-E757C1022397}"/>
              </a:ext>
            </a:extLst>
          </p:cNvPr>
          <p:cNvSpPr>
            <a:spLocks noGrp="1"/>
          </p:cNvSpPr>
          <p:nvPr>
            <p:ph type="body" sz="quarter" idx="52"/>
          </p:nvPr>
        </p:nvSpPr>
        <p:spPr>
          <a:xfrm>
            <a:off x="2142990" y="2571750"/>
            <a:ext cx="2285926" cy="603754"/>
          </a:xfrm>
        </p:spPr>
        <p:txBody>
          <a:bodyPr>
            <a:normAutofit lnSpcReduction="10000"/>
          </a:bodyPr>
          <a:lstStyle/>
          <a:p>
            <a:r>
              <a:rPr lang="en-US" sz="1200"/>
              <a:t>Approve Terms and Conditions and Safety Pledge</a:t>
            </a:r>
          </a:p>
        </p:txBody>
      </p:sp>
      <p:pic>
        <p:nvPicPr>
          <p:cNvPr id="19" name="Picture Placeholder 18" descr="Graphical user interface, text, application&#10;&#10;Description automatically generated">
            <a:extLst>
              <a:ext uri="{FF2B5EF4-FFF2-40B4-BE49-F238E27FC236}">
                <a16:creationId xmlns:a16="http://schemas.microsoft.com/office/drawing/2014/main" id="{C8F4ECA7-D1BB-F1A9-4265-372B7A15759E}"/>
              </a:ext>
            </a:extLst>
          </p:cNvPr>
          <p:cNvPicPr>
            <a:picLocks noGrp="1" noChangeAspect="1"/>
          </p:cNvPicPr>
          <p:nvPr>
            <p:ph type="pic" sz="quarter" idx="53"/>
          </p:nvPr>
        </p:nvPicPr>
        <p:blipFill>
          <a:blip r:embed="rId5"/>
          <a:srcRect l="2567" r="2567"/>
          <a:stretch>
            <a:fillRect/>
          </a:stretch>
        </p:blipFill>
        <p:spPr>
          <a:prstGeom prst="rect">
            <a:avLst/>
          </a:prstGeom>
          <a:ln>
            <a:solidFill>
              <a:schemeClr val="accent4"/>
            </a:solidFill>
          </a:ln>
        </p:spPr>
      </p:pic>
      <p:sp>
        <p:nvSpPr>
          <p:cNvPr id="10" name="Text Placeholder 9">
            <a:extLst>
              <a:ext uri="{FF2B5EF4-FFF2-40B4-BE49-F238E27FC236}">
                <a16:creationId xmlns:a16="http://schemas.microsoft.com/office/drawing/2014/main" id="{40EBBAB4-6F98-243B-6329-E5176F97FAFE}"/>
              </a:ext>
            </a:extLst>
          </p:cNvPr>
          <p:cNvSpPr>
            <a:spLocks noGrp="1"/>
          </p:cNvSpPr>
          <p:nvPr>
            <p:ph type="body" sz="quarter" idx="55"/>
          </p:nvPr>
        </p:nvSpPr>
        <p:spPr>
          <a:xfrm>
            <a:off x="6655205" y="2517718"/>
            <a:ext cx="2016376" cy="479864"/>
          </a:xfrm>
        </p:spPr>
        <p:txBody>
          <a:bodyPr>
            <a:normAutofit/>
          </a:bodyPr>
          <a:lstStyle/>
          <a:p>
            <a:r>
              <a:rPr lang="en-US" sz="1200"/>
              <a:t>13+ Girl Scouts</a:t>
            </a:r>
          </a:p>
        </p:txBody>
      </p:sp>
      <p:pic>
        <p:nvPicPr>
          <p:cNvPr id="21" name="Picture Placeholder 20">
            <a:extLst>
              <a:ext uri="{FF2B5EF4-FFF2-40B4-BE49-F238E27FC236}">
                <a16:creationId xmlns:a16="http://schemas.microsoft.com/office/drawing/2014/main" id="{CA190947-C92C-DFAC-326C-80077F38BFAA}"/>
              </a:ext>
            </a:extLst>
          </p:cNvPr>
          <p:cNvPicPr>
            <a:picLocks noGrp="1" noChangeAspect="1"/>
          </p:cNvPicPr>
          <p:nvPr>
            <p:ph type="pic" sz="quarter" idx="56"/>
          </p:nvPr>
        </p:nvPicPr>
        <p:blipFill rotWithShape="1">
          <a:blip r:embed="rId6"/>
          <a:srcRect l="-1374" r="23152"/>
          <a:stretch/>
        </p:blipFill>
        <p:spPr>
          <a:xfrm>
            <a:off x="4264323" y="2694916"/>
            <a:ext cx="2285926" cy="1220716"/>
          </a:xfrm>
          <a:prstGeom prst="rect">
            <a:avLst/>
          </a:prstGeom>
          <a:solidFill>
            <a:schemeClr val="accent4"/>
          </a:solidFill>
          <a:ln>
            <a:solidFill>
              <a:schemeClr val="tx1"/>
            </a:solidFill>
          </a:ln>
        </p:spPr>
      </p:pic>
      <p:sp>
        <p:nvSpPr>
          <p:cNvPr id="12" name="Text Placeholder 11">
            <a:extLst>
              <a:ext uri="{FF2B5EF4-FFF2-40B4-BE49-F238E27FC236}">
                <a16:creationId xmlns:a16="http://schemas.microsoft.com/office/drawing/2014/main" id="{90970242-3CB9-72EC-BA09-606061086B8B}"/>
              </a:ext>
            </a:extLst>
          </p:cNvPr>
          <p:cNvSpPr>
            <a:spLocks noGrp="1"/>
          </p:cNvSpPr>
          <p:nvPr>
            <p:ph type="body" sz="quarter" idx="57"/>
          </p:nvPr>
        </p:nvSpPr>
        <p:spPr/>
        <p:txBody>
          <a:bodyPr/>
          <a:lstStyle/>
          <a:p>
            <a:r>
              <a:rPr lang="en-US" sz="1200"/>
              <a:t>At the end of the video, you will need to click the green continue button. </a:t>
            </a:r>
          </a:p>
        </p:txBody>
      </p:sp>
      <p:sp>
        <p:nvSpPr>
          <p:cNvPr id="13" name="Text Placeholder 12">
            <a:extLst>
              <a:ext uri="{FF2B5EF4-FFF2-40B4-BE49-F238E27FC236}">
                <a16:creationId xmlns:a16="http://schemas.microsoft.com/office/drawing/2014/main" id="{76BE07A2-93CD-93A4-B550-48D761729F67}"/>
              </a:ext>
            </a:extLst>
          </p:cNvPr>
          <p:cNvSpPr>
            <a:spLocks noGrp="1"/>
          </p:cNvSpPr>
          <p:nvPr>
            <p:ph type="body" sz="quarter" idx="58"/>
          </p:nvPr>
        </p:nvSpPr>
        <p:spPr>
          <a:xfrm>
            <a:off x="6655206" y="1012732"/>
            <a:ext cx="2016376" cy="885541"/>
          </a:xfrm>
        </p:spPr>
        <p:txBody>
          <a:bodyPr/>
          <a:lstStyle/>
          <a:p>
            <a:r>
              <a:rPr lang="en-US" sz="1200"/>
              <a:t>After clicking the Activate button you will be able to update your Girl Scout’s preferred name. This name will be on the storefront and in the customer’s emails. </a:t>
            </a:r>
          </a:p>
        </p:txBody>
      </p:sp>
      <p:sp>
        <p:nvSpPr>
          <p:cNvPr id="14" name="Text Placeholder 13">
            <a:extLst>
              <a:ext uri="{FF2B5EF4-FFF2-40B4-BE49-F238E27FC236}">
                <a16:creationId xmlns:a16="http://schemas.microsoft.com/office/drawing/2014/main" id="{4576A412-C31A-C736-47E9-4BF3BE5A8A25}"/>
              </a:ext>
            </a:extLst>
          </p:cNvPr>
          <p:cNvSpPr>
            <a:spLocks noGrp="1"/>
          </p:cNvSpPr>
          <p:nvPr>
            <p:ph type="body" sz="quarter" idx="59"/>
          </p:nvPr>
        </p:nvSpPr>
        <p:spPr/>
        <p:txBody>
          <a:bodyPr/>
          <a:lstStyle/>
          <a:p>
            <a:r>
              <a:rPr lang="en-US" sz="1200"/>
              <a:t>Be sure to read the safety pledge with your Girl Scout and check the box to accept both documents. </a:t>
            </a:r>
          </a:p>
        </p:txBody>
      </p:sp>
      <p:sp>
        <p:nvSpPr>
          <p:cNvPr id="15" name="Text Placeholder 14">
            <a:extLst>
              <a:ext uri="{FF2B5EF4-FFF2-40B4-BE49-F238E27FC236}">
                <a16:creationId xmlns:a16="http://schemas.microsoft.com/office/drawing/2014/main" id="{8D817B01-CCD7-9518-CFDC-385CB9ADE810}"/>
              </a:ext>
            </a:extLst>
          </p:cNvPr>
          <p:cNvSpPr>
            <a:spLocks noGrp="1"/>
          </p:cNvSpPr>
          <p:nvPr>
            <p:ph type="body" sz="quarter" idx="60"/>
          </p:nvPr>
        </p:nvSpPr>
        <p:spPr>
          <a:xfrm>
            <a:off x="6655205" y="3021657"/>
            <a:ext cx="2016376" cy="885541"/>
          </a:xfrm>
        </p:spPr>
        <p:txBody>
          <a:bodyPr vert="horz" lIns="91440" tIns="45720" rIns="91440" bIns="45720" rtlCol="0" anchor="t">
            <a:noAutofit/>
          </a:bodyPr>
          <a:lstStyle/>
          <a:p>
            <a:r>
              <a:rPr lang="en-US" sz="1200" dirty="0">
                <a:latin typeface="Arial"/>
                <a:cs typeface="Arial"/>
              </a:rPr>
              <a:t>You will also have the option to add your Girl Scout’s email if 13 or older.  Do not add the email address you used to log into Digital Cookie, This is optional, skip this box if you do not want to add an email.</a:t>
            </a:r>
          </a:p>
        </p:txBody>
      </p:sp>
      <p:sp>
        <p:nvSpPr>
          <p:cNvPr id="16" name="Text Placeholder 15">
            <a:extLst>
              <a:ext uri="{FF2B5EF4-FFF2-40B4-BE49-F238E27FC236}">
                <a16:creationId xmlns:a16="http://schemas.microsoft.com/office/drawing/2014/main" id="{452B117B-7BF1-548E-66E9-8BA0B0D95C34}"/>
              </a:ext>
            </a:extLst>
          </p:cNvPr>
          <p:cNvSpPr>
            <a:spLocks noGrp="1"/>
          </p:cNvSpPr>
          <p:nvPr>
            <p:ph type="body" sz="quarter" idx="19"/>
          </p:nvPr>
        </p:nvSpPr>
        <p:spPr/>
        <p:txBody>
          <a:bodyPr/>
          <a:lstStyle/>
          <a:p>
            <a:r>
              <a:rPr lang="en-US"/>
              <a:t>Step 1: Register</a:t>
            </a:r>
          </a:p>
        </p:txBody>
      </p:sp>
      <p:sp>
        <p:nvSpPr>
          <p:cNvPr id="5" name="Slide Number Placeholder 4">
            <a:extLst>
              <a:ext uri="{FF2B5EF4-FFF2-40B4-BE49-F238E27FC236}">
                <a16:creationId xmlns:a16="http://schemas.microsoft.com/office/drawing/2014/main" id="{7F42EA92-1833-A4E6-31E8-CB9DDBB4B2D8}"/>
              </a:ext>
            </a:extLst>
          </p:cNvPr>
          <p:cNvSpPr>
            <a:spLocks noGrp="1"/>
          </p:cNvSpPr>
          <p:nvPr>
            <p:ph type="sldNum" sz="quarter" idx="10"/>
          </p:nvPr>
        </p:nvSpPr>
        <p:spPr/>
        <p:txBody>
          <a:bodyPr/>
          <a:lstStyle/>
          <a:p>
            <a:fld id="{7691CCDB-B024-8747-B233-CAD1CBC7A901}" type="slidenum">
              <a:rPr lang="en-US" smtClean="0"/>
              <a:pPr/>
              <a:t>11</a:t>
            </a:fld>
            <a:endParaRPr lang="en-US"/>
          </a:p>
        </p:txBody>
      </p:sp>
    </p:spTree>
    <p:extLst>
      <p:ext uri="{BB962C8B-B14F-4D97-AF65-F5344CB8AC3E}">
        <p14:creationId xmlns:p14="http://schemas.microsoft.com/office/powerpoint/2010/main" val="563252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94ECA326-270A-C049-4188-81A2A3CE7CE4}"/>
              </a:ext>
            </a:extLst>
          </p:cNvPr>
          <p:cNvSpPr>
            <a:spLocks noGrp="1"/>
          </p:cNvSpPr>
          <p:nvPr>
            <p:ph type="sldNum" sz="quarter" idx="10"/>
          </p:nvPr>
        </p:nvSpPr>
        <p:spPr/>
        <p:txBody>
          <a:bodyPr/>
          <a:lstStyle/>
          <a:p>
            <a:pPr defTabSz="514350">
              <a:defRPr/>
            </a:pPr>
            <a:fld id="{7691CCDB-B024-8747-B233-CAD1CBC7A901}" type="slidenum">
              <a:rPr lang="en-US">
                <a:solidFill>
                  <a:srgbClr val="000000"/>
                </a:solidFill>
              </a:rPr>
              <a:pPr defTabSz="514350">
                <a:defRPr/>
              </a:pPr>
              <a:t>12</a:t>
            </a:fld>
            <a:endParaRPr lang="en-US">
              <a:solidFill>
                <a:srgbClr val="000000"/>
              </a:solidFill>
            </a:endParaRPr>
          </a:p>
        </p:txBody>
      </p:sp>
      <p:sp>
        <p:nvSpPr>
          <p:cNvPr id="3" name="Footer Placeholder 2">
            <a:extLst>
              <a:ext uri="{FF2B5EF4-FFF2-40B4-BE49-F238E27FC236}">
                <a16:creationId xmlns:a16="http://schemas.microsoft.com/office/drawing/2014/main" id="{7FA8999D-F1DE-82D6-3EE8-9B317E3496F6}"/>
              </a:ext>
            </a:extLst>
          </p:cNvPr>
          <p:cNvSpPr>
            <a:spLocks noGrp="1"/>
          </p:cNvSpPr>
          <p:nvPr>
            <p:ph type="ftr" sz="quarter" idx="11"/>
          </p:nvPr>
        </p:nvSpPr>
        <p:spPr/>
        <p:txBody>
          <a:bodyPr/>
          <a:lstStyle/>
          <a:p>
            <a:pPr defTabSz="685766">
              <a:defRPr/>
            </a:pPr>
            <a:r>
              <a:rPr lang="en-US">
                <a:solidFill>
                  <a:srgbClr val="000000"/>
                </a:solidFill>
              </a:rPr>
              <a:t>©2024 Girl Scouts of the USA. All Rights Reserved. Not for public distribution.</a:t>
            </a:r>
          </a:p>
        </p:txBody>
      </p:sp>
      <p:sp>
        <p:nvSpPr>
          <p:cNvPr id="4" name="Text Placeholder 3">
            <a:extLst>
              <a:ext uri="{FF2B5EF4-FFF2-40B4-BE49-F238E27FC236}">
                <a16:creationId xmlns:a16="http://schemas.microsoft.com/office/drawing/2014/main" id="{9F037A47-991A-C012-424C-521BE83E2125}"/>
              </a:ext>
            </a:extLst>
          </p:cNvPr>
          <p:cNvSpPr>
            <a:spLocks noGrp="1"/>
          </p:cNvSpPr>
          <p:nvPr>
            <p:ph type="body" sz="quarter" idx="14"/>
          </p:nvPr>
        </p:nvSpPr>
        <p:spPr/>
        <p:txBody>
          <a:bodyPr/>
          <a:lstStyle/>
          <a:p>
            <a:r>
              <a:rPr lang="en-US" dirty="0"/>
              <a:t>Message from Council</a:t>
            </a:r>
          </a:p>
        </p:txBody>
      </p:sp>
      <p:sp>
        <p:nvSpPr>
          <p:cNvPr id="5" name="Text Placeholder 4">
            <a:extLst>
              <a:ext uri="{FF2B5EF4-FFF2-40B4-BE49-F238E27FC236}">
                <a16:creationId xmlns:a16="http://schemas.microsoft.com/office/drawing/2014/main" id="{01B9CE03-6CE4-851F-7093-4AD87A7E9C57}"/>
              </a:ext>
            </a:extLst>
          </p:cNvPr>
          <p:cNvSpPr>
            <a:spLocks noGrp="1"/>
          </p:cNvSpPr>
          <p:nvPr>
            <p:ph type="body" sz="quarter" idx="56"/>
          </p:nvPr>
        </p:nvSpPr>
        <p:spPr/>
        <p:txBody>
          <a:bodyPr/>
          <a:lstStyle/>
          <a:p>
            <a:r>
              <a:rPr lang="en-US"/>
              <a:t>Pending Orders</a:t>
            </a:r>
          </a:p>
        </p:txBody>
      </p:sp>
      <p:sp>
        <p:nvSpPr>
          <p:cNvPr id="6" name="Text Placeholder 5">
            <a:extLst>
              <a:ext uri="{FF2B5EF4-FFF2-40B4-BE49-F238E27FC236}">
                <a16:creationId xmlns:a16="http://schemas.microsoft.com/office/drawing/2014/main" id="{0D40214B-9C6A-2399-6E61-209ACF1A7956}"/>
              </a:ext>
            </a:extLst>
          </p:cNvPr>
          <p:cNvSpPr>
            <a:spLocks noGrp="1"/>
          </p:cNvSpPr>
          <p:nvPr>
            <p:ph type="body" sz="quarter" idx="58"/>
          </p:nvPr>
        </p:nvSpPr>
        <p:spPr/>
        <p:txBody>
          <a:bodyPr/>
          <a:lstStyle/>
          <a:p>
            <a:r>
              <a:rPr lang="en-US"/>
              <a:t>My Sales Goal</a:t>
            </a:r>
          </a:p>
        </p:txBody>
      </p:sp>
      <p:sp>
        <p:nvSpPr>
          <p:cNvPr id="7" name="Text Placeholder 6">
            <a:extLst>
              <a:ext uri="{FF2B5EF4-FFF2-40B4-BE49-F238E27FC236}">
                <a16:creationId xmlns:a16="http://schemas.microsoft.com/office/drawing/2014/main" id="{6D461C63-A7C1-9894-3F6F-0A487E3E5E95}"/>
              </a:ext>
            </a:extLst>
          </p:cNvPr>
          <p:cNvSpPr>
            <a:spLocks noGrp="1"/>
          </p:cNvSpPr>
          <p:nvPr>
            <p:ph type="body" sz="quarter" idx="60"/>
          </p:nvPr>
        </p:nvSpPr>
        <p:spPr/>
        <p:txBody>
          <a:bodyPr/>
          <a:lstStyle/>
          <a:p>
            <a:r>
              <a:rPr lang="en-US" dirty="0"/>
              <a:t>Cheers</a:t>
            </a:r>
          </a:p>
        </p:txBody>
      </p:sp>
      <p:sp>
        <p:nvSpPr>
          <p:cNvPr id="8" name="Text Placeholder 7">
            <a:extLst>
              <a:ext uri="{FF2B5EF4-FFF2-40B4-BE49-F238E27FC236}">
                <a16:creationId xmlns:a16="http://schemas.microsoft.com/office/drawing/2014/main" id="{EB0C3594-B7AE-4F97-2455-B471079764BE}"/>
              </a:ext>
            </a:extLst>
          </p:cNvPr>
          <p:cNvSpPr>
            <a:spLocks noGrp="1"/>
          </p:cNvSpPr>
          <p:nvPr>
            <p:ph type="body" sz="quarter" idx="62"/>
          </p:nvPr>
        </p:nvSpPr>
        <p:spPr/>
        <p:txBody>
          <a:bodyPr/>
          <a:lstStyle/>
          <a:p>
            <a:r>
              <a:rPr lang="en-US" dirty="0"/>
              <a:t>My Cookie Site</a:t>
            </a:r>
          </a:p>
        </p:txBody>
      </p:sp>
      <p:sp>
        <p:nvSpPr>
          <p:cNvPr id="9" name="Text Placeholder 8">
            <a:extLst>
              <a:ext uri="{FF2B5EF4-FFF2-40B4-BE49-F238E27FC236}">
                <a16:creationId xmlns:a16="http://schemas.microsoft.com/office/drawing/2014/main" id="{0DF1D754-5935-801E-9E6A-C9A168F2D3F3}"/>
              </a:ext>
            </a:extLst>
          </p:cNvPr>
          <p:cNvSpPr>
            <a:spLocks noGrp="1"/>
          </p:cNvSpPr>
          <p:nvPr>
            <p:ph type="body" sz="quarter" idx="64"/>
          </p:nvPr>
        </p:nvSpPr>
        <p:spPr/>
        <p:txBody>
          <a:bodyPr/>
          <a:lstStyle/>
          <a:p>
            <a:r>
              <a:rPr lang="en-US"/>
              <a:t>Pins &amp; Badges</a:t>
            </a:r>
          </a:p>
        </p:txBody>
      </p:sp>
      <p:sp>
        <p:nvSpPr>
          <p:cNvPr id="10" name="Text Placeholder 9">
            <a:extLst>
              <a:ext uri="{FF2B5EF4-FFF2-40B4-BE49-F238E27FC236}">
                <a16:creationId xmlns:a16="http://schemas.microsoft.com/office/drawing/2014/main" id="{405E8908-7707-A5B9-8353-92B1C5441F7C}"/>
              </a:ext>
            </a:extLst>
          </p:cNvPr>
          <p:cNvSpPr>
            <a:spLocks noGrp="1"/>
          </p:cNvSpPr>
          <p:nvPr>
            <p:ph type="body" sz="quarter" idx="65"/>
          </p:nvPr>
        </p:nvSpPr>
        <p:spPr/>
        <p:txBody>
          <a:bodyPr/>
          <a:lstStyle/>
          <a:p>
            <a:r>
              <a:rPr lang="en-US" dirty="0"/>
              <a:t>Note of encouragement from USAGSO</a:t>
            </a:r>
          </a:p>
        </p:txBody>
      </p:sp>
      <p:sp>
        <p:nvSpPr>
          <p:cNvPr id="11" name="Text Placeholder 10">
            <a:extLst>
              <a:ext uri="{FF2B5EF4-FFF2-40B4-BE49-F238E27FC236}">
                <a16:creationId xmlns:a16="http://schemas.microsoft.com/office/drawing/2014/main" id="{F8C5FEA2-5A80-0651-0A06-B1F4FA98410F}"/>
              </a:ext>
            </a:extLst>
          </p:cNvPr>
          <p:cNvSpPr>
            <a:spLocks noGrp="1"/>
          </p:cNvSpPr>
          <p:nvPr>
            <p:ph type="body" sz="quarter" idx="66"/>
          </p:nvPr>
        </p:nvSpPr>
        <p:spPr/>
        <p:txBody>
          <a:bodyPr/>
          <a:lstStyle/>
          <a:p>
            <a:r>
              <a:rPr lang="en-US"/>
              <a:t>Digital sales progress bar and number of packages credited by troop volunteer. </a:t>
            </a:r>
          </a:p>
        </p:txBody>
      </p:sp>
      <p:sp>
        <p:nvSpPr>
          <p:cNvPr id="12" name="Text Placeholder 11">
            <a:extLst>
              <a:ext uri="{FF2B5EF4-FFF2-40B4-BE49-F238E27FC236}">
                <a16:creationId xmlns:a16="http://schemas.microsoft.com/office/drawing/2014/main" id="{884B0A8F-4E23-94E4-AC52-121B1BE310A3}"/>
              </a:ext>
            </a:extLst>
          </p:cNvPr>
          <p:cNvSpPr>
            <a:spLocks noGrp="1"/>
          </p:cNvSpPr>
          <p:nvPr>
            <p:ph type="body" sz="quarter" idx="67"/>
          </p:nvPr>
        </p:nvSpPr>
        <p:spPr>
          <a:xfrm>
            <a:off x="6215953" y="1886567"/>
            <a:ext cx="2648348" cy="458286"/>
          </a:xfrm>
        </p:spPr>
        <p:txBody>
          <a:bodyPr/>
          <a:lstStyle/>
          <a:p>
            <a:pPr algn="l"/>
            <a:r>
              <a:rPr lang="en-US" dirty="0"/>
              <a:t>Set up cookie site and then copy cookie site link or view QR Code.</a:t>
            </a:r>
          </a:p>
        </p:txBody>
      </p:sp>
      <p:sp>
        <p:nvSpPr>
          <p:cNvPr id="13" name="Text Placeholder 12">
            <a:extLst>
              <a:ext uri="{FF2B5EF4-FFF2-40B4-BE49-F238E27FC236}">
                <a16:creationId xmlns:a16="http://schemas.microsoft.com/office/drawing/2014/main" id="{6A6FBEB0-9A25-C8D2-B90F-7FA0C95EF9E6}"/>
              </a:ext>
            </a:extLst>
          </p:cNvPr>
          <p:cNvSpPr>
            <a:spLocks noGrp="1"/>
          </p:cNvSpPr>
          <p:nvPr>
            <p:ph type="body" sz="quarter" idx="68"/>
          </p:nvPr>
        </p:nvSpPr>
        <p:spPr/>
        <p:txBody>
          <a:bodyPr/>
          <a:lstStyle/>
          <a:p>
            <a:r>
              <a:rPr lang="en-US" dirty="0"/>
              <a:t>At a glance, see if their Girl Scout has any orders that need to be approved or marked as delivered. </a:t>
            </a:r>
          </a:p>
          <a:p>
            <a:endParaRPr lang="en-US" dirty="0"/>
          </a:p>
        </p:txBody>
      </p:sp>
      <p:sp>
        <p:nvSpPr>
          <p:cNvPr id="14" name="Text Placeholder 13">
            <a:extLst>
              <a:ext uri="{FF2B5EF4-FFF2-40B4-BE49-F238E27FC236}">
                <a16:creationId xmlns:a16="http://schemas.microsoft.com/office/drawing/2014/main" id="{D1B9FBF7-F43E-11BC-06A8-8C21720C1989}"/>
              </a:ext>
            </a:extLst>
          </p:cNvPr>
          <p:cNvSpPr>
            <a:spLocks noGrp="1"/>
          </p:cNvSpPr>
          <p:nvPr>
            <p:ph type="body" sz="quarter" idx="69"/>
          </p:nvPr>
        </p:nvSpPr>
        <p:spPr/>
        <p:txBody>
          <a:bodyPr/>
          <a:lstStyle/>
          <a:p>
            <a:r>
              <a:rPr lang="en-US" dirty="0"/>
              <a:t>Quick access button to “Send a Cheer” to a Girl Scout in their troop.</a:t>
            </a:r>
          </a:p>
        </p:txBody>
      </p:sp>
      <p:sp>
        <p:nvSpPr>
          <p:cNvPr id="15" name="Text Placeholder 14">
            <a:extLst>
              <a:ext uri="{FF2B5EF4-FFF2-40B4-BE49-F238E27FC236}">
                <a16:creationId xmlns:a16="http://schemas.microsoft.com/office/drawing/2014/main" id="{4C071240-4775-DFC7-1164-CB129AC2A632}"/>
              </a:ext>
            </a:extLst>
          </p:cNvPr>
          <p:cNvSpPr>
            <a:spLocks noGrp="1"/>
          </p:cNvSpPr>
          <p:nvPr>
            <p:ph type="body" sz="quarter" idx="70"/>
          </p:nvPr>
        </p:nvSpPr>
        <p:spPr/>
        <p:txBody>
          <a:bodyPr/>
          <a:lstStyle/>
          <a:p>
            <a:r>
              <a:rPr lang="en-US"/>
              <a:t>Track the progress toward completing the Cookie Business Badges and Cookie Entrepreneur Family Pins. </a:t>
            </a:r>
          </a:p>
        </p:txBody>
      </p:sp>
      <p:pic>
        <p:nvPicPr>
          <p:cNvPr id="2" name="Picture 1" descr="A white background with black text&#10;&#10;Description automatically generated">
            <a:extLst>
              <a:ext uri="{FF2B5EF4-FFF2-40B4-BE49-F238E27FC236}">
                <a16:creationId xmlns:a16="http://schemas.microsoft.com/office/drawing/2014/main" id="{A68E43BC-26B1-6427-B43B-72900D1F7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48" y="274291"/>
            <a:ext cx="2297192" cy="1373384"/>
          </a:xfrm>
          <a:prstGeom prst="rect">
            <a:avLst/>
          </a:prstGeom>
          <a:ln>
            <a:solidFill>
              <a:schemeClr val="tx1"/>
            </a:solidFill>
          </a:ln>
        </p:spPr>
      </p:pic>
      <p:pic>
        <p:nvPicPr>
          <p:cNvPr id="20" name="Picture 19" descr="A white box with black text&#10;&#10;Description automatically generated">
            <a:extLst>
              <a:ext uri="{FF2B5EF4-FFF2-40B4-BE49-F238E27FC236}">
                <a16:creationId xmlns:a16="http://schemas.microsoft.com/office/drawing/2014/main" id="{D9BA7E28-A009-8239-D292-570F52DE2F93}"/>
              </a:ext>
            </a:extLst>
          </p:cNvPr>
          <p:cNvPicPr>
            <a:picLocks noChangeAspect="1"/>
          </p:cNvPicPr>
          <p:nvPr/>
        </p:nvPicPr>
        <p:blipFill>
          <a:blip r:embed="rId4"/>
          <a:stretch>
            <a:fillRect/>
          </a:stretch>
        </p:blipFill>
        <p:spPr>
          <a:xfrm>
            <a:off x="3405809" y="274291"/>
            <a:ext cx="2332382" cy="1371600"/>
          </a:xfrm>
          <a:prstGeom prst="rect">
            <a:avLst/>
          </a:prstGeom>
          <a:ln>
            <a:solidFill>
              <a:schemeClr val="tx1"/>
            </a:solidFill>
          </a:ln>
        </p:spPr>
      </p:pic>
      <p:pic>
        <p:nvPicPr>
          <p:cNvPr id="21" name="Picture 20">
            <a:extLst>
              <a:ext uri="{FF2B5EF4-FFF2-40B4-BE49-F238E27FC236}">
                <a16:creationId xmlns:a16="http://schemas.microsoft.com/office/drawing/2014/main" id="{E3296CAF-67B2-DFD3-67D8-6AA5585C1780}"/>
              </a:ext>
            </a:extLst>
          </p:cNvPr>
          <p:cNvPicPr>
            <a:picLocks noChangeAspect="1"/>
          </p:cNvPicPr>
          <p:nvPr/>
        </p:nvPicPr>
        <p:blipFill>
          <a:blip r:embed="rId5"/>
          <a:stretch>
            <a:fillRect/>
          </a:stretch>
        </p:blipFill>
        <p:spPr>
          <a:xfrm>
            <a:off x="505848" y="2648903"/>
            <a:ext cx="2346236" cy="1371600"/>
          </a:xfrm>
          <a:prstGeom prst="rect">
            <a:avLst/>
          </a:prstGeom>
          <a:ln>
            <a:solidFill>
              <a:schemeClr val="tx1"/>
            </a:solidFill>
          </a:ln>
        </p:spPr>
      </p:pic>
      <p:pic>
        <p:nvPicPr>
          <p:cNvPr id="24" name="Picture 23" descr="A screenshot of a website&#10;&#10;Description automatically generated">
            <a:extLst>
              <a:ext uri="{FF2B5EF4-FFF2-40B4-BE49-F238E27FC236}">
                <a16:creationId xmlns:a16="http://schemas.microsoft.com/office/drawing/2014/main" id="{F40630B4-8BCF-9003-8625-BC4CC91D22DD}"/>
              </a:ext>
            </a:extLst>
          </p:cNvPr>
          <p:cNvPicPr>
            <a:picLocks noChangeAspect="1"/>
          </p:cNvPicPr>
          <p:nvPr/>
        </p:nvPicPr>
        <p:blipFill>
          <a:blip r:embed="rId6"/>
          <a:stretch>
            <a:fillRect/>
          </a:stretch>
        </p:blipFill>
        <p:spPr>
          <a:xfrm>
            <a:off x="6336385" y="2648903"/>
            <a:ext cx="2303939" cy="1371600"/>
          </a:xfrm>
          <a:prstGeom prst="rect">
            <a:avLst/>
          </a:prstGeom>
          <a:ln>
            <a:solidFill>
              <a:schemeClr val="tx1"/>
            </a:solidFill>
          </a:ln>
        </p:spPr>
      </p:pic>
      <p:pic>
        <p:nvPicPr>
          <p:cNvPr id="26" name="Picture 25" descr="A screenshot of a computer&#10;&#10;Description automatically generated">
            <a:extLst>
              <a:ext uri="{FF2B5EF4-FFF2-40B4-BE49-F238E27FC236}">
                <a16:creationId xmlns:a16="http://schemas.microsoft.com/office/drawing/2014/main" id="{E32DA942-4881-15D5-8333-AC462A1C53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5809" y="2648903"/>
            <a:ext cx="2291787" cy="1371600"/>
          </a:xfrm>
          <a:prstGeom prst="rect">
            <a:avLst/>
          </a:prstGeom>
          <a:ln>
            <a:solidFill>
              <a:schemeClr val="tx1"/>
            </a:solidFill>
          </a:ln>
        </p:spPr>
      </p:pic>
      <p:pic>
        <p:nvPicPr>
          <p:cNvPr id="28" name="Picture 27">
            <a:extLst>
              <a:ext uri="{FF2B5EF4-FFF2-40B4-BE49-F238E27FC236}">
                <a16:creationId xmlns:a16="http://schemas.microsoft.com/office/drawing/2014/main" id="{1FA4FECA-38CE-3D37-C8EE-4C92C55E48C4}"/>
              </a:ext>
            </a:extLst>
          </p:cNvPr>
          <p:cNvPicPr>
            <a:picLocks noChangeAspect="1"/>
          </p:cNvPicPr>
          <p:nvPr/>
        </p:nvPicPr>
        <p:blipFill>
          <a:blip r:embed="rId8"/>
          <a:stretch>
            <a:fillRect/>
          </a:stretch>
        </p:blipFill>
        <p:spPr>
          <a:xfrm>
            <a:off x="6391019" y="274291"/>
            <a:ext cx="2298215" cy="1371600"/>
          </a:xfrm>
          <a:prstGeom prst="rect">
            <a:avLst/>
          </a:prstGeom>
          <a:ln>
            <a:solidFill>
              <a:schemeClr val="tx1"/>
            </a:solidFill>
          </a:ln>
        </p:spPr>
      </p:pic>
    </p:spTree>
    <p:extLst>
      <p:ext uri="{BB962C8B-B14F-4D97-AF65-F5344CB8AC3E}">
        <p14:creationId xmlns:p14="http://schemas.microsoft.com/office/powerpoint/2010/main" val="325456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P spid="11" grpId="0" build="p"/>
      <p:bldP spid="12" grpId="0" build="p"/>
      <p:bldP spid="13" grpId="0" build="p"/>
      <p:bldP spid="14" grpId="0" build="p"/>
      <p:bldP spid="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D0D04-08C7-C88E-6A7A-98ADDA85DE46}"/>
              </a:ext>
            </a:extLst>
          </p:cNvPr>
          <p:cNvSpPr>
            <a:spLocks noGrp="1"/>
          </p:cNvSpPr>
          <p:nvPr>
            <p:ph type="body" sz="quarter" idx="19"/>
          </p:nvPr>
        </p:nvSpPr>
        <p:spPr/>
        <p:txBody>
          <a:bodyPr/>
          <a:lstStyle/>
          <a:p>
            <a:endParaRPr lang="en-US"/>
          </a:p>
        </p:txBody>
      </p:sp>
      <p:sp>
        <p:nvSpPr>
          <p:cNvPr id="4" name="Title 3"/>
          <p:cNvSpPr>
            <a:spLocks noGrp="1"/>
          </p:cNvSpPr>
          <p:nvPr>
            <p:ph type="title" idx="4294967295"/>
          </p:nvPr>
        </p:nvSpPr>
        <p:spPr>
          <a:xfrm>
            <a:off x="0" y="195263"/>
            <a:ext cx="8245475" cy="476250"/>
          </a:xfrm>
        </p:spPr>
        <p:txBody>
          <a:bodyPr/>
          <a:lstStyle/>
          <a:p>
            <a:r>
              <a:rPr lang="en-US" sz="1800" b="1"/>
              <a:t>Online Sales and Marketing</a:t>
            </a:r>
          </a:p>
        </p:txBody>
      </p:sp>
      <p:pic>
        <p:nvPicPr>
          <p:cNvPr id="14" name="Picture 13">
            <a:extLst>
              <a:ext uri="{FF2B5EF4-FFF2-40B4-BE49-F238E27FC236}">
                <a16:creationId xmlns:a16="http://schemas.microsoft.com/office/drawing/2014/main" id="{45E5D11E-8193-CD01-A515-AD2BBBEAD261}"/>
              </a:ext>
            </a:extLst>
          </p:cNvPr>
          <p:cNvPicPr>
            <a:picLocks noChangeAspect="1"/>
          </p:cNvPicPr>
          <p:nvPr/>
        </p:nvPicPr>
        <p:blipFill>
          <a:blip r:embed="rId3"/>
          <a:stretch>
            <a:fillRect/>
          </a:stretch>
        </p:blipFill>
        <p:spPr>
          <a:xfrm>
            <a:off x="2107096" y="671513"/>
            <a:ext cx="4603830" cy="4183615"/>
          </a:xfrm>
          <a:prstGeom prst="rect">
            <a:avLst/>
          </a:prstGeom>
          <a:ln>
            <a:solidFill>
              <a:schemeClr val="tx1"/>
            </a:solidFill>
          </a:ln>
        </p:spPr>
      </p:pic>
      <p:sp>
        <p:nvSpPr>
          <p:cNvPr id="5" name="Footer Placeholder 4">
            <a:extLst>
              <a:ext uri="{FF2B5EF4-FFF2-40B4-BE49-F238E27FC236}">
                <a16:creationId xmlns:a16="http://schemas.microsoft.com/office/drawing/2014/main" id="{6C38A598-BB58-EE75-2F60-92D55D830CC5}"/>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Slide Number Placeholder 5">
            <a:extLst>
              <a:ext uri="{FF2B5EF4-FFF2-40B4-BE49-F238E27FC236}">
                <a16:creationId xmlns:a16="http://schemas.microsoft.com/office/drawing/2014/main" id="{2D0162BB-D975-93B4-D96E-21BB0FD6E49C}"/>
              </a:ext>
            </a:extLst>
          </p:cNvPr>
          <p:cNvSpPr>
            <a:spLocks noGrp="1"/>
          </p:cNvSpPr>
          <p:nvPr>
            <p:ph type="sldNum" sz="quarter" idx="10"/>
          </p:nvPr>
        </p:nvSpPr>
        <p:spPr/>
        <p:txBody>
          <a:bodyPr/>
          <a:lstStyle/>
          <a:p>
            <a:fld id="{7691CCDB-B024-8747-B233-CAD1CBC7A901}" type="slidenum">
              <a:rPr lang="en-US" smtClean="0"/>
              <a:pPr/>
              <a:t>13</a:t>
            </a:fld>
            <a:endParaRPr lang="en-US"/>
          </a:p>
        </p:txBody>
      </p:sp>
    </p:spTree>
    <p:extLst>
      <p:ext uri="{BB962C8B-B14F-4D97-AF65-F5344CB8AC3E}">
        <p14:creationId xmlns:p14="http://schemas.microsoft.com/office/powerpoint/2010/main" val="3805641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BE3D3B-0D13-1DE0-6539-7EDB4A984F54}"/>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C786507A-0537-5B41-D1F1-70D1E8754798}"/>
              </a:ext>
            </a:extLst>
          </p:cNvPr>
          <p:cNvSpPr>
            <a:spLocks noGrp="1"/>
          </p:cNvSpPr>
          <p:nvPr>
            <p:ph type="body" sz="quarter" idx="12"/>
          </p:nvPr>
        </p:nvSpPr>
        <p:spPr/>
        <p:txBody>
          <a:bodyPr/>
          <a:lstStyle/>
          <a:p>
            <a:r>
              <a:rPr lang="en-US"/>
              <a:t>Setting up the Girl Scout Cookie Site</a:t>
            </a:r>
          </a:p>
        </p:txBody>
      </p:sp>
      <p:sp>
        <p:nvSpPr>
          <p:cNvPr id="5" name="Text Placeholder 4">
            <a:extLst>
              <a:ext uri="{FF2B5EF4-FFF2-40B4-BE49-F238E27FC236}">
                <a16:creationId xmlns:a16="http://schemas.microsoft.com/office/drawing/2014/main" id="{22937F32-3B54-B7C6-8130-4EA79696B2B8}"/>
              </a:ext>
            </a:extLst>
          </p:cNvPr>
          <p:cNvSpPr>
            <a:spLocks noGrp="1"/>
          </p:cNvSpPr>
          <p:nvPr>
            <p:ph type="body" sz="quarter" idx="19"/>
          </p:nvPr>
        </p:nvSpPr>
        <p:spPr/>
        <p:txBody>
          <a:bodyPr/>
          <a:lstStyle/>
          <a:p>
            <a:endParaRPr lang="en-US"/>
          </a:p>
        </p:txBody>
      </p:sp>
      <p:sp>
        <p:nvSpPr>
          <p:cNvPr id="6" name="Slide Number Placeholder 5">
            <a:extLst>
              <a:ext uri="{FF2B5EF4-FFF2-40B4-BE49-F238E27FC236}">
                <a16:creationId xmlns:a16="http://schemas.microsoft.com/office/drawing/2014/main" id="{6937338A-EF0C-9754-8F5B-C8F56E27E119}"/>
              </a:ext>
            </a:extLst>
          </p:cNvPr>
          <p:cNvSpPr>
            <a:spLocks noGrp="1"/>
          </p:cNvSpPr>
          <p:nvPr>
            <p:ph type="sldNum" sz="quarter" idx="10"/>
          </p:nvPr>
        </p:nvSpPr>
        <p:spPr/>
        <p:txBody>
          <a:bodyPr/>
          <a:lstStyle/>
          <a:p>
            <a:fld id="{7691CCDB-B024-8747-B233-CAD1CBC7A901}" type="slidenum">
              <a:rPr lang="en-US" smtClean="0"/>
              <a:pPr/>
              <a:t>14</a:t>
            </a:fld>
            <a:endParaRPr lang="en-US"/>
          </a:p>
        </p:txBody>
      </p:sp>
    </p:spTree>
    <p:extLst>
      <p:ext uri="{BB962C8B-B14F-4D97-AF65-F5344CB8AC3E}">
        <p14:creationId xmlns:p14="http://schemas.microsoft.com/office/powerpoint/2010/main" val="3477661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9EBBACB-E5BF-343A-B9A5-7EF30164E2E4}"/>
              </a:ext>
            </a:extLst>
          </p:cNvPr>
          <p:cNvPicPr>
            <a:picLocks noChangeAspect="1"/>
          </p:cNvPicPr>
          <p:nvPr/>
        </p:nvPicPr>
        <p:blipFill>
          <a:blip r:embed="rId3"/>
          <a:stretch>
            <a:fillRect/>
          </a:stretch>
        </p:blipFill>
        <p:spPr>
          <a:xfrm>
            <a:off x="19050" y="1008039"/>
            <a:ext cx="9105900" cy="1238250"/>
          </a:xfrm>
          <a:prstGeom prst="rect">
            <a:avLst/>
          </a:prstGeom>
          <a:ln>
            <a:solidFill>
              <a:schemeClr val="tx1"/>
            </a:solidFill>
          </a:ln>
        </p:spPr>
      </p:pic>
      <p:sp>
        <p:nvSpPr>
          <p:cNvPr id="3" name="Footer Placeholder 2">
            <a:extLst>
              <a:ext uri="{FF2B5EF4-FFF2-40B4-BE49-F238E27FC236}">
                <a16:creationId xmlns:a16="http://schemas.microsoft.com/office/drawing/2014/main" id="{06B6D6E6-714A-DD64-4104-44B27EA92A1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2A162E3D-7059-97D9-F107-DDA760C09426}"/>
              </a:ext>
            </a:extLst>
          </p:cNvPr>
          <p:cNvSpPr>
            <a:spLocks noGrp="1"/>
          </p:cNvSpPr>
          <p:nvPr>
            <p:ph type="body" sz="quarter" idx="19"/>
          </p:nvPr>
        </p:nvSpPr>
        <p:spPr/>
        <p:txBody>
          <a:bodyPr/>
          <a:lstStyle/>
          <a:p>
            <a:r>
              <a:rPr lang="en-US"/>
              <a:t>Step 2: Set up Girl Scout’s Site</a:t>
            </a:r>
          </a:p>
        </p:txBody>
      </p:sp>
      <p:sp>
        <p:nvSpPr>
          <p:cNvPr id="5" name="TextBox 4">
            <a:extLst>
              <a:ext uri="{FF2B5EF4-FFF2-40B4-BE49-F238E27FC236}">
                <a16:creationId xmlns:a16="http://schemas.microsoft.com/office/drawing/2014/main" id="{27AB91F5-4153-39A7-3AF6-34C18CC203F3}"/>
              </a:ext>
            </a:extLst>
          </p:cNvPr>
          <p:cNvSpPr txBox="1"/>
          <p:nvPr/>
        </p:nvSpPr>
        <p:spPr>
          <a:xfrm>
            <a:off x="148061" y="2608646"/>
            <a:ext cx="4548297" cy="1954381"/>
          </a:xfrm>
          <a:prstGeom prst="rect">
            <a:avLst/>
          </a:prstGeom>
          <a:noFill/>
        </p:spPr>
        <p:txBody>
          <a:bodyPr wrap="square" rtlCol="0">
            <a:spAutoFit/>
          </a:bodyPr>
          <a:lstStyle/>
          <a:p>
            <a:r>
              <a:rPr lang="en-US" sz="2100" dirty="0">
                <a:latin typeface="Palatino"/>
              </a:rPr>
              <a:t>To set up the Girl Scout’s cookie site:</a:t>
            </a:r>
          </a:p>
          <a:p>
            <a:pPr marL="457200" indent="-457200">
              <a:buFont typeface="Arial" panose="020B0604020202020204" pitchFamily="34" charset="0"/>
              <a:buChar char="•"/>
            </a:pPr>
            <a:r>
              <a:rPr lang="en-US" sz="2000" dirty="0">
                <a:latin typeface="Palatino"/>
              </a:rPr>
              <a:t>Click the “Site Setup” link on the menu bar.</a:t>
            </a:r>
          </a:p>
          <a:p>
            <a:pPr marL="457200" indent="-457200">
              <a:buFont typeface="Arial" panose="020B0604020202020204" pitchFamily="34" charset="0"/>
              <a:buChar char="•"/>
            </a:pPr>
            <a:r>
              <a:rPr lang="en-US" sz="2000" dirty="0">
                <a:latin typeface="Palatino"/>
              </a:rPr>
              <a:t>Or click the “Set Up Your Site” button from the home page. </a:t>
            </a:r>
          </a:p>
          <a:p>
            <a:pPr marL="457200" indent="-457200">
              <a:buAutoNum type="arabicPeriod"/>
            </a:pPr>
            <a:endParaRPr lang="en-US" sz="2000" dirty="0">
              <a:latin typeface="Palatino"/>
            </a:endParaRPr>
          </a:p>
        </p:txBody>
      </p:sp>
      <p:grpSp>
        <p:nvGrpSpPr>
          <p:cNvPr id="14" name="Group 13">
            <a:extLst>
              <a:ext uri="{FF2B5EF4-FFF2-40B4-BE49-F238E27FC236}">
                <a16:creationId xmlns:a16="http://schemas.microsoft.com/office/drawing/2014/main" id="{3188CB90-D28F-1EA2-7326-D1F970CD6A34}"/>
              </a:ext>
            </a:extLst>
          </p:cNvPr>
          <p:cNvGrpSpPr/>
          <p:nvPr/>
        </p:nvGrpSpPr>
        <p:grpSpPr>
          <a:xfrm>
            <a:off x="6496186" y="171041"/>
            <a:ext cx="1966324" cy="1342617"/>
            <a:chOff x="236588" y="65684"/>
            <a:chExt cx="714742" cy="1113481"/>
          </a:xfrm>
        </p:grpSpPr>
        <p:sp>
          <p:nvSpPr>
            <p:cNvPr id="15" name="Down Arrow 56">
              <a:extLst>
                <a:ext uri="{FF2B5EF4-FFF2-40B4-BE49-F238E27FC236}">
                  <a16:creationId xmlns:a16="http://schemas.microsoft.com/office/drawing/2014/main" id="{45ADAF9E-4A0F-956B-AABC-12C63BD0CB76}"/>
                </a:ext>
              </a:extLst>
            </p:cNvPr>
            <p:cNvSpPr/>
            <p:nvPr/>
          </p:nvSpPr>
          <p:spPr>
            <a:xfrm>
              <a:off x="492048" y="152240"/>
              <a:ext cx="125575" cy="1026925"/>
            </a:xfrm>
            <a:prstGeom prst="downArrow">
              <a:avLst/>
            </a:prstGeom>
            <a:solidFill>
              <a:srgbClr val="FFC000"/>
            </a:solidFill>
            <a:ln w="9525"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013"/>
            </a:p>
          </p:txBody>
        </p:sp>
        <p:sp>
          <p:nvSpPr>
            <p:cNvPr id="16" name="Rectangle 15">
              <a:extLst>
                <a:ext uri="{FF2B5EF4-FFF2-40B4-BE49-F238E27FC236}">
                  <a16:creationId xmlns:a16="http://schemas.microsoft.com/office/drawing/2014/main" id="{1E3616CD-8DB4-7B88-B7B1-085C150D18ED}"/>
                </a:ext>
              </a:extLst>
            </p:cNvPr>
            <p:cNvSpPr/>
            <p:nvPr/>
          </p:nvSpPr>
          <p:spPr>
            <a:xfrm>
              <a:off x="236588" y="65684"/>
              <a:ext cx="714742" cy="510877"/>
            </a:xfrm>
            <a:prstGeom prst="rect">
              <a:avLst/>
            </a:prstGeom>
            <a:solidFill>
              <a:srgbClr val="FFC000"/>
            </a:solidFill>
            <a:ln w="9525"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200">
                  <a:solidFill>
                    <a:srgbClr val="000000"/>
                  </a:solidFill>
                  <a:latin typeface="Palatino"/>
                  <a:ea typeface="MS Mincho" panose="02020609040205080304" pitchFamily="49" charset="-128"/>
                  <a:cs typeface="Arial" panose="020B0604020202020204" pitchFamily="34" charset="0"/>
                </a:rPr>
                <a:t>Have multiple Girl Scouts? Easily switch between each site here. </a:t>
              </a:r>
            </a:p>
          </p:txBody>
        </p:sp>
      </p:grpSp>
      <p:sp>
        <p:nvSpPr>
          <p:cNvPr id="6" name="Rectangle 5">
            <a:extLst>
              <a:ext uri="{FF2B5EF4-FFF2-40B4-BE49-F238E27FC236}">
                <a16:creationId xmlns:a16="http://schemas.microsoft.com/office/drawing/2014/main" id="{42B0EB4D-BBC1-B728-E26E-56D15430EC6F}"/>
              </a:ext>
            </a:extLst>
          </p:cNvPr>
          <p:cNvSpPr/>
          <p:nvPr/>
        </p:nvSpPr>
        <p:spPr>
          <a:xfrm>
            <a:off x="3101645" y="1964002"/>
            <a:ext cx="738835" cy="282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052406-2905-2516-DF2D-C1A0186B20AC}"/>
              </a:ext>
            </a:extLst>
          </p:cNvPr>
          <p:cNvPicPr>
            <a:picLocks noChangeAspect="1"/>
          </p:cNvPicPr>
          <p:nvPr/>
        </p:nvPicPr>
        <p:blipFill>
          <a:blip r:embed="rId4"/>
          <a:stretch>
            <a:fillRect/>
          </a:stretch>
        </p:blipFill>
        <p:spPr>
          <a:xfrm>
            <a:off x="5305954" y="2559487"/>
            <a:ext cx="3689985" cy="2195031"/>
          </a:xfrm>
          <a:prstGeom prst="rect">
            <a:avLst/>
          </a:prstGeom>
          <a:ln>
            <a:solidFill>
              <a:schemeClr val="tx1"/>
            </a:solidFill>
          </a:ln>
        </p:spPr>
      </p:pic>
      <p:sp>
        <p:nvSpPr>
          <p:cNvPr id="7" name="Slide Number Placeholder 6">
            <a:extLst>
              <a:ext uri="{FF2B5EF4-FFF2-40B4-BE49-F238E27FC236}">
                <a16:creationId xmlns:a16="http://schemas.microsoft.com/office/drawing/2014/main" id="{CEDA9792-A33D-0059-42E7-97787587F19B}"/>
              </a:ext>
            </a:extLst>
          </p:cNvPr>
          <p:cNvSpPr>
            <a:spLocks noGrp="1"/>
          </p:cNvSpPr>
          <p:nvPr>
            <p:ph type="sldNum" sz="quarter" idx="10"/>
          </p:nvPr>
        </p:nvSpPr>
        <p:spPr/>
        <p:txBody>
          <a:bodyPr/>
          <a:lstStyle/>
          <a:p>
            <a:fld id="{7691CCDB-B024-8747-B233-CAD1CBC7A901}" type="slidenum">
              <a:rPr lang="en-US" smtClean="0"/>
              <a:pPr/>
              <a:t>15</a:t>
            </a:fld>
            <a:endParaRPr lang="en-US"/>
          </a:p>
        </p:txBody>
      </p:sp>
    </p:spTree>
    <p:extLst>
      <p:ext uri="{BB962C8B-B14F-4D97-AF65-F5344CB8AC3E}">
        <p14:creationId xmlns:p14="http://schemas.microsoft.com/office/powerpoint/2010/main" val="2469529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DF598A-0FE3-7C4A-2113-811BB72B26A9}"/>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itle 4">
            <a:extLst>
              <a:ext uri="{FF2B5EF4-FFF2-40B4-BE49-F238E27FC236}">
                <a16:creationId xmlns:a16="http://schemas.microsoft.com/office/drawing/2014/main" id="{6FD30AC4-9C5D-E4B8-1169-C1E6D1C5947F}"/>
              </a:ext>
            </a:extLst>
          </p:cNvPr>
          <p:cNvSpPr>
            <a:spLocks noGrp="1"/>
          </p:cNvSpPr>
          <p:nvPr>
            <p:ph type="title"/>
          </p:nvPr>
        </p:nvSpPr>
        <p:spPr>
          <a:xfrm>
            <a:off x="3818237" y="1695564"/>
            <a:ext cx="5008139" cy="606225"/>
          </a:xfrm>
        </p:spPr>
        <p:txBody>
          <a:bodyPr>
            <a:normAutofit/>
          </a:bodyPr>
          <a:lstStyle/>
          <a:p>
            <a:r>
              <a:rPr lang="en-US" dirty="0"/>
              <a:t>Four sections to set up the site</a:t>
            </a:r>
          </a:p>
        </p:txBody>
      </p:sp>
      <p:sp>
        <p:nvSpPr>
          <p:cNvPr id="7" name="Text Placeholder 6">
            <a:extLst>
              <a:ext uri="{FF2B5EF4-FFF2-40B4-BE49-F238E27FC236}">
                <a16:creationId xmlns:a16="http://schemas.microsoft.com/office/drawing/2014/main" id="{484BE85E-9F34-3170-1B2C-06385C5633FA}"/>
              </a:ext>
            </a:extLst>
          </p:cNvPr>
          <p:cNvSpPr>
            <a:spLocks noGrp="1"/>
          </p:cNvSpPr>
          <p:nvPr>
            <p:ph type="body" sz="quarter" idx="13"/>
          </p:nvPr>
        </p:nvSpPr>
        <p:spPr/>
        <p:txBody>
          <a:bodyPr/>
          <a:lstStyle/>
          <a:p>
            <a:r>
              <a:rPr lang="en-US"/>
              <a:t>Girl Scout Site Set Up</a:t>
            </a:r>
          </a:p>
        </p:txBody>
      </p:sp>
      <p:sp>
        <p:nvSpPr>
          <p:cNvPr id="6" name="Content Placeholder 5">
            <a:extLst>
              <a:ext uri="{FF2B5EF4-FFF2-40B4-BE49-F238E27FC236}">
                <a16:creationId xmlns:a16="http://schemas.microsoft.com/office/drawing/2014/main" id="{5E2B6B1C-EF0C-4C99-92FA-83ACFB8E8A87}"/>
              </a:ext>
            </a:extLst>
          </p:cNvPr>
          <p:cNvSpPr>
            <a:spLocks noGrp="1"/>
          </p:cNvSpPr>
          <p:nvPr>
            <p:ph sz="half" idx="12"/>
          </p:nvPr>
        </p:nvSpPr>
        <p:spPr>
          <a:xfrm>
            <a:off x="3818237" y="2308274"/>
            <a:ext cx="5008139" cy="1184569"/>
          </a:xfrm>
        </p:spPr>
        <p:txBody>
          <a:bodyPr>
            <a:normAutofit/>
          </a:bodyPr>
          <a:lstStyle/>
          <a:p>
            <a:pPr marL="342900" marR="0" lvl="0" indent="-342900">
              <a:spcBef>
                <a:spcPts val="0"/>
              </a:spcBef>
              <a:spcAft>
                <a:spcPts val="0"/>
              </a:spcAft>
              <a:buFont typeface="+mj-lt"/>
              <a:buAutoNum type="arabicPeriod"/>
            </a:pPr>
            <a:r>
              <a:rPr lang="en-US" sz="1800" dirty="0">
                <a:solidFill>
                  <a:srgbClr val="000000"/>
                </a:solidFill>
                <a:effectLst/>
                <a:latin typeface="Palatino"/>
                <a:ea typeface="MS Mincho" panose="02020609040205080304" pitchFamily="49" charset="-128"/>
                <a:cs typeface="Times New Roman" panose="02020603050405020304" pitchFamily="18" charset="0"/>
              </a:rPr>
              <a:t>Goal Setting: Set My Sales Target</a:t>
            </a:r>
            <a:endParaRPr lang="en-US" sz="1800" dirty="0">
              <a:effectLst/>
              <a:latin typeface="Palatino"/>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0000"/>
                </a:solidFill>
                <a:effectLst/>
                <a:latin typeface="Palatino"/>
                <a:ea typeface="MS Mincho" panose="02020609040205080304" pitchFamily="49" charset="-128"/>
                <a:cs typeface="Times New Roman" panose="02020603050405020304" pitchFamily="18" charset="0"/>
              </a:rPr>
              <a:t>My Cookie Story</a:t>
            </a:r>
            <a:endParaRPr lang="en-US" sz="1800" dirty="0">
              <a:effectLst/>
              <a:latin typeface="Palatino"/>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0000"/>
                </a:solidFill>
                <a:effectLst/>
                <a:latin typeface="Palatino"/>
                <a:ea typeface="MS Mincho" panose="02020609040205080304" pitchFamily="49" charset="-128"/>
                <a:cs typeface="Times New Roman" panose="02020603050405020304" pitchFamily="18" charset="0"/>
              </a:rPr>
              <a:t>Photo/Video Upload</a:t>
            </a:r>
            <a:endParaRPr lang="en-US" sz="1800" dirty="0">
              <a:effectLst/>
              <a:latin typeface="Palatino"/>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0000"/>
                </a:solidFill>
                <a:effectLst/>
                <a:latin typeface="Palatino"/>
                <a:ea typeface="MS Mincho" panose="02020609040205080304" pitchFamily="49" charset="-128"/>
                <a:cs typeface="Times New Roman" panose="02020603050405020304" pitchFamily="18" charset="0"/>
              </a:rPr>
              <a:t>Preview and Publish Your Site</a:t>
            </a:r>
            <a:endParaRPr lang="en-US" dirty="0"/>
          </a:p>
        </p:txBody>
      </p:sp>
      <p:sp>
        <p:nvSpPr>
          <p:cNvPr id="4" name="Slide Number Placeholder 3">
            <a:extLst>
              <a:ext uri="{FF2B5EF4-FFF2-40B4-BE49-F238E27FC236}">
                <a16:creationId xmlns:a16="http://schemas.microsoft.com/office/drawing/2014/main" id="{4B0399DF-B214-B47D-FEB0-04CDEEBA0ADC}"/>
              </a:ext>
            </a:extLst>
          </p:cNvPr>
          <p:cNvSpPr>
            <a:spLocks noGrp="1"/>
          </p:cNvSpPr>
          <p:nvPr>
            <p:ph type="sldNum" sz="quarter" idx="10"/>
          </p:nvPr>
        </p:nvSpPr>
        <p:spPr/>
        <p:txBody>
          <a:bodyPr/>
          <a:lstStyle/>
          <a:p>
            <a:fld id="{7691CCDB-B024-8747-B233-CAD1CBC7A901}" type="slidenum">
              <a:rPr lang="en-US" smtClean="0"/>
              <a:pPr/>
              <a:t>16</a:t>
            </a:fld>
            <a:endParaRPr lang="en-US"/>
          </a:p>
        </p:txBody>
      </p:sp>
    </p:spTree>
    <p:extLst>
      <p:ext uri="{BB962C8B-B14F-4D97-AF65-F5344CB8AC3E}">
        <p14:creationId xmlns:p14="http://schemas.microsoft.com/office/powerpoint/2010/main" val="626639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Text Placeholder 2058">
            <a:extLst>
              <a:ext uri="{FF2B5EF4-FFF2-40B4-BE49-F238E27FC236}">
                <a16:creationId xmlns:a16="http://schemas.microsoft.com/office/drawing/2014/main" id="{5AA02B25-CC03-DCC0-49C7-A622D67BE4AC}"/>
              </a:ext>
            </a:extLst>
          </p:cNvPr>
          <p:cNvSpPr>
            <a:spLocks noGrp="1"/>
          </p:cNvSpPr>
          <p:nvPr>
            <p:ph type="body" sz="quarter" idx="19"/>
          </p:nvPr>
        </p:nvSpPr>
        <p:spPr/>
        <p:txBody>
          <a:bodyPr>
            <a:normAutofit/>
          </a:bodyPr>
          <a:lstStyle/>
          <a:p>
            <a:pPr marL="0" indent="0">
              <a:buNone/>
            </a:pPr>
            <a:r>
              <a:rPr lang="en-US">
                <a:solidFill>
                  <a:schemeClr val="bg1"/>
                </a:solidFill>
                <a:latin typeface="+mn-lt"/>
              </a:rPr>
              <a:t>Step 2-Setup Your Site</a:t>
            </a:r>
          </a:p>
        </p:txBody>
      </p:sp>
      <p:sp>
        <p:nvSpPr>
          <p:cNvPr id="4" name="Title 3"/>
          <p:cNvSpPr>
            <a:spLocks noGrp="1"/>
          </p:cNvSpPr>
          <p:nvPr>
            <p:ph type="title" idx="4294967295"/>
          </p:nvPr>
        </p:nvSpPr>
        <p:spPr>
          <a:xfrm>
            <a:off x="0" y="90488"/>
            <a:ext cx="4338638" cy="547687"/>
          </a:xfrm>
        </p:spPr>
        <p:txBody>
          <a:bodyPr>
            <a:normAutofit/>
          </a:bodyPr>
          <a:lstStyle/>
          <a:p>
            <a:pPr marL="91440" indent="-457200"/>
            <a:r>
              <a:rPr lang="en-US" sz="2100">
                <a:latin typeface="Palatino"/>
              </a:rPr>
              <a:t>Goal Setting: Set My Sales Target</a:t>
            </a:r>
          </a:p>
        </p:txBody>
      </p:sp>
      <p:grpSp>
        <p:nvGrpSpPr>
          <p:cNvPr id="3" name="Group 2">
            <a:extLst>
              <a:ext uri="{FF2B5EF4-FFF2-40B4-BE49-F238E27FC236}">
                <a16:creationId xmlns:a16="http://schemas.microsoft.com/office/drawing/2014/main" id="{DA7B8487-B6B8-D1D3-F4F0-21CD05E15731}"/>
              </a:ext>
            </a:extLst>
          </p:cNvPr>
          <p:cNvGrpSpPr/>
          <p:nvPr/>
        </p:nvGrpSpPr>
        <p:grpSpPr>
          <a:xfrm>
            <a:off x="1708295" y="855514"/>
            <a:ext cx="5727410" cy="3432473"/>
            <a:chOff x="3058838" y="839648"/>
            <a:chExt cx="5727410" cy="3432473"/>
          </a:xfrm>
        </p:grpSpPr>
        <p:pic>
          <p:nvPicPr>
            <p:cNvPr id="26" name="Picture 25" descr="Graphical user interface, text, application, email&#10;&#10;Description automatically generated">
              <a:extLst>
                <a:ext uri="{FF2B5EF4-FFF2-40B4-BE49-F238E27FC236}">
                  <a16:creationId xmlns:a16="http://schemas.microsoft.com/office/drawing/2014/main" id="{2B39A02B-0B09-2E09-690B-9B38C7D31951}"/>
                </a:ext>
              </a:extLst>
            </p:cNvPr>
            <p:cNvPicPr>
              <a:picLocks noChangeAspect="1"/>
            </p:cNvPicPr>
            <p:nvPr/>
          </p:nvPicPr>
          <p:blipFill rotWithShape="1">
            <a:blip r:embed="rId3"/>
            <a:srcRect b="23768"/>
            <a:stretch/>
          </p:blipFill>
          <p:spPr bwMode="auto">
            <a:xfrm>
              <a:off x="3325496" y="839648"/>
              <a:ext cx="5460752" cy="3432473"/>
            </a:xfrm>
            <a:prstGeom prst="rect">
              <a:avLst/>
            </a:prstGeom>
            <a:ln>
              <a:solidFill>
                <a:schemeClr val="accent1"/>
              </a:solidFill>
            </a:ln>
            <a:extLst>
              <a:ext uri="{53640926-AAD7-44D8-BBD7-CCE9431645EC}">
                <a14:shadowObscured xmlns:a14="http://schemas.microsoft.com/office/drawing/2010/main"/>
              </a:ext>
            </a:extLst>
          </p:spPr>
        </p:pic>
        <p:grpSp>
          <p:nvGrpSpPr>
            <p:cNvPr id="30" name="Group 29">
              <a:extLst>
                <a:ext uri="{FF2B5EF4-FFF2-40B4-BE49-F238E27FC236}">
                  <a16:creationId xmlns:a16="http://schemas.microsoft.com/office/drawing/2014/main" id="{19999F42-5E93-7285-DF3C-776A17AB980F}"/>
                </a:ext>
              </a:extLst>
            </p:cNvPr>
            <p:cNvGrpSpPr/>
            <p:nvPr/>
          </p:nvGrpSpPr>
          <p:grpSpPr>
            <a:xfrm>
              <a:off x="3520483" y="1718858"/>
              <a:ext cx="658495" cy="273050"/>
              <a:chOff x="4281011" y="2431097"/>
              <a:chExt cx="658495" cy="273050"/>
            </a:xfrm>
          </p:grpSpPr>
          <p:sp>
            <p:nvSpPr>
              <p:cNvPr id="28" name="Rectangle 27">
                <a:extLst>
                  <a:ext uri="{FF2B5EF4-FFF2-40B4-BE49-F238E27FC236}">
                    <a16:creationId xmlns:a16="http://schemas.microsoft.com/office/drawing/2014/main" id="{EA3FBEE2-CBD1-7DE6-404E-714A78D6316E}"/>
                  </a:ext>
                </a:extLst>
              </p:cNvPr>
              <p:cNvSpPr/>
              <p:nvPr/>
            </p:nvSpPr>
            <p:spPr>
              <a:xfrm>
                <a:off x="4281011" y="2431097"/>
                <a:ext cx="369570" cy="27305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Arial" panose="020B0604020202020204" pitchFamily="34" charset="0"/>
                  </a:rPr>
                  <a:t>1</a:t>
                </a:r>
                <a:endParaRPr lang="en-US" sz="1200">
                  <a:effectLst/>
                  <a:latin typeface="Palatino"/>
                  <a:ea typeface="MS Mincho" panose="02020609040205080304" pitchFamily="49" charset="-128"/>
                  <a:cs typeface="Times New Roman" panose="02020603050405020304" pitchFamily="18" charset="0"/>
                </a:endParaRPr>
              </a:p>
            </p:txBody>
          </p:sp>
          <p:sp>
            <p:nvSpPr>
              <p:cNvPr id="29" name="Arrow: Down 28">
                <a:extLst>
                  <a:ext uri="{FF2B5EF4-FFF2-40B4-BE49-F238E27FC236}">
                    <a16:creationId xmlns:a16="http://schemas.microsoft.com/office/drawing/2014/main" id="{A1C0E20F-8C11-82A1-A1FA-D8C5861AB5E8}"/>
                  </a:ext>
                </a:extLst>
              </p:cNvPr>
              <p:cNvSpPr/>
              <p:nvPr/>
            </p:nvSpPr>
            <p:spPr>
              <a:xfrm rot="16200000">
                <a:off x="4725193" y="2426335"/>
                <a:ext cx="137795"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grpSp>
        <p:grpSp>
          <p:nvGrpSpPr>
            <p:cNvPr id="2049" name="Group 2048">
              <a:extLst>
                <a:ext uri="{FF2B5EF4-FFF2-40B4-BE49-F238E27FC236}">
                  <a16:creationId xmlns:a16="http://schemas.microsoft.com/office/drawing/2014/main" id="{003A695B-4678-756E-344F-F7226D045A63}"/>
                </a:ext>
              </a:extLst>
            </p:cNvPr>
            <p:cNvGrpSpPr/>
            <p:nvPr/>
          </p:nvGrpSpPr>
          <p:grpSpPr>
            <a:xfrm>
              <a:off x="6257061" y="1347383"/>
              <a:ext cx="369570" cy="371475"/>
              <a:chOff x="4387215" y="2386013"/>
              <a:chExt cx="369570" cy="371475"/>
            </a:xfrm>
          </p:grpSpPr>
          <p:sp>
            <p:nvSpPr>
              <p:cNvPr id="31" name="Arrow: Down 30">
                <a:extLst>
                  <a:ext uri="{FF2B5EF4-FFF2-40B4-BE49-F238E27FC236}">
                    <a16:creationId xmlns:a16="http://schemas.microsoft.com/office/drawing/2014/main" id="{4ECD9E4F-8924-4968-D5B3-69A1B6A52047}"/>
                  </a:ext>
                </a:extLst>
              </p:cNvPr>
              <p:cNvSpPr/>
              <p:nvPr/>
            </p:nvSpPr>
            <p:spPr>
              <a:xfrm>
                <a:off x="4525010" y="2466658"/>
                <a:ext cx="116840"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sp>
            <p:nvSpPr>
              <p:cNvPr id="2048" name="Rectangle 2047">
                <a:extLst>
                  <a:ext uri="{FF2B5EF4-FFF2-40B4-BE49-F238E27FC236}">
                    <a16:creationId xmlns:a16="http://schemas.microsoft.com/office/drawing/2014/main" id="{0708C291-79AE-8655-617B-838B65CC4D43}"/>
                  </a:ext>
                </a:extLst>
              </p:cNvPr>
              <p:cNvSpPr/>
              <p:nvPr/>
            </p:nvSpPr>
            <p:spPr>
              <a:xfrm>
                <a:off x="4387215" y="2386013"/>
                <a:ext cx="369570" cy="2971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Arial" panose="020B0604020202020204" pitchFamily="34" charset="0"/>
                  </a:rPr>
                  <a:t>2</a:t>
                </a:r>
                <a:endParaRPr lang="en-US" sz="1200">
                  <a:effectLst/>
                  <a:latin typeface="Palatino"/>
                  <a:ea typeface="MS Mincho" panose="02020609040205080304" pitchFamily="49" charset="-128"/>
                  <a:cs typeface="Times New Roman" panose="02020603050405020304" pitchFamily="18" charset="0"/>
                </a:endParaRPr>
              </a:p>
            </p:txBody>
          </p:sp>
        </p:grpSp>
        <p:grpSp>
          <p:nvGrpSpPr>
            <p:cNvPr id="2054" name="Group 2053">
              <a:extLst>
                <a:ext uri="{FF2B5EF4-FFF2-40B4-BE49-F238E27FC236}">
                  <a16:creationId xmlns:a16="http://schemas.microsoft.com/office/drawing/2014/main" id="{AFA04E3E-40EA-AF63-8440-9B94E410AFC1}"/>
                </a:ext>
              </a:extLst>
            </p:cNvPr>
            <p:cNvGrpSpPr/>
            <p:nvPr/>
          </p:nvGrpSpPr>
          <p:grpSpPr>
            <a:xfrm>
              <a:off x="7863911" y="1928409"/>
              <a:ext cx="711200" cy="297180"/>
              <a:chOff x="4143693" y="2408873"/>
              <a:chExt cx="711200" cy="297180"/>
            </a:xfrm>
          </p:grpSpPr>
          <p:sp>
            <p:nvSpPr>
              <p:cNvPr id="2052" name="Rectangle 2051">
                <a:extLst>
                  <a:ext uri="{FF2B5EF4-FFF2-40B4-BE49-F238E27FC236}">
                    <a16:creationId xmlns:a16="http://schemas.microsoft.com/office/drawing/2014/main" id="{C58FEEF7-105E-3F68-EEC3-0D0DF7350FFD}"/>
                  </a:ext>
                </a:extLst>
              </p:cNvPr>
              <p:cNvSpPr/>
              <p:nvPr/>
            </p:nvSpPr>
            <p:spPr>
              <a:xfrm>
                <a:off x="4485323" y="2408873"/>
                <a:ext cx="369570" cy="2971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Arial" panose="020B0604020202020204" pitchFamily="34" charset="0"/>
                  </a:rPr>
                  <a:t>3</a:t>
                </a:r>
                <a:endParaRPr lang="en-US" sz="1200">
                  <a:effectLst/>
                  <a:latin typeface="Palatino"/>
                  <a:ea typeface="MS Mincho" panose="02020609040205080304" pitchFamily="49" charset="-128"/>
                  <a:cs typeface="Times New Roman" panose="02020603050405020304" pitchFamily="18" charset="0"/>
                </a:endParaRPr>
              </a:p>
            </p:txBody>
          </p:sp>
          <p:sp>
            <p:nvSpPr>
              <p:cNvPr id="2053" name="Arrow: Down 2052">
                <a:extLst>
                  <a:ext uri="{FF2B5EF4-FFF2-40B4-BE49-F238E27FC236}">
                    <a16:creationId xmlns:a16="http://schemas.microsoft.com/office/drawing/2014/main" id="{4F240B66-998E-3E57-C434-BABF39608F01}"/>
                  </a:ext>
                </a:extLst>
              </p:cNvPr>
              <p:cNvSpPr/>
              <p:nvPr/>
            </p:nvSpPr>
            <p:spPr>
              <a:xfrm rot="5400000">
                <a:off x="4289108" y="2364423"/>
                <a:ext cx="123825" cy="414655"/>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grpSp>
        <p:grpSp>
          <p:nvGrpSpPr>
            <p:cNvPr id="2057" name="Group 2056">
              <a:extLst>
                <a:ext uri="{FF2B5EF4-FFF2-40B4-BE49-F238E27FC236}">
                  <a16:creationId xmlns:a16="http://schemas.microsoft.com/office/drawing/2014/main" id="{EC503B96-D7C4-1142-C1A8-D92DC97AEFC0}"/>
                </a:ext>
              </a:extLst>
            </p:cNvPr>
            <p:cNvGrpSpPr/>
            <p:nvPr/>
          </p:nvGrpSpPr>
          <p:grpSpPr>
            <a:xfrm>
              <a:off x="3058838" y="3313202"/>
              <a:ext cx="646430" cy="297180"/>
              <a:chOff x="4287044" y="2443004"/>
              <a:chExt cx="646430" cy="297180"/>
            </a:xfrm>
          </p:grpSpPr>
          <p:sp>
            <p:nvSpPr>
              <p:cNvPr id="2055" name="Rectangle 2054">
                <a:extLst>
                  <a:ext uri="{FF2B5EF4-FFF2-40B4-BE49-F238E27FC236}">
                    <a16:creationId xmlns:a16="http://schemas.microsoft.com/office/drawing/2014/main" id="{168786C6-22F8-B241-59DA-B828CDF4F52F}"/>
                  </a:ext>
                </a:extLst>
              </p:cNvPr>
              <p:cNvSpPr/>
              <p:nvPr/>
            </p:nvSpPr>
            <p:spPr>
              <a:xfrm>
                <a:off x="4287044" y="2443004"/>
                <a:ext cx="369570" cy="2971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Arial" panose="020B0604020202020204" pitchFamily="34" charset="0"/>
                  </a:rPr>
                  <a:t>4</a:t>
                </a:r>
                <a:endParaRPr lang="en-US" sz="1200">
                  <a:effectLst/>
                  <a:latin typeface="Palatino"/>
                  <a:ea typeface="MS Mincho" panose="02020609040205080304" pitchFamily="49" charset="-128"/>
                  <a:cs typeface="Times New Roman" panose="02020603050405020304" pitchFamily="18" charset="0"/>
                </a:endParaRPr>
              </a:p>
            </p:txBody>
          </p:sp>
          <p:sp>
            <p:nvSpPr>
              <p:cNvPr id="2056" name="Arrow: Down 2055">
                <a:extLst>
                  <a:ext uri="{FF2B5EF4-FFF2-40B4-BE49-F238E27FC236}">
                    <a16:creationId xmlns:a16="http://schemas.microsoft.com/office/drawing/2014/main" id="{2DEA751A-C2E7-42B3-C628-F66DF8DC4FD6}"/>
                  </a:ext>
                </a:extLst>
              </p:cNvPr>
              <p:cNvSpPr/>
              <p:nvPr/>
            </p:nvSpPr>
            <p:spPr>
              <a:xfrm rot="16200000">
                <a:off x="4719161" y="2403317"/>
                <a:ext cx="137795"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grpSp>
      </p:grpSp>
      <p:sp>
        <p:nvSpPr>
          <p:cNvPr id="5" name="Footer Placeholder 4">
            <a:extLst>
              <a:ext uri="{FF2B5EF4-FFF2-40B4-BE49-F238E27FC236}">
                <a16:creationId xmlns:a16="http://schemas.microsoft.com/office/drawing/2014/main" id="{9E29CAF1-F002-9C31-F679-B0D63630B7C9}"/>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Slide Number Placeholder 5">
            <a:extLst>
              <a:ext uri="{FF2B5EF4-FFF2-40B4-BE49-F238E27FC236}">
                <a16:creationId xmlns:a16="http://schemas.microsoft.com/office/drawing/2014/main" id="{EB7DFAA9-015A-A42F-BFBB-F981FD2A8731}"/>
              </a:ext>
            </a:extLst>
          </p:cNvPr>
          <p:cNvSpPr>
            <a:spLocks noGrp="1"/>
          </p:cNvSpPr>
          <p:nvPr>
            <p:ph type="sldNum" sz="quarter" idx="10"/>
          </p:nvPr>
        </p:nvSpPr>
        <p:spPr/>
        <p:txBody>
          <a:bodyPr/>
          <a:lstStyle/>
          <a:p>
            <a:fld id="{7691CCDB-B024-8747-B233-CAD1CBC7A901}" type="slidenum">
              <a:rPr lang="en-US" smtClean="0"/>
              <a:pPr/>
              <a:t>17</a:t>
            </a:fld>
            <a:endParaRPr lang="en-US"/>
          </a:p>
        </p:txBody>
      </p:sp>
    </p:spTree>
    <p:extLst>
      <p:ext uri="{BB962C8B-B14F-4D97-AF65-F5344CB8AC3E}">
        <p14:creationId xmlns:p14="http://schemas.microsoft.com/office/powerpoint/2010/main" val="79512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0C6CA7-6A13-5953-3786-443C9DECA1E2}"/>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itle 3">
            <a:extLst>
              <a:ext uri="{FF2B5EF4-FFF2-40B4-BE49-F238E27FC236}">
                <a16:creationId xmlns:a16="http://schemas.microsoft.com/office/drawing/2014/main" id="{E2D1769D-11AC-5DF1-9F8F-2BD463918D5F}"/>
              </a:ext>
            </a:extLst>
          </p:cNvPr>
          <p:cNvSpPr>
            <a:spLocks noGrp="1"/>
          </p:cNvSpPr>
          <p:nvPr>
            <p:ph type="title" idx="4294967295"/>
          </p:nvPr>
        </p:nvSpPr>
        <p:spPr>
          <a:xfrm>
            <a:off x="0" y="463550"/>
            <a:ext cx="5135563" cy="415925"/>
          </a:xfrm>
        </p:spPr>
        <p:txBody>
          <a:bodyPr>
            <a:normAutofit fontScale="90000"/>
          </a:bodyPr>
          <a:lstStyle/>
          <a:p>
            <a:r>
              <a:rPr lang="en-US">
                <a:latin typeface="Palatino"/>
              </a:rPr>
              <a:t>My Cookie Story</a:t>
            </a:r>
          </a:p>
        </p:txBody>
      </p:sp>
      <p:sp>
        <p:nvSpPr>
          <p:cNvPr id="5" name="Text Placeholder 2058">
            <a:extLst>
              <a:ext uri="{FF2B5EF4-FFF2-40B4-BE49-F238E27FC236}">
                <a16:creationId xmlns:a16="http://schemas.microsoft.com/office/drawing/2014/main" id="{7E0C3026-D72F-14D0-5342-BCF563091F2F}"/>
              </a:ext>
            </a:extLst>
          </p:cNvPr>
          <p:cNvSpPr txBox="1">
            <a:spLocks/>
          </p:cNvSpPr>
          <p:nvPr/>
        </p:nvSpPr>
        <p:spPr>
          <a:xfrm>
            <a:off x="171449" y="428031"/>
            <a:ext cx="4229100" cy="257175"/>
          </a:xfrm>
          <a:prstGeom prst="rect">
            <a:avLst/>
          </a:prstGeom>
        </p:spPr>
        <p:txBody>
          <a:bodyPr vert="horz" lIns="91440" tIns="45720" rIns="91440" bIns="4572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US">
              <a:latin typeface="+mn-lt"/>
            </a:endParaRPr>
          </a:p>
        </p:txBody>
      </p:sp>
      <p:grpSp>
        <p:nvGrpSpPr>
          <p:cNvPr id="14" name="Group 13">
            <a:extLst>
              <a:ext uri="{FF2B5EF4-FFF2-40B4-BE49-F238E27FC236}">
                <a16:creationId xmlns:a16="http://schemas.microsoft.com/office/drawing/2014/main" id="{915D37DC-F91E-DC92-BAF9-68275EC064CC}"/>
              </a:ext>
            </a:extLst>
          </p:cNvPr>
          <p:cNvGrpSpPr/>
          <p:nvPr/>
        </p:nvGrpSpPr>
        <p:grpSpPr>
          <a:xfrm>
            <a:off x="1586320" y="1409700"/>
            <a:ext cx="5971361" cy="2324100"/>
            <a:chOff x="3046376" y="1409700"/>
            <a:chExt cx="5971361" cy="2324100"/>
          </a:xfrm>
        </p:grpSpPr>
        <p:pic>
          <p:nvPicPr>
            <p:cNvPr id="6" name="Picture 5">
              <a:extLst>
                <a:ext uri="{FF2B5EF4-FFF2-40B4-BE49-F238E27FC236}">
                  <a16:creationId xmlns:a16="http://schemas.microsoft.com/office/drawing/2014/main" id="{8CDFC466-D4CA-747E-9D56-A30803EC3B08}"/>
                </a:ext>
              </a:extLst>
            </p:cNvPr>
            <p:cNvPicPr>
              <a:picLocks noChangeAspect="1"/>
            </p:cNvPicPr>
            <p:nvPr/>
          </p:nvPicPr>
          <p:blipFill>
            <a:blip r:embed="rId3"/>
            <a:stretch>
              <a:fillRect/>
            </a:stretch>
          </p:blipFill>
          <p:spPr>
            <a:xfrm>
              <a:off x="3142082" y="1409700"/>
              <a:ext cx="5875655" cy="2324100"/>
            </a:xfrm>
            <a:prstGeom prst="rect">
              <a:avLst/>
            </a:prstGeom>
            <a:ln>
              <a:solidFill>
                <a:schemeClr val="accent1"/>
              </a:solidFill>
            </a:ln>
          </p:spPr>
        </p:pic>
        <p:sp>
          <p:nvSpPr>
            <p:cNvPr id="7" name="Rectangle 6">
              <a:extLst>
                <a:ext uri="{FF2B5EF4-FFF2-40B4-BE49-F238E27FC236}">
                  <a16:creationId xmlns:a16="http://schemas.microsoft.com/office/drawing/2014/main" id="{BA9A8227-EB2D-0A97-F86C-5133FB835F38}"/>
                </a:ext>
              </a:extLst>
            </p:cNvPr>
            <p:cNvSpPr/>
            <p:nvPr/>
          </p:nvSpPr>
          <p:spPr>
            <a:xfrm>
              <a:off x="3046376" y="2291316"/>
              <a:ext cx="344170" cy="36576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ea typeface="MS Mincho" panose="02020609040205080304" pitchFamily="49" charset="-128"/>
                  <a:cs typeface="Arial" panose="020B0604020202020204" pitchFamily="34" charset="0"/>
                </a:rPr>
                <a:t>1</a:t>
              </a:r>
              <a:endParaRPr lang="en-US" sz="1200">
                <a:effectLst/>
                <a:ea typeface="MS Mincho" panose="02020609040205080304" pitchFamily="49" charset="-128"/>
                <a:cs typeface="Times New Roman" panose="02020603050405020304" pitchFamily="18" charset="0"/>
              </a:endParaRPr>
            </a:p>
          </p:txBody>
        </p:sp>
        <p:sp>
          <p:nvSpPr>
            <p:cNvPr id="9" name="Right Arrow 224">
              <a:extLst>
                <a:ext uri="{FF2B5EF4-FFF2-40B4-BE49-F238E27FC236}">
                  <a16:creationId xmlns:a16="http://schemas.microsoft.com/office/drawing/2014/main" id="{A81DE6E5-C80B-9B9D-1D18-E80F9E9C8468}"/>
                </a:ext>
              </a:extLst>
            </p:cNvPr>
            <p:cNvSpPr/>
            <p:nvPr/>
          </p:nvSpPr>
          <p:spPr>
            <a:xfrm flipV="1">
              <a:off x="5761967" y="3074748"/>
              <a:ext cx="320314" cy="136128"/>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ight Arrow 225">
              <a:extLst>
                <a:ext uri="{FF2B5EF4-FFF2-40B4-BE49-F238E27FC236}">
                  <a16:creationId xmlns:a16="http://schemas.microsoft.com/office/drawing/2014/main" id="{47003676-DBC0-DEFD-CB39-584C0CCBDF88}"/>
                </a:ext>
              </a:extLst>
            </p:cNvPr>
            <p:cNvSpPr/>
            <p:nvPr/>
          </p:nvSpPr>
          <p:spPr>
            <a:xfrm flipV="1">
              <a:off x="3275925" y="2375521"/>
              <a:ext cx="407422" cy="19735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ight Arrow 226">
              <a:extLst>
                <a:ext uri="{FF2B5EF4-FFF2-40B4-BE49-F238E27FC236}">
                  <a16:creationId xmlns:a16="http://schemas.microsoft.com/office/drawing/2014/main" id="{E254809F-9C76-2516-FEB7-0422B0D87FAF}"/>
                </a:ext>
              </a:extLst>
            </p:cNvPr>
            <p:cNvSpPr/>
            <p:nvPr/>
          </p:nvSpPr>
          <p:spPr>
            <a:xfrm rot="10800000" flipV="1">
              <a:off x="8066839" y="2434590"/>
              <a:ext cx="407422" cy="273547"/>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ED258BF6-FCDA-AEFA-DE38-FAA72C37A30B}"/>
                </a:ext>
              </a:extLst>
            </p:cNvPr>
            <p:cNvSpPr/>
            <p:nvPr/>
          </p:nvSpPr>
          <p:spPr>
            <a:xfrm>
              <a:off x="8392435" y="2427138"/>
              <a:ext cx="264160" cy="29146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ea typeface="MS Mincho" panose="02020609040205080304" pitchFamily="49" charset="-128"/>
                  <a:cs typeface="Arial" panose="020B0604020202020204" pitchFamily="34" charset="0"/>
                </a:rPr>
                <a:t>2</a:t>
              </a:r>
              <a:endParaRPr lang="en-US" sz="1200">
                <a:effectLst/>
                <a:ea typeface="MS Mincho" panose="02020609040205080304" pitchFamily="49" charset="-128"/>
                <a:cs typeface="Times New Roman" panose="02020603050405020304" pitchFamily="18" charset="0"/>
              </a:endParaRPr>
            </a:p>
          </p:txBody>
        </p:sp>
        <p:sp>
          <p:nvSpPr>
            <p:cNvPr id="13" name="Rectangle 12">
              <a:extLst>
                <a:ext uri="{FF2B5EF4-FFF2-40B4-BE49-F238E27FC236}">
                  <a16:creationId xmlns:a16="http://schemas.microsoft.com/office/drawing/2014/main" id="{87CAA379-0F41-D3CA-49E2-2532E8647DC1}"/>
                </a:ext>
              </a:extLst>
            </p:cNvPr>
            <p:cNvSpPr/>
            <p:nvPr/>
          </p:nvSpPr>
          <p:spPr>
            <a:xfrm>
              <a:off x="5496698" y="3002159"/>
              <a:ext cx="300990" cy="28130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ea typeface="MS Mincho" panose="02020609040205080304" pitchFamily="49" charset="-128"/>
                  <a:cs typeface="Arial" panose="020B0604020202020204" pitchFamily="34" charset="0"/>
                </a:rPr>
                <a:t>3</a:t>
              </a:r>
              <a:endParaRPr lang="en-US" sz="1200">
                <a:effectLst/>
                <a:ea typeface="MS Mincho" panose="02020609040205080304" pitchFamily="49" charset="-128"/>
                <a:cs typeface="Times New Roman" panose="02020603050405020304" pitchFamily="18" charset="0"/>
              </a:endParaRPr>
            </a:p>
          </p:txBody>
        </p:sp>
      </p:grpSp>
      <p:sp>
        <p:nvSpPr>
          <p:cNvPr id="8" name="Slide Number Placeholder 7">
            <a:extLst>
              <a:ext uri="{FF2B5EF4-FFF2-40B4-BE49-F238E27FC236}">
                <a16:creationId xmlns:a16="http://schemas.microsoft.com/office/drawing/2014/main" id="{769F85B8-E5A9-D2E3-F34F-D80CF28D7E11}"/>
              </a:ext>
            </a:extLst>
          </p:cNvPr>
          <p:cNvSpPr>
            <a:spLocks noGrp="1"/>
          </p:cNvSpPr>
          <p:nvPr>
            <p:ph type="sldNum" sz="quarter" idx="10"/>
          </p:nvPr>
        </p:nvSpPr>
        <p:spPr/>
        <p:txBody>
          <a:bodyPr/>
          <a:lstStyle/>
          <a:p>
            <a:fld id="{7691CCDB-B024-8747-B233-CAD1CBC7A901}" type="slidenum">
              <a:rPr lang="en-US" smtClean="0"/>
              <a:pPr/>
              <a:t>18</a:t>
            </a:fld>
            <a:endParaRPr lang="en-US"/>
          </a:p>
        </p:txBody>
      </p:sp>
    </p:spTree>
    <p:extLst>
      <p:ext uri="{BB962C8B-B14F-4D97-AF65-F5344CB8AC3E}">
        <p14:creationId xmlns:p14="http://schemas.microsoft.com/office/powerpoint/2010/main" val="51337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49CD21-B5C2-3A82-482D-CF6093E29AA6}"/>
              </a:ext>
            </a:extLst>
          </p:cNvPr>
          <p:cNvSpPr>
            <a:spLocks noGrp="1"/>
          </p:cNvSpPr>
          <p:nvPr>
            <p:ph type="ftr" sz="quarter" idx="11"/>
          </p:nvPr>
        </p:nvSpPr>
        <p:spPr/>
        <p:txBody>
          <a:bodyPr/>
          <a:lstStyle/>
          <a:p>
            <a:r>
              <a:rPr lang="en-US">
                <a:latin typeface="Palatino"/>
              </a:rPr>
              <a:t>©2024 Girl Scouts of the USA. All Rights Reserved. Not for public distribution.</a:t>
            </a:r>
          </a:p>
        </p:txBody>
      </p:sp>
      <p:sp>
        <p:nvSpPr>
          <p:cNvPr id="4" name="Title 3">
            <a:extLst>
              <a:ext uri="{FF2B5EF4-FFF2-40B4-BE49-F238E27FC236}">
                <a16:creationId xmlns:a16="http://schemas.microsoft.com/office/drawing/2014/main" id="{348A6EF7-B518-484D-E8BF-38FBB26275F5}"/>
              </a:ext>
            </a:extLst>
          </p:cNvPr>
          <p:cNvSpPr>
            <a:spLocks noGrp="1"/>
          </p:cNvSpPr>
          <p:nvPr>
            <p:ph type="title" idx="4294967295"/>
          </p:nvPr>
        </p:nvSpPr>
        <p:spPr>
          <a:xfrm>
            <a:off x="0" y="450850"/>
            <a:ext cx="3643313" cy="630238"/>
          </a:xfrm>
        </p:spPr>
        <p:txBody>
          <a:bodyPr>
            <a:normAutofit fontScale="90000"/>
          </a:bodyPr>
          <a:lstStyle/>
          <a:p>
            <a:r>
              <a:rPr lang="en-US">
                <a:latin typeface="Palatino"/>
              </a:rPr>
              <a:t>Photo/Video Upload</a:t>
            </a:r>
          </a:p>
        </p:txBody>
      </p:sp>
      <p:pic>
        <p:nvPicPr>
          <p:cNvPr id="5" name="Picture 4" descr="Diagram&#10;&#10;Description automatically generated with medium confidence">
            <a:extLst>
              <a:ext uri="{FF2B5EF4-FFF2-40B4-BE49-F238E27FC236}">
                <a16:creationId xmlns:a16="http://schemas.microsoft.com/office/drawing/2014/main" id="{88D02C61-27AF-CE0B-A9FC-EDF962BA8E5B}"/>
              </a:ext>
            </a:extLst>
          </p:cNvPr>
          <p:cNvPicPr>
            <a:picLocks noChangeAspect="1"/>
          </p:cNvPicPr>
          <p:nvPr/>
        </p:nvPicPr>
        <p:blipFill rotWithShape="1">
          <a:blip r:embed="rId4"/>
          <a:srcRect t="8992" b="6592"/>
          <a:stretch/>
        </p:blipFill>
        <p:spPr bwMode="auto">
          <a:xfrm>
            <a:off x="2031672" y="1584818"/>
            <a:ext cx="5080656" cy="1973864"/>
          </a:xfrm>
          <a:prstGeom prst="rect">
            <a:avLst/>
          </a:prstGeom>
          <a:ln>
            <a:solidFill>
              <a:schemeClr val="accent1"/>
            </a:solid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DE5C3957-D510-FB55-B04C-E55C78F872E7}"/>
              </a:ext>
            </a:extLst>
          </p:cNvPr>
          <p:cNvGrpSpPr/>
          <p:nvPr/>
        </p:nvGrpSpPr>
        <p:grpSpPr>
          <a:xfrm>
            <a:off x="1561623" y="2051796"/>
            <a:ext cx="520065" cy="257175"/>
            <a:chOff x="0" y="0"/>
            <a:chExt cx="520065" cy="257175"/>
          </a:xfrm>
        </p:grpSpPr>
        <p:sp>
          <p:nvSpPr>
            <p:cNvPr id="8" name="Arrow: Right 7">
              <a:extLst>
                <a:ext uri="{FF2B5EF4-FFF2-40B4-BE49-F238E27FC236}">
                  <a16:creationId xmlns:a16="http://schemas.microsoft.com/office/drawing/2014/main" id="{19FE483C-8ADE-2180-68D2-CCE874ACCC34}"/>
                </a:ext>
              </a:extLst>
            </p:cNvPr>
            <p:cNvSpPr/>
            <p:nvPr/>
          </p:nvSpPr>
          <p:spPr>
            <a:xfrm flipV="1">
              <a:off x="180975" y="85725"/>
              <a:ext cx="339090" cy="110791"/>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sp>
          <p:nvSpPr>
            <p:cNvPr id="9" name="Rectangle 8">
              <a:extLst>
                <a:ext uri="{FF2B5EF4-FFF2-40B4-BE49-F238E27FC236}">
                  <a16:creationId xmlns:a16="http://schemas.microsoft.com/office/drawing/2014/main" id="{7B9EB12A-04FD-5A3A-3C3A-859CE1BE429D}"/>
                </a:ext>
              </a:extLst>
            </p:cNvPr>
            <p:cNvSpPr/>
            <p:nvPr/>
          </p:nvSpPr>
          <p:spPr>
            <a:xfrm>
              <a:off x="0" y="0"/>
              <a:ext cx="293370" cy="25717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Arial" panose="020B0604020202020204" pitchFamily="34" charset="0"/>
                </a:rPr>
                <a:t>1</a:t>
              </a:r>
              <a:endParaRPr lang="en-US" sz="1200">
                <a:effectLst/>
                <a:latin typeface="Palatino"/>
                <a:ea typeface="MS Mincho" panose="02020609040205080304" pitchFamily="49" charset="-128"/>
                <a:cs typeface="Times New Roman" panose="02020603050405020304" pitchFamily="18" charset="0"/>
              </a:endParaRPr>
            </a:p>
          </p:txBody>
        </p:sp>
      </p:grpSp>
      <p:grpSp>
        <p:nvGrpSpPr>
          <p:cNvPr id="10" name="Group 9">
            <a:extLst>
              <a:ext uri="{FF2B5EF4-FFF2-40B4-BE49-F238E27FC236}">
                <a16:creationId xmlns:a16="http://schemas.microsoft.com/office/drawing/2014/main" id="{D5BC7C01-825D-D796-C80E-F201E3031866}"/>
              </a:ext>
            </a:extLst>
          </p:cNvPr>
          <p:cNvGrpSpPr/>
          <p:nvPr/>
        </p:nvGrpSpPr>
        <p:grpSpPr>
          <a:xfrm>
            <a:off x="1580673" y="2600078"/>
            <a:ext cx="501015" cy="282575"/>
            <a:chOff x="0" y="0"/>
            <a:chExt cx="501015" cy="282742"/>
          </a:xfrm>
        </p:grpSpPr>
        <p:sp>
          <p:nvSpPr>
            <p:cNvPr id="11" name="Arrow: Right 10">
              <a:extLst>
                <a:ext uri="{FF2B5EF4-FFF2-40B4-BE49-F238E27FC236}">
                  <a16:creationId xmlns:a16="http://schemas.microsoft.com/office/drawing/2014/main" id="{8E49FF8B-6E41-B4FE-DA4C-01A504D0598F}"/>
                </a:ext>
              </a:extLst>
            </p:cNvPr>
            <p:cNvSpPr/>
            <p:nvPr/>
          </p:nvSpPr>
          <p:spPr>
            <a:xfrm flipV="1">
              <a:off x="161925" y="104775"/>
              <a:ext cx="339090" cy="11664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sp>
          <p:nvSpPr>
            <p:cNvPr id="12" name="Rectangle 11">
              <a:extLst>
                <a:ext uri="{FF2B5EF4-FFF2-40B4-BE49-F238E27FC236}">
                  <a16:creationId xmlns:a16="http://schemas.microsoft.com/office/drawing/2014/main" id="{C09FB50C-FCD9-CCE6-941A-782CF543595C}"/>
                </a:ext>
              </a:extLst>
            </p:cNvPr>
            <p:cNvSpPr/>
            <p:nvPr/>
          </p:nvSpPr>
          <p:spPr>
            <a:xfrm>
              <a:off x="0" y="0"/>
              <a:ext cx="288557" cy="282742"/>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Arial" panose="020B0604020202020204" pitchFamily="34" charset="0"/>
                </a:rPr>
                <a:t>2</a:t>
              </a:r>
              <a:endParaRPr lang="en-US" sz="1200">
                <a:effectLst/>
                <a:latin typeface="Palatino"/>
                <a:ea typeface="MS Mincho" panose="02020609040205080304" pitchFamily="49" charset="-128"/>
                <a:cs typeface="Times New Roman" panose="02020603050405020304" pitchFamily="18" charset="0"/>
              </a:endParaRPr>
            </a:p>
          </p:txBody>
        </p:sp>
      </p:grpSp>
      <p:grpSp>
        <p:nvGrpSpPr>
          <p:cNvPr id="13" name="Group 12">
            <a:extLst>
              <a:ext uri="{FF2B5EF4-FFF2-40B4-BE49-F238E27FC236}">
                <a16:creationId xmlns:a16="http://schemas.microsoft.com/office/drawing/2014/main" id="{5D90390C-594B-0AD4-2E02-A759D9B01008}"/>
              </a:ext>
            </a:extLst>
          </p:cNvPr>
          <p:cNvGrpSpPr/>
          <p:nvPr/>
        </p:nvGrpSpPr>
        <p:grpSpPr>
          <a:xfrm>
            <a:off x="3953778" y="3183420"/>
            <a:ext cx="450850" cy="246380"/>
            <a:chOff x="0" y="0"/>
            <a:chExt cx="450850" cy="246380"/>
          </a:xfrm>
        </p:grpSpPr>
        <p:sp>
          <p:nvSpPr>
            <p:cNvPr id="14" name="Rectangle 13">
              <a:extLst>
                <a:ext uri="{FF2B5EF4-FFF2-40B4-BE49-F238E27FC236}">
                  <a16:creationId xmlns:a16="http://schemas.microsoft.com/office/drawing/2014/main" id="{80BC9100-7CDC-95BD-52D0-6D989393EEB4}"/>
                </a:ext>
              </a:extLst>
            </p:cNvPr>
            <p:cNvSpPr/>
            <p:nvPr/>
          </p:nvSpPr>
          <p:spPr>
            <a:xfrm>
              <a:off x="219075" y="0"/>
              <a:ext cx="231775" cy="2463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Times New Roman" panose="02020603050405020304" pitchFamily="18" charset="0"/>
                </a:rPr>
                <a:t>3</a:t>
              </a:r>
              <a:endParaRPr lang="en-US" sz="1200">
                <a:effectLst/>
                <a:latin typeface="Palatino"/>
                <a:ea typeface="MS Mincho" panose="02020609040205080304" pitchFamily="49" charset="-128"/>
                <a:cs typeface="Times New Roman" panose="02020603050405020304" pitchFamily="18" charset="0"/>
              </a:endParaRPr>
            </a:p>
          </p:txBody>
        </p:sp>
        <p:sp>
          <p:nvSpPr>
            <p:cNvPr id="15" name="Arrow: Right 14">
              <a:extLst>
                <a:ext uri="{FF2B5EF4-FFF2-40B4-BE49-F238E27FC236}">
                  <a16:creationId xmlns:a16="http://schemas.microsoft.com/office/drawing/2014/main" id="{DBB66BC9-318B-9448-2D2F-59E9068A96F9}"/>
                </a:ext>
              </a:extLst>
            </p:cNvPr>
            <p:cNvSpPr/>
            <p:nvPr/>
          </p:nvSpPr>
          <p:spPr>
            <a:xfrm rot="10800000">
              <a:off x="0" y="66675"/>
              <a:ext cx="267335" cy="118111"/>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grpSp>
      <p:sp>
        <p:nvSpPr>
          <p:cNvPr id="16" name="Star: 32 Points 15">
            <a:extLst>
              <a:ext uri="{FF2B5EF4-FFF2-40B4-BE49-F238E27FC236}">
                <a16:creationId xmlns:a16="http://schemas.microsoft.com/office/drawing/2014/main" id="{4A1EBC3B-DE90-2201-9614-BF51783DA5ED}"/>
              </a:ext>
            </a:extLst>
          </p:cNvPr>
          <p:cNvSpPr/>
          <p:nvPr/>
        </p:nvSpPr>
        <p:spPr>
          <a:xfrm>
            <a:off x="5844746" y="183078"/>
            <a:ext cx="3254722" cy="1882714"/>
          </a:xfrm>
          <a:prstGeom prst="star32">
            <a:avLst/>
          </a:prstGeom>
          <a:solidFill>
            <a:srgbClr val="FFC000"/>
          </a:solidFill>
          <a:ln w="127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Arial" panose="020B0604020202020204" pitchFamily="34" charset="0"/>
              </a:rPr>
              <a:t>Girl Scouts who uploaded a photo or video of themselves sold more than double the boxes on average than those who did not.</a:t>
            </a:r>
            <a:endParaRPr lang="en-US" sz="1800">
              <a:effectLst/>
              <a:latin typeface="Palatino"/>
              <a:ea typeface="MS Mincho" panose="02020609040205080304" pitchFamily="49" charset="-128"/>
              <a:cs typeface="Times New Roman" panose="02020603050405020304" pitchFamily="18" charset="0"/>
            </a:endParaRPr>
          </a:p>
        </p:txBody>
      </p:sp>
      <p:sp>
        <p:nvSpPr>
          <p:cNvPr id="17" name="Text Placeholder 2058">
            <a:extLst>
              <a:ext uri="{FF2B5EF4-FFF2-40B4-BE49-F238E27FC236}">
                <a16:creationId xmlns:a16="http://schemas.microsoft.com/office/drawing/2014/main" id="{89F0B38D-B978-9803-BFD7-898E9E0DB3FF}"/>
              </a:ext>
            </a:extLst>
          </p:cNvPr>
          <p:cNvSpPr txBox="1">
            <a:spLocks/>
          </p:cNvSpPr>
          <p:nvPr/>
        </p:nvSpPr>
        <p:spPr>
          <a:xfrm>
            <a:off x="44532" y="673953"/>
            <a:ext cx="4229100" cy="257175"/>
          </a:xfrm>
          <a:prstGeom prst="rect">
            <a:avLst/>
          </a:prstGeom>
        </p:spPr>
        <p:txBody>
          <a:bodyPr vert="horz" lIns="91440" tIns="45720" rIns="91440" bIns="4572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US">
              <a:latin typeface="Palatino"/>
            </a:endParaRPr>
          </a:p>
        </p:txBody>
      </p:sp>
      <p:sp>
        <p:nvSpPr>
          <p:cNvPr id="6" name="Slide Number Placeholder 5">
            <a:extLst>
              <a:ext uri="{FF2B5EF4-FFF2-40B4-BE49-F238E27FC236}">
                <a16:creationId xmlns:a16="http://schemas.microsoft.com/office/drawing/2014/main" id="{EBF8F8E2-A0F4-9AF5-3D77-27D47FF8A60A}"/>
              </a:ext>
            </a:extLst>
          </p:cNvPr>
          <p:cNvSpPr>
            <a:spLocks noGrp="1"/>
          </p:cNvSpPr>
          <p:nvPr>
            <p:ph type="sldNum" sz="quarter" idx="10"/>
          </p:nvPr>
        </p:nvSpPr>
        <p:spPr/>
        <p:txBody>
          <a:bodyPr/>
          <a:lstStyle/>
          <a:p>
            <a:fld id="{7691CCDB-B024-8747-B233-CAD1CBC7A901}" type="slidenum">
              <a:rPr lang="en-US" smtClean="0"/>
              <a:pPr/>
              <a:t>19</a:t>
            </a:fld>
            <a:endParaRPr lang="en-US"/>
          </a:p>
        </p:txBody>
      </p:sp>
    </p:spTree>
    <p:extLst>
      <p:ext uri="{BB962C8B-B14F-4D97-AF65-F5344CB8AC3E}">
        <p14:creationId xmlns:p14="http://schemas.microsoft.com/office/powerpoint/2010/main" val="2732973844"/>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CB48F-910B-7B5D-671C-71D6AA242918}"/>
              </a:ext>
            </a:extLst>
          </p:cNvPr>
          <p:cNvSpPr>
            <a:spLocks noGrp="1"/>
          </p:cNvSpPr>
          <p:nvPr>
            <p:ph type="title"/>
          </p:nvPr>
        </p:nvSpPr>
        <p:spPr/>
        <p:txBody>
          <a:bodyPr/>
          <a:lstStyle/>
          <a:p>
            <a:r>
              <a:rPr lang="en-US" sz="4050"/>
              <a:t>Digital Cookie Caregiver Training</a:t>
            </a:r>
          </a:p>
        </p:txBody>
      </p:sp>
    </p:spTree>
    <p:extLst>
      <p:ext uri="{BB962C8B-B14F-4D97-AF65-F5344CB8AC3E}">
        <p14:creationId xmlns:p14="http://schemas.microsoft.com/office/powerpoint/2010/main" val="2204571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0DDF48-FDC3-511F-FD55-325277EBB9CB}"/>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itle 3">
            <a:extLst>
              <a:ext uri="{FF2B5EF4-FFF2-40B4-BE49-F238E27FC236}">
                <a16:creationId xmlns:a16="http://schemas.microsoft.com/office/drawing/2014/main" id="{2B762B74-3EEB-C5F8-B863-80FEE2B5A0FB}"/>
              </a:ext>
            </a:extLst>
          </p:cNvPr>
          <p:cNvSpPr>
            <a:spLocks noGrp="1"/>
          </p:cNvSpPr>
          <p:nvPr>
            <p:ph type="title" idx="4294967295"/>
          </p:nvPr>
        </p:nvSpPr>
        <p:spPr>
          <a:xfrm>
            <a:off x="420130" y="1533525"/>
            <a:ext cx="1985319" cy="2076450"/>
          </a:xfrm>
        </p:spPr>
        <p:txBody>
          <a:bodyPr/>
          <a:lstStyle/>
          <a:p>
            <a:r>
              <a:rPr lang="en-US" dirty="0">
                <a:latin typeface="Palatino"/>
              </a:rPr>
              <a:t>Approve and Publish</a:t>
            </a:r>
          </a:p>
        </p:txBody>
      </p:sp>
      <p:sp>
        <p:nvSpPr>
          <p:cNvPr id="5" name="Text Placeholder 2058">
            <a:extLst>
              <a:ext uri="{FF2B5EF4-FFF2-40B4-BE49-F238E27FC236}">
                <a16:creationId xmlns:a16="http://schemas.microsoft.com/office/drawing/2014/main" id="{1C197F0F-34D9-6103-80A8-FF8CCBDD6FBA}"/>
              </a:ext>
            </a:extLst>
          </p:cNvPr>
          <p:cNvSpPr txBox="1">
            <a:spLocks/>
          </p:cNvSpPr>
          <p:nvPr/>
        </p:nvSpPr>
        <p:spPr>
          <a:xfrm>
            <a:off x="0" y="154091"/>
            <a:ext cx="4229100" cy="257175"/>
          </a:xfrm>
          <a:prstGeom prst="rect">
            <a:avLst/>
          </a:prstGeom>
        </p:spPr>
        <p:txBody>
          <a:bodyPr vert="horz" lIns="91440" tIns="45720" rIns="91440" bIns="4572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solidFill>
                  <a:schemeClr val="bg1"/>
                </a:solidFill>
                <a:latin typeface="+mn-lt"/>
              </a:rPr>
              <a:t>Step 2-Setup Your Site</a:t>
            </a:r>
          </a:p>
        </p:txBody>
      </p:sp>
      <p:pic>
        <p:nvPicPr>
          <p:cNvPr id="6" name="Picture 5">
            <a:extLst>
              <a:ext uri="{FF2B5EF4-FFF2-40B4-BE49-F238E27FC236}">
                <a16:creationId xmlns:a16="http://schemas.microsoft.com/office/drawing/2014/main" id="{CDF71073-7D7B-8B86-5CC9-3DB037270BF2}"/>
              </a:ext>
            </a:extLst>
          </p:cNvPr>
          <p:cNvPicPr>
            <a:picLocks noChangeAspect="1"/>
          </p:cNvPicPr>
          <p:nvPr/>
        </p:nvPicPr>
        <p:blipFill>
          <a:blip r:embed="rId3"/>
          <a:stretch>
            <a:fillRect/>
          </a:stretch>
        </p:blipFill>
        <p:spPr>
          <a:xfrm>
            <a:off x="3128962" y="257175"/>
            <a:ext cx="5907089" cy="1794041"/>
          </a:xfrm>
          <a:prstGeom prst="rect">
            <a:avLst/>
          </a:prstGeom>
        </p:spPr>
      </p:pic>
      <p:sp>
        <p:nvSpPr>
          <p:cNvPr id="7" name="Rectangle 6">
            <a:extLst>
              <a:ext uri="{FF2B5EF4-FFF2-40B4-BE49-F238E27FC236}">
                <a16:creationId xmlns:a16="http://schemas.microsoft.com/office/drawing/2014/main" id="{6C1946E0-08E4-FD3A-20F3-4E3711CD4B90}"/>
              </a:ext>
            </a:extLst>
          </p:cNvPr>
          <p:cNvSpPr/>
          <p:nvPr/>
        </p:nvSpPr>
        <p:spPr>
          <a:xfrm>
            <a:off x="3116421" y="2148733"/>
            <a:ext cx="5932170" cy="457200"/>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a:solidFill>
                  <a:srgbClr val="000000"/>
                </a:solidFill>
                <a:effectLst/>
                <a:ea typeface="MS Mincho" panose="02020609040205080304" pitchFamily="49" charset="-128"/>
                <a:cs typeface="Arial" panose="020B0604020202020204" pitchFamily="34" charset="0"/>
              </a:rPr>
              <a:t>If your button only says “see your site” you may be missing some required fields or didn’t make any changes. Go back and check that everything has been completed.</a:t>
            </a:r>
            <a:endParaRPr lang="en-US" sz="1400">
              <a:effectLst/>
              <a:ea typeface="MS Mincho" panose="02020609040205080304" pitchFamily="49" charset="-128"/>
              <a:cs typeface="Times New Roman" panose="02020603050405020304" pitchFamily="18" charset="0"/>
            </a:endParaRPr>
          </a:p>
        </p:txBody>
      </p:sp>
      <p:grpSp>
        <p:nvGrpSpPr>
          <p:cNvPr id="8" name="Group 7">
            <a:extLst>
              <a:ext uri="{FF2B5EF4-FFF2-40B4-BE49-F238E27FC236}">
                <a16:creationId xmlns:a16="http://schemas.microsoft.com/office/drawing/2014/main" id="{ECBEB152-2FF9-A004-247A-DE03AF0CF9BB}"/>
              </a:ext>
            </a:extLst>
          </p:cNvPr>
          <p:cNvGrpSpPr/>
          <p:nvPr/>
        </p:nvGrpSpPr>
        <p:grpSpPr>
          <a:xfrm>
            <a:off x="3314381" y="2989943"/>
            <a:ext cx="5128390" cy="1601514"/>
            <a:chOff x="0" y="0"/>
            <a:chExt cx="3481070" cy="981075"/>
          </a:xfrm>
        </p:grpSpPr>
        <p:pic>
          <p:nvPicPr>
            <p:cNvPr id="9" name="Picture 8" descr="Graphical user interface, application&#10;&#10;Description automatically generated">
              <a:extLst>
                <a:ext uri="{FF2B5EF4-FFF2-40B4-BE49-F238E27FC236}">
                  <a16:creationId xmlns:a16="http://schemas.microsoft.com/office/drawing/2014/main" id="{6AEAD745-52BC-C7B1-2128-CBACF4F843D8}"/>
                </a:ext>
              </a:extLst>
            </p:cNvPr>
            <p:cNvPicPr>
              <a:picLocks noChangeAspect="1"/>
            </p:cNvPicPr>
            <p:nvPr/>
          </p:nvPicPr>
          <p:blipFill rotWithShape="1">
            <a:blip r:embed="rId4"/>
            <a:srcRect b="51734"/>
            <a:stretch/>
          </p:blipFill>
          <p:spPr bwMode="auto">
            <a:xfrm>
              <a:off x="0" y="0"/>
              <a:ext cx="3481070" cy="981075"/>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F6D82442-F851-5D87-44CD-2FD48C36BDA1}"/>
                </a:ext>
              </a:extLst>
            </p:cNvPr>
            <p:cNvSpPr/>
            <p:nvPr/>
          </p:nvSpPr>
          <p:spPr>
            <a:xfrm>
              <a:off x="1520982" y="674483"/>
              <a:ext cx="688063" cy="190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5" name="Group 14">
            <a:extLst>
              <a:ext uri="{FF2B5EF4-FFF2-40B4-BE49-F238E27FC236}">
                <a16:creationId xmlns:a16="http://schemas.microsoft.com/office/drawing/2014/main" id="{E4881064-A184-2CE6-DB04-58933B70895F}"/>
              </a:ext>
            </a:extLst>
          </p:cNvPr>
          <p:cNvGrpSpPr/>
          <p:nvPr/>
        </p:nvGrpSpPr>
        <p:grpSpPr>
          <a:xfrm>
            <a:off x="8030060" y="3301628"/>
            <a:ext cx="1018531" cy="457199"/>
            <a:chOff x="8066839" y="2261404"/>
            <a:chExt cx="1018531" cy="457199"/>
          </a:xfrm>
        </p:grpSpPr>
        <p:sp>
          <p:nvSpPr>
            <p:cNvPr id="13" name="Right Arrow 226">
              <a:extLst>
                <a:ext uri="{FF2B5EF4-FFF2-40B4-BE49-F238E27FC236}">
                  <a16:creationId xmlns:a16="http://schemas.microsoft.com/office/drawing/2014/main" id="{DC17786C-1E48-A1A3-0D56-2C874A6DBAED}"/>
                </a:ext>
              </a:extLst>
            </p:cNvPr>
            <p:cNvSpPr/>
            <p:nvPr/>
          </p:nvSpPr>
          <p:spPr>
            <a:xfrm rot="10800000" flipV="1">
              <a:off x="8066839" y="2340831"/>
              <a:ext cx="407422" cy="327306"/>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4DE8E211-B6C9-56A6-88B1-9326A59F5F8E}"/>
                </a:ext>
              </a:extLst>
            </p:cNvPr>
            <p:cNvSpPr/>
            <p:nvPr/>
          </p:nvSpPr>
          <p:spPr>
            <a:xfrm>
              <a:off x="8392435" y="2261404"/>
              <a:ext cx="692935" cy="457199"/>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ea typeface="MS Mincho" panose="02020609040205080304" pitchFamily="49" charset="-128"/>
                  <a:cs typeface="Arial" panose="020B0604020202020204" pitchFamily="34" charset="0"/>
                </a:rPr>
                <a:t>Click to edit</a:t>
              </a:r>
              <a:endParaRPr lang="en-US" sz="1200">
                <a:effectLst/>
                <a:ea typeface="MS Mincho" panose="02020609040205080304" pitchFamily="49" charset="-128"/>
                <a:cs typeface="Times New Roman" panose="02020603050405020304" pitchFamily="18" charset="0"/>
              </a:endParaRPr>
            </a:p>
          </p:txBody>
        </p:sp>
      </p:grpSp>
      <p:sp>
        <p:nvSpPr>
          <p:cNvPr id="17" name="Right Arrow 226">
            <a:extLst>
              <a:ext uri="{FF2B5EF4-FFF2-40B4-BE49-F238E27FC236}">
                <a16:creationId xmlns:a16="http://schemas.microsoft.com/office/drawing/2014/main" id="{957940F3-A226-6CD8-E13F-35A4706F8A3B}"/>
              </a:ext>
            </a:extLst>
          </p:cNvPr>
          <p:cNvSpPr/>
          <p:nvPr/>
        </p:nvSpPr>
        <p:spPr>
          <a:xfrm rot="10800000" flipV="1">
            <a:off x="7704421" y="3853465"/>
            <a:ext cx="523253" cy="455831"/>
          </a:xfrm>
          <a:prstGeom prst="bentUp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a:extLst>
              <a:ext uri="{FF2B5EF4-FFF2-40B4-BE49-F238E27FC236}">
                <a16:creationId xmlns:a16="http://schemas.microsoft.com/office/drawing/2014/main" id="{2282E206-DB4F-37FC-F027-9B88A6D6EFB8}"/>
              </a:ext>
            </a:extLst>
          </p:cNvPr>
          <p:cNvSpPr/>
          <p:nvPr/>
        </p:nvSpPr>
        <p:spPr>
          <a:xfrm>
            <a:off x="8223312" y="4019244"/>
            <a:ext cx="684161" cy="715992"/>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a:solidFill>
                  <a:srgbClr val="000000"/>
                </a:solidFill>
                <a:ea typeface="MS Mincho"/>
                <a:cs typeface="Arial"/>
              </a:rPr>
              <a:t>Click to review and publish</a:t>
            </a:r>
            <a:endParaRPr lang="en-US" sz="1200">
              <a:effectLst/>
              <a:ea typeface="MS Mincho" panose="02020609040205080304" pitchFamily="49" charset="-128"/>
              <a:cs typeface="Times New Roman" panose="02020603050405020304" pitchFamily="18" charset="0"/>
            </a:endParaRPr>
          </a:p>
        </p:txBody>
      </p:sp>
      <p:sp>
        <p:nvSpPr>
          <p:cNvPr id="11" name="Slide Number Placeholder 10">
            <a:extLst>
              <a:ext uri="{FF2B5EF4-FFF2-40B4-BE49-F238E27FC236}">
                <a16:creationId xmlns:a16="http://schemas.microsoft.com/office/drawing/2014/main" id="{5F94752E-0809-C566-EB0D-A76CAE32DA79}"/>
              </a:ext>
            </a:extLst>
          </p:cNvPr>
          <p:cNvSpPr>
            <a:spLocks noGrp="1"/>
          </p:cNvSpPr>
          <p:nvPr>
            <p:ph type="sldNum" sz="quarter" idx="10"/>
          </p:nvPr>
        </p:nvSpPr>
        <p:spPr/>
        <p:txBody>
          <a:bodyPr/>
          <a:lstStyle/>
          <a:p>
            <a:fld id="{7691CCDB-B024-8747-B233-CAD1CBC7A901}" type="slidenum">
              <a:rPr lang="en-US" smtClean="0"/>
              <a:pPr/>
              <a:t>20</a:t>
            </a:fld>
            <a:endParaRPr lang="en-US"/>
          </a:p>
        </p:txBody>
      </p:sp>
    </p:spTree>
    <p:extLst>
      <p:ext uri="{BB962C8B-B14F-4D97-AF65-F5344CB8AC3E}">
        <p14:creationId xmlns:p14="http://schemas.microsoft.com/office/powerpoint/2010/main" val="3105442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8" name="Text Placeholder 7">
            <a:extLst>
              <a:ext uri="{FF2B5EF4-FFF2-40B4-BE49-F238E27FC236}">
                <a16:creationId xmlns:a16="http://schemas.microsoft.com/office/drawing/2014/main" id="{6E049A45-012C-05EC-56E2-36E097319F72}"/>
              </a:ext>
            </a:extLst>
          </p:cNvPr>
          <p:cNvSpPr>
            <a:spLocks noGrp="1"/>
          </p:cNvSpPr>
          <p:nvPr>
            <p:ph type="body" sz="quarter" idx="12"/>
          </p:nvPr>
        </p:nvSpPr>
        <p:spPr>
          <a:xfrm>
            <a:off x="641445" y="1140113"/>
            <a:ext cx="7902054" cy="2959100"/>
          </a:xfrm>
        </p:spPr>
        <p:txBody>
          <a:bodyPr/>
          <a:lstStyle/>
          <a:p>
            <a:r>
              <a:rPr lang="en-US" dirty="0"/>
              <a:t>Digital Cookie Pages</a:t>
            </a:r>
          </a:p>
        </p:txBody>
      </p:sp>
      <p:sp>
        <p:nvSpPr>
          <p:cNvPr id="4" name="Slide Number Placeholder 3">
            <a:extLst>
              <a:ext uri="{FF2B5EF4-FFF2-40B4-BE49-F238E27FC236}">
                <a16:creationId xmlns:a16="http://schemas.microsoft.com/office/drawing/2014/main" id="{2AC444EB-F4C6-7D9C-E7EC-970AD665C617}"/>
              </a:ext>
            </a:extLst>
          </p:cNvPr>
          <p:cNvSpPr>
            <a:spLocks noGrp="1"/>
          </p:cNvSpPr>
          <p:nvPr>
            <p:ph type="sldNum" sz="quarter" idx="10"/>
          </p:nvPr>
        </p:nvSpPr>
        <p:spPr/>
        <p:txBody>
          <a:bodyPr/>
          <a:lstStyle/>
          <a:p>
            <a:fld id="{7691CCDB-B024-8747-B233-CAD1CBC7A901}" type="slidenum">
              <a:rPr lang="en-US" smtClean="0"/>
              <a:pPr/>
              <a:t>21</a:t>
            </a:fld>
            <a:endParaRPr lang="en-US"/>
          </a:p>
        </p:txBody>
      </p:sp>
    </p:spTree>
    <p:extLst>
      <p:ext uri="{BB962C8B-B14F-4D97-AF65-F5344CB8AC3E}">
        <p14:creationId xmlns:p14="http://schemas.microsoft.com/office/powerpoint/2010/main" val="167471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Badges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tretch>
            <a:fillRect/>
          </a:stretch>
        </p:blipFill>
        <p:spPr>
          <a:xfrm>
            <a:off x="1235676" y="2871587"/>
            <a:ext cx="6672649" cy="1010370"/>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1524000" y="3344562"/>
            <a:ext cx="1985319" cy="238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C49FD55-1849-5144-4056-EA6FA0CA48C6}"/>
              </a:ext>
            </a:extLst>
          </p:cNvPr>
          <p:cNvSpPr>
            <a:spLocks noGrp="1"/>
          </p:cNvSpPr>
          <p:nvPr>
            <p:ph type="sldNum" sz="quarter" idx="10"/>
          </p:nvPr>
        </p:nvSpPr>
        <p:spPr/>
        <p:txBody>
          <a:bodyPr/>
          <a:lstStyle/>
          <a:p>
            <a:fld id="{7691CCDB-B024-8747-B233-CAD1CBC7A901}" type="slidenum">
              <a:rPr lang="en-US" smtClean="0"/>
              <a:pPr/>
              <a:t>22</a:t>
            </a:fld>
            <a:endParaRPr lang="en-US"/>
          </a:p>
        </p:txBody>
      </p:sp>
    </p:spTree>
    <p:extLst>
      <p:ext uri="{BB962C8B-B14F-4D97-AF65-F5344CB8AC3E}">
        <p14:creationId xmlns:p14="http://schemas.microsoft.com/office/powerpoint/2010/main" val="624402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7283450" cy="715963"/>
          </a:xfrm>
        </p:spPr>
        <p:txBody>
          <a:bodyPr/>
          <a:lstStyle/>
          <a:p>
            <a:r>
              <a:rPr lang="en-US" sz="1800"/>
              <a:t>Badges</a:t>
            </a:r>
          </a:p>
        </p:txBody>
      </p:sp>
      <p:pic>
        <p:nvPicPr>
          <p:cNvPr id="5" name="Picture 4">
            <a:extLst>
              <a:ext uri="{FF2B5EF4-FFF2-40B4-BE49-F238E27FC236}">
                <a16:creationId xmlns:a16="http://schemas.microsoft.com/office/drawing/2014/main" id="{F82DDECB-1CE1-4C9D-9423-4D9D4EBC1A12}"/>
              </a:ext>
            </a:extLst>
          </p:cNvPr>
          <p:cNvPicPr>
            <a:picLocks noChangeAspect="1"/>
          </p:cNvPicPr>
          <p:nvPr/>
        </p:nvPicPr>
        <p:blipFill>
          <a:blip r:embed="rId3"/>
          <a:stretch>
            <a:fillRect/>
          </a:stretch>
        </p:blipFill>
        <p:spPr>
          <a:xfrm>
            <a:off x="564012" y="1033146"/>
            <a:ext cx="3839963" cy="3150837"/>
          </a:xfrm>
          <a:prstGeom prst="rect">
            <a:avLst/>
          </a:prstGeom>
          <a:ln>
            <a:solidFill>
              <a:schemeClr val="tx1"/>
            </a:solidFill>
          </a:ln>
        </p:spPr>
      </p:pic>
      <p:pic>
        <p:nvPicPr>
          <p:cNvPr id="6" name="Picture 5">
            <a:extLst>
              <a:ext uri="{FF2B5EF4-FFF2-40B4-BE49-F238E27FC236}">
                <a16:creationId xmlns:a16="http://schemas.microsoft.com/office/drawing/2014/main" id="{02694E99-D24E-2854-F5ED-3B540CA3AE05}"/>
              </a:ext>
            </a:extLst>
          </p:cNvPr>
          <p:cNvPicPr>
            <a:picLocks noChangeAspect="1"/>
          </p:cNvPicPr>
          <p:nvPr/>
        </p:nvPicPr>
        <p:blipFill>
          <a:blip r:embed="rId4"/>
          <a:stretch>
            <a:fillRect/>
          </a:stretch>
        </p:blipFill>
        <p:spPr>
          <a:xfrm>
            <a:off x="4907098" y="1091224"/>
            <a:ext cx="3387477" cy="3092759"/>
          </a:xfrm>
          <a:prstGeom prst="rect">
            <a:avLst/>
          </a:prstGeom>
          <a:ln>
            <a:solidFill>
              <a:schemeClr val="tx1"/>
            </a:solidFill>
          </a:ln>
        </p:spPr>
      </p:pic>
      <p:sp>
        <p:nvSpPr>
          <p:cNvPr id="3" name="Footer Placeholder 2">
            <a:extLst>
              <a:ext uri="{FF2B5EF4-FFF2-40B4-BE49-F238E27FC236}">
                <a16:creationId xmlns:a16="http://schemas.microsoft.com/office/drawing/2014/main" id="{B6FC92DD-6E09-A6B1-A68C-780C1EB790E2}"/>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Slide Number Placeholder 6">
            <a:extLst>
              <a:ext uri="{FF2B5EF4-FFF2-40B4-BE49-F238E27FC236}">
                <a16:creationId xmlns:a16="http://schemas.microsoft.com/office/drawing/2014/main" id="{CB36B485-D8EC-D7A2-45A4-1912C8098788}"/>
              </a:ext>
            </a:extLst>
          </p:cNvPr>
          <p:cNvSpPr>
            <a:spLocks noGrp="1"/>
          </p:cNvSpPr>
          <p:nvPr>
            <p:ph type="sldNum" sz="quarter" idx="10"/>
          </p:nvPr>
        </p:nvSpPr>
        <p:spPr/>
        <p:txBody>
          <a:bodyPr/>
          <a:lstStyle/>
          <a:p>
            <a:fld id="{7691CCDB-B024-8747-B233-CAD1CBC7A901}" type="slidenum">
              <a:rPr lang="en-US" smtClean="0"/>
              <a:pPr/>
              <a:t>23</a:t>
            </a:fld>
            <a:endParaRPr lang="en-US"/>
          </a:p>
        </p:txBody>
      </p:sp>
    </p:spTree>
    <p:extLst>
      <p:ext uri="{BB962C8B-B14F-4D97-AF65-F5344CB8AC3E}">
        <p14:creationId xmlns:p14="http://schemas.microsoft.com/office/powerpoint/2010/main" val="3458182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Learning</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295218" y="2871587"/>
            <a:ext cx="6553565" cy="1010370"/>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1524000" y="3336324"/>
            <a:ext cx="1985319" cy="238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A62C987-9666-54A3-4E11-BFB650EC180D}"/>
              </a:ext>
            </a:extLst>
          </p:cNvPr>
          <p:cNvSpPr>
            <a:spLocks noGrp="1"/>
          </p:cNvSpPr>
          <p:nvPr>
            <p:ph type="sldNum" sz="quarter" idx="10"/>
          </p:nvPr>
        </p:nvSpPr>
        <p:spPr/>
        <p:txBody>
          <a:bodyPr/>
          <a:lstStyle/>
          <a:p>
            <a:fld id="{7691CCDB-B024-8747-B233-CAD1CBC7A901}" type="slidenum">
              <a:rPr lang="en-US" smtClean="0"/>
              <a:pPr/>
              <a:t>24</a:t>
            </a:fld>
            <a:endParaRPr lang="en-US"/>
          </a:p>
        </p:txBody>
      </p:sp>
    </p:spTree>
    <p:extLst>
      <p:ext uri="{BB962C8B-B14F-4D97-AF65-F5344CB8AC3E}">
        <p14:creationId xmlns:p14="http://schemas.microsoft.com/office/powerpoint/2010/main" val="3159903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1165C6-DA50-0A65-2507-13B1EFBB24A8}"/>
              </a:ext>
            </a:extLst>
          </p:cNvPr>
          <p:cNvPicPr>
            <a:picLocks noChangeAspect="1"/>
          </p:cNvPicPr>
          <p:nvPr/>
        </p:nvPicPr>
        <p:blipFill>
          <a:blip r:embed="rId3"/>
          <a:stretch>
            <a:fillRect/>
          </a:stretch>
        </p:blipFill>
        <p:spPr>
          <a:xfrm>
            <a:off x="47625" y="965066"/>
            <a:ext cx="4360151" cy="3474720"/>
          </a:xfrm>
          <a:prstGeom prst="rect">
            <a:avLst/>
          </a:prstGeom>
          <a:ln>
            <a:solidFill>
              <a:schemeClr val="tx1"/>
            </a:solidFill>
          </a:ln>
        </p:spPr>
      </p:pic>
      <p:pic>
        <p:nvPicPr>
          <p:cNvPr id="9" name="Picture 8">
            <a:extLst>
              <a:ext uri="{FF2B5EF4-FFF2-40B4-BE49-F238E27FC236}">
                <a16:creationId xmlns:a16="http://schemas.microsoft.com/office/drawing/2014/main" id="{1150DAC5-7CC8-2948-6EDB-3541A94FF04F}"/>
              </a:ext>
            </a:extLst>
          </p:cNvPr>
          <p:cNvPicPr>
            <a:picLocks noChangeAspect="1"/>
          </p:cNvPicPr>
          <p:nvPr/>
        </p:nvPicPr>
        <p:blipFill>
          <a:blip r:embed="rId4"/>
          <a:stretch>
            <a:fillRect/>
          </a:stretch>
        </p:blipFill>
        <p:spPr>
          <a:xfrm>
            <a:off x="4515564" y="965066"/>
            <a:ext cx="4564817" cy="3471607"/>
          </a:xfrm>
          <a:prstGeom prst="rect">
            <a:avLst/>
          </a:prstGeom>
          <a:ln>
            <a:solidFill>
              <a:schemeClr val="tx1"/>
            </a:solidFill>
          </a:ln>
        </p:spPr>
      </p:pic>
      <p:sp>
        <p:nvSpPr>
          <p:cNvPr id="11" name="Title 3">
            <a:extLst>
              <a:ext uri="{FF2B5EF4-FFF2-40B4-BE49-F238E27FC236}">
                <a16:creationId xmlns:a16="http://schemas.microsoft.com/office/drawing/2014/main" id="{A8D48020-4A7D-7D30-9A36-F6D11F1060A6}"/>
              </a:ext>
            </a:extLst>
          </p:cNvPr>
          <p:cNvSpPr txBox="1">
            <a:spLocks/>
          </p:cNvSpPr>
          <p:nvPr/>
        </p:nvSpPr>
        <p:spPr>
          <a:xfrm>
            <a:off x="0" y="283462"/>
            <a:ext cx="8245475" cy="534685"/>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a:latin typeface="Palatino"/>
                <a:cs typeface="Arial" panose="020B0604020202020204" pitchFamily="34" charset="0"/>
              </a:rPr>
              <a:t>Learning</a:t>
            </a:r>
          </a:p>
        </p:txBody>
      </p:sp>
      <p:sp>
        <p:nvSpPr>
          <p:cNvPr id="3" name="Footer Placeholder 2">
            <a:extLst>
              <a:ext uri="{FF2B5EF4-FFF2-40B4-BE49-F238E27FC236}">
                <a16:creationId xmlns:a16="http://schemas.microsoft.com/office/drawing/2014/main" id="{ABBE0DC8-5827-CA8F-7648-2A761FB17F40}"/>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Slide Number Placeholder 3">
            <a:extLst>
              <a:ext uri="{FF2B5EF4-FFF2-40B4-BE49-F238E27FC236}">
                <a16:creationId xmlns:a16="http://schemas.microsoft.com/office/drawing/2014/main" id="{E7AAF0E2-DA31-352C-785E-43D2A7938410}"/>
              </a:ext>
            </a:extLst>
          </p:cNvPr>
          <p:cNvSpPr>
            <a:spLocks noGrp="1"/>
          </p:cNvSpPr>
          <p:nvPr>
            <p:ph type="sldNum" sz="quarter" idx="10"/>
          </p:nvPr>
        </p:nvSpPr>
        <p:spPr/>
        <p:txBody>
          <a:bodyPr/>
          <a:lstStyle/>
          <a:p>
            <a:fld id="{7691CCDB-B024-8747-B233-CAD1CBC7A901}" type="slidenum">
              <a:rPr lang="en-US" smtClean="0"/>
              <a:pPr/>
              <a:t>25</a:t>
            </a:fld>
            <a:endParaRPr lang="en-US"/>
          </a:p>
        </p:txBody>
      </p:sp>
    </p:spTree>
    <p:extLst>
      <p:ext uri="{BB962C8B-B14F-4D97-AF65-F5344CB8AC3E}">
        <p14:creationId xmlns:p14="http://schemas.microsoft.com/office/powerpoint/2010/main" val="1078986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Customers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295218" y="2892348"/>
            <a:ext cx="6553565" cy="968847"/>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1524000" y="3336324"/>
            <a:ext cx="1985319" cy="238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7F12277-8D7B-4F17-8AF8-0AF30F608C8A}"/>
              </a:ext>
            </a:extLst>
          </p:cNvPr>
          <p:cNvSpPr>
            <a:spLocks noGrp="1"/>
          </p:cNvSpPr>
          <p:nvPr>
            <p:ph type="sldNum" sz="quarter" idx="10"/>
          </p:nvPr>
        </p:nvSpPr>
        <p:spPr/>
        <p:txBody>
          <a:bodyPr/>
          <a:lstStyle/>
          <a:p>
            <a:fld id="{7691CCDB-B024-8747-B233-CAD1CBC7A901}" type="slidenum">
              <a:rPr lang="en-US" smtClean="0"/>
              <a:pPr/>
              <a:t>26</a:t>
            </a:fld>
            <a:endParaRPr lang="en-US"/>
          </a:p>
        </p:txBody>
      </p:sp>
    </p:spTree>
    <p:extLst>
      <p:ext uri="{BB962C8B-B14F-4D97-AF65-F5344CB8AC3E}">
        <p14:creationId xmlns:p14="http://schemas.microsoft.com/office/powerpoint/2010/main" val="4174877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95263"/>
            <a:ext cx="8245475" cy="398462"/>
          </a:xfrm>
        </p:spPr>
        <p:txBody>
          <a:bodyPr/>
          <a:lstStyle/>
          <a:p>
            <a:r>
              <a:rPr lang="en-US" sz="1800" dirty="0"/>
              <a:t>Customers</a:t>
            </a:r>
            <a:endParaRPr lang="en-US" sz="1600" i="1" dirty="0">
              <a:latin typeface="+mn-lt"/>
            </a:endParaRPr>
          </a:p>
        </p:txBody>
      </p:sp>
      <p:sp>
        <p:nvSpPr>
          <p:cNvPr id="3" name="TextBox 2"/>
          <p:cNvSpPr txBox="1"/>
          <p:nvPr/>
        </p:nvSpPr>
        <p:spPr>
          <a:xfrm>
            <a:off x="1033369" y="523133"/>
            <a:ext cx="7339354" cy="646331"/>
          </a:xfrm>
          <a:prstGeom prst="rect">
            <a:avLst/>
          </a:prstGeom>
          <a:noFill/>
          <a:ln>
            <a:noFill/>
          </a:ln>
        </p:spPr>
        <p:txBody>
          <a:bodyPr wrap="square" rtlCol="0">
            <a:spAutoFit/>
          </a:bodyPr>
          <a:lstStyle/>
          <a:p>
            <a:pPr algn="ctr"/>
            <a:r>
              <a:rPr lang="en-US" sz="1800" b="1" dirty="0">
                <a:solidFill>
                  <a:schemeClr val="accent1"/>
                </a:solidFill>
                <a:latin typeface="Palatino"/>
              </a:rPr>
              <a:t>Due to international privacy laws, USAGSO members are not authorized to input customer contact data.</a:t>
            </a:r>
          </a:p>
        </p:txBody>
      </p:sp>
      <p:pic>
        <p:nvPicPr>
          <p:cNvPr id="24" name="Picture 23">
            <a:extLst>
              <a:ext uri="{FF2B5EF4-FFF2-40B4-BE49-F238E27FC236}">
                <a16:creationId xmlns:a16="http://schemas.microsoft.com/office/drawing/2014/main" id="{D2A8C7AC-26B0-55C2-AFAD-BB4455A459A7}"/>
              </a:ext>
            </a:extLst>
          </p:cNvPr>
          <p:cNvPicPr>
            <a:picLocks noChangeAspect="1"/>
          </p:cNvPicPr>
          <p:nvPr/>
        </p:nvPicPr>
        <p:blipFill>
          <a:blip r:embed="rId3"/>
          <a:stretch>
            <a:fillRect/>
          </a:stretch>
        </p:blipFill>
        <p:spPr>
          <a:xfrm>
            <a:off x="969759" y="1270535"/>
            <a:ext cx="7204482" cy="3525416"/>
          </a:xfrm>
          <a:prstGeom prst="rect">
            <a:avLst/>
          </a:prstGeom>
          <a:ln>
            <a:solidFill>
              <a:schemeClr val="tx1"/>
            </a:solidFill>
          </a:ln>
        </p:spPr>
      </p:pic>
      <p:sp>
        <p:nvSpPr>
          <p:cNvPr id="5" name="Rectangle 4">
            <a:extLst>
              <a:ext uri="{FF2B5EF4-FFF2-40B4-BE49-F238E27FC236}">
                <a16:creationId xmlns:a16="http://schemas.microsoft.com/office/drawing/2014/main" id="{A565970A-FE52-104D-C65A-058AA8FEF196}"/>
              </a:ext>
            </a:extLst>
          </p:cNvPr>
          <p:cNvSpPr/>
          <p:nvPr/>
        </p:nvSpPr>
        <p:spPr>
          <a:xfrm>
            <a:off x="3878981" y="2849078"/>
            <a:ext cx="1961749" cy="529389"/>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CADCBAF1-3A76-9ECD-0209-78D59C5B8E58}"/>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Slide Number Placeholder 6">
            <a:extLst>
              <a:ext uri="{FF2B5EF4-FFF2-40B4-BE49-F238E27FC236}">
                <a16:creationId xmlns:a16="http://schemas.microsoft.com/office/drawing/2014/main" id="{4C8D8B79-2CF1-0EA0-6CDA-91D0F6E9F77E}"/>
              </a:ext>
            </a:extLst>
          </p:cNvPr>
          <p:cNvSpPr>
            <a:spLocks noGrp="1"/>
          </p:cNvSpPr>
          <p:nvPr>
            <p:ph type="sldNum" sz="quarter" idx="10"/>
          </p:nvPr>
        </p:nvSpPr>
        <p:spPr/>
        <p:txBody>
          <a:bodyPr/>
          <a:lstStyle/>
          <a:p>
            <a:fld id="{7691CCDB-B024-8747-B233-CAD1CBC7A901}" type="slidenum">
              <a:rPr lang="en-US" smtClean="0"/>
              <a:pPr/>
              <a:t>27</a:t>
            </a:fld>
            <a:endParaRPr lang="en-US"/>
          </a:p>
        </p:txBody>
      </p:sp>
      <p:grpSp>
        <p:nvGrpSpPr>
          <p:cNvPr id="9" name="Group 8">
            <a:extLst>
              <a:ext uri="{FF2B5EF4-FFF2-40B4-BE49-F238E27FC236}">
                <a16:creationId xmlns:a16="http://schemas.microsoft.com/office/drawing/2014/main" id="{58B7A7C2-C52C-B568-F305-6103A83DF539}"/>
              </a:ext>
            </a:extLst>
          </p:cNvPr>
          <p:cNvGrpSpPr/>
          <p:nvPr/>
        </p:nvGrpSpPr>
        <p:grpSpPr>
          <a:xfrm>
            <a:off x="3652028" y="2735170"/>
            <a:ext cx="2382840" cy="807840"/>
            <a:chOff x="3652028" y="2735170"/>
            <a:chExt cx="2382840" cy="80784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B481847-75AD-5EA5-4A60-E660832A74BD}"/>
                    </a:ext>
                  </a:extLst>
                </p14:cNvPr>
                <p14:cNvContentPartPr/>
                <p14:nvPr/>
              </p14:nvContentPartPr>
              <p14:xfrm>
                <a:off x="3879908" y="2830210"/>
                <a:ext cx="2154960" cy="709200"/>
              </p14:xfrm>
            </p:contentPart>
          </mc:Choice>
          <mc:Fallback xmlns="">
            <p:pic>
              <p:nvPicPr>
                <p:cNvPr id="2" name="Ink 1">
                  <a:extLst>
                    <a:ext uri="{FF2B5EF4-FFF2-40B4-BE49-F238E27FC236}">
                      <a16:creationId xmlns:a16="http://schemas.microsoft.com/office/drawing/2014/main" id="{DB481847-75AD-5EA5-4A60-E660832A74BD}"/>
                    </a:ext>
                  </a:extLst>
                </p:cNvPr>
                <p:cNvPicPr/>
                <p:nvPr/>
              </p:nvPicPr>
              <p:blipFill>
                <a:blip r:embed="rId5"/>
                <a:stretch>
                  <a:fillRect/>
                </a:stretch>
              </p:blipFill>
              <p:spPr>
                <a:xfrm>
                  <a:off x="3873788" y="2824090"/>
                  <a:ext cx="2167200" cy="721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8FDDBF8B-1A4D-7F76-B377-D82B46A10AC3}"/>
                    </a:ext>
                  </a:extLst>
                </p14:cNvPr>
                <p14:cNvContentPartPr/>
                <p14:nvPr/>
              </p14:nvContentPartPr>
              <p14:xfrm>
                <a:off x="3652028" y="2735170"/>
                <a:ext cx="2311560" cy="807840"/>
              </p14:xfrm>
            </p:contentPart>
          </mc:Choice>
          <mc:Fallback xmlns="">
            <p:pic>
              <p:nvPicPr>
                <p:cNvPr id="8" name="Ink 7">
                  <a:extLst>
                    <a:ext uri="{FF2B5EF4-FFF2-40B4-BE49-F238E27FC236}">
                      <a16:creationId xmlns:a16="http://schemas.microsoft.com/office/drawing/2014/main" id="{8FDDBF8B-1A4D-7F76-B377-D82B46A10AC3}"/>
                    </a:ext>
                  </a:extLst>
                </p:cNvPr>
                <p:cNvPicPr/>
                <p:nvPr/>
              </p:nvPicPr>
              <p:blipFill>
                <a:blip r:embed="rId7"/>
                <a:stretch>
                  <a:fillRect/>
                </a:stretch>
              </p:blipFill>
              <p:spPr>
                <a:xfrm>
                  <a:off x="3645908" y="2729050"/>
                  <a:ext cx="2323800" cy="820080"/>
                </a:xfrm>
                <a:prstGeom prst="rect">
                  <a:avLst/>
                </a:prstGeom>
              </p:spPr>
            </p:pic>
          </mc:Fallback>
        </mc:AlternateContent>
      </p:grpSp>
    </p:spTree>
    <p:extLst>
      <p:ext uri="{BB962C8B-B14F-4D97-AF65-F5344CB8AC3E}">
        <p14:creationId xmlns:p14="http://schemas.microsoft.com/office/powerpoint/2010/main" val="3153182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Orders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352817" y="2892348"/>
            <a:ext cx="6438366" cy="968847"/>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1598142" y="3343819"/>
            <a:ext cx="1985319" cy="238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2F58110-3B2C-E123-7B2B-8887AFBC2BE8}"/>
              </a:ext>
            </a:extLst>
          </p:cNvPr>
          <p:cNvSpPr>
            <a:spLocks noGrp="1"/>
          </p:cNvSpPr>
          <p:nvPr>
            <p:ph type="sldNum" sz="quarter" idx="10"/>
          </p:nvPr>
        </p:nvSpPr>
        <p:spPr/>
        <p:txBody>
          <a:bodyPr/>
          <a:lstStyle/>
          <a:p>
            <a:fld id="{7691CCDB-B024-8747-B233-CAD1CBC7A901}" type="slidenum">
              <a:rPr lang="en-US" smtClean="0"/>
              <a:pPr/>
              <a:t>28</a:t>
            </a:fld>
            <a:endParaRPr lang="en-US"/>
          </a:p>
        </p:txBody>
      </p:sp>
    </p:spTree>
    <p:extLst>
      <p:ext uri="{BB962C8B-B14F-4D97-AF65-F5344CB8AC3E}">
        <p14:creationId xmlns:p14="http://schemas.microsoft.com/office/powerpoint/2010/main" val="662309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4AD23A-6D87-4F44-B19F-A31D12278F14}"/>
              </a:ext>
            </a:extLst>
          </p:cNvPr>
          <p:cNvPicPr>
            <a:picLocks noChangeAspect="1"/>
          </p:cNvPicPr>
          <p:nvPr/>
        </p:nvPicPr>
        <p:blipFill>
          <a:blip r:embed="rId3"/>
          <a:stretch>
            <a:fillRect/>
          </a:stretch>
        </p:blipFill>
        <p:spPr>
          <a:xfrm>
            <a:off x="2603662" y="664315"/>
            <a:ext cx="3936675" cy="2347976"/>
          </a:xfrm>
          <a:prstGeom prst="rect">
            <a:avLst/>
          </a:prstGeom>
          <a:ln>
            <a:solidFill>
              <a:schemeClr val="tx1"/>
            </a:solidFill>
          </a:ln>
        </p:spPr>
      </p:pic>
      <p:sp>
        <p:nvSpPr>
          <p:cNvPr id="8" name="TextBox 7">
            <a:extLst>
              <a:ext uri="{FF2B5EF4-FFF2-40B4-BE49-F238E27FC236}">
                <a16:creationId xmlns:a16="http://schemas.microsoft.com/office/drawing/2014/main" id="{FA24974E-C19F-E2C7-AB7F-82F1C5AC3B4C}"/>
              </a:ext>
            </a:extLst>
          </p:cNvPr>
          <p:cNvSpPr txBox="1"/>
          <p:nvPr/>
        </p:nvSpPr>
        <p:spPr>
          <a:xfrm>
            <a:off x="131773" y="3077711"/>
            <a:ext cx="8880454" cy="1845236"/>
          </a:xfrm>
          <a:prstGeom prst="rect">
            <a:avLst/>
          </a:prstGeom>
          <a:noFill/>
          <a:ln>
            <a:noFill/>
          </a:ln>
        </p:spPr>
        <p:txBody>
          <a:bodyPr vert="horz" wrap="square" lIns="91440" tIns="45720" rIns="91440" bIns="45720" rtlCol="0" anchor="ctr">
            <a:noAutofit/>
          </a:bodyPr>
          <a:lstStyle/>
          <a:p>
            <a:pPr marL="0" marR="0">
              <a:spcBef>
                <a:spcPts val="600"/>
              </a:spcBef>
              <a:spcAft>
                <a:spcPts val="0"/>
              </a:spcAft>
            </a:pPr>
            <a:r>
              <a:rPr lang="en-US" sz="1600">
                <a:effectLst/>
                <a:latin typeface="Palatino"/>
                <a:ea typeface="MS Mincho" panose="02020609040205080304" pitchFamily="49" charset="-128"/>
                <a:cs typeface="Arial" panose="020B0604020202020204" pitchFamily="34" charset="0"/>
              </a:rPr>
              <a:t>When determining whether to approve or decline the order, consider:</a:t>
            </a:r>
            <a:endParaRPr lang="en-US" sz="1600">
              <a:effectLst/>
              <a:latin typeface="Palatino"/>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a:effectLst/>
                <a:latin typeface="Palatino"/>
                <a:ea typeface="MS Mincho" panose="02020609040205080304" pitchFamily="49" charset="-128"/>
                <a:cs typeface="Arial" panose="020B0604020202020204" pitchFamily="34" charset="0"/>
              </a:rPr>
              <a:t>Is the customer a known and trusted individual?</a:t>
            </a:r>
            <a:endParaRPr lang="en-US" sz="1600">
              <a:effectLst/>
              <a:latin typeface="Palatino"/>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a:effectLst/>
                <a:latin typeface="Palatino"/>
                <a:ea typeface="MS Mincho" panose="02020609040205080304" pitchFamily="49" charset="-128"/>
                <a:cs typeface="Arial" panose="020B0604020202020204" pitchFamily="34" charset="0"/>
              </a:rPr>
              <a:t>Are you willing and able to get the cookies to the customer’s location before the end of the sale. </a:t>
            </a:r>
            <a:endParaRPr lang="en-US" sz="1600">
              <a:effectLst/>
              <a:latin typeface="Palatino"/>
              <a:ea typeface="MS Mincho" panose="02020609040205080304" pitchFamily="49" charset="-128"/>
              <a:cs typeface="Times New Roman" panose="02020603050405020304" pitchFamily="18" charset="0"/>
            </a:endParaRPr>
          </a:p>
          <a:p>
            <a:pPr marL="457200" marR="0">
              <a:spcBef>
                <a:spcPts val="0"/>
              </a:spcBef>
              <a:spcAft>
                <a:spcPts val="0"/>
              </a:spcAft>
            </a:pPr>
            <a:r>
              <a:rPr lang="en-US" sz="1600">
                <a:effectLst/>
                <a:latin typeface="Palatino"/>
                <a:ea typeface="MS Mincho" panose="02020609040205080304" pitchFamily="49" charset="-128"/>
                <a:cs typeface="Arial" panose="020B0604020202020204" pitchFamily="34" charset="0"/>
              </a:rPr>
              <a:t>AND </a:t>
            </a:r>
            <a:endParaRPr lang="en-US" sz="1600">
              <a:effectLst/>
              <a:latin typeface="Palatino"/>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a:effectLst/>
                <a:latin typeface="Palatino"/>
                <a:ea typeface="MS Mincho" panose="02020609040205080304" pitchFamily="49" charset="-128"/>
                <a:cs typeface="Arial" panose="020B0604020202020204" pitchFamily="34" charset="0"/>
              </a:rPr>
              <a:t>Do you have or will you have the inventory available?</a:t>
            </a:r>
            <a:endParaRPr lang="en-US" sz="1600">
              <a:effectLst/>
              <a:latin typeface="Palatino"/>
              <a:ea typeface="MS Mincho" panose="02020609040205080304" pitchFamily="49" charset="-128"/>
              <a:cs typeface="Times New Roman" panose="02020603050405020304" pitchFamily="18" charset="0"/>
            </a:endParaRPr>
          </a:p>
          <a:p>
            <a:pPr marL="228600" marR="0">
              <a:spcBef>
                <a:spcPts val="600"/>
              </a:spcBef>
              <a:spcAft>
                <a:spcPts val="0"/>
              </a:spcAft>
            </a:pPr>
            <a:r>
              <a:rPr lang="en-US" sz="1600">
                <a:effectLst/>
                <a:latin typeface="Palatino"/>
                <a:ea typeface="MS Mincho" panose="02020609040205080304" pitchFamily="49" charset="-128"/>
                <a:cs typeface="Arial" panose="020B0604020202020204" pitchFamily="34" charset="0"/>
              </a:rPr>
              <a:t>If so, “</a:t>
            </a:r>
            <a:r>
              <a:rPr lang="en-US" sz="1600" b="1">
                <a:effectLst/>
                <a:latin typeface="Palatino"/>
                <a:ea typeface="MS Mincho" panose="02020609040205080304" pitchFamily="49" charset="-128"/>
                <a:cs typeface="Arial" panose="020B0604020202020204" pitchFamily="34" charset="0"/>
              </a:rPr>
              <a:t>Approve Order</a:t>
            </a:r>
            <a:r>
              <a:rPr lang="en-US" sz="1600">
                <a:effectLst/>
                <a:latin typeface="Palatino"/>
                <a:ea typeface="MS Mincho" panose="02020609040205080304" pitchFamily="49" charset="-128"/>
                <a:cs typeface="Arial" panose="020B0604020202020204" pitchFamily="34" charset="0"/>
              </a:rPr>
              <a:t>.”  </a:t>
            </a:r>
            <a:endParaRPr lang="en-US" sz="1600">
              <a:effectLst/>
              <a:latin typeface="Palatino"/>
              <a:ea typeface="MS Mincho" panose="02020609040205080304" pitchFamily="49" charset="-128"/>
              <a:cs typeface="Times New Roman" panose="02020603050405020304" pitchFamily="18" charset="0"/>
            </a:endParaRPr>
          </a:p>
        </p:txBody>
      </p:sp>
      <p:sp>
        <p:nvSpPr>
          <p:cNvPr id="3" name="Flowchart: Off-page Connector 2">
            <a:extLst>
              <a:ext uri="{FF2B5EF4-FFF2-40B4-BE49-F238E27FC236}">
                <a16:creationId xmlns:a16="http://schemas.microsoft.com/office/drawing/2014/main" id="{2DBC0AA8-6A0B-EF9A-FCAF-F1D65086BF6F}"/>
              </a:ext>
            </a:extLst>
          </p:cNvPr>
          <p:cNvSpPr/>
          <p:nvPr/>
        </p:nvSpPr>
        <p:spPr>
          <a:xfrm>
            <a:off x="1254206" y="1224452"/>
            <a:ext cx="993694" cy="1474611"/>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ysClr val="windowText" lastClr="000000"/>
                </a:solidFill>
                <a:latin typeface="Palatino"/>
              </a:rPr>
              <a:t>Click on the “Paid by” name to review customer and order details</a:t>
            </a:r>
          </a:p>
        </p:txBody>
      </p:sp>
      <p:sp>
        <p:nvSpPr>
          <p:cNvPr id="7" name="Title 3">
            <a:extLst>
              <a:ext uri="{FF2B5EF4-FFF2-40B4-BE49-F238E27FC236}">
                <a16:creationId xmlns:a16="http://schemas.microsoft.com/office/drawing/2014/main" id="{E7A81130-4FED-A6E0-67AE-4C9898023E07}"/>
              </a:ext>
            </a:extLst>
          </p:cNvPr>
          <p:cNvSpPr txBox="1">
            <a:spLocks/>
          </p:cNvSpPr>
          <p:nvPr/>
        </p:nvSpPr>
        <p:spPr>
          <a:xfrm>
            <a:off x="0" y="195263"/>
            <a:ext cx="8245475" cy="3984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0" i="0" kern="1200">
                <a:solidFill>
                  <a:schemeClr val="tx1"/>
                </a:solidFill>
                <a:latin typeface="Palatino" pitchFamily="2" charset="77"/>
                <a:ea typeface="+mj-ea"/>
                <a:cs typeface="+mj-cs"/>
              </a:defRPr>
            </a:lvl1pPr>
          </a:lstStyle>
          <a:p>
            <a:r>
              <a:rPr lang="en-US" sz="1800" dirty="0"/>
              <a:t>Orders to Deliver </a:t>
            </a:r>
            <a:endParaRPr lang="en-US" sz="1600" i="1" dirty="0">
              <a:latin typeface="+mn-lt"/>
            </a:endParaRPr>
          </a:p>
        </p:txBody>
      </p:sp>
      <p:sp>
        <p:nvSpPr>
          <p:cNvPr id="4" name="Footer Placeholder 3">
            <a:extLst>
              <a:ext uri="{FF2B5EF4-FFF2-40B4-BE49-F238E27FC236}">
                <a16:creationId xmlns:a16="http://schemas.microsoft.com/office/drawing/2014/main" id="{5D333EFA-C326-E6AA-9A92-0D63F8F1C4B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Slide Number Placeholder 4">
            <a:extLst>
              <a:ext uri="{FF2B5EF4-FFF2-40B4-BE49-F238E27FC236}">
                <a16:creationId xmlns:a16="http://schemas.microsoft.com/office/drawing/2014/main" id="{BCD52799-2268-F01F-6D2E-129ACA0B0175}"/>
              </a:ext>
            </a:extLst>
          </p:cNvPr>
          <p:cNvSpPr>
            <a:spLocks noGrp="1"/>
          </p:cNvSpPr>
          <p:nvPr>
            <p:ph type="sldNum" sz="quarter" idx="10"/>
          </p:nvPr>
        </p:nvSpPr>
        <p:spPr/>
        <p:txBody>
          <a:bodyPr/>
          <a:lstStyle/>
          <a:p>
            <a:fld id="{7691CCDB-B024-8747-B233-CAD1CBC7A901}" type="slidenum">
              <a:rPr lang="en-US" smtClean="0"/>
              <a:pPr/>
              <a:t>29</a:t>
            </a:fld>
            <a:endParaRPr lang="en-US"/>
          </a:p>
        </p:txBody>
      </p:sp>
    </p:spTree>
    <p:extLst>
      <p:ext uri="{BB962C8B-B14F-4D97-AF65-F5344CB8AC3E}">
        <p14:creationId xmlns:p14="http://schemas.microsoft.com/office/powerpoint/2010/main" val="3529359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00C5CB6-65CE-AA5A-7DBC-FF204BE33C41}"/>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E1B5597D-1E79-DC11-8BEB-20F5C0718841}"/>
              </a:ext>
            </a:extLst>
          </p:cNvPr>
          <p:cNvSpPr>
            <a:spLocks noGrp="1"/>
          </p:cNvSpPr>
          <p:nvPr>
            <p:ph type="body" sz="quarter" idx="28"/>
          </p:nvPr>
        </p:nvSpPr>
        <p:spPr/>
        <p:txBody>
          <a:bodyPr>
            <a:normAutofit fontScale="92500" lnSpcReduction="10000"/>
          </a:bodyPr>
          <a:lstStyle/>
          <a:p>
            <a:r>
              <a:rPr lang="en-US"/>
              <a:t>Brief Digital Cookie Overview</a:t>
            </a:r>
          </a:p>
        </p:txBody>
      </p:sp>
      <p:sp>
        <p:nvSpPr>
          <p:cNvPr id="5" name="Text Placeholder 4">
            <a:extLst>
              <a:ext uri="{FF2B5EF4-FFF2-40B4-BE49-F238E27FC236}">
                <a16:creationId xmlns:a16="http://schemas.microsoft.com/office/drawing/2014/main" id="{A9DA59C4-288F-FDCC-6A0A-D10566C0CFFA}"/>
              </a:ext>
            </a:extLst>
          </p:cNvPr>
          <p:cNvSpPr>
            <a:spLocks noGrp="1"/>
          </p:cNvSpPr>
          <p:nvPr>
            <p:ph type="body" sz="quarter" idx="29"/>
          </p:nvPr>
        </p:nvSpPr>
        <p:spPr/>
        <p:txBody>
          <a:bodyPr>
            <a:normAutofit fontScale="92500"/>
          </a:bodyPr>
          <a:lstStyle/>
          <a:p>
            <a:r>
              <a:rPr lang="en-US"/>
              <a:t>Four Steps to Getting Started</a:t>
            </a:r>
          </a:p>
        </p:txBody>
      </p:sp>
      <p:sp>
        <p:nvSpPr>
          <p:cNvPr id="6" name="Text Placeholder 5">
            <a:extLst>
              <a:ext uri="{FF2B5EF4-FFF2-40B4-BE49-F238E27FC236}">
                <a16:creationId xmlns:a16="http://schemas.microsoft.com/office/drawing/2014/main" id="{36F3623C-334D-66E0-B38D-7D26218D9B11}"/>
              </a:ext>
            </a:extLst>
          </p:cNvPr>
          <p:cNvSpPr>
            <a:spLocks noGrp="1"/>
          </p:cNvSpPr>
          <p:nvPr>
            <p:ph type="body" sz="quarter" idx="30"/>
          </p:nvPr>
        </p:nvSpPr>
        <p:spPr/>
        <p:txBody>
          <a:bodyPr/>
          <a:lstStyle/>
          <a:p>
            <a:r>
              <a:rPr lang="en-US" dirty="0"/>
              <a:t>Using Digital Cookie</a:t>
            </a:r>
          </a:p>
        </p:txBody>
      </p:sp>
      <p:sp>
        <p:nvSpPr>
          <p:cNvPr id="7" name="Text Placeholder 6">
            <a:extLst>
              <a:ext uri="{FF2B5EF4-FFF2-40B4-BE49-F238E27FC236}">
                <a16:creationId xmlns:a16="http://schemas.microsoft.com/office/drawing/2014/main" id="{79655866-6560-3267-D5F4-D51571E4ABA1}"/>
              </a:ext>
            </a:extLst>
          </p:cNvPr>
          <p:cNvSpPr>
            <a:spLocks noGrp="1"/>
          </p:cNvSpPr>
          <p:nvPr>
            <p:ph type="body" sz="quarter" idx="31"/>
          </p:nvPr>
        </p:nvSpPr>
        <p:spPr/>
        <p:txBody>
          <a:bodyPr/>
          <a:lstStyle/>
          <a:p>
            <a:r>
              <a:rPr lang="en-US" dirty="0"/>
              <a:t>Customer Experience</a:t>
            </a:r>
          </a:p>
        </p:txBody>
      </p:sp>
      <p:sp>
        <p:nvSpPr>
          <p:cNvPr id="8" name="Text Placeholder 7">
            <a:extLst>
              <a:ext uri="{FF2B5EF4-FFF2-40B4-BE49-F238E27FC236}">
                <a16:creationId xmlns:a16="http://schemas.microsoft.com/office/drawing/2014/main" id="{3A3D7400-F19D-AC70-3505-CFA66EE05D2D}"/>
              </a:ext>
            </a:extLst>
          </p:cNvPr>
          <p:cNvSpPr>
            <a:spLocks noGrp="1"/>
          </p:cNvSpPr>
          <p:nvPr>
            <p:ph type="body" sz="quarter" idx="32"/>
          </p:nvPr>
        </p:nvSpPr>
        <p:spPr/>
        <p:txBody>
          <a:bodyPr/>
          <a:lstStyle/>
          <a:p>
            <a:r>
              <a:rPr lang="en-US"/>
              <a:t>Digital Cookie Help Center</a:t>
            </a:r>
          </a:p>
        </p:txBody>
      </p:sp>
      <p:sp>
        <p:nvSpPr>
          <p:cNvPr id="9" name="Text Placeholder 8">
            <a:extLst>
              <a:ext uri="{FF2B5EF4-FFF2-40B4-BE49-F238E27FC236}">
                <a16:creationId xmlns:a16="http://schemas.microsoft.com/office/drawing/2014/main" id="{5BE0EA6A-7F9D-1483-7A91-91853F309682}"/>
              </a:ext>
            </a:extLst>
          </p:cNvPr>
          <p:cNvSpPr>
            <a:spLocks noGrp="1"/>
          </p:cNvSpPr>
          <p:nvPr>
            <p:ph type="body" sz="quarter" idx="33"/>
          </p:nvPr>
        </p:nvSpPr>
        <p:spPr/>
        <p:txBody>
          <a:bodyPr/>
          <a:lstStyle/>
          <a:p>
            <a:r>
              <a:rPr lang="en-US"/>
              <a:t>1</a:t>
            </a:r>
          </a:p>
        </p:txBody>
      </p:sp>
      <p:sp>
        <p:nvSpPr>
          <p:cNvPr id="10" name="Text Placeholder 9">
            <a:extLst>
              <a:ext uri="{FF2B5EF4-FFF2-40B4-BE49-F238E27FC236}">
                <a16:creationId xmlns:a16="http://schemas.microsoft.com/office/drawing/2014/main" id="{EAE994C9-D047-74C8-19BF-0074A51C0648}"/>
              </a:ext>
            </a:extLst>
          </p:cNvPr>
          <p:cNvSpPr>
            <a:spLocks noGrp="1"/>
          </p:cNvSpPr>
          <p:nvPr>
            <p:ph type="body" sz="quarter" idx="34"/>
          </p:nvPr>
        </p:nvSpPr>
        <p:spPr/>
        <p:txBody>
          <a:bodyPr/>
          <a:lstStyle/>
          <a:p>
            <a:r>
              <a:rPr lang="en-US"/>
              <a:t>2</a:t>
            </a:r>
          </a:p>
        </p:txBody>
      </p:sp>
      <p:sp>
        <p:nvSpPr>
          <p:cNvPr id="11" name="Text Placeholder 10">
            <a:extLst>
              <a:ext uri="{FF2B5EF4-FFF2-40B4-BE49-F238E27FC236}">
                <a16:creationId xmlns:a16="http://schemas.microsoft.com/office/drawing/2014/main" id="{0082C921-9742-D90B-DCBD-E5E5134632FA}"/>
              </a:ext>
            </a:extLst>
          </p:cNvPr>
          <p:cNvSpPr>
            <a:spLocks noGrp="1"/>
          </p:cNvSpPr>
          <p:nvPr>
            <p:ph type="body" sz="quarter" idx="35"/>
          </p:nvPr>
        </p:nvSpPr>
        <p:spPr/>
        <p:txBody>
          <a:bodyPr/>
          <a:lstStyle/>
          <a:p>
            <a:r>
              <a:rPr lang="en-US"/>
              <a:t>3</a:t>
            </a:r>
          </a:p>
        </p:txBody>
      </p:sp>
      <p:sp>
        <p:nvSpPr>
          <p:cNvPr id="12" name="Text Placeholder 11">
            <a:extLst>
              <a:ext uri="{FF2B5EF4-FFF2-40B4-BE49-F238E27FC236}">
                <a16:creationId xmlns:a16="http://schemas.microsoft.com/office/drawing/2014/main" id="{44D13820-8F22-DE04-E7AC-B852ED3A0B80}"/>
              </a:ext>
            </a:extLst>
          </p:cNvPr>
          <p:cNvSpPr>
            <a:spLocks noGrp="1"/>
          </p:cNvSpPr>
          <p:nvPr>
            <p:ph type="body" sz="quarter" idx="36"/>
          </p:nvPr>
        </p:nvSpPr>
        <p:spPr/>
        <p:txBody>
          <a:bodyPr/>
          <a:lstStyle/>
          <a:p>
            <a:r>
              <a:rPr lang="en-US"/>
              <a:t>4</a:t>
            </a:r>
          </a:p>
        </p:txBody>
      </p:sp>
      <p:sp>
        <p:nvSpPr>
          <p:cNvPr id="13" name="Text Placeholder 12">
            <a:extLst>
              <a:ext uri="{FF2B5EF4-FFF2-40B4-BE49-F238E27FC236}">
                <a16:creationId xmlns:a16="http://schemas.microsoft.com/office/drawing/2014/main" id="{A92A021D-2DE9-C220-47EA-E9A7C0CE304D}"/>
              </a:ext>
            </a:extLst>
          </p:cNvPr>
          <p:cNvSpPr>
            <a:spLocks noGrp="1"/>
          </p:cNvSpPr>
          <p:nvPr>
            <p:ph type="body" sz="quarter" idx="37"/>
          </p:nvPr>
        </p:nvSpPr>
        <p:spPr/>
        <p:txBody>
          <a:bodyPr/>
          <a:lstStyle/>
          <a:p>
            <a:r>
              <a:rPr lang="en-US"/>
              <a:t>5</a:t>
            </a:r>
          </a:p>
        </p:txBody>
      </p:sp>
      <p:sp>
        <p:nvSpPr>
          <p:cNvPr id="14" name="Text Placeholder 13">
            <a:extLst>
              <a:ext uri="{FF2B5EF4-FFF2-40B4-BE49-F238E27FC236}">
                <a16:creationId xmlns:a16="http://schemas.microsoft.com/office/drawing/2014/main" id="{A8B55E11-232D-C2B9-989A-A12ABAF00982}"/>
              </a:ext>
            </a:extLst>
          </p:cNvPr>
          <p:cNvSpPr>
            <a:spLocks noGrp="1"/>
          </p:cNvSpPr>
          <p:nvPr>
            <p:ph type="body" sz="quarter" idx="38"/>
          </p:nvPr>
        </p:nvSpPr>
        <p:spPr/>
        <p:txBody>
          <a:bodyPr/>
          <a:lstStyle/>
          <a:p>
            <a:r>
              <a:rPr lang="en-US"/>
              <a:t>Training Agenda</a:t>
            </a:r>
          </a:p>
        </p:txBody>
      </p:sp>
      <p:sp>
        <p:nvSpPr>
          <p:cNvPr id="15" name="Text Placeholder 14">
            <a:extLst>
              <a:ext uri="{FF2B5EF4-FFF2-40B4-BE49-F238E27FC236}">
                <a16:creationId xmlns:a16="http://schemas.microsoft.com/office/drawing/2014/main" id="{922BBAAF-D7A7-C665-EDDA-4B7A0681F306}"/>
              </a:ext>
            </a:extLst>
          </p:cNvPr>
          <p:cNvSpPr>
            <a:spLocks noGrp="1"/>
          </p:cNvSpPr>
          <p:nvPr>
            <p:ph type="body" sz="quarter" idx="19"/>
          </p:nvPr>
        </p:nvSpPr>
        <p:spPr/>
        <p:txBody>
          <a:bodyPr/>
          <a:lstStyle/>
          <a:p>
            <a:r>
              <a:rPr lang="en-US"/>
              <a:t>Digital Cookie Caregiver Training</a:t>
            </a:r>
          </a:p>
        </p:txBody>
      </p:sp>
      <p:sp>
        <p:nvSpPr>
          <p:cNvPr id="16" name="Slide Number Placeholder 15">
            <a:extLst>
              <a:ext uri="{FF2B5EF4-FFF2-40B4-BE49-F238E27FC236}">
                <a16:creationId xmlns:a16="http://schemas.microsoft.com/office/drawing/2014/main" id="{81B2F52A-273D-E04E-1EAE-D574546842A0}"/>
              </a:ext>
            </a:extLst>
          </p:cNvPr>
          <p:cNvSpPr>
            <a:spLocks noGrp="1"/>
          </p:cNvSpPr>
          <p:nvPr>
            <p:ph type="sldNum" sz="quarter" idx="10"/>
          </p:nvPr>
        </p:nvSpPr>
        <p:spPr/>
        <p:txBody>
          <a:bodyPr/>
          <a:lstStyle/>
          <a:p>
            <a:fld id="{7691CCDB-B024-8747-B233-CAD1CBC7A901}" type="slidenum">
              <a:rPr lang="en-US" smtClean="0"/>
              <a:pPr/>
              <a:t>3</a:t>
            </a:fld>
            <a:endParaRPr lang="en-US"/>
          </a:p>
        </p:txBody>
      </p:sp>
    </p:spTree>
    <p:extLst>
      <p:ext uri="{BB962C8B-B14F-4D97-AF65-F5344CB8AC3E}">
        <p14:creationId xmlns:p14="http://schemas.microsoft.com/office/powerpoint/2010/main" val="2284441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21DA4F0-FBDB-9B6B-90B4-4973CB2319FA}"/>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62B48CB3-4185-BCE7-F14B-5EF926E5D400}"/>
              </a:ext>
            </a:extLst>
          </p:cNvPr>
          <p:cNvSpPr>
            <a:spLocks noGrp="1"/>
          </p:cNvSpPr>
          <p:nvPr>
            <p:ph type="body" sz="quarter" idx="19"/>
          </p:nvPr>
        </p:nvSpPr>
        <p:spPr/>
        <p:txBody>
          <a:bodyPr/>
          <a:lstStyle/>
          <a:p>
            <a:r>
              <a:rPr lang="en-US">
                <a:latin typeface="Palatino"/>
              </a:rPr>
              <a:t>Orders</a:t>
            </a:r>
          </a:p>
        </p:txBody>
      </p:sp>
      <p:grpSp>
        <p:nvGrpSpPr>
          <p:cNvPr id="5" name="Group 4">
            <a:extLst>
              <a:ext uri="{FF2B5EF4-FFF2-40B4-BE49-F238E27FC236}">
                <a16:creationId xmlns:a16="http://schemas.microsoft.com/office/drawing/2014/main" id="{515D9EEB-64BF-40EF-44BF-364D4C1C4B98}"/>
              </a:ext>
            </a:extLst>
          </p:cNvPr>
          <p:cNvGrpSpPr/>
          <p:nvPr/>
        </p:nvGrpSpPr>
        <p:grpSpPr>
          <a:xfrm>
            <a:off x="1087754" y="906983"/>
            <a:ext cx="4526280" cy="1796415"/>
            <a:chOff x="0" y="0"/>
            <a:chExt cx="3605530" cy="1190625"/>
          </a:xfrm>
        </p:grpSpPr>
        <p:pic>
          <p:nvPicPr>
            <p:cNvPr id="6" name="Picture 5">
              <a:extLst>
                <a:ext uri="{FF2B5EF4-FFF2-40B4-BE49-F238E27FC236}">
                  <a16:creationId xmlns:a16="http://schemas.microsoft.com/office/drawing/2014/main" id="{FB88DCE5-8DCB-B363-48E6-7F2181251503}"/>
                </a:ext>
              </a:extLst>
            </p:cNvPr>
            <p:cNvPicPr>
              <a:picLocks noChangeAspect="1"/>
            </p:cNvPicPr>
            <p:nvPr/>
          </p:nvPicPr>
          <p:blipFill>
            <a:blip r:embed="rId3"/>
            <a:stretch>
              <a:fillRect/>
            </a:stretch>
          </p:blipFill>
          <p:spPr>
            <a:xfrm>
              <a:off x="0" y="0"/>
              <a:ext cx="3605530" cy="1190625"/>
            </a:xfrm>
            <a:prstGeom prst="rect">
              <a:avLst/>
            </a:prstGeom>
            <a:ln>
              <a:solidFill>
                <a:schemeClr val="tx1"/>
              </a:solidFill>
            </a:ln>
          </p:spPr>
        </p:pic>
        <p:sp>
          <p:nvSpPr>
            <p:cNvPr id="7" name="Rectangle 6">
              <a:extLst>
                <a:ext uri="{FF2B5EF4-FFF2-40B4-BE49-F238E27FC236}">
                  <a16:creationId xmlns:a16="http://schemas.microsoft.com/office/drawing/2014/main" id="{426E42E1-1606-5B63-15AB-CAD31FCA6310}"/>
                </a:ext>
              </a:extLst>
            </p:cNvPr>
            <p:cNvSpPr/>
            <p:nvPr/>
          </p:nvSpPr>
          <p:spPr>
            <a:xfrm>
              <a:off x="588397" y="111318"/>
              <a:ext cx="434174" cy="15436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F7E2A796-BD4D-5B0A-0D6B-47C04DC5621F}"/>
                </a:ext>
              </a:extLst>
            </p:cNvPr>
            <p:cNvSpPr/>
            <p:nvPr/>
          </p:nvSpPr>
          <p:spPr>
            <a:xfrm>
              <a:off x="1081378" y="111318"/>
              <a:ext cx="449580" cy="15436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9" name="Callout: Right Arrow 8">
            <a:extLst>
              <a:ext uri="{FF2B5EF4-FFF2-40B4-BE49-F238E27FC236}">
                <a16:creationId xmlns:a16="http://schemas.microsoft.com/office/drawing/2014/main" id="{8B60623A-3792-846D-9267-59CBDD4F2E36}"/>
              </a:ext>
            </a:extLst>
          </p:cNvPr>
          <p:cNvSpPr/>
          <p:nvPr/>
        </p:nvSpPr>
        <p:spPr>
          <a:xfrm>
            <a:off x="318519" y="1563279"/>
            <a:ext cx="916305" cy="574040"/>
          </a:xfrm>
          <a:prstGeom prst="rightArrowCallou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Times New Roman" panose="02020603050405020304" pitchFamily="18" charset="0"/>
              </a:rPr>
              <a:t>Check box </a:t>
            </a:r>
            <a:endParaRPr lang="en-US" sz="1600">
              <a:effectLst/>
              <a:latin typeface="Palatino"/>
              <a:ea typeface="MS Mincho" panose="02020609040205080304" pitchFamily="49" charset="-128"/>
              <a:cs typeface="Times New Roman" panose="02020603050405020304" pitchFamily="18" charset="0"/>
            </a:endParaRPr>
          </a:p>
        </p:txBody>
      </p:sp>
      <p:sp>
        <p:nvSpPr>
          <p:cNvPr id="10" name="Title 3">
            <a:extLst>
              <a:ext uri="{FF2B5EF4-FFF2-40B4-BE49-F238E27FC236}">
                <a16:creationId xmlns:a16="http://schemas.microsoft.com/office/drawing/2014/main" id="{41DD5FCD-738A-5FA7-8762-EBC9EAEF7355}"/>
              </a:ext>
            </a:extLst>
          </p:cNvPr>
          <p:cNvSpPr txBox="1">
            <a:spLocks/>
          </p:cNvSpPr>
          <p:nvPr/>
        </p:nvSpPr>
        <p:spPr>
          <a:xfrm>
            <a:off x="171448" y="472252"/>
            <a:ext cx="4526279" cy="493106"/>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b="1">
                <a:latin typeface="Palatino"/>
              </a:rPr>
              <a:t>Approving/Declining Orders in Bulk</a:t>
            </a:r>
          </a:p>
        </p:txBody>
      </p:sp>
      <p:pic>
        <p:nvPicPr>
          <p:cNvPr id="21" name="Picture 20">
            <a:extLst>
              <a:ext uri="{FF2B5EF4-FFF2-40B4-BE49-F238E27FC236}">
                <a16:creationId xmlns:a16="http://schemas.microsoft.com/office/drawing/2014/main" id="{BD47E147-B961-0BC1-0948-3D6927A2C44E}"/>
              </a:ext>
            </a:extLst>
          </p:cNvPr>
          <p:cNvPicPr>
            <a:picLocks noChangeAspect="1"/>
          </p:cNvPicPr>
          <p:nvPr/>
        </p:nvPicPr>
        <p:blipFill rotWithShape="1">
          <a:blip r:embed="rId4"/>
          <a:srcRect l="2782" t="5868" r="3913" b="10736"/>
          <a:stretch/>
        </p:blipFill>
        <p:spPr bwMode="auto">
          <a:xfrm>
            <a:off x="4431805" y="3197750"/>
            <a:ext cx="4285615" cy="1574165"/>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22" name="Star: 12 Points 21">
            <a:extLst>
              <a:ext uri="{FF2B5EF4-FFF2-40B4-BE49-F238E27FC236}">
                <a16:creationId xmlns:a16="http://schemas.microsoft.com/office/drawing/2014/main" id="{77F23E32-F4EC-8E5B-6DE0-6B7FE6C35F67}"/>
              </a:ext>
            </a:extLst>
          </p:cNvPr>
          <p:cNvSpPr/>
          <p:nvPr/>
        </p:nvSpPr>
        <p:spPr>
          <a:xfrm rot="20885241">
            <a:off x="1846012" y="2783702"/>
            <a:ext cx="2530475" cy="1918335"/>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b="1" i="1">
                <a:solidFill>
                  <a:srgbClr val="000000"/>
                </a:solidFill>
                <a:effectLst/>
                <a:latin typeface="Palatino"/>
                <a:ea typeface="MS Mincho" panose="02020609040205080304" pitchFamily="49" charset="-128"/>
                <a:cs typeface="Arial" panose="020B0604020202020204" pitchFamily="34" charset="0"/>
              </a:rPr>
              <a:t>Once you approve or decline you can’t change the action and an email is deployed to the customer.</a:t>
            </a:r>
            <a:endParaRPr lang="en-US" sz="1600">
              <a:effectLst/>
              <a:latin typeface="Palatino"/>
              <a:ea typeface="MS Mincho" panose="02020609040205080304" pitchFamily="49" charset="-128"/>
              <a:cs typeface="Times New Roman" panose="02020603050405020304" pitchFamily="18" charset="0"/>
            </a:endParaRPr>
          </a:p>
        </p:txBody>
      </p:sp>
      <p:sp>
        <p:nvSpPr>
          <p:cNvPr id="11" name="Slide Number Placeholder 10">
            <a:extLst>
              <a:ext uri="{FF2B5EF4-FFF2-40B4-BE49-F238E27FC236}">
                <a16:creationId xmlns:a16="http://schemas.microsoft.com/office/drawing/2014/main" id="{7F7D7435-20D2-59D0-508D-02BBC59B04C7}"/>
              </a:ext>
            </a:extLst>
          </p:cNvPr>
          <p:cNvSpPr>
            <a:spLocks noGrp="1"/>
          </p:cNvSpPr>
          <p:nvPr>
            <p:ph type="sldNum" sz="quarter" idx="10"/>
          </p:nvPr>
        </p:nvSpPr>
        <p:spPr/>
        <p:txBody>
          <a:bodyPr/>
          <a:lstStyle/>
          <a:p>
            <a:fld id="{7691CCDB-B024-8747-B233-CAD1CBC7A901}" type="slidenum">
              <a:rPr lang="en-US" smtClean="0"/>
              <a:pPr/>
              <a:t>30</a:t>
            </a:fld>
            <a:endParaRPr lang="en-US"/>
          </a:p>
        </p:txBody>
      </p:sp>
    </p:spTree>
    <p:extLst>
      <p:ext uri="{BB962C8B-B14F-4D97-AF65-F5344CB8AC3E}">
        <p14:creationId xmlns:p14="http://schemas.microsoft.com/office/powerpoint/2010/main" val="4063445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F32EB8-48DD-235A-2888-8A59DB4D51CA}"/>
              </a:ext>
            </a:extLst>
          </p:cNvPr>
          <p:cNvPicPr>
            <a:picLocks noChangeAspect="1"/>
          </p:cNvPicPr>
          <p:nvPr/>
        </p:nvPicPr>
        <p:blipFill>
          <a:blip r:embed="rId3"/>
          <a:stretch>
            <a:fillRect/>
          </a:stretch>
        </p:blipFill>
        <p:spPr>
          <a:xfrm>
            <a:off x="859538" y="960682"/>
            <a:ext cx="3123620" cy="3698024"/>
          </a:xfrm>
          <a:prstGeom prst="rect">
            <a:avLst/>
          </a:prstGeom>
          <a:ln>
            <a:solidFill>
              <a:schemeClr val="tx1"/>
            </a:solidFill>
          </a:ln>
        </p:spPr>
      </p:pic>
      <p:sp>
        <p:nvSpPr>
          <p:cNvPr id="4" name="Footer Placeholder 3">
            <a:extLst>
              <a:ext uri="{FF2B5EF4-FFF2-40B4-BE49-F238E27FC236}">
                <a16:creationId xmlns:a16="http://schemas.microsoft.com/office/drawing/2014/main" id="{B0ADA7F4-9550-2D62-9858-23A1CA8D7E05}"/>
              </a:ext>
            </a:extLst>
          </p:cNvPr>
          <p:cNvSpPr>
            <a:spLocks noGrp="1"/>
          </p:cNvSpPr>
          <p:nvPr>
            <p:ph type="ftr" sz="quarter" idx="11"/>
          </p:nvPr>
        </p:nvSpPr>
        <p:spPr/>
        <p:txBody>
          <a:bodyPr/>
          <a:lstStyle/>
          <a:p>
            <a:r>
              <a:rPr lang="en-US">
                <a:latin typeface="+mj-lt"/>
              </a:rPr>
              <a:t>©2024 Girl Scouts of the USA. All Rights Reserved. Not for public distribution.</a:t>
            </a:r>
          </a:p>
        </p:txBody>
      </p:sp>
      <p:sp>
        <p:nvSpPr>
          <p:cNvPr id="13" name="Text Placeholder 2">
            <a:extLst>
              <a:ext uri="{FF2B5EF4-FFF2-40B4-BE49-F238E27FC236}">
                <a16:creationId xmlns:a16="http://schemas.microsoft.com/office/drawing/2014/main" id="{43B968FB-4841-D2F1-7920-99E8486737DD}"/>
              </a:ext>
            </a:extLst>
          </p:cNvPr>
          <p:cNvSpPr>
            <a:spLocks noGrp="1"/>
          </p:cNvSpPr>
          <p:nvPr>
            <p:ph type="body" sz="quarter" idx="19"/>
          </p:nvPr>
        </p:nvSpPr>
        <p:spPr/>
        <p:txBody>
          <a:bodyPr/>
          <a:lstStyle/>
          <a:p>
            <a:r>
              <a:rPr lang="en-US"/>
              <a:t>Orders</a:t>
            </a:r>
          </a:p>
        </p:txBody>
      </p:sp>
      <p:grpSp>
        <p:nvGrpSpPr>
          <p:cNvPr id="18" name="Group 17">
            <a:extLst>
              <a:ext uri="{FF2B5EF4-FFF2-40B4-BE49-F238E27FC236}">
                <a16:creationId xmlns:a16="http://schemas.microsoft.com/office/drawing/2014/main" id="{889218E9-4C43-7FA4-246D-BCCF9A60DB92}"/>
              </a:ext>
            </a:extLst>
          </p:cNvPr>
          <p:cNvGrpSpPr/>
          <p:nvPr/>
        </p:nvGrpSpPr>
        <p:grpSpPr>
          <a:xfrm>
            <a:off x="171450" y="4418286"/>
            <a:ext cx="2234865" cy="264160"/>
            <a:chOff x="135613" y="4396840"/>
            <a:chExt cx="2234865" cy="264160"/>
          </a:xfrm>
        </p:grpSpPr>
        <p:sp>
          <p:nvSpPr>
            <p:cNvPr id="7" name="Rectangle 6">
              <a:extLst>
                <a:ext uri="{FF2B5EF4-FFF2-40B4-BE49-F238E27FC236}">
                  <a16:creationId xmlns:a16="http://schemas.microsoft.com/office/drawing/2014/main" id="{C33B5E65-5AB6-0C20-29B9-180BA9F8764A}"/>
                </a:ext>
              </a:extLst>
            </p:cNvPr>
            <p:cNvSpPr/>
            <p:nvPr/>
          </p:nvSpPr>
          <p:spPr>
            <a:xfrm>
              <a:off x="823701" y="4446176"/>
              <a:ext cx="626746" cy="163338"/>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99D53081-FEBE-C6E0-E646-0B236183C065}"/>
                </a:ext>
              </a:extLst>
            </p:cNvPr>
            <p:cNvSpPr/>
            <p:nvPr/>
          </p:nvSpPr>
          <p:spPr>
            <a:xfrm>
              <a:off x="1661167" y="4423510"/>
              <a:ext cx="709311" cy="196124"/>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Arrow: Down 9">
              <a:extLst>
                <a:ext uri="{FF2B5EF4-FFF2-40B4-BE49-F238E27FC236}">
                  <a16:creationId xmlns:a16="http://schemas.microsoft.com/office/drawing/2014/main" id="{1D4E14BA-305B-EAD1-D1C7-9D35A6BFECFF}"/>
                </a:ext>
              </a:extLst>
            </p:cNvPr>
            <p:cNvSpPr/>
            <p:nvPr/>
          </p:nvSpPr>
          <p:spPr>
            <a:xfrm rot="16200000">
              <a:off x="316906" y="4215547"/>
              <a:ext cx="264160" cy="626745"/>
            </a:xfrm>
            <a:prstGeom prst="downArrow">
              <a:avLst/>
            </a:prstGeom>
            <a:solidFill>
              <a:srgbClr val="FFC000"/>
            </a:solidFill>
            <a:ln w="952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4" name="Title 3">
            <a:extLst>
              <a:ext uri="{FF2B5EF4-FFF2-40B4-BE49-F238E27FC236}">
                <a16:creationId xmlns:a16="http://schemas.microsoft.com/office/drawing/2014/main" id="{3BDE3153-7258-251D-4AC3-8E343E466E9D}"/>
              </a:ext>
            </a:extLst>
          </p:cNvPr>
          <p:cNvSpPr txBox="1">
            <a:spLocks/>
          </p:cNvSpPr>
          <p:nvPr/>
        </p:nvSpPr>
        <p:spPr>
          <a:xfrm>
            <a:off x="171449" y="434383"/>
            <a:ext cx="5562601" cy="493106"/>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b="1">
                <a:latin typeface="Palatino"/>
              </a:rPr>
              <a:t>Approving/Declining Orders Individually</a:t>
            </a:r>
          </a:p>
        </p:txBody>
      </p:sp>
      <p:pic>
        <p:nvPicPr>
          <p:cNvPr id="15" name="Picture 14">
            <a:extLst>
              <a:ext uri="{FF2B5EF4-FFF2-40B4-BE49-F238E27FC236}">
                <a16:creationId xmlns:a16="http://schemas.microsoft.com/office/drawing/2014/main" id="{5AE2CEA0-4B21-CA09-23E2-95CE33024B1C}"/>
              </a:ext>
            </a:extLst>
          </p:cNvPr>
          <p:cNvPicPr>
            <a:picLocks noChangeAspect="1"/>
          </p:cNvPicPr>
          <p:nvPr/>
        </p:nvPicPr>
        <p:blipFill>
          <a:blip r:embed="rId4"/>
          <a:stretch>
            <a:fillRect/>
          </a:stretch>
        </p:blipFill>
        <p:spPr>
          <a:xfrm>
            <a:off x="4707096" y="2160784"/>
            <a:ext cx="3935824" cy="1652623"/>
          </a:xfrm>
          <a:prstGeom prst="rect">
            <a:avLst/>
          </a:prstGeom>
          <a:ln>
            <a:solidFill>
              <a:schemeClr val="tx1"/>
            </a:solidFill>
          </a:ln>
        </p:spPr>
      </p:pic>
      <p:sp>
        <p:nvSpPr>
          <p:cNvPr id="3" name="Star: 12 Points 2">
            <a:extLst>
              <a:ext uri="{FF2B5EF4-FFF2-40B4-BE49-F238E27FC236}">
                <a16:creationId xmlns:a16="http://schemas.microsoft.com/office/drawing/2014/main" id="{C0163465-8AC2-58A0-8786-D93C4DF9DD81}"/>
              </a:ext>
            </a:extLst>
          </p:cNvPr>
          <p:cNvSpPr/>
          <p:nvPr/>
        </p:nvSpPr>
        <p:spPr>
          <a:xfrm rot="378810">
            <a:off x="6499296" y="327636"/>
            <a:ext cx="2505816" cy="1783461"/>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b="1" i="1">
                <a:solidFill>
                  <a:srgbClr val="000000"/>
                </a:solidFill>
                <a:effectLst/>
                <a:latin typeface="Palatino"/>
                <a:ea typeface="MS Mincho" panose="02020609040205080304" pitchFamily="49" charset="-128"/>
                <a:cs typeface="Arial" panose="020B0604020202020204" pitchFamily="34" charset="0"/>
              </a:rPr>
              <a:t>Once approved: customers receive an email to expect their cookies within two weeks of when you have them.</a:t>
            </a:r>
            <a:endParaRPr lang="en-US" sz="2000">
              <a:effectLst/>
              <a:latin typeface="Palatino"/>
              <a:ea typeface="MS Mincho" panose="02020609040205080304" pitchFamily="49" charset="-128"/>
              <a:cs typeface="Times New Roman" panose="02020603050405020304" pitchFamily="18" charset="0"/>
            </a:endParaRPr>
          </a:p>
        </p:txBody>
      </p:sp>
      <p:sp>
        <p:nvSpPr>
          <p:cNvPr id="5" name="Slide Number Placeholder 4">
            <a:extLst>
              <a:ext uri="{FF2B5EF4-FFF2-40B4-BE49-F238E27FC236}">
                <a16:creationId xmlns:a16="http://schemas.microsoft.com/office/drawing/2014/main" id="{D16280C9-16CB-3F17-3A80-2E30A433681A}"/>
              </a:ext>
            </a:extLst>
          </p:cNvPr>
          <p:cNvSpPr>
            <a:spLocks noGrp="1"/>
          </p:cNvSpPr>
          <p:nvPr>
            <p:ph type="sldNum" sz="quarter" idx="10"/>
          </p:nvPr>
        </p:nvSpPr>
        <p:spPr/>
        <p:txBody>
          <a:bodyPr/>
          <a:lstStyle/>
          <a:p>
            <a:fld id="{7691CCDB-B024-8747-B233-CAD1CBC7A901}" type="slidenum">
              <a:rPr lang="en-US" smtClean="0"/>
              <a:pPr/>
              <a:t>31</a:t>
            </a:fld>
            <a:endParaRPr lang="en-US"/>
          </a:p>
        </p:txBody>
      </p:sp>
    </p:spTree>
    <p:extLst>
      <p:ext uri="{BB962C8B-B14F-4D97-AF65-F5344CB8AC3E}">
        <p14:creationId xmlns:p14="http://schemas.microsoft.com/office/powerpoint/2010/main" val="4205003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98068B3-2C1E-4F06-4D7E-FC9E3EAE88C2}"/>
              </a:ext>
            </a:extLst>
          </p:cNvPr>
          <p:cNvSpPr>
            <a:spLocks noGrp="1"/>
          </p:cNvSpPr>
          <p:nvPr>
            <p:ph type="body" sz="quarter" idx="19"/>
          </p:nvPr>
        </p:nvSpPr>
        <p:spPr/>
        <p:txBody>
          <a:bodyPr/>
          <a:lstStyle/>
          <a:p>
            <a:r>
              <a:rPr lang="en-US">
                <a:latin typeface="Palatino"/>
              </a:rPr>
              <a:t>Orders</a:t>
            </a:r>
          </a:p>
        </p:txBody>
      </p:sp>
      <p:sp>
        <p:nvSpPr>
          <p:cNvPr id="13" name="Title 3">
            <a:extLst>
              <a:ext uri="{FF2B5EF4-FFF2-40B4-BE49-F238E27FC236}">
                <a16:creationId xmlns:a16="http://schemas.microsoft.com/office/drawing/2014/main" id="{33B36DCF-D9C0-AC77-564B-2A6C9A97BB5B}"/>
              </a:ext>
            </a:extLst>
          </p:cNvPr>
          <p:cNvSpPr txBox="1">
            <a:spLocks/>
          </p:cNvSpPr>
          <p:nvPr/>
        </p:nvSpPr>
        <p:spPr>
          <a:xfrm>
            <a:off x="171449" y="434383"/>
            <a:ext cx="5058097" cy="493106"/>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b="1">
                <a:latin typeface="Palatino"/>
              </a:rPr>
              <a:t>Orders to Deliver</a:t>
            </a:r>
          </a:p>
        </p:txBody>
      </p:sp>
      <p:grpSp>
        <p:nvGrpSpPr>
          <p:cNvPr id="4" name="Group 3">
            <a:extLst>
              <a:ext uri="{FF2B5EF4-FFF2-40B4-BE49-F238E27FC236}">
                <a16:creationId xmlns:a16="http://schemas.microsoft.com/office/drawing/2014/main" id="{0BE5B00F-BAE2-80E6-572E-1358457BB2A2}"/>
              </a:ext>
            </a:extLst>
          </p:cNvPr>
          <p:cNvGrpSpPr/>
          <p:nvPr/>
        </p:nvGrpSpPr>
        <p:grpSpPr>
          <a:xfrm>
            <a:off x="190500" y="1671192"/>
            <a:ext cx="8364732" cy="2388099"/>
            <a:chOff x="555883" y="1293968"/>
            <a:chExt cx="8364732" cy="2388099"/>
          </a:xfrm>
        </p:grpSpPr>
        <p:pic>
          <p:nvPicPr>
            <p:cNvPr id="18" name="Picture 17">
              <a:extLst>
                <a:ext uri="{FF2B5EF4-FFF2-40B4-BE49-F238E27FC236}">
                  <a16:creationId xmlns:a16="http://schemas.microsoft.com/office/drawing/2014/main" id="{32E8EDE5-C9FA-E842-F03B-FB8BE380F30A}"/>
                </a:ext>
              </a:extLst>
            </p:cNvPr>
            <p:cNvPicPr>
              <a:picLocks noChangeAspect="1"/>
            </p:cNvPicPr>
            <p:nvPr/>
          </p:nvPicPr>
          <p:blipFill>
            <a:blip r:embed="rId3"/>
            <a:stretch>
              <a:fillRect/>
            </a:stretch>
          </p:blipFill>
          <p:spPr>
            <a:xfrm>
              <a:off x="1579109" y="1293968"/>
              <a:ext cx="7341506" cy="2388099"/>
            </a:xfrm>
            <a:prstGeom prst="rect">
              <a:avLst/>
            </a:prstGeom>
            <a:solidFill>
              <a:schemeClr val="tx1"/>
            </a:solidFill>
            <a:ln>
              <a:solidFill>
                <a:schemeClr val="accent1"/>
              </a:solidFill>
            </a:ln>
          </p:spPr>
        </p:pic>
        <p:grpSp>
          <p:nvGrpSpPr>
            <p:cNvPr id="3" name="Group 2">
              <a:extLst>
                <a:ext uri="{FF2B5EF4-FFF2-40B4-BE49-F238E27FC236}">
                  <a16:creationId xmlns:a16="http://schemas.microsoft.com/office/drawing/2014/main" id="{2C0DE779-EF96-71D0-D532-147773459B29}"/>
                </a:ext>
              </a:extLst>
            </p:cNvPr>
            <p:cNvGrpSpPr/>
            <p:nvPr/>
          </p:nvGrpSpPr>
          <p:grpSpPr>
            <a:xfrm>
              <a:off x="555883" y="1817720"/>
              <a:ext cx="3318885" cy="1838897"/>
              <a:chOff x="166699" y="318231"/>
              <a:chExt cx="2629718" cy="1150559"/>
            </a:xfrm>
          </p:grpSpPr>
          <p:sp>
            <p:nvSpPr>
              <p:cNvPr id="5" name="Rectangle 4">
                <a:extLst>
                  <a:ext uri="{FF2B5EF4-FFF2-40B4-BE49-F238E27FC236}">
                    <a16:creationId xmlns:a16="http://schemas.microsoft.com/office/drawing/2014/main" id="{1797C13C-2AB9-86EF-3721-D865704D4758}"/>
                  </a:ext>
                </a:extLst>
              </p:cNvPr>
              <p:cNvSpPr/>
              <p:nvPr/>
            </p:nvSpPr>
            <p:spPr>
              <a:xfrm>
                <a:off x="1938010" y="433888"/>
                <a:ext cx="858407" cy="23114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sp>
            <p:nvSpPr>
              <p:cNvPr id="6" name="Text Box 45">
                <a:extLst>
                  <a:ext uri="{FF2B5EF4-FFF2-40B4-BE49-F238E27FC236}">
                    <a16:creationId xmlns:a16="http://schemas.microsoft.com/office/drawing/2014/main" id="{6DDDF56A-DE59-7F9D-E276-BFE68C25F8A4}"/>
                  </a:ext>
                </a:extLst>
              </p:cNvPr>
              <p:cNvSpPr txBox="1"/>
              <p:nvPr/>
            </p:nvSpPr>
            <p:spPr>
              <a:xfrm>
                <a:off x="264952" y="811156"/>
                <a:ext cx="475958" cy="2862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a:solidFill>
                      <a:schemeClr val="tx1"/>
                    </a:solidFill>
                    <a:effectLst/>
                    <a:latin typeface="Palatino"/>
                    <a:ea typeface="MS Mincho" panose="02020609040205080304" pitchFamily="49" charset="-128"/>
                    <a:cs typeface="Times New Roman" panose="02020603050405020304" pitchFamily="18" charset="0"/>
                  </a:rPr>
                  <a:t>OR</a:t>
                </a:r>
                <a:endParaRPr lang="en-US" sz="1600">
                  <a:solidFill>
                    <a:schemeClr val="tx1"/>
                  </a:solidFill>
                  <a:effectLst/>
                  <a:latin typeface="Palatino"/>
                  <a:ea typeface="MS Mincho" panose="02020609040205080304" pitchFamily="49" charset="-128"/>
                  <a:cs typeface="Times New Roman" panose="02020603050405020304" pitchFamily="18" charset="0"/>
                </a:endParaRPr>
              </a:p>
            </p:txBody>
          </p:sp>
          <p:grpSp>
            <p:nvGrpSpPr>
              <p:cNvPr id="7" name="Group 6">
                <a:extLst>
                  <a:ext uri="{FF2B5EF4-FFF2-40B4-BE49-F238E27FC236}">
                    <a16:creationId xmlns:a16="http://schemas.microsoft.com/office/drawing/2014/main" id="{3356C9D0-E8C2-21A0-4EA5-7717D17E4C41}"/>
                  </a:ext>
                </a:extLst>
              </p:cNvPr>
              <p:cNvGrpSpPr/>
              <p:nvPr/>
            </p:nvGrpSpPr>
            <p:grpSpPr>
              <a:xfrm>
                <a:off x="166699" y="318231"/>
                <a:ext cx="961734" cy="462455"/>
                <a:chOff x="63332" y="-76187"/>
                <a:chExt cx="961734" cy="462455"/>
              </a:xfrm>
            </p:grpSpPr>
            <p:sp>
              <p:nvSpPr>
                <p:cNvPr id="12" name="Right Arrow 43">
                  <a:extLst>
                    <a:ext uri="{FF2B5EF4-FFF2-40B4-BE49-F238E27FC236}">
                      <a16:creationId xmlns:a16="http://schemas.microsoft.com/office/drawing/2014/main" id="{16E293DC-A2F3-BDB6-06D5-D75CDFFAD116}"/>
                    </a:ext>
                  </a:extLst>
                </p:cNvPr>
                <p:cNvSpPr/>
                <p:nvPr/>
              </p:nvSpPr>
              <p:spPr>
                <a:xfrm>
                  <a:off x="662804" y="54919"/>
                  <a:ext cx="362262" cy="200242"/>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sp>
              <p:nvSpPr>
                <p:cNvPr id="15" name="Rectangle 14">
                  <a:extLst>
                    <a:ext uri="{FF2B5EF4-FFF2-40B4-BE49-F238E27FC236}">
                      <a16:creationId xmlns:a16="http://schemas.microsoft.com/office/drawing/2014/main" id="{C50087CD-83EB-D92C-835A-CBD7DCCE7C14}"/>
                    </a:ext>
                  </a:extLst>
                </p:cNvPr>
                <p:cNvSpPr/>
                <p:nvPr/>
              </p:nvSpPr>
              <p:spPr>
                <a:xfrm>
                  <a:off x="63332" y="-76187"/>
                  <a:ext cx="672465" cy="462455"/>
                </a:xfrm>
                <a:prstGeom prst="rect">
                  <a:avLst/>
                </a:prstGeom>
                <a:solidFill>
                  <a:srgbClr val="FFC000"/>
                </a:solidFill>
                <a:ln w="15875">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Times New Roman" panose="02020603050405020304" pitchFamily="18" charset="0"/>
                    </a:rPr>
                    <a:t>Select all</a:t>
                  </a:r>
                  <a:endParaRPr lang="en-US" sz="1200">
                    <a:effectLst/>
                    <a:latin typeface="Palatino"/>
                    <a:ea typeface="MS Mincho" panose="02020609040205080304" pitchFamily="49" charset="-128"/>
                    <a:cs typeface="Times New Roman" panose="02020603050405020304" pitchFamily="18" charset="0"/>
                  </a:endParaRPr>
                </a:p>
              </p:txBody>
            </p:sp>
          </p:grpSp>
          <p:grpSp>
            <p:nvGrpSpPr>
              <p:cNvPr id="8" name="Group 7">
                <a:extLst>
                  <a:ext uri="{FF2B5EF4-FFF2-40B4-BE49-F238E27FC236}">
                    <a16:creationId xmlns:a16="http://schemas.microsoft.com/office/drawing/2014/main" id="{36EDFD80-388E-B80D-E7AE-6E27FA799E43}"/>
                  </a:ext>
                </a:extLst>
              </p:cNvPr>
              <p:cNvGrpSpPr/>
              <p:nvPr/>
            </p:nvGrpSpPr>
            <p:grpSpPr>
              <a:xfrm>
                <a:off x="166699" y="1078253"/>
                <a:ext cx="1017385" cy="390537"/>
                <a:chOff x="166699" y="-31782"/>
                <a:chExt cx="1017385" cy="390537"/>
              </a:xfrm>
            </p:grpSpPr>
            <p:sp>
              <p:nvSpPr>
                <p:cNvPr id="9" name="Rectangle 8">
                  <a:extLst>
                    <a:ext uri="{FF2B5EF4-FFF2-40B4-BE49-F238E27FC236}">
                      <a16:creationId xmlns:a16="http://schemas.microsoft.com/office/drawing/2014/main" id="{6508B456-DAD1-BBA5-0730-2D27132694CB}"/>
                    </a:ext>
                  </a:extLst>
                </p:cNvPr>
                <p:cNvSpPr/>
                <p:nvPr/>
              </p:nvSpPr>
              <p:spPr>
                <a:xfrm>
                  <a:off x="166699" y="-31782"/>
                  <a:ext cx="673808" cy="390537"/>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Times New Roman" panose="02020603050405020304" pitchFamily="18" charset="0"/>
                    </a:rPr>
                    <a:t>Select a customer</a:t>
                  </a:r>
                  <a:endParaRPr lang="en-US" sz="1200">
                    <a:effectLst/>
                    <a:latin typeface="Palatino"/>
                    <a:ea typeface="MS Mincho" panose="02020609040205080304" pitchFamily="49" charset="-128"/>
                    <a:cs typeface="Times New Roman" panose="02020603050405020304" pitchFamily="18" charset="0"/>
                  </a:endParaRPr>
                </a:p>
              </p:txBody>
            </p:sp>
            <p:sp>
              <p:nvSpPr>
                <p:cNvPr id="11" name="Right Arrow 7">
                  <a:extLst>
                    <a:ext uri="{FF2B5EF4-FFF2-40B4-BE49-F238E27FC236}">
                      <a16:creationId xmlns:a16="http://schemas.microsoft.com/office/drawing/2014/main" id="{75F9F80F-EDF3-A34F-DBD7-923C99D84994}"/>
                    </a:ext>
                  </a:extLst>
                </p:cNvPr>
                <p:cNvSpPr/>
                <p:nvPr/>
              </p:nvSpPr>
              <p:spPr>
                <a:xfrm>
                  <a:off x="821822" y="64095"/>
                  <a:ext cx="362262" cy="198783"/>
                </a:xfrm>
                <a:prstGeom prst="rightArrow">
                  <a:avLst>
                    <a:gd name="adj1" fmla="val 50000"/>
                    <a:gd name="adj2" fmla="val 52340"/>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grpSp>
        </p:grpSp>
      </p:grpSp>
      <p:sp>
        <p:nvSpPr>
          <p:cNvPr id="14" name="Star: 12 Points 13">
            <a:extLst>
              <a:ext uri="{FF2B5EF4-FFF2-40B4-BE49-F238E27FC236}">
                <a16:creationId xmlns:a16="http://schemas.microsoft.com/office/drawing/2014/main" id="{D93D261D-9380-5FC3-4DDC-39E2F5E37314}"/>
              </a:ext>
            </a:extLst>
          </p:cNvPr>
          <p:cNvSpPr/>
          <p:nvPr/>
        </p:nvSpPr>
        <p:spPr>
          <a:xfrm>
            <a:off x="6832600" y="622216"/>
            <a:ext cx="2120900" cy="1589204"/>
          </a:xfrm>
          <a:prstGeom prst="star1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Palatino"/>
              </a:rPr>
              <a:t>Orders must be marked as delivered to update cookie inventory correctly. </a:t>
            </a:r>
          </a:p>
        </p:txBody>
      </p:sp>
      <p:sp>
        <p:nvSpPr>
          <p:cNvPr id="16" name="Footer Placeholder 15">
            <a:extLst>
              <a:ext uri="{FF2B5EF4-FFF2-40B4-BE49-F238E27FC236}">
                <a16:creationId xmlns:a16="http://schemas.microsoft.com/office/drawing/2014/main" id="{95A1E6B0-EBE0-3BA5-9B0A-F56B3420983D}"/>
              </a:ext>
            </a:extLst>
          </p:cNvPr>
          <p:cNvSpPr>
            <a:spLocks noGrp="1"/>
          </p:cNvSpPr>
          <p:nvPr>
            <p:ph type="ftr" sz="quarter" idx="11"/>
          </p:nvPr>
        </p:nvSpPr>
        <p:spPr/>
        <p:txBody>
          <a:bodyPr/>
          <a:lstStyle/>
          <a:p>
            <a:r>
              <a:rPr lang="en-US"/>
              <a:t>©2024 Girl Scouts of the USA. All Rights Reserved. Not for public distribution.</a:t>
            </a:r>
          </a:p>
        </p:txBody>
      </p:sp>
      <p:sp>
        <p:nvSpPr>
          <p:cNvPr id="17" name="Slide Number Placeholder 16">
            <a:extLst>
              <a:ext uri="{FF2B5EF4-FFF2-40B4-BE49-F238E27FC236}">
                <a16:creationId xmlns:a16="http://schemas.microsoft.com/office/drawing/2014/main" id="{78F98191-C151-602C-98E9-72313E2C3F53}"/>
              </a:ext>
            </a:extLst>
          </p:cNvPr>
          <p:cNvSpPr>
            <a:spLocks noGrp="1"/>
          </p:cNvSpPr>
          <p:nvPr>
            <p:ph type="sldNum" sz="quarter" idx="10"/>
          </p:nvPr>
        </p:nvSpPr>
        <p:spPr/>
        <p:txBody>
          <a:bodyPr/>
          <a:lstStyle/>
          <a:p>
            <a:fld id="{7691CCDB-B024-8747-B233-CAD1CBC7A901}" type="slidenum">
              <a:rPr lang="en-US" smtClean="0"/>
              <a:pPr/>
              <a:t>32</a:t>
            </a:fld>
            <a:endParaRPr lang="en-US"/>
          </a:p>
        </p:txBody>
      </p:sp>
    </p:spTree>
    <p:extLst>
      <p:ext uri="{BB962C8B-B14F-4D97-AF65-F5344CB8AC3E}">
        <p14:creationId xmlns:p14="http://schemas.microsoft.com/office/powerpoint/2010/main" val="2620211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759292-A70D-D21B-D021-6BDC5111615B}"/>
              </a:ext>
            </a:extLst>
          </p:cNvPr>
          <p:cNvSpPr>
            <a:spLocks noGrp="1"/>
          </p:cNvSpPr>
          <p:nvPr>
            <p:ph type="body" sz="quarter" idx="19"/>
          </p:nvPr>
        </p:nvSpPr>
        <p:spPr/>
        <p:txBody>
          <a:bodyPr/>
          <a:lstStyle/>
          <a:p>
            <a:r>
              <a:rPr lang="en-US">
                <a:latin typeface="Palatino"/>
              </a:rPr>
              <a:t>Orders</a:t>
            </a:r>
          </a:p>
        </p:txBody>
      </p:sp>
      <p:sp>
        <p:nvSpPr>
          <p:cNvPr id="4" name="Title 3"/>
          <p:cNvSpPr>
            <a:spLocks noGrp="1"/>
          </p:cNvSpPr>
          <p:nvPr>
            <p:ph type="title" idx="4294967295"/>
          </p:nvPr>
        </p:nvSpPr>
        <p:spPr>
          <a:xfrm>
            <a:off x="0" y="644525"/>
            <a:ext cx="8245475" cy="358775"/>
          </a:xfrm>
        </p:spPr>
        <p:txBody>
          <a:bodyPr/>
          <a:lstStyle/>
          <a:p>
            <a:r>
              <a:rPr lang="en-US" sz="1800" b="1">
                <a:latin typeface="Palatino"/>
              </a:rPr>
              <a:t>Completed Orders</a:t>
            </a:r>
          </a:p>
        </p:txBody>
      </p:sp>
      <p:grpSp>
        <p:nvGrpSpPr>
          <p:cNvPr id="6" name="Group 5">
            <a:extLst>
              <a:ext uri="{FF2B5EF4-FFF2-40B4-BE49-F238E27FC236}">
                <a16:creationId xmlns:a16="http://schemas.microsoft.com/office/drawing/2014/main" id="{8F426EC6-1AF0-6626-0AA6-95984CE71025}"/>
              </a:ext>
            </a:extLst>
          </p:cNvPr>
          <p:cNvGrpSpPr/>
          <p:nvPr/>
        </p:nvGrpSpPr>
        <p:grpSpPr>
          <a:xfrm>
            <a:off x="2629830" y="1003800"/>
            <a:ext cx="6130925" cy="3612515"/>
            <a:chOff x="0" y="0"/>
            <a:chExt cx="5486400" cy="2883535"/>
          </a:xfrm>
        </p:grpSpPr>
        <p:pic>
          <p:nvPicPr>
            <p:cNvPr id="8" name="Picture 7" descr="A screenshot of a computer screen&#10;&#10;Description automatically generated with low confidence">
              <a:extLst>
                <a:ext uri="{FF2B5EF4-FFF2-40B4-BE49-F238E27FC236}">
                  <a16:creationId xmlns:a16="http://schemas.microsoft.com/office/drawing/2014/main" id="{407C12F9-9E96-B5FA-D32D-46A35A0A5516}"/>
                </a:ext>
              </a:extLst>
            </p:cNvPr>
            <p:cNvPicPr>
              <a:picLocks noChangeAspect="1"/>
            </p:cNvPicPr>
            <p:nvPr/>
          </p:nvPicPr>
          <p:blipFill>
            <a:blip r:embed="rId3"/>
            <a:stretch>
              <a:fillRect/>
            </a:stretch>
          </p:blipFill>
          <p:spPr>
            <a:xfrm>
              <a:off x="0" y="0"/>
              <a:ext cx="5486400" cy="2883535"/>
            </a:xfrm>
            <a:prstGeom prst="rect">
              <a:avLst/>
            </a:prstGeom>
            <a:ln>
              <a:solidFill>
                <a:schemeClr val="accent1"/>
              </a:solidFill>
            </a:ln>
          </p:spPr>
        </p:pic>
        <p:sp>
          <p:nvSpPr>
            <p:cNvPr id="9" name="Right Arrow 9">
              <a:extLst>
                <a:ext uri="{FF2B5EF4-FFF2-40B4-BE49-F238E27FC236}">
                  <a16:creationId xmlns:a16="http://schemas.microsoft.com/office/drawing/2014/main" id="{946A54DC-1193-002D-49EA-93D05876CD55}"/>
                </a:ext>
              </a:extLst>
            </p:cNvPr>
            <p:cNvSpPr/>
            <p:nvPr/>
          </p:nvSpPr>
          <p:spPr>
            <a:xfrm rot="10800000">
              <a:off x="4873925" y="1846053"/>
              <a:ext cx="489379" cy="172528"/>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200">
                  <a:effectLst/>
                  <a:ea typeface="MS Mincho" panose="02020609040205080304" pitchFamily="49" charset="-128"/>
                  <a:cs typeface="Times New Roman" panose="02020603050405020304" pitchFamily="18" charset="0"/>
                </a:rPr>
                <a:t>.</a:t>
              </a:r>
            </a:p>
          </p:txBody>
        </p:sp>
      </p:grpSp>
      <p:sp>
        <p:nvSpPr>
          <p:cNvPr id="5" name="Footer Placeholder 4">
            <a:extLst>
              <a:ext uri="{FF2B5EF4-FFF2-40B4-BE49-F238E27FC236}">
                <a16:creationId xmlns:a16="http://schemas.microsoft.com/office/drawing/2014/main" id="{0A7FC132-CA4F-7480-6EA3-FB292AB3E34F}"/>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Slide Number Placeholder 6">
            <a:extLst>
              <a:ext uri="{FF2B5EF4-FFF2-40B4-BE49-F238E27FC236}">
                <a16:creationId xmlns:a16="http://schemas.microsoft.com/office/drawing/2014/main" id="{E3749F5A-0C51-B5D0-2F98-677A2250C1D4}"/>
              </a:ext>
            </a:extLst>
          </p:cNvPr>
          <p:cNvSpPr>
            <a:spLocks noGrp="1"/>
          </p:cNvSpPr>
          <p:nvPr>
            <p:ph type="sldNum" sz="quarter" idx="10"/>
          </p:nvPr>
        </p:nvSpPr>
        <p:spPr/>
        <p:txBody>
          <a:bodyPr/>
          <a:lstStyle/>
          <a:p>
            <a:fld id="{7691CCDB-B024-8747-B233-CAD1CBC7A901}" type="slidenum">
              <a:rPr lang="en-US" smtClean="0"/>
              <a:pPr/>
              <a:t>33</a:t>
            </a:fld>
            <a:endParaRPr lang="en-US"/>
          </a:p>
        </p:txBody>
      </p:sp>
    </p:spTree>
    <p:extLst>
      <p:ext uri="{BB962C8B-B14F-4D97-AF65-F5344CB8AC3E}">
        <p14:creationId xmlns:p14="http://schemas.microsoft.com/office/powerpoint/2010/main" val="1937895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My Rewards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386244" y="2892348"/>
            <a:ext cx="6371512" cy="968847"/>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1672282" y="3319105"/>
            <a:ext cx="1985319" cy="238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95188D8-F37F-9E81-1790-61BA9E9B6BA8}"/>
              </a:ext>
            </a:extLst>
          </p:cNvPr>
          <p:cNvSpPr>
            <a:spLocks noGrp="1"/>
          </p:cNvSpPr>
          <p:nvPr>
            <p:ph type="sldNum" sz="quarter" idx="10"/>
          </p:nvPr>
        </p:nvSpPr>
        <p:spPr/>
        <p:txBody>
          <a:bodyPr/>
          <a:lstStyle/>
          <a:p>
            <a:fld id="{7691CCDB-B024-8747-B233-CAD1CBC7A901}" type="slidenum">
              <a:rPr lang="en-US" smtClean="0"/>
              <a:pPr/>
              <a:t>34</a:t>
            </a:fld>
            <a:endParaRPr lang="en-US"/>
          </a:p>
        </p:txBody>
      </p:sp>
    </p:spTree>
    <p:extLst>
      <p:ext uri="{BB962C8B-B14F-4D97-AF65-F5344CB8AC3E}">
        <p14:creationId xmlns:p14="http://schemas.microsoft.com/office/powerpoint/2010/main" val="334412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42900" y="171450"/>
            <a:ext cx="8801100" cy="574675"/>
          </a:xfrm>
        </p:spPr>
        <p:txBody>
          <a:bodyPr>
            <a:normAutofit/>
          </a:bodyPr>
          <a:lstStyle/>
          <a:p>
            <a:r>
              <a:rPr lang="en-US" sz="1800" b="1" dirty="0">
                <a:latin typeface="Palatino"/>
              </a:rPr>
              <a:t>My Rewards</a:t>
            </a:r>
          </a:p>
        </p:txBody>
      </p:sp>
      <p:pic>
        <p:nvPicPr>
          <p:cNvPr id="3" name="Picture 2">
            <a:extLst>
              <a:ext uri="{FF2B5EF4-FFF2-40B4-BE49-F238E27FC236}">
                <a16:creationId xmlns:a16="http://schemas.microsoft.com/office/drawing/2014/main" id="{0A81865B-AD72-B102-2AAC-DA163DC2A308}"/>
              </a:ext>
            </a:extLst>
          </p:cNvPr>
          <p:cNvPicPr>
            <a:picLocks noChangeAspect="1"/>
          </p:cNvPicPr>
          <p:nvPr/>
        </p:nvPicPr>
        <p:blipFill>
          <a:blip r:embed="rId3"/>
          <a:stretch>
            <a:fillRect/>
          </a:stretch>
        </p:blipFill>
        <p:spPr>
          <a:xfrm>
            <a:off x="340151" y="977388"/>
            <a:ext cx="3081607" cy="1644015"/>
          </a:xfrm>
          <a:prstGeom prst="rect">
            <a:avLst/>
          </a:prstGeom>
        </p:spPr>
      </p:pic>
      <p:pic>
        <p:nvPicPr>
          <p:cNvPr id="5" name="Picture 4">
            <a:extLst>
              <a:ext uri="{FF2B5EF4-FFF2-40B4-BE49-F238E27FC236}">
                <a16:creationId xmlns:a16="http://schemas.microsoft.com/office/drawing/2014/main" id="{EDB867A7-519C-5477-3A00-9CDC87783463}"/>
              </a:ext>
            </a:extLst>
          </p:cNvPr>
          <p:cNvPicPr>
            <a:picLocks noChangeAspect="1"/>
          </p:cNvPicPr>
          <p:nvPr/>
        </p:nvPicPr>
        <p:blipFill>
          <a:blip r:embed="rId4"/>
          <a:stretch>
            <a:fillRect/>
          </a:stretch>
        </p:blipFill>
        <p:spPr>
          <a:xfrm>
            <a:off x="3670661" y="538904"/>
            <a:ext cx="4671649" cy="3822258"/>
          </a:xfrm>
          <a:prstGeom prst="rect">
            <a:avLst/>
          </a:prstGeom>
        </p:spPr>
      </p:pic>
      <p:sp>
        <p:nvSpPr>
          <p:cNvPr id="7" name="Arrow: Left 6">
            <a:extLst>
              <a:ext uri="{FF2B5EF4-FFF2-40B4-BE49-F238E27FC236}">
                <a16:creationId xmlns:a16="http://schemas.microsoft.com/office/drawing/2014/main" id="{E402C2C6-6F4A-2F22-D171-DD21C478DF83}"/>
              </a:ext>
            </a:extLst>
          </p:cNvPr>
          <p:cNvSpPr/>
          <p:nvPr/>
        </p:nvSpPr>
        <p:spPr>
          <a:xfrm>
            <a:off x="7815945" y="1974849"/>
            <a:ext cx="1145966" cy="5746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Palatino"/>
              </a:rPr>
              <a:t>Purple star =Goal</a:t>
            </a:r>
          </a:p>
        </p:txBody>
      </p:sp>
      <p:sp>
        <p:nvSpPr>
          <p:cNvPr id="8" name="Arrow: Left 7">
            <a:extLst>
              <a:ext uri="{FF2B5EF4-FFF2-40B4-BE49-F238E27FC236}">
                <a16:creationId xmlns:a16="http://schemas.microsoft.com/office/drawing/2014/main" id="{D9400197-337D-9DE0-7DFE-6C4251772C7F}"/>
              </a:ext>
            </a:extLst>
          </p:cNvPr>
          <p:cNvSpPr/>
          <p:nvPr/>
        </p:nvSpPr>
        <p:spPr>
          <a:xfrm>
            <a:off x="7912476" y="2621403"/>
            <a:ext cx="1145966" cy="5746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Palatino"/>
              </a:rPr>
              <a:t>Earned Reward</a:t>
            </a:r>
          </a:p>
        </p:txBody>
      </p:sp>
      <p:sp>
        <p:nvSpPr>
          <p:cNvPr id="9" name="Arrow: Left 8">
            <a:extLst>
              <a:ext uri="{FF2B5EF4-FFF2-40B4-BE49-F238E27FC236}">
                <a16:creationId xmlns:a16="http://schemas.microsoft.com/office/drawing/2014/main" id="{D0E2A8D2-5FEE-B08E-4412-572CF1829FF3}"/>
              </a:ext>
            </a:extLst>
          </p:cNvPr>
          <p:cNvSpPr/>
          <p:nvPr/>
        </p:nvSpPr>
        <p:spPr>
          <a:xfrm>
            <a:off x="5003668" y="3348478"/>
            <a:ext cx="1145966" cy="5746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Palatino"/>
              </a:rPr>
              <a:t>Select Size</a:t>
            </a:r>
          </a:p>
        </p:txBody>
      </p:sp>
      <p:sp>
        <p:nvSpPr>
          <p:cNvPr id="10" name="TextBox 9">
            <a:extLst>
              <a:ext uri="{FF2B5EF4-FFF2-40B4-BE49-F238E27FC236}">
                <a16:creationId xmlns:a16="http://schemas.microsoft.com/office/drawing/2014/main" id="{E430989F-BA8C-1B29-D9C4-E8F9CCDC0B2D}"/>
              </a:ext>
            </a:extLst>
          </p:cNvPr>
          <p:cNvSpPr txBox="1"/>
          <p:nvPr/>
        </p:nvSpPr>
        <p:spPr>
          <a:xfrm>
            <a:off x="258417" y="3006707"/>
            <a:ext cx="3412244" cy="1354455"/>
          </a:xfrm>
          <a:prstGeom prst="rect">
            <a:avLst/>
          </a:prstGeom>
          <a:noFill/>
          <a:ln>
            <a:noFill/>
          </a:ln>
        </p:spPr>
        <p:txBody>
          <a:bodyPr vert="horz" wrap="square" lIns="91440" tIns="45720" rIns="91440" bIns="45720" rtlCol="0" anchor="ctr">
            <a:noAutofit/>
          </a:bodyPr>
          <a:lstStyle/>
          <a:p>
            <a:pPr algn="l"/>
            <a:r>
              <a:rPr lang="en-US" sz="1600" dirty="0">
                <a:latin typeface="Palatino"/>
              </a:rPr>
              <a:t>As Girl Scouts earns a reward, they will see a message on their “My Rewards” tab letting them know they earned another reward.</a:t>
            </a:r>
          </a:p>
          <a:p>
            <a:pPr algn="l"/>
            <a:endParaRPr lang="en-US" sz="1600" dirty="0">
              <a:latin typeface="Palatino"/>
            </a:endParaRPr>
          </a:p>
          <a:p>
            <a:pPr algn="l"/>
            <a:r>
              <a:rPr lang="en-US" sz="1100" b="1" i="0" u="none" strike="noStrike" dirty="0">
                <a:solidFill>
                  <a:srgbClr val="000000"/>
                </a:solidFill>
                <a:effectLst/>
                <a:latin typeface="Palatino Linotype" panose="02040502050505030304" pitchFamily="18" charset="0"/>
              </a:rPr>
              <a:t>NOTE:</a:t>
            </a:r>
            <a:r>
              <a:rPr lang="en-US" sz="1100" b="1" i="0" u="none" strike="noStrike" dirty="0">
                <a:solidFill>
                  <a:srgbClr val="000000"/>
                </a:solidFill>
                <a:effectLst/>
                <a:latin typeface="Palatino"/>
              </a:rPr>
              <a:t> </a:t>
            </a:r>
            <a:r>
              <a:rPr lang="en-US" sz="1100" b="0" i="1" u="none" strike="noStrike" dirty="0">
                <a:solidFill>
                  <a:srgbClr val="000000"/>
                </a:solidFill>
                <a:effectLst/>
                <a:latin typeface="Aptos" panose="020B0004020202020204" pitchFamily="34" charset="0"/>
              </a:rPr>
              <a:t> </a:t>
            </a:r>
            <a:r>
              <a:rPr lang="en-US" sz="1100" b="0" i="0" u="none" strike="noStrike" dirty="0">
                <a:solidFill>
                  <a:srgbClr val="000000"/>
                </a:solidFill>
                <a:effectLst/>
                <a:latin typeface="Palatino Linotype" panose="02040502050505030304" pitchFamily="18" charset="0"/>
              </a:rPr>
              <a:t>Girl Rewards are not available in troops that opted out of rewards for additional proceeds. Please check with your troop leader to find out if you are eligible to earn Girl Rewards this season. </a:t>
            </a:r>
            <a:endParaRPr lang="en-US" sz="1050" dirty="0">
              <a:latin typeface="Palatino"/>
            </a:endParaRPr>
          </a:p>
        </p:txBody>
      </p:sp>
      <p:sp>
        <p:nvSpPr>
          <p:cNvPr id="6" name="Footer Placeholder 5">
            <a:extLst>
              <a:ext uri="{FF2B5EF4-FFF2-40B4-BE49-F238E27FC236}">
                <a16:creationId xmlns:a16="http://schemas.microsoft.com/office/drawing/2014/main" id="{8F15B7AC-B630-089F-D125-9DFE3CE13874}"/>
              </a:ext>
            </a:extLst>
          </p:cNvPr>
          <p:cNvSpPr>
            <a:spLocks noGrp="1"/>
          </p:cNvSpPr>
          <p:nvPr>
            <p:ph type="ftr" sz="quarter" idx="11"/>
          </p:nvPr>
        </p:nvSpPr>
        <p:spPr/>
        <p:txBody>
          <a:bodyPr/>
          <a:lstStyle/>
          <a:p>
            <a:r>
              <a:rPr lang="en-US"/>
              <a:t>©2024 Girl Scouts of the USA. All Rights Reserved. Not for public distribution.</a:t>
            </a:r>
          </a:p>
        </p:txBody>
      </p:sp>
      <p:sp>
        <p:nvSpPr>
          <p:cNvPr id="11" name="Slide Number Placeholder 10">
            <a:extLst>
              <a:ext uri="{FF2B5EF4-FFF2-40B4-BE49-F238E27FC236}">
                <a16:creationId xmlns:a16="http://schemas.microsoft.com/office/drawing/2014/main" id="{C522B471-0F17-3601-1A0C-6EAB5F0D06B3}"/>
              </a:ext>
            </a:extLst>
          </p:cNvPr>
          <p:cNvSpPr>
            <a:spLocks noGrp="1"/>
          </p:cNvSpPr>
          <p:nvPr>
            <p:ph type="sldNum" sz="quarter" idx="10"/>
          </p:nvPr>
        </p:nvSpPr>
        <p:spPr/>
        <p:txBody>
          <a:bodyPr/>
          <a:lstStyle/>
          <a:p>
            <a:fld id="{7691CCDB-B024-8747-B233-CAD1CBC7A901}" type="slidenum">
              <a:rPr lang="en-US" smtClean="0"/>
              <a:pPr/>
              <a:t>35</a:t>
            </a:fld>
            <a:endParaRPr lang="en-US"/>
          </a:p>
        </p:txBody>
      </p:sp>
    </p:spTree>
    <p:extLst>
      <p:ext uri="{BB962C8B-B14F-4D97-AF65-F5344CB8AC3E}">
        <p14:creationId xmlns:p14="http://schemas.microsoft.com/office/powerpoint/2010/main" val="3549006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My Cookies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386244" y="2913511"/>
            <a:ext cx="6371512" cy="926521"/>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1622854" y="3319105"/>
            <a:ext cx="1985319" cy="238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AF0E30A-D12D-EE41-2EFD-B2FBDD86434C}"/>
              </a:ext>
            </a:extLst>
          </p:cNvPr>
          <p:cNvSpPr>
            <a:spLocks noGrp="1"/>
          </p:cNvSpPr>
          <p:nvPr>
            <p:ph type="sldNum" sz="quarter" idx="10"/>
          </p:nvPr>
        </p:nvSpPr>
        <p:spPr/>
        <p:txBody>
          <a:bodyPr/>
          <a:lstStyle/>
          <a:p>
            <a:fld id="{7691CCDB-B024-8747-B233-CAD1CBC7A901}" type="slidenum">
              <a:rPr lang="en-US" smtClean="0"/>
              <a:pPr/>
              <a:t>36</a:t>
            </a:fld>
            <a:endParaRPr lang="en-US"/>
          </a:p>
        </p:txBody>
      </p:sp>
    </p:spTree>
    <p:extLst>
      <p:ext uri="{BB962C8B-B14F-4D97-AF65-F5344CB8AC3E}">
        <p14:creationId xmlns:p14="http://schemas.microsoft.com/office/powerpoint/2010/main" val="3578942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B40875D-3B8B-6C7D-234C-9CF1933E4D1B}"/>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Box 6">
            <a:extLst>
              <a:ext uri="{FF2B5EF4-FFF2-40B4-BE49-F238E27FC236}">
                <a16:creationId xmlns:a16="http://schemas.microsoft.com/office/drawing/2014/main" id="{72E953E0-6C02-B713-EB24-E41AF844DCE1}"/>
              </a:ext>
            </a:extLst>
          </p:cNvPr>
          <p:cNvSpPr txBox="1"/>
          <p:nvPr/>
        </p:nvSpPr>
        <p:spPr>
          <a:xfrm>
            <a:off x="0" y="-63271"/>
            <a:ext cx="4824919" cy="570689"/>
          </a:xfrm>
          <a:prstGeom prst="rect">
            <a:avLst/>
          </a:prstGeom>
          <a:noFill/>
          <a:ln>
            <a:noFill/>
          </a:ln>
        </p:spPr>
        <p:txBody>
          <a:bodyPr vert="horz" wrap="square" lIns="91440" tIns="45720" rIns="91440" bIns="45720" rtlCol="0" anchor="ctr">
            <a:noAutofit/>
          </a:bodyPr>
          <a:lstStyle/>
          <a:p>
            <a:r>
              <a:rPr lang="en-US" sz="900" b="1">
                <a:latin typeface="Palatino"/>
              </a:rPr>
              <a:t>My Cookies-Inventory: Offline Sales Entry</a:t>
            </a:r>
          </a:p>
        </p:txBody>
      </p:sp>
      <p:sp>
        <p:nvSpPr>
          <p:cNvPr id="8" name="TextBox 7">
            <a:extLst>
              <a:ext uri="{FF2B5EF4-FFF2-40B4-BE49-F238E27FC236}">
                <a16:creationId xmlns:a16="http://schemas.microsoft.com/office/drawing/2014/main" id="{729330F8-C712-00A7-A907-3018E70963BE}"/>
              </a:ext>
            </a:extLst>
          </p:cNvPr>
          <p:cNvSpPr txBox="1"/>
          <p:nvPr/>
        </p:nvSpPr>
        <p:spPr>
          <a:xfrm>
            <a:off x="202666" y="382115"/>
            <a:ext cx="4104237" cy="4400900"/>
          </a:xfrm>
          <a:prstGeom prst="rect">
            <a:avLst/>
          </a:prstGeom>
          <a:noFill/>
          <a:ln>
            <a:noFill/>
          </a:ln>
        </p:spPr>
        <p:txBody>
          <a:bodyPr vert="horz" wrap="square" lIns="91440" tIns="45720" rIns="91440" bIns="45720" rtlCol="0" anchor="ctr">
            <a:noAutofit/>
          </a:bodyPr>
          <a:lstStyle/>
          <a:p>
            <a:pPr marL="342900" indent="-342900" algn="l">
              <a:buFont typeface="+mj-lt"/>
              <a:buAutoNum type="arabicPeriod"/>
            </a:pPr>
            <a:r>
              <a:rPr lang="en-US" sz="1600">
                <a:latin typeface="Palatino"/>
              </a:rPr>
              <a:t>The total number of packages that have been allocated to your Girl Scout from the troop cookie volunteer. </a:t>
            </a:r>
          </a:p>
          <a:p>
            <a:pPr marL="342900" indent="-342900">
              <a:buFont typeface="+mj-lt"/>
              <a:buAutoNum type="arabicPeriod"/>
            </a:pPr>
            <a:r>
              <a:rPr lang="en-US" sz="1600">
                <a:latin typeface="Palatino"/>
              </a:rPr>
              <a:t>Offline sales need to be updated by the Girl Scout/caregiver when the Girl Scout delivers cookies not ordered/paid for through Digital Cookie. </a:t>
            </a:r>
          </a:p>
        </p:txBody>
      </p:sp>
      <p:grpSp>
        <p:nvGrpSpPr>
          <p:cNvPr id="12" name="Group 11">
            <a:extLst>
              <a:ext uri="{FF2B5EF4-FFF2-40B4-BE49-F238E27FC236}">
                <a16:creationId xmlns:a16="http://schemas.microsoft.com/office/drawing/2014/main" id="{8300B5F3-EA13-C406-138C-574BA8818F06}"/>
              </a:ext>
            </a:extLst>
          </p:cNvPr>
          <p:cNvGrpSpPr/>
          <p:nvPr/>
        </p:nvGrpSpPr>
        <p:grpSpPr>
          <a:xfrm>
            <a:off x="4677507" y="382115"/>
            <a:ext cx="4019283" cy="4400900"/>
            <a:chOff x="4677507" y="382115"/>
            <a:chExt cx="4019283" cy="4400900"/>
          </a:xfrm>
        </p:grpSpPr>
        <p:pic>
          <p:nvPicPr>
            <p:cNvPr id="6" name="Picture 5">
              <a:extLst>
                <a:ext uri="{FF2B5EF4-FFF2-40B4-BE49-F238E27FC236}">
                  <a16:creationId xmlns:a16="http://schemas.microsoft.com/office/drawing/2014/main" id="{4FC2C69D-5654-A5A4-28E9-550F19FF8D7F}"/>
                </a:ext>
              </a:extLst>
            </p:cNvPr>
            <p:cNvPicPr>
              <a:picLocks noChangeAspect="1"/>
            </p:cNvPicPr>
            <p:nvPr/>
          </p:nvPicPr>
          <p:blipFill>
            <a:blip r:embed="rId3"/>
            <a:stretch>
              <a:fillRect/>
            </a:stretch>
          </p:blipFill>
          <p:spPr>
            <a:xfrm>
              <a:off x="4677507" y="382115"/>
              <a:ext cx="4019283" cy="4400900"/>
            </a:xfrm>
            <a:prstGeom prst="rect">
              <a:avLst/>
            </a:prstGeom>
            <a:ln>
              <a:solidFill>
                <a:schemeClr val="tx1"/>
              </a:solidFill>
            </a:ln>
          </p:spPr>
        </p:pic>
        <p:sp>
          <p:nvSpPr>
            <p:cNvPr id="9" name="Rectangle 8">
              <a:extLst>
                <a:ext uri="{FF2B5EF4-FFF2-40B4-BE49-F238E27FC236}">
                  <a16:creationId xmlns:a16="http://schemas.microsoft.com/office/drawing/2014/main" id="{404D860D-A60F-05C4-B394-1BFE436034E8}"/>
                </a:ext>
              </a:extLst>
            </p:cNvPr>
            <p:cNvSpPr/>
            <p:nvPr/>
          </p:nvSpPr>
          <p:spPr>
            <a:xfrm>
              <a:off x="5616146" y="896817"/>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1</a:t>
              </a:r>
            </a:p>
          </p:txBody>
        </p:sp>
        <p:sp>
          <p:nvSpPr>
            <p:cNvPr id="10" name="Rectangle 9">
              <a:extLst>
                <a:ext uri="{FF2B5EF4-FFF2-40B4-BE49-F238E27FC236}">
                  <a16:creationId xmlns:a16="http://schemas.microsoft.com/office/drawing/2014/main" id="{F2C99170-0453-BA66-552A-A5AAE7F1A541}"/>
                </a:ext>
              </a:extLst>
            </p:cNvPr>
            <p:cNvSpPr/>
            <p:nvPr/>
          </p:nvSpPr>
          <p:spPr>
            <a:xfrm>
              <a:off x="5387546" y="2002451"/>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2</a:t>
              </a:r>
            </a:p>
          </p:txBody>
        </p:sp>
        <p:sp>
          <p:nvSpPr>
            <p:cNvPr id="11" name="Rectangle 10">
              <a:extLst>
                <a:ext uri="{FF2B5EF4-FFF2-40B4-BE49-F238E27FC236}">
                  <a16:creationId xmlns:a16="http://schemas.microsoft.com/office/drawing/2014/main" id="{BDDB6908-1174-847E-18BC-7585577060A5}"/>
                </a:ext>
              </a:extLst>
            </p:cNvPr>
            <p:cNvSpPr/>
            <p:nvPr/>
          </p:nvSpPr>
          <p:spPr>
            <a:xfrm>
              <a:off x="8432703" y="2002451"/>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sp>
        <p:nvSpPr>
          <p:cNvPr id="3" name="Slide Number Placeholder 2">
            <a:extLst>
              <a:ext uri="{FF2B5EF4-FFF2-40B4-BE49-F238E27FC236}">
                <a16:creationId xmlns:a16="http://schemas.microsoft.com/office/drawing/2014/main" id="{064D42D0-836D-859A-2234-4CD49096908F}"/>
              </a:ext>
            </a:extLst>
          </p:cNvPr>
          <p:cNvSpPr>
            <a:spLocks noGrp="1"/>
          </p:cNvSpPr>
          <p:nvPr>
            <p:ph type="sldNum" sz="quarter" idx="10"/>
          </p:nvPr>
        </p:nvSpPr>
        <p:spPr/>
        <p:txBody>
          <a:bodyPr/>
          <a:lstStyle/>
          <a:p>
            <a:fld id="{7691CCDB-B024-8747-B233-CAD1CBC7A901}" type="slidenum">
              <a:rPr lang="en-US" smtClean="0"/>
              <a:pPr/>
              <a:t>37</a:t>
            </a:fld>
            <a:endParaRPr lang="en-US"/>
          </a:p>
        </p:txBody>
      </p:sp>
    </p:spTree>
    <p:extLst>
      <p:ext uri="{BB962C8B-B14F-4D97-AF65-F5344CB8AC3E}">
        <p14:creationId xmlns:p14="http://schemas.microsoft.com/office/powerpoint/2010/main" val="1847212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42900" y="171450"/>
            <a:ext cx="8801100" cy="574675"/>
          </a:xfrm>
        </p:spPr>
        <p:txBody>
          <a:bodyPr/>
          <a:lstStyle/>
          <a:p>
            <a:r>
              <a:rPr lang="en-US" sz="1800">
                <a:latin typeface="Palatino Linotype" panose="02040502050505030304" pitchFamily="18" charset="0"/>
              </a:rPr>
              <a:t>My Cookies Tab-Delivery Settings</a:t>
            </a:r>
          </a:p>
        </p:txBody>
      </p:sp>
      <p:grpSp>
        <p:nvGrpSpPr>
          <p:cNvPr id="18" name="Group 17">
            <a:extLst>
              <a:ext uri="{FF2B5EF4-FFF2-40B4-BE49-F238E27FC236}">
                <a16:creationId xmlns:a16="http://schemas.microsoft.com/office/drawing/2014/main" id="{ABEA5247-297A-EC8F-5311-194BB872524E}"/>
              </a:ext>
            </a:extLst>
          </p:cNvPr>
          <p:cNvGrpSpPr/>
          <p:nvPr/>
        </p:nvGrpSpPr>
        <p:grpSpPr>
          <a:xfrm>
            <a:off x="2405266" y="666355"/>
            <a:ext cx="4068592" cy="3986784"/>
            <a:chOff x="4711145" y="865917"/>
            <a:chExt cx="4068592" cy="3986784"/>
          </a:xfrm>
        </p:grpSpPr>
        <p:pic>
          <p:nvPicPr>
            <p:cNvPr id="10" name="Picture 9">
              <a:extLst>
                <a:ext uri="{FF2B5EF4-FFF2-40B4-BE49-F238E27FC236}">
                  <a16:creationId xmlns:a16="http://schemas.microsoft.com/office/drawing/2014/main" id="{7B7B4293-557A-E9EB-499A-59ED3A62E188}"/>
                </a:ext>
              </a:extLst>
            </p:cNvPr>
            <p:cNvPicPr>
              <a:picLocks noChangeAspect="1"/>
            </p:cNvPicPr>
            <p:nvPr/>
          </p:nvPicPr>
          <p:blipFill>
            <a:blip r:embed="rId3"/>
            <a:stretch>
              <a:fillRect/>
            </a:stretch>
          </p:blipFill>
          <p:spPr>
            <a:xfrm>
              <a:off x="4711145" y="865917"/>
              <a:ext cx="4068592" cy="3986784"/>
            </a:xfrm>
            <a:prstGeom prst="rect">
              <a:avLst/>
            </a:prstGeom>
            <a:ln>
              <a:solidFill>
                <a:schemeClr val="tx1"/>
              </a:solidFill>
            </a:ln>
          </p:spPr>
        </p:pic>
        <p:sp>
          <p:nvSpPr>
            <p:cNvPr id="12" name="Rectangle 11">
              <a:extLst>
                <a:ext uri="{FF2B5EF4-FFF2-40B4-BE49-F238E27FC236}">
                  <a16:creationId xmlns:a16="http://schemas.microsoft.com/office/drawing/2014/main" id="{FB015858-5026-646A-F134-F89163D9F632}"/>
                </a:ext>
              </a:extLst>
            </p:cNvPr>
            <p:cNvSpPr/>
            <p:nvPr/>
          </p:nvSpPr>
          <p:spPr>
            <a:xfrm>
              <a:off x="4810125" y="1200150"/>
              <a:ext cx="3886200" cy="104775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8CF14798-5C3B-D0FE-270D-0D355AE60348}"/>
                </a:ext>
              </a:extLst>
            </p:cNvPr>
            <p:cNvSpPr/>
            <p:nvPr/>
          </p:nvSpPr>
          <p:spPr>
            <a:xfrm>
              <a:off x="6667500" y="3986264"/>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C01829DD-BADA-DB4F-6A4C-0C5C882EC3E4}"/>
                </a:ext>
              </a:extLst>
            </p:cNvPr>
            <p:cNvSpPr/>
            <p:nvPr/>
          </p:nvSpPr>
          <p:spPr>
            <a:xfrm>
              <a:off x="8210550" y="4427512"/>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E252E0AB-E898-3F4C-D693-3C82CCCE7604}"/>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Slide Number Placeholder 4">
            <a:extLst>
              <a:ext uri="{FF2B5EF4-FFF2-40B4-BE49-F238E27FC236}">
                <a16:creationId xmlns:a16="http://schemas.microsoft.com/office/drawing/2014/main" id="{147A4389-0140-AE41-C3FE-BF8449F7B4AB}"/>
              </a:ext>
            </a:extLst>
          </p:cNvPr>
          <p:cNvSpPr>
            <a:spLocks noGrp="1"/>
          </p:cNvSpPr>
          <p:nvPr>
            <p:ph type="sldNum" sz="quarter" idx="10"/>
          </p:nvPr>
        </p:nvSpPr>
        <p:spPr/>
        <p:txBody>
          <a:bodyPr/>
          <a:lstStyle/>
          <a:p>
            <a:fld id="{7691CCDB-B024-8747-B233-CAD1CBC7A901}" type="slidenum">
              <a:rPr lang="en-US" smtClean="0"/>
              <a:pPr/>
              <a:t>38</a:t>
            </a:fld>
            <a:endParaRPr lang="en-US"/>
          </a:p>
        </p:txBody>
      </p:sp>
    </p:spTree>
    <p:extLst>
      <p:ext uri="{BB962C8B-B14F-4D97-AF65-F5344CB8AC3E}">
        <p14:creationId xmlns:p14="http://schemas.microsoft.com/office/powerpoint/2010/main" val="694031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Cheers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596196" y="2913511"/>
            <a:ext cx="5951608" cy="926521"/>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1754660" y="3319105"/>
            <a:ext cx="1985319" cy="238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B2A58B8-BC6E-4EC1-E472-A4377A654B9C}"/>
              </a:ext>
            </a:extLst>
          </p:cNvPr>
          <p:cNvSpPr>
            <a:spLocks noGrp="1"/>
          </p:cNvSpPr>
          <p:nvPr>
            <p:ph type="sldNum" sz="quarter" idx="10"/>
          </p:nvPr>
        </p:nvSpPr>
        <p:spPr/>
        <p:txBody>
          <a:bodyPr/>
          <a:lstStyle/>
          <a:p>
            <a:fld id="{7691CCDB-B024-8747-B233-CAD1CBC7A901}" type="slidenum">
              <a:rPr lang="en-US" smtClean="0"/>
              <a:pPr/>
              <a:t>39</a:t>
            </a:fld>
            <a:endParaRPr lang="en-US"/>
          </a:p>
        </p:txBody>
      </p:sp>
    </p:spTree>
    <p:extLst>
      <p:ext uri="{BB962C8B-B14F-4D97-AF65-F5344CB8AC3E}">
        <p14:creationId xmlns:p14="http://schemas.microsoft.com/office/powerpoint/2010/main" val="1170884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B1BC738-F474-64DD-21DB-F00B3EB613C5}"/>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6A938E10-33BC-B7F6-6736-1BB9E86C8204}"/>
              </a:ext>
            </a:extLst>
          </p:cNvPr>
          <p:cNvSpPr>
            <a:spLocks noGrp="1"/>
          </p:cNvSpPr>
          <p:nvPr>
            <p:ph type="body" sz="quarter" idx="12"/>
          </p:nvPr>
        </p:nvSpPr>
        <p:spPr/>
        <p:txBody>
          <a:bodyPr/>
          <a:lstStyle/>
          <a:p>
            <a:r>
              <a:rPr lang="en-US" dirty="0"/>
              <a:t>What is Digital Cookie?</a:t>
            </a:r>
          </a:p>
        </p:txBody>
      </p:sp>
      <p:sp>
        <p:nvSpPr>
          <p:cNvPr id="5" name="Slide Number Placeholder 4">
            <a:extLst>
              <a:ext uri="{FF2B5EF4-FFF2-40B4-BE49-F238E27FC236}">
                <a16:creationId xmlns:a16="http://schemas.microsoft.com/office/drawing/2014/main" id="{BD0E11D5-9999-CE7C-ABB0-5ECC5B53B41C}"/>
              </a:ext>
            </a:extLst>
          </p:cNvPr>
          <p:cNvSpPr>
            <a:spLocks noGrp="1"/>
          </p:cNvSpPr>
          <p:nvPr>
            <p:ph type="sldNum" sz="quarter" idx="10"/>
          </p:nvPr>
        </p:nvSpPr>
        <p:spPr/>
        <p:txBody>
          <a:bodyPr/>
          <a:lstStyle/>
          <a:p>
            <a:fld id="{7691CCDB-B024-8747-B233-CAD1CBC7A901}" type="slidenum">
              <a:rPr lang="en-US" smtClean="0"/>
              <a:pPr/>
              <a:t>4</a:t>
            </a:fld>
            <a:endParaRPr lang="en-US"/>
          </a:p>
        </p:txBody>
      </p:sp>
    </p:spTree>
    <p:extLst>
      <p:ext uri="{BB962C8B-B14F-4D97-AF65-F5344CB8AC3E}">
        <p14:creationId xmlns:p14="http://schemas.microsoft.com/office/powerpoint/2010/main" val="820016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0DAAFBE-A4FE-CD63-57A5-0F698B8203B2}"/>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61DF8572-5F99-775B-92D4-23E222E602AA}"/>
              </a:ext>
            </a:extLst>
          </p:cNvPr>
          <p:cNvSpPr>
            <a:spLocks noGrp="1"/>
          </p:cNvSpPr>
          <p:nvPr>
            <p:ph type="body" sz="quarter" idx="19"/>
          </p:nvPr>
        </p:nvSpPr>
        <p:spPr>
          <a:xfrm>
            <a:off x="171449" y="351602"/>
            <a:ext cx="8801100" cy="279220"/>
          </a:xfrm>
        </p:spPr>
        <p:txBody>
          <a:bodyPr>
            <a:noAutofit/>
          </a:bodyPr>
          <a:lstStyle/>
          <a:p>
            <a:r>
              <a:rPr lang="en-US" sz="1800" b="0">
                <a:latin typeface="Palatino Linotype" panose="02040502050505030304" pitchFamily="18" charset="0"/>
              </a:rPr>
              <a:t>Cheers</a:t>
            </a:r>
          </a:p>
        </p:txBody>
      </p:sp>
      <p:sp>
        <p:nvSpPr>
          <p:cNvPr id="14" name="TextBox 13">
            <a:extLst>
              <a:ext uri="{FF2B5EF4-FFF2-40B4-BE49-F238E27FC236}">
                <a16:creationId xmlns:a16="http://schemas.microsoft.com/office/drawing/2014/main" id="{F684A3F2-2E2E-C14A-7B44-30A232BC2077}"/>
              </a:ext>
            </a:extLst>
          </p:cNvPr>
          <p:cNvSpPr txBox="1"/>
          <p:nvPr/>
        </p:nvSpPr>
        <p:spPr>
          <a:xfrm>
            <a:off x="900" y="2163619"/>
            <a:ext cx="1810707" cy="1905358"/>
          </a:xfrm>
          <a:prstGeom prst="rect">
            <a:avLst/>
          </a:prstGeom>
          <a:solidFill>
            <a:schemeClr val="bg1"/>
          </a:solidFill>
          <a:ln>
            <a:solidFill>
              <a:schemeClr val="bg1"/>
            </a:solidFill>
          </a:ln>
        </p:spPr>
        <p:txBody>
          <a:bodyPr vert="horz" wrap="square" lIns="91440" tIns="45720" rIns="91440" bIns="45720" rtlCol="0" anchor="ctr">
            <a:noAutofit/>
          </a:bodyPr>
          <a:lstStyle/>
          <a:p>
            <a:pPr algn="ctr"/>
            <a:r>
              <a:rPr lang="en-US" sz="1600" dirty="0">
                <a:latin typeface="Palatino Linotype" panose="02040502050505030304" pitchFamily="18" charset="0"/>
                <a:ea typeface="MS Mincho" panose="02020609040205080304" pitchFamily="49" charset="-128"/>
                <a:cs typeface="Arial" panose="020B0604020202020204" pitchFamily="34" charset="0"/>
              </a:rPr>
              <a:t>To send a Cheer, Girl Scouts can click Pick a cheer to send next to the Girl Scout they want to cheer.</a:t>
            </a:r>
            <a:endParaRPr lang="en-US" sz="1600" dirty="0">
              <a:latin typeface="Palatino Linotype" panose="02040502050505030304" pitchFamily="18" charset="0"/>
            </a:endParaRPr>
          </a:p>
        </p:txBody>
      </p:sp>
      <p:pic>
        <p:nvPicPr>
          <p:cNvPr id="16" name="Picture 15" descr="A screenshot of a video game&#10;&#10;Description automatically generated">
            <a:extLst>
              <a:ext uri="{FF2B5EF4-FFF2-40B4-BE49-F238E27FC236}">
                <a16:creationId xmlns:a16="http://schemas.microsoft.com/office/drawing/2014/main" id="{9B9B8699-F47E-A4C0-820B-3E582E6822F0}"/>
              </a:ext>
            </a:extLst>
          </p:cNvPr>
          <p:cNvPicPr>
            <a:picLocks noChangeAspect="1"/>
          </p:cNvPicPr>
          <p:nvPr/>
        </p:nvPicPr>
        <p:blipFill>
          <a:blip r:embed="rId3"/>
          <a:stretch>
            <a:fillRect/>
          </a:stretch>
        </p:blipFill>
        <p:spPr>
          <a:xfrm>
            <a:off x="2187146" y="3322219"/>
            <a:ext cx="3657600" cy="1059992"/>
          </a:xfrm>
          <a:prstGeom prst="rect">
            <a:avLst/>
          </a:prstGeom>
          <a:ln>
            <a:solidFill>
              <a:schemeClr val="tx1"/>
            </a:solidFill>
          </a:ln>
        </p:spPr>
      </p:pic>
      <p:sp>
        <p:nvSpPr>
          <p:cNvPr id="24" name="Star: 16 Points 23">
            <a:extLst>
              <a:ext uri="{FF2B5EF4-FFF2-40B4-BE49-F238E27FC236}">
                <a16:creationId xmlns:a16="http://schemas.microsoft.com/office/drawing/2014/main" id="{A9B4D835-2615-49F2-BD73-A599B404CDF1}"/>
              </a:ext>
            </a:extLst>
          </p:cNvPr>
          <p:cNvSpPr/>
          <p:nvPr/>
        </p:nvSpPr>
        <p:spPr>
          <a:xfrm>
            <a:off x="6370758" y="71285"/>
            <a:ext cx="2809539" cy="1779819"/>
          </a:xfrm>
          <a:prstGeom prst="star1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Palatino Linotype" panose="02040502050505030304" pitchFamily="18" charset="0"/>
              </a:rPr>
              <a:t>Girl Scouts can only send to other girls in their troop but can receive Cheers from customers and leaders, and other girls in their troop. </a:t>
            </a:r>
          </a:p>
        </p:txBody>
      </p:sp>
      <p:pic>
        <p:nvPicPr>
          <p:cNvPr id="6" name="Picture 5" descr="A screenshot of a child scout login&#10;&#10;Description automatically generated">
            <a:extLst>
              <a:ext uri="{FF2B5EF4-FFF2-40B4-BE49-F238E27FC236}">
                <a16:creationId xmlns:a16="http://schemas.microsoft.com/office/drawing/2014/main" id="{1AB9BDF9-F093-5F6B-9FF8-7123ACF992F7}"/>
              </a:ext>
            </a:extLst>
          </p:cNvPr>
          <p:cNvPicPr>
            <a:picLocks noChangeAspect="1"/>
          </p:cNvPicPr>
          <p:nvPr/>
        </p:nvPicPr>
        <p:blipFill>
          <a:blip r:embed="rId4"/>
          <a:stretch>
            <a:fillRect/>
          </a:stretch>
        </p:blipFill>
        <p:spPr>
          <a:xfrm>
            <a:off x="1811607" y="1048681"/>
            <a:ext cx="4483785" cy="2046583"/>
          </a:xfrm>
          <a:prstGeom prst="rect">
            <a:avLst/>
          </a:prstGeom>
          <a:ln>
            <a:solidFill>
              <a:schemeClr val="tx1"/>
            </a:solidFill>
          </a:ln>
        </p:spPr>
      </p:pic>
      <p:sp>
        <p:nvSpPr>
          <p:cNvPr id="8" name="Arrow: Curved Left 7">
            <a:extLst>
              <a:ext uri="{FF2B5EF4-FFF2-40B4-BE49-F238E27FC236}">
                <a16:creationId xmlns:a16="http://schemas.microsoft.com/office/drawing/2014/main" id="{C7029516-FED6-F79A-CD01-19D7B186A1EB}"/>
              </a:ext>
            </a:extLst>
          </p:cNvPr>
          <p:cNvSpPr/>
          <p:nvPr/>
        </p:nvSpPr>
        <p:spPr>
          <a:xfrm>
            <a:off x="6009642" y="2789642"/>
            <a:ext cx="571500" cy="838200"/>
          </a:xfrm>
          <a:prstGeom prst="curved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a:extLst>
              <a:ext uri="{FF2B5EF4-FFF2-40B4-BE49-F238E27FC236}">
                <a16:creationId xmlns:a16="http://schemas.microsoft.com/office/drawing/2014/main" id="{D41A3CD7-49D4-2A30-8967-DE883ACCCDBA}"/>
              </a:ext>
            </a:extLst>
          </p:cNvPr>
          <p:cNvSpPr>
            <a:spLocks noGrp="1"/>
          </p:cNvSpPr>
          <p:nvPr>
            <p:ph type="sldNum" sz="quarter" idx="10"/>
          </p:nvPr>
        </p:nvSpPr>
        <p:spPr/>
        <p:txBody>
          <a:bodyPr/>
          <a:lstStyle/>
          <a:p>
            <a:fld id="{7691CCDB-B024-8747-B233-CAD1CBC7A901}" type="slidenum">
              <a:rPr lang="en-US" smtClean="0"/>
              <a:pPr/>
              <a:t>40</a:t>
            </a:fld>
            <a:endParaRPr lang="en-US"/>
          </a:p>
        </p:txBody>
      </p:sp>
    </p:spTree>
    <p:extLst>
      <p:ext uri="{BB962C8B-B14F-4D97-AF65-F5344CB8AC3E}">
        <p14:creationId xmlns:p14="http://schemas.microsoft.com/office/powerpoint/2010/main" val="865899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B35DA-06A3-E595-8B3B-3109B07FA8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2D1A36-1993-F2C7-FDDD-24FA02796652}"/>
              </a:ext>
            </a:extLst>
          </p:cNvPr>
          <p:cNvSpPr>
            <a:spLocks noGrp="1"/>
          </p:cNvSpPr>
          <p:nvPr>
            <p:ph type="sldNum" sz="quarter" idx="10"/>
          </p:nvPr>
        </p:nvSpPr>
        <p:spPr/>
        <p:txBody>
          <a:bodyPr/>
          <a:lstStyle/>
          <a:p>
            <a:fld id="{7691CCDB-B024-8747-B233-CAD1CBC7A901}" type="slidenum">
              <a:rPr lang="en-US" smtClean="0"/>
              <a:pPr/>
              <a:t>41</a:t>
            </a:fld>
            <a:endParaRPr lang="en-US" dirty="0"/>
          </a:p>
        </p:txBody>
      </p:sp>
      <p:sp>
        <p:nvSpPr>
          <p:cNvPr id="3" name="Footer Placeholder 2">
            <a:extLst>
              <a:ext uri="{FF2B5EF4-FFF2-40B4-BE49-F238E27FC236}">
                <a16:creationId xmlns:a16="http://schemas.microsoft.com/office/drawing/2014/main" id="{EF90F3C2-6DF0-C760-5DC4-11949BFC07A2}"/>
              </a:ext>
            </a:extLst>
          </p:cNvPr>
          <p:cNvSpPr>
            <a:spLocks noGrp="1"/>
          </p:cNvSpPr>
          <p:nvPr>
            <p:ph type="ftr" sz="quarter" idx="11"/>
          </p:nvPr>
        </p:nvSpPr>
        <p:spPr/>
        <p:txBody>
          <a:bodyPr/>
          <a:lstStyle/>
          <a:p>
            <a:r>
              <a:rPr lang="en-US" dirty="0"/>
              <a:t>©2024 Girl Scouts of the USA. All Rights Reserved. Not for public distribution.</a:t>
            </a:r>
          </a:p>
        </p:txBody>
      </p:sp>
      <p:sp>
        <p:nvSpPr>
          <p:cNvPr id="4" name="Text Placeholder 3">
            <a:extLst>
              <a:ext uri="{FF2B5EF4-FFF2-40B4-BE49-F238E27FC236}">
                <a16:creationId xmlns:a16="http://schemas.microsoft.com/office/drawing/2014/main" id="{BA8DC49B-6EAC-03F2-F0D4-C1914DA31A87}"/>
              </a:ext>
            </a:extLst>
          </p:cNvPr>
          <p:cNvSpPr>
            <a:spLocks noGrp="1"/>
          </p:cNvSpPr>
          <p:nvPr>
            <p:ph type="body" sz="quarter" idx="12"/>
          </p:nvPr>
        </p:nvSpPr>
        <p:spPr/>
        <p:txBody>
          <a:bodyPr/>
          <a:lstStyle/>
          <a:p>
            <a:r>
              <a:rPr lang="en-US" dirty="0"/>
              <a:t>Mobile App</a:t>
            </a:r>
          </a:p>
          <a:p>
            <a:r>
              <a:rPr lang="en-US" dirty="0"/>
              <a:t>Girl Scouts &amp; Caregivers</a:t>
            </a:r>
          </a:p>
        </p:txBody>
      </p:sp>
    </p:spTree>
    <p:extLst>
      <p:ext uri="{BB962C8B-B14F-4D97-AF65-F5344CB8AC3E}">
        <p14:creationId xmlns:p14="http://schemas.microsoft.com/office/powerpoint/2010/main" val="994246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1D35B-18CC-E4DA-99CD-29744275AC46}"/>
              </a:ext>
            </a:extLst>
          </p:cNvPr>
          <p:cNvSpPr>
            <a:spLocks noGrp="1"/>
          </p:cNvSpPr>
          <p:nvPr>
            <p:ph type="sldNum" sz="quarter" idx="10"/>
          </p:nvPr>
        </p:nvSpPr>
        <p:spPr/>
        <p:txBody>
          <a:bodyPr/>
          <a:lstStyle/>
          <a:p>
            <a:pPr defTabSz="514350">
              <a:defRPr/>
            </a:pPr>
            <a:fld id="{7691CCDB-B024-8747-B233-CAD1CBC7A901}" type="slidenum">
              <a:rPr lang="en-US">
                <a:solidFill>
                  <a:srgbClr val="000000"/>
                </a:solidFill>
              </a:rPr>
              <a:pPr defTabSz="514350">
                <a:defRPr/>
              </a:pPr>
              <a:t>42</a:t>
            </a:fld>
            <a:endParaRPr lang="en-US" dirty="0">
              <a:solidFill>
                <a:srgbClr val="000000"/>
              </a:solidFill>
            </a:endParaRPr>
          </a:p>
        </p:txBody>
      </p:sp>
      <p:sp>
        <p:nvSpPr>
          <p:cNvPr id="3" name="Footer Placeholder 2">
            <a:extLst>
              <a:ext uri="{FF2B5EF4-FFF2-40B4-BE49-F238E27FC236}">
                <a16:creationId xmlns:a16="http://schemas.microsoft.com/office/drawing/2014/main" id="{FA95B2FD-8B56-B121-04AE-D31EE32EE1EC}"/>
              </a:ext>
            </a:extLst>
          </p:cNvPr>
          <p:cNvSpPr>
            <a:spLocks noGrp="1"/>
          </p:cNvSpPr>
          <p:nvPr>
            <p:ph type="ftr" sz="quarter" idx="11"/>
          </p:nvPr>
        </p:nvSpPr>
        <p:spPr/>
        <p:txBody>
          <a:bodyPr/>
          <a:lstStyle/>
          <a:p>
            <a:pPr defTabSz="685766">
              <a:defRPr/>
            </a:pPr>
            <a:r>
              <a:rPr lang="en-US">
                <a:solidFill>
                  <a:srgbClr val="000000"/>
                </a:solidFill>
              </a:rPr>
              <a:t>©2024 Girl Scouts of the USA. All Rights Reserved. Not for public distribution.</a:t>
            </a:r>
            <a:endParaRPr lang="en-US" dirty="0">
              <a:solidFill>
                <a:srgbClr val="000000"/>
              </a:solidFill>
            </a:endParaRPr>
          </a:p>
        </p:txBody>
      </p:sp>
      <p:sp>
        <p:nvSpPr>
          <p:cNvPr id="9" name="Text Placeholder 8">
            <a:extLst>
              <a:ext uri="{FF2B5EF4-FFF2-40B4-BE49-F238E27FC236}">
                <a16:creationId xmlns:a16="http://schemas.microsoft.com/office/drawing/2014/main" id="{9E84DAEF-7F2E-6591-D314-887CAB7B933B}"/>
              </a:ext>
            </a:extLst>
          </p:cNvPr>
          <p:cNvSpPr>
            <a:spLocks noGrp="1"/>
          </p:cNvSpPr>
          <p:nvPr>
            <p:ph type="body" sz="quarter" idx="13"/>
          </p:nvPr>
        </p:nvSpPr>
        <p:spPr/>
        <p:txBody>
          <a:bodyPr/>
          <a:lstStyle/>
          <a:p>
            <a:r>
              <a:rPr lang="en-US" dirty="0"/>
              <a:t>Digital Cookie Mobile App</a:t>
            </a:r>
          </a:p>
        </p:txBody>
      </p:sp>
      <p:sp>
        <p:nvSpPr>
          <p:cNvPr id="8" name="Content Placeholder 7">
            <a:extLst>
              <a:ext uri="{FF2B5EF4-FFF2-40B4-BE49-F238E27FC236}">
                <a16:creationId xmlns:a16="http://schemas.microsoft.com/office/drawing/2014/main" id="{961DB1C8-866F-6A45-3D65-9E78F40132FF}"/>
              </a:ext>
            </a:extLst>
          </p:cNvPr>
          <p:cNvSpPr>
            <a:spLocks noGrp="1"/>
          </p:cNvSpPr>
          <p:nvPr>
            <p:ph sz="half" idx="12"/>
          </p:nvPr>
        </p:nvSpPr>
        <p:spPr>
          <a:xfrm>
            <a:off x="3741425" y="1722475"/>
            <a:ext cx="2489792" cy="1559048"/>
          </a:xfrm>
        </p:spPr>
        <p:txBody>
          <a:bodyPr/>
          <a:lstStyle/>
          <a:p>
            <a:pPr marL="257175" indent="-257175">
              <a:buFont typeface="Arial" panose="020B0604020202020204" pitchFamily="34" charset="0"/>
              <a:buChar char="•"/>
            </a:pPr>
            <a:r>
              <a:rPr lang="en-US" dirty="0"/>
              <a:t>Download a new version of the mobile app each year. </a:t>
            </a:r>
          </a:p>
          <a:p>
            <a:pPr marL="257175" indent="-257175">
              <a:buFont typeface="Arial" panose="020B0604020202020204" pitchFamily="34" charset="0"/>
              <a:buChar char="•"/>
            </a:pPr>
            <a:r>
              <a:rPr lang="en-US" dirty="0"/>
              <a:t>Mobile app found in iTunes or Google Play store. </a:t>
            </a:r>
          </a:p>
        </p:txBody>
      </p:sp>
      <p:pic>
        <p:nvPicPr>
          <p:cNvPr id="6" name="Picture 5">
            <a:extLst>
              <a:ext uri="{FF2B5EF4-FFF2-40B4-BE49-F238E27FC236}">
                <a16:creationId xmlns:a16="http://schemas.microsoft.com/office/drawing/2014/main" id="{8E7894AB-39EB-4E28-8FC0-18F6BC60D799}"/>
              </a:ext>
            </a:extLst>
          </p:cNvPr>
          <p:cNvPicPr>
            <a:picLocks noChangeAspect="1"/>
          </p:cNvPicPr>
          <p:nvPr/>
        </p:nvPicPr>
        <p:blipFill>
          <a:blip r:embed="rId3"/>
          <a:stretch>
            <a:fillRect/>
          </a:stretch>
        </p:blipFill>
        <p:spPr>
          <a:xfrm>
            <a:off x="6343472" y="318156"/>
            <a:ext cx="2141987" cy="4507188"/>
          </a:xfrm>
          <a:prstGeom prst="rect">
            <a:avLst/>
          </a:prstGeom>
          <a:ln>
            <a:solidFill>
              <a:schemeClr val="tx1"/>
            </a:solidFill>
          </a:ln>
        </p:spPr>
      </p:pic>
    </p:spTree>
    <p:extLst>
      <p:ext uri="{BB962C8B-B14F-4D97-AF65-F5344CB8AC3E}">
        <p14:creationId xmlns:p14="http://schemas.microsoft.com/office/powerpoint/2010/main" val="3469048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81C2C6-B0FC-3E38-27EF-6BEC53EA8F5B}"/>
              </a:ext>
            </a:extLst>
          </p:cNvPr>
          <p:cNvSpPr>
            <a:spLocks noGrp="1"/>
          </p:cNvSpPr>
          <p:nvPr>
            <p:ph type="sldNum" sz="quarter" idx="10"/>
          </p:nvPr>
        </p:nvSpPr>
        <p:spPr/>
        <p:txBody>
          <a:bodyPr/>
          <a:lstStyle/>
          <a:p>
            <a:pPr defTabSz="514350">
              <a:defRPr/>
            </a:pPr>
            <a:fld id="{7691CCDB-B024-8747-B233-CAD1CBC7A901}" type="slidenum">
              <a:rPr lang="en-US">
                <a:solidFill>
                  <a:srgbClr val="000000"/>
                </a:solidFill>
              </a:rPr>
              <a:pPr defTabSz="514350">
                <a:defRPr/>
              </a:pPr>
              <a:t>43</a:t>
            </a:fld>
            <a:endParaRPr lang="en-US" dirty="0">
              <a:solidFill>
                <a:srgbClr val="000000"/>
              </a:solidFill>
            </a:endParaRPr>
          </a:p>
        </p:txBody>
      </p:sp>
      <p:sp>
        <p:nvSpPr>
          <p:cNvPr id="3" name="Footer Placeholder 2">
            <a:extLst>
              <a:ext uri="{FF2B5EF4-FFF2-40B4-BE49-F238E27FC236}">
                <a16:creationId xmlns:a16="http://schemas.microsoft.com/office/drawing/2014/main" id="{7B1C9A69-1442-F1D5-47E3-19801245FA4E}"/>
              </a:ext>
            </a:extLst>
          </p:cNvPr>
          <p:cNvSpPr>
            <a:spLocks noGrp="1"/>
          </p:cNvSpPr>
          <p:nvPr>
            <p:ph type="ftr" sz="quarter" idx="11"/>
          </p:nvPr>
        </p:nvSpPr>
        <p:spPr/>
        <p:txBody>
          <a:bodyPr/>
          <a:lstStyle/>
          <a:p>
            <a:pPr defTabSz="685766">
              <a:defRPr/>
            </a:pPr>
            <a:r>
              <a:rPr lang="en-US">
                <a:solidFill>
                  <a:srgbClr val="000000"/>
                </a:solidFill>
              </a:rPr>
              <a:t>©2024 Girl Scouts of the USA. All Rights Reserved. Not for public distribution.</a:t>
            </a:r>
            <a:endParaRPr lang="en-US" dirty="0">
              <a:solidFill>
                <a:srgbClr val="000000"/>
              </a:solidFill>
            </a:endParaRPr>
          </a:p>
        </p:txBody>
      </p:sp>
      <p:sp>
        <p:nvSpPr>
          <p:cNvPr id="5" name="Text Placeholder 4">
            <a:extLst>
              <a:ext uri="{FF2B5EF4-FFF2-40B4-BE49-F238E27FC236}">
                <a16:creationId xmlns:a16="http://schemas.microsoft.com/office/drawing/2014/main" id="{3AD49FE7-7C43-AA56-0D3F-BB4FC56EAE16}"/>
              </a:ext>
            </a:extLst>
          </p:cNvPr>
          <p:cNvSpPr>
            <a:spLocks noGrp="1"/>
          </p:cNvSpPr>
          <p:nvPr>
            <p:ph type="body" sz="quarter" idx="13"/>
          </p:nvPr>
        </p:nvSpPr>
        <p:spPr/>
        <p:txBody>
          <a:bodyPr/>
          <a:lstStyle/>
          <a:p>
            <a:r>
              <a:rPr lang="en-US" dirty="0"/>
              <a:t>Logging In</a:t>
            </a:r>
          </a:p>
        </p:txBody>
      </p:sp>
      <p:sp>
        <p:nvSpPr>
          <p:cNvPr id="6" name="Content Placeholder 5">
            <a:extLst>
              <a:ext uri="{FF2B5EF4-FFF2-40B4-BE49-F238E27FC236}">
                <a16:creationId xmlns:a16="http://schemas.microsoft.com/office/drawing/2014/main" id="{2C0EF998-5B5F-80C1-E5AB-7A13FA01C5F8}"/>
              </a:ext>
            </a:extLst>
          </p:cNvPr>
          <p:cNvSpPr>
            <a:spLocks noGrp="1"/>
          </p:cNvSpPr>
          <p:nvPr>
            <p:ph sz="half" idx="12"/>
          </p:nvPr>
        </p:nvSpPr>
        <p:spPr>
          <a:xfrm>
            <a:off x="3809999" y="1670820"/>
            <a:ext cx="2421218" cy="1678588"/>
          </a:xfrm>
        </p:spPr>
        <p:txBody>
          <a:bodyPr/>
          <a:lstStyle/>
          <a:p>
            <a:pPr marL="342900" indent="-342900">
              <a:buFont typeface="Arial" panose="020B0604020202020204" pitchFamily="34" charset="0"/>
              <a:buChar char="•"/>
            </a:pPr>
            <a:r>
              <a:rPr lang="en-US" dirty="0"/>
              <a:t>Use the same email and password use for Digital Cookie</a:t>
            </a:r>
          </a:p>
          <a:p>
            <a:pPr marL="342900" indent="-342900">
              <a:buFont typeface="Arial" panose="020B0604020202020204" pitchFamily="34" charset="0"/>
              <a:buChar char="•"/>
            </a:pPr>
            <a:r>
              <a:rPr lang="en-US" dirty="0"/>
              <a:t>Girl Scout Cookie site must be published</a:t>
            </a:r>
          </a:p>
          <a:p>
            <a:pPr marL="342900" indent="-342900">
              <a:buFont typeface="Arial" panose="020B0604020202020204" pitchFamily="34" charset="0"/>
              <a:buChar char="•"/>
            </a:pPr>
            <a:endParaRPr lang="en-US" dirty="0"/>
          </a:p>
        </p:txBody>
      </p:sp>
      <p:pic>
        <p:nvPicPr>
          <p:cNvPr id="7" name="Picture 6" descr="A screenshot of a login screen&#10;&#10;Description automatically generated">
            <a:extLst>
              <a:ext uri="{FF2B5EF4-FFF2-40B4-BE49-F238E27FC236}">
                <a16:creationId xmlns:a16="http://schemas.microsoft.com/office/drawing/2014/main" id="{AD07CAB4-FAF2-7A25-46CC-62C34F287EF1}"/>
              </a:ext>
            </a:extLst>
          </p:cNvPr>
          <p:cNvPicPr>
            <a:picLocks noChangeAspect="1"/>
          </p:cNvPicPr>
          <p:nvPr/>
        </p:nvPicPr>
        <p:blipFill rotWithShape="1">
          <a:blip r:embed="rId3">
            <a:extLst>
              <a:ext uri="{28A0092B-C50C-407E-A947-70E740481C1C}">
                <a14:useLocalDpi xmlns:a14="http://schemas.microsoft.com/office/drawing/2010/main" val="0"/>
              </a:ext>
            </a:extLst>
          </a:blip>
          <a:srcRect t="8114" b="5561"/>
          <a:stretch/>
        </p:blipFill>
        <p:spPr bwMode="auto">
          <a:xfrm>
            <a:off x="6677034" y="559375"/>
            <a:ext cx="2083721" cy="3901478"/>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1389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B78315-2B37-3DC1-F180-A7C4BFC017D3}"/>
              </a:ext>
            </a:extLst>
          </p:cNvPr>
          <p:cNvSpPr>
            <a:spLocks noGrp="1"/>
          </p:cNvSpPr>
          <p:nvPr>
            <p:ph type="sldNum" sz="quarter" idx="10"/>
          </p:nvPr>
        </p:nvSpPr>
        <p:spPr/>
        <p:txBody>
          <a:bodyPr/>
          <a:lstStyle/>
          <a:p>
            <a:pPr defTabSz="514350">
              <a:defRPr/>
            </a:pPr>
            <a:fld id="{7691CCDB-B024-8747-B233-CAD1CBC7A901}" type="slidenum">
              <a:rPr lang="en-US">
                <a:solidFill>
                  <a:srgbClr val="FFFFFF"/>
                </a:solidFill>
              </a:rPr>
              <a:pPr defTabSz="514350">
                <a:defRPr/>
              </a:pPr>
              <a:t>44</a:t>
            </a:fld>
            <a:endParaRPr lang="en-US" dirty="0">
              <a:solidFill>
                <a:srgbClr val="FFFFFF"/>
              </a:solidFill>
            </a:endParaRPr>
          </a:p>
        </p:txBody>
      </p:sp>
      <p:sp>
        <p:nvSpPr>
          <p:cNvPr id="3" name="Footer Placeholder 2">
            <a:extLst>
              <a:ext uri="{FF2B5EF4-FFF2-40B4-BE49-F238E27FC236}">
                <a16:creationId xmlns:a16="http://schemas.microsoft.com/office/drawing/2014/main" id="{852C2624-A8CC-DDBA-AA3D-6249641686E6}"/>
              </a:ext>
            </a:extLst>
          </p:cNvPr>
          <p:cNvSpPr>
            <a:spLocks noGrp="1"/>
          </p:cNvSpPr>
          <p:nvPr>
            <p:ph type="ftr" sz="quarter" idx="11"/>
          </p:nvPr>
        </p:nvSpPr>
        <p:spPr/>
        <p:txBody>
          <a:bodyPr/>
          <a:lstStyle/>
          <a:p>
            <a:pPr defTabSz="685766">
              <a:defRPr/>
            </a:pPr>
            <a:r>
              <a:rPr lang="en-US">
                <a:solidFill>
                  <a:srgbClr val="FFFFFF"/>
                </a:solidFill>
              </a:rPr>
              <a:t>©2024 Girl Scouts of the USA. All Rights Reserved. Not for public distribution.</a:t>
            </a:r>
            <a:endParaRPr lang="en-US" dirty="0">
              <a:solidFill>
                <a:srgbClr val="FFFFFF"/>
              </a:solidFill>
            </a:endParaRPr>
          </a:p>
        </p:txBody>
      </p:sp>
      <p:sp>
        <p:nvSpPr>
          <p:cNvPr id="4" name="Text Placeholder 3">
            <a:extLst>
              <a:ext uri="{FF2B5EF4-FFF2-40B4-BE49-F238E27FC236}">
                <a16:creationId xmlns:a16="http://schemas.microsoft.com/office/drawing/2014/main" id="{D01C93F9-1A9D-51BE-B9C1-8CCBA18D3463}"/>
              </a:ext>
            </a:extLst>
          </p:cNvPr>
          <p:cNvSpPr>
            <a:spLocks noGrp="1"/>
          </p:cNvSpPr>
          <p:nvPr>
            <p:ph type="body" sz="quarter" idx="12"/>
          </p:nvPr>
        </p:nvSpPr>
        <p:spPr>
          <a:xfrm>
            <a:off x="194839" y="613097"/>
            <a:ext cx="4046961" cy="564917"/>
          </a:xfrm>
        </p:spPr>
        <p:txBody>
          <a:bodyPr/>
          <a:lstStyle/>
          <a:p>
            <a:r>
              <a:rPr lang="en-US" dirty="0"/>
              <a:t>Digital Cookie Home Screen</a:t>
            </a:r>
          </a:p>
        </p:txBody>
      </p:sp>
      <p:sp>
        <p:nvSpPr>
          <p:cNvPr id="5" name="Text Placeholder 4">
            <a:extLst>
              <a:ext uri="{FF2B5EF4-FFF2-40B4-BE49-F238E27FC236}">
                <a16:creationId xmlns:a16="http://schemas.microsoft.com/office/drawing/2014/main" id="{D6B5C2E9-45E7-6F4A-1E3D-6DAB38AD452D}"/>
              </a:ext>
            </a:extLst>
          </p:cNvPr>
          <p:cNvSpPr>
            <a:spLocks noGrp="1"/>
          </p:cNvSpPr>
          <p:nvPr>
            <p:ph type="body" sz="quarter" idx="14"/>
          </p:nvPr>
        </p:nvSpPr>
        <p:spPr/>
        <p:txBody>
          <a:bodyPr/>
          <a:lstStyle/>
          <a:p>
            <a:r>
              <a:rPr lang="en-US" dirty="0"/>
              <a:t>Visit My Site</a:t>
            </a:r>
          </a:p>
        </p:txBody>
      </p:sp>
      <p:sp>
        <p:nvSpPr>
          <p:cNvPr id="6" name="Text Placeholder 5">
            <a:extLst>
              <a:ext uri="{FF2B5EF4-FFF2-40B4-BE49-F238E27FC236}">
                <a16:creationId xmlns:a16="http://schemas.microsoft.com/office/drawing/2014/main" id="{0235EC67-900F-43DD-508A-917D7624667A}"/>
              </a:ext>
            </a:extLst>
          </p:cNvPr>
          <p:cNvSpPr>
            <a:spLocks noGrp="1"/>
          </p:cNvSpPr>
          <p:nvPr>
            <p:ph type="body" sz="quarter" idx="46"/>
          </p:nvPr>
        </p:nvSpPr>
        <p:spPr/>
        <p:txBody>
          <a:bodyPr/>
          <a:lstStyle/>
          <a:p>
            <a:r>
              <a:rPr lang="en-US" dirty="0"/>
              <a:t>Email My Site</a:t>
            </a:r>
          </a:p>
        </p:txBody>
      </p:sp>
      <p:pic>
        <p:nvPicPr>
          <p:cNvPr id="20" name="Picture Placeholder 19">
            <a:extLst>
              <a:ext uri="{FF2B5EF4-FFF2-40B4-BE49-F238E27FC236}">
                <a16:creationId xmlns:a16="http://schemas.microsoft.com/office/drawing/2014/main" id="{051AECA5-706E-4E6F-E75B-524A157E1F85}"/>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33468" t="-13719" r="-33468" b="-15009"/>
          <a:stretch/>
        </p:blipFill>
        <p:spPr>
          <a:xfrm>
            <a:off x="5012294" y="883042"/>
            <a:ext cx="1500188" cy="1339850"/>
          </a:xfrm>
          <a:solidFill>
            <a:schemeClr val="accent2"/>
          </a:solidFill>
        </p:spPr>
      </p:pic>
      <p:sp>
        <p:nvSpPr>
          <p:cNvPr id="9" name="Text Placeholder 8">
            <a:extLst>
              <a:ext uri="{FF2B5EF4-FFF2-40B4-BE49-F238E27FC236}">
                <a16:creationId xmlns:a16="http://schemas.microsoft.com/office/drawing/2014/main" id="{60217D8E-6636-6512-FED5-36C6EE51FE86}"/>
              </a:ext>
            </a:extLst>
          </p:cNvPr>
          <p:cNvSpPr>
            <a:spLocks noGrp="1"/>
          </p:cNvSpPr>
          <p:nvPr>
            <p:ph type="body" sz="quarter" idx="48"/>
          </p:nvPr>
        </p:nvSpPr>
        <p:spPr/>
        <p:txBody>
          <a:bodyPr/>
          <a:lstStyle/>
          <a:p>
            <a:r>
              <a:rPr lang="en-US" dirty="0"/>
              <a:t>Customers can scan the QR code to visit the Troop’s Cookie Site. </a:t>
            </a:r>
          </a:p>
        </p:txBody>
      </p:sp>
      <p:sp>
        <p:nvSpPr>
          <p:cNvPr id="10" name="Text Placeholder 9">
            <a:extLst>
              <a:ext uri="{FF2B5EF4-FFF2-40B4-BE49-F238E27FC236}">
                <a16:creationId xmlns:a16="http://schemas.microsoft.com/office/drawing/2014/main" id="{6CEB59C5-2BC3-6C75-63DA-2579E920641D}"/>
              </a:ext>
            </a:extLst>
          </p:cNvPr>
          <p:cNvSpPr>
            <a:spLocks noGrp="1"/>
          </p:cNvSpPr>
          <p:nvPr>
            <p:ph type="body" sz="quarter" idx="49"/>
          </p:nvPr>
        </p:nvSpPr>
        <p:spPr/>
        <p:txBody>
          <a:bodyPr/>
          <a:lstStyle/>
          <a:p>
            <a:r>
              <a:rPr lang="en-US" dirty="0"/>
              <a:t>Girl Scout’s can send a marketing email to a customer. </a:t>
            </a:r>
          </a:p>
        </p:txBody>
      </p:sp>
      <p:sp>
        <p:nvSpPr>
          <p:cNvPr id="11" name="Text Placeholder 10">
            <a:extLst>
              <a:ext uri="{FF2B5EF4-FFF2-40B4-BE49-F238E27FC236}">
                <a16:creationId xmlns:a16="http://schemas.microsoft.com/office/drawing/2014/main" id="{4A4665BC-7A70-6A93-EB3F-981BD8BE1928}"/>
              </a:ext>
            </a:extLst>
          </p:cNvPr>
          <p:cNvSpPr>
            <a:spLocks noGrp="1"/>
          </p:cNvSpPr>
          <p:nvPr>
            <p:ph type="body" sz="quarter" idx="19"/>
          </p:nvPr>
        </p:nvSpPr>
        <p:spPr/>
        <p:txBody>
          <a:bodyPr/>
          <a:lstStyle/>
          <a:p>
            <a:endParaRPr lang="en-US"/>
          </a:p>
        </p:txBody>
      </p:sp>
      <p:pic>
        <p:nvPicPr>
          <p:cNvPr id="13" name="Picture 12">
            <a:extLst>
              <a:ext uri="{FF2B5EF4-FFF2-40B4-BE49-F238E27FC236}">
                <a16:creationId xmlns:a16="http://schemas.microsoft.com/office/drawing/2014/main" id="{6DADBD82-8711-DDF1-6B76-AFD2F968AD41}"/>
              </a:ext>
            </a:extLst>
          </p:cNvPr>
          <p:cNvPicPr>
            <a:picLocks noChangeAspect="1"/>
          </p:cNvPicPr>
          <p:nvPr/>
        </p:nvPicPr>
        <p:blipFill rotWithShape="1">
          <a:blip r:embed="rId4">
            <a:extLst>
              <a:ext uri="{28A0092B-C50C-407E-A947-70E740481C1C}">
                <a14:useLocalDpi xmlns:a14="http://schemas.microsoft.com/office/drawing/2010/main" val="0"/>
              </a:ext>
            </a:extLst>
          </a:blip>
          <a:srcRect l="1" r="172"/>
          <a:stretch/>
        </p:blipFill>
        <p:spPr bwMode="auto">
          <a:xfrm>
            <a:off x="2746332" y="1178014"/>
            <a:ext cx="1930758" cy="3444954"/>
          </a:xfrm>
          <a:prstGeom prst="rect">
            <a:avLst/>
          </a:prstGeom>
          <a:noFill/>
          <a:ln>
            <a:solidFill>
              <a:schemeClr val="tx1"/>
            </a:solidFill>
          </a:ln>
          <a:extLst>
            <a:ext uri="{53640926-AAD7-44D8-BBD7-CCE9431645EC}">
              <a14:shadowObscured xmlns:a14="http://schemas.microsoft.com/office/drawing/2010/main"/>
            </a:ext>
          </a:extLst>
        </p:spPr>
      </p:pic>
      <p:pic>
        <p:nvPicPr>
          <p:cNvPr id="15" name="Picture 14" descr="A screenshot of a phone&#10;&#10;Description automatically generated">
            <a:extLst>
              <a:ext uri="{FF2B5EF4-FFF2-40B4-BE49-F238E27FC236}">
                <a16:creationId xmlns:a16="http://schemas.microsoft.com/office/drawing/2014/main" id="{4BB4BA8B-79EC-8B20-8A7E-28C1EB1DAA44}"/>
              </a:ext>
            </a:extLst>
          </p:cNvPr>
          <p:cNvPicPr>
            <a:picLocks noChangeAspect="1"/>
          </p:cNvPicPr>
          <p:nvPr/>
        </p:nvPicPr>
        <p:blipFill rotWithShape="1">
          <a:blip r:embed="rId5"/>
          <a:srcRect t="9178" b="51908"/>
          <a:stretch/>
        </p:blipFill>
        <p:spPr bwMode="auto">
          <a:xfrm>
            <a:off x="171449" y="2031875"/>
            <a:ext cx="1950005" cy="1241967"/>
          </a:xfrm>
          <a:prstGeom prst="rect">
            <a:avLst/>
          </a:prstGeom>
          <a:ln>
            <a:solidFill>
              <a:schemeClr val="tx1"/>
            </a:solidFill>
          </a:ln>
          <a:extLst>
            <a:ext uri="{53640926-AAD7-44D8-BBD7-CCE9431645EC}">
              <a14:shadowObscured xmlns:a14="http://schemas.microsoft.com/office/drawing/2010/main"/>
            </a:ext>
          </a:extLst>
        </p:spPr>
      </p:pic>
      <p:sp>
        <p:nvSpPr>
          <p:cNvPr id="16" name="Arrow: Right 15">
            <a:extLst>
              <a:ext uri="{FF2B5EF4-FFF2-40B4-BE49-F238E27FC236}">
                <a16:creationId xmlns:a16="http://schemas.microsoft.com/office/drawing/2014/main" id="{19EB7C5F-F296-9552-9BE3-C638162E99BF}"/>
              </a:ext>
            </a:extLst>
          </p:cNvPr>
          <p:cNvSpPr/>
          <p:nvPr/>
        </p:nvSpPr>
        <p:spPr>
          <a:xfrm>
            <a:off x="2271280" y="2446473"/>
            <a:ext cx="463946" cy="439738"/>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sp>
        <p:nvSpPr>
          <p:cNvPr id="18" name="TextBox 17">
            <a:extLst>
              <a:ext uri="{FF2B5EF4-FFF2-40B4-BE49-F238E27FC236}">
                <a16:creationId xmlns:a16="http://schemas.microsoft.com/office/drawing/2014/main" id="{8ECCD7B0-4BE7-4446-66E9-46586B8E437C}"/>
              </a:ext>
            </a:extLst>
          </p:cNvPr>
          <p:cNvSpPr txBox="1"/>
          <p:nvPr/>
        </p:nvSpPr>
        <p:spPr>
          <a:xfrm>
            <a:off x="171449" y="3351670"/>
            <a:ext cx="1850186" cy="261610"/>
          </a:xfrm>
          <a:prstGeom prst="rect">
            <a:avLst/>
          </a:prstGeom>
          <a:noFill/>
        </p:spPr>
        <p:txBody>
          <a:bodyPr wrap="none" rtlCol="0">
            <a:spAutoFit/>
          </a:bodyPr>
          <a:lstStyle/>
          <a:p>
            <a:pPr defTabSz="514350">
              <a:defRPr/>
            </a:pPr>
            <a:r>
              <a:rPr lang="en-US" sz="1100" b="1" dirty="0">
                <a:solidFill>
                  <a:schemeClr val="accent1"/>
                </a:solidFill>
                <a:latin typeface="Arial" panose="020B0604020202020204" pitchFamily="34" charset="0"/>
                <a:cs typeface="Arial" panose="020B0604020202020204" pitchFamily="34" charset="0"/>
              </a:rPr>
              <a:t>Select Girl Scout’s Name</a:t>
            </a:r>
          </a:p>
        </p:txBody>
      </p:sp>
      <p:pic>
        <p:nvPicPr>
          <p:cNvPr id="25" name="Picture Placeholder 19">
            <a:extLst>
              <a:ext uri="{FF2B5EF4-FFF2-40B4-BE49-F238E27FC236}">
                <a16:creationId xmlns:a16="http://schemas.microsoft.com/office/drawing/2014/main" id="{840C5C88-8213-6CDA-FB8F-5EE2CA234068}"/>
              </a:ext>
            </a:extLst>
          </p:cNvPr>
          <p:cNvPicPr>
            <a:picLocks noChangeAspect="1"/>
          </p:cNvPicPr>
          <p:nvPr/>
        </p:nvPicPr>
        <p:blipFill>
          <a:blip r:embed="rId6">
            <a:extLst>
              <a:ext uri="{28A0092B-C50C-407E-A947-70E740481C1C}">
                <a14:useLocalDpi xmlns:a14="http://schemas.microsoft.com/office/drawing/2010/main" val="0"/>
              </a:ext>
            </a:extLst>
          </a:blip>
          <a:srcRect l="-38173" t="-1161" r="-33353" b="1161"/>
          <a:stretch/>
        </p:blipFill>
        <p:spPr>
          <a:xfrm>
            <a:off x="5012294" y="2845143"/>
            <a:ext cx="1500188" cy="1339850"/>
          </a:xfrm>
          <a:prstGeom prst="hexagon">
            <a:avLst/>
          </a:prstGeom>
          <a:solidFill>
            <a:schemeClr val="accent2"/>
          </a:solidFill>
        </p:spPr>
      </p:pic>
      <p:sp>
        <p:nvSpPr>
          <p:cNvPr id="7" name="Rectangle 6">
            <a:extLst>
              <a:ext uri="{FF2B5EF4-FFF2-40B4-BE49-F238E27FC236}">
                <a16:creationId xmlns:a16="http://schemas.microsoft.com/office/drawing/2014/main" id="{1A4C54DD-3D71-2C30-4848-B3C80FB7CFAC}"/>
              </a:ext>
            </a:extLst>
          </p:cNvPr>
          <p:cNvSpPr/>
          <p:nvPr/>
        </p:nvSpPr>
        <p:spPr>
          <a:xfrm>
            <a:off x="2746332" y="3470958"/>
            <a:ext cx="1930758" cy="317669"/>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628262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FB303-BCFB-D20C-9230-9F72AA95090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809E6E-A7D9-7D49-175C-8B6D697978F8}"/>
              </a:ext>
            </a:extLst>
          </p:cNvPr>
          <p:cNvSpPr>
            <a:spLocks noGrp="1"/>
          </p:cNvSpPr>
          <p:nvPr>
            <p:ph type="sldNum" sz="quarter" idx="10"/>
          </p:nvPr>
        </p:nvSpPr>
        <p:spPr/>
        <p:txBody>
          <a:bodyPr/>
          <a:lstStyle/>
          <a:p>
            <a:pPr defTabSz="514350">
              <a:defRPr/>
            </a:pPr>
            <a:fld id="{7691CCDB-B024-8747-B233-CAD1CBC7A901}" type="slidenum">
              <a:rPr lang="en-US">
                <a:solidFill>
                  <a:srgbClr val="000000"/>
                </a:solidFill>
              </a:rPr>
              <a:pPr defTabSz="514350">
                <a:defRPr/>
              </a:pPr>
              <a:t>45</a:t>
            </a:fld>
            <a:endParaRPr lang="en-US" dirty="0">
              <a:solidFill>
                <a:srgbClr val="000000"/>
              </a:solidFill>
            </a:endParaRPr>
          </a:p>
        </p:txBody>
      </p:sp>
      <p:sp>
        <p:nvSpPr>
          <p:cNvPr id="3" name="Footer Placeholder 2">
            <a:extLst>
              <a:ext uri="{FF2B5EF4-FFF2-40B4-BE49-F238E27FC236}">
                <a16:creationId xmlns:a16="http://schemas.microsoft.com/office/drawing/2014/main" id="{6611F212-495E-2E1C-CE75-D13F8D8786F4}"/>
              </a:ext>
            </a:extLst>
          </p:cNvPr>
          <p:cNvSpPr>
            <a:spLocks noGrp="1"/>
          </p:cNvSpPr>
          <p:nvPr>
            <p:ph type="ftr" sz="quarter" idx="11"/>
          </p:nvPr>
        </p:nvSpPr>
        <p:spPr/>
        <p:txBody>
          <a:bodyPr/>
          <a:lstStyle/>
          <a:p>
            <a:pPr defTabSz="685766">
              <a:defRPr/>
            </a:pPr>
            <a:r>
              <a:rPr lang="en-US">
                <a:solidFill>
                  <a:srgbClr val="000000"/>
                </a:solidFill>
              </a:rPr>
              <a:t>©2024 Girl Scouts of the USA. All Rights Reserved. Not for public distribution.</a:t>
            </a:r>
            <a:endParaRPr lang="en-US" dirty="0">
              <a:solidFill>
                <a:srgbClr val="000000"/>
              </a:solidFill>
            </a:endParaRPr>
          </a:p>
        </p:txBody>
      </p:sp>
      <p:sp>
        <p:nvSpPr>
          <p:cNvPr id="5" name="Text Placeholder 3">
            <a:extLst>
              <a:ext uri="{FF2B5EF4-FFF2-40B4-BE49-F238E27FC236}">
                <a16:creationId xmlns:a16="http://schemas.microsoft.com/office/drawing/2014/main" id="{58A089AD-2E16-4C60-E330-A4DB67CD7517}"/>
              </a:ext>
            </a:extLst>
          </p:cNvPr>
          <p:cNvSpPr txBox="1">
            <a:spLocks/>
          </p:cNvSpPr>
          <p:nvPr/>
        </p:nvSpPr>
        <p:spPr>
          <a:xfrm>
            <a:off x="171449" y="187856"/>
            <a:ext cx="4046961" cy="335859"/>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914378">
              <a:spcBef>
                <a:spcPts val="1000"/>
              </a:spcBef>
              <a:buNone/>
              <a:defRPr/>
            </a:pPr>
            <a:r>
              <a:rPr lang="en-US" sz="1800" b="1" dirty="0">
                <a:solidFill>
                  <a:srgbClr val="000000"/>
                </a:solidFill>
              </a:rPr>
              <a:t>New Cookie Order</a:t>
            </a:r>
          </a:p>
        </p:txBody>
      </p:sp>
      <p:grpSp>
        <p:nvGrpSpPr>
          <p:cNvPr id="12" name="Group 11">
            <a:extLst>
              <a:ext uri="{FF2B5EF4-FFF2-40B4-BE49-F238E27FC236}">
                <a16:creationId xmlns:a16="http://schemas.microsoft.com/office/drawing/2014/main" id="{AE37FD67-F90D-132C-EF69-C0EFA968B120}"/>
              </a:ext>
            </a:extLst>
          </p:cNvPr>
          <p:cNvGrpSpPr/>
          <p:nvPr/>
        </p:nvGrpSpPr>
        <p:grpSpPr>
          <a:xfrm>
            <a:off x="4824376" y="21649"/>
            <a:ext cx="1460422" cy="4849948"/>
            <a:chOff x="4203118" y="-34608"/>
            <a:chExt cx="1947229" cy="6466597"/>
          </a:xfrm>
        </p:grpSpPr>
        <p:pic>
          <p:nvPicPr>
            <p:cNvPr id="8" name="Picture 7" descr="A screenshot of a phone&#10;&#10;Description automatically generated">
              <a:extLst>
                <a:ext uri="{FF2B5EF4-FFF2-40B4-BE49-F238E27FC236}">
                  <a16:creationId xmlns:a16="http://schemas.microsoft.com/office/drawing/2014/main" id="{8A6D4F7E-84F7-27B1-3621-4CA9C07C35E9}"/>
                </a:ext>
              </a:extLst>
            </p:cNvPr>
            <p:cNvPicPr>
              <a:picLocks noChangeAspect="1"/>
            </p:cNvPicPr>
            <p:nvPr/>
          </p:nvPicPr>
          <p:blipFill>
            <a:blip r:embed="rId3"/>
            <a:stretch>
              <a:fillRect/>
            </a:stretch>
          </p:blipFill>
          <p:spPr>
            <a:xfrm>
              <a:off x="4203119" y="-34608"/>
              <a:ext cx="1947228" cy="4219451"/>
            </a:xfrm>
            <a:prstGeom prst="rect">
              <a:avLst/>
            </a:prstGeom>
            <a:ln>
              <a:solidFill>
                <a:schemeClr val="tx1"/>
              </a:solidFill>
            </a:ln>
          </p:spPr>
        </p:pic>
        <p:pic>
          <p:nvPicPr>
            <p:cNvPr id="9" name="Picture 8" descr="A screenshot of a phone&#10;&#10;Description automatically generated">
              <a:extLst>
                <a:ext uri="{FF2B5EF4-FFF2-40B4-BE49-F238E27FC236}">
                  <a16:creationId xmlns:a16="http://schemas.microsoft.com/office/drawing/2014/main" id="{08BF77EE-4B23-EBA0-7555-B77080E5442F}"/>
                </a:ext>
              </a:extLst>
            </p:cNvPr>
            <p:cNvPicPr>
              <a:picLocks noChangeAspect="1"/>
            </p:cNvPicPr>
            <p:nvPr/>
          </p:nvPicPr>
          <p:blipFill rotWithShape="1">
            <a:blip r:embed="rId4"/>
            <a:srcRect t="28494" b="10694"/>
            <a:stretch/>
          </p:blipFill>
          <p:spPr bwMode="auto">
            <a:xfrm>
              <a:off x="4203118" y="3865391"/>
              <a:ext cx="1947228" cy="2566598"/>
            </a:xfrm>
            <a:prstGeom prst="rect">
              <a:avLst/>
            </a:prstGeom>
            <a:ln>
              <a:solidFill>
                <a:schemeClr val="tx1"/>
              </a:solidFill>
            </a:ln>
            <a:extLst>
              <a:ext uri="{53640926-AAD7-44D8-BBD7-CCE9431645EC}">
                <a14:shadowObscured xmlns:a14="http://schemas.microsoft.com/office/drawing/2010/main"/>
              </a:ext>
            </a:extLst>
          </p:spPr>
        </p:pic>
      </p:grpSp>
      <p:sp>
        <p:nvSpPr>
          <p:cNvPr id="14" name="Arrow: Left 13">
            <a:extLst>
              <a:ext uri="{FF2B5EF4-FFF2-40B4-BE49-F238E27FC236}">
                <a16:creationId xmlns:a16="http://schemas.microsoft.com/office/drawing/2014/main" id="{A72A6CE4-5D94-0214-971B-1C4B39440E21}"/>
              </a:ext>
            </a:extLst>
          </p:cNvPr>
          <p:cNvSpPr/>
          <p:nvPr/>
        </p:nvSpPr>
        <p:spPr>
          <a:xfrm>
            <a:off x="6467254" y="614031"/>
            <a:ext cx="614030" cy="231257"/>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sp>
        <p:nvSpPr>
          <p:cNvPr id="15" name="Arrow: Left 14">
            <a:extLst>
              <a:ext uri="{FF2B5EF4-FFF2-40B4-BE49-F238E27FC236}">
                <a16:creationId xmlns:a16="http://schemas.microsoft.com/office/drawing/2014/main" id="{6BBE2E8A-2450-C3CD-9C31-6318B56FCED7}"/>
              </a:ext>
            </a:extLst>
          </p:cNvPr>
          <p:cNvSpPr/>
          <p:nvPr/>
        </p:nvSpPr>
        <p:spPr>
          <a:xfrm>
            <a:off x="6467253" y="4640341"/>
            <a:ext cx="614030" cy="231257"/>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pic>
        <p:nvPicPr>
          <p:cNvPr id="4" name="Picture 3">
            <a:extLst>
              <a:ext uri="{FF2B5EF4-FFF2-40B4-BE49-F238E27FC236}">
                <a16:creationId xmlns:a16="http://schemas.microsoft.com/office/drawing/2014/main" id="{90270385-70B1-A7D3-A461-BD328898A7FB}"/>
              </a:ext>
            </a:extLst>
          </p:cNvPr>
          <p:cNvPicPr>
            <a:picLocks noChangeAspect="1"/>
          </p:cNvPicPr>
          <p:nvPr/>
        </p:nvPicPr>
        <p:blipFill rotWithShape="1">
          <a:blip r:embed="rId5">
            <a:extLst>
              <a:ext uri="{28A0092B-C50C-407E-A947-70E740481C1C}">
                <a14:useLocalDpi xmlns:a14="http://schemas.microsoft.com/office/drawing/2010/main" val="0"/>
              </a:ext>
            </a:extLst>
          </a:blip>
          <a:srcRect l="1" r="172"/>
          <a:stretch/>
        </p:blipFill>
        <p:spPr bwMode="auto">
          <a:xfrm>
            <a:off x="403719" y="1426643"/>
            <a:ext cx="1930758" cy="3444954"/>
          </a:xfrm>
          <a:prstGeom prst="rect">
            <a:avLst/>
          </a:prstGeom>
          <a:noFill/>
          <a:ln>
            <a:solidFill>
              <a:schemeClr val="tx1"/>
            </a:solid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8985CF31-BFD4-7D9C-3E9B-91E0C1C52788}"/>
              </a:ext>
            </a:extLst>
          </p:cNvPr>
          <p:cNvSpPr/>
          <p:nvPr/>
        </p:nvSpPr>
        <p:spPr>
          <a:xfrm>
            <a:off x="403719" y="3295185"/>
            <a:ext cx="1930758" cy="442975"/>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917453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CDA91-D85A-A02B-A99B-C264FCE895B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1AF38B-BE00-3086-C072-3556E53E9598}"/>
              </a:ext>
            </a:extLst>
          </p:cNvPr>
          <p:cNvSpPr>
            <a:spLocks noGrp="1"/>
          </p:cNvSpPr>
          <p:nvPr>
            <p:ph type="sldNum" sz="quarter" idx="10"/>
          </p:nvPr>
        </p:nvSpPr>
        <p:spPr/>
        <p:txBody>
          <a:bodyPr/>
          <a:lstStyle/>
          <a:p>
            <a:pPr defTabSz="514350">
              <a:defRPr/>
            </a:pPr>
            <a:fld id="{7691CCDB-B024-8747-B233-CAD1CBC7A901}" type="slidenum">
              <a:rPr lang="en-US">
                <a:solidFill>
                  <a:srgbClr val="000000"/>
                </a:solidFill>
              </a:rPr>
              <a:pPr defTabSz="514350">
                <a:defRPr/>
              </a:pPr>
              <a:t>46</a:t>
            </a:fld>
            <a:endParaRPr lang="en-US" dirty="0">
              <a:solidFill>
                <a:srgbClr val="000000"/>
              </a:solidFill>
            </a:endParaRPr>
          </a:p>
        </p:txBody>
      </p:sp>
      <p:sp>
        <p:nvSpPr>
          <p:cNvPr id="3" name="Footer Placeholder 2">
            <a:extLst>
              <a:ext uri="{FF2B5EF4-FFF2-40B4-BE49-F238E27FC236}">
                <a16:creationId xmlns:a16="http://schemas.microsoft.com/office/drawing/2014/main" id="{1B98F9A0-F80C-9C0A-DF8B-8B96CC2D67F7}"/>
              </a:ext>
            </a:extLst>
          </p:cNvPr>
          <p:cNvSpPr>
            <a:spLocks noGrp="1"/>
          </p:cNvSpPr>
          <p:nvPr>
            <p:ph type="ftr" sz="quarter" idx="11"/>
          </p:nvPr>
        </p:nvSpPr>
        <p:spPr/>
        <p:txBody>
          <a:bodyPr/>
          <a:lstStyle/>
          <a:p>
            <a:pPr defTabSz="685766">
              <a:defRPr/>
            </a:pPr>
            <a:r>
              <a:rPr lang="en-US">
                <a:solidFill>
                  <a:srgbClr val="000000"/>
                </a:solidFill>
              </a:rPr>
              <a:t>©2024 Girl Scouts of the USA. All Rights Reserved. Not for public distribution.</a:t>
            </a:r>
            <a:endParaRPr lang="en-US" dirty="0">
              <a:solidFill>
                <a:srgbClr val="000000"/>
              </a:solidFill>
            </a:endParaRPr>
          </a:p>
        </p:txBody>
      </p:sp>
      <p:sp>
        <p:nvSpPr>
          <p:cNvPr id="5" name="Text Placeholder 3">
            <a:extLst>
              <a:ext uri="{FF2B5EF4-FFF2-40B4-BE49-F238E27FC236}">
                <a16:creationId xmlns:a16="http://schemas.microsoft.com/office/drawing/2014/main" id="{9F7E1ABA-9795-90BE-97A5-22C65C82DB7C}"/>
              </a:ext>
            </a:extLst>
          </p:cNvPr>
          <p:cNvSpPr txBox="1">
            <a:spLocks/>
          </p:cNvSpPr>
          <p:nvPr/>
        </p:nvSpPr>
        <p:spPr>
          <a:xfrm>
            <a:off x="171449" y="187856"/>
            <a:ext cx="4046961" cy="335859"/>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914378">
              <a:spcBef>
                <a:spcPts val="1000"/>
              </a:spcBef>
              <a:buNone/>
              <a:defRPr/>
            </a:pPr>
            <a:r>
              <a:rPr lang="en-US" sz="1800" b="1" dirty="0">
                <a:solidFill>
                  <a:srgbClr val="000000"/>
                </a:solidFill>
              </a:rPr>
              <a:t>New Cookie Order</a:t>
            </a:r>
          </a:p>
        </p:txBody>
      </p:sp>
      <p:sp>
        <p:nvSpPr>
          <p:cNvPr id="11" name="Text Placeholder 3">
            <a:extLst>
              <a:ext uri="{FF2B5EF4-FFF2-40B4-BE49-F238E27FC236}">
                <a16:creationId xmlns:a16="http://schemas.microsoft.com/office/drawing/2014/main" id="{0159294D-63E8-8F49-1369-A281BCD7BF2E}"/>
              </a:ext>
            </a:extLst>
          </p:cNvPr>
          <p:cNvSpPr txBox="1">
            <a:spLocks/>
          </p:cNvSpPr>
          <p:nvPr/>
        </p:nvSpPr>
        <p:spPr>
          <a:xfrm>
            <a:off x="82750" y="492406"/>
            <a:ext cx="4782310" cy="64501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914378">
              <a:spcBef>
                <a:spcPts val="1000"/>
              </a:spcBef>
              <a:buNone/>
              <a:defRPr/>
            </a:pPr>
            <a:r>
              <a:rPr lang="en-US" sz="1350" dirty="0">
                <a:solidFill>
                  <a:srgbClr val="000000"/>
                </a:solidFill>
              </a:rPr>
              <a:t>Step 2: Select how the customer would like to receive their cookies. </a:t>
            </a:r>
          </a:p>
          <a:p>
            <a:pPr marL="0" indent="0" defTabSz="914378">
              <a:spcBef>
                <a:spcPts val="1000"/>
              </a:spcBef>
              <a:buNone/>
              <a:defRPr/>
            </a:pPr>
            <a:r>
              <a:rPr lang="en-US" sz="1200" b="1" i="1" dirty="0">
                <a:solidFill>
                  <a:srgbClr val="000000"/>
                </a:solidFill>
              </a:rPr>
              <a:t>IMPORTANT: If you do not have cookies to hand the customer at the time of purchase, DO NOT select “Give cookies to customer now”.</a:t>
            </a:r>
          </a:p>
        </p:txBody>
      </p:sp>
      <p:pic>
        <p:nvPicPr>
          <p:cNvPr id="4" name="Picture 3" descr="A screenshot of a delivery form&#10;&#10;Description automatically generated">
            <a:extLst>
              <a:ext uri="{FF2B5EF4-FFF2-40B4-BE49-F238E27FC236}">
                <a16:creationId xmlns:a16="http://schemas.microsoft.com/office/drawing/2014/main" id="{6B4C7E70-83C8-A271-AA6F-8B31D4532EDE}"/>
              </a:ext>
            </a:extLst>
          </p:cNvPr>
          <p:cNvPicPr>
            <a:picLocks noChangeAspect="1"/>
          </p:cNvPicPr>
          <p:nvPr/>
        </p:nvPicPr>
        <p:blipFill rotWithShape="1">
          <a:blip r:embed="rId3"/>
          <a:srcRect t="15497" b="23769"/>
          <a:stretch/>
        </p:blipFill>
        <p:spPr bwMode="auto">
          <a:xfrm>
            <a:off x="82750" y="1796675"/>
            <a:ext cx="2112180" cy="2779865"/>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7" name="Picture 6" descr="A screenshot of a customer survey&#10;&#10;Description automatically generated">
            <a:extLst>
              <a:ext uri="{FF2B5EF4-FFF2-40B4-BE49-F238E27FC236}">
                <a16:creationId xmlns:a16="http://schemas.microsoft.com/office/drawing/2014/main" id="{059B3F5B-177D-F92B-C47F-769D693B42B1}"/>
              </a:ext>
            </a:extLst>
          </p:cNvPr>
          <p:cNvPicPr>
            <a:picLocks noChangeAspect="1"/>
          </p:cNvPicPr>
          <p:nvPr/>
        </p:nvPicPr>
        <p:blipFill>
          <a:blip r:embed="rId4"/>
          <a:srcRect t="9631" b="9631"/>
          <a:stretch>
            <a:fillRect/>
          </a:stretch>
        </p:blipFill>
        <p:spPr bwMode="auto">
          <a:xfrm>
            <a:off x="2636218" y="1391991"/>
            <a:ext cx="1898606" cy="3321754"/>
          </a:xfrm>
          <a:prstGeom prst="rect">
            <a:avLst/>
          </a:prstGeom>
          <a:noFill/>
          <a:ln>
            <a:solidFill>
              <a:schemeClr val="tx1"/>
            </a:solid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91A5C562-0F0F-D2C0-904E-499A1AD40296}"/>
              </a:ext>
            </a:extLst>
          </p:cNvPr>
          <p:cNvSpPr/>
          <p:nvPr/>
        </p:nvSpPr>
        <p:spPr>
          <a:xfrm>
            <a:off x="2636217" y="2368223"/>
            <a:ext cx="1898606" cy="1246149"/>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514350">
              <a:defRPr/>
            </a:pPr>
            <a:endParaRPr lang="en-US" sz="1013">
              <a:solidFill>
                <a:srgbClr val="FFFFFF"/>
              </a:solidFill>
              <a:latin typeface="Aptos" panose="02110004020202020204"/>
            </a:endParaRPr>
          </a:p>
        </p:txBody>
      </p:sp>
      <p:pic>
        <p:nvPicPr>
          <p:cNvPr id="10" name="Picture 9">
            <a:extLst>
              <a:ext uri="{FF2B5EF4-FFF2-40B4-BE49-F238E27FC236}">
                <a16:creationId xmlns:a16="http://schemas.microsoft.com/office/drawing/2014/main" id="{19A7A678-EE8C-766D-7E86-1B1392A27BF7}"/>
              </a:ext>
            </a:extLst>
          </p:cNvPr>
          <p:cNvPicPr>
            <a:picLocks noChangeAspect="1"/>
          </p:cNvPicPr>
          <p:nvPr/>
        </p:nvPicPr>
        <p:blipFill rotWithShape="1">
          <a:blip r:embed="rId5"/>
          <a:srcRect t="7898" b="11060"/>
          <a:stretch/>
        </p:blipFill>
        <p:spPr bwMode="auto">
          <a:xfrm>
            <a:off x="4865060" y="1230742"/>
            <a:ext cx="1994719" cy="3502486"/>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2" name="Picture 11" descr="A screenshot of a phone&#10;&#10;Description automatically generated">
            <a:extLst>
              <a:ext uri="{FF2B5EF4-FFF2-40B4-BE49-F238E27FC236}">
                <a16:creationId xmlns:a16="http://schemas.microsoft.com/office/drawing/2014/main" id="{20D2D5F9-361D-8D51-CAAF-F76074D8F26B}"/>
              </a:ext>
            </a:extLst>
          </p:cNvPr>
          <p:cNvPicPr>
            <a:picLocks noChangeAspect="1"/>
          </p:cNvPicPr>
          <p:nvPr/>
        </p:nvPicPr>
        <p:blipFill rotWithShape="1">
          <a:blip r:embed="rId6" r:link="rId7">
            <a:extLst>
              <a:ext uri="{28A0092B-C50C-407E-A947-70E740481C1C}">
                <a14:useLocalDpi xmlns:a14="http://schemas.microsoft.com/office/drawing/2010/main" val="0"/>
              </a:ext>
            </a:extLst>
          </a:blip>
          <a:srcRect t="7611" b="10950"/>
          <a:stretch>
            <a:fillRect/>
          </a:stretch>
        </p:blipFill>
        <p:spPr bwMode="auto">
          <a:xfrm>
            <a:off x="7041333" y="1211259"/>
            <a:ext cx="1994719" cy="3521969"/>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3" name="Arrow: Left 12">
            <a:extLst>
              <a:ext uri="{FF2B5EF4-FFF2-40B4-BE49-F238E27FC236}">
                <a16:creationId xmlns:a16="http://schemas.microsoft.com/office/drawing/2014/main" id="{8775A167-612C-99B4-71F2-105D846D75C1}"/>
              </a:ext>
            </a:extLst>
          </p:cNvPr>
          <p:cNvSpPr/>
          <p:nvPr/>
        </p:nvSpPr>
        <p:spPr>
          <a:xfrm rot="10800000">
            <a:off x="2227556" y="2645275"/>
            <a:ext cx="408660" cy="231257"/>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sp>
        <p:nvSpPr>
          <p:cNvPr id="15" name="Arrow: Left 14">
            <a:extLst>
              <a:ext uri="{FF2B5EF4-FFF2-40B4-BE49-F238E27FC236}">
                <a16:creationId xmlns:a16="http://schemas.microsoft.com/office/drawing/2014/main" id="{4197E90B-E6BC-5566-E3BC-1BD11625BBD6}"/>
              </a:ext>
            </a:extLst>
          </p:cNvPr>
          <p:cNvSpPr/>
          <p:nvPr/>
        </p:nvSpPr>
        <p:spPr>
          <a:xfrm rot="10800000">
            <a:off x="4574060" y="2767923"/>
            <a:ext cx="218892" cy="231257"/>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sp>
        <p:nvSpPr>
          <p:cNvPr id="25" name="Rectangle 24">
            <a:extLst>
              <a:ext uri="{FF2B5EF4-FFF2-40B4-BE49-F238E27FC236}">
                <a16:creationId xmlns:a16="http://schemas.microsoft.com/office/drawing/2014/main" id="{D5385A43-F1F1-6A43-3E98-52737BA255B5}"/>
              </a:ext>
            </a:extLst>
          </p:cNvPr>
          <p:cNvSpPr/>
          <p:nvPr/>
        </p:nvSpPr>
        <p:spPr>
          <a:xfrm>
            <a:off x="4865060" y="827979"/>
            <a:ext cx="1994719" cy="30944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013" b="1" dirty="0">
                <a:solidFill>
                  <a:schemeClr val="accent1"/>
                </a:solidFill>
              </a:rPr>
              <a:t>Deliver in person later</a:t>
            </a:r>
          </a:p>
        </p:txBody>
      </p:sp>
      <p:sp>
        <p:nvSpPr>
          <p:cNvPr id="26" name="Rectangle 25">
            <a:extLst>
              <a:ext uri="{FF2B5EF4-FFF2-40B4-BE49-F238E27FC236}">
                <a16:creationId xmlns:a16="http://schemas.microsoft.com/office/drawing/2014/main" id="{6744A4D8-0D2D-2FC4-14EF-95F66B16CD6B}"/>
              </a:ext>
            </a:extLst>
          </p:cNvPr>
          <p:cNvSpPr/>
          <p:nvPr/>
        </p:nvSpPr>
        <p:spPr>
          <a:xfrm>
            <a:off x="7041333" y="827978"/>
            <a:ext cx="1994719" cy="30944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013" b="1" dirty="0">
                <a:solidFill>
                  <a:schemeClr val="accent1"/>
                </a:solidFill>
              </a:rPr>
              <a:t>Ship cookies to customer</a:t>
            </a:r>
          </a:p>
        </p:txBody>
      </p:sp>
    </p:spTree>
    <p:extLst>
      <p:ext uri="{BB962C8B-B14F-4D97-AF65-F5344CB8AC3E}">
        <p14:creationId xmlns:p14="http://schemas.microsoft.com/office/powerpoint/2010/main" val="155350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5" grpId="0" animBg="1"/>
      <p:bldP spid="25" grpId="0" animBg="1"/>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A1BE1-03F9-DAFA-0123-3C059F7E7C5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153B7B-B91B-F9FB-AA05-8120086C35D8}"/>
              </a:ext>
            </a:extLst>
          </p:cNvPr>
          <p:cNvSpPr>
            <a:spLocks noGrp="1"/>
          </p:cNvSpPr>
          <p:nvPr>
            <p:ph type="sldNum" sz="quarter" idx="10"/>
          </p:nvPr>
        </p:nvSpPr>
        <p:spPr/>
        <p:txBody>
          <a:bodyPr/>
          <a:lstStyle/>
          <a:p>
            <a:pPr defTabSz="514350">
              <a:defRPr/>
            </a:pPr>
            <a:fld id="{7691CCDB-B024-8747-B233-CAD1CBC7A901}" type="slidenum">
              <a:rPr lang="en-US">
                <a:solidFill>
                  <a:srgbClr val="000000"/>
                </a:solidFill>
              </a:rPr>
              <a:pPr defTabSz="514350">
                <a:defRPr/>
              </a:pPr>
              <a:t>47</a:t>
            </a:fld>
            <a:endParaRPr lang="en-US" dirty="0">
              <a:solidFill>
                <a:srgbClr val="000000"/>
              </a:solidFill>
            </a:endParaRPr>
          </a:p>
        </p:txBody>
      </p:sp>
      <p:sp>
        <p:nvSpPr>
          <p:cNvPr id="3" name="Footer Placeholder 2">
            <a:extLst>
              <a:ext uri="{FF2B5EF4-FFF2-40B4-BE49-F238E27FC236}">
                <a16:creationId xmlns:a16="http://schemas.microsoft.com/office/drawing/2014/main" id="{88EE1C69-CAEC-C311-5B39-5039B5D28935}"/>
              </a:ext>
            </a:extLst>
          </p:cNvPr>
          <p:cNvSpPr>
            <a:spLocks noGrp="1"/>
          </p:cNvSpPr>
          <p:nvPr>
            <p:ph type="ftr" sz="quarter" idx="11"/>
          </p:nvPr>
        </p:nvSpPr>
        <p:spPr/>
        <p:txBody>
          <a:bodyPr/>
          <a:lstStyle/>
          <a:p>
            <a:pPr defTabSz="685766">
              <a:defRPr/>
            </a:pPr>
            <a:r>
              <a:rPr lang="en-US">
                <a:solidFill>
                  <a:srgbClr val="000000"/>
                </a:solidFill>
              </a:rPr>
              <a:t>©2024 Girl Scouts of the USA. All Rights Reserved. Not for public distribution.</a:t>
            </a:r>
            <a:endParaRPr lang="en-US" dirty="0">
              <a:solidFill>
                <a:srgbClr val="000000"/>
              </a:solidFill>
            </a:endParaRPr>
          </a:p>
        </p:txBody>
      </p:sp>
      <p:sp>
        <p:nvSpPr>
          <p:cNvPr id="5" name="Text Placeholder 3">
            <a:extLst>
              <a:ext uri="{FF2B5EF4-FFF2-40B4-BE49-F238E27FC236}">
                <a16:creationId xmlns:a16="http://schemas.microsoft.com/office/drawing/2014/main" id="{B70F663A-6B86-4D7E-AAB2-8FF5F83CBC8A}"/>
              </a:ext>
            </a:extLst>
          </p:cNvPr>
          <p:cNvSpPr txBox="1">
            <a:spLocks/>
          </p:cNvSpPr>
          <p:nvPr/>
        </p:nvSpPr>
        <p:spPr>
          <a:xfrm>
            <a:off x="171449" y="187856"/>
            <a:ext cx="4046961" cy="335859"/>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914378">
              <a:spcBef>
                <a:spcPts val="1000"/>
              </a:spcBef>
              <a:buNone/>
              <a:defRPr/>
            </a:pPr>
            <a:r>
              <a:rPr lang="en-US" sz="1800" b="1" dirty="0">
                <a:solidFill>
                  <a:srgbClr val="000000"/>
                </a:solidFill>
              </a:rPr>
              <a:t>All Orders</a:t>
            </a:r>
          </a:p>
        </p:txBody>
      </p:sp>
      <p:sp>
        <p:nvSpPr>
          <p:cNvPr id="15" name="Arrow: Left 14">
            <a:extLst>
              <a:ext uri="{FF2B5EF4-FFF2-40B4-BE49-F238E27FC236}">
                <a16:creationId xmlns:a16="http://schemas.microsoft.com/office/drawing/2014/main" id="{C48161D5-397A-928D-863D-2B11726B3D6D}"/>
              </a:ext>
            </a:extLst>
          </p:cNvPr>
          <p:cNvSpPr/>
          <p:nvPr/>
        </p:nvSpPr>
        <p:spPr>
          <a:xfrm rot="10800000">
            <a:off x="4572001" y="3219772"/>
            <a:ext cx="614030" cy="231257"/>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grpSp>
        <p:nvGrpSpPr>
          <p:cNvPr id="17" name="Group 16">
            <a:extLst>
              <a:ext uri="{FF2B5EF4-FFF2-40B4-BE49-F238E27FC236}">
                <a16:creationId xmlns:a16="http://schemas.microsoft.com/office/drawing/2014/main" id="{D756B43D-D35C-912C-2A46-E690E316F77A}"/>
              </a:ext>
            </a:extLst>
          </p:cNvPr>
          <p:cNvGrpSpPr/>
          <p:nvPr/>
        </p:nvGrpSpPr>
        <p:grpSpPr>
          <a:xfrm>
            <a:off x="2221768" y="771136"/>
            <a:ext cx="2257936" cy="1151787"/>
            <a:chOff x="-225882" y="-341561"/>
            <a:chExt cx="3656823" cy="1947938"/>
          </a:xfrm>
        </p:grpSpPr>
        <p:pic>
          <p:nvPicPr>
            <p:cNvPr id="18" name="Picture 17" descr="Screens screenshot of a phone&#10;&#10;Description automatically generated">
              <a:extLst>
                <a:ext uri="{FF2B5EF4-FFF2-40B4-BE49-F238E27FC236}">
                  <a16:creationId xmlns:a16="http://schemas.microsoft.com/office/drawing/2014/main" id="{7365BD6B-8F36-FA38-9AE4-F5C51E05DFBB}"/>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t="7648" b="67913"/>
            <a:stretch>
              <a:fillRect/>
            </a:stretch>
          </p:blipFill>
          <p:spPr bwMode="auto">
            <a:xfrm>
              <a:off x="-225882" y="-341561"/>
              <a:ext cx="3656823" cy="1937237"/>
            </a:xfrm>
            <a:prstGeom prst="rect">
              <a:avLst/>
            </a:prstGeom>
            <a:noFill/>
            <a:ln>
              <a:solidFill>
                <a:schemeClr val="tx1"/>
              </a:solidFill>
            </a:ln>
            <a:extLst>
              <a:ext uri="{53640926-AAD7-44D8-BBD7-CCE9431645EC}">
                <a14:shadowObscured xmlns:a14="http://schemas.microsoft.com/office/drawing/2010/main"/>
              </a:ext>
            </a:extLst>
          </p:spPr>
        </p:pic>
        <p:sp>
          <p:nvSpPr>
            <p:cNvPr id="19" name="Rectangle 18">
              <a:extLst>
                <a:ext uri="{FF2B5EF4-FFF2-40B4-BE49-F238E27FC236}">
                  <a16:creationId xmlns:a16="http://schemas.microsoft.com/office/drawing/2014/main" id="{9ACD63BA-7BCB-0AA8-0647-8093B848F93B}"/>
                </a:ext>
              </a:extLst>
            </p:cNvPr>
            <p:cNvSpPr/>
            <p:nvPr/>
          </p:nvSpPr>
          <p:spPr>
            <a:xfrm>
              <a:off x="2248035" y="1213596"/>
              <a:ext cx="891222" cy="392781"/>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514350">
                <a:defRPr/>
              </a:pPr>
              <a:endParaRPr lang="en-US" sz="1013">
                <a:solidFill>
                  <a:srgbClr val="FFFFFF"/>
                </a:solidFill>
                <a:latin typeface="Aptos" panose="02110004020202020204"/>
              </a:endParaRPr>
            </a:p>
          </p:txBody>
        </p:sp>
      </p:grpSp>
      <p:pic>
        <p:nvPicPr>
          <p:cNvPr id="20" name="Picture 19" descr="A screenshot of a phone&#10;&#10;Description automatically generated">
            <a:extLst>
              <a:ext uri="{FF2B5EF4-FFF2-40B4-BE49-F238E27FC236}">
                <a16:creationId xmlns:a16="http://schemas.microsoft.com/office/drawing/2014/main" id="{473770FC-EAD5-88DA-F3CF-B972CC72018D}"/>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t="8994" b="44964"/>
          <a:stretch>
            <a:fillRect/>
          </a:stretch>
        </p:blipFill>
        <p:spPr bwMode="auto">
          <a:xfrm>
            <a:off x="2241422" y="2514679"/>
            <a:ext cx="2238282" cy="2233199"/>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22" name="Picture 21" descr="A screenshot of a phone&#10;&#10;Description automatically generated">
            <a:extLst>
              <a:ext uri="{FF2B5EF4-FFF2-40B4-BE49-F238E27FC236}">
                <a16:creationId xmlns:a16="http://schemas.microsoft.com/office/drawing/2014/main" id="{05D4267D-CD76-FF31-AE85-B3A19B5B4DBF}"/>
              </a:ext>
            </a:extLst>
          </p:cNvPr>
          <p:cNvPicPr>
            <a:picLocks noChangeAspect="1"/>
          </p:cNvPicPr>
          <p:nvPr/>
        </p:nvPicPr>
        <p:blipFill rotWithShape="1">
          <a:blip r:embed="rId7"/>
          <a:srcRect t="8498" b="5246"/>
          <a:stretch/>
        </p:blipFill>
        <p:spPr bwMode="auto">
          <a:xfrm>
            <a:off x="5278326" y="527133"/>
            <a:ext cx="2210473" cy="4089234"/>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4" name="Arrow: Left 13">
            <a:extLst>
              <a:ext uri="{FF2B5EF4-FFF2-40B4-BE49-F238E27FC236}">
                <a16:creationId xmlns:a16="http://schemas.microsoft.com/office/drawing/2014/main" id="{7B8A202D-36CE-544E-F80B-F59918B3EBCB}"/>
              </a:ext>
            </a:extLst>
          </p:cNvPr>
          <p:cNvSpPr/>
          <p:nvPr/>
        </p:nvSpPr>
        <p:spPr>
          <a:xfrm rot="10800000">
            <a:off x="16170" y="3451030"/>
            <a:ext cx="408660" cy="231257"/>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sp>
        <p:nvSpPr>
          <p:cNvPr id="24" name="Arrow: Left 23">
            <a:extLst>
              <a:ext uri="{FF2B5EF4-FFF2-40B4-BE49-F238E27FC236}">
                <a16:creationId xmlns:a16="http://schemas.microsoft.com/office/drawing/2014/main" id="{6FAEA369-EBCB-63F5-C0EE-9782BA28A615}"/>
              </a:ext>
            </a:extLst>
          </p:cNvPr>
          <p:cNvSpPr/>
          <p:nvPr/>
        </p:nvSpPr>
        <p:spPr>
          <a:xfrm rot="16200000">
            <a:off x="3156233" y="2137891"/>
            <a:ext cx="408660" cy="231257"/>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sp>
        <p:nvSpPr>
          <p:cNvPr id="25" name="Rectangle 24">
            <a:extLst>
              <a:ext uri="{FF2B5EF4-FFF2-40B4-BE49-F238E27FC236}">
                <a16:creationId xmlns:a16="http://schemas.microsoft.com/office/drawing/2014/main" id="{1381433A-4AAB-D184-6BC6-3987A2140452}"/>
              </a:ext>
            </a:extLst>
          </p:cNvPr>
          <p:cNvSpPr/>
          <p:nvPr/>
        </p:nvSpPr>
        <p:spPr>
          <a:xfrm>
            <a:off x="2241422" y="3065588"/>
            <a:ext cx="2238282" cy="539625"/>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514350">
              <a:defRPr/>
            </a:pPr>
            <a:endParaRPr lang="en-US" sz="1013">
              <a:solidFill>
                <a:srgbClr val="FFFFFF"/>
              </a:solidFill>
              <a:latin typeface="Aptos" panose="02110004020202020204"/>
            </a:endParaRPr>
          </a:p>
        </p:txBody>
      </p:sp>
      <p:sp>
        <p:nvSpPr>
          <p:cNvPr id="26" name="Rectangle 25">
            <a:extLst>
              <a:ext uri="{FF2B5EF4-FFF2-40B4-BE49-F238E27FC236}">
                <a16:creationId xmlns:a16="http://schemas.microsoft.com/office/drawing/2014/main" id="{DE8AF4F7-6D07-FD36-A0D4-8BE1D589A54E}"/>
              </a:ext>
            </a:extLst>
          </p:cNvPr>
          <p:cNvSpPr/>
          <p:nvPr/>
        </p:nvSpPr>
        <p:spPr>
          <a:xfrm>
            <a:off x="5278326" y="3309384"/>
            <a:ext cx="2210473" cy="693773"/>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514350">
              <a:defRPr/>
            </a:pPr>
            <a:endParaRPr lang="en-US" sz="1013">
              <a:solidFill>
                <a:srgbClr val="FFFFFF"/>
              </a:solidFill>
              <a:latin typeface="Aptos" panose="02110004020202020204"/>
            </a:endParaRPr>
          </a:p>
        </p:txBody>
      </p:sp>
      <p:sp>
        <p:nvSpPr>
          <p:cNvPr id="16" name="Explosion: 8 Points 15">
            <a:extLst>
              <a:ext uri="{FF2B5EF4-FFF2-40B4-BE49-F238E27FC236}">
                <a16:creationId xmlns:a16="http://schemas.microsoft.com/office/drawing/2014/main" id="{30D6AF26-D19A-A829-972A-B0C0F92DEC90}"/>
              </a:ext>
            </a:extLst>
          </p:cNvPr>
          <p:cNvSpPr/>
          <p:nvPr/>
        </p:nvSpPr>
        <p:spPr>
          <a:xfrm>
            <a:off x="6933528" y="1"/>
            <a:ext cx="2210473" cy="2514678"/>
          </a:xfrm>
          <a:prstGeom prst="irregularSeal1">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r>
              <a:rPr lang="en-US" sz="1013" dirty="0">
                <a:solidFill>
                  <a:schemeClr val="accent1"/>
                </a:solidFill>
                <a:latin typeface="Aptos" panose="02110004020202020204"/>
              </a:rPr>
              <a:t>All orders for in-person delivery must be approved, even if placed through the mobile app</a:t>
            </a:r>
          </a:p>
        </p:txBody>
      </p:sp>
      <p:pic>
        <p:nvPicPr>
          <p:cNvPr id="6" name="Picture 5">
            <a:extLst>
              <a:ext uri="{FF2B5EF4-FFF2-40B4-BE49-F238E27FC236}">
                <a16:creationId xmlns:a16="http://schemas.microsoft.com/office/drawing/2014/main" id="{3D11F953-D6A4-0282-13F2-61F736E2545E}"/>
              </a:ext>
            </a:extLst>
          </p:cNvPr>
          <p:cNvPicPr>
            <a:picLocks noChangeAspect="1"/>
          </p:cNvPicPr>
          <p:nvPr/>
        </p:nvPicPr>
        <p:blipFill rotWithShape="1">
          <a:blip r:embed="rId8">
            <a:extLst>
              <a:ext uri="{28A0092B-C50C-407E-A947-70E740481C1C}">
                <a14:useLocalDpi xmlns:a14="http://schemas.microsoft.com/office/drawing/2010/main" val="0"/>
              </a:ext>
            </a:extLst>
          </a:blip>
          <a:srcRect l="1" r="172"/>
          <a:stretch/>
        </p:blipFill>
        <p:spPr bwMode="auto">
          <a:xfrm>
            <a:off x="458286" y="1201978"/>
            <a:ext cx="1583379" cy="2825143"/>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369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P spid="26"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B35DA-06A3-E595-8B3B-3109B07FA8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2D1A36-1993-F2C7-FDDD-24FA02796652}"/>
              </a:ext>
            </a:extLst>
          </p:cNvPr>
          <p:cNvSpPr>
            <a:spLocks noGrp="1"/>
          </p:cNvSpPr>
          <p:nvPr>
            <p:ph type="sldNum" sz="quarter" idx="10"/>
          </p:nvPr>
        </p:nvSpPr>
        <p:spPr/>
        <p:txBody>
          <a:bodyPr/>
          <a:lstStyle/>
          <a:p>
            <a:pPr defTabSz="514350">
              <a:defRPr/>
            </a:pPr>
            <a:fld id="{7691CCDB-B024-8747-B233-CAD1CBC7A901}" type="slidenum">
              <a:rPr lang="en-US">
                <a:solidFill>
                  <a:srgbClr val="000000"/>
                </a:solidFill>
              </a:rPr>
              <a:pPr defTabSz="514350">
                <a:defRPr/>
              </a:pPr>
              <a:t>48</a:t>
            </a:fld>
            <a:endParaRPr lang="en-US" dirty="0">
              <a:solidFill>
                <a:srgbClr val="000000"/>
              </a:solidFill>
            </a:endParaRPr>
          </a:p>
        </p:txBody>
      </p:sp>
      <p:sp>
        <p:nvSpPr>
          <p:cNvPr id="3" name="Footer Placeholder 2">
            <a:extLst>
              <a:ext uri="{FF2B5EF4-FFF2-40B4-BE49-F238E27FC236}">
                <a16:creationId xmlns:a16="http://schemas.microsoft.com/office/drawing/2014/main" id="{EF90F3C2-6DF0-C760-5DC4-11949BFC07A2}"/>
              </a:ext>
            </a:extLst>
          </p:cNvPr>
          <p:cNvSpPr>
            <a:spLocks noGrp="1"/>
          </p:cNvSpPr>
          <p:nvPr>
            <p:ph type="ftr" sz="quarter" idx="11"/>
          </p:nvPr>
        </p:nvSpPr>
        <p:spPr/>
        <p:txBody>
          <a:bodyPr/>
          <a:lstStyle/>
          <a:p>
            <a:pPr defTabSz="685766">
              <a:defRPr/>
            </a:pPr>
            <a:r>
              <a:rPr lang="en-US" dirty="0">
                <a:solidFill>
                  <a:srgbClr val="000000"/>
                </a:solidFill>
              </a:rPr>
              <a:t>©2024 Girl Scouts of the USA. All Rights Reserved. Not for public distribution.</a:t>
            </a:r>
          </a:p>
        </p:txBody>
      </p:sp>
      <p:sp>
        <p:nvSpPr>
          <p:cNvPr id="4" name="Text Placeholder 3">
            <a:extLst>
              <a:ext uri="{FF2B5EF4-FFF2-40B4-BE49-F238E27FC236}">
                <a16:creationId xmlns:a16="http://schemas.microsoft.com/office/drawing/2014/main" id="{BA8DC49B-6EAC-03F2-F0D4-C1914DA31A87}"/>
              </a:ext>
            </a:extLst>
          </p:cNvPr>
          <p:cNvSpPr>
            <a:spLocks noGrp="1"/>
          </p:cNvSpPr>
          <p:nvPr>
            <p:ph type="body" sz="quarter" idx="12"/>
          </p:nvPr>
        </p:nvSpPr>
        <p:spPr/>
        <p:txBody>
          <a:bodyPr/>
          <a:lstStyle/>
          <a:p>
            <a:r>
              <a:rPr lang="en-US" dirty="0"/>
              <a:t>Mobile App</a:t>
            </a:r>
          </a:p>
          <a:p>
            <a:r>
              <a:rPr lang="en-US" dirty="0"/>
              <a:t>Booths</a:t>
            </a:r>
          </a:p>
        </p:txBody>
      </p:sp>
    </p:spTree>
    <p:extLst>
      <p:ext uri="{BB962C8B-B14F-4D97-AF65-F5344CB8AC3E}">
        <p14:creationId xmlns:p14="http://schemas.microsoft.com/office/powerpoint/2010/main" val="886001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E585AD-D3AF-7EAB-9890-BEEA8DB5FDAB}"/>
              </a:ext>
            </a:extLst>
          </p:cNvPr>
          <p:cNvSpPr>
            <a:spLocks noGrp="1"/>
          </p:cNvSpPr>
          <p:nvPr>
            <p:ph type="sldNum" sz="quarter" idx="10"/>
          </p:nvPr>
        </p:nvSpPr>
        <p:spPr/>
        <p:txBody>
          <a:bodyPr/>
          <a:lstStyle/>
          <a:p>
            <a:fld id="{7691CCDB-B024-8747-B233-CAD1CBC7A901}" type="slidenum">
              <a:rPr lang="en-US" smtClean="0"/>
              <a:pPr/>
              <a:t>49</a:t>
            </a:fld>
            <a:endParaRPr lang="en-US" dirty="0"/>
          </a:p>
        </p:txBody>
      </p:sp>
      <p:sp>
        <p:nvSpPr>
          <p:cNvPr id="3" name="Footer Placeholder 2">
            <a:extLst>
              <a:ext uri="{FF2B5EF4-FFF2-40B4-BE49-F238E27FC236}">
                <a16:creationId xmlns:a16="http://schemas.microsoft.com/office/drawing/2014/main" id="{CCEA9187-F9AB-6933-DBC5-9D83A4D7FB76}"/>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4" name="Title 3">
            <a:extLst>
              <a:ext uri="{FF2B5EF4-FFF2-40B4-BE49-F238E27FC236}">
                <a16:creationId xmlns:a16="http://schemas.microsoft.com/office/drawing/2014/main" id="{75B0F7D9-416D-86C6-58D0-D9AA7790D4A9}"/>
              </a:ext>
            </a:extLst>
          </p:cNvPr>
          <p:cNvSpPr>
            <a:spLocks noGrp="1"/>
          </p:cNvSpPr>
          <p:nvPr>
            <p:ph type="title"/>
          </p:nvPr>
        </p:nvSpPr>
        <p:spPr/>
        <p:txBody>
          <a:bodyPr/>
          <a:lstStyle/>
          <a:p>
            <a:r>
              <a:rPr lang="en-US" dirty="0"/>
              <a:t>New Cookie Order</a:t>
            </a:r>
          </a:p>
        </p:txBody>
      </p:sp>
      <p:sp>
        <p:nvSpPr>
          <p:cNvPr id="5" name="Text Placeholder 4">
            <a:extLst>
              <a:ext uri="{FF2B5EF4-FFF2-40B4-BE49-F238E27FC236}">
                <a16:creationId xmlns:a16="http://schemas.microsoft.com/office/drawing/2014/main" id="{B6F89FB8-ABA8-6B6A-94E5-123C8C7337EC}"/>
              </a:ext>
            </a:extLst>
          </p:cNvPr>
          <p:cNvSpPr>
            <a:spLocks noGrp="1"/>
          </p:cNvSpPr>
          <p:nvPr>
            <p:ph type="body" sz="quarter" idx="13"/>
          </p:nvPr>
        </p:nvSpPr>
        <p:spPr/>
        <p:txBody>
          <a:bodyPr/>
          <a:lstStyle/>
          <a:p>
            <a:r>
              <a:rPr lang="en-US" dirty="0"/>
              <a:t>Placing an order at a cookie booth</a:t>
            </a:r>
          </a:p>
        </p:txBody>
      </p:sp>
      <p:pic>
        <p:nvPicPr>
          <p:cNvPr id="7" name="Picture 6" descr="A screenshot of a phone&#10;&#10;Description automatically generated">
            <a:extLst>
              <a:ext uri="{FF2B5EF4-FFF2-40B4-BE49-F238E27FC236}">
                <a16:creationId xmlns:a16="http://schemas.microsoft.com/office/drawing/2014/main" id="{F548C206-EF79-D0CD-D2B5-607EED9A8F81}"/>
              </a:ext>
            </a:extLst>
          </p:cNvPr>
          <p:cNvPicPr>
            <a:picLocks noChangeAspect="1"/>
          </p:cNvPicPr>
          <p:nvPr/>
        </p:nvPicPr>
        <p:blipFill rotWithShape="1">
          <a:blip r:embed="rId3"/>
          <a:srcRect t="9178" b="51908"/>
          <a:stretch/>
        </p:blipFill>
        <p:spPr bwMode="auto">
          <a:xfrm>
            <a:off x="3809999" y="1950767"/>
            <a:ext cx="1950005" cy="1241967"/>
          </a:xfrm>
          <a:prstGeom prst="rect">
            <a:avLst/>
          </a:prstGeom>
          <a:ln>
            <a:solidFill>
              <a:schemeClr val="tx1"/>
            </a:solid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6AB14390-BC76-961F-956D-A91884EB369E}"/>
              </a:ext>
            </a:extLst>
          </p:cNvPr>
          <p:cNvSpPr txBox="1"/>
          <p:nvPr/>
        </p:nvSpPr>
        <p:spPr>
          <a:xfrm>
            <a:off x="4010722" y="3253834"/>
            <a:ext cx="1584088" cy="261610"/>
          </a:xfrm>
          <a:prstGeom prst="rect">
            <a:avLst/>
          </a:prstGeom>
          <a:noFill/>
        </p:spPr>
        <p:txBody>
          <a:bodyPr wrap="none" rtlCol="0">
            <a:spAutoFit/>
          </a:bodyPr>
          <a:lstStyle/>
          <a:p>
            <a:pPr defTabSz="514350">
              <a:defRPr/>
            </a:pPr>
            <a:r>
              <a:rPr lang="en-US" sz="1100" b="1" dirty="0">
                <a:latin typeface="Arial" panose="020B0604020202020204" pitchFamily="34" charset="0"/>
                <a:cs typeface="Arial" panose="020B0604020202020204" pitchFamily="34" charset="0"/>
              </a:rPr>
              <a:t>Select the troop role </a:t>
            </a:r>
          </a:p>
        </p:txBody>
      </p:sp>
      <p:sp>
        <p:nvSpPr>
          <p:cNvPr id="9" name="Rectangle 8">
            <a:extLst>
              <a:ext uri="{FF2B5EF4-FFF2-40B4-BE49-F238E27FC236}">
                <a16:creationId xmlns:a16="http://schemas.microsoft.com/office/drawing/2014/main" id="{9FB84543-3654-7E92-D5BB-AC10ED1939E4}"/>
              </a:ext>
            </a:extLst>
          </p:cNvPr>
          <p:cNvSpPr/>
          <p:nvPr/>
        </p:nvSpPr>
        <p:spPr>
          <a:xfrm>
            <a:off x="4010722" y="2677025"/>
            <a:ext cx="1400408" cy="364173"/>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Arrow: Right 10">
            <a:extLst>
              <a:ext uri="{FF2B5EF4-FFF2-40B4-BE49-F238E27FC236}">
                <a16:creationId xmlns:a16="http://schemas.microsoft.com/office/drawing/2014/main" id="{31524302-26FF-909D-C2ED-C523FB0474BD}"/>
              </a:ext>
            </a:extLst>
          </p:cNvPr>
          <p:cNvSpPr/>
          <p:nvPr/>
        </p:nvSpPr>
        <p:spPr>
          <a:xfrm>
            <a:off x="6082096" y="2347119"/>
            <a:ext cx="463946" cy="439738"/>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pic>
        <p:nvPicPr>
          <p:cNvPr id="12" name="Picture 11" descr="A screenshot of a phone&#10;&#10;Description automatically generated">
            <a:extLst>
              <a:ext uri="{FF2B5EF4-FFF2-40B4-BE49-F238E27FC236}">
                <a16:creationId xmlns:a16="http://schemas.microsoft.com/office/drawing/2014/main" id="{C92ED297-FEB8-8414-C19D-492B322AC9AB}"/>
              </a:ext>
            </a:extLst>
          </p:cNvPr>
          <p:cNvPicPr>
            <a:picLocks noChangeAspect="1"/>
          </p:cNvPicPr>
          <p:nvPr/>
        </p:nvPicPr>
        <p:blipFill rotWithShape="1">
          <a:blip r:embed="rId4">
            <a:extLst>
              <a:ext uri="{28A0092B-C50C-407E-A947-70E740481C1C}">
                <a14:useLocalDpi xmlns:a14="http://schemas.microsoft.com/office/drawing/2010/main" val="0"/>
              </a:ext>
            </a:extLst>
          </a:blip>
          <a:srcRect t="5260"/>
          <a:stretch/>
        </p:blipFill>
        <p:spPr bwMode="auto">
          <a:xfrm>
            <a:off x="6868133" y="1050099"/>
            <a:ext cx="1690444" cy="3473515"/>
          </a:xfrm>
          <a:prstGeom prst="rect">
            <a:avLst/>
          </a:prstGeom>
          <a:noFill/>
          <a:ln>
            <a:solidFill>
              <a:schemeClr val="tx1"/>
            </a:solidFill>
          </a:ln>
          <a:extLst>
            <a:ext uri="{53640926-AAD7-44D8-BBD7-CCE9431645EC}">
              <a14:shadowObscured xmlns:a14="http://schemas.microsoft.com/office/drawing/2010/main"/>
            </a:ext>
          </a:extLst>
        </p:spPr>
      </p:pic>
      <p:sp>
        <p:nvSpPr>
          <p:cNvPr id="14" name="Arrow: Right 13">
            <a:extLst>
              <a:ext uri="{FF2B5EF4-FFF2-40B4-BE49-F238E27FC236}">
                <a16:creationId xmlns:a16="http://schemas.microsoft.com/office/drawing/2014/main" id="{85BEB72E-A8A5-11FD-97B2-109469143836}"/>
              </a:ext>
            </a:extLst>
          </p:cNvPr>
          <p:cNvSpPr/>
          <p:nvPr/>
        </p:nvSpPr>
        <p:spPr>
          <a:xfrm rot="10800000">
            <a:off x="7998515" y="1564254"/>
            <a:ext cx="882153" cy="26001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sp>
        <p:nvSpPr>
          <p:cNvPr id="16" name="Rectangle 15">
            <a:extLst>
              <a:ext uri="{FF2B5EF4-FFF2-40B4-BE49-F238E27FC236}">
                <a16:creationId xmlns:a16="http://schemas.microsoft.com/office/drawing/2014/main" id="{9D92ED71-0951-F6B9-13D0-8B5F4635E811}"/>
              </a:ext>
            </a:extLst>
          </p:cNvPr>
          <p:cNvSpPr/>
          <p:nvPr/>
        </p:nvSpPr>
        <p:spPr>
          <a:xfrm>
            <a:off x="6868132" y="2700024"/>
            <a:ext cx="1690444" cy="364173"/>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81084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C77BDE-B2D3-48E5-20FF-A0DBA0E20589}"/>
              </a:ext>
            </a:extLst>
          </p:cNvPr>
          <p:cNvSpPr/>
          <p:nvPr/>
        </p:nvSpPr>
        <p:spPr>
          <a:xfrm>
            <a:off x="-229027" y="926071"/>
            <a:ext cx="3232404" cy="881264"/>
          </a:xfrm>
          <a:prstGeom prst="roundRect">
            <a:avLst>
              <a:gd name="adj" fmla="val 12052"/>
            </a:avLst>
          </a:prstGeom>
          <a:solidFill>
            <a:schemeClr val="accent4"/>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Title 1">
            <a:extLst>
              <a:ext uri="{FF2B5EF4-FFF2-40B4-BE49-F238E27FC236}">
                <a16:creationId xmlns:a16="http://schemas.microsoft.com/office/drawing/2014/main" id="{A286969A-4F4D-0FF5-4197-F7E5EB92DCEA}"/>
              </a:ext>
            </a:extLst>
          </p:cNvPr>
          <p:cNvSpPr txBox="1">
            <a:spLocks/>
          </p:cNvSpPr>
          <p:nvPr/>
        </p:nvSpPr>
        <p:spPr>
          <a:xfrm>
            <a:off x="538305" y="1178113"/>
            <a:ext cx="2465500" cy="6186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Palatino"/>
              </a:rPr>
              <a:t>Digital Cookie</a:t>
            </a:r>
          </a:p>
        </p:txBody>
      </p:sp>
      <p:sp>
        <p:nvSpPr>
          <p:cNvPr id="4" name="TextBox 3">
            <a:extLst>
              <a:ext uri="{FF2B5EF4-FFF2-40B4-BE49-F238E27FC236}">
                <a16:creationId xmlns:a16="http://schemas.microsoft.com/office/drawing/2014/main" id="{ABEEC200-2202-BD93-BB0F-96126DA36875}"/>
              </a:ext>
            </a:extLst>
          </p:cNvPr>
          <p:cNvSpPr txBox="1"/>
          <p:nvPr/>
        </p:nvSpPr>
        <p:spPr>
          <a:xfrm>
            <a:off x="228601" y="187778"/>
            <a:ext cx="4158897" cy="230833"/>
          </a:xfrm>
          <a:prstGeom prst="rect">
            <a:avLst/>
          </a:prstGeom>
          <a:noFill/>
        </p:spPr>
        <p:txBody>
          <a:bodyPr wrap="square">
            <a:noAutofit/>
          </a:bodyPr>
          <a:lstStyle/>
          <a:p>
            <a:r>
              <a:rPr lang="en-US" sz="1050">
                <a:latin typeface="Arial" panose="020B0604020202020204" pitchFamily="34" charset="0"/>
                <a:cs typeface="Arial" panose="020B0604020202020204" pitchFamily="34" charset="0"/>
              </a:rPr>
              <a:t>What is Digital Cookie?</a:t>
            </a:r>
          </a:p>
        </p:txBody>
      </p:sp>
      <p:sp>
        <p:nvSpPr>
          <p:cNvPr id="5" name="Title 1">
            <a:extLst>
              <a:ext uri="{FF2B5EF4-FFF2-40B4-BE49-F238E27FC236}">
                <a16:creationId xmlns:a16="http://schemas.microsoft.com/office/drawing/2014/main" id="{0FA173F9-A017-34C6-CA91-1E39D6660A76}"/>
              </a:ext>
            </a:extLst>
          </p:cNvPr>
          <p:cNvSpPr txBox="1">
            <a:spLocks/>
          </p:cNvSpPr>
          <p:nvPr/>
        </p:nvSpPr>
        <p:spPr>
          <a:xfrm>
            <a:off x="528066" y="2493007"/>
            <a:ext cx="3765042" cy="1531760"/>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275">
                <a:latin typeface="Arial" panose="020B0604020202020204" pitchFamily="34" charset="0"/>
                <a:cs typeface="Arial" panose="020B0604020202020204" pitchFamily="34" charset="0"/>
              </a:rPr>
              <a:t>Packed with fun, easy-to-use tools, Digital Cookie® delivers more ways to participate, more ways to sell, more ways to buy, and more ways to learn! And in addition, studies show Girl Scouts who use Digital Cookie® in combination with traditional sales often sell more cookies and reach their goals faster.</a:t>
            </a:r>
          </a:p>
        </p:txBody>
      </p:sp>
      <p:sp>
        <p:nvSpPr>
          <p:cNvPr id="6" name="Title 1">
            <a:extLst>
              <a:ext uri="{FF2B5EF4-FFF2-40B4-BE49-F238E27FC236}">
                <a16:creationId xmlns:a16="http://schemas.microsoft.com/office/drawing/2014/main" id="{4A12BCEE-55A9-01EE-E984-17A1E091B622}"/>
              </a:ext>
            </a:extLst>
          </p:cNvPr>
          <p:cNvSpPr txBox="1">
            <a:spLocks/>
          </p:cNvSpPr>
          <p:nvPr/>
        </p:nvSpPr>
        <p:spPr>
          <a:xfrm>
            <a:off x="528066" y="2078083"/>
            <a:ext cx="3765042" cy="428066"/>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500" dirty="0">
                <a:solidFill>
                  <a:schemeClr val="accent1"/>
                </a:solidFill>
                <a:latin typeface="Palatino"/>
              </a:rPr>
              <a:t>Online Selling Platform</a:t>
            </a:r>
            <a:endParaRPr lang="en-US" sz="1500" i="1" dirty="0">
              <a:solidFill>
                <a:schemeClr val="accent1"/>
              </a:solidFill>
              <a:latin typeface="Palatino"/>
            </a:endParaRPr>
          </a:p>
        </p:txBody>
      </p:sp>
      <p:sp>
        <p:nvSpPr>
          <p:cNvPr id="9" name="Rounded Rectangle 8">
            <a:extLst>
              <a:ext uri="{FF2B5EF4-FFF2-40B4-BE49-F238E27FC236}">
                <a16:creationId xmlns:a16="http://schemas.microsoft.com/office/drawing/2014/main" id="{EA958FB8-1E85-D1F0-4561-D7E1531F3C8D}"/>
              </a:ext>
            </a:extLst>
          </p:cNvPr>
          <p:cNvSpPr/>
          <p:nvPr/>
        </p:nvSpPr>
        <p:spPr>
          <a:xfrm>
            <a:off x="323758" y="655321"/>
            <a:ext cx="4187283" cy="3986375"/>
          </a:xfrm>
          <a:prstGeom prst="roundRect">
            <a:avLst>
              <a:gd name="adj" fmla="val 2713"/>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1" name="Picture 10">
            <a:extLst>
              <a:ext uri="{FF2B5EF4-FFF2-40B4-BE49-F238E27FC236}">
                <a16:creationId xmlns:a16="http://schemas.microsoft.com/office/drawing/2014/main" id="{5B988390-FB64-4604-0B3C-C87D28C10171}"/>
              </a:ext>
            </a:extLst>
          </p:cNvPr>
          <p:cNvPicPr>
            <a:picLocks noChangeAspect="1"/>
          </p:cNvPicPr>
          <p:nvPr/>
        </p:nvPicPr>
        <p:blipFill>
          <a:blip r:embed="rId3">
            <a:extLst>
              <a:ext uri="{28A0092B-C50C-407E-A947-70E740481C1C}">
                <a14:useLocalDpi xmlns:a14="http://schemas.microsoft.com/office/drawing/2010/main" val="0"/>
              </a:ext>
            </a:extLst>
          </a:blip>
          <a:srcRect l="18342" r="18342"/>
          <a:stretch/>
        </p:blipFill>
        <p:spPr>
          <a:xfrm>
            <a:off x="4728118" y="228601"/>
            <a:ext cx="4187283" cy="4413095"/>
          </a:xfrm>
          <a:prstGeom prst="roundRect">
            <a:avLst>
              <a:gd name="adj" fmla="val 2486"/>
            </a:avLst>
          </a:prstGeom>
        </p:spPr>
      </p:pic>
      <p:sp>
        <p:nvSpPr>
          <p:cNvPr id="2" name="Footer Placeholder 1">
            <a:extLst>
              <a:ext uri="{FF2B5EF4-FFF2-40B4-BE49-F238E27FC236}">
                <a16:creationId xmlns:a16="http://schemas.microsoft.com/office/drawing/2014/main" id="{BD0CEE28-20B3-9F5B-80D0-BA46BC630B56}"/>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Slide Number Placeholder 6">
            <a:extLst>
              <a:ext uri="{FF2B5EF4-FFF2-40B4-BE49-F238E27FC236}">
                <a16:creationId xmlns:a16="http://schemas.microsoft.com/office/drawing/2014/main" id="{59D749BF-CA03-6160-3D74-3DC1CF723FBE}"/>
              </a:ext>
            </a:extLst>
          </p:cNvPr>
          <p:cNvSpPr>
            <a:spLocks noGrp="1"/>
          </p:cNvSpPr>
          <p:nvPr>
            <p:ph type="sldNum" sz="quarter" idx="10"/>
          </p:nvPr>
        </p:nvSpPr>
        <p:spPr/>
        <p:txBody>
          <a:bodyPr/>
          <a:lstStyle/>
          <a:p>
            <a:fld id="{7691CCDB-B024-8747-B233-CAD1CBC7A901}" type="slidenum">
              <a:rPr lang="en-US" smtClean="0"/>
              <a:pPr/>
              <a:t>5</a:t>
            </a:fld>
            <a:endParaRPr lang="en-US"/>
          </a:p>
        </p:txBody>
      </p:sp>
    </p:spTree>
    <p:extLst>
      <p:ext uri="{BB962C8B-B14F-4D97-AF65-F5344CB8AC3E}">
        <p14:creationId xmlns:p14="http://schemas.microsoft.com/office/powerpoint/2010/main" val="3733669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4CCF0A-FF35-2A3B-43EC-3C97B2EA106B}"/>
              </a:ext>
            </a:extLst>
          </p:cNvPr>
          <p:cNvSpPr>
            <a:spLocks noGrp="1"/>
          </p:cNvSpPr>
          <p:nvPr>
            <p:ph type="sldNum" sz="quarter" idx="10"/>
          </p:nvPr>
        </p:nvSpPr>
        <p:spPr/>
        <p:txBody>
          <a:bodyPr/>
          <a:lstStyle/>
          <a:p>
            <a:pPr defTabSz="514350">
              <a:defRPr/>
            </a:pPr>
            <a:fld id="{7691CCDB-B024-8747-B233-CAD1CBC7A901}" type="slidenum">
              <a:rPr lang="en-US">
                <a:solidFill>
                  <a:srgbClr val="000000"/>
                </a:solidFill>
              </a:rPr>
              <a:pPr defTabSz="514350">
                <a:defRPr/>
              </a:pPr>
              <a:t>50</a:t>
            </a:fld>
            <a:endParaRPr lang="en-US" dirty="0">
              <a:solidFill>
                <a:srgbClr val="000000"/>
              </a:solidFill>
            </a:endParaRPr>
          </a:p>
        </p:txBody>
      </p:sp>
      <p:sp>
        <p:nvSpPr>
          <p:cNvPr id="3" name="Footer Placeholder 2">
            <a:extLst>
              <a:ext uri="{FF2B5EF4-FFF2-40B4-BE49-F238E27FC236}">
                <a16:creationId xmlns:a16="http://schemas.microsoft.com/office/drawing/2014/main" id="{1D21C5DF-8EB8-7576-B492-FF5D2FD31F53}"/>
              </a:ext>
            </a:extLst>
          </p:cNvPr>
          <p:cNvSpPr>
            <a:spLocks noGrp="1"/>
          </p:cNvSpPr>
          <p:nvPr>
            <p:ph type="ftr" sz="quarter" idx="11"/>
          </p:nvPr>
        </p:nvSpPr>
        <p:spPr/>
        <p:txBody>
          <a:bodyPr/>
          <a:lstStyle/>
          <a:p>
            <a:pPr defTabSz="685766">
              <a:defRPr/>
            </a:pPr>
            <a:r>
              <a:rPr lang="en-US">
                <a:solidFill>
                  <a:srgbClr val="000000"/>
                </a:solidFill>
              </a:rPr>
              <a:t>©2024 Girl Scouts of the USA. All Rights Reserved. Not for public distribution.</a:t>
            </a:r>
            <a:endParaRPr lang="en-US" dirty="0">
              <a:solidFill>
                <a:srgbClr val="000000"/>
              </a:solidFill>
            </a:endParaRPr>
          </a:p>
        </p:txBody>
      </p:sp>
      <p:sp>
        <p:nvSpPr>
          <p:cNvPr id="5" name="Text Placeholder 3">
            <a:extLst>
              <a:ext uri="{FF2B5EF4-FFF2-40B4-BE49-F238E27FC236}">
                <a16:creationId xmlns:a16="http://schemas.microsoft.com/office/drawing/2014/main" id="{F96499F6-7FD9-3934-06DC-81E634FCFF9E}"/>
              </a:ext>
            </a:extLst>
          </p:cNvPr>
          <p:cNvSpPr txBox="1">
            <a:spLocks/>
          </p:cNvSpPr>
          <p:nvPr/>
        </p:nvSpPr>
        <p:spPr>
          <a:xfrm>
            <a:off x="171449" y="187856"/>
            <a:ext cx="4046961" cy="335859"/>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914378">
              <a:spcBef>
                <a:spcPts val="1000"/>
              </a:spcBef>
              <a:buNone/>
              <a:defRPr/>
            </a:pPr>
            <a:r>
              <a:rPr lang="en-US" sz="1800" b="1" dirty="0">
                <a:solidFill>
                  <a:srgbClr val="000000"/>
                </a:solidFill>
              </a:rPr>
              <a:t>New Cookie Order</a:t>
            </a:r>
          </a:p>
        </p:txBody>
      </p:sp>
      <p:grpSp>
        <p:nvGrpSpPr>
          <p:cNvPr id="12" name="Group 11">
            <a:extLst>
              <a:ext uri="{FF2B5EF4-FFF2-40B4-BE49-F238E27FC236}">
                <a16:creationId xmlns:a16="http://schemas.microsoft.com/office/drawing/2014/main" id="{CA259C42-B13D-92CC-E7DC-8F64D9589460}"/>
              </a:ext>
            </a:extLst>
          </p:cNvPr>
          <p:cNvGrpSpPr/>
          <p:nvPr/>
        </p:nvGrpSpPr>
        <p:grpSpPr>
          <a:xfrm>
            <a:off x="4925592" y="122103"/>
            <a:ext cx="1460422" cy="4849948"/>
            <a:chOff x="4203118" y="-34608"/>
            <a:chExt cx="1947229" cy="6466597"/>
          </a:xfrm>
        </p:grpSpPr>
        <p:pic>
          <p:nvPicPr>
            <p:cNvPr id="8" name="Picture 7" descr="A screenshot of a phone&#10;&#10;Description automatically generated">
              <a:extLst>
                <a:ext uri="{FF2B5EF4-FFF2-40B4-BE49-F238E27FC236}">
                  <a16:creationId xmlns:a16="http://schemas.microsoft.com/office/drawing/2014/main" id="{80DC5359-B82B-90A5-EA72-A7CAD2B89566}"/>
                </a:ext>
              </a:extLst>
            </p:cNvPr>
            <p:cNvPicPr>
              <a:picLocks noChangeAspect="1"/>
            </p:cNvPicPr>
            <p:nvPr/>
          </p:nvPicPr>
          <p:blipFill>
            <a:blip r:embed="rId3"/>
            <a:stretch>
              <a:fillRect/>
            </a:stretch>
          </p:blipFill>
          <p:spPr>
            <a:xfrm>
              <a:off x="4203119" y="-34608"/>
              <a:ext cx="1947228" cy="4219451"/>
            </a:xfrm>
            <a:prstGeom prst="rect">
              <a:avLst/>
            </a:prstGeom>
            <a:ln>
              <a:solidFill>
                <a:schemeClr val="tx1"/>
              </a:solidFill>
            </a:ln>
          </p:spPr>
        </p:pic>
        <p:pic>
          <p:nvPicPr>
            <p:cNvPr id="9" name="Picture 8" descr="A screenshot of a phone&#10;&#10;Description automatically generated">
              <a:extLst>
                <a:ext uri="{FF2B5EF4-FFF2-40B4-BE49-F238E27FC236}">
                  <a16:creationId xmlns:a16="http://schemas.microsoft.com/office/drawing/2014/main" id="{73C19D50-000A-85DC-C0F8-9EF3FEC075CD}"/>
                </a:ext>
              </a:extLst>
            </p:cNvPr>
            <p:cNvPicPr>
              <a:picLocks noChangeAspect="1"/>
            </p:cNvPicPr>
            <p:nvPr/>
          </p:nvPicPr>
          <p:blipFill rotWithShape="1">
            <a:blip r:embed="rId4"/>
            <a:srcRect t="28494" b="10694"/>
            <a:stretch/>
          </p:blipFill>
          <p:spPr bwMode="auto">
            <a:xfrm>
              <a:off x="4203118" y="3865391"/>
              <a:ext cx="1947228" cy="2566598"/>
            </a:xfrm>
            <a:prstGeom prst="rect">
              <a:avLst/>
            </a:prstGeom>
            <a:ln>
              <a:solidFill>
                <a:schemeClr val="tx1"/>
              </a:solidFill>
            </a:ln>
            <a:extLst>
              <a:ext uri="{53640926-AAD7-44D8-BBD7-CCE9431645EC}">
                <a14:shadowObscured xmlns:a14="http://schemas.microsoft.com/office/drawing/2010/main"/>
              </a:ext>
            </a:extLst>
          </p:spPr>
        </p:pic>
      </p:grpSp>
      <p:sp>
        <p:nvSpPr>
          <p:cNvPr id="11" name="Text Placeholder 3">
            <a:extLst>
              <a:ext uri="{FF2B5EF4-FFF2-40B4-BE49-F238E27FC236}">
                <a16:creationId xmlns:a16="http://schemas.microsoft.com/office/drawing/2014/main" id="{946B224A-F773-EEBC-4197-C66C4C32B83A}"/>
              </a:ext>
            </a:extLst>
          </p:cNvPr>
          <p:cNvSpPr txBox="1">
            <a:spLocks/>
          </p:cNvSpPr>
          <p:nvPr/>
        </p:nvSpPr>
        <p:spPr>
          <a:xfrm>
            <a:off x="171449" y="1069482"/>
            <a:ext cx="2476058" cy="335859"/>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914378">
              <a:spcBef>
                <a:spcPts val="1000"/>
              </a:spcBef>
              <a:buNone/>
              <a:defRPr/>
            </a:pPr>
            <a:r>
              <a:rPr lang="en-US" sz="1350" dirty="0">
                <a:solidFill>
                  <a:srgbClr val="000000"/>
                </a:solidFill>
              </a:rPr>
              <a:t>Step 1: Select Cookie Varieties</a:t>
            </a:r>
          </a:p>
        </p:txBody>
      </p:sp>
      <p:sp>
        <p:nvSpPr>
          <p:cNvPr id="14" name="Arrow: Left 13">
            <a:extLst>
              <a:ext uri="{FF2B5EF4-FFF2-40B4-BE49-F238E27FC236}">
                <a16:creationId xmlns:a16="http://schemas.microsoft.com/office/drawing/2014/main" id="{3622B108-0C68-07BB-0789-1FBFB978156C}"/>
              </a:ext>
            </a:extLst>
          </p:cNvPr>
          <p:cNvSpPr/>
          <p:nvPr/>
        </p:nvSpPr>
        <p:spPr>
          <a:xfrm>
            <a:off x="6467254" y="614031"/>
            <a:ext cx="614030" cy="231257"/>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sp>
        <p:nvSpPr>
          <p:cNvPr id="15" name="Arrow: Left 14">
            <a:extLst>
              <a:ext uri="{FF2B5EF4-FFF2-40B4-BE49-F238E27FC236}">
                <a16:creationId xmlns:a16="http://schemas.microsoft.com/office/drawing/2014/main" id="{3E1A9A41-4344-24BA-F06E-78169AC580BA}"/>
              </a:ext>
            </a:extLst>
          </p:cNvPr>
          <p:cNvSpPr/>
          <p:nvPr/>
        </p:nvSpPr>
        <p:spPr>
          <a:xfrm>
            <a:off x="6467253" y="4640341"/>
            <a:ext cx="614030" cy="231257"/>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spTree>
    <p:extLst>
      <p:ext uri="{BB962C8B-B14F-4D97-AF65-F5344CB8AC3E}">
        <p14:creationId xmlns:p14="http://schemas.microsoft.com/office/powerpoint/2010/main" val="286429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ECF11-4207-95A5-BFA7-7F4D06EDC76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7839FD-AF1E-1F4B-2D0C-77620A1216D5}"/>
              </a:ext>
            </a:extLst>
          </p:cNvPr>
          <p:cNvSpPr>
            <a:spLocks noGrp="1"/>
          </p:cNvSpPr>
          <p:nvPr>
            <p:ph type="sldNum" sz="quarter" idx="10"/>
          </p:nvPr>
        </p:nvSpPr>
        <p:spPr/>
        <p:txBody>
          <a:bodyPr/>
          <a:lstStyle/>
          <a:p>
            <a:pPr defTabSz="514350">
              <a:defRPr/>
            </a:pPr>
            <a:fld id="{7691CCDB-B024-8747-B233-CAD1CBC7A901}" type="slidenum">
              <a:rPr lang="en-US">
                <a:solidFill>
                  <a:srgbClr val="000000"/>
                </a:solidFill>
              </a:rPr>
              <a:pPr defTabSz="514350">
                <a:defRPr/>
              </a:pPr>
              <a:t>51</a:t>
            </a:fld>
            <a:endParaRPr lang="en-US" dirty="0">
              <a:solidFill>
                <a:srgbClr val="000000"/>
              </a:solidFill>
            </a:endParaRPr>
          </a:p>
        </p:txBody>
      </p:sp>
      <p:sp>
        <p:nvSpPr>
          <p:cNvPr id="3" name="Footer Placeholder 2">
            <a:extLst>
              <a:ext uri="{FF2B5EF4-FFF2-40B4-BE49-F238E27FC236}">
                <a16:creationId xmlns:a16="http://schemas.microsoft.com/office/drawing/2014/main" id="{0679F5FB-6D7B-BB3F-FA58-CAEA751C07BA}"/>
              </a:ext>
            </a:extLst>
          </p:cNvPr>
          <p:cNvSpPr>
            <a:spLocks noGrp="1"/>
          </p:cNvSpPr>
          <p:nvPr>
            <p:ph type="ftr" sz="quarter" idx="11"/>
          </p:nvPr>
        </p:nvSpPr>
        <p:spPr/>
        <p:txBody>
          <a:bodyPr/>
          <a:lstStyle/>
          <a:p>
            <a:pPr defTabSz="685766">
              <a:defRPr/>
            </a:pPr>
            <a:r>
              <a:rPr lang="en-US">
                <a:solidFill>
                  <a:srgbClr val="000000"/>
                </a:solidFill>
              </a:rPr>
              <a:t>©2024 Girl Scouts of the USA. All Rights Reserved. Not for public distribution.</a:t>
            </a:r>
            <a:endParaRPr lang="en-US" dirty="0">
              <a:solidFill>
                <a:srgbClr val="000000"/>
              </a:solidFill>
            </a:endParaRPr>
          </a:p>
        </p:txBody>
      </p:sp>
      <p:sp>
        <p:nvSpPr>
          <p:cNvPr id="5" name="Text Placeholder 3">
            <a:extLst>
              <a:ext uri="{FF2B5EF4-FFF2-40B4-BE49-F238E27FC236}">
                <a16:creationId xmlns:a16="http://schemas.microsoft.com/office/drawing/2014/main" id="{FAB89D87-62F9-10AD-88EA-AD1EEBEA2AD7}"/>
              </a:ext>
            </a:extLst>
          </p:cNvPr>
          <p:cNvSpPr txBox="1">
            <a:spLocks/>
          </p:cNvSpPr>
          <p:nvPr/>
        </p:nvSpPr>
        <p:spPr>
          <a:xfrm>
            <a:off x="171449" y="187856"/>
            <a:ext cx="4046961" cy="335859"/>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914378">
              <a:spcBef>
                <a:spcPts val="1000"/>
              </a:spcBef>
              <a:buNone/>
              <a:defRPr/>
            </a:pPr>
            <a:r>
              <a:rPr lang="en-US" sz="1800" b="1" dirty="0">
                <a:solidFill>
                  <a:srgbClr val="000000"/>
                </a:solidFill>
              </a:rPr>
              <a:t>New Cookie Order</a:t>
            </a:r>
          </a:p>
        </p:txBody>
      </p:sp>
      <p:sp>
        <p:nvSpPr>
          <p:cNvPr id="11" name="Text Placeholder 3">
            <a:extLst>
              <a:ext uri="{FF2B5EF4-FFF2-40B4-BE49-F238E27FC236}">
                <a16:creationId xmlns:a16="http://schemas.microsoft.com/office/drawing/2014/main" id="{9BD8BBD2-E0D1-C9B4-1648-3C347E7AD21B}"/>
              </a:ext>
            </a:extLst>
          </p:cNvPr>
          <p:cNvSpPr txBox="1">
            <a:spLocks/>
          </p:cNvSpPr>
          <p:nvPr/>
        </p:nvSpPr>
        <p:spPr>
          <a:xfrm>
            <a:off x="171449" y="1069482"/>
            <a:ext cx="2112180" cy="64501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914378">
              <a:spcBef>
                <a:spcPts val="1000"/>
              </a:spcBef>
              <a:buNone/>
              <a:defRPr/>
            </a:pPr>
            <a:r>
              <a:rPr lang="en-US" sz="1350" dirty="0">
                <a:solidFill>
                  <a:srgbClr val="000000"/>
                </a:solidFill>
              </a:rPr>
              <a:t>Step 2: Select how the customer would like to receive their cookies. </a:t>
            </a:r>
          </a:p>
        </p:txBody>
      </p:sp>
      <p:sp>
        <p:nvSpPr>
          <p:cNvPr id="14" name="Arrow: Left 13">
            <a:extLst>
              <a:ext uri="{FF2B5EF4-FFF2-40B4-BE49-F238E27FC236}">
                <a16:creationId xmlns:a16="http://schemas.microsoft.com/office/drawing/2014/main" id="{0BAA12F2-3F56-2C25-5A91-6AECAC6C57AD}"/>
              </a:ext>
            </a:extLst>
          </p:cNvPr>
          <p:cNvSpPr/>
          <p:nvPr/>
        </p:nvSpPr>
        <p:spPr>
          <a:xfrm>
            <a:off x="2283629" y="2362007"/>
            <a:ext cx="412928" cy="231257"/>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pic>
        <p:nvPicPr>
          <p:cNvPr id="4" name="Picture 3" descr="A screenshot of a delivery form&#10;&#10;Description automatically generated">
            <a:extLst>
              <a:ext uri="{FF2B5EF4-FFF2-40B4-BE49-F238E27FC236}">
                <a16:creationId xmlns:a16="http://schemas.microsoft.com/office/drawing/2014/main" id="{DD121E6D-58C0-61E7-11FA-54963600BD1B}"/>
              </a:ext>
            </a:extLst>
          </p:cNvPr>
          <p:cNvPicPr>
            <a:picLocks noChangeAspect="1"/>
          </p:cNvPicPr>
          <p:nvPr/>
        </p:nvPicPr>
        <p:blipFill rotWithShape="1">
          <a:blip r:embed="rId3"/>
          <a:srcRect t="15497" b="23769"/>
          <a:stretch/>
        </p:blipFill>
        <p:spPr bwMode="auto">
          <a:xfrm>
            <a:off x="171449" y="1830129"/>
            <a:ext cx="2112180" cy="2779865"/>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grpSp>
        <p:nvGrpSpPr>
          <p:cNvPr id="6" name="Group 5">
            <a:extLst>
              <a:ext uri="{FF2B5EF4-FFF2-40B4-BE49-F238E27FC236}">
                <a16:creationId xmlns:a16="http://schemas.microsoft.com/office/drawing/2014/main" id="{45612A91-89EC-373F-E123-A995214755A2}"/>
              </a:ext>
            </a:extLst>
          </p:cNvPr>
          <p:cNvGrpSpPr/>
          <p:nvPr/>
        </p:nvGrpSpPr>
        <p:grpSpPr>
          <a:xfrm>
            <a:off x="2875229" y="523715"/>
            <a:ext cx="1859724" cy="3373370"/>
            <a:chOff x="-1336475" y="-1568771"/>
            <a:chExt cx="2481368" cy="4499530"/>
          </a:xfrm>
        </p:grpSpPr>
        <p:pic>
          <p:nvPicPr>
            <p:cNvPr id="16" name="Picture 15">
              <a:extLst>
                <a:ext uri="{FF2B5EF4-FFF2-40B4-BE49-F238E27FC236}">
                  <a16:creationId xmlns:a16="http://schemas.microsoft.com/office/drawing/2014/main" id="{39EFDA61-AFE9-B3E0-92A6-51DF5190033C}"/>
                </a:ext>
              </a:extLst>
            </p:cNvPr>
            <p:cNvPicPr>
              <a:picLocks noChangeAspect="1"/>
            </p:cNvPicPr>
            <p:nvPr/>
          </p:nvPicPr>
          <p:blipFill rotWithShape="1">
            <a:blip r:embed="rId4"/>
            <a:srcRect t="7689" b="7711"/>
            <a:stretch/>
          </p:blipFill>
          <p:spPr>
            <a:xfrm>
              <a:off x="-1336474" y="-1568771"/>
              <a:ext cx="2481367" cy="4499530"/>
            </a:xfrm>
            <a:prstGeom prst="rect">
              <a:avLst/>
            </a:prstGeom>
            <a:ln>
              <a:solidFill>
                <a:schemeClr val="tx1"/>
              </a:solidFill>
            </a:ln>
          </p:spPr>
        </p:pic>
        <p:sp>
          <p:nvSpPr>
            <p:cNvPr id="17" name="Rectangle 16">
              <a:extLst>
                <a:ext uri="{FF2B5EF4-FFF2-40B4-BE49-F238E27FC236}">
                  <a16:creationId xmlns:a16="http://schemas.microsoft.com/office/drawing/2014/main" id="{A544569C-3617-7F43-D83A-BDBF09C36180}"/>
                </a:ext>
              </a:extLst>
            </p:cNvPr>
            <p:cNvSpPr/>
            <p:nvPr/>
          </p:nvSpPr>
          <p:spPr>
            <a:xfrm>
              <a:off x="-1336475" y="-604805"/>
              <a:ext cx="2481367" cy="1294454"/>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514350">
                <a:defRPr/>
              </a:pPr>
              <a:endParaRPr lang="en-US" sz="1013">
                <a:solidFill>
                  <a:srgbClr val="FFFFFF"/>
                </a:solidFill>
                <a:latin typeface="Aptos" panose="02110004020202020204"/>
              </a:endParaRPr>
            </a:p>
          </p:txBody>
        </p:sp>
      </p:grpSp>
      <p:grpSp>
        <p:nvGrpSpPr>
          <p:cNvPr id="18" name="Group 17">
            <a:extLst>
              <a:ext uri="{FF2B5EF4-FFF2-40B4-BE49-F238E27FC236}">
                <a16:creationId xmlns:a16="http://schemas.microsoft.com/office/drawing/2014/main" id="{DA68F806-AADB-BE80-8D19-8BC36F5D95FB}"/>
              </a:ext>
            </a:extLst>
          </p:cNvPr>
          <p:cNvGrpSpPr/>
          <p:nvPr/>
        </p:nvGrpSpPr>
        <p:grpSpPr>
          <a:xfrm>
            <a:off x="4913625" y="523715"/>
            <a:ext cx="1851661" cy="2736227"/>
            <a:chOff x="-83354" y="-684949"/>
            <a:chExt cx="2469251" cy="3648303"/>
          </a:xfrm>
        </p:grpSpPr>
        <p:pic>
          <p:nvPicPr>
            <p:cNvPr id="19" name="Picture 18" descr="A screenshot of a phone&#10;&#10;Description automatically generated">
              <a:extLst>
                <a:ext uri="{FF2B5EF4-FFF2-40B4-BE49-F238E27FC236}">
                  <a16:creationId xmlns:a16="http://schemas.microsoft.com/office/drawing/2014/main" id="{F00F7D6C-CEFC-F9BF-E911-56A8CF5FB72E}"/>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t="25712" b="6111"/>
            <a:stretch>
              <a:fillRect/>
            </a:stretch>
          </p:blipFill>
          <p:spPr bwMode="auto">
            <a:xfrm>
              <a:off x="-83353" y="-684949"/>
              <a:ext cx="2469250" cy="3648303"/>
            </a:xfrm>
            <a:prstGeom prst="rect">
              <a:avLst/>
            </a:prstGeom>
            <a:noFill/>
            <a:ln>
              <a:solidFill>
                <a:schemeClr val="tx1"/>
              </a:solidFill>
            </a:ln>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2E64C31F-8AC2-7E6A-E03E-10E8DFAE4F39}"/>
                </a:ext>
              </a:extLst>
            </p:cNvPr>
            <p:cNvSpPr/>
            <p:nvPr/>
          </p:nvSpPr>
          <p:spPr>
            <a:xfrm>
              <a:off x="-83354" y="1851559"/>
              <a:ext cx="2469249" cy="1111795"/>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514350">
                <a:defRPr/>
              </a:pPr>
              <a:endParaRPr lang="en-US" sz="1013">
                <a:solidFill>
                  <a:srgbClr val="FFFFFF"/>
                </a:solidFill>
                <a:latin typeface="Aptos" panose="02110004020202020204"/>
              </a:endParaRPr>
            </a:p>
          </p:txBody>
        </p:sp>
      </p:grpSp>
      <p:grpSp>
        <p:nvGrpSpPr>
          <p:cNvPr id="21" name="Group 20">
            <a:extLst>
              <a:ext uri="{FF2B5EF4-FFF2-40B4-BE49-F238E27FC236}">
                <a16:creationId xmlns:a16="http://schemas.microsoft.com/office/drawing/2014/main" id="{37D76A74-AF24-118A-9D2E-81FF6F0CAC07}"/>
              </a:ext>
            </a:extLst>
          </p:cNvPr>
          <p:cNvGrpSpPr/>
          <p:nvPr/>
        </p:nvGrpSpPr>
        <p:grpSpPr>
          <a:xfrm>
            <a:off x="6943957" y="523714"/>
            <a:ext cx="1851662" cy="3235586"/>
            <a:chOff x="-542319" y="-1304973"/>
            <a:chExt cx="2468883" cy="4314114"/>
          </a:xfrm>
        </p:grpSpPr>
        <p:pic>
          <p:nvPicPr>
            <p:cNvPr id="22" name="Picture 21">
              <a:extLst>
                <a:ext uri="{FF2B5EF4-FFF2-40B4-BE49-F238E27FC236}">
                  <a16:creationId xmlns:a16="http://schemas.microsoft.com/office/drawing/2014/main" id="{A4BB47D4-7440-04A1-BE2D-1A0EDBCEC0A8}"/>
                </a:ext>
              </a:extLst>
            </p:cNvPr>
            <p:cNvPicPr>
              <a:picLocks noChangeAspect="1"/>
            </p:cNvPicPr>
            <p:nvPr/>
          </p:nvPicPr>
          <p:blipFill rotWithShape="1">
            <a:blip r:embed="rId7" r:link="rId8">
              <a:extLst>
                <a:ext uri="{28A0092B-C50C-407E-A947-70E740481C1C}">
                  <a14:useLocalDpi xmlns:a14="http://schemas.microsoft.com/office/drawing/2010/main" val="0"/>
                </a:ext>
              </a:extLst>
            </a:blip>
            <a:srcRect t="7737" b="11635"/>
            <a:stretch>
              <a:fillRect/>
            </a:stretch>
          </p:blipFill>
          <p:spPr bwMode="auto">
            <a:xfrm>
              <a:off x="-542316" y="-1304973"/>
              <a:ext cx="2468880" cy="4314114"/>
            </a:xfrm>
            <a:prstGeom prst="rect">
              <a:avLst/>
            </a:prstGeom>
            <a:noFill/>
            <a:ln>
              <a:solidFill>
                <a:schemeClr val="tx1"/>
              </a:solidFill>
            </a:ln>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96BB7D85-C9EB-C7EB-80B6-F2B99AB17169}"/>
                </a:ext>
              </a:extLst>
            </p:cNvPr>
            <p:cNvSpPr/>
            <p:nvPr/>
          </p:nvSpPr>
          <p:spPr>
            <a:xfrm>
              <a:off x="-542319" y="-295504"/>
              <a:ext cx="2468880" cy="1064383"/>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514350">
                <a:defRPr/>
              </a:pPr>
              <a:endParaRPr lang="en-US" sz="1013">
                <a:solidFill>
                  <a:srgbClr val="FFFFFF"/>
                </a:solidFill>
                <a:latin typeface="Aptos" panose="02110004020202020204"/>
              </a:endParaRPr>
            </a:p>
          </p:txBody>
        </p:sp>
      </p:grpSp>
      <p:sp>
        <p:nvSpPr>
          <p:cNvPr id="24" name="Arrow: Left 23">
            <a:extLst>
              <a:ext uri="{FF2B5EF4-FFF2-40B4-BE49-F238E27FC236}">
                <a16:creationId xmlns:a16="http://schemas.microsoft.com/office/drawing/2014/main" id="{F0185BCF-BC4F-01B9-3203-7B6CF2577CBC}"/>
              </a:ext>
            </a:extLst>
          </p:cNvPr>
          <p:cNvSpPr/>
          <p:nvPr/>
        </p:nvSpPr>
        <p:spPr>
          <a:xfrm>
            <a:off x="8516467" y="3472222"/>
            <a:ext cx="412928" cy="231257"/>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spTree>
    <p:extLst>
      <p:ext uri="{BB962C8B-B14F-4D97-AF65-F5344CB8AC3E}">
        <p14:creationId xmlns:p14="http://schemas.microsoft.com/office/powerpoint/2010/main" val="350921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F0221-1069-A4F7-5082-528EAA31A20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1AC3F6-10FB-00EE-CD7D-0627BD861892}"/>
              </a:ext>
            </a:extLst>
          </p:cNvPr>
          <p:cNvSpPr>
            <a:spLocks noGrp="1"/>
          </p:cNvSpPr>
          <p:nvPr>
            <p:ph type="sldNum" sz="quarter" idx="10"/>
          </p:nvPr>
        </p:nvSpPr>
        <p:spPr/>
        <p:txBody>
          <a:bodyPr/>
          <a:lstStyle/>
          <a:p>
            <a:pPr defTabSz="514350">
              <a:defRPr/>
            </a:pPr>
            <a:fld id="{7691CCDB-B024-8747-B233-CAD1CBC7A901}" type="slidenum">
              <a:rPr lang="en-US">
                <a:solidFill>
                  <a:srgbClr val="000000"/>
                </a:solidFill>
              </a:rPr>
              <a:pPr defTabSz="514350">
                <a:defRPr/>
              </a:pPr>
              <a:t>52</a:t>
            </a:fld>
            <a:endParaRPr lang="en-US" dirty="0">
              <a:solidFill>
                <a:srgbClr val="000000"/>
              </a:solidFill>
            </a:endParaRPr>
          </a:p>
        </p:txBody>
      </p:sp>
      <p:sp>
        <p:nvSpPr>
          <p:cNvPr id="3" name="Footer Placeholder 2">
            <a:extLst>
              <a:ext uri="{FF2B5EF4-FFF2-40B4-BE49-F238E27FC236}">
                <a16:creationId xmlns:a16="http://schemas.microsoft.com/office/drawing/2014/main" id="{9D56ED84-2E71-684B-4D46-1D1C8EA9B812}"/>
              </a:ext>
            </a:extLst>
          </p:cNvPr>
          <p:cNvSpPr>
            <a:spLocks noGrp="1"/>
          </p:cNvSpPr>
          <p:nvPr>
            <p:ph type="ftr" sz="quarter" idx="11"/>
          </p:nvPr>
        </p:nvSpPr>
        <p:spPr/>
        <p:txBody>
          <a:bodyPr/>
          <a:lstStyle/>
          <a:p>
            <a:pPr defTabSz="685766">
              <a:defRPr/>
            </a:pPr>
            <a:r>
              <a:rPr lang="en-US">
                <a:solidFill>
                  <a:srgbClr val="000000"/>
                </a:solidFill>
              </a:rPr>
              <a:t>©2024 Girl Scouts of the USA. All Rights Reserved. Not for public distribution.</a:t>
            </a:r>
            <a:endParaRPr lang="en-US" dirty="0">
              <a:solidFill>
                <a:srgbClr val="000000"/>
              </a:solidFill>
            </a:endParaRPr>
          </a:p>
        </p:txBody>
      </p:sp>
      <p:sp>
        <p:nvSpPr>
          <p:cNvPr id="5" name="Text Placeholder 3">
            <a:extLst>
              <a:ext uri="{FF2B5EF4-FFF2-40B4-BE49-F238E27FC236}">
                <a16:creationId xmlns:a16="http://schemas.microsoft.com/office/drawing/2014/main" id="{46739ED0-53CC-C63F-821B-61B82A3230B7}"/>
              </a:ext>
            </a:extLst>
          </p:cNvPr>
          <p:cNvSpPr txBox="1">
            <a:spLocks/>
          </p:cNvSpPr>
          <p:nvPr/>
        </p:nvSpPr>
        <p:spPr>
          <a:xfrm>
            <a:off x="171449" y="187856"/>
            <a:ext cx="4046961" cy="335859"/>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914378">
              <a:spcBef>
                <a:spcPts val="1000"/>
              </a:spcBef>
              <a:buNone/>
              <a:defRPr/>
            </a:pPr>
            <a:r>
              <a:rPr lang="en-US" sz="1800" b="1" dirty="0">
                <a:solidFill>
                  <a:srgbClr val="000000"/>
                </a:solidFill>
              </a:rPr>
              <a:t>New Cookie Order</a:t>
            </a:r>
          </a:p>
        </p:txBody>
      </p:sp>
      <p:sp>
        <p:nvSpPr>
          <p:cNvPr id="11" name="Text Placeholder 3">
            <a:extLst>
              <a:ext uri="{FF2B5EF4-FFF2-40B4-BE49-F238E27FC236}">
                <a16:creationId xmlns:a16="http://schemas.microsoft.com/office/drawing/2014/main" id="{B9E839E0-3191-9304-8912-2C702E9B45C0}"/>
              </a:ext>
            </a:extLst>
          </p:cNvPr>
          <p:cNvSpPr txBox="1">
            <a:spLocks/>
          </p:cNvSpPr>
          <p:nvPr/>
        </p:nvSpPr>
        <p:spPr>
          <a:xfrm>
            <a:off x="171449" y="667792"/>
            <a:ext cx="2476058" cy="64501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914378">
              <a:spcBef>
                <a:spcPts val="1000"/>
              </a:spcBef>
              <a:buNone/>
              <a:defRPr/>
            </a:pPr>
            <a:r>
              <a:rPr lang="en-US" sz="1350" dirty="0">
                <a:solidFill>
                  <a:srgbClr val="000000"/>
                </a:solidFill>
              </a:rPr>
              <a:t>Step 3: Select how the customer would like to pay</a:t>
            </a:r>
          </a:p>
        </p:txBody>
      </p:sp>
      <p:pic>
        <p:nvPicPr>
          <p:cNvPr id="9" name="Picture 8" descr="A screenshot of a credit card&#10;&#10;Description automatically generated">
            <a:extLst>
              <a:ext uri="{FF2B5EF4-FFF2-40B4-BE49-F238E27FC236}">
                <a16:creationId xmlns:a16="http://schemas.microsoft.com/office/drawing/2014/main" id="{3CDEDF9F-684F-CC9A-FE12-F8D2816A9F03}"/>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t="8403" b="3401"/>
          <a:stretch>
            <a:fillRect/>
          </a:stretch>
        </p:blipFill>
        <p:spPr bwMode="auto">
          <a:xfrm>
            <a:off x="237000" y="1193731"/>
            <a:ext cx="1830339" cy="3498758"/>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EDA9D46A-B7D7-002F-33A2-EAAED5F619F7}"/>
              </a:ext>
            </a:extLst>
          </p:cNvPr>
          <p:cNvSpPr/>
          <p:nvPr/>
        </p:nvSpPr>
        <p:spPr>
          <a:xfrm>
            <a:off x="222308" y="3238525"/>
            <a:ext cx="1859723" cy="970473"/>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514350">
              <a:defRPr/>
            </a:pPr>
            <a:endParaRPr lang="en-US" sz="1013">
              <a:solidFill>
                <a:srgbClr val="FFFFFF"/>
              </a:solidFill>
              <a:latin typeface="Aptos" panose="02110004020202020204"/>
            </a:endParaRPr>
          </a:p>
        </p:txBody>
      </p:sp>
      <p:grpSp>
        <p:nvGrpSpPr>
          <p:cNvPr id="18" name="Group 17">
            <a:extLst>
              <a:ext uri="{FF2B5EF4-FFF2-40B4-BE49-F238E27FC236}">
                <a16:creationId xmlns:a16="http://schemas.microsoft.com/office/drawing/2014/main" id="{6E6817EA-77C5-5FD4-C4D0-AF83ABAECF28}"/>
              </a:ext>
            </a:extLst>
          </p:cNvPr>
          <p:cNvGrpSpPr/>
          <p:nvPr/>
        </p:nvGrpSpPr>
        <p:grpSpPr>
          <a:xfrm>
            <a:off x="3008098" y="1451140"/>
            <a:ext cx="1859723" cy="2272622"/>
            <a:chOff x="4133214" y="2354263"/>
            <a:chExt cx="2479631" cy="3030163"/>
          </a:xfrm>
        </p:grpSpPr>
        <p:pic>
          <p:nvPicPr>
            <p:cNvPr id="12" name="Picture 11" descr="A screenshot of a qr code&#10;&#10;Description automatically generated">
              <a:extLst>
                <a:ext uri="{FF2B5EF4-FFF2-40B4-BE49-F238E27FC236}">
                  <a16:creationId xmlns:a16="http://schemas.microsoft.com/office/drawing/2014/main" id="{E992A3CA-6274-7AE9-841E-93F47359E077}"/>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t="22364" b="21276"/>
            <a:stretch>
              <a:fillRect/>
            </a:stretch>
          </p:blipFill>
          <p:spPr bwMode="auto">
            <a:xfrm>
              <a:off x="4133214" y="2354263"/>
              <a:ext cx="2479631" cy="3030163"/>
            </a:xfrm>
            <a:prstGeom prst="rect">
              <a:avLst/>
            </a:prstGeom>
            <a:noFill/>
            <a:ln>
              <a:solidFill>
                <a:schemeClr val="tx1"/>
              </a:solid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A7E923A6-4DF3-AABD-FD80-D2953FBA5E79}"/>
                </a:ext>
              </a:extLst>
            </p:cNvPr>
            <p:cNvSpPr/>
            <p:nvPr/>
          </p:nvSpPr>
          <p:spPr>
            <a:xfrm>
              <a:off x="5064101" y="3616643"/>
              <a:ext cx="617855" cy="37528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514350">
                <a:defRPr/>
              </a:pPr>
              <a:r>
                <a:rPr lang="en-US" sz="900" dirty="0">
                  <a:solidFill>
                    <a:srgbClr val="FFFFFF"/>
                  </a:solidFill>
                  <a:latin typeface="Aptos" panose="02110004020202020204"/>
                  <a:ea typeface="MS Mincho" panose="02020609040205080304" pitchFamily="49" charset="-128"/>
                  <a:cs typeface="Times New Roman" panose="02020603050405020304" pitchFamily="18" charset="0"/>
                </a:rPr>
                <a:t>Demo</a:t>
              </a:r>
            </a:p>
          </p:txBody>
        </p:sp>
      </p:grpSp>
      <p:grpSp>
        <p:nvGrpSpPr>
          <p:cNvPr id="17" name="Group 16">
            <a:extLst>
              <a:ext uri="{FF2B5EF4-FFF2-40B4-BE49-F238E27FC236}">
                <a16:creationId xmlns:a16="http://schemas.microsoft.com/office/drawing/2014/main" id="{0D996771-3E0C-83D3-F929-EE2CF48A937B}"/>
              </a:ext>
            </a:extLst>
          </p:cNvPr>
          <p:cNvGrpSpPr/>
          <p:nvPr/>
        </p:nvGrpSpPr>
        <p:grpSpPr>
          <a:xfrm>
            <a:off x="5433393" y="1443239"/>
            <a:ext cx="1779602" cy="2280522"/>
            <a:chOff x="7970018" y="2096295"/>
            <a:chExt cx="2372803" cy="3040696"/>
          </a:xfrm>
        </p:grpSpPr>
        <p:pic>
          <p:nvPicPr>
            <p:cNvPr id="13" name="Picture 12" descr="A screenshot of a qr code&#10;&#10;Description automatically generated">
              <a:extLst>
                <a:ext uri="{FF2B5EF4-FFF2-40B4-BE49-F238E27FC236}">
                  <a16:creationId xmlns:a16="http://schemas.microsoft.com/office/drawing/2014/main" id="{9C844D1D-8A08-0D9B-5BA7-36FEC84496FF}"/>
                </a:ext>
              </a:extLst>
            </p:cNvPr>
            <p:cNvPicPr>
              <a:picLocks noChangeAspect="1"/>
            </p:cNvPicPr>
            <p:nvPr/>
          </p:nvPicPr>
          <p:blipFill rotWithShape="1">
            <a:blip r:embed="rId7" r:link="rId8" cstate="print">
              <a:extLst>
                <a:ext uri="{28A0092B-C50C-407E-A947-70E740481C1C}">
                  <a14:useLocalDpi xmlns:a14="http://schemas.microsoft.com/office/drawing/2010/main" val="0"/>
                </a:ext>
              </a:extLst>
            </a:blip>
            <a:srcRect t="20869" b="20035"/>
            <a:stretch>
              <a:fillRect/>
            </a:stretch>
          </p:blipFill>
          <p:spPr bwMode="auto">
            <a:xfrm>
              <a:off x="7970018" y="2096295"/>
              <a:ext cx="2372803" cy="3040696"/>
            </a:xfrm>
            <a:prstGeom prst="rect">
              <a:avLst/>
            </a:prstGeom>
            <a:noFill/>
            <a:ln>
              <a:solidFill>
                <a:schemeClr val="tx1"/>
              </a:solid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A76CD050-F6B5-A195-381B-D62D47F877A7}"/>
                </a:ext>
              </a:extLst>
            </p:cNvPr>
            <p:cNvSpPr/>
            <p:nvPr/>
          </p:nvSpPr>
          <p:spPr>
            <a:xfrm>
              <a:off x="8847491" y="3333108"/>
              <a:ext cx="617855" cy="37528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514350">
                <a:defRPr/>
              </a:pPr>
              <a:r>
                <a:rPr lang="en-US" sz="900" dirty="0">
                  <a:solidFill>
                    <a:srgbClr val="FFFFFF"/>
                  </a:solidFill>
                  <a:latin typeface="Aptos" panose="02110004020202020204"/>
                  <a:ea typeface="MS Mincho" panose="02020609040205080304" pitchFamily="49" charset="-128"/>
                  <a:cs typeface="Times New Roman" panose="02020603050405020304" pitchFamily="18" charset="0"/>
                </a:rPr>
                <a:t>Demo</a:t>
              </a:r>
            </a:p>
          </p:txBody>
        </p:sp>
      </p:grpSp>
      <p:sp>
        <p:nvSpPr>
          <p:cNvPr id="19" name="Explosion: 8 Points 18">
            <a:extLst>
              <a:ext uri="{FF2B5EF4-FFF2-40B4-BE49-F238E27FC236}">
                <a16:creationId xmlns:a16="http://schemas.microsoft.com/office/drawing/2014/main" id="{C20436A9-68BE-D4E3-FB3C-E40EA72ED399}"/>
              </a:ext>
            </a:extLst>
          </p:cNvPr>
          <p:cNvSpPr/>
          <p:nvPr/>
        </p:nvSpPr>
        <p:spPr>
          <a:xfrm>
            <a:off x="7212995" y="107625"/>
            <a:ext cx="1779603" cy="2403956"/>
          </a:xfrm>
          <a:prstGeom prst="irregularSeal1">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r>
              <a:rPr lang="en-US" sz="1013" dirty="0">
                <a:solidFill>
                  <a:schemeClr val="accent1"/>
                </a:solidFill>
                <a:latin typeface="Aptos" panose="02110004020202020204"/>
              </a:rPr>
              <a:t>Only available for “Give cookies </a:t>
            </a:r>
            <a:r>
              <a:rPr lang="en-US" sz="1013">
                <a:solidFill>
                  <a:schemeClr val="accent1"/>
                </a:solidFill>
                <a:latin typeface="Aptos" panose="02110004020202020204"/>
              </a:rPr>
              <a:t>to customer now” </a:t>
            </a:r>
            <a:r>
              <a:rPr lang="en-US" sz="1013" dirty="0">
                <a:solidFill>
                  <a:schemeClr val="accent1"/>
                </a:solidFill>
                <a:latin typeface="Aptos" panose="02110004020202020204"/>
              </a:rPr>
              <a:t>orders</a:t>
            </a:r>
          </a:p>
        </p:txBody>
      </p:sp>
      <p:sp>
        <p:nvSpPr>
          <p:cNvPr id="20" name="Arrow: Left 19">
            <a:extLst>
              <a:ext uri="{FF2B5EF4-FFF2-40B4-BE49-F238E27FC236}">
                <a16:creationId xmlns:a16="http://schemas.microsoft.com/office/drawing/2014/main" id="{86470CE4-7EC5-E15E-A812-543015AA0D09}"/>
              </a:ext>
            </a:extLst>
          </p:cNvPr>
          <p:cNvSpPr/>
          <p:nvPr/>
        </p:nvSpPr>
        <p:spPr>
          <a:xfrm>
            <a:off x="1022031" y="3727749"/>
            <a:ext cx="412928" cy="231257"/>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spTree>
    <p:extLst>
      <p:ext uri="{BB962C8B-B14F-4D97-AF65-F5344CB8AC3E}">
        <p14:creationId xmlns:p14="http://schemas.microsoft.com/office/powerpoint/2010/main" val="364393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4F619-A39B-FF52-46D8-8C7471CF6EA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7349DF-CE03-8252-C206-E98CDE45FA78}"/>
              </a:ext>
            </a:extLst>
          </p:cNvPr>
          <p:cNvSpPr>
            <a:spLocks noGrp="1"/>
          </p:cNvSpPr>
          <p:nvPr>
            <p:ph type="sldNum" sz="quarter" idx="10"/>
          </p:nvPr>
        </p:nvSpPr>
        <p:spPr/>
        <p:txBody>
          <a:bodyPr/>
          <a:lstStyle/>
          <a:p>
            <a:pPr defTabSz="514350">
              <a:defRPr/>
            </a:pPr>
            <a:fld id="{7691CCDB-B024-8747-B233-CAD1CBC7A901}" type="slidenum">
              <a:rPr lang="en-US">
                <a:solidFill>
                  <a:srgbClr val="000000"/>
                </a:solidFill>
              </a:rPr>
              <a:pPr defTabSz="514350">
                <a:defRPr/>
              </a:pPr>
              <a:t>53</a:t>
            </a:fld>
            <a:endParaRPr lang="en-US" dirty="0">
              <a:solidFill>
                <a:srgbClr val="000000"/>
              </a:solidFill>
            </a:endParaRPr>
          </a:p>
        </p:txBody>
      </p:sp>
      <p:sp>
        <p:nvSpPr>
          <p:cNvPr id="3" name="Footer Placeholder 2">
            <a:extLst>
              <a:ext uri="{FF2B5EF4-FFF2-40B4-BE49-F238E27FC236}">
                <a16:creationId xmlns:a16="http://schemas.microsoft.com/office/drawing/2014/main" id="{76977650-A41F-6AB2-EF81-9060FAD2F84A}"/>
              </a:ext>
            </a:extLst>
          </p:cNvPr>
          <p:cNvSpPr>
            <a:spLocks noGrp="1"/>
          </p:cNvSpPr>
          <p:nvPr>
            <p:ph type="ftr" sz="quarter" idx="11"/>
          </p:nvPr>
        </p:nvSpPr>
        <p:spPr/>
        <p:txBody>
          <a:bodyPr/>
          <a:lstStyle/>
          <a:p>
            <a:pPr defTabSz="685766">
              <a:defRPr/>
            </a:pPr>
            <a:r>
              <a:rPr lang="en-US">
                <a:solidFill>
                  <a:srgbClr val="000000"/>
                </a:solidFill>
              </a:rPr>
              <a:t>©2024 Girl Scouts of the USA. All Rights Reserved. Not for public distribution.</a:t>
            </a:r>
            <a:endParaRPr lang="en-US" dirty="0">
              <a:solidFill>
                <a:srgbClr val="000000"/>
              </a:solidFill>
            </a:endParaRPr>
          </a:p>
        </p:txBody>
      </p:sp>
      <p:sp>
        <p:nvSpPr>
          <p:cNvPr id="5" name="Text Placeholder 3">
            <a:extLst>
              <a:ext uri="{FF2B5EF4-FFF2-40B4-BE49-F238E27FC236}">
                <a16:creationId xmlns:a16="http://schemas.microsoft.com/office/drawing/2014/main" id="{4FEC0488-3311-53A1-67F5-0A22DB8AB184}"/>
              </a:ext>
            </a:extLst>
          </p:cNvPr>
          <p:cNvSpPr txBox="1">
            <a:spLocks/>
          </p:cNvSpPr>
          <p:nvPr/>
        </p:nvSpPr>
        <p:spPr>
          <a:xfrm>
            <a:off x="171449" y="187856"/>
            <a:ext cx="4046961" cy="335859"/>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914378">
              <a:spcBef>
                <a:spcPts val="1000"/>
              </a:spcBef>
              <a:buNone/>
              <a:defRPr/>
            </a:pPr>
            <a:r>
              <a:rPr lang="en-US" sz="1800" b="1" dirty="0">
                <a:solidFill>
                  <a:srgbClr val="000000"/>
                </a:solidFill>
              </a:rPr>
              <a:t>New Cookie Order</a:t>
            </a:r>
          </a:p>
        </p:txBody>
      </p:sp>
      <p:sp>
        <p:nvSpPr>
          <p:cNvPr id="11" name="Text Placeholder 3">
            <a:extLst>
              <a:ext uri="{FF2B5EF4-FFF2-40B4-BE49-F238E27FC236}">
                <a16:creationId xmlns:a16="http://schemas.microsoft.com/office/drawing/2014/main" id="{E26DCF8B-5B46-8D90-CF29-65707B03D17E}"/>
              </a:ext>
            </a:extLst>
          </p:cNvPr>
          <p:cNvSpPr txBox="1">
            <a:spLocks/>
          </p:cNvSpPr>
          <p:nvPr/>
        </p:nvSpPr>
        <p:spPr>
          <a:xfrm>
            <a:off x="171449" y="667792"/>
            <a:ext cx="2476058" cy="64501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914378">
              <a:spcBef>
                <a:spcPts val="1000"/>
              </a:spcBef>
              <a:buNone/>
              <a:defRPr/>
            </a:pPr>
            <a:r>
              <a:rPr lang="en-US" sz="1350" dirty="0">
                <a:solidFill>
                  <a:srgbClr val="000000"/>
                </a:solidFill>
              </a:rPr>
              <a:t>Step 3: Select how the customer would like to pay</a:t>
            </a:r>
          </a:p>
        </p:txBody>
      </p:sp>
      <p:sp>
        <p:nvSpPr>
          <p:cNvPr id="19" name="Explosion: 8 Points 18">
            <a:extLst>
              <a:ext uri="{FF2B5EF4-FFF2-40B4-BE49-F238E27FC236}">
                <a16:creationId xmlns:a16="http://schemas.microsoft.com/office/drawing/2014/main" id="{A9431FB8-9621-DBD3-7C87-7205227B5A18}"/>
              </a:ext>
            </a:extLst>
          </p:cNvPr>
          <p:cNvSpPr/>
          <p:nvPr/>
        </p:nvSpPr>
        <p:spPr>
          <a:xfrm>
            <a:off x="6688894" y="107624"/>
            <a:ext cx="2405728" cy="2619627"/>
          </a:xfrm>
          <a:prstGeom prst="irregularSeal1">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r>
              <a:rPr lang="en-US" sz="1013" dirty="0">
                <a:solidFill>
                  <a:schemeClr val="accent1"/>
                </a:solidFill>
                <a:latin typeface="Aptos" panose="02110004020202020204"/>
              </a:rPr>
              <a:t>Contact details are now optional. Girl Scouts should still ask if the customer would like an email confirmation. </a:t>
            </a:r>
          </a:p>
        </p:txBody>
      </p:sp>
      <p:pic>
        <p:nvPicPr>
          <p:cNvPr id="4" name="Picture 3" descr="A screenshot of a computer&#10;&#10;Description automatically generated">
            <a:extLst>
              <a:ext uri="{FF2B5EF4-FFF2-40B4-BE49-F238E27FC236}">
                <a16:creationId xmlns:a16="http://schemas.microsoft.com/office/drawing/2014/main" id="{FCDB31C3-0E4E-89A0-F6EC-0E89BCBCA943}"/>
              </a:ext>
            </a:extLst>
          </p:cNvPr>
          <p:cNvPicPr>
            <a:picLocks noChangeAspect="1"/>
          </p:cNvPicPr>
          <p:nvPr/>
        </p:nvPicPr>
        <p:blipFill rotWithShape="1">
          <a:blip r:embed="rId3"/>
          <a:srcRect t="7782" b="2938"/>
          <a:stretch/>
        </p:blipFill>
        <p:spPr bwMode="auto">
          <a:xfrm>
            <a:off x="2388864" y="1312810"/>
            <a:ext cx="1640748" cy="3173426"/>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21B85DA2-D411-F345-3E8C-18B54CC8A1F9}"/>
              </a:ext>
            </a:extLst>
          </p:cNvPr>
          <p:cNvPicPr>
            <a:picLocks noChangeAspect="1"/>
          </p:cNvPicPr>
          <p:nvPr/>
        </p:nvPicPr>
        <p:blipFill rotWithShape="1">
          <a:blip r:embed="rId4"/>
          <a:srcRect t="7307" b="3601"/>
          <a:stretch/>
        </p:blipFill>
        <p:spPr bwMode="auto">
          <a:xfrm>
            <a:off x="199522" y="1179489"/>
            <a:ext cx="1779602" cy="3434876"/>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A714C804-9D2E-53B6-EAEE-8D8261B9BAEF}"/>
              </a:ext>
            </a:extLst>
          </p:cNvPr>
          <p:cNvSpPr/>
          <p:nvPr/>
        </p:nvSpPr>
        <p:spPr>
          <a:xfrm>
            <a:off x="183478" y="3243530"/>
            <a:ext cx="1795646" cy="970473"/>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514350">
              <a:defRPr/>
            </a:pPr>
            <a:endParaRPr lang="en-US" sz="1013">
              <a:solidFill>
                <a:srgbClr val="FFFFFF"/>
              </a:solidFill>
              <a:latin typeface="Aptos" panose="02110004020202020204"/>
            </a:endParaRPr>
          </a:p>
        </p:txBody>
      </p:sp>
      <p:sp>
        <p:nvSpPr>
          <p:cNvPr id="8" name="Arrow: Left 7">
            <a:extLst>
              <a:ext uri="{FF2B5EF4-FFF2-40B4-BE49-F238E27FC236}">
                <a16:creationId xmlns:a16="http://schemas.microsoft.com/office/drawing/2014/main" id="{D3A17E71-5060-B71C-3F51-8644550C406E}"/>
              </a:ext>
            </a:extLst>
          </p:cNvPr>
          <p:cNvSpPr/>
          <p:nvPr/>
        </p:nvSpPr>
        <p:spPr>
          <a:xfrm>
            <a:off x="1094843" y="3453650"/>
            <a:ext cx="398700" cy="231257"/>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pic>
        <p:nvPicPr>
          <p:cNvPr id="21" name="Picture 20" descr="A screenshot of a scan card&#10;&#10;Description automatically generated">
            <a:extLst>
              <a:ext uri="{FF2B5EF4-FFF2-40B4-BE49-F238E27FC236}">
                <a16:creationId xmlns:a16="http://schemas.microsoft.com/office/drawing/2014/main" id="{D5E94F9D-3463-C41F-78C1-E3A6FEF97E92}"/>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t="29898" b="9061"/>
          <a:stretch>
            <a:fillRect/>
          </a:stretch>
        </p:blipFill>
        <p:spPr bwMode="auto">
          <a:xfrm>
            <a:off x="4680998" y="2148897"/>
            <a:ext cx="1521619" cy="2013109"/>
          </a:xfrm>
          <a:prstGeom prst="rect">
            <a:avLst/>
          </a:prstGeom>
          <a:noFill/>
          <a:ln>
            <a:noFill/>
          </a:ln>
          <a:extLst>
            <a:ext uri="{53640926-AAD7-44D8-BBD7-CCE9431645EC}">
              <a14:shadowObscured xmlns:a14="http://schemas.microsoft.com/office/drawing/2010/main"/>
            </a:ext>
          </a:extLst>
        </p:spPr>
      </p:pic>
      <p:cxnSp>
        <p:nvCxnSpPr>
          <p:cNvPr id="23" name="Connector: Elbow 22">
            <a:extLst>
              <a:ext uri="{FF2B5EF4-FFF2-40B4-BE49-F238E27FC236}">
                <a16:creationId xmlns:a16="http://schemas.microsoft.com/office/drawing/2014/main" id="{7C7125A3-B623-31DA-5713-C012385DAFB0}"/>
              </a:ext>
            </a:extLst>
          </p:cNvPr>
          <p:cNvCxnSpPr>
            <a:cxnSpLocks/>
            <a:endCxn id="21" idx="0"/>
          </p:cNvCxnSpPr>
          <p:nvPr/>
        </p:nvCxnSpPr>
        <p:spPr>
          <a:xfrm>
            <a:off x="4029613" y="1770321"/>
            <a:ext cx="1412195" cy="378576"/>
          </a:xfrm>
          <a:prstGeom prst="bentConnector2">
            <a:avLst/>
          </a:prstGeom>
          <a:ln w="38100">
            <a:solidFill>
              <a:schemeClr val="accent4"/>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Star: 12 Points 22">
            <a:extLst>
              <a:ext uri="{FF2B5EF4-FFF2-40B4-BE49-F238E27FC236}">
                <a16:creationId xmlns:a16="http://schemas.microsoft.com/office/drawing/2014/main" id="{46E51862-2BB3-B945-63A9-41BB918B5E2A}"/>
              </a:ext>
            </a:extLst>
          </p:cNvPr>
          <p:cNvSpPr/>
          <p:nvPr/>
        </p:nvSpPr>
        <p:spPr>
          <a:xfrm>
            <a:off x="6303582" y="2148898"/>
            <a:ext cx="1100840" cy="2200298"/>
          </a:xfrm>
          <a:prstGeom prst="flowChartOffpageConnector">
            <a:avLst/>
          </a:prstGeom>
          <a:solidFill>
            <a:schemeClr val="accent2"/>
          </a:solidFill>
          <a:ln/>
        </p:spPr>
        <p:style>
          <a:lnRef idx="2">
            <a:schemeClr val="accent4"/>
          </a:lnRef>
          <a:fillRef idx="1">
            <a:schemeClr val="lt1"/>
          </a:fillRef>
          <a:effectRef idx="0">
            <a:schemeClr val="accent4"/>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514350">
              <a:defRPr/>
            </a:pPr>
            <a:r>
              <a:rPr lang="en-US" sz="1050" b="1" dirty="0">
                <a:solidFill>
                  <a:srgbClr val="000000"/>
                </a:solidFill>
                <a:latin typeface="Palatino"/>
                <a:ea typeface="MS Mincho" panose="02020609040205080304" pitchFamily="49" charset="-128"/>
                <a:cs typeface="Times New Roman" panose="02020603050405020304" pitchFamily="18" charset="0"/>
              </a:rPr>
              <a:t>Use the Scan Card feature instead of typing all the numbers.</a:t>
            </a:r>
            <a:r>
              <a:rPr lang="en-US" sz="1050" dirty="0">
                <a:solidFill>
                  <a:srgbClr val="000000"/>
                </a:solidFill>
                <a:latin typeface="Palatino"/>
                <a:ea typeface="MS Mincho" panose="02020609040205080304" pitchFamily="49" charset="-128"/>
                <a:cs typeface="Times New Roman" panose="02020603050405020304" pitchFamily="18" charset="0"/>
              </a:rPr>
              <a:t> </a:t>
            </a:r>
            <a:endParaRPr lang="en-US" sz="1500" dirty="0">
              <a:solidFill>
                <a:srgbClr val="000000"/>
              </a:solidFill>
              <a:latin typeface="Palatino"/>
              <a:ea typeface="MS Mincho" panose="02020609040205080304" pitchFamily="49" charset="-128"/>
              <a:cs typeface="Times New Roman" panose="02020603050405020304" pitchFamily="18" charset="0"/>
            </a:endParaRPr>
          </a:p>
          <a:p>
            <a:pPr algn="ctr" defTabSz="514350">
              <a:defRPr/>
            </a:pPr>
            <a:r>
              <a:rPr lang="en-US" sz="1050" dirty="0">
                <a:solidFill>
                  <a:srgbClr val="000000"/>
                </a:solidFill>
                <a:latin typeface="Palatino"/>
                <a:ea typeface="MS Mincho" panose="02020609040205080304" pitchFamily="49" charset="-128"/>
                <a:cs typeface="Times New Roman" panose="02020603050405020304" pitchFamily="18" charset="0"/>
              </a:rPr>
              <a:t>Tip: Have good lighting and double-check the numbers before placing the order.  </a:t>
            </a:r>
            <a:endParaRPr lang="en-US" sz="1500" dirty="0">
              <a:solidFill>
                <a:srgbClr val="000000"/>
              </a:solidFill>
              <a:latin typeface="Palatino"/>
              <a:ea typeface="MS Mincho" panose="02020609040205080304" pitchFamily="49" charset="-128"/>
              <a:cs typeface="Times New Roman" panose="02020603050405020304" pitchFamily="18" charset="0"/>
            </a:endParaRPr>
          </a:p>
        </p:txBody>
      </p:sp>
      <p:sp>
        <p:nvSpPr>
          <p:cNvPr id="27" name="Rectangle 26">
            <a:extLst>
              <a:ext uri="{FF2B5EF4-FFF2-40B4-BE49-F238E27FC236}">
                <a16:creationId xmlns:a16="http://schemas.microsoft.com/office/drawing/2014/main" id="{81206A91-C2BB-28F9-2CC8-3AC708BF5E1C}"/>
              </a:ext>
            </a:extLst>
          </p:cNvPr>
          <p:cNvSpPr/>
          <p:nvPr/>
        </p:nvSpPr>
        <p:spPr>
          <a:xfrm>
            <a:off x="2389633" y="2579223"/>
            <a:ext cx="1639980" cy="1455833"/>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514350">
              <a:defRPr/>
            </a:pPr>
            <a:endParaRPr lang="en-US" sz="1013">
              <a:solidFill>
                <a:srgbClr val="FFFFFF"/>
              </a:solidFill>
              <a:latin typeface="Aptos" panose="02110004020202020204"/>
            </a:endParaRPr>
          </a:p>
        </p:txBody>
      </p:sp>
    </p:spTree>
    <p:extLst>
      <p:ext uri="{BB962C8B-B14F-4D97-AF65-F5344CB8AC3E}">
        <p14:creationId xmlns:p14="http://schemas.microsoft.com/office/powerpoint/2010/main" val="241855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animBg="1"/>
      <p:bldP spid="26"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4D61BC-A24F-FE4F-3F1B-9904C2907FA8}"/>
              </a:ext>
            </a:extLst>
          </p:cNvPr>
          <p:cNvSpPr>
            <a:spLocks noGrp="1"/>
          </p:cNvSpPr>
          <p:nvPr>
            <p:ph type="sldNum" sz="quarter" idx="10"/>
          </p:nvPr>
        </p:nvSpPr>
        <p:spPr/>
        <p:txBody>
          <a:bodyPr/>
          <a:lstStyle/>
          <a:p>
            <a:fld id="{7691CCDB-B024-8747-B233-CAD1CBC7A901}" type="slidenum">
              <a:rPr lang="en-US" smtClean="0"/>
              <a:pPr/>
              <a:t>54</a:t>
            </a:fld>
            <a:endParaRPr lang="en-US" dirty="0"/>
          </a:p>
        </p:txBody>
      </p:sp>
      <p:sp>
        <p:nvSpPr>
          <p:cNvPr id="3" name="Footer Placeholder 2">
            <a:extLst>
              <a:ext uri="{FF2B5EF4-FFF2-40B4-BE49-F238E27FC236}">
                <a16:creationId xmlns:a16="http://schemas.microsoft.com/office/drawing/2014/main" id="{B041C657-E9C5-D322-6643-027BAED68B96}"/>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6EA7B4BC-CF1F-5088-D6BB-095F3A69C560}"/>
              </a:ext>
            </a:extLst>
          </p:cNvPr>
          <p:cNvSpPr>
            <a:spLocks noGrp="1"/>
          </p:cNvSpPr>
          <p:nvPr>
            <p:ph type="body" sz="quarter" idx="19"/>
          </p:nvPr>
        </p:nvSpPr>
        <p:spPr/>
        <p:txBody>
          <a:bodyPr/>
          <a:lstStyle/>
          <a:p>
            <a:endParaRPr lang="en-US"/>
          </a:p>
        </p:txBody>
      </p:sp>
      <p:pic>
        <p:nvPicPr>
          <p:cNvPr id="5" name="Picture 4" descr="A screenshot of a phone&#10;&#10;Description automatically generated">
            <a:extLst>
              <a:ext uri="{FF2B5EF4-FFF2-40B4-BE49-F238E27FC236}">
                <a16:creationId xmlns:a16="http://schemas.microsoft.com/office/drawing/2014/main" id="{2AB2A2A5-732B-8BD9-C663-7963FA3B160A}"/>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t="6717" b="4486"/>
          <a:stretch>
            <a:fillRect/>
          </a:stretch>
        </p:blipFill>
        <p:spPr bwMode="auto">
          <a:xfrm>
            <a:off x="569637" y="730232"/>
            <a:ext cx="1913132" cy="3683036"/>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6" name="Picture 5" descr="A screenshot of a phone&#10;&#10;Description automatically generated">
            <a:extLst>
              <a:ext uri="{FF2B5EF4-FFF2-40B4-BE49-F238E27FC236}">
                <a16:creationId xmlns:a16="http://schemas.microsoft.com/office/drawing/2014/main" id="{EED0B96D-D5E7-D851-652C-46192C375D1C}"/>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t="6633" b="3585"/>
          <a:stretch>
            <a:fillRect/>
          </a:stretch>
        </p:blipFill>
        <p:spPr bwMode="auto">
          <a:xfrm>
            <a:off x="3864511" y="730522"/>
            <a:ext cx="1891670" cy="3682746"/>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7" name="Explosion: 8 Points 6">
            <a:extLst>
              <a:ext uri="{FF2B5EF4-FFF2-40B4-BE49-F238E27FC236}">
                <a16:creationId xmlns:a16="http://schemas.microsoft.com/office/drawing/2014/main" id="{DFE52786-4FAC-220F-A72A-E0282F288AC5}"/>
              </a:ext>
            </a:extLst>
          </p:cNvPr>
          <p:cNvSpPr/>
          <p:nvPr/>
        </p:nvSpPr>
        <p:spPr>
          <a:xfrm>
            <a:off x="6918768" y="107624"/>
            <a:ext cx="2073830" cy="2644257"/>
          </a:xfrm>
          <a:prstGeom prst="irregularSeal1">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r>
              <a:rPr lang="en-US" sz="1013" dirty="0">
                <a:solidFill>
                  <a:schemeClr val="accent1"/>
                </a:solidFill>
                <a:latin typeface="Aptos" panose="02110004020202020204"/>
              </a:rPr>
              <a:t>Once customers order has been successfully placed</a:t>
            </a:r>
          </a:p>
        </p:txBody>
      </p:sp>
      <p:sp>
        <p:nvSpPr>
          <p:cNvPr id="8" name="Arrow: Left 7">
            <a:extLst>
              <a:ext uri="{FF2B5EF4-FFF2-40B4-BE49-F238E27FC236}">
                <a16:creationId xmlns:a16="http://schemas.microsoft.com/office/drawing/2014/main" id="{065FC9ED-BB60-229B-4F49-D3683144326E}"/>
              </a:ext>
            </a:extLst>
          </p:cNvPr>
          <p:cNvSpPr/>
          <p:nvPr/>
        </p:nvSpPr>
        <p:spPr>
          <a:xfrm rot="10800000">
            <a:off x="2830340" y="2499430"/>
            <a:ext cx="686601" cy="411389"/>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514350">
              <a:defRPr/>
            </a:pPr>
            <a:endParaRPr lang="en-US" sz="1013">
              <a:solidFill>
                <a:srgbClr val="FFFFFF"/>
              </a:solidFill>
              <a:latin typeface="Aptos" panose="02110004020202020204"/>
            </a:endParaRPr>
          </a:p>
        </p:txBody>
      </p:sp>
    </p:spTree>
    <p:extLst>
      <p:ext uri="{BB962C8B-B14F-4D97-AF65-F5344CB8AC3E}">
        <p14:creationId xmlns:p14="http://schemas.microsoft.com/office/powerpoint/2010/main" val="403474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11"/>
          </p:nvPr>
        </p:nvSpPr>
        <p:spPr/>
        <p:txBody>
          <a:bodyPr/>
          <a:lstStyle/>
          <a:p>
            <a:r>
              <a:rPr lang="en-US">
                <a:latin typeface="+mj-lt"/>
              </a:rPr>
              <a:t>©2024 Girl Scouts of the USA. All Rights Reserved. Not for public distribution.</a:t>
            </a:r>
          </a:p>
        </p:txBody>
      </p:sp>
      <p:sp>
        <p:nvSpPr>
          <p:cNvPr id="4" name="Text Placeholder 3">
            <a:extLst>
              <a:ext uri="{FF2B5EF4-FFF2-40B4-BE49-F238E27FC236}">
                <a16:creationId xmlns:a16="http://schemas.microsoft.com/office/drawing/2014/main" id="{A1E85A6B-C04B-657C-FB13-6475136D7C3F}"/>
              </a:ext>
            </a:extLst>
          </p:cNvPr>
          <p:cNvSpPr>
            <a:spLocks noGrp="1"/>
          </p:cNvSpPr>
          <p:nvPr>
            <p:ph type="body" sz="quarter" idx="12"/>
          </p:nvPr>
        </p:nvSpPr>
        <p:spPr/>
        <p:txBody>
          <a:bodyPr/>
          <a:lstStyle/>
          <a:p>
            <a:r>
              <a:rPr lang="en-US"/>
              <a:t>Digital Cookie Customer Experience</a:t>
            </a:r>
          </a:p>
        </p:txBody>
      </p:sp>
      <p:sp>
        <p:nvSpPr>
          <p:cNvPr id="5" name="Slide Number Placeholder 4">
            <a:extLst>
              <a:ext uri="{FF2B5EF4-FFF2-40B4-BE49-F238E27FC236}">
                <a16:creationId xmlns:a16="http://schemas.microsoft.com/office/drawing/2014/main" id="{3B26AA91-5A26-2109-2C04-8863901E11D9}"/>
              </a:ext>
            </a:extLst>
          </p:cNvPr>
          <p:cNvSpPr>
            <a:spLocks noGrp="1"/>
          </p:cNvSpPr>
          <p:nvPr>
            <p:ph type="sldNum" sz="quarter" idx="10"/>
          </p:nvPr>
        </p:nvSpPr>
        <p:spPr/>
        <p:txBody>
          <a:bodyPr/>
          <a:lstStyle/>
          <a:p>
            <a:fld id="{7691CCDB-B024-8747-B233-CAD1CBC7A901}" type="slidenum">
              <a:rPr lang="en-US" smtClean="0"/>
              <a:pPr/>
              <a:t>55</a:t>
            </a:fld>
            <a:endParaRPr lang="en-US"/>
          </a:p>
        </p:txBody>
      </p:sp>
    </p:spTree>
    <p:extLst>
      <p:ext uri="{BB962C8B-B14F-4D97-AF65-F5344CB8AC3E}">
        <p14:creationId xmlns:p14="http://schemas.microsoft.com/office/powerpoint/2010/main" val="2832135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C838B5C-1612-A87A-66A4-5DD3E5882BE4}"/>
              </a:ext>
            </a:extLst>
          </p:cNvPr>
          <p:cNvPicPr>
            <a:picLocks noChangeAspect="1"/>
          </p:cNvPicPr>
          <p:nvPr/>
        </p:nvPicPr>
        <p:blipFill>
          <a:blip r:embed="rId3"/>
          <a:stretch>
            <a:fillRect/>
          </a:stretch>
        </p:blipFill>
        <p:spPr>
          <a:xfrm>
            <a:off x="4951061" y="1444607"/>
            <a:ext cx="3892666" cy="2824332"/>
          </a:xfrm>
          <a:prstGeom prst="rect">
            <a:avLst/>
          </a:prstGeom>
          <a:ln>
            <a:solidFill>
              <a:schemeClr val="tx1"/>
            </a:solidFill>
          </a:ln>
        </p:spPr>
      </p:pic>
      <p:sp>
        <p:nvSpPr>
          <p:cNvPr id="4" name="Title 3"/>
          <p:cNvSpPr>
            <a:spLocks noGrp="1"/>
          </p:cNvSpPr>
          <p:nvPr>
            <p:ph type="title" idx="4294967295"/>
          </p:nvPr>
        </p:nvSpPr>
        <p:spPr>
          <a:xfrm>
            <a:off x="0" y="195263"/>
            <a:ext cx="8245475" cy="441325"/>
          </a:xfrm>
        </p:spPr>
        <p:txBody>
          <a:bodyPr/>
          <a:lstStyle/>
          <a:p>
            <a:r>
              <a:rPr lang="en-US" sz="1800">
                <a:latin typeface="Palatino Linotype" panose="02040502050505030304" pitchFamily="18" charset="0"/>
              </a:rPr>
              <a:t>Customer View-Placing Order</a:t>
            </a:r>
          </a:p>
        </p:txBody>
      </p:sp>
      <p:grpSp>
        <p:nvGrpSpPr>
          <p:cNvPr id="12" name="Group 11">
            <a:extLst>
              <a:ext uri="{FF2B5EF4-FFF2-40B4-BE49-F238E27FC236}">
                <a16:creationId xmlns:a16="http://schemas.microsoft.com/office/drawing/2014/main" id="{D2089FC7-B12C-F3B7-F643-392694BEF582}"/>
              </a:ext>
            </a:extLst>
          </p:cNvPr>
          <p:cNvGrpSpPr/>
          <p:nvPr/>
        </p:nvGrpSpPr>
        <p:grpSpPr>
          <a:xfrm>
            <a:off x="7133707" y="2351808"/>
            <a:ext cx="1545224" cy="770868"/>
            <a:chOff x="340985" y="169983"/>
            <a:chExt cx="987232" cy="539674"/>
          </a:xfrm>
        </p:grpSpPr>
        <p:sp>
          <p:nvSpPr>
            <p:cNvPr id="13" name="Rectangle 12">
              <a:extLst>
                <a:ext uri="{FF2B5EF4-FFF2-40B4-BE49-F238E27FC236}">
                  <a16:creationId xmlns:a16="http://schemas.microsoft.com/office/drawing/2014/main" id="{16A92512-4491-F361-9690-D6B4C87C5934}"/>
                </a:ext>
              </a:extLst>
            </p:cNvPr>
            <p:cNvSpPr/>
            <p:nvPr/>
          </p:nvSpPr>
          <p:spPr>
            <a:xfrm>
              <a:off x="413817" y="169983"/>
              <a:ext cx="914400" cy="307956"/>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Select Delivery Method</a:t>
              </a:r>
              <a:r>
                <a:rPr lang="en-US" sz="1100">
                  <a:effectLst/>
                  <a:latin typeface="Palatino Linotype" panose="02040502050505030304" pitchFamily="18" charset="0"/>
                  <a:ea typeface="MS Mincho" panose="02020609040205080304" pitchFamily="49" charset="-128"/>
                  <a:cs typeface="Times New Roman" panose="02020603050405020304" pitchFamily="18" charset="0"/>
                </a:rPr>
                <a:t> </a:t>
              </a:r>
            </a:p>
          </p:txBody>
        </p:sp>
        <p:sp>
          <p:nvSpPr>
            <p:cNvPr id="14" name="Down Arrow 25">
              <a:extLst>
                <a:ext uri="{FF2B5EF4-FFF2-40B4-BE49-F238E27FC236}">
                  <a16:creationId xmlns:a16="http://schemas.microsoft.com/office/drawing/2014/main" id="{7A0F5751-E45E-B722-EE46-C0CE142E0693}"/>
                </a:ext>
              </a:extLst>
            </p:cNvPr>
            <p:cNvSpPr/>
            <p:nvPr/>
          </p:nvSpPr>
          <p:spPr>
            <a:xfrm rot="1197452">
              <a:off x="340985" y="337348"/>
              <a:ext cx="184658" cy="37230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Linotype" panose="02040502050505030304" pitchFamily="18" charset="0"/>
              </a:endParaRPr>
            </a:p>
          </p:txBody>
        </p:sp>
      </p:grpSp>
      <p:grpSp>
        <p:nvGrpSpPr>
          <p:cNvPr id="29" name="Group 28">
            <a:extLst>
              <a:ext uri="{FF2B5EF4-FFF2-40B4-BE49-F238E27FC236}">
                <a16:creationId xmlns:a16="http://schemas.microsoft.com/office/drawing/2014/main" id="{5AB376D4-811C-70A2-9069-02EF25188AD4}"/>
              </a:ext>
            </a:extLst>
          </p:cNvPr>
          <p:cNvGrpSpPr/>
          <p:nvPr/>
        </p:nvGrpSpPr>
        <p:grpSpPr>
          <a:xfrm>
            <a:off x="647047" y="738172"/>
            <a:ext cx="4204360" cy="3895344"/>
            <a:chOff x="4535279" y="720320"/>
            <a:chExt cx="4204360" cy="3895344"/>
          </a:xfrm>
        </p:grpSpPr>
        <p:pic>
          <p:nvPicPr>
            <p:cNvPr id="22" name="Picture 21">
              <a:extLst>
                <a:ext uri="{FF2B5EF4-FFF2-40B4-BE49-F238E27FC236}">
                  <a16:creationId xmlns:a16="http://schemas.microsoft.com/office/drawing/2014/main" id="{D1EC77E6-D93E-2661-7F80-661056D1631A}"/>
                </a:ext>
              </a:extLst>
            </p:cNvPr>
            <p:cNvPicPr>
              <a:picLocks noChangeAspect="1"/>
            </p:cNvPicPr>
            <p:nvPr/>
          </p:nvPicPr>
          <p:blipFill>
            <a:blip r:embed="rId4"/>
            <a:stretch>
              <a:fillRect/>
            </a:stretch>
          </p:blipFill>
          <p:spPr>
            <a:xfrm>
              <a:off x="4535279" y="720320"/>
              <a:ext cx="4204360" cy="3895344"/>
            </a:xfrm>
            <a:prstGeom prst="rect">
              <a:avLst/>
            </a:prstGeom>
            <a:ln>
              <a:solidFill>
                <a:schemeClr val="tx1"/>
              </a:solidFill>
            </a:ln>
          </p:spPr>
        </p:pic>
        <p:grpSp>
          <p:nvGrpSpPr>
            <p:cNvPr id="23" name="Group 22">
              <a:extLst>
                <a:ext uri="{FF2B5EF4-FFF2-40B4-BE49-F238E27FC236}">
                  <a16:creationId xmlns:a16="http://schemas.microsoft.com/office/drawing/2014/main" id="{102B5717-0D66-EEB5-D6FA-373F450FAF69}"/>
                </a:ext>
              </a:extLst>
            </p:cNvPr>
            <p:cNvGrpSpPr/>
            <p:nvPr/>
          </p:nvGrpSpPr>
          <p:grpSpPr>
            <a:xfrm>
              <a:off x="5960816" y="1581804"/>
              <a:ext cx="1260531" cy="770004"/>
              <a:chOff x="16619" y="403992"/>
              <a:chExt cx="735368" cy="480876"/>
            </a:xfrm>
          </p:grpSpPr>
          <p:sp>
            <p:nvSpPr>
              <p:cNvPr id="24" name="Down Arrow 25">
                <a:extLst>
                  <a:ext uri="{FF2B5EF4-FFF2-40B4-BE49-F238E27FC236}">
                    <a16:creationId xmlns:a16="http://schemas.microsoft.com/office/drawing/2014/main" id="{AC2839EC-555E-3CEB-AC29-F91FF9918273}"/>
                  </a:ext>
                </a:extLst>
              </p:cNvPr>
              <p:cNvSpPr/>
              <p:nvPr/>
            </p:nvSpPr>
            <p:spPr>
              <a:xfrm>
                <a:off x="354486" y="545102"/>
                <a:ext cx="118235" cy="339766"/>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Rectangle 24">
                <a:extLst>
                  <a:ext uri="{FF2B5EF4-FFF2-40B4-BE49-F238E27FC236}">
                    <a16:creationId xmlns:a16="http://schemas.microsoft.com/office/drawing/2014/main" id="{8E2CA194-B464-C3C5-A22C-D1784AB963A2}"/>
                  </a:ext>
                </a:extLst>
              </p:cNvPr>
              <p:cNvSpPr/>
              <p:nvPr/>
            </p:nvSpPr>
            <p:spPr>
              <a:xfrm>
                <a:off x="16619" y="403992"/>
                <a:ext cx="735368" cy="269953"/>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Customer enters package quantity</a:t>
                </a:r>
                <a:endParaRPr lang="en-US" sz="1200">
                  <a:effectLst/>
                  <a:latin typeface="Palatino Linotype" panose="02040502050505030304" pitchFamily="18" charset="0"/>
                  <a:ea typeface="MS Mincho" panose="02020609040205080304" pitchFamily="49" charset="-128"/>
                  <a:cs typeface="Times New Roman" panose="02020603050405020304" pitchFamily="18" charset="0"/>
                </a:endParaRPr>
              </a:p>
            </p:txBody>
          </p:sp>
        </p:grpSp>
        <p:grpSp>
          <p:nvGrpSpPr>
            <p:cNvPr id="26" name="Group 25">
              <a:extLst>
                <a:ext uri="{FF2B5EF4-FFF2-40B4-BE49-F238E27FC236}">
                  <a16:creationId xmlns:a16="http://schemas.microsoft.com/office/drawing/2014/main" id="{162F2760-410A-9841-B1C9-58A52A64F4CF}"/>
                </a:ext>
              </a:extLst>
            </p:cNvPr>
            <p:cNvGrpSpPr/>
            <p:nvPr/>
          </p:nvGrpSpPr>
          <p:grpSpPr>
            <a:xfrm>
              <a:off x="7221347" y="3239255"/>
              <a:ext cx="1260530" cy="795844"/>
              <a:chOff x="305839" y="-344123"/>
              <a:chExt cx="805343" cy="557159"/>
            </a:xfrm>
          </p:grpSpPr>
          <p:sp>
            <p:nvSpPr>
              <p:cNvPr id="27" name="Rectangle 26">
                <a:extLst>
                  <a:ext uri="{FF2B5EF4-FFF2-40B4-BE49-F238E27FC236}">
                    <a16:creationId xmlns:a16="http://schemas.microsoft.com/office/drawing/2014/main" id="{1FCB7021-60D5-8EDB-A4E9-8375F45B2E98}"/>
                  </a:ext>
                </a:extLst>
              </p:cNvPr>
              <p:cNvSpPr/>
              <p:nvPr/>
            </p:nvSpPr>
            <p:spPr>
              <a:xfrm>
                <a:off x="305839" y="-38964"/>
                <a:ext cx="805343" cy="252000"/>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Checkout</a:t>
                </a:r>
                <a:r>
                  <a:rPr lang="en-US" sz="1100">
                    <a:effectLst/>
                    <a:latin typeface="Palatino Linotype" panose="02040502050505030304" pitchFamily="18" charset="0"/>
                    <a:ea typeface="MS Mincho" panose="02020609040205080304" pitchFamily="49" charset="-128"/>
                    <a:cs typeface="Times New Roman" panose="02020603050405020304" pitchFamily="18" charset="0"/>
                  </a:rPr>
                  <a:t> </a:t>
                </a:r>
              </a:p>
            </p:txBody>
          </p:sp>
          <p:sp>
            <p:nvSpPr>
              <p:cNvPr id="28" name="Down Arrow 25">
                <a:extLst>
                  <a:ext uri="{FF2B5EF4-FFF2-40B4-BE49-F238E27FC236}">
                    <a16:creationId xmlns:a16="http://schemas.microsoft.com/office/drawing/2014/main" id="{846B1CE2-9972-3B80-9904-C519C3AF93CB}"/>
                  </a:ext>
                </a:extLst>
              </p:cNvPr>
              <p:cNvSpPr/>
              <p:nvPr/>
            </p:nvSpPr>
            <p:spPr>
              <a:xfrm rot="10800000">
                <a:off x="474552" y="-344123"/>
                <a:ext cx="107900" cy="37230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3" name="Footer Placeholder 2">
            <a:extLst>
              <a:ext uri="{FF2B5EF4-FFF2-40B4-BE49-F238E27FC236}">
                <a16:creationId xmlns:a16="http://schemas.microsoft.com/office/drawing/2014/main" id="{159229EB-42D1-30BD-4D87-D6FAB0176D9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Slide Number Placeholder 4">
            <a:extLst>
              <a:ext uri="{FF2B5EF4-FFF2-40B4-BE49-F238E27FC236}">
                <a16:creationId xmlns:a16="http://schemas.microsoft.com/office/drawing/2014/main" id="{D81197C3-CCCD-2D1B-B5AE-8189EB4D4C00}"/>
              </a:ext>
            </a:extLst>
          </p:cNvPr>
          <p:cNvSpPr>
            <a:spLocks noGrp="1"/>
          </p:cNvSpPr>
          <p:nvPr>
            <p:ph type="sldNum" sz="quarter" idx="10"/>
          </p:nvPr>
        </p:nvSpPr>
        <p:spPr/>
        <p:txBody>
          <a:bodyPr/>
          <a:lstStyle/>
          <a:p>
            <a:fld id="{7691CCDB-B024-8747-B233-CAD1CBC7A901}" type="slidenum">
              <a:rPr lang="en-US" smtClean="0"/>
              <a:pPr/>
              <a:t>56</a:t>
            </a:fld>
            <a:endParaRPr lang="en-US"/>
          </a:p>
        </p:txBody>
      </p:sp>
    </p:spTree>
    <p:extLst>
      <p:ext uri="{BB962C8B-B14F-4D97-AF65-F5344CB8AC3E}">
        <p14:creationId xmlns:p14="http://schemas.microsoft.com/office/powerpoint/2010/main" val="13208650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72356B-CA39-E103-051B-6A89E73FF138}"/>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itle 3">
            <a:extLst>
              <a:ext uri="{FF2B5EF4-FFF2-40B4-BE49-F238E27FC236}">
                <a16:creationId xmlns:a16="http://schemas.microsoft.com/office/drawing/2014/main" id="{DCA9DA1A-E0A9-F953-58F4-69470A2918D0}"/>
              </a:ext>
            </a:extLst>
          </p:cNvPr>
          <p:cNvSpPr txBox="1">
            <a:spLocks/>
          </p:cNvSpPr>
          <p:nvPr/>
        </p:nvSpPr>
        <p:spPr>
          <a:xfrm>
            <a:off x="0" y="195263"/>
            <a:ext cx="8245475" cy="71596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r>
              <a:rPr lang="en-US" sz="1800">
                <a:latin typeface="Palatino Linotype" panose="02040502050505030304" pitchFamily="18" charset="0"/>
              </a:rPr>
              <a:t>Customer View-Checkout</a:t>
            </a:r>
          </a:p>
        </p:txBody>
      </p:sp>
      <p:pic>
        <p:nvPicPr>
          <p:cNvPr id="5" name="Picture 4">
            <a:extLst>
              <a:ext uri="{FF2B5EF4-FFF2-40B4-BE49-F238E27FC236}">
                <a16:creationId xmlns:a16="http://schemas.microsoft.com/office/drawing/2014/main" id="{90261331-CC90-FFDC-D884-6865D906B8E3}"/>
              </a:ext>
            </a:extLst>
          </p:cNvPr>
          <p:cNvPicPr>
            <a:picLocks noChangeAspect="1"/>
          </p:cNvPicPr>
          <p:nvPr/>
        </p:nvPicPr>
        <p:blipFill>
          <a:blip r:embed="rId3"/>
          <a:stretch>
            <a:fillRect/>
          </a:stretch>
        </p:blipFill>
        <p:spPr>
          <a:xfrm>
            <a:off x="2164118" y="553244"/>
            <a:ext cx="4815765" cy="4220876"/>
          </a:xfrm>
          <a:prstGeom prst="rect">
            <a:avLst/>
          </a:prstGeom>
          <a:solidFill>
            <a:schemeClr val="tx1"/>
          </a:solidFill>
          <a:ln>
            <a:solidFill>
              <a:schemeClr val="tx1"/>
            </a:solidFill>
          </a:ln>
        </p:spPr>
      </p:pic>
      <p:sp>
        <p:nvSpPr>
          <p:cNvPr id="8" name="Down Arrow 25">
            <a:extLst>
              <a:ext uri="{FF2B5EF4-FFF2-40B4-BE49-F238E27FC236}">
                <a16:creationId xmlns:a16="http://schemas.microsoft.com/office/drawing/2014/main" id="{B380626C-0AA0-D689-6EE2-6D3FBF9C3ADF}"/>
              </a:ext>
            </a:extLst>
          </p:cNvPr>
          <p:cNvSpPr/>
          <p:nvPr/>
        </p:nvSpPr>
        <p:spPr>
          <a:xfrm rot="16200000">
            <a:off x="1391534" y="3192416"/>
            <a:ext cx="264419" cy="776837"/>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41DD5586-2ABE-B061-AD65-DD121E89BCD5}"/>
              </a:ext>
            </a:extLst>
          </p:cNvPr>
          <p:cNvSpPr/>
          <p:nvPr/>
        </p:nvSpPr>
        <p:spPr>
          <a:xfrm>
            <a:off x="147345" y="3222853"/>
            <a:ext cx="1257943" cy="715962"/>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ea typeface="MS Mincho" panose="02020609040205080304" pitchFamily="49" charset="-128"/>
                <a:cs typeface="Arial" panose="020B0604020202020204" pitchFamily="34" charset="0"/>
              </a:rPr>
              <a:t>Additional Information from Customers</a:t>
            </a:r>
            <a:r>
              <a:rPr lang="en-US" sz="1100">
                <a:effectLst/>
                <a:ea typeface="MS Mincho" panose="02020609040205080304" pitchFamily="49" charset="-128"/>
                <a:cs typeface="Times New Roman" panose="02020603050405020304" pitchFamily="18" charset="0"/>
              </a:rPr>
              <a:t> </a:t>
            </a:r>
          </a:p>
        </p:txBody>
      </p:sp>
      <p:sp>
        <p:nvSpPr>
          <p:cNvPr id="3" name="Slide Number Placeholder 2">
            <a:extLst>
              <a:ext uri="{FF2B5EF4-FFF2-40B4-BE49-F238E27FC236}">
                <a16:creationId xmlns:a16="http://schemas.microsoft.com/office/drawing/2014/main" id="{5D1367D4-CF7E-9DEA-9579-52023D2073F9}"/>
              </a:ext>
            </a:extLst>
          </p:cNvPr>
          <p:cNvSpPr>
            <a:spLocks noGrp="1"/>
          </p:cNvSpPr>
          <p:nvPr>
            <p:ph type="sldNum" sz="quarter" idx="10"/>
          </p:nvPr>
        </p:nvSpPr>
        <p:spPr/>
        <p:txBody>
          <a:bodyPr/>
          <a:lstStyle/>
          <a:p>
            <a:fld id="{7691CCDB-B024-8747-B233-CAD1CBC7A901}" type="slidenum">
              <a:rPr lang="en-US" smtClean="0"/>
              <a:pPr/>
              <a:t>57</a:t>
            </a:fld>
            <a:endParaRPr lang="en-US"/>
          </a:p>
        </p:txBody>
      </p:sp>
    </p:spTree>
    <p:extLst>
      <p:ext uri="{BB962C8B-B14F-4D97-AF65-F5344CB8AC3E}">
        <p14:creationId xmlns:p14="http://schemas.microsoft.com/office/powerpoint/2010/main" val="1085980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DFD2C5-93DF-2720-1525-3A8793ED8DF7}"/>
              </a:ext>
            </a:extLst>
          </p:cNvPr>
          <p:cNvPicPr>
            <a:picLocks noChangeAspect="1"/>
          </p:cNvPicPr>
          <p:nvPr/>
        </p:nvPicPr>
        <p:blipFill>
          <a:blip r:embed="rId3"/>
          <a:stretch>
            <a:fillRect/>
          </a:stretch>
        </p:blipFill>
        <p:spPr>
          <a:xfrm>
            <a:off x="145250" y="825035"/>
            <a:ext cx="3371097" cy="3801450"/>
          </a:xfrm>
          <a:prstGeom prst="rect">
            <a:avLst/>
          </a:prstGeom>
          <a:ln>
            <a:solidFill>
              <a:schemeClr val="tx1"/>
            </a:solidFill>
          </a:ln>
        </p:spPr>
      </p:pic>
      <p:sp>
        <p:nvSpPr>
          <p:cNvPr id="4" name="Title 3"/>
          <p:cNvSpPr>
            <a:spLocks noGrp="1"/>
          </p:cNvSpPr>
          <p:nvPr>
            <p:ph type="title" idx="4294967295"/>
          </p:nvPr>
        </p:nvSpPr>
        <p:spPr>
          <a:xfrm>
            <a:off x="0" y="158750"/>
            <a:ext cx="8245475" cy="715963"/>
          </a:xfrm>
        </p:spPr>
        <p:txBody>
          <a:bodyPr/>
          <a:lstStyle/>
          <a:p>
            <a:r>
              <a:rPr lang="en-US" sz="1800">
                <a:latin typeface="Palatino Linotype" panose="02040502050505030304" pitchFamily="18" charset="0"/>
              </a:rPr>
              <a:t>Customer View-Confirmation</a:t>
            </a:r>
          </a:p>
        </p:txBody>
      </p:sp>
      <p:sp>
        <p:nvSpPr>
          <p:cNvPr id="6" name="Chevron 5"/>
          <p:cNvSpPr/>
          <p:nvPr/>
        </p:nvSpPr>
        <p:spPr>
          <a:xfrm>
            <a:off x="3739086" y="2496753"/>
            <a:ext cx="516890" cy="79248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Arrow: Left 2">
            <a:extLst>
              <a:ext uri="{FF2B5EF4-FFF2-40B4-BE49-F238E27FC236}">
                <a16:creationId xmlns:a16="http://schemas.microsoft.com/office/drawing/2014/main" id="{59862331-5715-0D6D-6D69-5EAD8206E6B3}"/>
              </a:ext>
            </a:extLst>
          </p:cNvPr>
          <p:cNvSpPr/>
          <p:nvPr/>
        </p:nvSpPr>
        <p:spPr>
          <a:xfrm>
            <a:off x="3109132" y="2967801"/>
            <a:ext cx="658495" cy="216535"/>
          </a:xfrm>
          <a:prstGeom prst="lef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descr="A screenshot of a computer&#10;&#10;Description automatically generated with low confidence">
            <a:extLst>
              <a:ext uri="{FF2B5EF4-FFF2-40B4-BE49-F238E27FC236}">
                <a16:creationId xmlns:a16="http://schemas.microsoft.com/office/drawing/2014/main" id="{AFA33D97-0271-4466-392C-4DDA3C5C617B}"/>
              </a:ext>
            </a:extLst>
          </p:cNvPr>
          <p:cNvPicPr>
            <a:picLocks noChangeAspect="1"/>
          </p:cNvPicPr>
          <p:nvPr/>
        </p:nvPicPr>
        <p:blipFill>
          <a:blip r:embed="rId4"/>
          <a:stretch>
            <a:fillRect/>
          </a:stretch>
        </p:blipFill>
        <p:spPr>
          <a:xfrm>
            <a:off x="3745294" y="1433535"/>
            <a:ext cx="4226560" cy="2584450"/>
          </a:xfrm>
          <a:prstGeom prst="rect">
            <a:avLst/>
          </a:prstGeom>
          <a:ln>
            <a:solidFill>
              <a:schemeClr val="tx1"/>
            </a:solidFill>
          </a:ln>
        </p:spPr>
      </p:pic>
      <p:grpSp>
        <p:nvGrpSpPr>
          <p:cNvPr id="9" name="Group 8">
            <a:extLst>
              <a:ext uri="{FF2B5EF4-FFF2-40B4-BE49-F238E27FC236}">
                <a16:creationId xmlns:a16="http://schemas.microsoft.com/office/drawing/2014/main" id="{78FB294B-B436-2B8E-4E87-0F0E5D2F3024}"/>
              </a:ext>
            </a:extLst>
          </p:cNvPr>
          <p:cNvGrpSpPr/>
          <p:nvPr/>
        </p:nvGrpSpPr>
        <p:grpSpPr>
          <a:xfrm>
            <a:off x="7471493" y="1840352"/>
            <a:ext cx="1519664" cy="564832"/>
            <a:chOff x="-35933" y="88343"/>
            <a:chExt cx="1116633" cy="329935"/>
          </a:xfrm>
        </p:grpSpPr>
        <p:sp>
          <p:nvSpPr>
            <p:cNvPr id="11" name="Down Arrow 25">
              <a:extLst>
                <a:ext uri="{FF2B5EF4-FFF2-40B4-BE49-F238E27FC236}">
                  <a16:creationId xmlns:a16="http://schemas.microsoft.com/office/drawing/2014/main" id="{B94D0FBF-2DBA-DF7B-6486-3DD60FBF0B3A}"/>
                </a:ext>
              </a:extLst>
            </p:cNvPr>
            <p:cNvSpPr/>
            <p:nvPr/>
          </p:nvSpPr>
          <p:spPr>
            <a:xfrm rot="5400000">
              <a:off x="43731" y="83441"/>
              <a:ext cx="180411" cy="33973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Linotype" panose="02040502050505030304" pitchFamily="18" charset="0"/>
              </a:endParaRPr>
            </a:p>
          </p:txBody>
        </p:sp>
        <p:sp>
          <p:nvSpPr>
            <p:cNvPr id="12" name="Rectangle 11">
              <a:extLst>
                <a:ext uri="{FF2B5EF4-FFF2-40B4-BE49-F238E27FC236}">
                  <a16:creationId xmlns:a16="http://schemas.microsoft.com/office/drawing/2014/main" id="{E352017C-6E9A-4490-5A08-D4C92B78273D}"/>
                </a:ext>
              </a:extLst>
            </p:cNvPr>
            <p:cNvSpPr/>
            <p:nvPr/>
          </p:nvSpPr>
          <p:spPr>
            <a:xfrm>
              <a:off x="166935" y="88343"/>
              <a:ext cx="913765" cy="329935"/>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Send Girl Scout a Cheer</a:t>
              </a:r>
              <a:endParaRPr lang="en-US" sz="1100">
                <a:effectLst/>
                <a:latin typeface="Palatino Linotype" panose="02040502050505030304" pitchFamily="18" charset="0"/>
                <a:ea typeface="MS Mincho" panose="02020609040205080304" pitchFamily="49" charset="-128"/>
                <a:cs typeface="Arial" panose="020B0604020202020204" pitchFamily="34" charset="0"/>
              </a:endParaRPr>
            </a:p>
          </p:txBody>
        </p:sp>
      </p:grpSp>
      <p:grpSp>
        <p:nvGrpSpPr>
          <p:cNvPr id="13" name="Group 12">
            <a:extLst>
              <a:ext uri="{FF2B5EF4-FFF2-40B4-BE49-F238E27FC236}">
                <a16:creationId xmlns:a16="http://schemas.microsoft.com/office/drawing/2014/main" id="{9B731E9A-5023-9E73-1179-3B80CC4FB0DF}"/>
              </a:ext>
            </a:extLst>
          </p:cNvPr>
          <p:cNvGrpSpPr/>
          <p:nvPr/>
        </p:nvGrpSpPr>
        <p:grpSpPr>
          <a:xfrm>
            <a:off x="7585944" y="2799505"/>
            <a:ext cx="1450108" cy="610446"/>
            <a:chOff x="-49958" y="-39897"/>
            <a:chExt cx="1020138" cy="611637"/>
          </a:xfrm>
        </p:grpSpPr>
        <p:sp>
          <p:nvSpPr>
            <p:cNvPr id="17" name="Down Arrow 25">
              <a:extLst>
                <a:ext uri="{FF2B5EF4-FFF2-40B4-BE49-F238E27FC236}">
                  <a16:creationId xmlns:a16="http://schemas.microsoft.com/office/drawing/2014/main" id="{47440A82-743D-D7BA-854A-606970CB68AF}"/>
                </a:ext>
              </a:extLst>
            </p:cNvPr>
            <p:cNvSpPr/>
            <p:nvPr/>
          </p:nvSpPr>
          <p:spPr>
            <a:xfrm rot="5400000">
              <a:off x="-6116" y="85392"/>
              <a:ext cx="252055" cy="33973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Linotype" panose="02040502050505030304" pitchFamily="18" charset="0"/>
              </a:endParaRPr>
            </a:p>
          </p:txBody>
        </p:sp>
        <p:sp>
          <p:nvSpPr>
            <p:cNvPr id="18" name="Rectangle 17">
              <a:extLst>
                <a:ext uri="{FF2B5EF4-FFF2-40B4-BE49-F238E27FC236}">
                  <a16:creationId xmlns:a16="http://schemas.microsoft.com/office/drawing/2014/main" id="{B3B0E574-B749-05FA-EB8D-FF47F8EC2A87}"/>
                </a:ext>
              </a:extLst>
            </p:cNvPr>
            <p:cNvSpPr/>
            <p:nvPr/>
          </p:nvSpPr>
          <p:spPr>
            <a:xfrm>
              <a:off x="168323" y="-39897"/>
              <a:ext cx="801857" cy="61163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Place another order</a:t>
              </a:r>
              <a:endParaRPr lang="en-US" sz="1100">
                <a:effectLst/>
                <a:latin typeface="Palatino Linotype" panose="02040502050505030304" pitchFamily="18" charset="0"/>
                <a:ea typeface="MS Mincho" panose="02020609040205080304" pitchFamily="49" charset="-128"/>
                <a:cs typeface="Arial" panose="020B0604020202020204" pitchFamily="34" charset="0"/>
              </a:endParaRPr>
            </a:p>
          </p:txBody>
        </p:sp>
      </p:grpSp>
      <p:sp>
        <p:nvSpPr>
          <p:cNvPr id="5" name="Footer Placeholder 4">
            <a:extLst>
              <a:ext uri="{FF2B5EF4-FFF2-40B4-BE49-F238E27FC236}">
                <a16:creationId xmlns:a16="http://schemas.microsoft.com/office/drawing/2014/main" id="{8A054E66-74CE-EDFC-955D-AEBFF4527721}"/>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Slide Number Placeholder 6">
            <a:extLst>
              <a:ext uri="{FF2B5EF4-FFF2-40B4-BE49-F238E27FC236}">
                <a16:creationId xmlns:a16="http://schemas.microsoft.com/office/drawing/2014/main" id="{B566CE56-4564-A0F1-A0C1-D14A40D5EFC9}"/>
              </a:ext>
            </a:extLst>
          </p:cNvPr>
          <p:cNvSpPr>
            <a:spLocks noGrp="1"/>
          </p:cNvSpPr>
          <p:nvPr>
            <p:ph type="sldNum" sz="quarter" idx="10"/>
          </p:nvPr>
        </p:nvSpPr>
        <p:spPr/>
        <p:txBody>
          <a:bodyPr/>
          <a:lstStyle/>
          <a:p>
            <a:fld id="{7691CCDB-B024-8747-B233-CAD1CBC7A901}" type="slidenum">
              <a:rPr lang="en-US" smtClean="0"/>
              <a:pPr/>
              <a:t>58</a:t>
            </a:fld>
            <a:endParaRPr lang="en-US"/>
          </a:p>
        </p:txBody>
      </p:sp>
    </p:spTree>
    <p:extLst>
      <p:ext uri="{BB962C8B-B14F-4D97-AF65-F5344CB8AC3E}">
        <p14:creationId xmlns:p14="http://schemas.microsoft.com/office/powerpoint/2010/main" val="318258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a:latin typeface="+mj-lt"/>
              </a:rPr>
              <a:t>Digital Cookie Shipping Fees</a:t>
            </a:r>
          </a:p>
        </p:txBody>
      </p:sp>
      <p:sp>
        <p:nvSpPr>
          <p:cNvPr id="5" name="Text Placeholder 4">
            <a:extLst>
              <a:ext uri="{FF2B5EF4-FFF2-40B4-BE49-F238E27FC236}">
                <a16:creationId xmlns:a16="http://schemas.microsoft.com/office/drawing/2014/main" id="{C0B4845E-9647-94B4-F301-7AE5884F7A86}"/>
              </a:ext>
            </a:extLst>
          </p:cNvPr>
          <p:cNvSpPr>
            <a:spLocks noGrp="1"/>
          </p:cNvSpPr>
          <p:nvPr>
            <p:ph type="body" sz="quarter" idx="13"/>
          </p:nvPr>
        </p:nvSpPr>
        <p:spPr/>
        <p:txBody>
          <a:bodyPr/>
          <a:lstStyle/>
          <a:p>
            <a:r>
              <a:rPr lang="en-US"/>
              <a:t>Digital Cookie Shipping Fees</a:t>
            </a:r>
          </a:p>
        </p:txBody>
      </p:sp>
      <p:sp>
        <p:nvSpPr>
          <p:cNvPr id="8" name="TextBox 7"/>
          <p:cNvSpPr txBox="1"/>
          <p:nvPr/>
        </p:nvSpPr>
        <p:spPr>
          <a:xfrm>
            <a:off x="3647974" y="3360004"/>
            <a:ext cx="5257900" cy="1569660"/>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Palatino Linotype" panose="02040502050505030304" pitchFamily="18" charset="0"/>
              </a:rPr>
              <a:t>Don’t make the decision for your customers, the answer is always no unless you ask.</a:t>
            </a:r>
          </a:p>
          <a:p>
            <a:pPr marL="285750" indent="-285750">
              <a:buFont typeface="Arial" panose="020B0604020202020204" pitchFamily="34" charset="0"/>
              <a:buChar char="•"/>
            </a:pPr>
            <a:r>
              <a:rPr lang="en-US" sz="1600">
                <a:latin typeface="Palatino Linotype" panose="02040502050505030304" pitchFamily="18" charset="0"/>
              </a:rPr>
              <a:t>Customers want the cookies and are willing to pay shipping</a:t>
            </a:r>
          </a:p>
          <a:p>
            <a:pPr marL="285750" indent="-285750">
              <a:buFont typeface="Arial" panose="020B0604020202020204" pitchFamily="34" charset="0"/>
              <a:buChar char="•"/>
            </a:pPr>
            <a:r>
              <a:rPr lang="en-US" sz="1600">
                <a:latin typeface="Palatino Linotype" panose="02040502050505030304" pitchFamily="18" charset="0"/>
              </a:rPr>
              <a:t>They have the option to not purchase shipped and still donate-that is more sales than not asking</a:t>
            </a:r>
          </a:p>
        </p:txBody>
      </p:sp>
      <p:graphicFrame>
        <p:nvGraphicFramePr>
          <p:cNvPr id="10" name="Table 9"/>
          <p:cNvGraphicFramePr>
            <a:graphicFrameLocks noGrp="1"/>
          </p:cNvGraphicFramePr>
          <p:nvPr>
            <p:extLst>
              <p:ext uri="{D42A27DB-BD31-4B8C-83A1-F6EECF244321}">
                <p14:modId xmlns:p14="http://schemas.microsoft.com/office/powerpoint/2010/main" val="2710136007"/>
              </p:ext>
            </p:extLst>
          </p:nvPr>
        </p:nvGraphicFramePr>
        <p:xfrm>
          <a:off x="3809999" y="160121"/>
          <a:ext cx="5190674" cy="1346200"/>
        </p:xfrm>
        <a:graphic>
          <a:graphicData uri="http://schemas.openxmlformats.org/drawingml/2006/table">
            <a:tbl>
              <a:tblPr firstRow="1">
                <a:tableStyleId>{00A15C55-8517-42AA-B614-E9B94910E393}</a:tableStyleId>
              </a:tblPr>
              <a:tblGrid>
                <a:gridCol w="1782384">
                  <a:extLst>
                    <a:ext uri="{9D8B030D-6E8A-4147-A177-3AD203B41FA5}">
                      <a16:colId xmlns:a16="http://schemas.microsoft.com/office/drawing/2014/main" val="20000"/>
                    </a:ext>
                  </a:extLst>
                </a:gridCol>
                <a:gridCol w="3408290">
                  <a:extLst>
                    <a:ext uri="{9D8B030D-6E8A-4147-A177-3AD203B41FA5}">
                      <a16:colId xmlns:a16="http://schemas.microsoft.com/office/drawing/2014/main" val="20001"/>
                    </a:ext>
                  </a:extLst>
                </a:gridCol>
              </a:tblGrid>
              <a:tr h="566487">
                <a:tc>
                  <a:txBody>
                    <a:bodyPr/>
                    <a:lstStyle/>
                    <a:p>
                      <a:r>
                        <a:rPr lang="en-US" sz="1800">
                          <a:solidFill>
                            <a:schemeClr val="bg1"/>
                          </a:solidFill>
                          <a:latin typeface="Palatino Linotype" panose="02040502050505030304" pitchFamily="18" charset="0"/>
                        </a:rPr>
                        <a:t>Package Bracket</a:t>
                      </a:r>
                    </a:p>
                  </a:txBody>
                  <a:tcPr/>
                </a:tc>
                <a:tc>
                  <a:txBody>
                    <a:bodyPr/>
                    <a:lstStyle/>
                    <a:p>
                      <a:r>
                        <a:rPr lang="en-US" sz="1800">
                          <a:solidFill>
                            <a:schemeClr val="bg1"/>
                          </a:solidFill>
                          <a:latin typeface="Palatino Linotype" panose="02040502050505030304" pitchFamily="18" charset="0"/>
                        </a:rPr>
                        <a:t>Digital Cookie 2023-2024 Consumer</a:t>
                      </a:r>
                      <a:r>
                        <a:rPr lang="en-US" sz="1800" baseline="0">
                          <a:solidFill>
                            <a:schemeClr val="bg1"/>
                          </a:solidFill>
                          <a:latin typeface="Palatino Linotype" panose="02040502050505030304" pitchFamily="18" charset="0"/>
                        </a:rPr>
                        <a:t> Charged Flat Fee</a:t>
                      </a:r>
                      <a:endParaRPr lang="en-US" sz="1800">
                        <a:solidFill>
                          <a:schemeClr val="bg1"/>
                        </a:solidFill>
                        <a:latin typeface="Palatino Linotype" panose="02040502050505030304" pitchFamily="18" charset="0"/>
                      </a:endParaRPr>
                    </a:p>
                  </a:txBody>
                  <a:tcPr/>
                </a:tc>
                <a:extLst>
                  <a:ext uri="{0D108BD9-81ED-4DB2-BD59-A6C34878D82A}">
                    <a16:rowId xmlns:a16="http://schemas.microsoft.com/office/drawing/2014/main" val="10000"/>
                  </a:ext>
                </a:extLst>
              </a:tr>
              <a:tr h="281354">
                <a:tc>
                  <a:txBody>
                    <a:bodyPr/>
                    <a:lstStyle/>
                    <a:p>
                      <a:r>
                        <a:rPr lang="en-US" sz="1600">
                          <a:latin typeface="Palatino Linotype" panose="02040502050505030304" pitchFamily="18" charset="0"/>
                        </a:rPr>
                        <a:t>4-8</a:t>
                      </a:r>
                    </a:p>
                  </a:txBody>
                  <a:tcPr/>
                </a:tc>
                <a:tc>
                  <a:txBody>
                    <a:bodyPr/>
                    <a:lstStyle/>
                    <a:p>
                      <a:r>
                        <a:rPr lang="en-US" sz="1600">
                          <a:latin typeface="Palatino Linotype" panose="02040502050505030304" pitchFamily="18" charset="0"/>
                        </a:rPr>
                        <a:t>$12.99 (tier A)</a:t>
                      </a:r>
                    </a:p>
                  </a:txBody>
                  <a:tcPr/>
                </a:tc>
                <a:extLst>
                  <a:ext uri="{0D108BD9-81ED-4DB2-BD59-A6C34878D82A}">
                    <a16:rowId xmlns:a16="http://schemas.microsoft.com/office/drawing/2014/main" val="10001"/>
                  </a:ext>
                </a:extLst>
              </a:tr>
              <a:tr h="370840">
                <a:tc>
                  <a:txBody>
                    <a:bodyPr/>
                    <a:lstStyle/>
                    <a:p>
                      <a:r>
                        <a:rPr lang="en-US" sz="1600">
                          <a:latin typeface="Palatino Linotype" panose="02040502050505030304" pitchFamily="18" charset="0"/>
                        </a:rPr>
                        <a:t>9-12</a:t>
                      </a:r>
                    </a:p>
                  </a:txBody>
                  <a:tcPr/>
                </a:tc>
                <a:tc>
                  <a:txBody>
                    <a:bodyPr/>
                    <a:lstStyle/>
                    <a:p>
                      <a:r>
                        <a:rPr lang="en-US" sz="1600">
                          <a:latin typeface="Palatino Linotype" panose="02040502050505030304" pitchFamily="18" charset="0"/>
                        </a:rPr>
                        <a:t>$14.99 (tier B)</a:t>
                      </a:r>
                    </a:p>
                  </a:txBody>
                  <a:tcPr/>
                </a:tc>
                <a:extLst>
                  <a:ext uri="{0D108BD9-81ED-4DB2-BD59-A6C34878D82A}">
                    <a16:rowId xmlns:a16="http://schemas.microsoft.com/office/drawing/2014/main" val="10002"/>
                  </a:ext>
                </a:extLst>
              </a:tr>
            </a:tbl>
          </a:graphicData>
        </a:graphic>
      </p:graphicFrame>
      <p:sp>
        <p:nvSpPr>
          <p:cNvPr id="11" name="TextBox 10"/>
          <p:cNvSpPr txBox="1"/>
          <p:nvPr/>
        </p:nvSpPr>
        <p:spPr>
          <a:xfrm>
            <a:off x="3647974" y="1714446"/>
            <a:ext cx="5388077" cy="1492716"/>
          </a:xfrm>
          <a:prstGeom prst="rect">
            <a:avLst/>
          </a:prstGeom>
          <a:noFill/>
        </p:spPr>
        <p:txBody>
          <a:bodyPr wrap="square" rtlCol="0">
            <a:spAutoFit/>
          </a:bodyPr>
          <a:lstStyle/>
          <a:p>
            <a:r>
              <a:rPr lang="en-US" sz="1300" i="1">
                <a:latin typeface="Palatino Linotype" panose="02040502050505030304" pitchFamily="18" charset="0"/>
              </a:rPr>
              <a:t>For orders of 13 packages or more shipping is calculated as follows:</a:t>
            </a:r>
          </a:p>
          <a:p>
            <a:r>
              <a:rPr lang="en-US" sz="1300" i="1">
                <a:latin typeface="Palatino Linotype" panose="02040502050505030304" pitchFamily="18" charset="0"/>
              </a:rPr>
              <a:t>13 packages of cookies: tier B (12 packages) + tier A (1 more package) = $27.98 </a:t>
            </a:r>
          </a:p>
          <a:p>
            <a:r>
              <a:rPr lang="en-US" sz="1300" i="1">
                <a:latin typeface="Palatino Linotype" panose="02040502050505030304" pitchFamily="18" charset="0"/>
              </a:rPr>
              <a:t>25 packages of cookies: tier B x 2 (24 packages) + tier A (1 more package) = $42.97</a:t>
            </a:r>
          </a:p>
          <a:p>
            <a:endParaRPr lang="en-US" sz="1300" i="1">
              <a:latin typeface="Palatino Linotype" panose="02040502050505030304" pitchFamily="18" charset="0"/>
            </a:endParaRPr>
          </a:p>
          <a:p>
            <a:r>
              <a:rPr lang="en-US" sz="1300" i="1">
                <a:latin typeface="Palatino Linotype" panose="02040502050505030304" pitchFamily="18" charset="0"/>
              </a:rPr>
              <a:t>$5.00 surcharge to orders shipping to Hawaii, Alaska, Puerto Rico, APO/FPO/DPO, Guam and US Virgin Islands</a:t>
            </a:r>
          </a:p>
        </p:txBody>
      </p:sp>
      <p:sp>
        <p:nvSpPr>
          <p:cNvPr id="3" name="Footer Placeholder 2">
            <a:extLst>
              <a:ext uri="{FF2B5EF4-FFF2-40B4-BE49-F238E27FC236}">
                <a16:creationId xmlns:a16="http://schemas.microsoft.com/office/drawing/2014/main" id="{548B3E92-8E4A-4A49-4C92-907C9FA70944}"/>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Slide Number Placeholder 5">
            <a:extLst>
              <a:ext uri="{FF2B5EF4-FFF2-40B4-BE49-F238E27FC236}">
                <a16:creationId xmlns:a16="http://schemas.microsoft.com/office/drawing/2014/main" id="{F8A3227A-F7CE-FF84-C251-D5A1D56A9F74}"/>
              </a:ext>
            </a:extLst>
          </p:cNvPr>
          <p:cNvSpPr>
            <a:spLocks noGrp="1"/>
          </p:cNvSpPr>
          <p:nvPr>
            <p:ph type="sldNum" sz="quarter" idx="10"/>
          </p:nvPr>
        </p:nvSpPr>
        <p:spPr/>
        <p:txBody>
          <a:bodyPr/>
          <a:lstStyle/>
          <a:p>
            <a:fld id="{7691CCDB-B024-8747-B233-CAD1CBC7A901}" type="slidenum">
              <a:rPr lang="en-US" smtClean="0"/>
              <a:pPr/>
              <a:t>59</a:t>
            </a:fld>
            <a:endParaRPr lang="en-US"/>
          </a:p>
        </p:txBody>
      </p:sp>
    </p:spTree>
    <p:extLst>
      <p:ext uri="{BB962C8B-B14F-4D97-AF65-F5344CB8AC3E}">
        <p14:creationId xmlns:p14="http://schemas.microsoft.com/office/powerpoint/2010/main" val="4166492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C7C75-B53F-FE26-619E-951E19CC0FC0}"/>
              </a:ext>
            </a:extLst>
          </p:cNvPr>
          <p:cNvSpPr>
            <a:spLocks noGrp="1"/>
          </p:cNvSpPr>
          <p:nvPr>
            <p:ph type="body" sz="quarter" idx="12"/>
          </p:nvPr>
        </p:nvSpPr>
        <p:spPr/>
        <p:txBody>
          <a:bodyPr/>
          <a:lstStyle/>
          <a:p>
            <a:r>
              <a:rPr lang="en-US"/>
              <a:t>Who Uses Digital Cookie?</a:t>
            </a:r>
          </a:p>
        </p:txBody>
      </p:sp>
      <p:sp>
        <p:nvSpPr>
          <p:cNvPr id="3" name="Footer Placeholder 2">
            <a:extLst>
              <a:ext uri="{FF2B5EF4-FFF2-40B4-BE49-F238E27FC236}">
                <a16:creationId xmlns:a16="http://schemas.microsoft.com/office/drawing/2014/main" id="{301437B7-2F8B-4CC2-2824-8CD099956E1D}"/>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Slide Number Placeholder 3">
            <a:extLst>
              <a:ext uri="{FF2B5EF4-FFF2-40B4-BE49-F238E27FC236}">
                <a16:creationId xmlns:a16="http://schemas.microsoft.com/office/drawing/2014/main" id="{00B4310A-D8EC-AB38-01E1-8D0A457ABDA9}"/>
              </a:ext>
            </a:extLst>
          </p:cNvPr>
          <p:cNvSpPr>
            <a:spLocks noGrp="1"/>
          </p:cNvSpPr>
          <p:nvPr>
            <p:ph type="sldNum" sz="quarter" idx="10"/>
          </p:nvPr>
        </p:nvSpPr>
        <p:spPr/>
        <p:txBody>
          <a:bodyPr/>
          <a:lstStyle/>
          <a:p>
            <a:fld id="{7691CCDB-B024-8747-B233-CAD1CBC7A901}" type="slidenum">
              <a:rPr lang="en-US" smtClean="0"/>
              <a:pPr/>
              <a:t>6</a:t>
            </a:fld>
            <a:endParaRPr lang="en-US"/>
          </a:p>
        </p:txBody>
      </p:sp>
    </p:spTree>
    <p:extLst>
      <p:ext uri="{BB962C8B-B14F-4D97-AF65-F5344CB8AC3E}">
        <p14:creationId xmlns:p14="http://schemas.microsoft.com/office/powerpoint/2010/main" val="1691541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B59A852-F760-1518-A5BF-870A2FDDD7AF}"/>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ext Placeholder 3">
            <a:extLst>
              <a:ext uri="{FF2B5EF4-FFF2-40B4-BE49-F238E27FC236}">
                <a16:creationId xmlns:a16="http://schemas.microsoft.com/office/drawing/2014/main" id="{96C9E2AA-BEAC-F743-E38B-54D54E3CACAB}"/>
              </a:ext>
            </a:extLst>
          </p:cNvPr>
          <p:cNvSpPr>
            <a:spLocks noGrp="1"/>
          </p:cNvSpPr>
          <p:nvPr>
            <p:ph type="body" sz="quarter" idx="12"/>
          </p:nvPr>
        </p:nvSpPr>
        <p:spPr>
          <a:xfrm>
            <a:off x="519764" y="941436"/>
            <a:ext cx="8037095" cy="2959100"/>
          </a:xfrm>
        </p:spPr>
        <p:txBody>
          <a:bodyPr/>
          <a:lstStyle/>
          <a:p>
            <a:r>
              <a:rPr lang="en-US"/>
              <a:t>Digital Cookie Registration Self-help Steps</a:t>
            </a:r>
          </a:p>
        </p:txBody>
      </p:sp>
      <p:sp>
        <p:nvSpPr>
          <p:cNvPr id="5" name="Slide Number Placeholder 4">
            <a:extLst>
              <a:ext uri="{FF2B5EF4-FFF2-40B4-BE49-F238E27FC236}">
                <a16:creationId xmlns:a16="http://schemas.microsoft.com/office/drawing/2014/main" id="{8F2F3431-82A2-8AAD-6EB9-BFD6A1F6232B}"/>
              </a:ext>
            </a:extLst>
          </p:cNvPr>
          <p:cNvSpPr>
            <a:spLocks noGrp="1"/>
          </p:cNvSpPr>
          <p:nvPr>
            <p:ph type="sldNum" sz="quarter" idx="10"/>
          </p:nvPr>
        </p:nvSpPr>
        <p:spPr/>
        <p:txBody>
          <a:bodyPr/>
          <a:lstStyle/>
          <a:p>
            <a:fld id="{7691CCDB-B024-8747-B233-CAD1CBC7A901}" type="slidenum">
              <a:rPr lang="en-US" smtClean="0"/>
              <a:pPr/>
              <a:t>60</a:t>
            </a:fld>
            <a:endParaRPr lang="en-US"/>
          </a:p>
        </p:txBody>
      </p:sp>
    </p:spTree>
    <p:extLst>
      <p:ext uri="{BB962C8B-B14F-4D97-AF65-F5344CB8AC3E}">
        <p14:creationId xmlns:p14="http://schemas.microsoft.com/office/powerpoint/2010/main" val="641675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2F7C87-F5A9-A3B4-826C-15908C282430}"/>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46BE8E8B-94A0-8591-3F52-1D6CD801FBFB}"/>
              </a:ext>
            </a:extLst>
          </p:cNvPr>
          <p:cNvSpPr>
            <a:spLocks noGrp="1"/>
          </p:cNvSpPr>
          <p:nvPr>
            <p:ph type="body" sz="quarter" idx="19"/>
          </p:nvPr>
        </p:nvSpPr>
        <p:spPr/>
        <p:txBody>
          <a:bodyPr/>
          <a:lstStyle/>
          <a:p>
            <a:r>
              <a:rPr lang="en-US"/>
              <a:t>Digital Cookie Registration Self-help Steps</a:t>
            </a:r>
          </a:p>
        </p:txBody>
      </p:sp>
      <p:pic>
        <p:nvPicPr>
          <p:cNvPr id="5" name="Picture 4" descr="Graphical user interface, application&#10;&#10;Description automatically generated">
            <a:extLst>
              <a:ext uri="{FF2B5EF4-FFF2-40B4-BE49-F238E27FC236}">
                <a16:creationId xmlns:a16="http://schemas.microsoft.com/office/drawing/2014/main" id="{BA668D91-2B9D-0981-5B85-5AEF1D62E1A9}"/>
              </a:ext>
            </a:extLst>
          </p:cNvPr>
          <p:cNvPicPr>
            <a:picLocks noChangeAspect="1"/>
          </p:cNvPicPr>
          <p:nvPr/>
        </p:nvPicPr>
        <p:blipFill>
          <a:blip r:embed="rId3"/>
          <a:stretch>
            <a:fillRect/>
          </a:stretch>
        </p:blipFill>
        <p:spPr>
          <a:xfrm>
            <a:off x="438534" y="1236022"/>
            <a:ext cx="3281045" cy="2110740"/>
          </a:xfrm>
          <a:prstGeom prst="rect">
            <a:avLst/>
          </a:prstGeom>
          <a:ln>
            <a:solidFill>
              <a:schemeClr val="tx1"/>
            </a:solidFill>
          </a:ln>
        </p:spPr>
      </p:pic>
      <p:sp>
        <p:nvSpPr>
          <p:cNvPr id="6" name="Arrow: Right 5">
            <a:extLst>
              <a:ext uri="{FF2B5EF4-FFF2-40B4-BE49-F238E27FC236}">
                <a16:creationId xmlns:a16="http://schemas.microsoft.com/office/drawing/2014/main" id="{640720EE-F7B7-995E-494E-97C8AAFA2EB3}"/>
              </a:ext>
            </a:extLst>
          </p:cNvPr>
          <p:cNvSpPr/>
          <p:nvPr/>
        </p:nvSpPr>
        <p:spPr>
          <a:xfrm rot="16200000">
            <a:off x="2119096" y="3202136"/>
            <a:ext cx="638175" cy="30480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Picture 6">
            <a:extLst>
              <a:ext uri="{FF2B5EF4-FFF2-40B4-BE49-F238E27FC236}">
                <a16:creationId xmlns:a16="http://schemas.microsoft.com/office/drawing/2014/main" id="{6A2C0D70-7775-CD6D-79D0-B2B5936119CA}"/>
              </a:ext>
            </a:extLst>
          </p:cNvPr>
          <p:cNvPicPr>
            <a:picLocks noChangeAspect="1"/>
          </p:cNvPicPr>
          <p:nvPr/>
        </p:nvPicPr>
        <p:blipFill>
          <a:blip r:embed="rId4"/>
          <a:stretch>
            <a:fillRect/>
          </a:stretch>
        </p:blipFill>
        <p:spPr>
          <a:xfrm>
            <a:off x="4472688" y="490888"/>
            <a:ext cx="4423684" cy="4001381"/>
          </a:xfrm>
          <a:prstGeom prst="rect">
            <a:avLst/>
          </a:prstGeom>
          <a:ln>
            <a:solidFill>
              <a:schemeClr val="tx1"/>
            </a:solidFill>
          </a:ln>
        </p:spPr>
      </p:pic>
      <p:sp>
        <p:nvSpPr>
          <p:cNvPr id="8" name="Rectangle 7">
            <a:extLst>
              <a:ext uri="{FF2B5EF4-FFF2-40B4-BE49-F238E27FC236}">
                <a16:creationId xmlns:a16="http://schemas.microsoft.com/office/drawing/2014/main" id="{B57AB67B-4CA6-A0CB-A785-23FB8E5B46BF}"/>
              </a:ext>
            </a:extLst>
          </p:cNvPr>
          <p:cNvSpPr/>
          <p:nvPr/>
        </p:nvSpPr>
        <p:spPr>
          <a:xfrm>
            <a:off x="1868272" y="3547363"/>
            <a:ext cx="1139825" cy="610446"/>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Need Help to Log In</a:t>
            </a:r>
            <a:endParaRPr lang="en-US" sz="1100">
              <a:effectLst/>
              <a:latin typeface="Palatino Linotype" panose="02040502050505030304" pitchFamily="18" charset="0"/>
              <a:ea typeface="MS Mincho" panose="02020609040205080304" pitchFamily="49" charset="-128"/>
              <a:cs typeface="Arial" panose="020B0604020202020204" pitchFamily="34" charset="0"/>
            </a:endParaRPr>
          </a:p>
        </p:txBody>
      </p:sp>
      <p:pic>
        <p:nvPicPr>
          <p:cNvPr id="10" name="Graphic 9" descr="Badge 1 with solid fill">
            <a:extLst>
              <a:ext uri="{FF2B5EF4-FFF2-40B4-BE49-F238E27FC236}">
                <a16:creationId xmlns:a16="http://schemas.microsoft.com/office/drawing/2014/main" id="{8DEDF68E-89A7-49CB-BCDD-3AFAFFBFAA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6776" y="1321424"/>
            <a:ext cx="457200" cy="457200"/>
          </a:xfrm>
          <a:prstGeom prst="rect">
            <a:avLst/>
          </a:prstGeom>
        </p:spPr>
      </p:pic>
      <p:pic>
        <p:nvPicPr>
          <p:cNvPr id="12" name="Graphic 11" descr="Badge with solid fill">
            <a:extLst>
              <a:ext uri="{FF2B5EF4-FFF2-40B4-BE49-F238E27FC236}">
                <a16:creationId xmlns:a16="http://schemas.microsoft.com/office/drawing/2014/main" id="{125D581C-D9CF-18C6-6823-98541A6A3E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66776" y="2430472"/>
            <a:ext cx="457200" cy="457200"/>
          </a:xfrm>
          <a:prstGeom prst="rect">
            <a:avLst/>
          </a:prstGeom>
        </p:spPr>
      </p:pic>
      <p:pic>
        <p:nvPicPr>
          <p:cNvPr id="14" name="Graphic 13" descr="Badge 3 with solid fill">
            <a:extLst>
              <a:ext uri="{FF2B5EF4-FFF2-40B4-BE49-F238E27FC236}">
                <a16:creationId xmlns:a16="http://schemas.microsoft.com/office/drawing/2014/main" id="{0EA85993-6BD2-2FA0-D330-8A858DFC18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66776" y="3159759"/>
            <a:ext cx="457200" cy="457200"/>
          </a:xfrm>
          <a:prstGeom prst="rect">
            <a:avLst/>
          </a:prstGeom>
        </p:spPr>
      </p:pic>
      <p:pic>
        <p:nvPicPr>
          <p:cNvPr id="16" name="Graphic 15" descr="Badge 4 with solid fill">
            <a:extLst>
              <a:ext uri="{FF2B5EF4-FFF2-40B4-BE49-F238E27FC236}">
                <a16:creationId xmlns:a16="http://schemas.microsoft.com/office/drawing/2014/main" id="{79B44571-F174-0B7A-988F-B8A1641D53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43524" y="4059381"/>
            <a:ext cx="457200" cy="457200"/>
          </a:xfrm>
          <a:prstGeom prst="rect">
            <a:avLst/>
          </a:prstGeom>
        </p:spPr>
      </p:pic>
      <p:sp>
        <p:nvSpPr>
          <p:cNvPr id="9" name="Slide Number Placeholder 8">
            <a:extLst>
              <a:ext uri="{FF2B5EF4-FFF2-40B4-BE49-F238E27FC236}">
                <a16:creationId xmlns:a16="http://schemas.microsoft.com/office/drawing/2014/main" id="{1D176FB4-0AB5-D5F3-0C64-FE727930B39D}"/>
              </a:ext>
            </a:extLst>
          </p:cNvPr>
          <p:cNvSpPr>
            <a:spLocks noGrp="1"/>
          </p:cNvSpPr>
          <p:nvPr>
            <p:ph type="sldNum" sz="quarter" idx="10"/>
          </p:nvPr>
        </p:nvSpPr>
        <p:spPr/>
        <p:txBody>
          <a:bodyPr/>
          <a:lstStyle/>
          <a:p>
            <a:fld id="{7691CCDB-B024-8747-B233-CAD1CBC7A901}" type="slidenum">
              <a:rPr lang="en-US" smtClean="0"/>
              <a:pPr/>
              <a:t>61</a:t>
            </a:fld>
            <a:endParaRPr lang="en-US"/>
          </a:p>
        </p:txBody>
      </p:sp>
    </p:spTree>
    <p:extLst>
      <p:ext uri="{BB962C8B-B14F-4D97-AF65-F5344CB8AC3E}">
        <p14:creationId xmlns:p14="http://schemas.microsoft.com/office/powerpoint/2010/main" val="18142343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B59A852-F760-1518-A5BF-870A2FDDD7AF}"/>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ext Placeholder 3">
            <a:extLst>
              <a:ext uri="{FF2B5EF4-FFF2-40B4-BE49-F238E27FC236}">
                <a16:creationId xmlns:a16="http://schemas.microsoft.com/office/drawing/2014/main" id="{96C9E2AA-BEAC-F743-E38B-54D54E3CACAB}"/>
              </a:ext>
            </a:extLst>
          </p:cNvPr>
          <p:cNvSpPr>
            <a:spLocks noGrp="1"/>
          </p:cNvSpPr>
          <p:nvPr>
            <p:ph type="body" sz="quarter" idx="12"/>
          </p:nvPr>
        </p:nvSpPr>
        <p:spPr/>
        <p:txBody>
          <a:bodyPr/>
          <a:lstStyle/>
          <a:p>
            <a:r>
              <a:rPr lang="en-US"/>
              <a:t>Digital Cookie Help Center</a:t>
            </a:r>
          </a:p>
        </p:txBody>
      </p:sp>
      <p:sp>
        <p:nvSpPr>
          <p:cNvPr id="5" name="Slide Number Placeholder 4">
            <a:extLst>
              <a:ext uri="{FF2B5EF4-FFF2-40B4-BE49-F238E27FC236}">
                <a16:creationId xmlns:a16="http://schemas.microsoft.com/office/drawing/2014/main" id="{12D716BD-F8ED-C8D4-35F6-BAC992B06ACE}"/>
              </a:ext>
            </a:extLst>
          </p:cNvPr>
          <p:cNvSpPr>
            <a:spLocks noGrp="1"/>
          </p:cNvSpPr>
          <p:nvPr>
            <p:ph type="sldNum" sz="quarter" idx="10"/>
          </p:nvPr>
        </p:nvSpPr>
        <p:spPr/>
        <p:txBody>
          <a:bodyPr/>
          <a:lstStyle/>
          <a:p>
            <a:fld id="{7691CCDB-B024-8747-B233-CAD1CBC7A901}" type="slidenum">
              <a:rPr lang="en-US" smtClean="0"/>
              <a:pPr/>
              <a:t>62</a:t>
            </a:fld>
            <a:endParaRPr lang="en-US"/>
          </a:p>
        </p:txBody>
      </p:sp>
    </p:spTree>
    <p:extLst>
      <p:ext uri="{BB962C8B-B14F-4D97-AF65-F5344CB8AC3E}">
        <p14:creationId xmlns:p14="http://schemas.microsoft.com/office/powerpoint/2010/main" val="1710049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21072C-30F6-7AF0-689F-905ED7B95E8F}"/>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C02CBF9A-B320-4BE1-CC9A-74113423A094}"/>
              </a:ext>
            </a:extLst>
          </p:cNvPr>
          <p:cNvSpPr>
            <a:spLocks noGrp="1"/>
          </p:cNvSpPr>
          <p:nvPr>
            <p:ph type="body" sz="quarter" idx="19"/>
          </p:nvPr>
        </p:nvSpPr>
        <p:spPr>
          <a:xfrm>
            <a:off x="118488" y="159293"/>
            <a:ext cx="8801100" cy="471037"/>
          </a:xfrm>
        </p:spPr>
        <p:txBody>
          <a:bodyPr>
            <a:noAutofit/>
          </a:bodyPr>
          <a:lstStyle/>
          <a:p>
            <a:r>
              <a:rPr lang="en-US" sz="1800" b="0">
                <a:latin typeface="Palatino Linotype" panose="02040502050505030304" pitchFamily="18" charset="0"/>
              </a:rPr>
              <a:t>Digital Cookie Help Center</a:t>
            </a:r>
          </a:p>
        </p:txBody>
      </p:sp>
      <p:sp>
        <p:nvSpPr>
          <p:cNvPr id="7" name="TextBox 6">
            <a:extLst>
              <a:ext uri="{FF2B5EF4-FFF2-40B4-BE49-F238E27FC236}">
                <a16:creationId xmlns:a16="http://schemas.microsoft.com/office/drawing/2014/main" id="{481BEAFE-B9B6-1CBA-0AA7-872680D35311}"/>
              </a:ext>
            </a:extLst>
          </p:cNvPr>
          <p:cNvSpPr txBox="1"/>
          <p:nvPr/>
        </p:nvSpPr>
        <p:spPr>
          <a:xfrm>
            <a:off x="380999" y="518587"/>
            <a:ext cx="8104460" cy="914400"/>
          </a:xfrm>
          <a:prstGeom prst="rect">
            <a:avLst/>
          </a:prstGeom>
          <a:noFill/>
          <a:ln>
            <a:noFill/>
          </a:ln>
        </p:spPr>
        <p:txBody>
          <a:bodyPr vert="horz" wrap="none" lIns="91440" tIns="45720" rIns="91440" bIns="45720" rtlCol="0" anchor="ctr">
            <a:noAutofit/>
          </a:bodyPr>
          <a:lstStyle/>
          <a:p>
            <a:pPr algn="ctr"/>
            <a:r>
              <a:rPr lang="en-US" sz="1600" b="1">
                <a:latin typeface="Palatino Linotype" panose="02040502050505030304" pitchFamily="18" charset="0"/>
              </a:rPr>
              <a:t>Your go-to place if you need support! </a:t>
            </a:r>
          </a:p>
        </p:txBody>
      </p:sp>
      <p:pic>
        <p:nvPicPr>
          <p:cNvPr id="9" name="Picture 8">
            <a:extLst>
              <a:ext uri="{FF2B5EF4-FFF2-40B4-BE49-F238E27FC236}">
                <a16:creationId xmlns:a16="http://schemas.microsoft.com/office/drawing/2014/main" id="{B140FF74-89DA-E6C8-8FC6-4CF455FF0E18}"/>
              </a:ext>
            </a:extLst>
          </p:cNvPr>
          <p:cNvPicPr>
            <a:picLocks noChangeAspect="1"/>
          </p:cNvPicPr>
          <p:nvPr/>
        </p:nvPicPr>
        <p:blipFill>
          <a:blip r:embed="rId3"/>
          <a:stretch>
            <a:fillRect/>
          </a:stretch>
        </p:blipFill>
        <p:spPr>
          <a:xfrm>
            <a:off x="171449" y="1287661"/>
            <a:ext cx="3977353" cy="2863452"/>
          </a:xfrm>
          <a:prstGeom prst="rect">
            <a:avLst/>
          </a:prstGeom>
        </p:spPr>
      </p:pic>
      <p:sp>
        <p:nvSpPr>
          <p:cNvPr id="11" name="Arrow: Up 10">
            <a:extLst>
              <a:ext uri="{FF2B5EF4-FFF2-40B4-BE49-F238E27FC236}">
                <a16:creationId xmlns:a16="http://schemas.microsoft.com/office/drawing/2014/main" id="{F020B5D0-24B3-4B2D-E254-A7202ED1A959}"/>
              </a:ext>
            </a:extLst>
          </p:cNvPr>
          <p:cNvSpPr/>
          <p:nvPr/>
        </p:nvSpPr>
        <p:spPr>
          <a:xfrm>
            <a:off x="2057400" y="4056782"/>
            <a:ext cx="367371" cy="722212"/>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C4A96956-9C0B-F065-E0EB-787A88C0D536}"/>
              </a:ext>
            </a:extLst>
          </p:cNvPr>
          <p:cNvSpPr/>
          <p:nvPr/>
        </p:nvSpPr>
        <p:spPr>
          <a:xfrm>
            <a:off x="2720548" y="2875705"/>
            <a:ext cx="904875" cy="4095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499DFA2-FBFF-8955-A7AA-9C656552BBA6}"/>
              </a:ext>
            </a:extLst>
          </p:cNvPr>
          <p:cNvPicPr>
            <a:picLocks noChangeAspect="1"/>
          </p:cNvPicPr>
          <p:nvPr/>
        </p:nvPicPr>
        <p:blipFill>
          <a:blip r:embed="rId4"/>
          <a:stretch>
            <a:fillRect/>
          </a:stretch>
        </p:blipFill>
        <p:spPr>
          <a:xfrm>
            <a:off x="4433229" y="1946422"/>
            <a:ext cx="4486359" cy="1858566"/>
          </a:xfrm>
          <a:prstGeom prst="rect">
            <a:avLst/>
          </a:prstGeom>
          <a:ln>
            <a:solidFill>
              <a:schemeClr val="tx1"/>
            </a:solidFill>
          </a:ln>
        </p:spPr>
      </p:pic>
      <p:sp>
        <p:nvSpPr>
          <p:cNvPr id="15" name="Oval 14">
            <a:extLst>
              <a:ext uri="{FF2B5EF4-FFF2-40B4-BE49-F238E27FC236}">
                <a16:creationId xmlns:a16="http://schemas.microsoft.com/office/drawing/2014/main" id="{4B61EE56-A962-982E-18A4-8B40DA7B172A}"/>
              </a:ext>
            </a:extLst>
          </p:cNvPr>
          <p:cNvSpPr/>
          <p:nvPr/>
        </p:nvSpPr>
        <p:spPr>
          <a:xfrm>
            <a:off x="7871838" y="1907727"/>
            <a:ext cx="1047750" cy="5405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3838CB-7136-A02C-3405-D2D7ABCBE645}"/>
              </a:ext>
            </a:extLst>
          </p:cNvPr>
          <p:cNvSpPr/>
          <p:nvPr/>
        </p:nvSpPr>
        <p:spPr>
          <a:xfrm>
            <a:off x="7871838" y="3303139"/>
            <a:ext cx="1047750" cy="5405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DDF2D2A-73B3-CAE0-0578-6245CE159456}"/>
              </a:ext>
            </a:extLst>
          </p:cNvPr>
          <p:cNvSpPr>
            <a:spLocks noGrp="1"/>
          </p:cNvSpPr>
          <p:nvPr>
            <p:ph type="sldNum" sz="quarter" idx="10"/>
          </p:nvPr>
        </p:nvSpPr>
        <p:spPr/>
        <p:txBody>
          <a:bodyPr/>
          <a:lstStyle/>
          <a:p>
            <a:fld id="{7691CCDB-B024-8747-B233-CAD1CBC7A901}" type="slidenum">
              <a:rPr lang="en-US" smtClean="0"/>
              <a:pPr/>
              <a:t>63</a:t>
            </a:fld>
            <a:endParaRPr lang="en-US"/>
          </a:p>
        </p:txBody>
      </p:sp>
    </p:spTree>
    <p:extLst>
      <p:ext uri="{BB962C8B-B14F-4D97-AF65-F5344CB8AC3E}">
        <p14:creationId xmlns:p14="http://schemas.microsoft.com/office/powerpoint/2010/main" val="24518662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68BA80-1210-6660-33A8-1F435124CD91}"/>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4C9BC4E3-320F-6CF7-51DE-8C1E8CD60FEF}"/>
              </a:ext>
            </a:extLst>
          </p:cNvPr>
          <p:cNvSpPr>
            <a:spLocks noGrp="1"/>
          </p:cNvSpPr>
          <p:nvPr>
            <p:ph type="body" sz="quarter" idx="19"/>
          </p:nvPr>
        </p:nvSpPr>
        <p:spPr/>
        <p:txBody>
          <a:bodyPr/>
          <a:lstStyle/>
          <a:p>
            <a:r>
              <a:rPr lang="en-US"/>
              <a:t>Digital Cookie Help Center</a:t>
            </a:r>
          </a:p>
        </p:txBody>
      </p:sp>
      <p:pic>
        <p:nvPicPr>
          <p:cNvPr id="5" name="Picture 4">
            <a:extLst>
              <a:ext uri="{FF2B5EF4-FFF2-40B4-BE49-F238E27FC236}">
                <a16:creationId xmlns:a16="http://schemas.microsoft.com/office/drawing/2014/main" id="{BD78D9DC-DE85-1D73-336D-AEFB837CF4A4}"/>
              </a:ext>
            </a:extLst>
          </p:cNvPr>
          <p:cNvPicPr>
            <a:picLocks noChangeAspect="1"/>
          </p:cNvPicPr>
          <p:nvPr/>
        </p:nvPicPr>
        <p:blipFill>
          <a:blip r:embed="rId3"/>
          <a:stretch>
            <a:fillRect/>
          </a:stretch>
        </p:blipFill>
        <p:spPr>
          <a:xfrm>
            <a:off x="280191" y="1646380"/>
            <a:ext cx="4114800" cy="2884859"/>
          </a:xfrm>
          <a:prstGeom prst="rect">
            <a:avLst/>
          </a:prstGeom>
          <a:ln>
            <a:solidFill>
              <a:schemeClr val="tx1"/>
            </a:solidFill>
          </a:ln>
        </p:spPr>
      </p:pic>
      <p:pic>
        <p:nvPicPr>
          <p:cNvPr id="8" name="Picture 7">
            <a:extLst>
              <a:ext uri="{FF2B5EF4-FFF2-40B4-BE49-F238E27FC236}">
                <a16:creationId xmlns:a16="http://schemas.microsoft.com/office/drawing/2014/main" id="{93D70FFC-5D3E-0F6A-ABAF-269EC5D42F3E}"/>
              </a:ext>
            </a:extLst>
          </p:cNvPr>
          <p:cNvPicPr>
            <a:picLocks noChangeAspect="1"/>
          </p:cNvPicPr>
          <p:nvPr/>
        </p:nvPicPr>
        <p:blipFill>
          <a:blip r:embed="rId4"/>
          <a:stretch>
            <a:fillRect/>
          </a:stretch>
        </p:blipFill>
        <p:spPr>
          <a:xfrm>
            <a:off x="4791073" y="257174"/>
            <a:ext cx="4114800" cy="3124430"/>
          </a:xfrm>
          <a:prstGeom prst="rect">
            <a:avLst/>
          </a:prstGeom>
          <a:ln>
            <a:solidFill>
              <a:schemeClr val="tx1"/>
            </a:solidFill>
          </a:ln>
        </p:spPr>
      </p:pic>
      <p:sp>
        <p:nvSpPr>
          <p:cNvPr id="9" name="TextBox 8">
            <a:extLst>
              <a:ext uri="{FF2B5EF4-FFF2-40B4-BE49-F238E27FC236}">
                <a16:creationId xmlns:a16="http://schemas.microsoft.com/office/drawing/2014/main" id="{14643110-E968-E287-F663-D569DF3EE07D}"/>
              </a:ext>
            </a:extLst>
          </p:cNvPr>
          <p:cNvSpPr txBox="1"/>
          <p:nvPr/>
        </p:nvSpPr>
        <p:spPr>
          <a:xfrm>
            <a:off x="238127" y="731980"/>
            <a:ext cx="4156864" cy="914400"/>
          </a:xfrm>
          <a:prstGeom prst="rect">
            <a:avLst/>
          </a:prstGeom>
          <a:noFill/>
          <a:ln>
            <a:noFill/>
          </a:ln>
        </p:spPr>
        <p:txBody>
          <a:bodyPr vert="horz" wrap="square" lIns="91440" tIns="45720" rIns="91440" bIns="45720" rtlCol="0" anchor="ctr">
            <a:noAutofit/>
          </a:bodyPr>
          <a:lstStyle/>
          <a:p>
            <a:pPr algn="ctr"/>
            <a:r>
              <a:rPr lang="en-US" sz="1600">
                <a:latin typeface="Palatino Linotype" panose="02040502050505030304" pitchFamily="18" charset="0"/>
              </a:rPr>
              <a:t>Select which role and category you need support on.</a:t>
            </a:r>
          </a:p>
        </p:txBody>
      </p:sp>
      <p:sp>
        <p:nvSpPr>
          <p:cNvPr id="10" name="TextBox 9">
            <a:extLst>
              <a:ext uri="{FF2B5EF4-FFF2-40B4-BE49-F238E27FC236}">
                <a16:creationId xmlns:a16="http://schemas.microsoft.com/office/drawing/2014/main" id="{9E17ED91-48E6-38D3-DAB8-6A96026D7328}"/>
              </a:ext>
            </a:extLst>
          </p:cNvPr>
          <p:cNvSpPr txBox="1"/>
          <p:nvPr/>
        </p:nvSpPr>
        <p:spPr>
          <a:xfrm>
            <a:off x="4791073" y="3388726"/>
            <a:ext cx="4156864" cy="914400"/>
          </a:xfrm>
          <a:prstGeom prst="rect">
            <a:avLst/>
          </a:prstGeom>
          <a:noFill/>
          <a:ln>
            <a:noFill/>
          </a:ln>
        </p:spPr>
        <p:txBody>
          <a:bodyPr vert="horz" wrap="square" lIns="91440" tIns="45720" rIns="91440" bIns="45720" rtlCol="0" anchor="ctr">
            <a:noAutofit/>
          </a:bodyPr>
          <a:lstStyle/>
          <a:p>
            <a:pPr algn="ctr"/>
            <a:r>
              <a:rPr lang="en-US" sz="1600">
                <a:latin typeface="Palatino Linotype" panose="02040502050505030304" pitchFamily="18" charset="0"/>
              </a:rPr>
              <a:t>Inside, each category will have detailed instructions, links to tip sheets, or even video tutorials to help you. </a:t>
            </a:r>
          </a:p>
        </p:txBody>
      </p:sp>
      <p:sp>
        <p:nvSpPr>
          <p:cNvPr id="6" name="Slide Number Placeholder 5">
            <a:extLst>
              <a:ext uri="{FF2B5EF4-FFF2-40B4-BE49-F238E27FC236}">
                <a16:creationId xmlns:a16="http://schemas.microsoft.com/office/drawing/2014/main" id="{71B9233F-CC36-C59F-186B-144935FBF497}"/>
              </a:ext>
            </a:extLst>
          </p:cNvPr>
          <p:cNvSpPr>
            <a:spLocks noGrp="1"/>
          </p:cNvSpPr>
          <p:nvPr>
            <p:ph type="sldNum" sz="quarter" idx="10"/>
          </p:nvPr>
        </p:nvSpPr>
        <p:spPr/>
        <p:txBody>
          <a:bodyPr/>
          <a:lstStyle/>
          <a:p>
            <a:fld id="{7691CCDB-B024-8747-B233-CAD1CBC7A901}" type="slidenum">
              <a:rPr lang="en-US" smtClean="0"/>
              <a:pPr/>
              <a:t>64</a:t>
            </a:fld>
            <a:endParaRPr lang="en-US"/>
          </a:p>
        </p:txBody>
      </p:sp>
    </p:spTree>
    <p:extLst>
      <p:ext uri="{BB962C8B-B14F-4D97-AF65-F5344CB8AC3E}">
        <p14:creationId xmlns:p14="http://schemas.microsoft.com/office/powerpoint/2010/main" val="28348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68BA80-1210-6660-33A8-1F435124CD91}"/>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4C9BC4E3-320F-6CF7-51DE-8C1E8CD60FEF}"/>
              </a:ext>
            </a:extLst>
          </p:cNvPr>
          <p:cNvSpPr>
            <a:spLocks noGrp="1"/>
          </p:cNvSpPr>
          <p:nvPr>
            <p:ph type="body" sz="quarter" idx="19"/>
          </p:nvPr>
        </p:nvSpPr>
        <p:spPr/>
        <p:txBody>
          <a:bodyPr/>
          <a:lstStyle/>
          <a:p>
            <a:r>
              <a:rPr lang="en-US"/>
              <a:t>Digital Cookie Help Center</a:t>
            </a:r>
          </a:p>
        </p:txBody>
      </p:sp>
      <p:sp>
        <p:nvSpPr>
          <p:cNvPr id="9" name="TextBox 8">
            <a:extLst>
              <a:ext uri="{FF2B5EF4-FFF2-40B4-BE49-F238E27FC236}">
                <a16:creationId xmlns:a16="http://schemas.microsoft.com/office/drawing/2014/main" id="{14643110-E968-E287-F663-D569DF3EE07D}"/>
              </a:ext>
            </a:extLst>
          </p:cNvPr>
          <p:cNvSpPr txBox="1"/>
          <p:nvPr/>
        </p:nvSpPr>
        <p:spPr>
          <a:xfrm>
            <a:off x="238127" y="474805"/>
            <a:ext cx="3655330" cy="858696"/>
          </a:xfrm>
          <a:prstGeom prst="rect">
            <a:avLst/>
          </a:prstGeom>
          <a:noFill/>
          <a:ln>
            <a:noFill/>
          </a:ln>
        </p:spPr>
        <p:txBody>
          <a:bodyPr vert="horz" wrap="square" lIns="91440" tIns="45720" rIns="91440" bIns="45720" rtlCol="0" anchor="ctr">
            <a:noAutofit/>
          </a:bodyPr>
          <a:lstStyle/>
          <a:p>
            <a:pPr algn="ctr"/>
            <a:r>
              <a:rPr lang="en-US" sz="1600">
                <a:latin typeface="Palatino Linotype" panose="02040502050505030304" pitchFamily="18" charset="0"/>
              </a:rPr>
              <a:t>After looking, still can’t find what you need? Contact customer support. </a:t>
            </a:r>
          </a:p>
        </p:txBody>
      </p:sp>
      <p:pic>
        <p:nvPicPr>
          <p:cNvPr id="6" name="Picture 5">
            <a:extLst>
              <a:ext uri="{FF2B5EF4-FFF2-40B4-BE49-F238E27FC236}">
                <a16:creationId xmlns:a16="http://schemas.microsoft.com/office/drawing/2014/main" id="{0A7A772B-F1C3-1225-16D1-B9BB3AD394BA}"/>
              </a:ext>
            </a:extLst>
          </p:cNvPr>
          <p:cNvPicPr>
            <a:picLocks noChangeAspect="1"/>
          </p:cNvPicPr>
          <p:nvPr/>
        </p:nvPicPr>
        <p:blipFill>
          <a:blip r:embed="rId3"/>
          <a:stretch>
            <a:fillRect/>
          </a:stretch>
        </p:blipFill>
        <p:spPr>
          <a:xfrm>
            <a:off x="147239" y="1416849"/>
            <a:ext cx="3835951" cy="2689360"/>
          </a:xfrm>
          <a:prstGeom prst="rect">
            <a:avLst/>
          </a:prstGeom>
          <a:ln>
            <a:solidFill>
              <a:schemeClr val="tx1"/>
            </a:solidFill>
          </a:ln>
        </p:spPr>
      </p:pic>
      <p:pic>
        <p:nvPicPr>
          <p:cNvPr id="11" name="Picture 10">
            <a:extLst>
              <a:ext uri="{FF2B5EF4-FFF2-40B4-BE49-F238E27FC236}">
                <a16:creationId xmlns:a16="http://schemas.microsoft.com/office/drawing/2014/main" id="{E96D3401-BEF6-6743-A56B-7C3116300371}"/>
              </a:ext>
            </a:extLst>
          </p:cNvPr>
          <p:cNvPicPr>
            <a:picLocks noChangeAspect="1"/>
          </p:cNvPicPr>
          <p:nvPr/>
        </p:nvPicPr>
        <p:blipFill>
          <a:blip r:embed="rId4"/>
          <a:stretch>
            <a:fillRect/>
          </a:stretch>
        </p:blipFill>
        <p:spPr>
          <a:xfrm>
            <a:off x="4219233" y="335028"/>
            <a:ext cx="4720951" cy="2689360"/>
          </a:xfrm>
          <a:prstGeom prst="rect">
            <a:avLst/>
          </a:prstGeom>
          <a:ln>
            <a:solidFill>
              <a:schemeClr val="tx1"/>
            </a:solidFill>
          </a:ln>
        </p:spPr>
      </p:pic>
      <p:sp>
        <p:nvSpPr>
          <p:cNvPr id="12" name="Arrow: Up 11">
            <a:extLst>
              <a:ext uri="{FF2B5EF4-FFF2-40B4-BE49-F238E27FC236}">
                <a16:creationId xmlns:a16="http://schemas.microsoft.com/office/drawing/2014/main" id="{A2FCC1B2-9C81-7E88-DB7A-7887072FC695}"/>
              </a:ext>
            </a:extLst>
          </p:cNvPr>
          <p:cNvSpPr/>
          <p:nvPr/>
        </p:nvSpPr>
        <p:spPr>
          <a:xfrm>
            <a:off x="1971675" y="3867273"/>
            <a:ext cx="367371" cy="722212"/>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BE7EC08-911F-27B8-F499-FB36C97AD043}"/>
              </a:ext>
            </a:extLst>
          </p:cNvPr>
          <p:cNvSpPr txBox="1"/>
          <p:nvPr/>
        </p:nvSpPr>
        <p:spPr>
          <a:xfrm>
            <a:off x="4163481" y="3102242"/>
            <a:ext cx="4923013" cy="1873117"/>
          </a:xfrm>
          <a:prstGeom prst="rect">
            <a:avLst/>
          </a:prstGeom>
          <a:noFill/>
          <a:ln>
            <a:noFill/>
          </a:ln>
        </p:spPr>
        <p:txBody>
          <a:bodyPr vert="horz" wrap="square" lIns="91440" tIns="45720" rIns="91440" bIns="45720" rtlCol="0" anchor="ctr">
            <a:noAutofit/>
          </a:bodyPr>
          <a:lstStyle/>
          <a:p>
            <a:pPr algn="l"/>
            <a:r>
              <a:rPr lang="en-US" sz="1600">
                <a:latin typeface="Palatino Linotype" panose="02040502050505030304" pitchFamily="18" charset="0"/>
              </a:rPr>
              <a:t>Click the topic you need help with and complete the form for more assistance. </a:t>
            </a:r>
          </a:p>
          <a:p>
            <a:pPr algn="l"/>
            <a:endParaRPr lang="en-US" sz="1600">
              <a:latin typeface="Palatino Linotype" panose="02040502050505030304" pitchFamily="18" charset="0"/>
            </a:endParaRPr>
          </a:p>
          <a:p>
            <a:pPr algn="l"/>
            <a:r>
              <a:rPr lang="en-US" sz="1600">
                <a:latin typeface="Palatino Linotype" panose="02040502050505030304" pitchFamily="18" charset="0"/>
              </a:rPr>
              <a:t>Or click the Live Chat button to chat with a Digital Cookie support agent during business hours. </a:t>
            </a:r>
          </a:p>
        </p:txBody>
      </p:sp>
      <p:sp>
        <p:nvSpPr>
          <p:cNvPr id="5" name="Arrow: Bent-Up 4">
            <a:extLst>
              <a:ext uri="{FF2B5EF4-FFF2-40B4-BE49-F238E27FC236}">
                <a16:creationId xmlns:a16="http://schemas.microsoft.com/office/drawing/2014/main" id="{3717598A-56EC-2114-0F84-59A408BBFE81}"/>
              </a:ext>
            </a:extLst>
          </p:cNvPr>
          <p:cNvSpPr/>
          <p:nvPr/>
        </p:nvSpPr>
        <p:spPr>
          <a:xfrm flipH="1">
            <a:off x="3678041" y="4143543"/>
            <a:ext cx="430832" cy="408608"/>
          </a:xfrm>
          <a:prstGeom prst="bentUp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9D7CE8E4-F5EA-3179-B38F-329559C87A66}"/>
              </a:ext>
            </a:extLst>
          </p:cNvPr>
          <p:cNvSpPr>
            <a:spLocks noGrp="1"/>
          </p:cNvSpPr>
          <p:nvPr>
            <p:ph type="sldNum" sz="quarter" idx="10"/>
          </p:nvPr>
        </p:nvSpPr>
        <p:spPr/>
        <p:txBody>
          <a:bodyPr/>
          <a:lstStyle/>
          <a:p>
            <a:fld id="{7691CCDB-B024-8747-B233-CAD1CBC7A901}" type="slidenum">
              <a:rPr lang="en-US" smtClean="0"/>
              <a:pPr/>
              <a:t>65</a:t>
            </a:fld>
            <a:endParaRPr lang="en-US"/>
          </a:p>
        </p:txBody>
      </p:sp>
    </p:spTree>
    <p:extLst>
      <p:ext uri="{BB962C8B-B14F-4D97-AF65-F5344CB8AC3E}">
        <p14:creationId xmlns:p14="http://schemas.microsoft.com/office/powerpoint/2010/main" val="586852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4CC0E7-671B-D64F-9AC9-1C91267901F9}"/>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ext Placeholder 3">
            <a:extLst>
              <a:ext uri="{FF2B5EF4-FFF2-40B4-BE49-F238E27FC236}">
                <a16:creationId xmlns:a16="http://schemas.microsoft.com/office/drawing/2014/main" id="{5BAAE904-4010-BE42-9E88-AAB39A10EA53}"/>
              </a:ext>
            </a:extLst>
          </p:cNvPr>
          <p:cNvSpPr>
            <a:spLocks noGrp="1"/>
          </p:cNvSpPr>
          <p:nvPr>
            <p:ph type="body" sz="quarter" idx="15"/>
          </p:nvPr>
        </p:nvSpPr>
        <p:spPr/>
        <p:txBody>
          <a:bodyPr/>
          <a:lstStyle/>
          <a:p>
            <a:endParaRPr lang="en-US" dirty="0">
              <a:latin typeface="+mn-lt"/>
            </a:endParaRPr>
          </a:p>
        </p:txBody>
      </p:sp>
      <p:sp>
        <p:nvSpPr>
          <p:cNvPr id="5" name="Slide Number Placeholder 4">
            <a:extLst>
              <a:ext uri="{FF2B5EF4-FFF2-40B4-BE49-F238E27FC236}">
                <a16:creationId xmlns:a16="http://schemas.microsoft.com/office/drawing/2014/main" id="{C98D8BE1-589C-9C89-5CAF-D93C65881488}"/>
              </a:ext>
            </a:extLst>
          </p:cNvPr>
          <p:cNvSpPr>
            <a:spLocks noGrp="1"/>
          </p:cNvSpPr>
          <p:nvPr>
            <p:ph type="sldNum" sz="quarter" idx="10"/>
          </p:nvPr>
        </p:nvSpPr>
        <p:spPr/>
        <p:txBody>
          <a:bodyPr/>
          <a:lstStyle/>
          <a:p>
            <a:fld id="{7691CCDB-B024-8747-B233-CAD1CBC7A901}" type="slidenum">
              <a:rPr lang="en-US" smtClean="0"/>
              <a:pPr/>
              <a:t>66</a:t>
            </a:fld>
            <a:endParaRPr lang="en-US"/>
          </a:p>
        </p:txBody>
      </p:sp>
    </p:spTree>
    <p:extLst>
      <p:ext uri="{BB962C8B-B14F-4D97-AF65-F5344CB8AC3E}">
        <p14:creationId xmlns:p14="http://schemas.microsoft.com/office/powerpoint/2010/main" val="23227719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573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A1D613-4846-58FF-815B-A0A3EDEC9105}"/>
              </a:ext>
            </a:extLst>
          </p:cNvPr>
          <p:cNvSpPr txBox="1"/>
          <p:nvPr/>
        </p:nvSpPr>
        <p:spPr>
          <a:xfrm>
            <a:off x="177281" y="178422"/>
            <a:ext cx="4158897" cy="230833"/>
          </a:xfrm>
          <a:prstGeom prst="rect">
            <a:avLst/>
          </a:prstGeom>
          <a:noFill/>
        </p:spPr>
        <p:txBody>
          <a:bodyPr wrap="square">
            <a:noAutofit/>
          </a:bodyPr>
          <a:lstStyle/>
          <a:p>
            <a:pPr defTabSz="685783"/>
            <a:r>
              <a:rPr lang="en-US" sz="1050" dirty="0">
                <a:latin typeface="Arial" panose="020B0604020202020204" pitchFamily="34" charset="0"/>
                <a:cs typeface="Arial" panose="020B0604020202020204" pitchFamily="34" charset="0"/>
              </a:rPr>
              <a:t>Who Uses Digital Cookie?</a:t>
            </a:r>
          </a:p>
        </p:txBody>
      </p:sp>
      <p:sp>
        <p:nvSpPr>
          <p:cNvPr id="3" name="Rectangle 2">
            <a:extLst>
              <a:ext uri="{FF2B5EF4-FFF2-40B4-BE49-F238E27FC236}">
                <a16:creationId xmlns:a16="http://schemas.microsoft.com/office/drawing/2014/main" id="{7CF82C6F-A194-24DD-3C0D-A878C70A0C3D}"/>
              </a:ext>
            </a:extLst>
          </p:cNvPr>
          <p:cNvSpPr>
            <a:spLocks noGrp="1" noRot="1" noMove="1" noResize="1" noEditPoints="1" noAdjustHandles="1" noChangeArrowheads="1" noChangeShapeType="1"/>
          </p:cNvSpPr>
          <p:nvPr/>
        </p:nvSpPr>
        <p:spPr>
          <a:xfrm>
            <a:off x="4572000" y="0"/>
            <a:ext cx="4572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783"/>
            <a:endParaRPr lang="en-US" sz="1013">
              <a:solidFill>
                <a:srgbClr val="FFFFFF"/>
              </a:solidFill>
              <a:latin typeface="Calibri" panose="020F0502020204030204"/>
            </a:endParaRPr>
          </a:p>
        </p:txBody>
      </p:sp>
      <p:sp>
        <p:nvSpPr>
          <p:cNvPr id="4" name="Title 1">
            <a:extLst>
              <a:ext uri="{FF2B5EF4-FFF2-40B4-BE49-F238E27FC236}">
                <a16:creationId xmlns:a16="http://schemas.microsoft.com/office/drawing/2014/main" id="{9A72E180-6B00-BF15-C8BF-66F7A82B9B18}"/>
              </a:ext>
            </a:extLst>
          </p:cNvPr>
          <p:cNvSpPr txBox="1">
            <a:spLocks/>
          </p:cNvSpPr>
          <p:nvPr/>
        </p:nvSpPr>
        <p:spPr>
          <a:xfrm>
            <a:off x="214279" y="939635"/>
            <a:ext cx="4317468" cy="2584296"/>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8"/>
            <a:r>
              <a:rPr lang="en-US" sz="3300" dirty="0">
                <a:latin typeface="Palatino"/>
              </a:rPr>
              <a:t>Girl Scouts use Digital Cookie to supercharge their cookie business!</a:t>
            </a:r>
          </a:p>
        </p:txBody>
      </p:sp>
      <p:grpSp>
        <p:nvGrpSpPr>
          <p:cNvPr id="21" name="Group 20">
            <a:extLst>
              <a:ext uri="{FF2B5EF4-FFF2-40B4-BE49-F238E27FC236}">
                <a16:creationId xmlns:a16="http://schemas.microsoft.com/office/drawing/2014/main" id="{165B12E9-9F17-1556-D858-19220C7C10D3}"/>
              </a:ext>
            </a:extLst>
          </p:cNvPr>
          <p:cNvGrpSpPr/>
          <p:nvPr/>
        </p:nvGrpSpPr>
        <p:grpSpPr>
          <a:xfrm>
            <a:off x="4879459" y="3139468"/>
            <a:ext cx="3878579" cy="549005"/>
            <a:chOff x="6492242" y="1156011"/>
            <a:chExt cx="5171439" cy="732007"/>
          </a:xfrm>
        </p:grpSpPr>
        <p:sp>
          <p:nvSpPr>
            <p:cNvPr id="5" name="Rounded Rectangle 4">
              <a:extLst>
                <a:ext uri="{FF2B5EF4-FFF2-40B4-BE49-F238E27FC236}">
                  <a16:creationId xmlns:a16="http://schemas.microsoft.com/office/drawing/2014/main" id="{C7CA8DA5-4628-842B-D3EB-0669E69436EB}"/>
                </a:ext>
              </a:extLst>
            </p:cNvPr>
            <p:cNvSpPr/>
            <p:nvPr/>
          </p:nvSpPr>
          <p:spPr>
            <a:xfrm>
              <a:off x="6492242" y="1156011"/>
              <a:ext cx="5171439" cy="732007"/>
            </a:xfrm>
            <a:prstGeom prst="roundRect">
              <a:avLst>
                <a:gd name="adj" fmla="val 13431"/>
              </a:avLst>
            </a:prstGeom>
            <a:ln/>
          </p:spPr>
          <p:style>
            <a:lnRef idx="2">
              <a:schemeClr val="accent1"/>
            </a:lnRef>
            <a:fillRef idx="1">
              <a:schemeClr val="lt1"/>
            </a:fillRef>
            <a:effectRef idx="0">
              <a:schemeClr val="accent1"/>
            </a:effectRef>
            <a:fontRef idx="minor">
              <a:schemeClr val="dk1"/>
            </a:fontRef>
          </p:style>
          <p:txBody>
            <a:bodyPr rtlCol="0" anchor="ctr">
              <a:noAutofit/>
            </a:bodyPr>
            <a:lstStyle/>
            <a:p>
              <a:pPr algn="ctr" defTabSz="685783"/>
              <a:endParaRPr lang="en-US" sz="900">
                <a:solidFill>
                  <a:srgbClr val="000000"/>
                </a:solidFill>
                <a:latin typeface="Girl Scout Display Light" panose="02020003000000000000" pitchFamily="18" charset="0"/>
              </a:endParaRPr>
            </a:p>
          </p:txBody>
        </p:sp>
        <p:sp>
          <p:nvSpPr>
            <p:cNvPr id="7" name="Title 1">
              <a:extLst>
                <a:ext uri="{FF2B5EF4-FFF2-40B4-BE49-F238E27FC236}">
                  <a16:creationId xmlns:a16="http://schemas.microsoft.com/office/drawing/2014/main" id="{49528D70-96DF-29E2-C831-414434FE71EA}"/>
                </a:ext>
              </a:extLst>
            </p:cNvPr>
            <p:cNvSpPr txBox="1">
              <a:spLocks/>
            </p:cNvSpPr>
            <p:nvPr/>
          </p:nvSpPr>
          <p:spPr>
            <a:xfrm>
              <a:off x="6599584" y="1262579"/>
              <a:ext cx="5064097" cy="518868"/>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8"/>
              <a:r>
                <a:rPr lang="en-US" sz="1200" b="1">
                  <a:solidFill>
                    <a:srgbClr val="000000"/>
                  </a:solidFill>
                  <a:latin typeface="Arial"/>
                  <a:cs typeface="Arial"/>
                </a:rPr>
                <a:t>Troop Cookie Managers </a:t>
              </a:r>
              <a:r>
                <a:rPr lang="en-US" sz="1200">
                  <a:solidFill>
                    <a:srgbClr val="000000"/>
                  </a:solidFill>
                  <a:latin typeface="Arial"/>
                  <a:cs typeface="Arial"/>
                </a:rPr>
                <a:t>use it to set up and manage sales for their troop's online sales site. </a:t>
              </a:r>
              <a:endParaRPr lang="en-US" sz="1200" i="1">
                <a:solidFill>
                  <a:srgbClr val="000000"/>
                </a:solidFill>
                <a:latin typeface="Arial"/>
                <a:cs typeface="Arial"/>
              </a:endParaRPr>
            </a:p>
          </p:txBody>
        </p:sp>
      </p:grpSp>
      <p:grpSp>
        <p:nvGrpSpPr>
          <p:cNvPr id="25" name="Group 24">
            <a:extLst>
              <a:ext uri="{FF2B5EF4-FFF2-40B4-BE49-F238E27FC236}">
                <a16:creationId xmlns:a16="http://schemas.microsoft.com/office/drawing/2014/main" id="{044F96FE-BEFF-8589-575D-C74D381B8060}"/>
              </a:ext>
            </a:extLst>
          </p:cNvPr>
          <p:cNvGrpSpPr/>
          <p:nvPr/>
        </p:nvGrpSpPr>
        <p:grpSpPr>
          <a:xfrm>
            <a:off x="4891446" y="4141484"/>
            <a:ext cx="3878579" cy="549005"/>
            <a:chOff x="6492242" y="2070411"/>
            <a:chExt cx="5171439" cy="732007"/>
          </a:xfrm>
        </p:grpSpPr>
        <p:sp>
          <p:nvSpPr>
            <p:cNvPr id="8" name="Rounded Rectangle 7">
              <a:extLst>
                <a:ext uri="{FF2B5EF4-FFF2-40B4-BE49-F238E27FC236}">
                  <a16:creationId xmlns:a16="http://schemas.microsoft.com/office/drawing/2014/main" id="{1C1F09B0-FF29-AE37-8EAF-D764102A3E44}"/>
                </a:ext>
              </a:extLst>
            </p:cNvPr>
            <p:cNvSpPr/>
            <p:nvPr/>
          </p:nvSpPr>
          <p:spPr>
            <a:xfrm>
              <a:off x="6492242" y="2070411"/>
              <a:ext cx="5171439" cy="732007"/>
            </a:xfrm>
            <a:prstGeom prst="roundRect">
              <a:avLst>
                <a:gd name="adj" fmla="val 13431"/>
              </a:avLst>
            </a:prstGeom>
            <a:ln/>
          </p:spPr>
          <p:style>
            <a:lnRef idx="2">
              <a:schemeClr val="accent2"/>
            </a:lnRef>
            <a:fillRef idx="1">
              <a:schemeClr val="lt1"/>
            </a:fillRef>
            <a:effectRef idx="0">
              <a:schemeClr val="accent2"/>
            </a:effectRef>
            <a:fontRef idx="minor">
              <a:schemeClr val="dk1"/>
            </a:fontRef>
          </p:style>
          <p:txBody>
            <a:bodyPr rtlCol="0" anchor="ctr">
              <a:noAutofit/>
            </a:bodyPr>
            <a:lstStyle/>
            <a:p>
              <a:pPr algn="ctr" defTabSz="685783"/>
              <a:endParaRPr lang="en-US" sz="900">
                <a:solidFill>
                  <a:srgbClr val="1496D6"/>
                </a:solidFill>
                <a:latin typeface="Girl Scout Display Light" panose="02020003000000000000" pitchFamily="18" charset="0"/>
              </a:endParaRPr>
            </a:p>
          </p:txBody>
        </p:sp>
        <p:sp>
          <p:nvSpPr>
            <p:cNvPr id="10" name="Title 1">
              <a:extLst>
                <a:ext uri="{FF2B5EF4-FFF2-40B4-BE49-F238E27FC236}">
                  <a16:creationId xmlns:a16="http://schemas.microsoft.com/office/drawing/2014/main" id="{D3C0843A-0A6F-743F-7E81-68CF4044A3FC}"/>
                </a:ext>
              </a:extLst>
            </p:cNvPr>
            <p:cNvSpPr txBox="1">
              <a:spLocks/>
            </p:cNvSpPr>
            <p:nvPr/>
          </p:nvSpPr>
          <p:spPr>
            <a:xfrm>
              <a:off x="6599584" y="2176979"/>
              <a:ext cx="4940775" cy="518868"/>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8"/>
              <a:r>
                <a:rPr lang="en-US" sz="1200" b="1">
                  <a:solidFill>
                    <a:srgbClr val="000000"/>
                  </a:solidFill>
                  <a:latin typeface="Arial"/>
                  <a:cs typeface="Arial"/>
                </a:rPr>
                <a:t>Troop Cookie Managers </a:t>
              </a:r>
              <a:r>
                <a:rPr lang="en-US" sz="1200">
                  <a:solidFill>
                    <a:srgbClr val="000000"/>
                  </a:solidFill>
                  <a:latin typeface="Arial"/>
                  <a:cs typeface="Arial"/>
                </a:rPr>
                <a:t>support Girl Scouts and families with visibility to their online progress. </a:t>
              </a:r>
              <a:endParaRPr lang="en-US" sz="1200" i="1">
                <a:solidFill>
                  <a:srgbClr val="000000"/>
                </a:solidFill>
                <a:latin typeface="Arial"/>
                <a:cs typeface="Arial"/>
              </a:endParaRPr>
            </a:p>
          </p:txBody>
        </p:sp>
      </p:grpSp>
      <p:grpSp>
        <p:nvGrpSpPr>
          <p:cNvPr id="24" name="Group 23">
            <a:extLst>
              <a:ext uri="{FF2B5EF4-FFF2-40B4-BE49-F238E27FC236}">
                <a16:creationId xmlns:a16="http://schemas.microsoft.com/office/drawing/2014/main" id="{C7961A51-1B18-299E-D6CB-30C37372B9D6}"/>
              </a:ext>
            </a:extLst>
          </p:cNvPr>
          <p:cNvGrpSpPr/>
          <p:nvPr/>
        </p:nvGrpSpPr>
        <p:grpSpPr>
          <a:xfrm>
            <a:off x="4891447" y="139922"/>
            <a:ext cx="3878579" cy="549005"/>
            <a:chOff x="6492242" y="2974651"/>
            <a:chExt cx="5171439" cy="732007"/>
          </a:xfrm>
        </p:grpSpPr>
        <p:sp>
          <p:nvSpPr>
            <p:cNvPr id="11" name="Rounded Rectangle 10">
              <a:extLst>
                <a:ext uri="{FF2B5EF4-FFF2-40B4-BE49-F238E27FC236}">
                  <a16:creationId xmlns:a16="http://schemas.microsoft.com/office/drawing/2014/main" id="{0A932A34-1DC6-3218-C006-C6764D594CFB}"/>
                </a:ext>
              </a:extLst>
            </p:cNvPr>
            <p:cNvSpPr/>
            <p:nvPr/>
          </p:nvSpPr>
          <p:spPr>
            <a:xfrm>
              <a:off x="6492242" y="2974651"/>
              <a:ext cx="5171439" cy="732007"/>
            </a:xfrm>
            <a:prstGeom prst="roundRect">
              <a:avLst>
                <a:gd name="adj" fmla="val 13431"/>
              </a:avLst>
            </a:prstGeom>
            <a:ln/>
          </p:spPr>
          <p:style>
            <a:lnRef idx="2">
              <a:schemeClr val="accent3"/>
            </a:lnRef>
            <a:fillRef idx="1">
              <a:schemeClr val="lt1"/>
            </a:fillRef>
            <a:effectRef idx="0">
              <a:schemeClr val="accent3"/>
            </a:effectRef>
            <a:fontRef idx="minor">
              <a:schemeClr val="dk1"/>
            </a:fontRef>
          </p:style>
          <p:txBody>
            <a:bodyPr rtlCol="0" anchor="ctr">
              <a:noAutofit/>
            </a:bodyPr>
            <a:lstStyle/>
            <a:p>
              <a:pPr algn="ctr" defTabSz="685783"/>
              <a:endParaRPr lang="en-US" sz="900">
                <a:solidFill>
                  <a:srgbClr val="000000"/>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A7B33685-4915-851A-D5F4-25012E638151}"/>
                </a:ext>
              </a:extLst>
            </p:cNvPr>
            <p:cNvSpPr txBox="1">
              <a:spLocks/>
            </p:cNvSpPr>
            <p:nvPr/>
          </p:nvSpPr>
          <p:spPr>
            <a:xfrm>
              <a:off x="6599584" y="3081219"/>
              <a:ext cx="4810097" cy="518868"/>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8"/>
              <a:r>
                <a:rPr lang="en-US" sz="1200" b="1">
                  <a:solidFill>
                    <a:srgbClr val="000000"/>
                  </a:solidFill>
                  <a:latin typeface="Arial" panose="020B0604020202020204" pitchFamily="34" charset="0"/>
                  <a:cs typeface="Arial" panose="020B0604020202020204" pitchFamily="34" charset="0"/>
                </a:rPr>
                <a:t>Girl Scouts </a:t>
              </a:r>
              <a:r>
                <a:rPr lang="en-US" sz="1200">
                  <a:solidFill>
                    <a:srgbClr val="000000"/>
                  </a:solidFill>
                  <a:latin typeface="Arial" panose="020B0604020202020204" pitchFamily="34" charset="0"/>
                  <a:cs typeface="Arial" panose="020B0604020202020204" pitchFamily="34" charset="0"/>
                </a:rPr>
                <a:t>create their own sites and send marketing emails to customers. </a:t>
              </a:r>
              <a:endParaRPr lang="en-US" sz="1200" i="1">
                <a:solidFill>
                  <a:srgbClr val="000000"/>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E8E48EC2-6EF9-4E6D-410B-974D1FD9075D}"/>
              </a:ext>
            </a:extLst>
          </p:cNvPr>
          <p:cNvGrpSpPr/>
          <p:nvPr/>
        </p:nvGrpSpPr>
        <p:grpSpPr>
          <a:xfrm>
            <a:off x="4879458" y="1141513"/>
            <a:ext cx="3878579" cy="549005"/>
            <a:chOff x="6492242" y="3899211"/>
            <a:chExt cx="5171439" cy="732007"/>
          </a:xfrm>
        </p:grpSpPr>
        <p:sp>
          <p:nvSpPr>
            <p:cNvPr id="14" name="Rounded Rectangle 13">
              <a:extLst>
                <a:ext uri="{FF2B5EF4-FFF2-40B4-BE49-F238E27FC236}">
                  <a16:creationId xmlns:a16="http://schemas.microsoft.com/office/drawing/2014/main" id="{515C9A7C-7EE2-7CD7-B492-450D12E58067}"/>
                </a:ext>
              </a:extLst>
            </p:cNvPr>
            <p:cNvSpPr/>
            <p:nvPr/>
          </p:nvSpPr>
          <p:spPr>
            <a:xfrm>
              <a:off x="6492242" y="3899211"/>
              <a:ext cx="5171439" cy="732007"/>
            </a:xfrm>
            <a:prstGeom prst="roundRect">
              <a:avLst>
                <a:gd name="adj" fmla="val 13431"/>
              </a:avLst>
            </a:prstGeom>
            <a:ln/>
          </p:spPr>
          <p:style>
            <a:lnRef idx="2">
              <a:schemeClr val="accent4"/>
            </a:lnRef>
            <a:fillRef idx="1">
              <a:schemeClr val="lt1"/>
            </a:fillRef>
            <a:effectRef idx="0">
              <a:schemeClr val="accent4"/>
            </a:effectRef>
            <a:fontRef idx="minor">
              <a:schemeClr val="dk1"/>
            </a:fontRef>
          </p:style>
          <p:txBody>
            <a:bodyPr rtlCol="0" anchor="ctr">
              <a:noAutofit/>
            </a:bodyPr>
            <a:lstStyle/>
            <a:p>
              <a:pPr algn="ctr" defTabSz="685783"/>
              <a:endParaRPr lang="en-US" sz="900">
                <a:solidFill>
                  <a:srgbClr val="000000"/>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463F511E-4BEC-90DC-0701-97DA573E5429}"/>
                </a:ext>
              </a:extLst>
            </p:cNvPr>
            <p:cNvSpPr txBox="1">
              <a:spLocks/>
            </p:cNvSpPr>
            <p:nvPr/>
          </p:nvSpPr>
          <p:spPr>
            <a:xfrm>
              <a:off x="6599584" y="4005779"/>
              <a:ext cx="4810097" cy="518868"/>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8"/>
              <a:r>
                <a:rPr lang="en-US" sz="1200" b="1">
                  <a:solidFill>
                    <a:srgbClr val="000000"/>
                  </a:solidFill>
                  <a:latin typeface="Arial" panose="020B0604020202020204" pitchFamily="34" charset="0"/>
                  <a:cs typeface="Arial" panose="020B0604020202020204" pitchFamily="34" charset="0"/>
                </a:rPr>
                <a:t>Girl Scouts </a:t>
              </a:r>
              <a:r>
                <a:rPr lang="en-US" sz="1200">
                  <a:solidFill>
                    <a:srgbClr val="000000"/>
                  </a:solidFill>
                  <a:latin typeface="Arial" panose="020B0604020202020204" pitchFamily="34" charset="0"/>
                  <a:cs typeface="Arial" panose="020B0604020202020204" pitchFamily="34" charset="0"/>
                </a:rPr>
                <a:t>take orders and track purchases (</a:t>
              </a:r>
              <a:r>
                <a:rPr lang="en-US" sz="1200" b="1">
                  <a:solidFill>
                    <a:srgbClr val="000000"/>
                  </a:solidFill>
                  <a:latin typeface="Arial" panose="020B0604020202020204" pitchFamily="34" charset="0"/>
                  <a:cs typeface="Arial" panose="020B0604020202020204" pitchFamily="34" charset="0"/>
                </a:rPr>
                <a:t>Customers </a:t>
              </a:r>
              <a:r>
                <a:rPr lang="en-US" sz="1200">
                  <a:solidFill>
                    <a:srgbClr val="000000"/>
                  </a:solidFill>
                  <a:latin typeface="Arial" panose="020B0604020202020204" pitchFamily="34" charset="0"/>
                  <a:cs typeface="Arial" panose="020B0604020202020204" pitchFamily="34" charset="0"/>
                </a:rPr>
                <a:t>purchase cookies). </a:t>
              </a:r>
              <a:endParaRPr lang="en-US" sz="1200" i="1">
                <a:solidFill>
                  <a:srgbClr val="000000"/>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A311F384-D6FA-9765-6323-963960C8FA25}"/>
              </a:ext>
            </a:extLst>
          </p:cNvPr>
          <p:cNvGrpSpPr/>
          <p:nvPr/>
        </p:nvGrpSpPr>
        <p:grpSpPr>
          <a:xfrm>
            <a:off x="4891445" y="2117960"/>
            <a:ext cx="3878579" cy="549005"/>
            <a:chOff x="6492242" y="4813611"/>
            <a:chExt cx="5171439" cy="732007"/>
          </a:xfrm>
        </p:grpSpPr>
        <p:sp>
          <p:nvSpPr>
            <p:cNvPr id="17" name="Rounded Rectangle 16">
              <a:extLst>
                <a:ext uri="{FF2B5EF4-FFF2-40B4-BE49-F238E27FC236}">
                  <a16:creationId xmlns:a16="http://schemas.microsoft.com/office/drawing/2014/main" id="{7C35AB48-CC9C-E93E-21ED-6DD1DE928886}"/>
                </a:ext>
              </a:extLst>
            </p:cNvPr>
            <p:cNvSpPr/>
            <p:nvPr/>
          </p:nvSpPr>
          <p:spPr>
            <a:xfrm>
              <a:off x="6492242" y="4813611"/>
              <a:ext cx="5171439" cy="732007"/>
            </a:xfrm>
            <a:prstGeom prst="roundRect">
              <a:avLst>
                <a:gd name="adj" fmla="val 13431"/>
              </a:avLst>
            </a:prstGeom>
            <a:ln/>
          </p:spPr>
          <p:style>
            <a:lnRef idx="2">
              <a:schemeClr val="accent5"/>
            </a:lnRef>
            <a:fillRef idx="1">
              <a:schemeClr val="lt1"/>
            </a:fillRef>
            <a:effectRef idx="0">
              <a:schemeClr val="accent5"/>
            </a:effectRef>
            <a:fontRef idx="minor">
              <a:schemeClr val="dk1"/>
            </a:fontRef>
          </p:style>
          <p:txBody>
            <a:bodyPr rtlCol="0" anchor="ctr">
              <a:noAutofit/>
            </a:bodyPr>
            <a:lstStyle/>
            <a:p>
              <a:pPr algn="ctr" defTabSz="685783"/>
              <a:endParaRPr lang="en-US" sz="900">
                <a:solidFill>
                  <a:srgbClr val="FD339F"/>
                </a:solidFill>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931E0E92-61B0-FC89-BDA4-049AA8DD08D8}"/>
                </a:ext>
              </a:extLst>
            </p:cNvPr>
            <p:cNvSpPr txBox="1">
              <a:spLocks/>
            </p:cNvSpPr>
            <p:nvPr/>
          </p:nvSpPr>
          <p:spPr>
            <a:xfrm>
              <a:off x="6599583" y="4920179"/>
              <a:ext cx="5064097" cy="518868"/>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8"/>
              <a:r>
                <a:rPr lang="en-US" sz="1200" b="1">
                  <a:solidFill>
                    <a:srgbClr val="000000"/>
                  </a:solidFill>
                  <a:latin typeface="Arial" panose="020B0604020202020204" pitchFamily="34" charset="0"/>
                  <a:cs typeface="Arial" panose="020B0604020202020204" pitchFamily="34" charset="0"/>
                </a:rPr>
                <a:t>Girl Scouts and caregivers </a:t>
              </a:r>
              <a:r>
                <a:rPr lang="en-US" sz="1200">
                  <a:solidFill>
                    <a:srgbClr val="000000"/>
                  </a:solidFill>
                  <a:latin typeface="Arial" panose="020B0604020202020204" pitchFamily="34" charset="0"/>
                  <a:cs typeface="Arial" panose="020B0604020202020204" pitchFamily="34" charset="0"/>
                </a:rPr>
                <a:t>can manage their online sales, inventory, and financials using Digital Cookie. </a:t>
              </a:r>
              <a:endParaRPr lang="en-US" sz="1200" i="1">
                <a:solidFill>
                  <a:srgbClr val="000000"/>
                </a:solidFill>
                <a:latin typeface="Arial" panose="020B0604020202020204" pitchFamily="34" charset="0"/>
                <a:cs typeface="Arial" panose="020B0604020202020204" pitchFamily="34" charset="0"/>
              </a:endParaRPr>
            </a:p>
          </p:txBody>
        </p:sp>
      </p:grpSp>
      <p:sp>
        <p:nvSpPr>
          <p:cNvPr id="6" name="Footer Placeholder 5">
            <a:extLst>
              <a:ext uri="{FF2B5EF4-FFF2-40B4-BE49-F238E27FC236}">
                <a16:creationId xmlns:a16="http://schemas.microsoft.com/office/drawing/2014/main" id="{98207DB7-3003-F1BD-E5C4-E8AF4A67AF28}"/>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Slide Number Placeholder 8">
            <a:extLst>
              <a:ext uri="{FF2B5EF4-FFF2-40B4-BE49-F238E27FC236}">
                <a16:creationId xmlns:a16="http://schemas.microsoft.com/office/drawing/2014/main" id="{22E65B14-CDE5-95D9-2672-140CDAE61C81}"/>
              </a:ext>
            </a:extLst>
          </p:cNvPr>
          <p:cNvSpPr>
            <a:spLocks noGrp="1"/>
          </p:cNvSpPr>
          <p:nvPr>
            <p:ph type="sldNum" sz="quarter" idx="10"/>
          </p:nvPr>
        </p:nvSpPr>
        <p:spPr/>
        <p:txBody>
          <a:bodyPr/>
          <a:lstStyle/>
          <a:p>
            <a:fld id="{7691CCDB-B024-8747-B233-CAD1CBC7A901}" type="slidenum">
              <a:rPr lang="en-US" smtClean="0"/>
              <a:pPr/>
              <a:t>7</a:t>
            </a:fld>
            <a:endParaRPr lang="en-US"/>
          </a:p>
        </p:txBody>
      </p:sp>
    </p:spTree>
    <p:extLst>
      <p:ext uri="{BB962C8B-B14F-4D97-AF65-F5344CB8AC3E}">
        <p14:creationId xmlns:p14="http://schemas.microsoft.com/office/powerpoint/2010/main" val="534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C7C75-B53F-FE26-619E-951E19CC0FC0}"/>
              </a:ext>
            </a:extLst>
          </p:cNvPr>
          <p:cNvSpPr>
            <a:spLocks noGrp="1"/>
          </p:cNvSpPr>
          <p:nvPr>
            <p:ph type="body" sz="quarter" idx="12"/>
          </p:nvPr>
        </p:nvSpPr>
        <p:spPr/>
        <p:txBody>
          <a:bodyPr/>
          <a:lstStyle/>
          <a:p>
            <a:r>
              <a:rPr lang="en-US"/>
              <a:t>Girl Scout and Caregiver Experience</a:t>
            </a:r>
          </a:p>
        </p:txBody>
      </p:sp>
      <p:sp>
        <p:nvSpPr>
          <p:cNvPr id="3" name="Footer Placeholder 2">
            <a:extLst>
              <a:ext uri="{FF2B5EF4-FFF2-40B4-BE49-F238E27FC236}">
                <a16:creationId xmlns:a16="http://schemas.microsoft.com/office/drawing/2014/main" id="{567A4743-5839-4624-3A9A-DB580BE19655}"/>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Slide Number Placeholder 3">
            <a:extLst>
              <a:ext uri="{FF2B5EF4-FFF2-40B4-BE49-F238E27FC236}">
                <a16:creationId xmlns:a16="http://schemas.microsoft.com/office/drawing/2014/main" id="{A28B5B39-03C0-3CE6-6F2E-B5EEF6E4C78B}"/>
              </a:ext>
            </a:extLst>
          </p:cNvPr>
          <p:cNvSpPr>
            <a:spLocks noGrp="1"/>
          </p:cNvSpPr>
          <p:nvPr>
            <p:ph type="sldNum" sz="quarter" idx="10"/>
          </p:nvPr>
        </p:nvSpPr>
        <p:spPr/>
        <p:txBody>
          <a:bodyPr/>
          <a:lstStyle/>
          <a:p>
            <a:fld id="{7691CCDB-B024-8747-B233-CAD1CBC7A901}" type="slidenum">
              <a:rPr lang="en-US" smtClean="0"/>
              <a:pPr/>
              <a:t>8</a:t>
            </a:fld>
            <a:endParaRPr lang="en-US"/>
          </a:p>
        </p:txBody>
      </p:sp>
    </p:spTree>
    <p:extLst>
      <p:ext uri="{BB962C8B-B14F-4D97-AF65-F5344CB8AC3E}">
        <p14:creationId xmlns:p14="http://schemas.microsoft.com/office/powerpoint/2010/main" val="195499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98D7A5-C399-77B8-57EC-3A107600B67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Slide Number Placeholder 3">
            <a:extLst>
              <a:ext uri="{FF2B5EF4-FFF2-40B4-BE49-F238E27FC236}">
                <a16:creationId xmlns:a16="http://schemas.microsoft.com/office/drawing/2014/main" id="{D5CF9D0D-632F-D053-1A68-2637376D647E}"/>
              </a:ext>
            </a:extLst>
          </p:cNvPr>
          <p:cNvSpPr>
            <a:spLocks noGrp="1"/>
          </p:cNvSpPr>
          <p:nvPr>
            <p:ph type="sldNum" sz="quarter" idx="10"/>
          </p:nvPr>
        </p:nvSpPr>
        <p:spPr/>
        <p:txBody>
          <a:bodyPr/>
          <a:lstStyle/>
          <a:p>
            <a:fld id="{7691CCDB-B024-8747-B233-CAD1CBC7A901}" type="slidenum">
              <a:rPr lang="en-US" smtClean="0"/>
              <a:pPr/>
              <a:t>9</a:t>
            </a:fld>
            <a:endParaRPr lang="en-US"/>
          </a:p>
        </p:txBody>
      </p:sp>
      <p:pic>
        <p:nvPicPr>
          <p:cNvPr id="1026" name="Picture 2">
            <a:extLst>
              <a:ext uri="{FF2B5EF4-FFF2-40B4-BE49-F238E27FC236}">
                <a16:creationId xmlns:a16="http://schemas.microsoft.com/office/drawing/2014/main" id="{D5AD63D3-6F96-01F3-9324-88CAD55E8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425" y="0"/>
            <a:ext cx="66611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35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S Green">
  <a:themeElements>
    <a:clrScheme name="GS Palette">
      <a:dk1>
        <a:srgbClr val="000000"/>
      </a:dk1>
      <a:lt1>
        <a:srgbClr val="FFFFFF"/>
      </a:lt1>
      <a:dk2>
        <a:srgbClr val="03B451"/>
      </a:dk2>
      <a:lt2>
        <a:srgbClr val="D5F166"/>
      </a:lt2>
      <a:accent1>
        <a:srgbClr val="005640"/>
      </a:accent1>
      <a:accent2>
        <a:srgbClr val="03B451"/>
      </a:accent2>
      <a:accent3>
        <a:srgbClr val="D5F166"/>
      </a:accent3>
      <a:accent4>
        <a:srgbClr val="A1DDF2"/>
      </a:accent4>
      <a:accent5>
        <a:srgbClr val="A1ECD4"/>
      </a:accent5>
      <a:accent6>
        <a:srgbClr val="FFFFFF"/>
      </a:accent6>
      <a:hlink>
        <a:srgbClr val="00563E"/>
      </a:hlink>
      <a:folHlink>
        <a:srgbClr val="00B25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0" id="{A1D35F76-38BD-0F47-A153-35FFE05179E6}" vid="{8B8D6329-0984-7948-8E02-2985554B3065}"/>
    </a:ext>
  </a:extLst>
</a:theme>
</file>

<file path=ppt/theme/theme2.xml><?xml version="1.0" encoding="utf-8"?>
<a:theme xmlns:a="http://schemas.openxmlformats.org/drawingml/2006/main" name="GS Playful Theme">
  <a:themeElements>
    <a:clrScheme name="GS Playful Theme">
      <a:dk1>
        <a:srgbClr val="000000"/>
      </a:dk1>
      <a:lt1>
        <a:srgbClr val="FFFFFF"/>
      </a:lt1>
      <a:dk2>
        <a:srgbClr val="5B1F8B"/>
      </a:dk2>
      <a:lt2>
        <a:srgbClr val="F7AAD3"/>
      </a:lt2>
      <a:accent1>
        <a:srgbClr val="5B1F8B"/>
      </a:accent1>
      <a:accent2>
        <a:srgbClr val="00B250"/>
      </a:accent2>
      <a:accent3>
        <a:srgbClr val="FC339E"/>
      </a:accent3>
      <a:accent4>
        <a:srgbClr val="FFF441"/>
      </a:accent4>
      <a:accent5>
        <a:srgbClr val="F7AAD5"/>
      </a:accent5>
      <a:accent6>
        <a:srgbClr val="CBB2F9"/>
      </a:accent6>
      <a:hlink>
        <a:srgbClr val="00573F"/>
      </a:hlink>
      <a:folHlink>
        <a:srgbClr val="03B45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0" id="{A1D35F76-38BD-0F47-A153-35FFE05179E6}" vid="{3D0C0E84-2AC6-E248-BAD5-0EF7EEE8B2C8}"/>
    </a:ext>
  </a:extLst>
</a:theme>
</file>

<file path=ppt/theme/theme3.xml><?xml version="1.0" encoding="utf-8"?>
<a:theme xmlns:a="http://schemas.openxmlformats.org/drawingml/2006/main" name="GS Youthful Theme">
  <a:themeElements>
    <a:clrScheme name="GS Youthful Theme">
      <a:dk1>
        <a:srgbClr val="000000"/>
      </a:dk1>
      <a:lt1>
        <a:srgbClr val="FFFFFF"/>
      </a:lt1>
      <a:dk2>
        <a:srgbClr val="004886"/>
      </a:dk2>
      <a:lt2>
        <a:srgbClr val="00B2BD"/>
      </a:lt2>
      <a:accent1>
        <a:srgbClr val="004886"/>
      </a:accent1>
      <a:accent2>
        <a:srgbClr val="FBB69D"/>
      </a:accent2>
      <a:accent3>
        <a:srgbClr val="A1ECD4"/>
      </a:accent3>
      <a:accent4>
        <a:srgbClr val="B00060"/>
      </a:accent4>
      <a:accent5>
        <a:srgbClr val="00B2BD"/>
      </a:accent5>
      <a:accent6>
        <a:srgbClr val="D5C99E"/>
      </a:accent6>
      <a:hlink>
        <a:srgbClr val="004886"/>
      </a:hlink>
      <a:folHlink>
        <a:srgbClr val="A1DDF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0" id="{A1D35F76-38BD-0F47-A153-35FFE05179E6}" vid="{B7313637-9157-9043-8497-A39F9F09ED31}"/>
    </a:ext>
  </a:extLst>
</a:theme>
</file>

<file path=ppt/theme/theme4.xml><?xml version="1.0" encoding="utf-8"?>
<a:theme xmlns:a="http://schemas.openxmlformats.org/drawingml/2006/main" name="GS Sophisticated Theme">
  <a:themeElements>
    <a:clrScheme name="GS Sophisticated Theme">
      <a:dk1>
        <a:srgbClr val="000000"/>
      </a:dk1>
      <a:lt1>
        <a:srgbClr val="FFFFFF"/>
      </a:lt1>
      <a:dk2>
        <a:srgbClr val="00573F"/>
      </a:dk2>
      <a:lt2>
        <a:srgbClr val="D9D9D9"/>
      </a:lt2>
      <a:accent1>
        <a:srgbClr val="00573E"/>
      </a:accent1>
      <a:accent2>
        <a:srgbClr val="CBB2F7"/>
      </a:accent2>
      <a:accent3>
        <a:srgbClr val="004A87"/>
      </a:accent3>
      <a:accent4>
        <a:srgbClr val="A1DDF2"/>
      </a:accent4>
      <a:accent5>
        <a:srgbClr val="D9D9D9"/>
      </a:accent5>
      <a:accent6>
        <a:srgbClr val="5C1F8C"/>
      </a:accent6>
      <a:hlink>
        <a:srgbClr val="00563E"/>
      </a:hlink>
      <a:folHlink>
        <a:srgbClr val="00697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0" id="{A1D35F76-38BD-0F47-A153-35FFE05179E6}" vid="{5D4459E4-A1D9-2541-A5AA-A065EA5EB12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910B733D38017841849ACC2600CCCBCB" ma:contentTypeVersion="49" ma:contentTypeDescription="" ma:contentTypeScope="" ma:versionID="8ad11816a3f22c9476fb64bca6c31a27">
  <xsd:schema xmlns:xsd="http://www.w3.org/2001/XMLSchema" xmlns:xs="http://www.w3.org/2001/XMLSchema" xmlns:p="http://schemas.microsoft.com/office/2006/metadata/properties" xmlns:ns2="d47bf323-ee9a-42bd-9545-55770b82aeca" xmlns:ns3="50374967-cedf-49ed-ae7f-f7782202b6fd" xmlns:ns4="5a8b7aab-b824-4797-b0bf-701d90282385" targetNamespace="http://schemas.microsoft.com/office/2006/metadata/properties" ma:root="true" ma:fieldsID="a43b25f7b4da8f682a83adfd30b04771" ns2:_="" ns3:_="" ns4:_="">
    <xsd:import namespace="d47bf323-ee9a-42bd-9545-55770b82aeca"/>
    <xsd:import namespace="50374967-cedf-49ed-ae7f-f7782202b6fd"/>
    <xsd:import namespace="5a8b7aab-b824-4797-b0bf-701d90282385"/>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KeyPoints" minOccurs="0"/>
                <xsd:element ref="ns3:MediaServiceKeyPoints" minOccurs="0"/>
                <xsd:element ref="ns4:SharedWithUsers" minOccurs="0"/>
                <xsd:element ref="ns4:SharedWithDetails" minOccurs="0"/>
                <xsd:element ref="ns3:MediaServiceGenerationTime" minOccurs="0"/>
                <xsd:element ref="ns3:MediaServiceEventHashCode" minOccurs="0"/>
                <xsd:element ref="ns3:MediaLengthInSeconds" minOccurs="0"/>
                <xsd:element ref="ns3:lcf76f155ced4ddcb4097134ff3c332f" minOccurs="0"/>
                <xsd:element ref="ns3:DateAddedd" minOccurs="0"/>
                <xsd:element ref="ns3:MediaServiceOCR"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6e18d708-1780-4ab9-a694-25e51d54ec4d}"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e18d708-1780-4ab9-a694-25e51d54ec4d}"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99;#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51;#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LengthInSeconds" ma:index="31" nillable="true" ma:displayName="Length (seconds)" ma:internalName="MediaLengthInSeconds" ma:readOnly="true">
      <xsd:simpleType>
        <xsd:restriction base="dms:Unknown"/>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c3e6e850-a3d6-443d-bb2b-63dce7c8e1b3" ma:termSetId="09814cd3-568e-fe90-9814-8d621ff8fb84" ma:anchorId="fba54fb3-c3e1-fe81-a776-ca4b69148c4d" ma:open="true" ma:isKeyword="false">
      <xsd:complexType>
        <xsd:sequence>
          <xsd:element ref="pc:Terms" minOccurs="0" maxOccurs="1"/>
        </xsd:sequence>
      </xsd:complexType>
    </xsd:element>
    <xsd:element name="DateAddedd" ma:index="34" nillable="true" ma:displayName="Date Addedd" ma:default="[today]" ma:format="DateTime" ma:internalName="DateAddedd">
      <xsd:simpleType>
        <xsd:restriction base="dms:DateTime"/>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SearchProperties" ma:index="36" nillable="true" ma:displayName="MediaServiceSearchProperties" ma:hidden="true" ma:internalName="MediaServiceSearchProperties" ma:readOnly="true">
      <xsd:simpleType>
        <xsd:restriction base="dms:Note"/>
      </xsd:simpleType>
    </xsd:element>
    <xsd:element name="MediaServiceObjectDetectorVersions" ma:index="3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8b7aab-b824-4797-b0bf-701d90282385"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c3e6e850-a3d6-443d-bb2b-63dce7c8e1b3" ContentTypeId="0x01010070C43DAE53F2384CA62DA8215B356801" PreviousValue="false"/>
</file>

<file path=customXml/item3.xml><?xml version="1.0" encoding="utf-8"?>
<p:properties xmlns:p="http://schemas.microsoft.com/office/2006/metadata/properties" xmlns:xsi="http://www.w3.org/2001/XMLSchema-instance" xmlns:pc="http://schemas.microsoft.com/office/infopath/2007/PartnerControls">
  <documentManagement>
    <TaxCatchAll xmlns="d47bf323-ee9a-42bd-9545-55770b82aeca" xsi:nil="true"/>
    <lcf76f155ced4ddcb4097134ff3c332f xmlns="50374967-cedf-49ed-ae7f-f7782202b6fd">
      <Terms xmlns="http://schemas.microsoft.com/office/infopath/2007/PartnerControls"/>
    </lcf76f155ced4ddcb4097134ff3c332f>
    <d2ac80d53c2d44c48d2ca5b0e79eeb28 xmlns="d47bf323-ee9a-42bd-9545-55770b82aeca">
      <Terms xmlns="http://schemas.microsoft.com/office/infopath/2007/PartnerControls"/>
    </d2ac80d53c2d44c48d2ca5b0e79eeb28>
    <k4dacf5aa33a4ba2a70f4787df700f9f xmlns="d47bf323-ee9a-42bd-9545-55770b82aeca">
      <Terms xmlns="http://schemas.microsoft.com/office/infopath/2007/PartnerControls"/>
    </k4dacf5aa33a4ba2a70f4787df700f9f>
    <DateAddedd xmlns="50374967-cedf-49ed-ae7f-f7782202b6fd">2024-10-01T00:33:11+00:00</DateAddedd>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 xsi:nil="true"/>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2AA846-9D78-4A54-829F-70CAEB842A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bf323-ee9a-42bd-9545-55770b82aeca"/>
    <ds:schemaRef ds:uri="50374967-cedf-49ed-ae7f-f7782202b6fd"/>
    <ds:schemaRef ds:uri="5a8b7aab-b824-4797-b0bf-701d902823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8CEDA2-41C1-44CB-9253-7151907B579C}">
  <ds:schemaRefs>
    <ds:schemaRef ds:uri="Microsoft.SharePoint.Taxonomy.ContentTypeSync"/>
  </ds:schemaRefs>
</ds:datastoreItem>
</file>

<file path=customXml/itemProps3.xml><?xml version="1.0" encoding="utf-8"?>
<ds:datastoreItem xmlns:ds="http://schemas.openxmlformats.org/officeDocument/2006/customXml" ds:itemID="{80D19470-4656-4535-8BC4-9E87CEE2A2B3}">
  <ds:schemaRefs>
    <ds:schemaRef ds:uri="545749db-9741-42b6-bcd7-1d4a31c7dd6a"/>
    <ds:schemaRef ds:uri="54f3e67e-fb81-484f-a314-e396c7c9090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d47bf323-ee9a-42bd-9545-55770b82aeca"/>
    <ds:schemaRef ds:uri="50374967-cedf-49ed-ae7f-f7782202b6fd"/>
  </ds:schemaRefs>
</ds:datastoreItem>
</file>

<file path=customXml/itemProps4.xml><?xml version="1.0" encoding="utf-8"?>
<ds:datastoreItem xmlns:ds="http://schemas.openxmlformats.org/officeDocument/2006/customXml" ds:itemID="{6B35D3B1-6DB3-46DF-9C97-373A12D9C3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24_GSUSA_PPTTemplate_Themes_AlternativeFonts_TEMPLATE_UseThisForNewPresentation</Template>
  <TotalTime>162</TotalTime>
  <Words>8238</Words>
  <Application>Microsoft Office PowerPoint</Application>
  <PresentationFormat>On-screen Show (16:9)</PresentationFormat>
  <Paragraphs>651</Paragraphs>
  <Slides>67</Slides>
  <Notes>55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67</vt:i4>
      </vt:variant>
    </vt:vector>
  </HeadingPairs>
  <TitlesOfParts>
    <vt:vector size="81" baseType="lpstr">
      <vt:lpstr>MS Mincho</vt:lpstr>
      <vt:lpstr>Aptos</vt:lpstr>
      <vt:lpstr>Arial</vt:lpstr>
      <vt:lpstr>Calibri</vt:lpstr>
      <vt:lpstr>Cambria</vt:lpstr>
      <vt:lpstr>Girl Scout Display Light</vt:lpstr>
      <vt:lpstr>Girl Scout Text Book</vt:lpstr>
      <vt:lpstr>Palatino</vt:lpstr>
      <vt:lpstr>Palatino Linotype</vt:lpstr>
      <vt:lpstr>Symbol</vt:lpstr>
      <vt:lpstr>GS Green</vt:lpstr>
      <vt:lpstr>GS Playful Theme</vt:lpstr>
      <vt:lpstr>GS Youthful Theme</vt:lpstr>
      <vt:lpstr>GS Sophisticated Theme</vt:lpstr>
      <vt:lpstr>PowerPoint Presentation</vt:lpstr>
      <vt:lpstr>Digital Cookie Caregiver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Sales and Marketing</vt:lpstr>
      <vt:lpstr>PowerPoint Presentation</vt:lpstr>
      <vt:lpstr>PowerPoint Presentation</vt:lpstr>
      <vt:lpstr>Four sections to set up the site</vt:lpstr>
      <vt:lpstr>Goal Setting: Set My Sales Target</vt:lpstr>
      <vt:lpstr>My Cookie Story</vt:lpstr>
      <vt:lpstr>Photo/Video Upload</vt:lpstr>
      <vt:lpstr>Approve and Publish</vt:lpstr>
      <vt:lpstr>PowerPoint Presentation</vt:lpstr>
      <vt:lpstr>PowerPoint Presentation</vt:lpstr>
      <vt:lpstr>Badges</vt:lpstr>
      <vt:lpstr>PowerPoint Presentation</vt:lpstr>
      <vt:lpstr>PowerPoint Presentation</vt:lpstr>
      <vt:lpstr>PowerPoint Presentation</vt:lpstr>
      <vt:lpstr>Customers</vt:lpstr>
      <vt:lpstr>PowerPoint Presentation</vt:lpstr>
      <vt:lpstr>PowerPoint Presentation</vt:lpstr>
      <vt:lpstr>PowerPoint Presentation</vt:lpstr>
      <vt:lpstr>PowerPoint Presentation</vt:lpstr>
      <vt:lpstr>PowerPoint Presentation</vt:lpstr>
      <vt:lpstr>Completed Orders</vt:lpstr>
      <vt:lpstr>PowerPoint Presentation</vt:lpstr>
      <vt:lpstr>My Rewards</vt:lpstr>
      <vt:lpstr>PowerPoint Presentation</vt:lpstr>
      <vt:lpstr>PowerPoint Presentation</vt:lpstr>
      <vt:lpstr>My Cookies Tab-Delivery Settings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Cookie Order</vt:lpstr>
      <vt:lpstr>PowerPoint Presentation</vt:lpstr>
      <vt:lpstr>PowerPoint Presentation</vt:lpstr>
      <vt:lpstr>PowerPoint Presentation</vt:lpstr>
      <vt:lpstr>PowerPoint Presentation</vt:lpstr>
      <vt:lpstr>PowerPoint Presentation</vt:lpstr>
      <vt:lpstr>PowerPoint Presentation</vt:lpstr>
      <vt:lpstr>Customer View-Placing Order</vt:lpstr>
      <vt:lpstr>PowerPoint Presentation</vt:lpstr>
      <vt:lpstr>Customer View-Confirmation</vt:lpstr>
      <vt:lpstr>Digital Cookie Shipping Fees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Guevara, Mindy</dc:creator>
  <cp:lastModifiedBy>Myer, Jennifer</cp:lastModifiedBy>
  <cp:revision>5</cp:revision>
  <dcterms:created xsi:type="dcterms:W3CDTF">2024-08-12T17:51:32Z</dcterms:created>
  <dcterms:modified xsi:type="dcterms:W3CDTF">2024-12-13T16:25:22Z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0x01010070C43DAE53F2384CA62DA8215B35680100910B733D38017841849ACC2600CCCBCB</vt:lpwstr>
  </property>
  <property fmtid="{D5CDD505-2E9C-101B-9397-08002B2CF9AE}" pid="3" name="MediaServiceImageTags">
    <vt:lpwstr/>
  </property>
  <property fmtid="{D5CDD505-2E9C-101B-9397-08002B2CF9AE}" pid="4" name="Lang">
    <vt:lpwstr>51;#English|306990a2-1c68-4be3-8e3e-fdd9af238ad9</vt:lpwstr>
  </property>
  <property fmtid="{D5CDD505-2E9C-101B-9397-08002B2CF9AE}" pid="5" name="Fiscal_x0020_Year">
    <vt:lpwstr/>
  </property>
  <property fmtid="{D5CDD505-2E9C-101B-9397-08002B2CF9AE}" pid="6" name="Topic">
    <vt:lpwstr>1;#Product Program|a4b1df04-18ca-430c-a28e-3e03314f82dc</vt:lpwstr>
  </property>
  <property fmtid="{D5CDD505-2E9C-101B-9397-08002B2CF9AE}" pid="7" name="News_x0020_Timeliness">
    <vt:lpwstr/>
  </property>
  <property fmtid="{D5CDD505-2E9C-101B-9397-08002B2CF9AE}" pid="8" name="Audience">
    <vt:lpwstr/>
  </property>
  <property fmtid="{D5CDD505-2E9C-101B-9397-08002B2CF9AE}" pid="9" name="Council">
    <vt:lpwstr/>
  </property>
  <property fmtid="{D5CDD505-2E9C-101B-9397-08002B2CF9AE}" pid="10" name="l8195ee9cc5448fd804c18b615eb5250">
    <vt:lpwstr/>
  </property>
  <property fmtid="{D5CDD505-2E9C-101B-9397-08002B2CF9AE}" pid="11" name="Program_x0020_Levels">
    <vt:lpwstr/>
  </property>
  <property fmtid="{D5CDD505-2E9C-101B-9397-08002B2CF9AE}" pid="12" name="Year">
    <vt:lpwstr>99;#2020|34988d27-d44c-4e36-a388-01c80be96d50</vt:lpwstr>
  </property>
  <property fmtid="{D5CDD505-2E9C-101B-9397-08002B2CF9AE}" pid="13" name="News Timeliness">
    <vt:lpwstr/>
  </property>
  <property fmtid="{D5CDD505-2E9C-101B-9397-08002B2CF9AE}" pid="14" name="Fiscal Year">
    <vt:lpwstr/>
  </property>
  <property fmtid="{D5CDD505-2E9C-101B-9397-08002B2CF9AE}" pid="15" name="Program Levels">
    <vt:lpwstr/>
  </property>
</Properties>
</file>