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4068" r:id="rId5"/>
    <p:sldMasterId id="2147483648" r:id="rId6"/>
  </p:sldMasterIdLst>
  <p:notesMasterIdLst>
    <p:notesMasterId r:id="rId168"/>
  </p:notesMasterIdLst>
  <p:handoutMasterIdLst>
    <p:handoutMasterId r:id="rId169"/>
  </p:handoutMasterIdLst>
  <p:sldIdLst>
    <p:sldId id="331" r:id="rId7"/>
    <p:sldId id="502" r:id="rId8"/>
    <p:sldId id="503" r:id="rId9"/>
    <p:sldId id="504" r:id="rId10"/>
    <p:sldId id="505" r:id="rId11"/>
    <p:sldId id="506" r:id="rId12"/>
    <p:sldId id="507" r:id="rId13"/>
    <p:sldId id="508" r:id="rId14"/>
    <p:sldId id="405" r:id="rId15"/>
    <p:sldId id="455" r:id="rId16"/>
    <p:sldId id="456" r:id="rId17"/>
    <p:sldId id="457" r:id="rId18"/>
    <p:sldId id="345" r:id="rId19"/>
    <p:sldId id="429" r:id="rId20"/>
    <p:sldId id="492" r:id="rId21"/>
    <p:sldId id="430" r:id="rId22"/>
    <p:sldId id="381" r:id="rId23"/>
    <p:sldId id="374" r:id="rId24"/>
    <p:sldId id="373" r:id="rId25"/>
    <p:sldId id="372" r:id="rId26"/>
    <p:sldId id="371" r:id="rId27"/>
    <p:sldId id="375" r:id="rId28"/>
    <p:sldId id="376" r:id="rId29"/>
    <p:sldId id="377" r:id="rId30"/>
    <p:sldId id="379" r:id="rId31"/>
    <p:sldId id="316" r:id="rId32"/>
    <p:sldId id="315" r:id="rId33"/>
    <p:sldId id="380" r:id="rId34"/>
    <p:sldId id="370" r:id="rId35"/>
    <p:sldId id="474" r:id="rId36"/>
    <p:sldId id="282" r:id="rId37"/>
    <p:sldId id="483" r:id="rId38"/>
    <p:sldId id="281" r:id="rId39"/>
    <p:sldId id="484" r:id="rId40"/>
    <p:sldId id="275" r:id="rId41"/>
    <p:sldId id="485" r:id="rId42"/>
    <p:sldId id="340" r:id="rId43"/>
    <p:sldId id="486" r:id="rId44"/>
    <p:sldId id="283" r:id="rId45"/>
    <p:sldId id="487" r:id="rId46"/>
    <p:sldId id="288" r:id="rId47"/>
    <p:sldId id="488" r:id="rId48"/>
    <p:sldId id="289" r:id="rId49"/>
    <p:sldId id="489" r:id="rId50"/>
    <p:sldId id="291" r:id="rId51"/>
    <p:sldId id="490" r:id="rId52"/>
    <p:sldId id="330" r:id="rId53"/>
    <p:sldId id="277" r:id="rId54"/>
    <p:sldId id="279" r:id="rId55"/>
    <p:sldId id="280" r:id="rId56"/>
    <p:sldId id="287" r:id="rId57"/>
    <p:sldId id="278" r:id="rId58"/>
    <p:sldId id="285" r:id="rId59"/>
    <p:sldId id="284" r:id="rId60"/>
    <p:sldId id="357" r:id="rId61"/>
    <p:sldId id="470" r:id="rId62"/>
    <p:sldId id="471" r:id="rId63"/>
    <p:sldId id="472" r:id="rId64"/>
    <p:sldId id="473" r:id="rId65"/>
    <p:sldId id="358" r:id="rId66"/>
    <p:sldId id="359" r:id="rId67"/>
    <p:sldId id="476" r:id="rId68"/>
    <p:sldId id="475" r:id="rId69"/>
    <p:sldId id="361" r:id="rId70"/>
    <p:sldId id="477" r:id="rId71"/>
    <p:sldId id="362" r:id="rId72"/>
    <p:sldId id="478" r:id="rId73"/>
    <p:sldId id="482" r:id="rId74"/>
    <p:sldId id="366" r:id="rId75"/>
    <p:sldId id="365" r:id="rId76"/>
    <p:sldId id="363" r:id="rId77"/>
    <p:sldId id="479" r:id="rId78"/>
    <p:sldId id="364" r:id="rId79"/>
    <p:sldId id="480" r:id="rId80"/>
    <p:sldId id="481" r:id="rId81"/>
    <p:sldId id="382" r:id="rId82"/>
    <p:sldId id="346" r:id="rId83"/>
    <p:sldId id="306" r:id="rId84"/>
    <p:sldId id="298" r:id="rId85"/>
    <p:sldId id="299" r:id="rId86"/>
    <p:sldId id="296" r:id="rId87"/>
    <p:sldId id="297" r:id="rId88"/>
    <p:sldId id="442" r:id="rId89"/>
    <p:sldId id="443" r:id="rId90"/>
    <p:sldId id="444" r:id="rId91"/>
    <p:sldId id="445" r:id="rId92"/>
    <p:sldId id="446" r:id="rId93"/>
    <p:sldId id="447" r:id="rId94"/>
    <p:sldId id="300" r:id="rId95"/>
    <p:sldId id="271" r:id="rId96"/>
    <p:sldId id="294" r:id="rId97"/>
    <p:sldId id="332" r:id="rId98"/>
    <p:sldId id="301" r:id="rId99"/>
    <p:sldId id="302" r:id="rId100"/>
    <p:sldId id="303" r:id="rId101"/>
    <p:sldId id="305" r:id="rId102"/>
    <p:sldId id="384" r:id="rId103"/>
    <p:sldId id="425" r:id="rId104"/>
    <p:sldId id="426" r:id="rId105"/>
    <p:sldId id="436" r:id="rId106"/>
    <p:sldId id="437" r:id="rId107"/>
    <p:sldId id="438" r:id="rId108"/>
    <p:sldId id="448" r:id="rId109"/>
    <p:sldId id="385" r:id="rId110"/>
    <p:sldId id="450" r:id="rId111"/>
    <p:sldId id="451" r:id="rId112"/>
    <p:sldId id="452" r:id="rId113"/>
    <p:sldId id="427" r:id="rId114"/>
    <p:sldId id="428" r:id="rId115"/>
    <p:sldId id="453" r:id="rId116"/>
    <p:sldId id="309" r:id="rId117"/>
    <p:sldId id="494" r:id="rId118"/>
    <p:sldId id="397" r:id="rId119"/>
    <p:sldId id="464" r:id="rId120"/>
    <p:sldId id="308" r:id="rId121"/>
    <p:sldId id="495" r:id="rId122"/>
    <p:sldId id="396" r:id="rId123"/>
    <p:sldId id="463" r:id="rId124"/>
    <p:sldId id="307" r:id="rId125"/>
    <p:sldId id="496" r:id="rId126"/>
    <p:sldId id="395" r:id="rId127"/>
    <p:sldId id="462" r:id="rId128"/>
    <p:sldId id="341" r:id="rId129"/>
    <p:sldId id="497" r:id="rId130"/>
    <p:sldId id="394" r:id="rId131"/>
    <p:sldId id="461" r:id="rId132"/>
    <p:sldId id="310" r:id="rId133"/>
    <p:sldId id="498" r:id="rId134"/>
    <p:sldId id="398" r:id="rId135"/>
    <p:sldId id="465" r:id="rId136"/>
    <p:sldId id="311" r:id="rId137"/>
    <p:sldId id="499" r:id="rId138"/>
    <p:sldId id="399" r:id="rId139"/>
    <p:sldId id="466" r:id="rId140"/>
    <p:sldId id="312" r:id="rId141"/>
    <p:sldId id="500" r:id="rId142"/>
    <p:sldId id="400" r:id="rId143"/>
    <p:sldId id="467" r:id="rId144"/>
    <p:sldId id="314" r:id="rId145"/>
    <p:sldId id="501" r:id="rId146"/>
    <p:sldId id="402" r:id="rId147"/>
    <p:sldId id="468" r:id="rId148"/>
    <p:sldId id="321" r:id="rId149"/>
    <p:sldId id="319" r:id="rId150"/>
    <p:sldId id="320" r:id="rId151"/>
    <p:sldId id="333" r:id="rId152"/>
    <p:sldId id="322" r:id="rId153"/>
    <p:sldId id="323" r:id="rId154"/>
    <p:sldId id="324" r:id="rId155"/>
    <p:sldId id="325" r:id="rId156"/>
    <p:sldId id="353" r:id="rId157"/>
    <p:sldId id="351" r:id="rId158"/>
    <p:sldId id="350" r:id="rId159"/>
    <p:sldId id="423" r:id="rId160"/>
    <p:sldId id="354" r:id="rId161"/>
    <p:sldId id="355" r:id="rId162"/>
    <p:sldId id="424" r:id="rId163"/>
    <p:sldId id="356" r:id="rId164"/>
    <p:sldId id="386" r:id="rId165"/>
    <p:sldId id="469" r:id="rId166"/>
    <p:sldId id="491" r:id="rId167"/>
  </p:sldIdLst>
  <p:sldSz cx="9144000" cy="5143500" type="screen16x9"/>
  <p:notesSz cx="6858000" cy="9144000"/>
  <p:embeddedFontLst>
    <p:embeddedFont>
      <p:font typeface="Calibri" panose="020F0502020204030204" pitchFamily="34" charset="0"/>
      <p:regular r:id="rId170"/>
      <p:bold r:id="rId171"/>
      <p:italic r:id="rId172"/>
      <p:boldItalic r:id="rId173"/>
    </p:embeddedFont>
    <p:embeddedFont>
      <p:font typeface="Palatino Linotype" panose="02040502050505030304" pitchFamily="18" charset="0"/>
      <p:regular r:id="rId174"/>
      <p:bold r:id="rId175"/>
      <p:italic r:id="rId176"/>
      <p:boldItalic r:id="rId177"/>
    </p:embeddedFont>
  </p:embeddedFontLst>
  <p:defaultText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defaultTextStyle>
  <p:extLst>
    <p:ext uri="{521415D9-36F7-43E2-AB2F-B90AF26B5E84}">
      <p14:sectionLst xmlns:p14="http://schemas.microsoft.com/office/powerpoint/2010/main">
        <p14:section name="Front Cover Slides" id="{FCC752FA-C538-CD48-9039-78C0E09EB479}">
          <p14:sldIdLst>
            <p14:sldId id="331"/>
            <p14:sldId id="502"/>
            <p14:sldId id="503"/>
            <p14:sldId id="504"/>
            <p14:sldId id="505"/>
            <p14:sldId id="506"/>
            <p14:sldId id="507"/>
            <p14:sldId id="508"/>
          </p14:sldIdLst>
        </p14:section>
        <p14:section name="Agenda Slides" id="{236E3CB9-CD49-CF4A-8744-AE267DBD9749}">
          <p14:sldIdLst>
            <p14:sldId id="405"/>
            <p14:sldId id="455"/>
            <p14:sldId id="456"/>
            <p14:sldId id="457"/>
          </p14:sldIdLst>
        </p14:section>
        <p14:section name="Blank Slides" id="{25AFE61E-217B-384A-8B25-D017853889AA}">
          <p14:sldIdLst>
            <p14:sldId id="345"/>
            <p14:sldId id="429"/>
            <p14:sldId id="492"/>
            <p14:sldId id="430"/>
          </p14:sldIdLst>
        </p14:section>
        <p14:section name="Full Image Background Slide" id="{24D0DFB6-6E0F-A849-A15E-45F947549AA2}">
          <p14:sldIdLst>
            <p14:sldId id="381"/>
          </p14:sldIdLst>
        </p14:section>
        <p14:section name="Presenter Slides" id="{4D69EFFF-DBDB-3F41-8FDF-4B1ED4748903}">
          <p14:sldIdLst>
            <p14:sldId id="374"/>
            <p14:sldId id="373"/>
            <p14:sldId id="372"/>
            <p14:sldId id="371"/>
            <p14:sldId id="375"/>
            <p14:sldId id="376"/>
            <p14:sldId id="377"/>
            <p14:sldId id="379"/>
            <p14:sldId id="316"/>
            <p14:sldId id="315"/>
            <p14:sldId id="380"/>
            <p14:sldId id="370"/>
            <p14:sldId id="474"/>
          </p14:sldIdLst>
        </p14:section>
        <p14:section name="Transition Slides" id="{88261B5F-7EE7-3843-9B03-185E92CBE74D}">
          <p14:sldIdLst>
            <p14:sldId id="282"/>
            <p14:sldId id="483"/>
            <p14:sldId id="281"/>
            <p14:sldId id="484"/>
            <p14:sldId id="275"/>
            <p14:sldId id="485"/>
            <p14:sldId id="340"/>
            <p14:sldId id="486"/>
            <p14:sldId id="283"/>
            <p14:sldId id="487"/>
            <p14:sldId id="288"/>
            <p14:sldId id="488"/>
            <p14:sldId id="289"/>
            <p14:sldId id="489"/>
            <p14:sldId id="291"/>
            <p14:sldId id="490"/>
            <p14:sldId id="330"/>
            <p14:sldId id="277"/>
            <p14:sldId id="279"/>
            <p14:sldId id="280"/>
            <p14:sldId id="287"/>
            <p14:sldId id="278"/>
            <p14:sldId id="285"/>
            <p14:sldId id="284"/>
            <p14:sldId id="357"/>
            <p14:sldId id="470"/>
            <p14:sldId id="471"/>
            <p14:sldId id="472"/>
            <p14:sldId id="473"/>
            <p14:sldId id="358"/>
            <p14:sldId id="359"/>
            <p14:sldId id="476"/>
            <p14:sldId id="475"/>
            <p14:sldId id="361"/>
            <p14:sldId id="477"/>
            <p14:sldId id="362"/>
            <p14:sldId id="478"/>
            <p14:sldId id="482"/>
            <p14:sldId id="366"/>
            <p14:sldId id="365"/>
            <p14:sldId id="363"/>
            <p14:sldId id="479"/>
            <p14:sldId id="364"/>
            <p14:sldId id="480"/>
            <p14:sldId id="481"/>
            <p14:sldId id="382"/>
          </p14:sldIdLst>
        </p14:section>
        <p14:section name="Text Slides" id="{66A07868-E7F4-9B49-B774-196F8CCBDBED}">
          <p14:sldIdLst>
            <p14:sldId id="346"/>
            <p14:sldId id="306"/>
            <p14:sldId id="298"/>
            <p14:sldId id="299"/>
            <p14:sldId id="296"/>
            <p14:sldId id="297"/>
            <p14:sldId id="442"/>
            <p14:sldId id="443"/>
            <p14:sldId id="444"/>
            <p14:sldId id="445"/>
            <p14:sldId id="446"/>
            <p14:sldId id="447"/>
          </p14:sldIdLst>
        </p14:section>
        <p14:section name="Text Slides with Image" id="{BDA17313-37EE-8D4F-A3B7-B58D4806A949}">
          <p14:sldIdLst>
            <p14:sldId id="300"/>
            <p14:sldId id="271"/>
            <p14:sldId id="294"/>
            <p14:sldId id="332"/>
            <p14:sldId id="301"/>
            <p14:sldId id="302"/>
            <p14:sldId id="303"/>
            <p14:sldId id="305"/>
          </p14:sldIdLst>
        </p14:section>
        <p14:section name="Text Slides I  Split | No Image" id="{A3E033BF-8610-C541-95D9-99908FE09144}">
          <p14:sldIdLst>
            <p14:sldId id="384"/>
            <p14:sldId id="425"/>
            <p14:sldId id="426"/>
            <p14:sldId id="436"/>
            <p14:sldId id="437"/>
            <p14:sldId id="438"/>
            <p14:sldId id="448"/>
            <p14:sldId id="385"/>
            <p14:sldId id="450"/>
            <p14:sldId id="451"/>
            <p14:sldId id="452"/>
            <p14:sldId id="427"/>
            <p14:sldId id="428"/>
            <p14:sldId id="453"/>
          </p14:sldIdLst>
        </p14:section>
        <p14:section name="Statement Slides with Image" id="{73E96094-9D9E-8D41-809C-BAB2D1000E08}">
          <p14:sldIdLst>
            <p14:sldId id="309"/>
            <p14:sldId id="494"/>
            <p14:sldId id="397"/>
            <p14:sldId id="464"/>
            <p14:sldId id="308"/>
            <p14:sldId id="495"/>
            <p14:sldId id="396"/>
            <p14:sldId id="463"/>
            <p14:sldId id="307"/>
            <p14:sldId id="496"/>
            <p14:sldId id="395"/>
            <p14:sldId id="462"/>
            <p14:sldId id="341"/>
            <p14:sldId id="497"/>
            <p14:sldId id="394"/>
            <p14:sldId id="461"/>
            <p14:sldId id="310"/>
            <p14:sldId id="498"/>
            <p14:sldId id="398"/>
            <p14:sldId id="465"/>
            <p14:sldId id="311"/>
            <p14:sldId id="499"/>
            <p14:sldId id="399"/>
            <p14:sldId id="466"/>
            <p14:sldId id="312"/>
            <p14:sldId id="500"/>
            <p14:sldId id="400"/>
            <p14:sldId id="467"/>
            <p14:sldId id="314"/>
            <p14:sldId id="501"/>
            <p14:sldId id="402"/>
            <p14:sldId id="468"/>
          </p14:sldIdLst>
        </p14:section>
        <p14:section name="Statement Slides - Text Only" id="{D2F3827F-CDD2-E644-8ACF-2CD6BACF903F}">
          <p14:sldIdLst>
            <p14:sldId id="321"/>
            <p14:sldId id="319"/>
            <p14:sldId id="320"/>
            <p14:sldId id="333"/>
            <p14:sldId id="322"/>
            <p14:sldId id="323"/>
            <p14:sldId id="324"/>
            <p14:sldId id="325"/>
          </p14:sldIdLst>
        </p14:section>
        <p14:section name="Back Cover Slides" id="{5C670714-7507-3746-A813-7986FBE8E8CA}">
          <p14:sldIdLst>
            <p14:sldId id="353"/>
            <p14:sldId id="351"/>
            <p14:sldId id="350"/>
            <p14:sldId id="423"/>
            <p14:sldId id="354"/>
            <p14:sldId id="355"/>
            <p14:sldId id="424"/>
            <p14:sldId id="356"/>
          </p14:sldIdLst>
        </p14:section>
        <p14:section name="Design Library (SVG)" id="{49C59045-7607-564D-A955-F49344D5076B}">
          <p14:sldIdLst>
            <p14:sldId id="386"/>
            <p14:sldId id="469"/>
            <p14:sldId id="491"/>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080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D10EA58-AFEA-DBFF-2A1B-64B154EB52F6}" v="2" dt="2022-06-22T21:58:09.17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519"/>
    <p:restoredTop sz="94101"/>
  </p:normalViewPr>
  <p:slideViewPr>
    <p:cSldViewPr snapToGrid="0" snapToObjects="1" showGuides="1">
      <p:cViewPr varScale="1">
        <p:scale>
          <a:sx n="143" d="100"/>
          <a:sy n="143" d="100"/>
        </p:scale>
        <p:origin x="208" y="288"/>
      </p:cViewPr>
      <p:guideLst/>
    </p:cSldViewPr>
  </p:slideViewPr>
  <p:notesTextViewPr>
    <p:cViewPr>
      <p:scale>
        <a:sx n="114" d="100"/>
        <a:sy n="114" d="100"/>
      </p:scale>
      <p:origin x="0" y="0"/>
    </p:cViewPr>
  </p:notesTextViewPr>
  <p:notesViewPr>
    <p:cSldViewPr snapToGrid="0" snapToObjects="1" showGuides="1">
      <p:cViewPr varScale="1">
        <p:scale>
          <a:sx n="94" d="100"/>
          <a:sy n="94" d="100"/>
        </p:scale>
        <p:origin x="2544" y="184"/>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1.xml"/><Relationship Id="rId21" Type="http://schemas.openxmlformats.org/officeDocument/2006/relationships/slide" Target="slides/slide15.xml"/><Relationship Id="rId42" Type="http://schemas.openxmlformats.org/officeDocument/2006/relationships/slide" Target="slides/slide36.xml"/><Relationship Id="rId63" Type="http://schemas.openxmlformats.org/officeDocument/2006/relationships/slide" Target="slides/slide57.xml"/><Relationship Id="rId84" Type="http://schemas.openxmlformats.org/officeDocument/2006/relationships/slide" Target="slides/slide78.xml"/><Relationship Id="rId138" Type="http://schemas.openxmlformats.org/officeDocument/2006/relationships/slide" Target="slides/slide132.xml"/><Relationship Id="rId159" Type="http://schemas.openxmlformats.org/officeDocument/2006/relationships/slide" Target="slides/slide153.xml"/><Relationship Id="rId170" Type="http://schemas.openxmlformats.org/officeDocument/2006/relationships/font" Target="fonts/font1.fntdata"/><Relationship Id="rId107" Type="http://schemas.openxmlformats.org/officeDocument/2006/relationships/slide" Target="slides/slide101.xml"/><Relationship Id="rId11" Type="http://schemas.openxmlformats.org/officeDocument/2006/relationships/slide" Target="slides/slide5.xml"/><Relationship Id="rId32" Type="http://schemas.openxmlformats.org/officeDocument/2006/relationships/slide" Target="slides/slide26.xml"/><Relationship Id="rId53" Type="http://schemas.openxmlformats.org/officeDocument/2006/relationships/slide" Target="slides/slide47.xml"/><Relationship Id="rId74" Type="http://schemas.openxmlformats.org/officeDocument/2006/relationships/slide" Target="slides/slide68.xml"/><Relationship Id="rId128" Type="http://schemas.openxmlformats.org/officeDocument/2006/relationships/slide" Target="slides/slide122.xml"/><Relationship Id="rId149" Type="http://schemas.openxmlformats.org/officeDocument/2006/relationships/slide" Target="slides/slide143.xml"/><Relationship Id="rId5" Type="http://schemas.openxmlformats.org/officeDocument/2006/relationships/slideMaster" Target="slideMasters/slideMaster1.xml"/><Relationship Id="rId95" Type="http://schemas.openxmlformats.org/officeDocument/2006/relationships/slide" Target="slides/slide89.xml"/><Relationship Id="rId160" Type="http://schemas.openxmlformats.org/officeDocument/2006/relationships/slide" Target="slides/slide154.xml"/><Relationship Id="rId181" Type="http://schemas.openxmlformats.org/officeDocument/2006/relationships/tableStyles" Target="tableStyles.xml"/><Relationship Id="rId22" Type="http://schemas.openxmlformats.org/officeDocument/2006/relationships/slide" Target="slides/slide16.xml"/><Relationship Id="rId43" Type="http://schemas.openxmlformats.org/officeDocument/2006/relationships/slide" Target="slides/slide37.xml"/><Relationship Id="rId64" Type="http://schemas.openxmlformats.org/officeDocument/2006/relationships/slide" Target="slides/slide58.xml"/><Relationship Id="rId118" Type="http://schemas.openxmlformats.org/officeDocument/2006/relationships/slide" Target="slides/slide112.xml"/><Relationship Id="rId139" Type="http://schemas.openxmlformats.org/officeDocument/2006/relationships/slide" Target="slides/slide133.xml"/><Relationship Id="rId85" Type="http://schemas.openxmlformats.org/officeDocument/2006/relationships/slide" Target="slides/slide79.xml"/><Relationship Id="rId150" Type="http://schemas.openxmlformats.org/officeDocument/2006/relationships/slide" Target="slides/slide144.xml"/><Relationship Id="rId171" Type="http://schemas.openxmlformats.org/officeDocument/2006/relationships/font" Target="fonts/font2.fntdata"/><Relationship Id="rId12" Type="http://schemas.openxmlformats.org/officeDocument/2006/relationships/slide" Target="slides/slide6.xml"/><Relationship Id="rId33" Type="http://schemas.openxmlformats.org/officeDocument/2006/relationships/slide" Target="slides/slide27.xml"/><Relationship Id="rId108" Type="http://schemas.openxmlformats.org/officeDocument/2006/relationships/slide" Target="slides/slide102.xml"/><Relationship Id="rId129" Type="http://schemas.openxmlformats.org/officeDocument/2006/relationships/slide" Target="slides/slide123.xml"/><Relationship Id="rId54" Type="http://schemas.openxmlformats.org/officeDocument/2006/relationships/slide" Target="slides/slide48.xml"/><Relationship Id="rId75" Type="http://schemas.openxmlformats.org/officeDocument/2006/relationships/slide" Target="slides/slide69.xml"/><Relationship Id="rId96" Type="http://schemas.openxmlformats.org/officeDocument/2006/relationships/slide" Target="slides/slide90.xml"/><Relationship Id="rId140" Type="http://schemas.openxmlformats.org/officeDocument/2006/relationships/slide" Target="slides/slide134.xml"/><Relationship Id="rId161" Type="http://schemas.openxmlformats.org/officeDocument/2006/relationships/slide" Target="slides/slide155.xml"/><Relationship Id="rId182" Type="http://schemas.microsoft.com/office/2016/11/relationships/changesInfo" Target="changesInfos/changesInfo1.xml"/><Relationship Id="rId6" Type="http://schemas.openxmlformats.org/officeDocument/2006/relationships/slideMaster" Target="slideMasters/slideMaster2.xml"/><Relationship Id="rId23" Type="http://schemas.openxmlformats.org/officeDocument/2006/relationships/slide" Target="slides/slide17.xml"/><Relationship Id="rId119" Type="http://schemas.openxmlformats.org/officeDocument/2006/relationships/slide" Target="slides/slide113.xml"/><Relationship Id="rId44" Type="http://schemas.openxmlformats.org/officeDocument/2006/relationships/slide" Target="slides/slide38.xml"/><Relationship Id="rId60" Type="http://schemas.openxmlformats.org/officeDocument/2006/relationships/slide" Target="slides/slide54.xml"/><Relationship Id="rId65" Type="http://schemas.openxmlformats.org/officeDocument/2006/relationships/slide" Target="slides/slide59.xml"/><Relationship Id="rId81" Type="http://schemas.openxmlformats.org/officeDocument/2006/relationships/slide" Target="slides/slide75.xml"/><Relationship Id="rId86" Type="http://schemas.openxmlformats.org/officeDocument/2006/relationships/slide" Target="slides/slide80.xml"/><Relationship Id="rId130" Type="http://schemas.openxmlformats.org/officeDocument/2006/relationships/slide" Target="slides/slide124.xml"/><Relationship Id="rId135" Type="http://schemas.openxmlformats.org/officeDocument/2006/relationships/slide" Target="slides/slide129.xml"/><Relationship Id="rId151" Type="http://schemas.openxmlformats.org/officeDocument/2006/relationships/slide" Target="slides/slide145.xml"/><Relationship Id="rId156" Type="http://schemas.openxmlformats.org/officeDocument/2006/relationships/slide" Target="slides/slide150.xml"/><Relationship Id="rId177" Type="http://schemas.openxmlformats.org/officeDocument/2006/relationships/font" Target="fonts/font8.fntdata"/><Relationship Id="rId172" Type="http://schemas.openxmlformats.org/officeDocument/2006/relationships/font" Target="fonts/font3.fntdata"/><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109" Type="http://schemas.openxmlformats.org/officeDocument/2006/relationships/slide" Target="slides/slide10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openxmlformats.org/officeDocument/2006/relationships/slide" Target="slides/slide98.xml"/><Relationship Id="rId120" Type="http://schemas.openxmlformats.org/officeDocument/2006/relationships/slide" Target="slides/slide114.xml"/><Relationship Id="rId125" Type="http://schemas.openxmlformats.org/officeDocument/2006/relationships/slide" Target="slides/slide119.xml"/><Relationship Id="rId141" Type="http://schemas.openxmlformats.org/officeDocument/2006/relationships/slide" Target="slides/slide135.xml"/><Relationship Id="rId146" Type="http://schemas.openxmlformats.org/officeDocument/2006/relationships/slide" Target="slides/slide140.xml"/><Relationship Id="rId167" Type="http://schemas.openxmlformats.org/officeDocument/2006/relationships/slide" Target="slides/slide161.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162" Type="http://schemas.openxmlformats.org/officeDocument/2006/relationships/slide" Target="slides/slide156.xml"/><Relationship Id="rId183" Type="http://schemas.microsoft.com/office/2015/10/relationships/revisionInfo" Target="revisionInfo.xml"/><Relationship Id="rId2" Type="http://schemas.openxmlformats.org/officeDocument/2006/relationships/customXml" Target="../customXml/item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110" Type="http://schemas.openxmlformats.org/officeDocument/2006/relationships/slide" Target="slides/slide104.xml"/><Relationship Id="rId115" Type="http://schemas.openxmlformats.org/officeDocument/2006/relationships/slide" Target="slides/slide109.xml"/><Relationship Id="rId131" Type="http://schemas.openxmlformats.org/officeDocument/2006/relationships/slide" Target="slides/slide125.xml"/><Relationship Id="rId136" Type="http://schemas.openxmlformats.org/officeDocument/2006/relationships/slide" Target="slides/slide130.xml"/><Relationship Id="rId157" Type="http://schemas.openxmlformats.org/officeDocument/2006/relationships/slide" Target="slides/slide151.xml"/><Relationship Id="rId178" Type="http://schemas.openxmlformats.org/officeDocument/2006/relationships/presProps" Target="presProps.xml"/><Relationship Id="rId61" Type="http://schemas.openxmlformats.org/officeDocument/2006/relationships/slide" Target="slides/slide55.xml"/><Relationship Id="rId82" Type="http://schemas.openxmlformats.org/officeDocument/2006/relationships/slide" Target="slides/slide76.xml"/><Relationship Id="rId152" Type="http://schemas.openxmlformats.org/officeDocument/2006/relationships/slide" Target="slides/slide146.xml"/><Relationship Id="rId173" Type="http://schemas.openxmlformats.org/officeDocument/2006/relationships/font" Target="fonts/font4.fntdata"/><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openxmlformats.org/officeDocument/2006/relationships/slide" Target="slides/slide94.xml"/><Relationship Id="rId105" Type="http://schemas.openxmlformats.org/officeDocument/2006/relationships/slide" Target="slides/slide99.xml"/><Relationship Id="rId126" Type="http://schemas.openxmlformats.org/officeDocument/2006/relationships/slide" Target="slides/slide120.xml"/><Relationship Id="rId147" Type="http://schemas.openxmlformats.org/officeDocument/2006/relationships/slide" Target="slides/slide141.xml"/><Relationship Id="rId168" Type="http://schemas.openxmlformats.org/officeDocument/2006/relationships/notesMaster" Target="notesMasters/notesMaster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slide" Target="slides/slide87.xml"/><Relationship Id="rId98" Type="http://schemas.openxmlformats.org/officeDocument/2006/relationships/slide" Target="slides/slide92.xml"/><Relationship Id="rId121" Type="http://schemas.openxmlformats.org/officeDocument/2006/relationships/slide" Target="slides/slide115.xml"/><Relationship Id="rId142" Type="http://schemas.openxmlformats.org/officeDocument/2006/relationships/slide" Target="slides/slide136.xml"/><Relationship Id="rId163" Type="http://schemas.openxmlformats.org/officeDocument/2006/relationships/slide" Target="slides/slide157.xml"/><Relationship Id="rId3" Type="http://schemas.openxmlformats.org/officeDocument/2006/relationships/customXml" Target="../customXml/item3.xml"/><Relationship Id="rId25" Type="http://schemas.openxmlformats.org/officeDocument/2006/relationships/slide" Target="slides/slide19.xml"/><Relationship Id="rId46" Type="http://schemas.openxmlformats.org/officeDocument/2006/relationships/slide" Target="slides/slide40.xml"/><Relationship Id="rId67" Type="http://schemas.openxmlformats.org/officeDocument/2006/relationships/slide" Target="slides/slide61.xml"/><Relationship Id="rId116" Type="http://schemas.openxmlformats.org/officeDocument/2006/relationships/slide" Target="slides/slide110.xml"/><Relationship Id="rId137" Type="http://schemas.openxmlformats.org/officeDocument/2006/relationships/slide" Target="slides/slide131.xml"/><Relationship Id="rId158" Type="http://schemas.openxmlformats.org/officeDocument/2006/relationships/slide" Target="slides/slide152.xml"/><Relationship Id="rId20" Type="http://schemas.openxmlformats.org/officeDocument/2006/relationships/slide" Target="slides/slide14.xml"/><Relationship Id="rId41" Type="http://schemas.openxmlformats.org/officeDocument/2006/relationships/slide" Target="slides/slide35.xml"/><Relationship Id="rId62" Type="http://schemas.openxmlformats.org/officeDocument/2006/relationships/slide" Target="slides/slide56.xml"/><Relationship Id="rId83" Type="http://schemas.openxmlformats.org/officeDocument/2006/relationships/slide" Target="slides/slide77.xml"/><Relationship Id="rId88" Type="http://schemas.openxmlformats.org/officeDocument/2006/relationships/slide" Target="slides/slide82.xml"/><Relationship Id="rId111" Type="http://schemas.openxmlformats.org/officeDocument/2006/relationships/slide" Target="slides/slide105.xml"/><Relationship Id="rId132" Type="http://schemas.openxmlformats.org/officeDocument/2006/relationships/slide" Target="slides/slide126.xml"/><Relationship Id="rId153" Type="http://schemas.openxmlformats.org/officeDocument/2006/relationships/slide" Target="slides/slide147.xml"/><Relationship Id="rId174" Type="http://schemas.openxmlformats.org/officeDocument/2006/relationships/font" Target="fonts/font5.fntdata"/><Relationship Id="rId179" Type="http://schemas.openxmlformats.org/officeDocument/2006/relationships/viewProps" Target="viewProps.xml"/><Relationship Id="rId15" Type="http://schemas.openxmlformats.org/officeDocument/2006/relationships/slide" Target="slides/slide9.xml"/><Relationship Id="rId36" Type="http://schemas.openxmlformats.org/officeDocument/2006/relationships/slide" Target="slides/slide30.xml"/><Relationship Id="rId57" Type="http://schemas.openxmlformats.org/officeDocument/2006/relationships/slide" Target="slides/slide51.xml"/><Relationship Id="rId106" Type="http://schemas.openxmlformats.org/officeDocument/2006/relationships/slide" Target="slides/slide100.xml"/><Relationship Id="rId127" Type="http://schemas.openxmlformats.org/officeDocument/2006/relationships/slide" Target="slides/slide121.xml"/><Relationship Id="rId10" Type="http://schemas.openxmlformats.org/officeDocument/2006/relationships/slide" Target="slides/slide4.xml"/><Relationship Id="rId31" Type="http://schemas.openxmlformats.org/officeDocument/2006/relationships/slide" Target="slides/slide25.xml"/><Relationship Id="rId52" Type="http://schemas.openxmlformats.org/officeDocument/2006/relationships/slide" Target="slides/slide46.xml"/><Relationship Id="rId73" Type="http://schemas.openxmlformats.org/officeDocument/2006/relationships/slide" Target="slides/slide67.xml"/><Relationship Id="rId78" Type="http://schemas.openxmlformats.org/officeDocument/2006/relationships/slide" Target="slides/slide72.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slide" Target="slides/slide95.xml"/><Relationship Id="rId122" Type="http://schemas.openxmlformats.org/officeDocument/2006/relationships/slide" Target="slides/slide116.xml"/><Relationship Id="rId143" Type="http://schemas.openxmlformats.org/officeDocument/2006/relationships/slide" Target="slides/slide137.xml"/><Relationship Id="rId148" Type="http://schemas.openxmlformats.org/officeDocument/2006/relationships/slide" Target="slides/slide142.xml"/><Relationship Id="rId164" Type="http://schemas.openxmlformats.org/officeDocument/2006/relationships/slide" Target="slides/slide158.xml"/><Relationship Id="rId169" Type="http://schemas.openxmlformats.org/officeDocument/2006/relationships/handoutMaster" Target="handoutMasters/handoutMaster1.xml"/><Relationship Id="rId4" Type="http://schemas.openxmlformats.org/officeDocument/2006/relationships/customXml" Target="../customXml/item4.xml"/><Relationship Id="rId9" Type="http://schemas.openxmlformats.org/officeDocument/2006/relationships/slide" Target="slides/slide3.xml"/><Relationship Id="rId180" Type="http://schemas.openxmlformats.org/officeDocument/2006/relationships/theme" Target="theme/theme1.xml"/><Relationship Id="rId26" Type="http://schemas.openxmlformats.org/officeDocument/2006/relationships/slide" Target="slides/slide20.xml"/><Relationship Id="rId47" Type="http://schemas.openxmlformats.org/officeDocument/2006/relationships/slide" Target="slides/slide41.xml"/><Relationship Id="rId68" Type="http://schemas.openxmlformats.org/officeDocument/2006/relationships/slide" Target="slides/slide62.xml"/><Relationship Id="rId89" Type="http://schemas.openxmlformats.org/officeDocument/2006/relationships/slide" Target="slides/slide83.xml"/><Relationship Id="rId112" Type="http://schemas.openxmlformats.org/officeDocument/2006/relationships/slide" Target="slides/slide106.xml"/><Relationship Id="rId133" Type="http://schemas.openxmlformats.org/officeDocument/2006/relationships/slide" Target="slides/slide127.xml"/><Relationship Id="rId154" Type="http://schemas.openxmlformats.org/officeDocument/2006/relationships/slide" Target="slides/slide148.xml"/><Relationship Id="rId175" Type="http://schemas.openxmlformats.org/officeDocument/2006/relationships/font" Target="fonts/font6.fntdata"/><Relationship Id="rId16" Type="http://schemas.openxmlformats.org/officeDocument/2006/relationships/slide" Target="slides/slide10.xml"/><Relationship Id="rId37" Type="http://schemas.openxmlformats.org/officeDocument/2006/relationships/slide" Target="slides/slide31.xml"/><Relationship Id="rId58" Type="http://schemas.openxmlformats.org/officeDocument/2006/relationships/slide" Target="slides/slide52.xml"/><Relationship Id="rId79" Type="http://schemas.openxmlformats.org/officeDocument/2006/relationships/slide" Target="slides/slide73.xml"/><Relationship Id="rId102" Type="http://schemas.openxmlformats.org/officeDocument/2006/relationships/slide" Target="slides/slide96.xml"/><Relationship Id="rId123" Type="http://schemas.openxmlformats.org/officeDocument/2006/relationships/slide" Target="slides/slide117.xml"/><Relationship Id="rId144" Type="http://schemas.openxmlformats.org/officeDocument/2006/relationships/slide" Target="slides/slide138.xml"/><Relationship Id="rId90" Type="http://schemas.openxmlformats.org/officeDocument/2006/relationships/slide" Target="slides/slide84.xml"/><Relationship Id="rId165" Type="http://schemas.openxmlformats.org/officeDocument/2006/relationships/slide" Target="slides/slide159.xml"/><Relationship Id="rId27" Type="http://schemas.openxmlformats.org/officeDocument/2006/relationships/slide" Target="slides/slide21.xml"/><Relationship Id="rId48" Type="http://schemas.openxmlformats.org/officeDocument/2006/relationships/slide" Target="slides/slide42.xml"/><Relationship Id="rId69" Type="http://schemas.openxmlformats.org/officeDocument/2006/relationships/slide" Target="slides/slide63.xml"/><Relationship Id="rId113" Type="http://schemas.openxmlformats.org/officeDocument/2006/relationships/slide" Target="slides/slide107.xml"/><Relationship Id="rId134" Type="http://schemas.openxmlformats.org/officeDocument/2006/relationships/slide" Target="slides/slide128.xml"/><Relationship Id="rId80" Type="http://schemas.openxmlformats.org/officeDocument/2006/relationships/slide" Target="slides/slide74.xml"/><Relationship Id="rId155" Type="http://schemas.openxmlformats.org/officeDocument/2006/relationships/slide" Target="slides/slide149.xml"/><Relationship Id="rId176" Type="http://schemas.openxmlformats.org/officeDocument/2006/relationships/font" Target="fonts/font7.fntdata"/><Relationship Id="rId17" Type="http://schemas.openxmlformats.org/officeDocument/2006/relationships/slide" Target="slides/slide11.xml"/><Relationship Id="rId38" Type="http://schemas.openxmlformats.org/officeDocument/2006/relationships/slide" Target="slides/slide32.xml"/><Relationship Id="rId59" Type="http://schemas.openxmlformats.org/officeDocument/2006/relationships/slide" Target="slides/slide53.xml"/><Relationship Id="rId103" Type="http://schemas.openxmlformats.org/officeDocument/2006/relationships/slide" Target="slides/slide97.xml"/><Relationship Id="rId124" Type="http://schemas.openxmlformats.org/officeDocument/2006/relationships/slide" Target="slides/slide118.xml"/><Relationship Id="rId70" Type="http://schemas.openxmlformats.org/officeDocument/2006/relationships/slide" Target="slides/slide64.xml"/><Relationship Id="rId91" Type="http://schemas.openxmlformats.org/officeDocument/2006/relationships/slide" Target="slides/slide85.xml"/><Relationship Id="rId145" Type="http://schemas.openxmlformats.org/officeDocument/2006/relationships/slide" Target="slides/slide139.xml"/><Relationship Id="rId166" Type="http://schemas.openxmlformats.org/officeDocument/2006/relationships/slide" Target="slides/slide160.xml"/><Relationship Id="rId1" Type="http://schemas.openxmlformats.org/officeDocument/2006/relationships/customXml" Target="../customXml/item1.xml"/><Relationship Id="rId28" Type="http://schemas.openxmlformats.org/officeDocument/2006/relationships/slide" Target="slides/slide22.xml"/><Relationship Id="rId49" Type="http://schemas.openxmlformats.org/officeDocument/2006/relationships/slide" Target="slides/slide43.xml"/><Relationship Id="rId114" Type="http://schemas.openxmlformats.org/officeDocument/2006/relationships/slide" Target="slides/slide10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cqueline Landaeta" userId="S::jlandaeta_girlscouts.org@girlscoutsconnect.org::9d428fb6-2588-4867-85a9-c66cafdfb80a" providerId="AD" clId="Web-{9D10EA58-AFEA-DBFF-2A1B-64B154EB52F6}"/>
    <pc:docChg chg="modSld addMainMaster delMainMaster modMainMaster">
      <pc:chgData name="Jacqueline Landaeta" userId="S::jlandaeta_girlscouts.org@girlscoutsconnect.org::9d428fb6-2588-4867-85a9-c66cafdfb80a" providerId="AD" clId="Web-{9D10EA58-AFEA-DBFF-2A1B-64B154EB52F6}" dt="2022-06-22T21:58:09.171" v="1"/>
      <pc:docMkLst>
        <pc:docMk/>
      </pc:docMkLst>
      <pc:sldChg chg="modSp mod modClrScheme chgLayout">
        <pc:chgData name="Jacqueline Landaeta" userId="S::jlandaeta_girlscouts.org@girlscoutsconnect.org::9d428fb6-2588-4867-85a9-c66cafdfb80a" providerId="AD" clId="Web-{9D10EA58-AFEA-DBFF-2A1B-64B154EB52F6}" dt="2022-06-22T21:58:09.171" v="1"/>
        <pc:sldMkLst>
          <pc:docMk/>
          <pc:sldMk cId="1828356735" sldId="271"/>
        </pc:sldMkLst>
        <pc:spChg chg="mod ord">
          <ac:chgData name="Jacqueline Landaeta" userId="S::jlandaeta_girlscouts.org@girlscoutsconnect.org::9d428fb6-2588-4867-85a9-c66cafdfb80a" providerId="AD" clId="Web-{9D10EA58-AFEA-DBFF-2A1B-64B154EB52F6}" dt="2022-06-22T21:58:09.171" v="1"/>
          <ac:spMkLst>
            <pc:docMk/>
            <pc:sldMk cId="1828356735" sldId="271"/>
            <ac:spMk id="4" creationId="{DA1DFCB6-75C6-9042-A8D4-C37EC6A9D51E}"/>
          </ac:spMkLst>
        </pc:spChg>
        <pc:spChg chg="mod ord">
          <ac:chgData name="Jacqueline Landaeta" userId="S::jlandaeta_girlscouts.org@girlscoutsconnect.org::9d428fb6-2588-4867-85a9-c66cafdfb80a" providerId="AD" clId="Web-{9D10EA58-AFEA-DBFF-2A1B-64B154EB52F6}" dt="2022-06-22T21:58:09.171" v="1"/>
          <ac:spMkLst>
            <pc:docMk/>
            <pc:sldMk cId="1828356735" sldId="271"/>
            <ac:spMk id="5" creationId="{10861D40-2AAA-4A42-BDAA-8FF94C973D09}"/>
          </ac:spMkLst>
        </pc:spChg>
        <pc:spChg chg="mod ord">
          <ac:chgData name="Jacqueline Landaeta" userId="S::jlandaeta_girlscouts.org@girlscoutsconnect.org::9d428fb6-2588-4867-85a9-c66cafdfb80a" providerId="AD" clId="Web-{9D10EA58-AFEA-DBFF-2A1B-64B154EB52F6}" dt="2022-06-22T21:58:09.171" v="1"/>
          <ac:spMkLst>
            <pc:docMk/>
            <pc:sldMk cId="1828356735" sldId="271"/>
            <ac:spMk id="6" creationId="{55C67682-2BAB-CD44-9DB4-DEDB30A6607E}"/>
          </ac:spMkLst>
        </pc:spChg>
        <pc:spChg chg="mod ord">
          <ac:chgData name="Jacqueline Landaeta" userId="S::jlandaeta_girlscouts.org@girlscoutsconnect.org::9d428fb6-2588-4867-85a9-c66cafdfb80a" providerId="AD" clId="Web-{9D10EA58-AFEA-DBFF-2A1B-64B154EB52F6}" dt="2022-06-22T21:58:09.171" v="1"/>
          <ac:spMkLst>
            <pc:docMk/>
            <pc:sldMk cId="1828356735" sldId="271"/>
            <ac:spMk id="13" creationId="{E1FF6FEA-6465-E249-A6F6-66D5F2479571}"/>
          </ac:spMkLst>
        </pc:spChg>
        <pc:spChg chg="mod ord">
          <ac:chgData name="Jacqueline Landaeta" userId="S::jlandaeta_girlscouts.org@girlscoutsconnect.org::9d428fb6-2588-4867-85a9-c66cafdfb80a" providerId="AD" clId="Web-{9D10EA58-AFEA-DBFF-2A1B-64B154EB52F6}" dt="2022-06-22T21:58:09.171" v="1"/>
          <ac:spMkLst>
            <pc:docMk/>
            <pc:sldMk cId="1828356735" sldId="271"/>
            <ac:spMk id="14" creationId="{48D1977B-F9A6-9540-A5BE-CBEA616B8998}"/>
          </ac:spMkLst>
        </pc:spChg>
        <pc:spChg chg="mod ord">
          <ac:chgData name="Jacqueline Landaeta" userId="S::jlandaeta_girlscouts.org@girlscoutsconnect.org::9d428fb6-2588-4867-85a9-c66cafdfb80a" providerId="AD" clId="Web-{9D10EA58-AFEA-DBFF-2A1B-64B154EB52F6}" dt="2022-06-22T21:58:09.171" v="1"/>
          <ac:spMkLst>
            <pc:docMk/>
            <pc:sldMk cId="1828356735" sldId="271"/>
            <ac:spMk id="20" creationId="{58C66871-7D81-B74B-A27D-3DF7D50D7EA6}"/>
          </ac:spMkLst>
        </pc:spChg>
      </pc:sldChg>
      <pc:sldChg chg="modSp mod modClrScheme chgLayout">
        <pc:chgData name="Jacqueline Landaeta" userId="S::jlandaeta_girlscouts.org@girlscoutsconnect.org::9d428fb6-2588-4867-85a9-c66cafdfb80a" providerId="AD" clId="Web-{9D10EA58-AFEA-DBFF-2A1B-64B154EB52F6}" dt="2022-06-22T21:58:09.171" v="1"/>
        <pc:sldMkLst>
          <pc:docMk/>
          <pc:sldMk cId="3835027810" sldId="275"/>
        </pc:sldMkLst>
        <pc:spChg chg="mod ord">
          <ac:chgData name="Jacqueline Landaeta" userId="S::jlandaeta_girlscouts.org@girlscoutsconnect.org::9d428fb6-2588-4867-85a9-c66cafdfb80a" providerId="AD" clId="Web-{9D10EA58-AFEA-DBFF-2A1B-64B154EB52F6}" dt="2022-06-22T21:58:09.171" v="1"/>
          <ac:spMkLst>
            <pc:docMk/>
            <pc:sldMk cId="3835027810" sldId="275"/>
            <ac:spMk id="8" creationId="{E816BFE6-64FA-3E49-8567-C36A3DB2D052}"/>
          </ac:spMkLst>
        </pc:spChg>
        <pc:spChg chg="mod ord">
          <ac:chgData name="Jacqueline Landaeta" userId="S::jlandaeta_girlscouts.org@girlscoutsconnect.org::9d428fb6-2588-4867-85a9-c66cafdfb80a" providerId="AD" clId="Web-{9D10EA58-AFEA-DBFF-2A1B-64B154EB52F6}" dt="2022-06-22T21:58:09.171" v="1"/>
          <ac:spMkLst>
            <pc:docMk/>
            <pc:sldMk cId="3835027810" sldId="275"/>
            <ac:spMk id="15" creationId="{ABBCBABE-9AB1-C245-84BB-076A2F788E9F}"/>
          </ac:spMkLst>
        </pc:spChg>
        <pc:spChg chg="mod ord">
          <ac:chgData name="Jacqueline Landaeta" userId="S::jlandaeta_girlscouts.org@girlscoutsconnect.org::9d428fb6-2588-4867-85a9-c66cafdfb80a" providerId="AD" clId="Web-{9D10EA58-AFEA-DBFF-2A1B-64B154EB52F6}" dt="2022-06-22T21:58:09.171" v="1"/>
          <ac:spMkLst>
            <pc:docMk/>
            <pc:sldMk cId="3835027810" sldId="275"/>
            <ac:spMk id="16" creationId="{E6AE0157-B546-2745-AEF9-8EEC38ACF994}"/>
          </ac:spMkLst>
        </pc:spChg>
        <pc:spChg chg="mod ord">
          <ac:chgData name="Jacqueline Landaeta" userId="S::jlandaeta_girlscouts.org@girlscoutsconnect.org::9d428fb6-2588-4867-85a9-c66cafdfb80a" providerId="AD" clId="Web-{9D10EA58-AFEA-DBFF-2A1B-64B154EB52F6}" dt="2022-06-22T21:58:09.171" v="1"/>
          <ac:spMkLst>
            <pc:docMk/>
            <pc:sldMk cId="3835027810" sldId="275"/>
            <ac:spMk id="18" creationId="{A9938797-448D-6943-B580-A894FB7C487D}"/>
          </ac:spMkLst>
        </pc:spChg>
      </pc:sldChg>
      <pc:sldChg chg="modSp mod modClrScheme chgLayout">
        <pc:chgData name="Jacqueline Landaeta" userId="S::jlandaeta_girlscouts.org@girlscoutsconnect.org::9d428fb6-2588-4867-85a9-c66cafdfb80a" providerId="AD" clId="Web-{9D10EA58-AFEA-DBFF-2A1B-64B154EB52F6}" dt="2022-06-22T21:58:09.171" v="1"/>
        <pc:sldMkLst>
          <pc:docMk/>
          <pc:sldMk cId="4278319010" sldId="277"/>
        </pc:sldMkLst>
        <pc:spChg chg="mod ord">
          <ac:chgData name="Jacqueline Landaeta" userId="S::jlandaeta_girlscouts.org@girlscoutsconnect.org::9d428fb6-2588-4867-85a9-c66cafdfb80a" providerId="AD" clId="Web-{9D10EA58-AFEA-DBFF-2A1B-64B154EB52F6}" dt="2022-06-22T21:58:09.171" v="1"/>
          <ac:spMkLst>
            <pc:docMk/>
            <pc:sldMk cId="4278319010" sldId="277"/>
            <ac:spMk id="8" creationId="{939A5962-54F3-454C-9CAF-F9941B270C0F}"/>
          </ac:spMkLst>
        </pc:spChg>
        <pc:spChg chg="mod ord">
          <ac:chgData name="Jacqueline Landaeta" userId="S::jlandaeta_girlscouts.org@girlscoutsconnect.org::9d428fb6-2588-4867-85a9-c66cafdfb80a" providerId="AD" clId="Web-{9D10EA58-AFEA-DBFF-2A1B-64B154EB52F6}" dt="2022-06-22T21:58:09.171" v="1"/>
          <ac:spMkLst>
            <pc:docMk/>
            <pc:sldMk cId="4278319010" sldId="277"/>
            <ac:spMk id="14" creationId="{A74D9289-9CCD-A743-B561-C6247BAC65D4}"/>
          </ac:spMkLst>
        </pc:spChg>
        <pc:spChg chg="mod ord">
          <ac:chgData name="Jacqueline Landaeta" userId="S::jlandaeta_girlscouts.org@girlscoutsconnect.org::9d428fb6-2588-4867-85a9-c66cafdfb80a" providerId="AD" clId="Web-{9D10EA58-AFEA-DBFF-2A1B-64B154EB52F6}" dt="2022-06-22T21:58:09.171" v="1"/>
          <ac:spMkLst>
            <pc:docMk/>
            <pc:sldMk cId="4278319010" sldId="277"/>
            <ac:spMk id="15" creationId="{3B90FB62-2B5F-1049-8CD6-399615A7B525}"/>
          </ac:spMkLst>
        </pc:spChg>
        <pc:spChg chg="mod ord">
          <ac:chgData name="Jacqueline Landaeta" userId="S::jlandaeta_girlscouts.org@girlscoutsconnect.org::9d428fb6-2588-4867-85a9-c66cafdfb80a" providerId="AD" clId="Web-{9D10EA58-AFEA-DBFF-2A1B-64B154EB52F6}" dt="2022-06-22T21:58:09.171" v="1"/>
          <ac:spMkLst>
            <pc:docMk/>
            <pc:sldMk cId="4278319010" sldId="277"/>
            <ac:spMk id="17" creationId="{486CD6C6-0D1B-CE44-916B-266E93E52AF7}"/>
          </ac:spMkLst>
        </pc:spChg>
      </pc:sldChg>
      <pc:sldChg chg="modSp mod modClrScheme chgLayout">
        <pc:chgData name="Jacqueline Landaeta" userId="S::jlandaeta_girlscouts.org@girlscoutsconnect.org::9d428fb6-2588-4867-85a9-c66cafdfb80a" providerId="AD" clId="Web-{9D10EA58-AFEA-DBFF-2A1B-64B154EB52F6}" dt="2022-06-22T21:58:09.171" v="1"/>
        <pc:sldMkLst>
          <pc:docMk/>
          <pc:sldMk cId="2189614339" sldId="278"/>
        </pc:sldMkLst>
        <pc:spChg chg="mod ord">
          <ac:chgData name="Jacqueline Landaeta" userId="S::jlandaeta_girlscouts.org@girlscoutsconnect.org::9d428fb6-2588-4867-85a9-c66cafdfb80a" providerId="AD" clId="Web-{9D10EA58-AFEA-DBFF-2A1B-64B154EB52F6}" dt="2022-06-22T21:58:09.171" v="1"/>
          <ac:spMkLst>
            <pc:docMk/>
            <pc:sldMk cId="2189614339" sldId="278"/>
            <ac:spMk id="9" creationId="{EEDD7717-95EF-494B-925B-F313DC7A521D}"/>
          </ac:spMkLst>
        </pc:spChg>
        <pc:spChg chg="mod ord">
          <ac:chgData name="Jacqueline Landaeta" userId="S::jlandaeta_girlscouts.org@girlscoutsconnect.org::9d428fb6-2588-4867-85a9-c66cafdfb80a" providerId="AD" clId="Web-{9D10EA58-AFEA-DBFF-2A1B-64B154EB52F6}" dt="2022-06-22T21:58:09.171" v="1"/>
          <ac:spMkLst>
            <pc:docMk/>
            <pc:sldMk cId="2189614339" sldId="278"/>
            <ac:spMk id="13" creationId="{0CAD3330-93B2-8044-994E-89CDF5BC28C5}"/>
          </ac:spMkLst>
        </pc:spChg>
        <pc:spChg chg="mod ord">
          <ac:chgData name="Jacqueline Landaeta" userId="S::jlandaeta_girlscouts.org@girlscoutsconnect.org::9d428fb6-2588-4867-85a9-c66cafdfb80a" providerId="AD" clId="Web-{9D10EA58-AFEA-DBFF-2A1B-64B154EB52F6}" dt="2022-06-22T21:58:09.171" v="1"/>
          <ac:spMkLst>
            <pc:docMk/>
            <pc:sldMk cId="2189614339" sldId="278"/>
            <ac:spMk id="14" creationId="{D22A59C5-22F8-5B42-9CBA-2E9C0D129014}"/>
          </ac:spMkLst>
        </pc:spChg>
        <pc:spChg chg="mod ord">
          <ac:chgData name="Jacqueline Landaeta" userId="S::jlandaeta_girlscouts.org@girlscoutsconnect.org::9d428fb6-2588-4867-85a9-c66cafdfb80a" providerId="AD" clId="Web-{9D10EA58-AFEA-DBFF-2A1B-64B154EB52F6}" dt="2022-06-22T21:58:09.171" v="1"/>
          <ac:spMkLst>
            <pc:docMk/>
            <pc:sldMk cId="2189614339" sldId="278"/>
            <ac:spMk id="17" creationId="{19CFC5FD-373F-E643-ACD3-4F42786023C6}"/>
          </ac:spMkLst>
        </pc:spChg>
      </pc:sldChg>
      <pc:sldChg chg="modSp mod modClrScheme chgLayout">
        <pc:chgData name="Jacqueline Landaeta" userId="S::jlandaeta_girlscouts.org@girlscoutsconnect.org::9d428fb6-2588-4867-85a9-c66cafdfb80a" providerId="AD" clId="Web-{9D10EA58-AFEA-DBFF-2A1B-64B154EB52F6}" dt="2022-06-22T21:58:09.171" v="1"/>
        <pc:sldMkLst>
          <pc:docMk/>
          <pc:sldMk cId="1685658211" sldId="279"/>
        </pc:sldMkLst>
        <pc:spChg chg="mod ord">
          <ac:chgData name="Jacqueline Landaeta" userId="S::jlandaeta_girlscouts.org@girlscoutsconnect.org::9d428fb6-2588-4867-85a9-c66cafdfb80a" providerId="AD" clId="Web-{9D10EA58-AFEA-DBFF-2A1B-64B154EB52F6}" dt="2022-06-22T21:58:09.171" v="1"/>
          <ac:spMkLst>
            <pc:docMk/>
            <pc:sldMk cId="1685658211" sldId="279"/>
            <ac:spMk id="9" creationId="{F2DD630D-9ADE-BA48-856F-68999668ACB5}"/>
          </ac:spMkLst>
        </pc:spChg>
        <pc:spChg chg="mod ord">
          <ac:chgData name="Jacqueline Landaeta" userId="S::jlandaeta_girlscouts.org@girlscoutsconnect.org::9d428fb6-2588-4867-85a9-c66cafdfb80a" providerId="AD" clId="Web-{9D10EA58-AFEA-DBFF-2A1B-64B154EB52F6}" dt="2022-06-22T21:58:09.171" v="1"/>
          <ac:spMkLst>
            <pc:docMk/>
            <pc:sldMk cId="1685658211" sldId="279"/>
            <ac:spMk id="13" creationId="{F9F34F49-CAD3-2546-8295-764DDCAAAA6A}"/>
          </ac:spMkLst>
        </pc:spChg>
        <pc:spChg chg="mod ord">
          <ac:chgData name="Jacqueline Landaeta" userId="S::jlandaeta_girlscouts.org@girlscoutsconnect.org::9d428fb6-2588-4867-85a9-c66cafdfb80a" providerId="AD" clId="Web-{9D10EA58-AFEA-DBFF-2A1B-64B154EB52F6}" dt="2022-06-22T21:58:09.171" v="1"/>
          <ac:spMkLst>
            <pc:docMk/>
            <pc:sldMk cId="1685658211" sldId="279"/>
            <ac:spMk id="15" creationId="{3CCB55A5-5B27-C341-BD85-C5EABABC815F}"/>
          </ac:spMkLst>
        </pc:spChg>
        <pc:spChg chg="mod ord">
          <ac:chgData name="Jacqueline Landaeta" userId="S::jlandaeta_girlscouts.org@girlscoutsconnect.org::9d428fb6-2588-4867-85a9-c66cafdfb80a" providerId="AD" clId="Web-{9D10EA58-AFEA-DBFF-2A1B-64B154EB52F6}" dt="2022-06-22T21:58:09.171" v="1"/>
          <ac:spMkLst>
            <pc:docMk/>
            <pc:sldMk cId="1685658211" sldId="279"/>
            <ac:spMk id="17" creationId="{749309FD-C619-8B44-BB62-659B91B1A48A}"/>
          </ac:spMkLst>
        </pc:spChg>
      </pc:sldChg>
      <pc:sldChg chg="modSp mod modClrScheme chgLayout">
        <pc:chgData name="Jacqueline Landaeta" userId="S::jlandaeta_girlscouts.org@girlscoutsconnect.org::9d428fb6-2588-4867-85a9-c66cafdfb80a" providerId="AD" clId="Web-{9D10EA58-AFEA-DBFF-2A1B-64B154EB52F6}" dt="2022-06-22T21:58:09.171" v="1"/>
        <pc:sldMkLst>
          <pc:docMk/>
          <pc:sldMk cId="2108302840" sldId="280"/>
        </pc:sldMkLst>
        <pc:spChg chg="mod ord">
          <ac:chgData name="Jacqueline Landaeta" userId="S::jlandaeta_girlscouts.org@girlscoutsconnect.org::9d428fb6-2588-4867-85a9-c66cafdfb80a" providerId="AD" clId="Web-{9D10EA58-AFEA-DBFF-2A1B-64B154EB52F6}" dt="2022-06-22T21:58:09.171" v="1"/>
          <ac:spMkLst>
            <pc:docMk/>
            <pc:sldMk cId="2108302840" sldId="280"/>
            <ac:spMk id="9" creationId="{9506F5EC-8159-CA45-9D01-FFBB17F89253}"/>
          </ac:spMkLst>
        </pc:spChg>
        <pc:spChg chg="mod ord">
          <ac:chgData name="Jacqueline Landaeta" userId="S::jlandaeta_girlscouts.org@girlscoutsconnect.org::9d428fb6-2588-4867-85a9-c66cafdfb80a" providerId="AD" clId="Web-{9D10EA58-AFEA-DBFF-2A1B-64B154EB52F6}" dt="2022-06-22T21:58:09.171" v="1"/>
          <ac:spMkLst>
            <pc:docMk/>
            <pc:sldMk cId="2108302840" sldId="280"/>
            <ac:spMk id="13" creationId="{54021CCC-04AD-B347-A882-82634C9815FD}"/>
          </ac:spMkLst>
        </pc:spChg>
        <pc:spChg chg="mod ord">
          <ac:chgData name="Jacqueline Landaeta" userId="S::jlandaeta_girlscouts.org@girlscoutsconnect.org::9d428fb6-2588-4867-85a9-c66cafdfb80a" providerId="AD" clId="Web-{9D10EA58-AFEA-DBFF-2A1B-64B154EB52F6}" dt="2022-06-22T21:58:09.171" v="1"/>
          <ac:spMkLst>
            <pc:docMk/>
            <pc:sldMk cId="2108302840" sldId="280"/>
            <ac:spMk id="14" creationId="{27B57ABB-C1E1-B44E-9626-7E5A619D9A81}"/>
          </ac:spMkLst>
        </pc:spChg>
        <pc:spChg chg="mod ord">
          <ac:chgData name="Jacqueline Landaeta" userId="S::jlandaeta_girlscouts.org@girlscoutsconnect.org::9d428fb6-2588-4867-85a9-c66cafdfb80a" providerId="AD" clId="Web-{9D10EA58-AFEA-DBFF-2A1B-64B154EB52F6}" dt="2022-06-22T21:58:09.171" v="1"/>
          <ac:spMkLst>
            <pc:docMk/>
            <pc:sldMk cId="2108302840" sldId="280"/>
            <ac:spMk id="17" creationId="{C407B78C-D4E4-A04E-8D2C-5C70F5EBAF80}"/>
          </ac:spMkLst>
        </pc:spChg>
      </pc:sldChg>
      <pc:sldChg chg="modSp mod modClrScheme chgLayout">
        <pc:chgData name="Jacqueline Landaeta" userId="S::jlandaeta_girlscouts.org@girlscoutsconnect.org::9d428fb6-2588-4867-85a9-c66cafdfb80a" providerId="AD" clId="Web-{9D10EA58-AFEA-DBFF-2A1B-64B154EB52F6}" dt="2022-06-22T21:58:09.171" v="1"/>
        <pc:sldMkLst>
          <pc:docMk/>
          <pc:sldMk cId="2108881155" sldId="281"/>
        </pc:sldMkLst>
        <pc:spChg chg="mod ord">
          <ac:chgData name="Jacqueline Landaeta" userId="S::jlandaeta_girlscouts.org@girlscoutsconnect.org::9d428fb6-2588-4867-85a9-c66cafdfb80a" providerId="AD" clId="Web-{9D10EA58-AFEA-DBFF-2A1B-64B154EB52F6}" dt="2022-06-22T21:58:09.171" v="1"/>
          <ac:spMkLst>
            <pc:docMk/>
            <pc:sldMk cId="2108881155" sldId="281"/>
            <ac:spMk id="4" creationId="{3213AFD3-FA67-5D4F-8A73-1FF28491D766}"/>
          </ac:spMkLst>
        </pc:spChg>
        <pc:spChg chg="mod ord">
          <ac:chgData name="Jacqueline Landaeta" userId="S::jlandaeta_girlscouts.org@girlscoutsconnect.org::9d428fb6-2588-4867-85a9-c66cafdfb80a" providerId="AD" clId="Web-{9D10EA58-AFEA-DBFF-2A1B-64B154EB52F6}" dt="2022-06-22T21:58:09.171" v="1"/>
          <ac:spMkLst>
            <pc:docMk/>
            <pc:sldMk cId="2108881155" sldId="281"/>
            <ac:spMk id="11" creationId="{6FCFAF01-023C-CD41-B994-B505307647F1}"/>
          </ac:spMkLst>
        </pc:spChg>
        <pc:spChg chg="mod ord">
          <ac:chgData name="Jacqueline Landaeta" userId="S::jlandaeta_girlscouts.org@girlscoutsconnect.org::9d428fb6-2588-4867-85a9-c66cafdfb80a" providerId="AD" clId="Web-{9D10EA58-AFEA-DBFF-2A1B-64B154EB52F6}" dt="2022-06-22T21:58:09.171" v="1"/>
          <ac:spMkLst>
            <pc:docMk/>
            <pc:sldMk cId="2108881155" sldId="281"/>
            <ac:spMk id="17" creationId="{89D409A7-3C14-B648-949D-9D48E77B43C4}"/>
          </ac:spMkLst>
        </pc:spChg>
        <pc:spChg chg="mod ord">
          <ac:chgData name="Jacqueline Landaeta" userId="S::jlandaeta_girlscouts.org@girlscoutsconnect.org::9d428fb6-2588-4867-85a9-c66cafdfb80a" providerId="AD" clId="Web-{9D10EA58-AFEA-DBFF-2A1B-64B154EB52F6}" dt="2022-06-22T21:58:09.171" v="1"/>
          <ac:spMkLst>
            <pc:docMk/>
            <pc:sldMk cId="2108881155" sldId="281"/>
            <ac:spMk id="23" creationId="{CB2A8287-A05F-4A44-A328-855C3E9B1B79}"/>
          </ac:spMkLst>
        </pc:spChg>
      </pc:sldChg>
      <pc:sldChg chg="modSp mod modClrScheme chgLayout">
        <pc:chgData name="Jacqueline Landaeta" userId="S::jlandaeta_girlscouts.org@girlscoutsconnect.org::9d428fb6-2588-4867-85a9-c66cafdfb80a" providerId="AD" clId="Web-{9D10EA58-AFEA-DBFF-2A1B-64B154EB52F6}" dt="2022-06-22T21:58:09.171" v="1"/>
        <pc:sldMkLst>
          <pc:docMk/>
          <pc:sldMk cId="2352662588" sldId="282"/>
        </pc:sldMkLst>
        <pc:spChg chg="mod ord">
          <ac:chgData name="Jacqueline Landaeta" userId="S::jlandaeta_girlscouts.org@girlscoutsconnect.org::9d428fb6-2588-4867-85a9-c66cafdfb80a" providerId="AD" clId="Web-{9D10EA58-AFEA-DBFF-2A1B-64B154EB52F6}" dt="2022-06-22T21:58:09.171" v="1"/>
          <ac:spMkLst>
            <pc:docMk/>
            <pc:sldMk cId="2352662588" sldId="282"/>
            <ac:spMk id="4" creationId="{3213AFD3-FA67-5D4F-8A73-1FF28491D766}"/>
          </ac:spMkLst>
        </pc:spChg>
        <pc:spChg chg="mod ord">
          <ac:chgData name="Jacqueline Landaeta" userId="S::jlandaeta_girlscouts.org@girlscoutsconnect.org::9d428fb6-2588-4867-85a9-c66cafdfb80a" providerId="AD" clId="Web-{9D10EA58-AFEA-DBFF-2A1B-64B154EB52F6}" dt="2022-06-22T21:58:09.171" v="1"/>
          <ac:spMkLst>
            <pc:docMk/>
            <pc:sldMk cId="2352662588" sldId="282"/>
            <ac:spMk id="11" creationId="{EE387DC8-26A0-F74D-8759-FB6DF1431A06}"/>
          </ac:spMkLst>
        </pc:spChg>
        <pc:spChg chg="mod ord">
          <ac:chgData name="Jacqueline Landaeta" userId="S::jlandaeta_girlscouts.org@girlscoutsconnect.org::9d428fb6-2588-4867-85a9-c66cafdfb80a" providerId="AD" clId="Web-{9D10EA58-AFEA-DBFF-2A1B-64B154EB52F6}" dt="2022-06-22T21:58:09.171" v="1"/>
          <ac:spMkLst>
            <pc:docMk/>
            <pc:sldMk cId="2352662588" sldId="282"/>
            <ac:spMk id="17" creationId="{2D8590F2-1954-4341-9B0B-99C8B55B8630}"/>
          </ac:spMkLst>
        </pc:spChg>
        <pc:spChg chg="mod ord">
          <ac:chgData name="Jacqueline Landaeta" userId="S::jlandaeta_girlscouts.org@girlscoutsconnect.org::9d428fb6-2588-4867-85a9-c66cafdfb80a" providerId="AD" clId="Web-{9D10EA58-AFEA-DBFF-2A1B-64B154EB52F6}" dt="2022-06-22T21:58:09.171" v="1"/>
          <ac:spMkLst>
            <pc:docMk/>
            <pc:sldMk cId="2352662588" sldId="282"/>
            <ac:spMk id="24" creationId="{EC45E019-DB12-0C4D-88DF-F55266591090}"/>
          </ac:spMkLst>
        </pc:spChg>
      </pc:sldChg>
      <pc:sldChg chg="modSp mod modClrScheme chgLayout">
        <pc:chgData name="Jacqueline Landaeta" userId="S::jlandaeta_girlscouts.org@girlscoutsconnect.org::9d428fb6-2588-4867-85a9-c66cafdfb80a" providerId="AD" clId="Web-{9D10EA58-AFEA-DBFF-2A1B-64B154EB52F6}" dt="2022-06-22T21:58:09.171" v="1"/>
        <pc:sldMkLst>
          <pc:docMk/>
          <pc:sldMk cId="648106798" sldId="283"/>
        </pc:sldMkLst>
        <pc:spChg chg="mod ord">
          <ac:chgData name="Jacqueline Landaeta" userId="S::jlandaeta_girlscouts.org@girlscoutsconnect.org::9d428fb6-2588-4867-85a9-c66cafdfb80a" providerId="AD" clId="Web-{9D10EA58-AFEA-DBFF-2A1B-64B154EB52F6}" dt="2022-06-22T21:58:09.171" v="1"/>
          <ac:spMkLst>
            <pc:docMk/>
            <pc:sldMk cId="648106798" sldId="283"/>
            <ac:spMk id="4" creationId="{3213AFD3-FA67-5D4F-8A73-1FF28491D766}"/>
          </ac:spMkLst>
        </pc:spChg>
        <pc:spChg chg="mod ord">
          <ac:chgData name="Jacqueline Landaeta" userId="S::jlandaeta_girlscouts.org@girlscoutsconnect.org::9d428fb6-2588-4867-85a9-c66cafdfb80a" providerId="AD" clId="Web-{9D10EA58-AFEA-DBFF-2A1B-64B154EB52F6}" dt="2022-06-22T21:58:09.171" v="1"/>
          <ac:spMkLst>
            <pc:docMk/>
            <pc:sldMk cId="648106798" sldId="283"/>
            <ac:spMk id="11" creationId="{46A6E7EE-D791-B545-80A5-166B017C3243}"/>
          </ac:spMkLst>
        </pc:spChg>
        <pc:spChg chg="mod ord">
          <ac:chgData name="Jacqueline Landaeta" userId="S::jlandaeta_girlscouts.org@girlscoutsconnect.org::9d428fb6-2588-4867-85a9-c66cafdfb80a" providerId="AD" clId="Web-{9D10EA58-AFEA-DBFF-2A1B-64B154EB52F6}" dt="2022-06-22T21:58:09.171" v="1"/>
          <ac:spMkLst>
            <pc:docMk/>
            <pc:sldMk cId="648106798" sldId="283"/>
            <ac:spMk id="17" creationId="{BDC8D695-02C6-B44D-9CF9-AB3F4A1EB73B}"/>
          </ac:spMkLst>
        </pc:spChg>
        <pc:spChg chg="mod ord">
          <ac:chgData name="Jacqueline Landaeta" userId="S::jlandaeta_girlscouts.org@girlscoutsconnect.org::9d428fb6-2588-4867-85a9-c66cafdfb80a" providerId="AD" clId="Web-{9D10EA58-AFEA-DBFF-2A1B-64B154EB52F6}" dt="2022-06-22T21:58:09.171" v="1"/>
          <ac:spMkLst>
            <pc:docMk/>
            <pc:sldMk cId="648106798" sldId="283"/>
            <ac:spMk id="24" creationId="{EC233E53-7092-C647-B30B-690B70E5B2DF}"/>
          </ac:spMkLst>
        </pc:spChg>
      </pc:sldChg>
      <pc:sldChg chg="modSp mod modClrScheme chgLayout">
        <pc:chgData name="Jacqueline Landaeta" userId="S::jlandaeta_girlscouts.org@girlscoutsconnect.org::9d428fb6-2588-4867-85a9-c66cafdfb80a" providerId="AD" clId="Web-{9D10EA58-AFEA-DBFF-2A1B-64B154EB52F6}" dt="2022-06-22T21:58:09.171" v="1"/>
        <pc:sldMkLst>
          <pc:docMk/>
          <pc:sldMk cId="1087691005" sldId="284"/>
        </pc:sldMkLst>
        <pc:spChg chg="mod ord">
          <ac:chgData name="Jacqueline Landaeta" userId="S::jlandaeta_girlscouts.org@girlscoutsconnect.org::9d428fb6-2588-4867-85a9-c66cafdfb80a" providerId="AD" clId="Web-{9D10EA58-AFEA-DBFF-2A1B-64B154EB52F6}" dt="2022-06-22T21:58:09.171" v="1"/>
          <ac:spMkLst>
            <pc:docMk/>
            <pc:sldMk cId="1087691005" sldId="284"/>
            <ac:spMk id="9" creationId="{8D341E3C-B38C-4D44-8425-9DF015571A70}"/>
          </ac:spMkLst>
        </pc:spChg>
        <pc:spChg chg="mod ord">
          <ac:chgData name="Jacqueline Landaeta" userId="S::jlandaeta_girlscouts.org@girlscoutsconnect.org::9d428fb6-2588-4867-85a9-c66cafdfb80a" providerId="AD" clId="Web-{9D10EA58-AFEA-DBFF-2A1B-64B154EB52F6}" dt="2022-06-22T21:58:09.171" v="1"/>
          <ac:spMkLst>
            <pc:docMk/>
            <pc:sldMk cId="1087691005" sldId="284"/>
            <ac:spMk id="14" creationId="{62C44D23-40EA-9641-92EE-E2E1D672F00F}"/>
          </ac:spMkLst>
        </pc:spChg>
        <pc:spChg chg="mod ord">
          <ac:chgData name="Jacqueline Landaeta" userId="S::jlandaeta_girlscouts.org@girlscoutsconnect.org::9d428fb6-2588-4867-85a9-c66cafdfb80a" providerId="AD" clId="Web-{9D10EA58-AFEA-DBFF-2A1B-64B154EB52F6}" dt="2022-06-22T21:58:09.171" v="1"/>
          <ac:spMkLst>
            <pc:docMk/>
            <pc:sldMk cId="1087691005" sldId="284"/>
            <ac:spMk id="15" creationId="{14F8BA50-EC46-4444-A90A-3D75E13C9B78}"/>
          </ac:spMkLst>
        </pc:spChg>
        <pc:spChg chg="mod ord">
          <ac:chgData name="Jacqueline Landaeta" userId="S::jlandaeta_girlscouts.org@girlscoutsconnect.org::9d428fb6-2588-4867-85a9-c66cafdfb80a" providerId="AD" clId="Web-{9D10EA58-AFEA-DBFF-2A1B-64B154EB52F6}" dt="2022-06-22T21:58:09.171" v="1"/>
          <ac:spMkLst>
            <pc:docMk/>
            <pc:sldMk cId="1087691005" sldId="284"/>
            <ac:spMk id="17" creationId="{96727F87-616F-D446-ABB2-C2FE55C53535}"/>
          </ac:spMkLst>
        </pc:spChg>
      </pc:sldChg>
      <pc:sldChg chg="modSp mod modClrScheme chgLayout">
        <pc:chgData name="Jacqueline Landaeta" userId="S::jlandaeta_girlscouts.org@girlscoutsconnect.org::9d428fb6-2588-4867-85a9-c66cafdfb80a" providerId="AD" clId="Web-{9D10EA58-AFEA-DBFF-2A1B-64B154EB52F6}" dt="2022-06-22T21:58:09.171" v="1"/>
        <pc:sldMkLst>
          <pc:docMk/>
          <pc:sldMk cId="1785924688" sldId="285"/>
        </pc:sldMkLst>
        <pc:spChg chg="mod ord">
          <ac:chgData name="Jacqueline Landaeta" userId="S::jlandaeta_girlscouts.org@girlscoutsconnect.org::9d428fb6-2588-4867-85a9-c66cafdfb80a" providerId="AD" clId="Web-{9D10EA58-AFEA-DBFF-2A1B-64B154EB52F6}" dt="2022-06-22T21:58:09.171" v="1"/>
          <ac:spMkLst>
            <pc:docMk/>
            <pc:sldMk cId="1785924688" sldId="285"/>
            <ac:spMk id="9" creationId="{2C14ABE5-A956-F348-8B48-C65C83DF5C01}"/>
          </ac:spMkLst>
        </pc:spChg>
        <pc:spChg chg="mod ord">
          <ac:chgData name="Jacqueline Landaeta" userId="S::jlandaeta_girlscouts.org@girlscoutsconnect.org::9d428fb6-2588-4867-85a9-c66cafdfb80a" providerId="AD" clId="Web-{9D10EA58-AFEA-DBFF-2A1B-64B154EB52F6}" dt="2022-06-22T21:58:09.171" v="1"/>
          <ac:spMkLst>
            <pc:docMk/>
            <pc:sldMk cId="1785924688" sldId="285"/>
            <ac:spMk id="13" creationId="{92B8C16B-F8B9-474F-831B-76C10599EDD2}"/>
          </ac:spMkLst>
        </pc:spChg>
        <pc:spChg chg="mod ord">
          <ac:chgData name="Jacqueline Landaeta" userId="S::jlandaeta_girlscouts.org@girlscoutsconnect.org::9d428fb6-2588-4867-85a9-c66cafdfb80a" providerId="AD" clId="Web-{9D10EA58-AFEA-DBFF-2A1B-64B154EB52F6}" dt="2022-06-22T21:58:09.171" v="1"/>
          <ac:spMkLst>
            <pc:docMk/>
            <pc:sldMk cId="1785924688" sldId="285"/>
            <ac:spMk id="14" creationId="{08CC8EC4-EDA7-0F46-B00C-782C45C24B51}"/>
          </ac:spMkLst>
        </pc:spChg>
        <pc:spChg chg="mod ord">
          <ac:chgData name="Jacqueline Landaeta" userId="S::jlandaeta_girlscouts.org@girlscoutsconnect.org::9d428fb6-2588-4867-85a9-c66cafdfb80a" providerId="AD" clId="Web-{9D10EA58-AFEA-DBFF-2A1B-64B154EB52F6}" dt="2022-06-22T21:58:09.171" v="1"/>
          <ac:spMkLst>
            <pc:docMk/>
            <pc:sldMk cId="1785924688" sldId="285"/>
            <ac:spMk id="17" creationId="{6F9A843B-48FB-8946-AD25-A0ADBF33B23B}"/>
          </ac:spMkLst>
        </pc:spChg>
      </pc:sldChg>
      <pc:sldChg chg="modSp mod modClrScheme chgLayout">
        <pc:chgData name="Jacqueline Landaeta" userId="S::jlandaeta_girlscouts.org@girlscoutsconnect.org::9d428fb6-2588-4867-85a9-c66cafdfb80a" providerId="AD" clId="Web-{9D10EA58-AFEA-DBFF-2A1B-64B154EB52F6}" dt="2022-06-22T21:58:09.171" v="1"/>
        <pc:sldMkLst>
          <pc:docMk/>
          <pc:sldMk cId="2520638453" sldId="287"/>
        </pc:sldMkLst>
        <pc:spChg chg="mod ord">
          <ac:chgData name="Jacqueline Landaeta" userId="S::jlandaeta_girlscouts.org@girlscoutsconnect.org::9d428fb6-2588-4867-85a9-c66cafdfb80a" providerId="AD" clId="Web-{9D10EA58-AFEA-DBFF-2A1B-64B154EB52F6}" dt="2022-06-22T21:58:09.171" v="1"/>
          <ac:spMkLst>
            <pc:docMk/>
            <pc:sldMk cId="2520638453" sldId="287"/>
            <ac:spMk id="4" creationId="{A46F9CB1-33B3-654A-BAA4-852776E5F4E3}"/>
          </ac:spMkLst>
        </pc:spChg>
        <pc:spChg chg="mod ord">
          <ac:chgData name="Jacqueline Landaeta" userId="S::jlandaeta_girlscouts.org@girlscoutsconnect.org::9d428fb6-2588-4867-85a9-c66cafdfb80a" providerId="AD" clId="Web-{9D10EA58-AFEA-DBFF-2A1B-64B154EB52F6}" dt="2022-06-22T21:58:09.171" v="1"/>
          <ac:spMkLst>
            <pc:docMk/>
            <pc:sldMk cId="2520638453" sldId="287"/>
            <ac:spMk id="5" creationId="{467462D7-78AC-7C4C-8EE9-1013D3226AD6}"/>
          </ac:spMkLst>
        </pc:spChg>
        <pc:spChg chg="mod ord">
          <ac:chgData name="Jacqueline Landaeta" userId="S::jlandaeta_girlscouts.org@girlscoutsconnect.org::9d428fb6-2588-4867-85a9-c66cafdfb80a" providerId="AD" clId="Web-{9D10EA58-AFEA-DBFF-2A1B-64B154EB52F6}" dt="2022-06-22T21:58:09.171" v="1"/>
          <ac:spMkLst>
            <pc:docMk/>
            <pc:sldMk cId="2520638453" sldId="287"/>
            <ac:spMk id="11" creationId="{A097F705-2710-4849-9BBF-778F7D05A71A}"/>
          </ac:spMkLst>
        </pc:spChg>
        <pc:spChg chg="mod ord">
          <ac:chgData name="Jacqueline Landaeta" userId="S::jlandaeta_girlscouts.org@girlscoutsconnect.org::9d428fb6-2588-4867-85a9-c66cafdfb80a" providerId="AD" clId="Web-{9D10EA58-AFEA-DBFF-2A1B-64B154EB52F6}" dt="2022-06-22T21:58:09.171" v="1"/>
          <ac:spMkLst>
            <pc:docMk/>
            <pc:sldMk cId="2520638453" sldId="287"/>
            <ac:spMk id="17" creationId="{DF010062-C334-AE42-BEB2-7B7DF0F30281}"/>
          </ac:spMkLst>
        </pc:spChg>
      </pc:sldChg>
      <pc:sldChg chg="modSp mod modClrScheme chgLayout">
        <pc:chgData name="Jacqueline Landaeta" userId="S::jlandaeta_girlscouts.org@girlscoutsconnect.org::9d428fb6-2588-4867-85a9-c66cafdfb80a" providerId="AD" clId="Web-{9D10EA58-AFEA-DBFF-2A1B-64B154EB52F6}" dt="2022-06-22T21:58:09.171" v="1"/>
        <pc:sldMkLst>
          <pc:docMk/>
          <pc:sldMk cId="3128036985" sldId="288"/>
        </pc:sldMkLst>
        <pc:spChg chg="mod ord">
          <ac:chgData name="Jacqueline Landaeta" userId="S::jlandaeta_girlscouts.org@girlscoutsconnect.org::9d428fb6-2588-4867-85a9-c66cafdfb80a" providerId="AD" clId="Web-{9D10EA58-AFEA-DBFF-2A1B-64B154EB52F6}" dt="2022-06-22T21:58:09.171" v="1"/>
          <ac:spMkLst>
            <pc:docMk/>
            <pc:sldMk cId="3128036985" sldId="288"/>
            <ac:spMk id="4" creationId="{3213AFD3-FA67-5D4F-8A73-1FF28491D766}"/>
          </ac:spMkLst>
        </pc:spChg>
        <pc:spChg chg="mod ord">
          <ac:chgData name="Jacqueline Landaeta" userId="S::jlandaeta_girlscouts.org@girlscoutsconnect.org::9d428fb6-2588-4867-85a9-c66cafdfb80a" providerId="AD" clId="Web-{9D10EA58-AFEA-DBFF-2A1B-64B154EB52F6}" dt="2022-06-22T21:58:09.171" v="1"/>
          <ac:spMkLst>
            <pc:docMk/>
            <pc:sldMk cId="3128036985" sldId="288"/>
            <ac:spMk id="11" creationId="{69A6364A-448E-FC4C-A9F8-3FDFBAD9FFD2}"/>
          </ac:spMkLst>
        </pc:spChg>
        <pc:spChg chg="mod ord">
          <ac:chgData name="Jacqueline Landaeta" userId="S::jlandaeta_girlscouts.org@girlscoutsconnect.org::9d428fb6-2588-4867-85a9-c66cafdfb80a" providerId="AD" clId="Web-{9D10EA58-AFEA-DBFF-2A1B-64B154EB52F6}" dt="2022-06-22T21:58:09.171" v="1"/>
          <ac:spMkLst>
            <pc:docMk/>
            <pc:sldMk cId="3128036985" sldId="288"/>
            <ac:spMk id="17" creationId="{790F8D99-0D16-9843-B5C7-66CCABD1C15A}"/>
          </ac:spMkLst>
        </pc:spChg>
        <pc:spChg chg="mod ord">
          <ac:chgData name="Jacqueline Landaeta" userId="S::jlandaeta_girlscouts.org@girlscoutsconnect.org::9d428fb6-2588-4867-85a9-c66cafdfb80a" providerId="AD" clId="Web-{9D10EA58-AFEA-DBFF-2A1B-64B154EB52F6}" dt="2022-06-22T21:58:09.171" v="1"/>
          <ac:spMkLst>
            <pc:docMk/>
            <pc:sldMk cId="3128036985" sldId="288"/>
            <ac:spMk id="24" creationId="{072CC34B-30D4-E74D-9DDD-F2928095EF3C}"/>
          </ac:spMkLst>
        </pc:spChg>
      </pc:sldChg>
      <pc:sldChg chg="modSp mod modClrScheme chgLayout">
        <pc:chgData name="Jacqueline Landaeta" userId="S::jlandaeta_girlscouts.org@girlscoutsconnect.org::9d428fb6-2588-4867-85a9-c66cafdfb80a" providerId="AD" clId="Web-{9D10EA58-AFEA-DBFF-2A1B-64B154EB52F6}" dt="2022-06-22T21:58:09.171" v="1"/>
        <pc:sldMkLst>
          <pc:docMk/>
          <pc:sldMk cId="2702502056" sldId="289"/>
        </pc:sldMkLst>
        <pc:spChg chg="mod ord">
          <ac:chgData name="Jacqueline Landaeta" userId="S::jlandaeta_girlscouts.org@girlscoutsconnect.org::9d428fb6-2588-4867-85a9-c66cafdfb80a" providerId="AD" clId="Web-{9D10EA58-AFEA-DBFF-2A1B-64B154EB52F6}" dt="2022-06-22T21:58:09.171" v="1"/>
          <ac:spMkLst>
            <pc:docMk/>
            <pc:sldMk cId="2702502056" sldId="289"/>
            <ac:spMk id="4" creationId="{3213AFD3-FA67-5D4F-8A73-1FF28491D766}"/>
          </ac:spMkLst>
        </pc:spChg>
        <pc:spChg chg="mod ord">
          <ac:chgData name="Jacqueline Landaeta" userId="S::jlandaeta_girlscouts.org@girlscoutsconnect.org::9d428fb6-2588-4867-85a9-c66cafdfb80a" providerId="AD" clId="Web-{9D10EA58-AFEA-DBFF-2A1B-64B154EB52F6}" dt="2022-06-22T21:58:09.171" v="1"/>
          <ac:spMkLst>
            <pc:docMk/>
            <pc:sldMk cId="2702502056" sldId="289"/>
            <ac:spMk id="11" creationId="{2306E9C8-26A1-4E42-B40C-19EF40E058AB}"/>
          </ac:spMkLst>
        </pc:spChg>
        <pc:spChg chg="mod ord">
          <ac:chgData name="Jacqueline Landaeta" userId="S::jlandaeta_girlscouts.org@girlscoutsconnect.org::9d428fb6-2588-4867-85a9-c66cafdfb80a" providerId="AD" clId="Web-{9D10EA58-AFEA-DBFF-2A1B-64B154EB52F6}" dt="2022-06-22T21:58:09.171" v="1"/>
          <ac:spMkLst>
            <pc:docMk/>
            <pc:sldMk cId="2702502056" sldId="289"/>
            <ac:spMk id="17" creationId="{5199BC9F-A698-D54C-80F2-5073E5DA6484}"/>
          </ac:spMkLst>
        </pc:spChg>
        <pc:spChg chg="mod ord">
          <ac:chgData name="Jacqueline Landaeta" userId="S::jlandaeta_girlscouts.org@girlscoutsconnect.org::9d428fb6-2588-4867-85a9-c66cafdfb80a" providerId="AD" clId="Web-{9D10EA58-AFEA-DBFF-2A1B-64B154EB52F6}" dt="2022-06-22T21:58:09.171" v="1"/>
          <ac:spMkLst>
            <pc:docMk/>
            <pc:sldMk cId="2702502056" sldId="289"/>
            <ac:spMk id="24" creationId="{4A51E43C-1EFC-4F42-B241-063166BFEA96}"/>
          </ac:spMkLst>
        </pc:spChg>
      </pc:sldChg>
      <pc:sldChg chg="modSp mod modClrScheme chgLayout">
        <pc:chgData name="Jacqueline Landaeta" userId="S::jlandaeta_girlscouts.org@girlscoutsconnect.org::9d428fb6-2588-4867-85a9-c66cafdfb80a" providerId="AD" clId="Web-{9D10EA58-AFEA-DBFF-2A1B-64B154EB52F6}" dt="2022-06-22T21:58:09.171" v="1"/>
        <pc:sldMkLst>
          <pc:docMk/>
          <pc:sldMk cId="2183075449" sldId="291"/>
        </pc:sldMkLst>
        <pc:spChg chg="mod ord">
          <ac:chgData name="Jacqueline Landaeta" userId="S::jlandaeta_girlscouts.org@girlscoutsconnect.org::9d428fb6-2588-4867-85a9-c66cafdfb80a" providerId="AD" clId="Web-{9D10EA58-AFEA-DBFF-2A1B-64B154EB52F6}" dt="2022-06-22T21:58:09.171" v="1"/>
          <ac:spMkLst>
            <pc:docMk/>
            <pc:sldMk cId="2183075449" sldId="291"/>
            <ac:spMk id="4" creationId="{3213AFD3-FA67-5D4F-8A73-1FF28491D766}"/>
          </ac:spMkLst>
        </pc:spChg>
        <pc:spChg chg="mod ord">
          <ac:chgData name="Jacqueline Landaeta" userId="S::jlandaeta_girlscouts.org@girlscoutsconnect.org::9d428fb6-2588-4867-85a9-c66cafdfb80a" providerId="AD" clId="Web-{9D10EA58-AFEA-DBFF-2A1B-64B154EB52F6}" dt="2022-06-22T21:58:09.171" v="1"/>
          <ac:spMkLst>
            <pc:docMk/>
            <pc:sldMk cId="2183075449" sldId="291"/>
            <ac:spMk id="11" creationId="{3D8FD74E-E476-674D-9399-B0F228D7849E}"/>
          </ac:spMkLst>
        </pc:spChg>
        <pc:spChg chg="mod ord">
          <ac:chgData name="Jacqueline Landaeta" userId="S::jlandaeta_girlscouts.org@girlscoutsconnect.org::9d428fb6-2588-4867-85a9-c66cafdfb80a" providerId="AD" clId="Web-{9D10EA58-AFEA-DBFF-2A1B-64B154EB52F6}" dt="2022-06-22T21:58:09.171" v="1"/>
          <ac:spMkLst>
            <pc:docMk/>
            <pc:sldMk cId="2183075449" sldId="291"/>
            <ac:spMk id="17" creationId="{1A58B8CA-EEEF-F949-B85E-DAA1A0570891}"/>
          </ac:spMkLst>
        </pc:spChg>
        <pc:spChg chg="mod ord">
          <ac:chgData name="Jacqueline Landaeta" userId="S::jlandaeta_girlscouts.org@girlscoutsconnect.org::9d428fb6-2588-4867-85a9-c66cafdfb80a" providerId="AD" clId="Web-{9D10EA58-AFEA-DBFF-2A1B-64B154EB52F6}" dt="2022-06-22T21:58:09.171" v="1"/>
          <ac:spMkLst>
            <pc:docMk/>
            <pc:sldMk cId="2183075449" sldId="291"/>
            <ac:spMk id="23" creationId="{E7C46B30-B720-D841-BD22-061BBADC9517}"/>
          </ac:spMkLst>
        </pc:spChg>
      </pc:sldChg>
      <pc:sldChg chg="modSp mod modClrScheme chgLayout">
        <pc:chgData name="Jacqueline Landaeta" userId="S::jlandaeta_girlscouts.org@girlscoutsconnect.org::9d428fb6-2588-4867-85a9-c66cafdfb80a" providerId="AD" clId="Web-{9D10EA58-AFEA-DBFF-2A1B-64B154EB52F6}" dt="2022-06-22T21:58:09.171" v="1"/>
        <pc:sldMkLst>
          <pc:docMk/>
          <pc:sldMk cId="1096799439" sldId="294"/>
        </pc:sldMkLst>
        <pc:spChg chg="mod ord">
          <ac:chgData name="Jacqueline Landaeta" userId="S::jlandaeta_girlscouts.org@girlscoutsconnect.org::9d428fb6-2588-4867-85a9-c66cafdfb80a" providerId="AD" clId="Web-{9D10EA58-AFEA-DBFF-2A1B-64B154EB52F6}" dt="2022-06-22T21:58:09.171" v="1"/>
          <ac:spMkLst>
            <pc:docMk/>
            <pc:sldMk cId="1096799439" sldId="294"/>
            <ac:spMk id="4" creationId="{DA1DFCB6-75C6-9042-A8D4-C37EC6A9D51E}"/>
          </ac:spMkLst>
        </pc:spChg>
        <pc:spChg chg="mod ord">
          <ac:chgData name="Jacqueline Landaeta" userId="S::jlandaeta_girlscouts.org@girlscoutsconnect.org::9d428fb6-2588-4867-85a9-c66cafdfb80a" providerId="AD" clId="Web-{9D10EA58-AFEA-DBFF-2A1B-64B154EB52F6}" dt="2022-06-22T21:58:09.171" v="1"/>
          <ac:spMkLst>
            <pc:docMk/>
            <pc:sldMk cId="1096799439" sldId="294"/>
            <ac:spMk id="5" creationId="{10861D40-2AAA-4A42-BDAA-8FF94C973D09}"/>
          </ac:spMkLst>
        </pc:spChg>
        <pc:spChg chg="mod ord">
          <ac:chgData name="Jacqueline Landaeta" userId="S::jlandaeta_girlscouts.org@girlscoutsconnect.org::9d428fb6-2588-4867-85a9-c66cafdfb80a" providerId="AD" clId="Web-{9D10EA58-AFEA-DBFF-2A1B-64B154EB52F6}" dt="2022-06-22T21:58:09.171" v="1"/>
          <ac:spMkLst>
            <pc:docMk/>
            <pc:sldMk cId="1096799439" sldId="294"/>
            <ac:spMk id="6" creationId="{55C67682-2BAB-CD44-9DB4-DEDB30A6607E}"/>
          </ac:spMkLst>
        </pc:spChg>
        <pc:spChg chg="mod ord">
          <ac:chgData name="Jacqueline Landaeta" userId="S::jlandaeta_girlscouts.org@girlscoutsconnect.org::9d428fb6-2588-4867-85a9-c66cafdfb80a" providerId="AD" clId="Web-{9D10EA58-AFEA-DBFF-2A1B-64B154EB52F6}" dt="2022-06-22T21:58:09.171" v="1"/>
          <ac:spMkLst>
            <pc:docMk/>
            <pc:sldMk cId="1096799439" sldId="294"/>
            <ac:spMk id="13" creationId="{BB3B5574-996A-7949-9CCE-E5F8E656CE31}"/>
          </ac:spMkLst>
        </pc:spChg>
        <pc:spChg chg="mod ord">
          <ac:chgData name="Jacqueline Landaeta" userId="S::jlandaeta_girlscouts.org@girlscoutsconnect.org::9d428fb6-2588-4867-85a9-c66cafdfb80a" providerId="AD" clId="Web-{9D10EA58-AFEA-DBFF-2A1B-64B154EB52F6}" dt="2022-06-22T21:58:09.171" v="1"/>
          <ac:spMkLst>
            <pc:docMk/>
            <pc:sldMk cId="1096799439" sldId="294"/>
            <ac:spMk id="14" creationId="{50A2613C-6EA4-2B4D-9980-2522D690F1DC}"/>
          </ac:spMkLst>
        </pc:spChg>
        <pc:spChg chg="mod ord">
          <ac:chgData name="Jacqueline Landaeta" userId="S::jlandaeta_girlscouts.org@girlscoutsconnect.org::9d428fb6-2588-4867-85a9-c66cafdfb80a" providerId="AD" clId="Web-{9D10EA58-AFEA-DBFF-2A1B-64B154EB52F6}" dt="2022-06-22T21:58:09.171" v="1"/>
          <ac:spMkLst>
            <pc:docMk/>
            <pc:sldMk cId="1096799439" sldId="294"/>
            <ac:spMk id="20" creationId="{0830142C-76CA-2B44-BFB1-29DB46B4CBFD}"/>
          </ac:spMkLst>
        </pc:spChg>
      </pc:sldChg>
      <pc:sldChg chg="modSp mod modClrScheme chgLayout">
        <pc:chgData name="Jacqueline Landaeta" userId="S::jlandaeta_girlscouts.org@girlscoutsconnect.org::9d428fb6-2588-4867-85a9-c66cafdfb80a" providerId="AD" clId="Web-{9D10EA58-AFEA-DBFF-2A1B-64B154EB52F6}" dt="2022-06-22T21:58:09.171" v="1"/>
        <pc:sldMkLst>
          <pc:docMk/>
          <pc:sldMk cId="591500617" sldId="296"/>
        </pc:sldMkLst>
        <pc:spChg chg="mod ord">
          <ac:chgData name="Jacqueline Landaeta" userId="S::jlandaeta_girlscouts.org@girlscoutsconnect.org::9d428fb6-2588-4867-85a9-c66cafdfb80a" providerId="AD" clId="Web-{9D10EA58-AFEA-DBFF-2A1B-64B154EB52F6}" dt="2022-06-22T21:58:09.171" v="1"/>
          <ac:spMkLst>
            <pc:docMk/>
            <pc:sldMk cId="591500617" sldId="296"/>
            <ac:spMk id="3" creationId="{2AA27D05-D3FD-3F4E-A422-2EB0A076E666}"/>
          </ac:spMkLst>
        </pc:spChg>
        <pc:spChg chg="mod ord">
          <ac:chgData name="Jacqueline Landaeta" userId="S::jlandaeta_girlscouts.org@girlscoutsconnect.org::9d428fb6-2588-4867-85a9-c66cafdfb80a" providerId="AD" clId="Web-{9D10EA58-AFEA-DBFF-2A1B-64B154EB52F6}" dt="2022-06-22T21:58:09.171" v="1"/>
          <ac:spMkLst>
            <pc:docMk/>
            <pc:sldMk cId="591500617" sldId="296"/>
            <ac:spMk id="4" creationId="{3350F99A-CF52-1740-BF27-6C641F55028E}"/>
          </ac:spMkLst>
        </pc:spChg>
        <pc:spChg chg="mod ord">
          <ac:chgData name="Jacqueline Landaeta" userId="S::jlandaeta_girlscouts.org@girlscoutsconnect.org::9d428fb6-2588-4867-85a9-c66cafdfb80a" providerId="AD" clId="Web-{9D10EA58-AFEA-DBFF-2A1B-64B154EB52F6}" dt="2022-06-22T21:58:09.171" v="1"/>
          <ac:spMkLst>
            <pc:docMk/>
            <pc:sldMk cId="591500617" sldId="296"/>
            <ac:spMk id="5" creationId="{B82AE175-A8CB-1E4B-89FF-8001D8D5C1CB}"/>
          </ac:spMkLst>
        </pc:spChg>
        <pc:spChg chg="mod ord">
          <ac:chgData name="Jacqueline Landaeta" userId="S::jlandaeta_girlscouts.org@girlscoutsconnect.org::9d428fb6-2588-4867-85a9-c66cafdfb80a" providerId="AD" clId="Web-{9D10EA58-AFEA-DBFF-2A1B-64B154EB52F6}" dt="2022-06-22T21:58:09.171" v="1"/>
          <ac:spMkLst>
            <pc:docMk/>
            <pc:sldMk cId="591500617" sldId="296"/>
            <ac:spMk id="7" creationId="{FC2845B9-47EE-7246-A489-6596BFFE6543}"/>
          </ac:spMkLst>
        </pc:spChg>
        <pc:spChg chg="mod ord">
          <ac:chgData name="Jacqueline Landaeta" userId="S::jlandaeta_girlscouts.org@girlscoutsconnect.org::9d428fb6-2588-4867-85a9-c66cafdfb80a" providerId="AD" clId="Web-{9D10EA58-AFEA-DBFF-2A1B-64B154EB52F6}" dt="2022-06-22T21:58:09.171" v="1"/>
          <ac:spMkLst>
            <pc:docMk/>
            <pc:sldMk cId="591500617" sldId="296"/>
            <ac:spMk id="14" creationId="{AB7DEC7C-8CE6-7B45-A155-83CB115DEDF8}"/>
          </ac:spMkLst>
        </pc:spChg>
        <pc:spChg chg="mod ord">
          <ac:chgData name="Jacqueline Landaeta" userId="S::jlandaeta_girlscouts.org@girlscoutsconnect.org::9d428fb6-2588-4867-85a9-c66cafdfb80a" providerId="AD" clId="Web-{9D10EA58-AFEA-DBFF-2A1B-64B154EB52F6}" dt="2022-06-22T21:58:09.171" v="1"/>
          <ac:spMkLst>
            <pc:docMk/>
            <pc:sldMk cId="591500617" sldId="296"/>
            <ac:spMk id="21" creationId="{8B55AB0D-831E-4646-83D6-F7E382C5F48C}"/>
          </ac:spMkLst>
        </pc:spChg>
      </pc:sldChg>
      <pc:sldChg chg="modSp mod modClrScheme chgLayout">
        <pc:chgData name="Jacqueline Landaeta" userId="S::jlandaeta_girlscouts.org@girlscoutsconnect.org::9d428fb6-2588-4867-85a9-c66cafdfb80a" providerId="AD" clId="Web-{9D10EA58-AFEA-DBFF-2A1B-64B154EB52F6}" dt="2022-06-22T21:58:09.171" v="1"/>
        <pc:sldMkLst>
          <pc:docMk/>
          <pc:sldMk cId="2386496120" sldId="297"/>
        </pc:sldMkLst>
        <pc:spChg chg="mod ord">
          <ac:chgData name="Jacqueline Landaeta" userId="S::jlandaeta_girlscouts.org@girlscoutsconnect.org::9d428fb6-2588-4867-85a9-c66cafdfb80a" providerId="AD" clId="Web-{9D10EA58-AFEA-DBFF-2A1B-64B154EB52F6}" dt="2022-06-22T21:58:09.171" v="1"/>
          <ac:spMkLst>
            <pc:docMk/>
            <pc:sldMk cId="2386496120" sldId="297"/>
            <ac:spMk id="6" creationId="{AB808EA0-A270-E44F-BF7A-454C8567EAC7}"/>
          </ac:spMkLst>
        </pc:spChg>
        <pc:spChg chg="mod ord">
          <ac:chgData name="Jacqueline Landaeta" userId="S::jlandaeta_girlscouts.org@girlscoutsconnect.org::9d428fb6-2588-4867-85a9-c66cafdfb80a" providerId="AD" clId="Web-{9D10EA58-AFEA-DBFF-2A1B-64B154EB52F6}" dt="2022-06-22T21:58:09.171" v="1"/>
          <ac:spMkLst>
            <pc:docMk/>
            <pc:sldMk cId="2386496120" sldId="297"/>
            <ac:spMk id="7" creationId="{2D49B228-C7DD-2047-990D-16B36E1816CF}"/>
          </ac:spMkLst>
        </pc:spChg>
        <pc:spChg chg="mod ord">
          <ac:chgData name="Jacqueline Landaeta" userId="S::jlandaeta_girlscouts.org@girlscoutsconnect.org::9d428fb6-2588-4867-85a9-c66cafdfb80a" providerId="AD" clId="Web-{9D10EA58-AFEA-DBFF-2A1B-64B154EB52F6}" dt="2022-06-22T21:58:09.171" v="1"/>
          <ac:spMkLst>
            <pc:docMk/>
            <pc:sldMk cId="2386496120" sldId="297"/>
            <ac:spMk id="8" creationId="{251FA560-F949-3340-B81B-B577FE2A0621}"/>
          </ac:spMkLst>
        </pc:spChg>
        <pc:spChg chg="mod ord">
          <ac:chgData name="Jacqueline Landaeta" userId="S::jlandaeta_girlscouts.org@girlscoutsconnect.org::9d428fb6-2588-4867-85a9-c66cafdfb80a" providerId="AD" clId="Web-{9D10EA58-AFEA-DBFF-2A1B-64B154EB52F6}" dt="2022-06-22T21:58:09.171" v="1"/>
          <ac:spMkLst>
            <pc:docMk/>
            <pc:sldMk cId="2386496120" sldId="297"/>
            <ac:spMk id="9" creationId="{32663224-90BF-3448-A171-8CCBF042BB0C}"/>
          </ac:spMkLst>
        </pc:spChg>
        <pc:spChg chg="mod ord">
          <ac:chgData name="Jacqueline Landaeta" userId="S::jlandaeta_girlscouts.org@girlscoutsconnect.org::9d428fb6-2588-4867-85a9-c66cafdfb80a" providerId="AD" clId="Web-{9D10EA58-AFEA-DBFF-2A1B-64B154EB52F6}" dt="2022-06-22T21:58:09.171" v="1"/>
          <ac:spMkLst>
            <pc:docMk/>
            <pc:sldMk cId="2386496120" sldId="297"/>
            <ac:spMk id="18" creationId="{CAE1D9B2-1312-F843-B073-D9B0D40CD136}"/>
          </ac:spMkLst>
        </pc:spChg>
        <pc:spChg chg="mod ord">
          <ac:chgData name="Jacqueline Landaeta" userId="S::jlandaeta_girlscouts.org@girlscoutsconnect.org::9d428fb6-2588-4867-85a9-c66cafdfb80a" providerId="AD" clId="Web-{9D10EA58-AFEA-DBFF-2A1B-64B154EB52F6}" dt="2022-06-22T21:58:09.171" v="1"/>
          <ac:spMkLst>
            <pc:docMk/>
            <pc:sldMk cId="2386496120" sldId="297"/>
            <ac:spMk id="23" creationId="{166FD555-9E7D-5D4E-92C8-BD630470BFCF}"/>
          </ac:spMkLst>
        </pc:spChg>
        <pc:spChg chg="mod ord">
          <ac:chgData name="Jacqueline Landaeta" userId="S::jlandaeta_girlscouts.org@girlscoutsconnect.org::9d428fb6-2588-4867-85a9-c66cafdfb80a" providerId="AD" clId="Web-{9D10EA58-AFEA-DBFF-2A1B-64B154EB52F6}" dt="2022-06-22T21:58:09.171" v="1"/>
          <ac:spMkLst>
            <pc:docMk/>
            <pc:sldMk cId="2386496120" sldId="297"/>
            <ac:spMk id="56" creationId="{EDCEF891-7C44-BE4B-A8F3-81927DBB41E1}"/>
          </ac:spMkLst>
        </pc:spChg>
        <pc:spChg chg="mod ord">
          <ac:chgData name="Jacqueline Landaeta" userId="S::jlandaeta_girlscouts.org@girlscoutsconnect.org::9d428fb6-2588-4867-85a9-c66cafdfb80a" providerId="AD" clId="Web-{9D10EA58-AFEA-DBFF-2A1B-64B154EB52F6}" dt="2022-06-22T21:58:09.171" v="1"/>
          <ac:spMkLst>
            <pc:docMk/>
            <pc:sldMk cId="2386496120" sldId="297"/>
            <ac:spMk id="57" creationId="{E618B64C-EE3C-F040-8C83-CD9B5E57A026}"/>
          </ac:spMkLst>
        </pc:spChg>
      </pc:sldChg>
      <pc:sldChg chg="modSp mod modClrScheme chgLayout">
        <pc:chgData name="Jacqueline Landaeta" userId="S::jlandaeta_girlscouts.org@girlscoutsconnect.org::9d428fb6-2588-4867-85a9-c66cafdfb80a" providerId="AD" clId="Web-{9D10EA58-AFEA-DBFF-2A1B-64B154EB52F6}" dt="2022-06-22T21:58:09.171" v="1"/>
        <pc:sldMkLst>
          <pc:docMk/>
          <pc:sldMk cId="1375526156" sldId="298"/>
        </pc:sldMkLst>
        <pc:spChg chg="mod ord">
          <ac:chgData name="Jacqueline Landaeta" userId="S::jlandaeta_girlscouts.org@girlscoutsconnect.org::9d428fb6-2588-4867-85a9-c66cafdfb80a" providerId="AD" clId="Web-{9D10EA58-AFEA-DBFF-2A1B-64B154EB52F6}" dt="2022-06-22T21:58:09.171" v="1"/>
          <ac:spMkLst>
            <pc:docMk/>
            <pc:sldMk cId="1375526156" sldId="298"/>
            <ac:spMk id="5" creationId="{FE6104AD-C15A-5D49-991E-84F84E17BC4A}"/>
          </ac:spMkLst>
        </pc:spChg>
        <pc:spChg chg="mod ord">
          <ac:chgData name="Jacqueline Landaeta" userId="S::jlandaeta_girlscouts.org@girlscoutsconnect.org::9d428fb6-2588-4867-85a9-c66cafdfb80a" providerId="AD" clId="Web-{9D10EA58-AFEA-DBFF-2A1B-64B154EB52F6}" dt="2022-06-22T21:58:09.171" v="1"/>
          <ac:spMkLst>
            <pc:docMk/>
            <pc:sldMk cId="1375526156" sldId="298"/>
            <ac:spMk id="6" creationId="{89AE3A70-0385-434A-BC21-5BC84FDA5F07}"/>
          </ac:spMkLst>
        </pc:spChg>
        <pc:spChg chg="mod ord">
          <ac:chgData name="Jacqueline Landaeta" userId="S::jlandaeta_girlscouts.org@girlscoutsconnect.org::9d428fb6-2588-4867-85a9-c66cafdfb80a" providerId="AD" clId="Web-{9D10EA58-AFEA-DBFF-2A1B-64B154EB52F6}" dt="2022-06-22T21:58:09.171" v="1"/>
          <ac:spMkLst>
            <pc:docMk/>
            <pc:sldMk cId="1375526156" sldId="298"/>
            <ac:spMk id="14" creationId="{098DF8A3-6775-1342-9A47-D56B8A2B4363}"/>
          </ac:spMkLst>
        </pc:spChg>
        <pc:spChg chg="mod ord">
          <ac:chgData name="Jacqueline Landaeta" userId="S::jlandaeta_girlscouts.org@girlscoutsconnect.org::9d428fb6-2588-4867-85a9-c66cafdfb80a" providerId="AD" clId="Web-{9D10EA58-AFEA-DBFF-2A1B-64B154EB52F6}" dt="2022-06-22T21:58:09.171" v="1"/>
          <ac:spMkLst>
            <pc:docMk/>
            <pc:sldMk cId="1375526156" sldId="298"/>
            <ac:spMk id="19" creationId="{4B846615-BF99-0049-8C0C-BABB563F472C}"/>
          </ac:spMkLst>
        </pc:spChg>
        <pc:spChg chg="mod ord">
          <ac:chgData name="Jacqueline Landaeta" userId="S::jlandaeta_girlscouts.org@girlscoutsconnect.org::9d428fb6-2588-4867-85a9-c66cafdfb80a" providerId="AD" clId="Web-{9D10EA58-AFEA-DBFF-2A1B-64B154EB52F6}" dt="2022-06-22T21:58:09.171" v="1"/>
          <ac:spMkLst>
            <pc:docMk/>
            <pc:sldMk cId="1375526156" sldId="298"/>
            <ac:spMk id="21" creationId="{AF1EF2C3-61DA-0741-98B9-729B0661DB60}"/>
          </ac:spMkLst>
        </pc:spChg>
        <pc:spChg chg="mod ord">
          <ac:chgData name="Jacqueline Landaeta" userId="S::jlandaeta_girlscouts.org@girlscoutsconnect.org::9d428fb6-2588-4867-85a9-c66cafdfb80a" providerId="AD" clId="Web-{9D10EA58-AFEA-DBFF-2A1B-64B154EB52F6}" dt="2022-06-22T21:58:09.171" v="1"/>
          <ac:spMkLst>
            <pc:docMk/>
            <pc:sldMk cId="1375526156" sldId="298"/>
            <ac:spMk id="22" creationId="{A8504D08-CFAC-1F47-BA1D-18BCD3091221}"/>
          </ac:spMkLst>
        </pc:spChg>
      </pc:sldChg>
      <pc:sldChg chg="modSp mod modClrScheme chgLayout">
        <pc:chgData name="Jacqueline Landaeta" userId="S::jlandaeta_girlscouts.org@girlscoutsconnect.org::9d428fb6-2588-4867-85a9-c66cafdfb80a" providerId="AD" clId="Web-{9D10EA58-AFEA-DBFF-2A1B-64B154EB52F6}" dt="2022-06-22T21:58:09.171" v="1"/>
        <pc:sldMkLst>
          <pc:docMk/>
          <pc:sldMk cId="285781615" sldId="299"/>
        </pc:sldMkLst>
        <pc:spChg chg="mod ord">
          <ac:chgData name="Jacqueline Landaeta" userId="S::jlandaeta_girlscouts.org@girlscoutsconnect.org::9d428fb6-2588-4867-85a9-c66cafdfb80a" providerId="AD" clId="Web-{9D10EA58-AFEA-DBFF-2A1B-64B154EB52F6}" dt="2022-06-22T21:58:09.171" v="1"/>
          <ac:spMkLst>
            <pc:docMk/>
            <pc:sldMk cId="285781615" sldId="299"/>
            <ac:spMk id="4" creationId="{6714FC62-961B-B141-8FC7-C8B9C5E77C79}"/>
          </ac:spMkLst>
        </pc:spChg>
        <pc:spChg chg="mod ord">
          <ac:chgData name="Jacqueline Landaeta" userId="S::jlandaeta_girlscouts.org@girlscoutsconnect.org::9d428fb6-2588-4867-85a9-c66cafdfb80a" providerId="AD" clId="Web-{9D10EA58-AFEA-DBFF-2A1B-64B154EB52F6}" dt="2022-06-22T21:58:09.171" v="1"/>
          <ac:spMkLst>
            <pc:docMk/>
            <pc:sldMk cId="285781615" sldId="299"/>
            <ac:spMk id="5" creationId="{61C9CB84-F3D4-074D-A278-5DEA2E1EBD81}"/>
          </ac:spMkLst>
        </pc:spChg>
        <pc:spChg chg="mod ord">
          <ac:chgData name="Jacqueline Landaeta" userId="S::jlandaeta_girlscouts.org@girlscoutsconnect.org::9d428fb6-2588-4867-85a9-c66cafdfb80a" providerId="AD" clId="Web-{9D10EA58-AFEA-DBFF-2A1B-64B154EB52F6}" dt="2022-06-22T21:58:09.171" v="1"/>
          <ac:spMkLst>
            <pc:docMk/>
            <pc:sldMk cId="285781615" sldId="299"/>
            <ac:spMk id="6" creationId="{F7D98FDD-46D2-E548-9132-56A6F1D1F795}"/>
          </ac:spMkLst>
        </pc:spChg>
        <pc:spChg chg="mod ord">
          <ac:chgData name="Jacqueline Landaeta" userId="S::jlandaeta_girlscouts.org@girlscoutsconnect.org::9d428fb6-2588-4867-85a9-c66cafdfb80a" providerId="AD" clId="Web-{9D10EA58-AFEA-DBFF-2A1B-64B154EB52F6}" dt="2022-06-22T21:58:09.171" v="1"/>
          <ac:spMkLst>
            <pc:docMk/>
            <pc:sldMk cId="285781615" sldId="299"/>
            <ac:spMk id="7" creationId="{04B745D0-A799-8C46-A4B3-A161AFA9F3C2}"/>
          </ac:spMkLst>
        </pc:spChg>
        <pc:spChg chg="mod ord">
          <ac:chgData name="Jacqueline Landaeta" userId="S::jlandaeta_girlscouts.org@girlscoutsconnect.org::9d428fb6-2588-4867-85a9-c66cafdfb80a" providerId="AD" clId="Web-{9D10EA58-AFEA-DBFF-2A1B-64B154EB52F6}" dt="2022-06-22T21:58:09.171" v="1"/>
          <ac:spMkLst>
            <pc:docMk/>
            <pc:sldMk cId="285781615" sldId="299"/>
            <ac:spMk id="8" creationId="{8B960169-9FAB-2C47-A92D-74A149C857C9}"/>
          </ac:spMkLst>
        </pc:spChg>
        <pc:spChg chg="mod ord">
          <ac:chgData name="Jacqueline Landaeta" userId="S::jlandaeta_girlscouts.org@girlscoutsconnect.org::9d428fb6-2588-4867-85a9-c66cafdfb80a" providerId="AD" clId="Web-{9D10EA58-AFEA-DBFF-2A1B-64B154EB52F6}" dt="2022-06-22T21:58:09.171" v="1"/>
          <ac:spMkLst>
            <pc:docMk/>
            <pc:sldMk cId="285781615" sldId="299"/>
            <ac:spMk id="9" creationId="{6D697271-CF8E-7845-A6AD-F0A608E59D4E}"/>
          </ac:spMkLst>
        </pc:spChg>
        <pc:spChg chg="mod ord">
          <ac:chgData name="Jacqueline Landaeta" userId="S::jlandaeta_girlscouts.org@girlscoutsconnect.org::9d428fb6-2588-4867-85a9-c66cafdfb80a" providerId="AD" clId="Web-{9D10EA58-AFEA-DBFF-2A1B-64B154EB52F6}" dt="2022-06-22T21:58:09.171" v="1"/>
          <ac:spMkLst>
            <pc:docMk/>
            <pc:sldMk cId="285781615" sldId="299"/>
            <ac:spMk id="18" creationId="{22EE633A-F704-CF46-8571-D1C138E34BF6}"/>
          </ac:spMkLst>
        </pc:spChg>
        <pc:spChg chg="mod ord">
          <ac:chgData name="Jacqueline Landaeta" userId="S::jlandaeta_girlscouts.org@girlscoutsconnect.org::9d428fb6-2588-4867-85a9-c66cafdfb80a" providerId="AD" clId="Web-{9D10EA58-AFEA-DBFF-2A1B-64B154EB52F6}" dt="2022-06-22T21:58:09.171" v="1"/>
          <ac:spMkLst>
            <pc:docMk/>
            <pc:sldMk cId="285781615" sldId="299"/>
            <ac:spMk id="25" creationId="{3BE17EE5-8688-674D-9695-D2A0DAD6A1B8}"/>
          </ac:spMkLst>
        </pc:spChg>
      </pc:sldChg>
      <pc:sldChg chg="modSp mod modClrScheme chgLayout">
        <pc:chgData name="Jacqueline Landaeta" userId="S::jlandaeta_girlscouts.org@girlscoutsconnect.org::9d428fb6-2588-4867-85a9-c66cafdfb80a" providerId="AD" clId="Web-{9D10EA58-AFEA-DBFF-2A1B-64B154EB52F6}" dt="2022-06-22T21:58:09.171" v="1"/>
        <pc:sldMkLst>
          <pc:docMk/>
          <pc:sldMk cId="3366967061" sldId="300"/>
        </pc:sldMkLst>
        <pc:spChg chg="mod ord">
          <ac:chgData name="Jacqueline Landaeta" userId="S::jlandaeta_girlscouts.org@girlscoutsconnect.org::9d428fb6-2588-4867-85a9-c66cafdfb80a" providerId="AD" clId="Web-{9D10EA58-AFEA-DBFF-2A1B-64B154EB52F6}" dt="2022-06-22T21:58:09.171" v="1"/>
          <ac:spMkLst>
            <pc:docMk/>
            <pc:sldMk cId="3366967061" sldId="300"/>
            <ac:spMk id="4" creationId="{DA1DFCB6-75C6-9042-A8D4-C37EC6A9D51E}"/>
          </ac:spMkLst>
        </pc:spChg>
        <pc:spChg chg="mod ord">
          <ac:chgData name="Jacqueline Landaeta" userId="S::jlandaeta_girlscouts.org@girlscoutsconnect.org::9d428fb6-2588-4867-85a9-c66cafdfb80a" providerId="AD" clId="Web-{9D10EA58-AFEA-DBFF-2A1B-64B154EB52F6}" dt="2022-06-22T21:58:09.171" v="1"/>
          <ac:spMkLst>
            <pc:docMk/>
            <pc:sldMk cId="3366967061" sldId="300"/>
            <ac:spMk id="5" creationId="{10861D40-2AAA-4A42-BDAA-8FF94C973D09}"/>
          </ac:spMkLst>
        </pc:spChg>
        <pc:spChg chg="mod ord">
          <ac:chgData name="Jacqueline Landaeta" userId="S::jlandaeta_girlscouts.org@girlscoutsconnect.org::9d428fb6-2588-4867-85a9-c66cafdfb80a" providerId="AD" clId="Web-{9D10EA58-AFEA-DBFF-2A1B-64B154EB52F6}" dt="2022-06-22T21:58:09.171" v="1"/>
          <ac:spMkLst>
            <pc:docMk/>
            <pc:sldMk cId="3366967061" sldId="300"/>
            <ac:spMk id="6" creationId="{55C67682-2BAB-CD44-9DB4-DEDB30A6607E}"/>
          </ac:spMkLst>
        </pc:spChg>
        <pc:spChg chg="mod ord">
          <ac:chgData name="Jacqueline Landaeta" userId="S::jlandaeta_girlscouts.org@girlscoutsconnect.org::9d428fb6-2588-4867-85a9-c66cafdfb80a" providerId="AD" clId="Web-{9D10EA58-AFEA-DBFF-2A1B-64B154EB52F6}" dt="2022-06-22T21:58:09.171" v="1"/>
          <ac:spMkLst>
            <pc:docMk/>
            <pc:sldMk cId="3366967061" sldId="300"/>
            <ac:spMk id="13" creationId="{30C44595-0039-1E41-AA18-AD7709BFCBE0}"/>
          </ac:spMkLst>
        </pc:spChg>
        <pc:spChg chg="mod ord">
          <ac:chgData name="Jacqueline Landaeta" userId="S::jlandaeta_girlscouts.org@girlscoutsconnect.org::9d428fb6-2588-4867-85a9-c66cafdfb80a" providerId="AD" clId="Web-{9D10EA58-AFEA-DBFF-2A1B-64B154EB52F6}" dt="2022-06-22T21:58:09.171" v="1"/>
          <ac:spMkLst>
            <pc:docMk/>
            <pc:sldMk cId="3366967061" sldId="300"/>
            <ac:spMk id="14" creationId="{AC99A08B-D689-8643-BC97-F57A8566A132}"/>
          </ac:spMkLst>
        </pc:spChg>
        <pc:spChg chg="mod ord">
          <ac:chgData name="Jacqueline Landaeta" userId="S::jlandaeta_girlscouts.org@girlscoutsconnect.org::9d428fb6-2588-4867-85a9-c66cafdfb80a" providerId="AD" clId="Web-{9D10EA58-AFEA-DBFF-2A1B-64B154EB52F6}" dt="2022-06-22T21:58:09.171" v="1"/>
          <ac:spMkLst>
            <pc:docMk/>
            <pc:sldMk cId="3366967061" sldId="300"/>
            <ac:spMk id="20" creationId="{D6E452BF-94CE-0D40-902C-78E6CC2200CF}"/>
          </ac:spMkLst>
        </pc:spChg>
      </pc:sldChg>
      <pc:sldChg chg="modSp mod modClrScheme chgLayout">
        <pc:chgData name="Jacqueline Landaeta" userId="S::jlandaeta_girlscouts.org@girlscoutsconnect.org::9d428fb6-2588-4867-85a9-c66cafdfb80a" providerId="AD" clId="Web-{9D10EA58-AFEA-DBFF-2A1B-64B154EB52F6}" dt="2022-06-22T21:58:09.171" v="1"/>
        <pc:sldMkLst>
          <pc:docMk/>
          <pc:sldMk cId="2851655701" sldId="301"/>
        </pc:sldMkLst>
        <pc:spChg chg="mod ord">
          <ac:chgData name="Jacqueline Landaeta" userId="S::jlandaeta_girlscouts.org@girlscoutsconnect.org::9d428fb6-2588-4867-85a9-c66cafdfb80a" providerId="AD" clId="Web-{9D10EA58-AFEA-DBFF-2A1B-64B154EB52F6}" dt="2022-06-22T21:58:09.171" v="1"/>
          <ac:spMkLst>
            <pc:docMk/>
            <pc:sldMk cId="2851655701" sldId="301"/>
            <ac:spMk id="4" creationId="{DA1DFCB6-75C6-9042-A8D4-C37EC6A9D51E}"/>
          </ac:spMkLst>
        </pc:spChg>
        <pc:spChg chg="mod ord">
          <ac:chgData name="Jacqueline Landaeta" userId="S::jlandaeta_girlscouts.org@girlscoutsconnect.org::9d428fb6-2588-4867-85a9-c66cafdfb80a" providerId="AD" clId="Web-{9D10EA58-AFEA-DBFF-2A1B-64B154EB52F6}" dt="2022-06-22T21:58:09.171" v="1"/>
          <ac:spMkLst>
            <pc:docMk/>
            <pc:sldMk cId="2851655701" sldId="301"/>
            <ac:spMk id="5" creationId="{10861D40-2AAA-4A42-BDAA-8FF94C973D09}"/>
          </ac:spMkLst>
        </pc:spChg>
        <pc:spChg chg="mod ord">
          <ac:chgData name="Jacqueline Landaeta" userId="S::jlandaeta_girlscouts.org@girlscoutsconnect.org::9d428fb6-2588-4867-85a9-c66cafdfb80a" providerId="AD" clId="Web-{9D10EA58-AFEA-DBFF-2A1B-64B154EB52F6}" dt="2022-06-22T21:58:09.171" v="1"/>
          <ac:spMkLst>
            <pc:docMk/>
            <pc:sldMk cId="2851655701" sldId="301"/>
            <ac:spMk id="6" creationId="{55C67682-2BAB-CD44-9DB4-DEDB30A6607E}"/>
          </ac:spMkLst>
        </pc:spChg>
        <pc:spChg chg="mod ord">
          <ac:chgData name="Jacqueline Landaeta" userId="S::jlandaeta_girlscouts.org@girlscoutsconnect.org::9d428fb6-2588-4867-85a9-c66cafdfb80a" providerId="AD" clId="Web-{9D10EA58-AFEA-DBFF-2A1B-64B154EB52F6}" dt="2022-06-22T21:58:09.171" v="1"/>
          <ac:spMkLst>
            <pc:docMk/>
            <pc:sldMk cId="2851655701" sldId="301"/>
            <ac:spMk id="13" creationId="{3FA7240A-0A64-B44A-ADEA-D962BAFF2FB8}"/>
          </ac:spMkLst>
        </pc:spChg>
        <pc:spChg chg="mod ord">
          <ac:chgData name="Jacqueline Landaeta" userId="S::jlandaeta_girlscouts.org@girlscoutsconnect.org::9d428fb6-2588-4867-85a9-c66cafdfb80a" providerId="AD" clId="Web-{9D10EA58-AFEA-DBFF-2A1B-64B154EB52F6}" dt="2022-06-22T21:58:09.171" v="1"/>
          <ac:spMkLst>
            <pc:docMk/>
            <pc:sldMk cId="2851655701" sldId="301"/>
            <ac:spMk id="14" creationId="{FC930E7F-186A-374A-A381-D8B68FDA2A7F}"/>
          </ac:spMkLst>
        </pc:spChg>
        <pc:spChg chg="mod ord">
          <ac:chgData name="Jacqueline Landaeta" userId="S::jlandaeta_girlscouts.org@girlscoutsconnect.org::9d428fb6-2588-4867-85a9-c66cafdfb80a" providerId="AD" clId="Web-{9D10EA58-AFEA-DBFF-2A1B-64B154EB52F6}" dt="2022-06-22T21:58:09.171" v="1"/>
          <ac:spMkLst>
            <pc:docMk/>
            <pc:sldMk cId="2851655701" sldId="301"/>
            <ac:spMk id="20" creationId="{71D9EE42-E6B7-5949-B417-861F6C67D6FB}"/>
          </ac:spMkLst>
        </pc:spChg>
      </pc:sldChg>
      <pc:sldChg chg="modSp mod modClrScheme chgLayout">
        <pc:chgData name="Jacqueline Landaeta" userId="S::jlandaeta_girlscouts.org@girlscoutsconnect.org::9d428fb6-2588-4867-85a9-c66cafdfb80a" providerId="AD" clId="Web-{9D10EA58-AFEA-DBFF-2A1B-64B154EB52F6}" dt="2022-06-22T21:58:09.171" v="1"/>
        <pc:sldMkLst>
          <pc:docMk/>
          <pc:sldMk cId="2577214796" sldId="302"/>
        </pc:sldMkLst>
        <pc:spChg chg="mod ord">
          <ac:chgData name="Jacqueline Landaeta" userId="S::jlandaeta_girlscouts.org@girlscoutsconnect.org::9d428fb6-2588-4867-85a9-c66cafdfb80a" providerId="AD" clId="Web-{9D10EA58-AFEA-DBFF-2A1B-64B154EB52F6}" dt="2022-06-22T21:58:09.171" v="1"/>
          <ac:spMkLst>
            <pc:docMk/>
            <pc:sldMk cId="2577214796" sldId="302"/>
            <ac:spMk id="4" creationId="{DA1DFCB6-75C6-9042-A8D4-C37EC6A9D51E}"/>
          </ac:spMkLst>
        </pc:spChg>
        <pc:spChg chg="mod ord">
          <ac:chgData name="Jacqueline Landaeta" userId="S::jlandaeta_girlscouts.org@girlscoutsconnect.org::9d428fb6-2588-4867-85a9-c66cafdfb80a" providerId="AD" clId="Web-{9D10EA58-AFEA-DBFF-2A1B-64B154EB52F6}" dt="2022-06-22T21:58:09.171" v="1"/>
          <ac:spMkLst>
            <pc:docMk/>
            <pc:sldMk cId="2577214796" sldId="302"/>
            <ac:spMk id="5" creationId="{10861D40-2AAA-4A42-BDAA-8FF94C973D09}"/>
          </ac:spMkLst>
        </pc:spChg>
        <pc:spChg chg="mod ord">
          <ac:chgData name="Jacqueline Landaeta" userId="S::jlandaeta_girlscouts.org@girlscoutsconnect.org::9d428fb6-2588-4867-85a9-c66cafdfb80a" providerId="AD" clId="Web-{9D10EA58-AFEA-DBFF-2A1B-64B154EB52F6}" dt="2022-06-22T21:58:09.171" v="1"/>
          <ac:spMkLst>
            <pc:docMk/>
            <pc:sldMk cId="2577214796" sldId="302"/>
            <ac:spMk id="6" creationId="{55C67682-2BAB-CD44-9DB4-DEDB30A6607E}"/>
          </ac:spMkLst>
        </pc:spChg>
        <pc:spChg chg="mod ord">
          <ac:chgData name="Jacqueline Landaeta" userId="S::jlandaeta_girlscouts.org@girlscoutsconnect.org::9d428fb6-2588-4867-85a9-c66cafdfb80a" providerId="AD" clId="Web-{9D10EA58-AFEA-DBFF-2A1B-64B154EB52F6}" dt="2022-06-22T21:58:09.171" v="1"/>
          <ac:spMkLst>
            <pc:docMk/>
            <pc:sldMk cId="2577214796" sldId="302"/>
            <ac:spMk id="13" creationId="{D984AC27-4F7B-F444-B3C1-3574848D0D39}"/>
          </ac:spMkLst>
        </pc:spChg>
        <pc:spChg chg="mod ord">
          <ac:chgData name="Jacqueline Landaeta" userId="S::jlandaeta_girlscouts.org@girlscoutsconnect.org::9d428fb6-2588-4867-85a9-c66cafdfb80a" providerId="AD" clId="Web-{9D10EA58-AFEA-DBFF-2A1B-64B154EB52F6}" dt="2022-06-22T21:58:09.171" v="1"/>
          <ac:spMkLst>
            <pc:docMk/>
            <pc:sldMk cId="2577214796" sldId="302"/>
            <ac:spMk id="14" creationId="{1B439701-3398-7E4A-9AB1-B549666E7D82}"/>
          </ac:spMkLst>
        </pc:spChg>
        <pc:spChg chg="mod ord">
          <ac:chgData name="Jacqueline Landaeta" userId="S::jlandaeta_girlscouts.org@girlscoutsconnect.org::9d428fb6-2588-4867-85a9-c66cafdfb80a" providerId="AD" clId="Web-{9D10EA58-AFEA-DBFF-2A1B-64B154EB52F6}" dt="2022-06-22T21:58:09.171" v="1"/>
          <ac:spMkLst>
            <pc:docMk/>
            <pc:sldMk cId="2577214796" sldId="302"/>
            <ac:spMk id="20" creationId="{812D8DCC-7879-784D-8D51-80964B478E0C}"/>
          </ac:spMkLst>
        </pc:spChg>
      </pc:sldChg>
      <pc:sldChg chg="modSp mod modClrScheme chgLayout">
        <pc:chgData name="Jacqueline Landaeta" userId="S::jlandaeta_girlscouts.org@girlscoutsconnect.org::9d428fb6-2588-4867-85a9-c66cafdfb80a" providerId="AD" clId="Web-{9D10EA58-AFEA-DBFF-2A1B-64B154EB52F6}" dt="2022-06-22T21:58:09.171" v="1"/>
        <pc:sldMkLst>
          <pc:docMk/>
          <pc:sldMk cId="2673201721" sldId="303"/>
        </pc:sldMkLst>
        <pc:spChg chg="mod ord">
          <ac:chgData name="Jacqueline Landaeta" userId="S::jlandaeta_girlscouts.org@girlscoutsconnect.org::9d428fb6-2588-4867-85a9-c66cafdfb80a" providerId="AD" clId="Web-{9D10EA58-AFEA-DBFF-2A1B-64B154EB52F6}" dt="2022-06-22T21:58:09.171" v="1"/>
          <ac:spMkLst>
            <pc:docMk/>
            <pc:sldMk cId="2673201721" sldId="303"/>
            <ac:spMk id="4" creationId="{DA1DFCB6-75C6-9042-A8D4-C37EC6A9D51E}"/>
          </ac:spMkLst>
        </pc:spChg>
        <pc:spChg chg="mod ord">
          <ac:chgData name="Jacqueline Landaeta" userId="S::jlandaeta_girlscouts.org@girlscoutsconnect.org::9d428fb6-2588-4867-85a9-c66cafdfb80a" providerId="AD" clId="Web-{9D10EA58-AFEA-DBFF-2A1B-64B154EB52F6}" dt="2022-06-22T21:58:09.171" v="1"/>
          <ac:spMkLst>
            <pc:docMk/>
            <pc:sldMk cId="2673201721" sldId="303"/>
            <ac:spMk id="5" creationId="{10861D40-2AAA-4A42-BDAA-8FF94C973D09}"/>
          </ac:spMkLst>
        </pc:spChg>
        <pc:spChg chg="mod ord">
          <ac:chgData name="Jacqueline Landaeta" userId="S::jlandaeta_girlscouts.org@girlscoutsconnect.org::9d428fb6-2588-4867-85a9-c66cafdfb80a" providerId="AD" clId="Web-{9D10EA58-AFEA-DBFF-2A1B-64B154EB52F6}" dt="2022-06-22T21:58:09.171" v="1"/>
          <ac:spMkLst>
            <pc:docMk/>
            <pc:sldMk cId="2673201721" sldId="303"/>
            <ac:spMk id="6" creationId="{55C67682-2BAB-CD44-9DB4-DEDB30A6607E}"/>
          </ac:spMkLst>
        </pc:spChg>
        <pc:spChg chg="mod ord">
          <ac:chgData name="Jacqueline Landaeta" userId="S::jlandaeta_girlscouts.org@girlscoutsconnect.org::9d428fb6-2588-4867-85a9-c66cafdfb80a" providerId="AD" clId="Web-{9D10EA58-AFEA-DBFF-2A1B-64B154EB52F6}" dt="2022-06-22T21:58:09.171" v="1"/>
          <ac:spMkLst>
            <pc:docMk/>
            <pc:sldMk cId="2673201721" sldId="303"/>
            <ac:spMk id="13" creationId="{DDE786EA-5A4A-8846-A9D6-A2D98D255D62}"/>
          </ac:spMkLst>
        </pc:spChg>
        <pc:spChg chg="mod ord">
          <ac:chgData name="Jacqueline Landaeta" userId="S::jlandaeta_girlscouts.org@girlscoutsconnect.org::9d428fb6-2588-4867-85a9-c66cafdfb80a" providerId="AD" clId="Web-{9D10EA58-AFEA-DBFF-2A1B-64B154EB52F6}" dt="2022-06-22T21:58:09.171" v="1"/>
          <ac:spMkLst>
            <pc:docMk/>
            <pc:sldMk cId="2673201721" sldId="303"/>
            <ac:spMk id="14" creationId="{383BE3EA-E794-B346-9A34-D5B544C13DCA}"/>
          </ac:spMkLst>
        </pc:spChg>
        <pc:spChg chg="mod ord">
          <ac:chgData name="Jacqueline Landaeta" userId="S::jlandaeta_girlscouts.org@girlscoutsconnect.org::9d428fb6-2588-4867-85a9-c66cafdfb80a" providerId="AD" clId="Web-{9D10EA58-AFEA-DBFF-2A1B-64B154EB52F6}" dt="2022-06-22T21:58:09.171" v="1"/>
          <ac:spMkLst>
            <pc:docMk/>
            <pc:sldMk cId="2673201721" sldId="303"/>
            <ac:spMk id="20" creationId="{2C24D730-BD94-4A40-BAB3-A5D445AA7FAF}"/>
          </ac:spMkLst>
        </pc:spChg>
      </pc:sldChg>
      <pc:sldChg chg="modSp mod modClrScheme chgLayout">
        <pc:chgData name="Jacqueline Landaeta" userId="S::jlandaeta_girlscouts.org@girlscoutsconnect.org::9d428fb6-2588-4867-85a9-c66cafdfb80a" providerId="AD" clId="Web-{9D10EA58-AFEA-DBFF-2A1B-64B154EB52F6}" dt="2022-06-22T21:58:09.171" v="1"/>
        <pc:sldMkLst>
          <pc:docMk/>
          <pc:sldMk cId="787987092" sldId="305"/>
        </pc:sldMkLst>
        <pc:spChg chg="mod ord">
          <ac:chgData name="Jacqueline Landaeta" userId="S::jlandaeta_girlscouts.org@girlscoutsconnect.org::9d428fb6-2588-4867-85a9-c66cafdfb80a" providerId="AD" clId="Web-{9D10EA58-AFEA-DBFF-2A1B-64B154EB52F6}" dt="2022-06-22T21:58:09.171" v="1"/>
          <ac:spMkLst>
            <pc:docMk/>
            <pc:sldMk cId="787987092" sldId="305"/>
            <ac:spMk id="4" creationId="{DA1DFCB6-75C6-9042-A8D4-C37EC6A9D51E}"/>
          </ac:spMkLst>
        </pc:spChg>
        <pc:spChg chg="mod ord">
          <ac:chgData name="Jacqueline Landaeta" userId="S::jlandaeta_girlscouts.org@girlscoutsconnect.org::9d428fb6-2588-4867-85a9-c66cafdfb80a" providerId="AD" clId="Web-{9D10EA58-AFEA-DBFF-2A1B-64B154EB52F6}" dt="2022-06-22T21:58:09.171" v="1"/>
          <ac:spMkLst>
            <pc:docMk/>
            <pc:sldMk cId="787987092" sldId="305"/>
            <ac:spMk id="5" creationId="{10861D40-2AAA-4A42-BDAA-8FF94C973D09}"/>
          </ac:spMkLst>
        </pc:spChg>
        <pc:spChg chg="mod ord">
          <ac:chgData name="Jacqueline Landaeta" userId="S::jlandaeta_girlscouts.org@girlscoutsconnect.org::9d428fb6-2588-4867-85a9-c66cafdfb80a" providerId="AD" clId="Web-{9D10EA58-AFEA-DBFF-2A1B-64B154EB52F6}" dt="2022-06-22T21:58:09.171" v="1"/>
          <ac:spMkLst>
            <pc:docMk/>
            <pc:sldMk cId="787987092" sldId="305"/>
            <ac:spMk id="6" creationId="{55C67682-2BAB-CD44-9DB4-DEDB30A6607E}"/>
          </ac:spMkLst>
        </pc:spChg>
        <pc:spChg chg="mod ord">
          <ac:chgData name="Jacqueline Landaeta" userId="S::jlandaeta_girlscouts.org@girlscoutsconnect.org::9d428fb6-2588-4867-85a9-c66cafdfb80a" providerId="AD" clId="Web-{9D10EA58-AFEA-DBFF-2A1B-64B154EB52F6}" dt="2022-06-22T21:58:09.171" v="1"/>
          <ac:spMkLst>
            <pc:docMk/>
            <pc:sldMk cId="787987092" sldId="305"/>
            <ac:spMk id="13" creationId="{5C7FF9B7-4F10-4C4D-99D3-2375A2CB0B25}"/>
          </ac:spMkLst>
        </pc:spChg>
        <pc:spChg chg="mod ord">
          <ac:chgData name="Jacqueline Landaeta" userId="S::jlandaeta_girlscouts.org@girlscoutsconnect.org::9d428fb6-2588-4867-85a9-c66cafdfb80a" providerId="AD" clId="Web-{9D10EA58-AFEA-DBFF-2A1B-64B154EB52F6}" dt="2022-06-22T21:58:09.171" v="1"/>
          <ac:spMkLst>
            <pc:docMk/>
            <pc:sldMk cId="787987092" sldId="305"/>
            <ac:spMk id="14" creationId="{A1A6895C-85AD-EF41-8199-A575F3E9EAC6}"/>
          </ac:spMkLst>
        </pc:spChg>
        <pc:spChg chg="mod ord">
          <ac:chgData name="Jacqueline Landaeta" userId="S::jlandaeta_girlscouts.org@girlscoutsconnect.org::9d428fb6-2588-4867-85a9-c66cafdfb80a" providerId="AD" clId="Web-{9D10EA58-AFEA-DBFF-2A1B-64B154EB52F6}" dt="2022-06-22T21:58:09.171" v="1"/>
          <ac:spMkLst>
            <pc:docMk/>
            <pc:sldMk cId="787987092" sldId="305"/>
            <ac:spMk id="20" creationId="{ADA5EC54-EF61-3242-ABE7-7858B8AFE6FA}"/>
          </ac:spMkLst>
        </pc:spChg>
      </pc:sldChg>
      <pc:sldChg chg="modSp mod modClrScheme chgLayout">
        <pc:chgData name="Jacqueline Landaeta" userId="S::jlandaeta_girlscouts.org@girlscoutsconnect.org::9d428fb6-2588-4867-85a9-c66cafdfb80a" providerId="AD" clId="Web-{9D10EA58-AFEA-DBFF-2A1B-64B154EB52F6}" dt="2022-06-22T21:58:09.171" v="1"/>
        <pc:sldMkLst>
          <pc:docMk/>
          <pc:sldMk cId="4271628351" sldId="306"/>
        </pc:sldMkLst>
        <pc:spChg chg="mod ord">
          <ac:chgData name="Jacqueline Landaeta" userId="S::jlandaeta_girlscouts.org@girlscoutsconnect.org::9d428fb6-2588-4867-85a9-c66cafdfb80a" providerId="AD" clId="Web-{9D10EA58-AFEA-DBFF-2A1B-64B154EB52F6}" dt="2022-06-22T21:58:09.171" v="1"/>
          <ac:spMkLst>
            <pc:docMk/>
            <pc:sldMk cId="4271628351" sldId="306"/>
            <ac:spMk id="3" creationId="{A33C9610-5A37-8247-8031-F40A13F447D8}"/>
          </ac:spMkLst>
        </pc:spChg>
        <pc:spChg chg="mod ord">
          <ac:chgData name="Jacqueline Landaeta" userId="S::jlandaeta_girlscouts.org@girlscoutsconnect.org::9d428fb6-2588-4867-85a9-c66cafdfb80a" providerId="AD" clId="Web-{9D10EA58-AFEA-DBFF-2A1B-64B154EB52F6}" dt="2022-06-22T21:58:09.171" v="1"/>
          <ac:spMkLst>
            <pc:docMk/>
            <pc:sldMk cId="4271628351" sldId="306"/>
            <ac:spMk id="4" creationId="{DCAB80D7-F638-6147-9D9A-E3B75E5B7335}"/>
          </ac:spMkLst>
        </pc:spChg>
        <pc:spChg chg="mod ord">
          <ac:chgData name="Jacqueline Landaeta" userId="S::jlandaeta_girlscouts.org@girlscoutsconnect.org::9d428fb6-2588-4867-85a9-c66cafdfb80a" providerId="AD" clId="Web-{9D10EA58-AFEA-DBFF-2A1B-64B154EB52F6}" dt="2022-06-22T21:58:09.171" v="1"/>
          <ac:spMkLst>
            <pc:docMk/>
            <pc:sldMk cId="4271628351" sldId="306"/>
            <ac:spMk id="5" creationId="{74B3A1DE-21B2-E048-BA6F-B4198D4694F0}"/>
          </ac:spMkLst>
        </pc:spChg>
        <pc:spChg chg="mod ord">
          <ac:chgData name="Jacqueline Landaeta" userId="S::jlandaeta_girlscouts.org@girlscoutsconnect.org::9d428fb6-2588-4867-85a9-c66cafdfb80a" providerId="AD" clId="Web-{9D10EA58-AFEA-DBFF-2A1B-64B154EB52F6}" dt="2022-06-22T21:58:09.171" v="1"/>
          <ac:spMkLst>
            <pc:docMk/>
            <pc:sldMk cId="4271628351" sldId="306"/>
            <ac:spMk id="6" creationId="{F0D96A0F-493B-6C49-A40C-CDD9947DD3C3}"/>
          </ac:spMkLst>
        </pc:spChg>
        <pc:spChg chg="mod ord">
          <ac:chgData name="Jacqueline Landaeta" userId="S::jlandaeta_girlscouts.org@girlscoutsconnect.org::9d428fb6-2588-4867-85a9-c66cafdfb80a" providerId="AD" clId="Web-{9D10EA58-AFEA-DBFF-2A1B-64B154EB52F6}" dt="2022-06-22T21:58:09.171" v="1"/>
          <ac:spMkLst>
            <pc:docMk/>
            <pc:sldMk cId="4271628351" sldId="306"/>
            <ac:spMk id="7" creationId="{E2E5B851-EE82-A64D-BB42-145AEB82D9DE}"/>
          </ac:spMkLst>
        </pc:spChg>
        <pc:spChg chg="mod ord">
          <ac:chgData name="Jacqueline Landaeta" userId="S::jlandaeta_girlscouts.org@girlscoutsconnect.org::9d428fb6-2588-4867-85a9-c66cafdfb80a" providerId="AD" clId="Web-{9D10EA58-AFEA-DBFF-2A1B-64B154EB52F6}" dt="2022-06-22T21:58:09.171" v="1"/>
          <ac:spMkLst>
            <pc:docMk/>
            <pc:sldMk cId="4271628351" sldId="306"/>
            <ac:spMk id="16" creationId="{D1546FD6-862B-9244-B8AF-F930E7408AFC}"/>
          </ac:spMkLst>
        </pc:spChg>
        <pc:spChg chg="mod ord">
          <ac:chgData name="Jacqueline Landaeta" userId="S::jlandaeta_girlscouts.org@girlscoutsconnect.org::9d428fb6-2588-4867-85a9-c66cafdfb80a" providerId="AD" clId="Web-{9D10EA58-AFEA-DBFF-2A1B-64B154EB52F6}" dt="2022-06-22T21:58:09.171" v="1"/>
          <ac:spMkLst>
            <pc:docMk/>
            <pc:sldMk cId="4271628351" sldId="306"/>
            <ac:spMk id="23" creationId="{6149A3AD-FA06-2D42-8875-A34DFCFC5E88}"/>
          </ac:spMkLst>
        </pc:spChg>
      </pc:sldChg>
      <pc:sldChg chg="modSp mod modClrScheme chgLayout">
        <pc:chgData name="Jacqueline Landaeta" userId="S::jlandaeta_girlscouts.org@girlscoutsconnect.org::9d428fb6-2588-4867-85a9-c66cafdfb80a" providerId="AD" clId="Web-{9D10EA58-AFEA-DBFF-2A1B-64B154EB52F6}" dt="2022-06-22T21:58:09.171" v="1"/>
        <pc:sldMkLst>
          <pc:docMk/>
          <pc:sldMk cId="636926471" sldId="307"/>
        </pc:sldMkLst>
        <pc:spChg chg="mod ord">
          <ac:chgData name="Jacqueline Landaeta" userId="S::jlandaeta_girlscouts.org@girlscoutsconnect.org::9d428fb6-2588-4867-85a9-c66cafdfb80a" providerId="AD" clId="Web-{9D10EA58-AFEA-DBFF-2A1B-64B154EB52F6}" dt="2022-06-22T21:58:09.171" v="1"/>
          <ac:spMkLst>
            <pc:docMk/>
            <pc:sldMk cId="636926471" sldId="307"/>
            <ac:spMk id="5" creationId="{13F5BE52-E0E9-7243-870C-BF3068B768A9}"/>
          </ac:spMkLst>
        </pc:spChg>
        <pc:spChg chg="mod ord">
          <ac:chgData name="Jacqueline Landaeta" userId="S::jlandaeta_girlscouts.org@girlscoutsconnect.org::9d428fb6-2588-4867-85a9-c66cafdfb80a" providerId="AD" clId="Web-{9D10EA58-AFEA-DBFF-2A1B-64B154EB52F6}" dt="2022-06-22T21:58:09.171" v="1"/>
          <ac:spMkLst>
            <pc:docMk/>
            <pc:sldMk cId="636926471" sldId="307"/>
            <ac:spMk id="8" creationId="{A0ECAF43-C958-E540-86DB-CF83C0F308A9}"/>
          </ac:spMkLst>
        </pc:spChg>
        <pc:spChg chg="mod ord">
          <ac:chgData name="Jacqueline Landaeta" userId="S::jlandaeta_girlscouts.org@girlscoutsconnect.org::9d428fb6-2588-4867-85a9-c66cafdfb80a" providerId="AD" clId="Web-{9D10EA58-AFEA-DBFF-2A1B-64B154EB52F6}" dt="2022-06-22T21:58:09.171" v="1"/>
          <ac:spMkLst>
            <pc:docMk/>
            <pc:sldMk cId="636926471" sldId="307"/>
            <ac:spMk id="10" creationId="{77AE00C4-5D88-6642-8D68-F38D01158C71}"/>
          </ac:spMkLst>
        </pc:spChg>
        <pc:spChg chg="mod ord">
          <ac:chgData name="Jacqueline Landaeta" userId="S::jlandaeta_girlscouts.org@girlscoutsconnect.org::9d428fb6-2588-4867-85a9-c66cafdfb80a" providerId="AD" clId="Web-{9D10EA58-AFEA-DBFF-2A1B-64B154EB52F6}" dt="2022-06-22T21:58:09.171" v="1"/>
          <ac:spMkLst>
            <pc:docMk/>
            <pc:sldMk cId="636926471" sldId="307"/>
            <ac:spMk id="16" creationId="{E2A85DF4-77AD-D04A-AB6A-6B1B98828105}"/>
          </ac:spMkLst>
        </pc:spChg>
      </pc:sldChg>
      <pc:sldChg chg="modSp mod modClrScheme chgLayout">
        <pc:chgData name="Jacqueline Landaeta" userId="S::jlandaeta_girlscouts.org@girlscoutsconnect.org::9d428fb6-2588-4867-85a9-c66cafdfb80a" providerId="AD" clId="Web-{9D10EA58-AFEA-DBFF-2A1B-64B154EB52F6}" dt="2022-06-22T21:58:09.171" v="1"/>
        <pc:sldMkLst>
          <pc:docMk/>
          <pc:sldMk cId="3745906903" sldId="308"/>
        </pc:sldMkLst>
        <pc:spChg chg="mod ord">
          <ac:chgData name="Jacqueline Landaeta" userId="S::jlandaeta_girlscouts.org@girlscoutsconnect.org::9d428fb6-2588-4867-85a9-c66cafdfb80a" providerId="AD" clId="Web-{9D10EA58-AFEA-DBFF-2A1B-64B154EB52F6}" dt="2022-06-22T21:58:09.171" v="1"/>
          <ac:spMkLst>
            <pc:docMk/>
            <pc:sldMk cId="3745906903" sldId="308"/>
            <ac:spMk id="6" creationId="{77884DEE-C8C1-7A4B-ABFF-C1C8986B702D}"/>
          </ac:spMkLst>
        </pc:spChg>
        <pc:spChg chg="mod ord">
          <ac:chgData name="Jacqueline Landaeta" userId="S::jlandaeta_girlscouts.org@girlscoutsconnect.org::9d428fb6-2588-4867-85a9-c66cafdfb80a" providerId="AD" clId="Web-{9D10EA58-AFEA-DBFF-2A1B-64B154EB52F6}" dt="2022-06-22T21:58:09.171" v="1"/>
          <ac:spMkLst>
            <pc:docMk/>
            <pc:sldMk cId="3745906903" sldId="308"/>
            <ac:spMk id="9" creationId="{152C15F0-477B-894D-899E-D414C9203764}"/>
          </ac:spMkLst>
        </pc:spChg>
        <pc:spChg chg="mod ord">
          <ac:chgData name="Jacqueline Landaeta" userId="S::jlandaeta_girlscouts.org@girlscoutsconnect.org::9d428fb6-2588-4867-85a9-c66cafdfb80a" providerId="AD" clId="Web-{9D10EA58-AFEA-DBFF-2A1B-64B154EB52F6}" dt="2022-06-22T21:58:09.171" v="1"/>
          <ac:spMkLst>
            <pc:docMk/>
            <pc:sldMk cId="3745906903" sldId="308"/>
            <ac:spMk id="10" creationId="{07862291-D863-6B44-A5E2-DC4F8ACF67BA}"/>
          </ac:spMkLst>
        </pc:spChg>
        <pc:spChg chg="mod ord">
          <ac:chgData name="Jacqueline Landaeta" userId="S::jlandaeta_girlscouts.org@girlscoutsconnect.org::9d428fb6-2588-4867-85a9-c66cafdfb80a" providerId="AD" clId="Web-{9D10EA58-AFEA-DBFF-2A1B-64B154EB52F6}" dt="2022-06-22T21:58:09.171" v="1"/>
          <ac:spMkLst>
            <pc:docMk/>
            <pc:sldMk cId="3745906903" sldId="308"/>
            <ac:spMk id="16" creationId="{D36A65D3-A10C-5F49-92B9-C04F0D722491}"/>
          </ac:spMkLst>
        </pc:spChg>
      </pc:sldChg>
      <pc:sldChg chg="modSp mod modClrScheme chgLayout">
        <pc:chgData name="Jacqueline Landaeta" userId="S::jlandaeta_girlscouts.org@girlscoutsconnect.org::9d428fb6-2588-4867-85a9-c66cafdfb80a" providerId="AD" clId="Web-{9D10EA58-AFEA-DBFF-2A1B-64B154EB52F6}" dt="2022-06-22T21:58:09.171" v="1"/>
        <pc:sldMkLst>
          <pc:docMk/>
          <pc:sldMk cId="2928306928" sldId="309"/>
        </pc:sldMkLst>
        <pc:spChg chg="mod ord">
          <ac:chgData name="Jacqueline Landaeta" userId="S::jlandaeta_girlscouts.org@girlscoutsconnect.org::9d428fb6-2588-4867-85a9-c66cafdfb80a" providerId="AD" clId="Web-{9D10EA58-AFEA-DBFF-2A1B-64B154EB52F6}" dt="2022-06-22T21:58:09.171" v="1"/>
          <ac:spMkLst>
            <pc:docMk/>
            <pc:sldMk cId="2928306928" sldId="309"/>
            <ac:spMk id="6" creationId="{B439F18C-C611-FA46-A30D-56973CB81E9E}"/>
          </ac:spMkLst>
        </pc:spChg>
        <pc:spChg chg="mod ord">
          <ac:chgData name="Jacqueline Landaeta" userId="S::jlandaeta_girlscouts.org@girlscoutsconnect.org::9d428fb6-2588-4867-85a9-c66cafdfb80a" providerId="AD" clId="Web-{9D10EA58-AFEA-DBFF-2A1B-64B154EB52F6}" dt="2022-06-22T21:58:09.171" v="1"/>
          <ac:spMkLst>
            <pc:docMk/>
            <pc:sldMk cId="2928306928" sldId="309"/>
            <ac:spMk id="9" creationId="{9B20EECE-CFC4-8D4B-8BBF-57575D6BB2F1}"/>
          </ac:spMkLst>
        </pc:spChg>
        <pc:spChg chg="mod ord">
          <ac:chgData name="Jacqueline Landaeta" userId="S::jlandaeta_girlscouts.org@girlscoutsconnect.org::9d428fb6-2588-4867-85a9-c66cafdfb80a" providerId="AD" clId="Web-{9D10EA58-AFEA-DBFF-2A1B-64B154EB52F6}" dt="2022-06-22T21:58:09.171" v="1"/>
          <ac:spMkLst>
            <pc:docMk/>
            <pc:sldMk cId="2928306928" sldId="309"/>
            <ac:spMk id="10" creationId="{C6685EF3-163C-D64F-AF33-F3C016960077}"/>
          </ac:spMkLst>
        </pc:spChg>
        <pc:spChg chg="mod ord">
          <ac:chgData name="Jacqueline Landaeta" userId="S::jlandaeta_girlscouts.org@girlscoutsconnect.org::9d428fb6-2588-4867-85a9-c66cafdfb80a" providerId="AD" clId="Web-{9D10EA58-AFEA-DBFF-2A1B-64B154EB52F6}" dt="2022-06-22T21:58:09.171" v="1"/>
          <ac:spMkLst>
            <pc:docMk/>
            <pc:sldMk cId="2928306928" sldId="309"/>
            <ac:spMk id="16" creationId="{401204E6-7501-7344-A21F-EC8F203F553B}"/>
          </ac:spMkLst>
        </pc:spChg>
      </pc:sldChg>
      <pc:sldChg chg="modSp mod modClrScheme chgLayout">
        <pc:chgData name="Jacqueline Landaeta" userId="S::jlandaeta_girlscouts.org@girlscoutsconnect.org::9d428fb6-2588-4867-85a9-c66cafdfb80a" providerId="AD" clId="Web-{9D10EA58-AFEA-DBFF-2A1B-64B154EB52F6}" dt="2022-06-22T21:58:09.171" v="1"/>
        <pc:sldMkLst>
          <pc:docMk/>
          <pc:sldMk cId="2442247077" sldId="310"/>
        </pc:sldMkLst>
        <pc:spChg chg="mod ord">
          <ac:chgData name="Jacqueline Landaeta" userId="S::jlandaeta_girlscouts.org@girlscoutsconnect.org::9d428fb6-2588-4867-85a9-c66cafdfb80a" providerId="AD" clId="Web-{9D10EA58-AFEA-DBFF-2A1B-64B154EB52F6}" dt="2022-06-22T21:58:09.171" v="1"/>
          <ac:spMkLst>
            <pc:docMk/>
            <pc:sldMk cId="2442247077" sldId="310"/>
            <ac:spMk id="6" creationId="{6F9A98B2-E093-F54E-9B1E-B046D59C0B88}"/>
          </ac:spMkLst>
        </pc:spChg>
        <pc:spChg chg="mod ord">
          <ac:chgData name="Jacqueline Landaeta" userId="S::jlandaeta_girlscouts.org@girlscoutsconnect.org::9d428fb6-2588-4867-85a9-c66cafdfb80a" providerId="AD" clId="Web-{9D10EA58-AFEA-DBFF-2A1B-64B154EB52F6}" dt="2022-06-22T21:58:09.171" v="1"/>
          <ac:spMkLst>
            <pc:docMk/>
            <pc:sldMk cId="2442247077" sldId="310"/>
            <ac:spMk id="9" creationId="{78FE86D0-303F-5641-8392-09D3BB55AE89}"/>
          </ac:spMkLst>
        </pc:spChg>
        <pc:spChg chg="mod ord">
          <ac:chgData name="Jacqueline Landaeta" userId="S::jlandaeta_girlscouts.org@girlscoutsconnect.org::9d428fb6-2588-4867-85a9-c66cafdfb80a" providerId="AD" clId="Web-{9D10EA58-AFEA-DBFF-2A1B-64B154EB52F6}" dt="2022-06-22T21:58:09.171" v="1"/>
          <ac:spMkLst>
            <pc:docMk/>
            <pc:sldMk cId="2442247077" sldId="310"/>
            <ac:spMk id="10" creationId="{8C4B1A42-A68D-5048-8894-43D85ECEA248}"/>
          </ac:spMkLst>
        </pc:spChg>
        <pc:spChg chg="mod ord">
          <ac:chgData name="Jacqueline Landaeta" userId="S::jlandaeta_girlscouts.org@girlscoutsconnect.org::9d428fb6-2588-4867-85a9-c66cafdfb80a" providerId="AD" clId="Web-{9D10EA58-AFEA-DBFF-2A1B-64B154EB52F6}" dt="2022-06-22T21:58:09.171" v="1"/>
          <ac:spMkLst>
            <pc:docMk/>
            <pc:sldMk cId="2442247077" sldId="310"/>
            <ac:spMk id="16" creationId="{EE556577-EDDF-9B47-8B8B-7C87565BADB6}"/>
          </ac:spMkLst>
        </pc:spChg>
      </pc:sldChg>
      <pc:sldChg chg="modSp mod modClrScheme chgLayout">
        <pc:chgData name="Jacqueline Landaeta" userId="S::jlandaeta_girlscouts.org@girlscoutsconnect.org::9d428fb6-2588-4867-85a9-c66cafdfb80a" providerId="AD" clId="Web-{9D10EA58-AFEA-DBFF-2A1B-64B154EB52F6}" dt="2022-06-22T21:58:09.171" v="1"/>
        <pc:sldMkLst>
          <pc:docMk/>
          <pc:sldMk cId="3562113122" sldId="311"/>
        </pc:sldMkLst>
        <pc:spChg chg="mod ord">
          <ac:chgData name="Jacqueline Landaeta" userId="S::jlandaeta_girlscouts.org@girlscoutsconnect.org::9d428fb6-2588-4867-85a9-c66cafdfb80a" providerId="AD" clId="Web-{9D10EA58-AFEA-DBFF-2A1B-64B154EB52F6}" dt="2022-06-22T21:58:09.171" v="1"/>
          <ac:spMkLst>
            <pc:docMk/>
            <pc:sldMk cId="3562113122" sldId="311"/>
            <ac:spMk id="6" creationId="{C7AFFA77-937C-A84E-9AF1-A031C94BE760}"/>
          </ac:spMkLst>
        </pc:spChg>
        <pc:spChg chg="mod ord">
          <ac:chgData name="Jacqueline Landaeta" userId="S::jlandaeta_girlscouts.org@girlscoutsconnect.org::9d428fb6-2588-4867-85a9-c66cafdfb80a" providerId="AD" clId="Web-{9D10EA58-AFEA-DBFF-2A1B-64B154EB52F6}" dt="2022-06-22T21:58:09.171" v="1"/>
          <ac:spMkLst>
            <pc:docMk/>
            <pc:sldMk cId="3562113122" sldId="311"/>
            <ac:spMk id="9" creationId="{ECEAD9E1-71DC-2A4E-B4D7-45DBB1C5A5F1}"/>
          </ac:spMkLst>
        </pc:spChg>
        <pc:spChg chg="mod ord">
          <ac:chgData name="Jacqueline Landaeta" userId="S::jlandaeta_girlscouts.org@girlscoutsconnect.org::9d428fb6-2588-4867-85a9-c66cafdfb80a" providerId="AD" clId="Web-{9D10EA58-AFEA-DBFF-2A1B-64B154EB52F6}" dt="2022-06-22T21:58:09.171" v="1"/>
          <ac:spMkLst>
            <pc:docMk/>
            <pc:sldMk cId="3562113122" sldId="311"/>
            <ac:spMk id="10" creationId="{04ABC4A5-8497-8041-AAA5-BE908FFE50EC}"/>
          </ac:spMkLst>
        </pc:spChg>
        <pc:spChg chg="mod ord">
          <ac:chgData name="Jacqueline Landaeta" userId="S::jlandaeta_girlscouts.org@girlscoutsconnect.org::9d428fb6-2588-4867-85a9-c66cafdfb80a" providerId="AD" clId="Web-{9D10EA58-AFEA-DBFF-2A1B-64B154EB52F6}" dt="2022-06-22T21:58:09.171" v="1"/>
          <ac:spMkLst>
            <pc:docMk/>
            <pc:sldMk cId="3562113122" sldId="311"/>
            <ac:spMk id="16" creationId="{A4A53284-FC12-F040-9A69-391ABAE9EA92}"/>
          </ac:spMkLst>
        </pc:spChg>
      </pc:sldChg>
      <pc:sldChg chg="modSp mod modClrScheme chgLayout">
        <pc:chgData name="Jacqueline Landaeta" userId="S::jlandaeta_girlscouts.org@girlscoutsconnect.org::9d428fb6-2588-4867-85a9-c66cafdfb80a" providerId="AD" clId="Web-{9D10EA58-AFEA-DBFF-2A1B-64B154EB52F6}" dt="2022-06-22T21:58:09.171" v="1"/>
        <pc:sldMkLst>
          <pc:docMk/>
          <pc:sldMk cId="1937533224" sldId="312"/>
        </pc:sldMkLst>
        <pc:spChg chg="mod ord">
          <ac:chgData name="Jacqueline Landaeta" userId="S::jlandaeta_girlscouts.org@girlscoutsconnect.org::9d428fb6-2588-4867-85a9-c66cafdfb80a" providerId="AD" clId="Web-{9D10EA58-AFEA-DBFF-2A1B-64B154EB52F6}" dt="2022-06-22T21:58:09.171" v="1"/>
          <ac:spMkLst>
            <pc:docMk/>
            <pc:sldMk cId="1937533224" sldId="312"/>
            <ac:spMk id="6" creationId="{08EE8463-0BD7-7248-A3A2-0DA324AD5A37}"/>
          </ac:spMkLst>
        </pc:spChg>
        <pc:spChg chg="mod ord">
          <ac:chgData name="Jacqueline Landaeta" userId="S::jlandaeta_girlscouts.org@girlscoutsconnect.org::9d428fb6-2588-4867-85a9-c66cafdfb80a" providerId="AD" clId="Web-{9D10EA58-AFEA-DBFF-2A1B-64B154EB52F6}" dt="2022-06-22T21:58:09.171" v="1"/>
          <ac:spMkLst>
            <pc:docMk/>
            <pc:sldMk cId="1937533224" sldId="312"/>
            <ac:spMk id="9" creationId="{C665FFF4-67B8-4244-A176-36785E6DC1BF}"/>
          </ac:spMkLst>
        </pc:spChg>
        <pc:spChg chg="mod ord">
          <ac:chgData name="Jacqueline Landaeta" userId="S::jlandaeta_girlscouts.org@girlscoutsconnect.org::9d428fb6-2588-4867-85a9-c66cafdfb80a" providerId="AD" clId="Web-{9D10EA58-AFEA-DBFF-2A1B-64B154EB52F6}" dt="2022-06-22T21:58:09.171" v="1"/>
          <ac:spMkLst>
            <pc:docMk/>
            <pc:sldMk cId="1937533224" sldId="312"/>
            <ac:spMk id="10" creationId="{88ACD566-C462-AC40-8294-BCD1BB9AF92B}"/>
          </ac:spMkLst>
        </pc:spChg>
        <pc:spChg chg="mod ord">
          <ac:chgData name="Jacqueline Landaeta" userId="S::jlandaeta_girlscouts.org@girlscoutsconnect.org::9d428fb6-2588-4867-85a9-c66cafdfb80a" providerId="AD" clId="Web-{9D10EA58-AFEA-DBFF-2A1B-64B154EB52F6}" dt="2022-06-22T21:58:09.171" v="1"/>
          <ac:spMkLst>
            <pc:docMk/>
            <pc:sldMk cId="1937533224" sldId="312"/>
            <ac:spMk id="16" creationId="{F4AF21ED-CBE0-BE44-A91B-6619AB99C340}"/>
          </ac:spMkLst>
        </pc:spChg>
      </pc:sldChg>
      <pc:sldChg chg="modSp mod modClrScheme chgLayout">
        <pc:chgData name="Jacqueline Landaeta" userId="S::jlandaeta_girlscouts.org@girlscoutsconnect.org::9d428fb6-2588-4867-85a9-c66cafdfb80a" providerId="AD" clId="Web-{9D10EA58-AFEA-DBFF-2A1B-64B154EB52F6}" dt="2022-06-22T21:58:09.171" v="1"/>
        <pc:sldMkLst>
          <pc:docMk/>
          <pc:sldMk cId="2583026189" sldId="314"/>
        </pc:sldMkLst>
        <pc:spChg chg="mod ord">
          <ac:chgData name="Jacqueline Landaeta" userId="S::jlandaeta_girlscouts.org@girlscoutsconnect.org::9d428fb6-2588-4867-85a9-c66cafdfb80a" providerId="AD" clId="Web-{9D10EA58-AFEA-DBFF-2A1B-64B154EB52F6}" dt="2022-06-22T21:58:09.171" v="1"/>
          <ac:spMkLst>
            <pc:docMk/>
            <pc:sldMk cId="2583026189" sldId="314"/>
            <ac:spMk id="6" creationId="{2FB9354D-0264-AA43-A2BE-2ED5490733A6}"/>
          </ac:spMkLst>
        </pc:spChg>
        <pc:spChg chg="mod ord">
          <ac:chgData name="Jacqueline Landaeta" userId="S::jlandaeta_girlscouts.org@girlscoutsconnect.org::9d428fb6-2588-4867-85a9-c66cafdfb80a" providerId="AD" clId="Web-{9D10EA58-AFEA-DBFF-2A1B-64B154EB52F6}" dt="2022-06-22T21:58:09.171" v="1"/>
          <ac:spMkLst>
            <pc:docMk/>
            <pc:sldMk cId="2583026189" sldId="314"/>
            <ac:spMk id="9" creationId="{647529A8-23F0-8748-B746-78E60EE34BF8}"/>
          </ac:spMkLst>
        </pc:spChg>
        <pc:spChg chg="mod ord">
          <ac:chgData name="Jacqueline Landaeta" userId="S::jlandaeta_girlscouts.org@girlscoutsconnect.org::9d428fb6-2588-4867-85a9-c66cafdfb80a" providerId="AD" clId="Web-{9D10EA58-AFEA-DBFF-2A1B-64B154EB52F6}" dt="2022-06-22T21:58:09.171" v="1"/>
          <ac:spMkLst>
            <pc:docMk/>
            <pc:sldMk cId="2583026189" sldId="314"/>
            <ac:spMk id="10" creationId="{ABE55130-560A-504F-8A95-854C5A78F535}"/>
          </ac:spMkLst>
        </pc:spChg>
        <pc:spChg chg="mod ord">
          <ac:chgData name="Jacqueline Landaeta" userId="S::jlandaeta_girlscouts.org@girlscoutsconnect.org::9d428fb6-2588-4867-85a9-c66cafdfb80a" providerId="AD" clId="Web-{9D10EA58-AFEA-DBFF-2A1B-64B154EB52F6}" dt="2022-06-22T21:58:09.171" v="1"/>
          <ac:spMkLst>
            <pc:docMk/>
            <pc:sldMk cId="2583026189" sldId="314"/>
            <ac:spMk id="16" creationId="{7AB148D7-B5A4-5641-BA29-4EC82946F947}"/>
          </ac:spMkLst>
        </pc:spChg>
      </pc:sldChg>
      <pc:sldChg chg="modSp mod modClrScheme chgLayout">
        <pc:chgData name="Jacqueline Landaeta" userId="S::jlandaeta_girlscouts.org@girlscoutsconnect.org::9d428fb6-2588-4867-85a9-c66cafdfb80a" providerId="AD" clId="Web-{9D10EA58-AFEA-DBFF-2A1B-64B154EB52F6}" dt="2022-06-22T21:58:09.171" v="1"/>
        <pc:sldMkLst>
          <pc:docMk/>
          <pc:sldMk cId="548762714" sldId="315"/>
        </pc:sldMkLst>
        <pc:spChg chg="mod ord">
          <ac:chgData name="Jacqueline Landaeta" userId="S::jlandaeta_girlscouts.org@girlscoutsconnect.org::9d428fb6-2588-4867-85a9-c66cafdfb80a" providerId="AD" clId="Web-{9D10EA58-AFEA-DBFF-2A1B-64B154EB52F6}" dt="2022-06-22T21:58:09.171" v="1"/>
          <ac:spMkLst>
            <pc:docMk/>
            <pc:sldMk cId="548762714" sldId="315"/>
            <ac:spMk id="8" creationId="{C9392B20-C06F-B94A-B5E8-AE6D62F0942C}"/>
          </ac:spMkLst>
        </pc:spChg>
        <pc:spChg chg="mod ord">
          <ac:chgData name="Jacqueline Landaeta" userId="S::jlandaeta_girlscouts.org@girlscoutsconnect.org::9d428fb6-2588-4867-85a9-c66cafdfb80a" providerId="AD" clId="Web-{9D10EA58-AFEA-DBFF-2A1B-64B154EB52F6}" dt="2022-06-22T21:58:09.171" v="1"/>
          <ac:spMkLst>
            <pc:docMk/>
            <pc:sldMk cId="548762714" sldId="315"/>
            <ac:spMk id="9" creationId="{FC11350A-7817-AD40-A5D5-C7607F3E1EE6}"/>
          </ac:spMkLst>
        </pc:spChg>
        <pc:spChg chg="mod ord">
          <ac:chgData name="Jacqueline Landaeta" userId="S::jlandaeta_girlscouts.org@girlscoutsconnect.org::9d428fb6-2588-4867-85a9-c66cafdfb80a" providerId="AD" clId="Web-{9D10EA58-AFEA-DBFF-2A1B-64B154EB52F6}" dt="2022-06-22T21:58:09.171" v="1"/>
          <ac:spMkLst>
            <pc:docMk/>
            <pc:sldMk cId="548762714" sldId="315"/>
            <ac:spMk id="10" creationId="{2F8E9CD6-64B0-A74C-8840-70D750FB9AAB}"/>
          </ac:spMkLst>
        </pc:spChg>
        <pc:spChg chg="mod ord">
          <ac:chgData name="Jacqueline Landaeta" userId="S::jlandaeta_girlscouts.org@girlscoutsconnect.org::9d428fb6-2588-4867-85a9-c66cafdfb80a" providerId="AD" clId="Web-{9D10EA58-AFEA-DBFF-2A1B-64B154EB52F6}" dt="2022-06-22T21:58:09.171" v="1"/>
          <ac:spMkLst>
            <pc:docMk/>
            <pc:sldMk cId="548762714" sldId="315"/>
            <ac:spMk id="16" creationId="{215CB97F-0C46-7F4A-B6E1-C3CA86D3E045}"/>
          </ac:spMkLst>
        </pc:spChg>
        <pc:spChg chg="mod ord">
          <ac:chgData name="Jacqueline Landaeta" userId="S::jlandaeta_girlscouts.org@girlscoutsconnect.org::9d428fb6-2588-4867-85a9-c66cafdfb80a" providerId="AD" clId="Web-{9D10EA58-AFEA-DBFF-2A1B-64B154EB52F6}" dt="2022-06-22T21:58:09.171" v="1"/>
          <ac:spMkLst>
            <pc:docMk/>
            <pc:sldMk cId="548762714" sldId="315"/>
            <ac:spMk id="20" creationId="{E28A4EF9-B451-0F4E-9DBC-F093298D2ECC}"/>
          </ac:spMkLst>
        </pc:spChg>
        <pc:spChg chg="mod ord">
          <ac:chgData name="Jacqueline Landaeta" userId="S::jlandaeta_girlscouts.org@girlscoutsconnect.org::9d428fb6-2588-4867-85a9-c66cafdfb80a" providerId="AD" clId="Web-{9D10EA58-AFEA-DBFF-2A1B-64B154EB52F6}" dt="2022-06-22T21:58:09.171" v="1"/>
          <ac:spMkLst>
            <pc:docMk/>
            <pc:sldMk cId="548762714" sldId="315"/>
            <ac:spMk id="21" creationId="{0A1EFFB3-7C76-A74C-8564-A2F5D141D8F2}"/>
          </ac:spMkLst>
        </pc:spChg>
      </pc:sldChg>
      <pc:sldChg chg="modSp mod modClrScheme chgLayout">
        <pc:chgData name="Jacqueline Landaeta" userId="S::jlandaeta_girlscouts.org@girlscoutsconnect.org::9d428fb6-2588-4867-85a9-c66cafdfb80a" providerId="AD" clId="Web-{9D10EA58-AFEA-DBFF-2A1B-64B154EB52F6}" dt="2022-06-22T21:58:09.171" v="1"/>
        <pc:sldMkLst>
          <pc:docMk/>
          <pc:sldMk cId="3899985528" sldId="316"/>
        </pc:sldMkLst>
        <pc:spChg chg="mod ord">
          <ac:chgData name="Jacqueline Landaeta" userId="S::jlandaeta_girlscouts.org@girlscoutsconnect.org::9d428fb6-2588-4867-85a9-c66cafdfb80a" providerId="AD" clId="Web-{9D10EA58-AFEA-DBFF-2A1B-64B154EB52F6}" dt="2022-06-22T21:58:09.171" v="1"/>
          <ac:spMkLst>
            <pc:docMk/>
            <pc:sldMk cId="3899985528" sldId="316"/>
            <ac:spMk id="8" creationId="{21EA99F5-233F-8940-8BBB-164DA9D1D57F}"/>
          </ac:spMkLst>
        </pc:spChg>
        <pc:spChg chg="mod ord">
          <ac:chgData name="Jacqueline Landaeta" userId="S::jlandaeta_girlscouts.org@girlscoutsconnect.org::9d428fb6-2588-4867-85a9-c66cafdfb80a" providerId="AD" clId="Web-{9D10EA58-AFEA-DBFF-2A1B-64B154EB52F6}" dt="2022-06-22T21:58:09.171" v="1"/>
          <ac:spMkLst>
            <pc:docMk/>
            <pc:sldMk cId="3899985528" sldId="316"/>
            <ac:spMk id="9" creationId="{652E77C7-6FCF-1542-B5BA-F4238FE3D152}"/>
          </ac:spMkLst>
        </pc:spChg>
        <pc:spChg chg="mod ord">
          <ac:chgData name="Jacqueline Landaeta" userId="S::jlandaeta_girlscouts.org@girlscoutsconnect.org::9d428fb6-2588-4867-85a9-c66cafdfb80a" providerId="AD" clId="Web-{9D10EA58-AFEA-DBFF-2A1B-64B154EB52F6}" dt="2022-06-22T21:58:09.171" v="1"/>
          <ac:spMkLst>
            <pc:docMk/>
            <pc:sldMk cId="3899985528" sldId="316"/>
            <ac:spMk id="14" creationId="{793524D6-1066-B94D-BEC2-9B47452D047F}"/>
          </ac:spMkLst>
        </pc:spChg>
        <pc:spChg chg="mod ord">
          <ac:chgData name="Jacqueline Landaeta" userId="S::jlandaeta_girlscouts.org@girlscoutsconnect.org::9d428fb6-2588-4867-85a9-c66cafdfb80a" providerId="AD" clId="Web-{9D10EA58-AFEA-DBFF-2A1B-64B154EB52F6}" dt="2022-06-22T21:58:09.171" v="1"/>
          <ac:spMkLst>
            <pc:docMk/>
            <pc:sldMk cId="3899985528" sldId="316"/>
            <ac:spMk id="15" creationId="{80E692FD-EDB5-C145-8850-DE0409AB718A}"/>
          </ac:spMkLst>
        </pc:spChg>
        <pc:spChg chg="mod ord">
          <ac:chgData name="Jacqueline Landaeta" userId="S::jlandaeta_girlscouts.org@girlscoutsconnect.org::9d428fb6-2588-4867-85a9-c66cafdfb80a" providerId="AD" clId="Web-{9D10EA58-AFEA-DBFF-2A1B-64B154EB52F6}" dt="2022-06-22T21:58:09.171" v="1"/>
          <ac:spMkLst>
            <pc:docMk/>
            <pc:sldMk cId="3899985528" sldId="316"/>
            <ac:spMk id="17" creationId="{888CF555-26FB-3F49-9FB8-3E3C0FD4289D}"/>
          </ac:spMkLst>
        </pc:spChg>
      </pc:sldChg>
      <pc:sldChg chg="modSp mod modClrScheme chgLayout">
        <pc:chgData name="Jacqueline Landaeta" userId="S::jlandaeta_girlscouts.org@girlscoutsconnect.org::9d428fb6-2588-4867-85a9-c66cafdfb80a" providerId="AD" clId="Web-{9D10EA58-AFEA-DBFF-2A1B-64B154EB52F6}" dt="2022-06-22T21:58:09.171" v="1"/>
        <pc:sldMkLst>
          <pc:docMk/>
          <pc:sldMk cId="2749550225" sldId="319"/>
        </pc:sldMkLst>
        <pc:spChg chg="mod ord">
          <ac:chgData name="Jacqueline Landaeta" userId="S::jlandaeta_girlscouts.org@girlscoutsconnect.org::9d428fb6-2588-4867-85a9-c66cafdfb80a" providerId="AD" clId="Web-{9D10EA58-AFEA-DBFF-2A1B-64B154EB52F6}" dt="2022-06-22T21:58:09.171" v="1"/>
          <ac:spMkLst>
            <pc:docMk/>
            <pc:sldMk cId="2749550225" sldId="319"/>
            <ac:spMk id="4" creationId="{03F141F6-F773-8E49-8878-91BEB036E71F}"/>
          </ac:spMkLst>
        </pc:spChg>
        <pc:spChg chg="mod ord">
          <ac:chgData name="Jacqueline Landaeta" userId="S::jlandaeta_girlscouts.org@girlscoutsconnect.org::9d428fb6-2588-4867-85a9-c66cafdfb80a" providerId="AD" clId="Web-{9D10EA58-AFEA-DBFF-2A1B-64B154EB52F6}" dt="2022-06-22T21:58:09.171" v="1"/>
          <ac:spMkLst>
            <pc:docMk/>
            <pc:sldMk cId="2749550225" sldId="319"/>
            <ac:spMk id="9" creationId="{A5FB8644-CDCD-474E-AEBC-70D58DA0DE3A}"/>
          </ac:spMkLst>
        </pc:spChg>
        <pc:spChg chg="mod ord">
          <ac:chgData name="Jacqueline Landaeta" userId="S::jlandaeta_girlscouts.org@girlscoutsconnect.org::9d428fb6-2588-4867-85a9-c66cafdfb80a" providerId="AD" clId="Web-{9D10EA58-AFEA-DBFF-2A1B-64B154EB52F6}" dt="2022-06-22T21:58:09.171" v="1"/>
          <ac:spMkLst>
            <pc:docMk/>
            <pc:sldMk cId="2749550225" sldId="319"/>
            <ac:spMk id="15" creationId="{40D4C7F7-093A-A14F-81F0-404B84080F11}"/>
          </ac:spMkLst>
        </pc:spChg>
      </pc:sldChg>
      <pc:sldChg chg="modSp mod modClrScheme chgLayout">
        <pc:chgData name="Jacqueline Landaeta" userId="S::jlandaeta_girlscouts.org@girlscoutsconnect.org::9d428fb6-2588-4867-85a9-c66cafdfb80a" providerId="AD" clId="Web-{9D10EA58-AFEA-DBFF-2A1B-64B154EB52F6}" dt="2022-06-22T21:58:09.171" v="1"/>
        <pc:sldMkLst>
          <pc:docMk/>
          <pc:sldMk cId="3898057308" sldId="320"/>
        </pc:sldMkLst>
        <pc:spChg chg="mod ord">
          <ac:chgData name="Jacqueline Landaeta" userId="S::jlandaeta_girlscouts.org@girlscoutsconnect.org::9d428fb6-2588-4867-85a9-c66cafdfb80a" providerId="AD" clId="Web-{9D10EA58-AFEA-DBFF-2A1B-64B154EB52F6}" dt="2022-06-22T21:58:09.171" v="1"/>
          <ac:spMkLst>
            <pc:docMk/>
            <pc:sldMk cId="3898057308" sldId="320"/>
            <ac:spMk id="4" creationId="{ECE3511C-8C51-E943-967C-8D679ADCFE5A}"/>
          </ac:spMkLst>
        </pc:spChg>
        <pc:spChg chg="mod ord">
          <ac:chgData name="Jacqueline Landaeta" userId="S::jlandaeta_girlscouts.org@girlscoutsconnect.org::9d428fb6-2588-4867-85a9-c66cafdfb80a" providerId="AD" clId="Web-{9D10EA58-AFEA-DBFF-2A1B-64B154EB52F6}" dt="2022-06-22T21:58:09.171" v="1"/>
          <ac:spMkLst>
            <pc:docMk/>
            <pc:sldMk cId="3898057308" sldId="320"/>
            <ac:spMk id="9" creationId="{2A9165AE-DC54-A54F-AC42-60E89DC1BE1A}"/>
          </ac:spMkLst>
        </pc:spChg>
        <pc:spChg chg="mod ord">
          <ac:chgData name="Jacqueline Landaeta" userId="S::jlandaeta_girlscouts.org@girlscoutsconnect.org::9d428fb6-2588-4867-85a9-c66cafdfb80a" providerId="AD" clId="Web-{9D10EA58-AFEA-DBFF-2A1B-64B154EB52F6}" dt="2022-06-22T21:58:09.171" v="1"/>
          <ac:spMkLst>
            <pc:docMk/>
            <pc:sldMk cId="3898057308" sldId="320"/>
            <ac:spMk id="15" creationId="{50CC8CB9-AA28-7943-99B3-EF223B4DABCC}"/>
          </ac:spMkLst>
        </pc:spChg>
      </pc:sldChg>
      <pc:sldChg chg="modSp mod modClrScheme chgLayout">
        <pc:chgData name="Jacqueline Landaeta" userId="S::jlandaeta_girlscouts.org@girlscoutsconnect.org::9d428fb6-2588-4867-85a9-c66cafdfb80a" providerId="AD" clId="Web-{9D10EA58-AFEA-DBFF-2A1B-64B154EB52F6}" dt="2022-06-22T21:58:09.171" v="1"/>
        <pc:sldMkLst>
          <pc:docMk/>
          <pc:sldMk cId="3756135342" sldId="321"/>
        </pc:sldMkLst>
        <pc:spChg chg="mod ord">
          <ac:chgData name="Jacqueline Landaeta" userId="S::jlandaeta_girlscouts.org@girlscoutsconnect.org::9d428fb6-2588-4867-85a9-c66cafdfb80a" providerId="AD" clId="Web-{9D10EA58-AFEA-DBFF-2A1B-64B154EB52F6}" dt="2022-06-22T21:58:09.171" v="1"/>
          <ac:spMkLst>
            <pc:docMk/>
            <pc:sldMk cId="3756135342" sldId="321"/>
            <ac:spMk id="4" creationId="{F3E77745-3FB7-9C4A-A31D-3981DF975FC5}"/>
          </ac:spMkLst>
        </pc:spChg>
        <pc:spChg chg="mod ord">
          <ac:chgData name="Jacqueline Landaeta" userId="S::jlandaeta_girlscouts.org@girlscoutsconnect.org::9d428fb6-2588-4867-85a9-c66cafdfb80a" providerId="AD" clId="Web-{9D10EA58-AFEA-DBFF-2A1B-64B154EB52F6}" dt="2022-06-22T21:58:09.171" v="1"/>
          <ac:spMkLst>
            <pc:docMk/>
            <pc:sldMk cId="3756135342" sldId="321"/>
            <ac:spMk id="9" creationId="{AFC3E041-A661-694C-89B6-ED53EA46F0C8}"/>
          </ac:spMkLst>
        </pc:spChg>
        <pc:spChg chg="mod ord">
          <ac:chgData name="Jacqueline Landaeta" userId="S::jlandaeta_girlscouts.org@girlscoutsconnect.org::9d428fb6-2588-4867-85a9-c66cafdfb80a" providerId="AD" clId="Web-{9D10EA58-AFEA-DBFF-2A1B-64B154EB52F6}" dt="2022-06-22T21:58:09.171" v="1"/>
          <ac:spMkLst>
            <pc:docMk/>
            <pc:sldMk cId="3756135342" sldId="321"/>
            <ac:spMk id="15" creationId="{F0E9E1D0-D5D3-2B4F-8C77-47474108DACE}"/>
          </ac:spMkLst>
        </pc:spChg>
      </pc:sldChg>
      <pc:sldChg chg="modSp mod modClrScheme chgLayout">
        <pc:chgData name="Jacqueline Landaeta" userId="S::jlandaeta_girlscouts.org@girlscoutsconnect.org::9d428fb6-2588-4867-85a9-c66cafdfb80a" providerId="AD" clId="Web-{9D10EA58-AFEA-DBFF-2A1B-64B154EB52F6}" dt="2022-06-22T21:58:09.171" v="1"/>
        <pc:sldMkLst>
          <pc:docMk/>
          <pc:sldMk cId="3805141736" sldId="322"/>
        </pc:sldMkLst>
        <pc:spChg chg="mod ord">
          <ac:chgData name="Jacqueline Landaeta" userId="S::jlandaeta_girlscouts.org@girlscoutsconnect.org::9d428fb6-2588-4867-85a9-c66cafdfb80a" providerId="AD" clId="Web-{9D10EA58-AFEA-DBFF-2A1B-64B154EB52F6}" dt="2022-06-22T21:58:09.171" v="1"/>
          <ac:spMkLst>
            <pc:docMk/>
            <pc:sldMk cId="3805141736" sldId="322"/>
            <ac:spMk id="4" creationId="{F6E5914B-9F65-FF41-8D44-CC65EBEAD459}"/>
          </ac:spMkLst>
        </pc:spChg>
        <pc:spChg chg="mod ord">
          <ac:chgData name="Jacqueline Landaeta" userId="S::jlandaeta_girlscouts.org@girlscoutsconnect.org::9d428fb6-2588-4867-85a9-c66cafdfb80a" providerId="AD" clId="Web-{9D10EA58-AFEA-DBFF-2A1B-64B154EB52F6}" dt="2022-06-22T21:58:09.171" v="1"/>
          <ac:spMkLst>
            <pc:docMk/>
            <pc:sldMk cId="3805141736" sldId="322"/>
            <ac:spMk id="9" creationId="{85C7BCDB-E1A1-3A4F-B703-A4713D4DDF56}"/>
          </ac:spMkLst>
        </pc:spChg>
        <pc:spChg chg="mod ord">
          <ac:chgData name="Jacqueline Landaeta" userId="S::jlandaeta_girlscouts.org@girlscoutsconnect.org::9d428fb6-2588-4867-85a9-c66cafdfb80a" providerId="AD" clId="Web-{9D10EA58-AFEA-DBFF-2A1B-64B154EB52F6}" dt="2022-06-22T21:58:09.171" v="1"/>
          <ac:spMkLst>
            <pc:docMk/>
            <pc:sldMk cId="3805141736" sldId="322"/>
            <ac:spMk id="15" creationId="{F21793DB-D21C-8444-8825-A54A5D0017C5}"/>
          </ac:spMkLst>
        </pc:spChg>
      </pc:sldChg>
      <pc:sldChg chg="modSp mod modClrScheme chgLayout">
        <pc:chgData name="Jacqueline Landaeta" userId="S::jlandaeta_girlscouts.org@girlscoutsconnect.org::9d428fb6-2588-4867-85a9-c66cafdfb80a" providerId="AD" clId="Web-{9D10EA58-AFEA-DBFF-2A1B-64B154EB52F6}" dt="2022-06-22T21:58:09.171" v="1"/>
        <pc:sldMkLst>
          <pc:docMk/>
          <pc:sldMk cId="2187904427" sldId="323"/>
        </pc:sldMkLst>
        <pc:spChg chg="mod ord">
          <ac:chgData name="Jacqueline Landaeta" userId="S::jlandaeta_girlscouts.org@girlscoutsconnect.org::9d428fb6-2588-4867-85a9-c66cafdfb80a" providerId="AD" clId="Web-{9D10EA58-AFEA-DBFF-2A1B-64B154EB52F6}" dt="2022-06-22T21:58:09.171" v="1"/>
          <ac:spMkLst>
            <pc:docMk/>
            <pc:sldMk cId="2187904427" sldId="323"/>
            <ac:spMk id="4" creationId="{81C5152A-79EF-D24A-8609-335CA82B7ED9}"/>
          </ac:spMkLst>
        </pc:spChg>
        <pc:spChg chg="mod ord">
          <ac:chgData name="Jacqueline Landaeta" userId="S::jlandaeta_girlscouts.org@girlscoutsconnect.org::9d428fb6-2588-4867-85a9-c66cafdfb80a" providerId="AD" clId="Web-{9D10EA58-AFEA-DBFF-2A1B-64B154EB52F6}" dt="2022-06-22T21:58:09.171" v="1"/>
          <ac:spMkLst>
            <pc:docMk/>
            <pc:sldMk cId="2187904427" sldId="323"/>
            <ac:spMk id="9" creationId="{7480F509-5C1E-9D48-A088-B54372196231}"/>
          </ac:spMkLst>
        </pc:spChg>
        <pc:spChg chg="mod ord">
          <ac:chgData name="Jacqueline Landaeta" userId="S::jlandaeta_girlscouts.org@girlscoutsconnect.org::9d428fb6-2588-4867-85a9-c66cafdfb80a" providerId="AD" clId="Web-{9D10EA58-AFEA-DBFF-2A1B-64B154EB52F6}" dt="2022-06-22T21:58:09.171" v="1"/>
          <ac:spMkLst>
            <pc:docMk/>
            <pc:sldMk cId="2187904427" sldId="323"/>
            <ac:spMk id="15" creationId="{1CF26671-2CA0-594F-BDA0-C72FE3514DAB}"/>
          </ac:spMkLst>
        </pc:spChg>
      </pc:sldChg>
      <pc:sldChg chg="modSp mod modClrScheme chgLayout">
        <pc:chgData name="Jacqueline Landaeta" userId="S::jlandaeta_girlscouts.org@girlscoutsconnect.org::9d428fb6-2588-4867-85a9-c66cafdfb80a" providerId="AD" clId="Web-{9D10EA58-AFEA-DBFF-2A1B-64B154EB52F6}" dt="2022-06-22T21:58:09.171" v="1"/>
        <pc:sldMkLst>
          <pc:docMk/>
          <pc:sldMk cId="1873527344" sldId="324"/>
        </pc:sldMkLst>
        <pc:spChg chg="mod ord">
          <ac:chgData name="Jacqueline Landaeta" userId="S::jlandaeta_girlscouts.org@girlscoutsconnect.org::9d428fb6-2588-4867-85a9-c66cafdfb80a" providerId="AD" clId="Web-{9D10EA58-AFEA-DBFF-2A1B-64B154EB52F6}" dt="2022-06-22T21:58:09.171" v="1"/>
          <ac:spMkLst>
            <pc:docMk/>
            <pc:sldMk cId="1873527344" sldId="324"/>
            <ac:spMk id="4" creationId="{DC49472A-304B-F14C-AB9D-48988AE14BFD}"/>
          </ac:spMkLst>
        </pc:spChg>
        <pc:spChg chg="mod ord">
          <ac:chgData name="Jacqueline Landaeta" userId="S::jlandaeta_girlscouts.org@girlscoutsconnect.org::9d428fb6-2588-4867-85a9-c66cafdfb80a" providerId="AD" clId="Web-{9D10EA58-AFEA-DBFF-2A1B-64B154EB52F6}" dt="2022-06-22T21:58:09.171" v="1"/>
          <ac:spMkLst>
            <pc:docMk/>
            <pc:sldMk cId="1873527344" sldId="324"/>
            <ac:spMk id="9" creationId="{9AB707A3-B15C-1643-A87B-91F613078133}"/>
          </ac:spMkLst>
        </pc:spChg>
        <pc:spChg chg="mod ord">
          <ac:chgData name="Jacqueline Landaeta" userId="S::jlandaeta_girlscouts.org@girlscoutsconnect.org::9d428fb6-2588-4867-85a9-c66cafdfb80a" providerId="AD" clId="Web-{9D10EA58-AFEA-DBFF-2A1B-64B154EB52F6}" dt="2022-06-22T21:58:09.171" v="1"/>
          <ac:spMkLst>
            <pc:docMk/>
            <pc:sldMk cId="1873527344" sldId="324"/>
            <ac:spMk id="15" creationId="{206F5643-5309-744E-A198-3077D794B56E}"/>
          </ac:spMkLst>
        </pc:spChg>
      </pc:sldChg>
      <pc:sldChg chg="modSp mod modClrScheme chgLayout">
        <pc:chgData name="Jacqueline Landaeta" userId="S::jlandaeta_girlscouts.org@girlscoutsconnect.org::9d428fb6-2588-4867-85a9-c66cafdfb80a" providerId="AD" clId="Web-{9D10EA58-AFEA-DBFF-2A1B-64B154EB52F6}" dt="2022-06-22T21:58:09.171" v="1"/>
        <pc:sldMkLst>
          <pc:docMk/>
          <pc:sldMk cId="3475508625" sldId="325"/>
        </pc:sldMkLst>
        <pc:spChg chg="mod ord">
          <ac:chgData name="Jacqueline Landaeta" userId="S::jlandaeta_girlscouts.org@girlscoutsconnect.org::9d428fb6-2588-4867-85a9-c66cafdfb80a" providerId="AD" clId="Web-{9D10EA58-AFEA-DBFF-2A1B-64B154EB52F6}" dt="2022-06-22T21:58:09.171" v="1"/>
          <ac:spMkLst>
            <pc:docMk/>
            <pc:sldMk cId="3475508625" sldId="325"/>
            <ac:spMk id="4" creationId="{4CC61A05-4B23-1D40-BBF2-9FACD86104DF}"/>
          </ac:spMkLst>
        </pc:spChg>
        <pc:spChg chg="mod ord">
          <ac:chgData name="Jacqueline Landaeta" userId="S::jlandaeta_girlscouts.org@girlscoutsconnect.org::9d428fb6-2588-4867-85a9-c66cafdfb80a" providerId="AD" clId="Web-{9D10EA58-AFEA-DBFF-2A1B-64B154EB52F6}" dt="2022-06-22T21:58:09.171" v="1"/>
          <ac:spMkLst>
            <pc:docMk/>
            <pc:sldMk cId="3475508625" sldId="325"/>
            <ac:spMk id="9" creationId="{379EC3EF-2031-6D43-B6F4-519B78AD522D}"/>
          </ac:spMkLst>
        </pc:spChg>
        <pc:spChg chg="mod ord">
          <ac:chgData name="Jacqueline Landaeta" userId="S::jlandaeta_girlscouts.org@girlscoutsconnect.org::9d428fb6-2588-4867-85a9-c66cafdfb80a" providerId="AD" clId="Web-{9D10EA58-AFEA-DBFF-2A1B-64B154EB52F6}" dt="2022-06-22T21:58:09.171" v="1"/>
          <ac:spMkLst>
            <pc:docMk/>
            <pc:sldMk cId="3475508625" sldId="325"/>
            <ac:spMk id="15" creationId="{E123A091-099F-C340-B5CC-1EB0CB2E919A}"/>
          </ac:spMkLst>
        </pc:spChg>
      </pc:sldChg>
      <pc:sldChg chg="modSp mod modClrScheme chgLayout">
        <pc:chgData name="Jacqueline Landaeta" userId="S::jlandaeta_girlscouts.org@girlscoutsconnect.org::9d428fb6-2588-4867-85a9-c66cafdfb80a" providerId="AD" clId="Web-{9D10EA58-AFEA-DBFF-2A1B-64B154EB52F6}" dt="2022-06-22T21:58:09.171" v="1"/>
        <pc:sldMkLst>
          <pc:docMk/>
          <pc:sldMk cId="3476598810" sldId="330"/>
        </pc:sldMkLst>
        <pc:spChg chg="mod ord">
          <ac:chgData name="Jacqueline Landaeta" userId="S::jlandaeta_girlscouts.org@girlscoutsconnect.org::9d428fb6-2588-4867-85a9-c66cafdfb80a" providerId="AD" clId="Web-{9D10EA58-AFEA-DBFF-2A1B-64B154EB52F6}" dt="2022-06-22T21:58:09.171" v="1"/>
          <ac:spMkLst>
            <pc:docMk/>
            <pc:sldMk cId="3476598810" sldId="330"/>
            <ac:spMk id="9" creationId="{B9A1B2C6-F361-C649-BE70-2C864688E87F}"/>
          </ac:spMkLst>
        </pc:spChg>
        <pc:spChg chg="mod ord">
          <ac:chgData name="Jacqueline Landaeta" userId="S::jlandaeta_girlscouts.org@girlscoutsconnect.org::9d428fb6-2588-4867-85a9-c66cafdfb80a" providerId="AD" clId="Web-{9D10EA58-AFEA-DBFF-2A1B-64B154EB52F6}" dt="2022-06-22T21:58:09.171" v="1"/>
          <ac:spMkLst>
            <pc:docMk/>
            <pc:sldMk cId="3476598810" sldId="330"/>
            <ac:spMk id="13" creationId="{8DB522C2-517B-FB4C-873C-374AB2608222}"/>
          </ac:spMkLst>
        </pc:spChg>
        <pc:spChg chg="mod ord">
          <ac:chgData name="Jacqueline Landaeta" userId="S::jlandaeta_girlscouts.org@girlscoutsconnect.org::9d428fb6-2588-4867-85a9-c66cafdfb80a" providerId="AD" clId="Web-{9D10EA58-AFEA-DBFF-2A1B-64B154EB52F6}" dt="2022-06-22T21:58:09.171" v="1"/>
          <ac:spMkLst>
            <pc:docMk/>
            <pc:sldMk cId="3476598810" sldId="330"/>
            <ac:spMk id="14" creationId="{3D8E9A66-8B9E-CA4D-ADC1-6E4A395338A1}"/>
          </ac:spMkLst>
        </pc:spChg>
        <pc:spChg chg="mod ord">
          <ac:chgData name="Jacqueline Landaeta" userId="S::jlandaeta_girlscouts.org@girlscoutsconnect.org::9d428fb6-2588-4867-85a9-c66cafdfb80a" providerId="AD" clId="Web-{9D10EA58-AFEA-DBFF-2A1B-64B154EB52F6}" dt="2022-06-22T21:58:09.171" v="1"/>
          <ac:spMkLst>
            <pc:docMk/>
            <pc:sldMk cId="3476598810" sldId="330"/>
            <ac:spMk id="17" creationId="{45BD7255-A966-8C4C-B0CB-D9C42D38502F}"/>
          </ac:spMkLst>
        </pc:spChg>
      </pc:sldChg>
      <pc:sldChg chg="modSp mod modClrScheme chgLayout">
        <pc:chgData name="Jacqueline Landaeta" userId="S::jlandaeta_girlscouts.org@girlscoutsconnect.org::9d428fb6-2588-4867-85a9-c66cafdfb80a" providerId="AD" clId="Web-{9D10EA58-AFEA-DBFF-2A1B-64B154EB52F6}" dt="2022-06-22T21:58:09.171" v="1"/>
        <pc:sldMkLst>
          <pc:docMk/>
          <pc:sldMk cId="1257031548" sldId="331"/>
        </pc:sldMkLst>
        <pc:spChg chg="mod ord">
          <ac:chgData name="Jacqueline Landaeta" userId="S::jlandaeta_girlscouts.org@girlscoutsconnect.org::9d428fb6-2588-4867-85a9-c66cafdfb80a" providerId="AD" clId="Web-{9D10EA58-AFEA-DBFF-2A1B-64B154EB52F6}" dt="2022-06-22T21:58:09.171" v="1"/>
          <ac:spMkLst>
            <pc:docMk/>
            <pc:sldMk cId="1257031548" sldId="331"/>
            <ac:spMk id="7" creationId="{EAEFDA24-ECE1-324E-96CF-F2A3E0037A40}"/>
          </ac:spMkLst>
        </pc:spChg>
        <pc:spChg chg="mod ord">
          <ac:chgData name="Jacqueline Landaeta" userId="S::jlandaeta_girlscouts.org@girlscoutsconnect.org::9d428fb6-2588-4867-85a9-c66cafdfb80a" providerId="AD" clId="Web-{9D10EA58-AFEA-DBFF-2A1B-64B154EB52F6}" dt="2022-06-22T21:58:09.171" v="1"/>
          <ac:spMkLst>
            <pc:docMk/>
            <pc:sldMk cId="1257031548" sldId="331"/>
            <ac:spMk id="8" creationId="{8F0B64CA-E154-7F45-AFC8-D3AFDEF69D3D}"/>
          </ac:spMkLst>
        </pc:spChg>
        <pc:spChg chg="mod ord">
          <ac:chgData name="Jacqueline Landaeta" userId="S::jlandaeta_girlscouts.org@girlscoutsconnect.org::9d428fb6-2588-4867-85a9-c66cafdfb80a" providerId="AD" clId="Web-{9D10EA58-AFEA-DBFF-2A1B-64B154EB52F6}" dt="2022-06-22T21:58:09.171" v="1"/>
          <ac:spMkLst>
            <pc:docMk/>
            <pc:sldMk cId="1257031548" sldId="331"/>
            <ac:spMk id="10" creationId="{297C4D5B-9626-2E4F-9E17-F95046DF533F}"/>
          </ac:spMkLst>
        </pc:spChg>
        <pc:spChg chg="mod ord">
          <ac:chgData name="Jacqueline Landaeta" userId="S::jlandaeta_girlscouts.org@girlscoutsconnect.org::9d428fb6-2588-4867-85a9-c66cafdfb80a" providerId="AD" clId="Web-{9D10EA58-AFEA-DBFF-2A1B-64B154EB52F6}" dt="2022-06-22T21:58:09.171" v="1"/>
          <ac:spMkLst>
            <pc:docMk/>
            <pc:sldMk cId="1257031548" sldId="331"/>
            <ac:spMk id="15" creationId="{05130A93-86BE-2A43-8B7B-C842A5818C43}"/>
          </ac:spMkLst>
        </pc:spChg>
      </pc:sldChg>
      <pc:sldChg chg="modSp mod modClrScheme chgLayout">
        <pc:chgData name="Jacqueline Landaeta" userId="S::jlandaeta_girlscouts.org@girlscoutsconnect.org::9d428fb6-2588-4867-85a9-c66cafdfb80a" providerId="AD" clId="Web-{9D10EA58-AFEA-DBFF-2A1B-64B154EB52F6}" dt="2022-06-22T21:58:09.171" v="1"/>
        <pc:sldMkLst>
          <pc:docMk/>
          <pc:sldMk cId="1924404891" sldId="332"/>
        </pc:sldMkLst>
        <pc:spChg chg="mod ord">
          <ac:chgData name="Jacqueline Landaeta" userId="S::jlandaeta_girlscouts.org@girlscoutsconnect.org::9d428fb6-2588-4867-85a9-c66cafdfb80a" providerId="AD" clId="Web-{9D10EA58-AFEA-DBFF-2A1B-64B154EB52F6}" dt="2022-06-22T21:58:09.171" v="1"/>
          <ac:spMkLst>
            <pc:docMk/>
            <pc:sldMk cId="1924404891" sldId="332"/>
            <ac:spMk id="4" creationId="{DA1DFCB6-75C6-9042-A8D4-C37EC6A9D51E}"/>
          </ac:spMkLst>
        </pc:spChg>
        <pc:spChg chg="mod ord">
          <ac:chgData name="Jacqueline Landaeta" userId="S::jlandaeta_girlscouts.org@girlscoutsconnect.org::9d428fb6-2588-4867-85a9-c66cafdfb80a" providerId="AD" clId="Web-{9D10EA58-AFEA-DBFF-2A1B-64B154EB52F6}" dt="2022-06-22T21:58:09.171" v="1"/>
          <ac:spMkLst>
            <pc:docMk/>
            <pc:sldMk cId="1924404891" sldId="332"/>
            <ac:spMk id="5" creationId="{10861D40-2AAA-4A42-BDAA-8FF94C973D09}"/>
          </ac:spMkLst>
        </pc:spChg>
        <pc:spChg chg="mod ord">
          <ac:chgData name="Jacqueline Landaeta" userId="S::jlandaeta_girlscouts.org@girlscoutsconnect.org::9d428fb6-2588-4867-85a9-c66cafdfb80a" providerId="AD" clId="Web-{9D10EA58-AFEA-DBFF-2A1B-64B154EB52F6}" dt="2022-06-22T21:58:09.171" v="1"/>
          <ac:spMkLst>
            <pc:docMk/>
            <pc:sldMk cId="1924404891" sldId="332"/>
            <ac:spMk id="6" creationId="{55C67682-2BAB-CD44-9DB4-DEDB30A6607E}"/>
          </ac:spMkLst>
        </pc:spChg>
        <pc:spChg chg="mod ord">
          <ac:chgData name="Jacqueline Landaeta" userId="S::jlandaeta_girlscouts.org@girlscoutsconnect.org::9d428fb6-2588-4867-85a9-c66cafdfb80a" providerId="AD" clId="Web-{9D10EA58-AFEA-DBFF-2A1B-64B154EB52F6}" dt="2022-06-22T21:58:09.171" v="1"/>
          <ac:spMkLst>
            <pc:docMk/>
            <pc:sldMk cId="1924404891" sldId="332"/>
            <ac:spMk id="13" creationId="{2AF24696-6023-A540-9DD7-A2967D3BBF0B}"/>
          </ac:spMkLst>
        </pc:spChg>
        <pc:spChg chg="mod ord">
          <ac:chgData name="Jacqueline Landaeta" userId="S::jlandaeta_girlscouts.org@girlscoutsconnect.org::9d428fb6-2588-4867-85a9-c66cafdfb80a" providerId="AD" clId="Web-{9D10EA58-AFEA-DBFF-2A1B-64B154EB52F6}" dt="2022-06-22T21:58:09.171" v="1"/>
          <ac:spMkLst>
            <pc:docMk/>
            <pc:sldMk cId="1924404891" sldId="332"/>
            <ac:spMk id="18" creationId="{711302A6-142B-9E48-A292-05CB9A181CF2}"/>
          </ac:spMkLst>
        </pc:spChg>
        <pc:spChg chg="mod ord">
          <ac:chgData name="Jacqueline Landaeta" userId="S::jlandaeta_girlscouts.org@girlscoutsconnect.org::9d428fb6-2588-4867-85a9-c66cafdfb80a" providerId="AD" clId="Web-{9D10EA58-AFEA-DBFF-2A1B-64B154EB52F6}" dt="2022-06-22T21:58:09.171" v="1"/>
          <ac:spMkLst>
            <pc:docMk/>
            <pc:sldMk cId="1924404891" sldId="332"/>
            <ac:spMk id="20" creationId="{48F32DAD-2EFA-7147-8DE7-FC9C07188CDA}"/>
          </ac:spMkLst>
        </pc:spChg>
      </pc:sldChg>
      <pc:sldChg chg="modSp mod modClrScheme chgLayout">
        <pc:chgData name="Jacqueline Landaeta" userId="S::jlandaeta_girlscouts.org@girlscoutsconnect.org::9d428fb6-2588-4867-85a9-c66cafdfb80a" providerId="AD" clId="Web-{9D10EA58-AFEA-DBFF-2A1B-64B154EB52F6}" dt="2022-06-22T21:58:09.171" v="1"/>
        <pc:sldMkLst>
          <pc:docMk/>
          <pc:sldMk cId="946153422" sldId="333"/>
        </pc:sldMkLst>
        <pc:spChg chg="mod ord">
          <ac:chgData name="Jacqueline Landaeta" userId="S::jlandaeta_girlscouts.org@girlscoutsconnect.org::9d428fb6-2588-4867-85a9-c66cafdfb80a" providerId="AD" clId="Web-{9D10EA58-AFEA-DBFF-2A1B-64B154EB52F6}" dt="2022-06-22T21:58:09.171" v="1"/>
          <ac:spMkLst>
            <pc:docMk/>
            <pc:sldMk cId="946153422" sldId="333"/>
            <ac:spMk id="4" creationId="{53B6FD1F-8975-2041-B22E-96A0A225B816}"/>
          </ac:spMkLst>
        </pc:spChg>
        <pc:spChg chg="mod ord">
          <ac:chgData name="Jacqueline Landaeta" userId="S::jlandaeta_girlscouts.org@girlscoutsconnect.org::9d428fb6-2588-4867-85a9-c66cafdfb80a" providerId="AD" clId="Web-{9D10EA58-AFEA-DBFF-2A1B-64B154EB52F6}" dt="2022-06-22T21:58:09.171" v="1"/>
          <ac:spMkLst>
            <pc:docMk/>
            <pc:sldMk cId="946153422" sldId="333"/>
            <ac:spMk id="9" creationId="{3F83A017-2888-2645-8378-42BB56C4C876}"/>
          </ac:spMkLst>
        </pc:spChg>
        <pc:spChg chg="mod ord">
          <ac:chgData name="Jacqueline Landaeta" userId="S::jlandaeta_girlscouts.org@girlscoutsconnect.org::9d428fb6-2588-4867-85a9-c66cafdfb80a" providerId="AD" clId="Web-{9D10EA58-AFEA-DBFF-2A1B-64B154EB52F6}" dt="2022-06-22T21:58:09.171" v="1"/>
          <ac:spMkLst>
            <pc:docMk/>
            <pc:sldMk cId="946153422" sldId="333"/>
            <ac:spMk id="15" creationId="{87D4752A-6BC3-E148-A22D-B1F25FD967F5}"/>
          </ac:spMkLst>
        </pc:spChg>
      </pc:sldChg>
      <pc:sldChg chg="modSp mod modClrScheme chgLayout">
        <pc:chgData name="Jacqueline Landaeta" userId="S::jlandaeta_girlscouts.org@girlscoutsconnect.org::9d428fb6-2588-4867-85a9-c66cafdfb80a" providerId="AD" clId="Web-{9D10EA58-AFEA-DBFF-2A1B-64B154EB52F6}" dt="2022-06-22T21:58:09.171" v="1"/>
        <pc:sldMkLst>
          <pc:docMk/>
          <pc:sldMk cId="692077030" sldId="340"/>
        </pc:sldMkLst>
        <pc:spChg chg="mod ord">
          <ac:chgData name="Jacqueline Landaeta" userId="S::jlandaeta_girlscouts.org@girlscoutsconnect.org::9d428fb6-2588-4867-85a9-c66cafdfb80a" providerId="AD" clId="Web-{9D10EA58-AFEA-DBFF-2A1B-64B154EB52F6}" dt="2022-06-22T21:58:09.171" v="1"/>
          <ac:spMkLst>
            <pc:docMk/>
            <pc:sldMk cId="692077030" sldId="340"/>
            <ac:spMk id="8" creationId="{414A63F4-B658-CA47-80C1-F3FFC1AE4C91}"/>
          </ac:spMkLst>
        </pc:spChg>
        <pc:spChg chg="mod ord">
          <ac:chgData name="Jacqueline Landaeta" userId="S::jlandaeta_girlscouts.org@girlscoutsconnect.org::9d428fb6-2588-4867-85a9-c66cafdfb80a" providerId="AD" clId="Web-{9D10EA58-AFEA-DBFF-2A1B-64B154EB52F6}" dt="2022-06-22T21:58:09.171" v="1"/>
          <ac:spMkLst>
            <pc:docMk/>
            <pc:sldMk cId="692077030" sldId="340"/>
            <ac:spMk id="11" creationId="{1BD84FAC-FAB4-B540-8816-032490851817}"/>
          </ac:spMkLst>
        </pc:spChg>
        <pc:spChg chg="mod ord">
          <ac:chgData name="Jacqueline Landaeta" userId="S::jlandaeta_girlscouts.org@girlscoutsconnect.org::9d428fb6-2588-4867-85a9-c66cafdfb80a" providerId="AD" clId="Web-{9D10EA58-AFEA-DBFF-2A1B-64B154EB52F6}" dt="2022-06-22T21:58:09.171" v="1"/>
          <ac:spMkLst>
            <pc:docMk/>
            <pc:sldMk cId="692077030" sldId="340"/>
            <ac:spMk id="14" creationId="{E7ACFD21-1CFD-A743-84BD-86600FCA1BF8}"/>
          </ac:spMkLst>
        </pc:spChg>
        <pc:spChg chg="mod ord">
          <ac:chgData name="Jacqueline Landaeta" userId="S::jlandaeta_girlscouts.org@girlscoutsconnect.org::9d428fb6-2588-4867-85a9-c66cafdfb80a" providerId="AD" clId="Web-{9D10EA58-AFEA-DBFF-2A1B-64B154EB52F6}" dt="2022-06-22T21:58:09.171" v="1"/>
          <ac:spMkLst>
            <pc:docMk/>
            <pc:sldMk cId="692077030" sldId="340"/>
            <ac:spMk id="18" creationId="{09D0D223-801F-4646-8D9C-82A5317450D4}"/>
          </ac:spMkLst>
        </pc:spChg>
      </pc:sldChg>
      <pc:sldChg chg="modSp mod modClrScheme chgLayout">
        <pc:chgData name="Jacqueline Landaeta" userId="S::jlandaeta_girlscouts.org@girlscoutsconnect.org::9d428fb6-2588-4867-85a9-c66cafdfb80a" providerId="AD" clId="Web-{9D10EA58-AFEA-DBFF-2A1B-64B154EB52F6}" dt="2022-06-22T21:58:09.171" v="1"/>
        <pc:sldMkLst>
          <pc:docMk/>
          <pc:sldMk cId="1715861603" sldId="341"/>
        </pc:sldMkLst>
        <pc:spChg chg="mod ord">
          <ac:chgData name="Jacqueline Landaeta" userId="S::jlandaeta_girlscouts.org@girlscoutsconnect.org::9d428fb6-2588-4867-85a9-c66cafdfb80a" providerId="AD" clId="Web-{9D10EA58-AFEA-DBFF-2A1B-64B154EB52F6}" dt="2022-06-22T21:58:09.171" v="1"/>
          <ac:spMkLst>
            <pc:docMk/>
            <pc:sldMk cId="1715861603" sldId="341"/>
            <ac:spMk id="5" creationId="{86D9A929-2863-6642-8307-79770EA02438}"/>
          </ac:spMkLst>
        </pc:spChg>
        <pc:spChg chg="mod ord">
          <ac:chgData name="Jacqueline Landaeta" userId="S::jlandaeta_girlscouts.org@girlscoutsconnect.org::9d428fb6-2588-4867-85a9-c66cafdfb80a" providerId="AD" clId="Web-{9D10EA58-AFEA-DBFF-2A1B-64B154EB52F6}" dt="2022-06-22T21:58:09.171" v="1"/>
          <ac:spMkLst>
            <pc:docMk/>
            <pc:sldMk cId="1715861603" sldId="341"/>
            <ac:spMk id="9" creationId="{C3BEBEEC-7E40-8E4E-8050-84BC94C7DC7F}"/>
          </ac:spMkLst>
        </pc:spChg>
        <pc:spChg chg="mod ord">
          <ac:chgData name="Jacqueline Landaeta" userId="S::jlandaeta_girlscouts.org@girlscoutsconnect.org::9d428fb6-2588-4867-85a9-c66cafdfb80a" providerId="AD" clId="Web-{9D10EA58-AFEA-DBFF-2A1B-64B154EB52F6}" dt="2022-06-22T21:58:09.171" v="1"/>
          <ac:spMkLst>
            <pc:docMk/>
            <pc:sldMk cId="1715861603" sldId="341"/>
            <ac:spMk id="10" creationId="{26846A5E-2119-E746-803C-9DFD8BB611C8}"/>
          </ac:spMkLst>
        </pc:spChg>
        <pc:spChg chg="mod ord">
          <ac:chgData name="Jacqueline Landaeta" userId="S::jlandaeta_girlscouts.org@girlscoutsconnect.org::9d428fb6-2588-4867-85a9-c66cafdfb80a" providerId="AD" clId="Web-{9D10EA58-AFEA-DBFF-2A1B-64B154EB52F6}" dt="2022-06-22T21:58:09.171" v="1"/>
          <ac:spMkLst>
            <pc:docMk/>
            <pc:sldMk cId="1715861603" sldId="341"/>
            <ac:spMk id="16" creationId="{868023F9-EE8F-8D4A-855D-93C006AA94D0}"/>
          </ac:spMkLst>
        </pc:spChg>
      </pc:sldChg>
      <pc:sldChg chg="modSp mod modClrScheme chgLayout">
        <pc:chgData name="Jacqueline Landaeta" userId="S::jlandaeta_girlscouts.org@girlscoutsconnect.org::9d428fb6-2588-4867-85a9-c66cafdfb80a" providerId="AD" clId="Web-{9D10EA58-AFEA-DBFF-2A1B-64B154EB52F6}" dt="2022-06-22T21:58:09.171" v="1"/>
        <pc:sldMkLst>
          <pc:docMk/>
          <pc:sldMk cId="1343207395" sldId="345"/>
        </pc:sldMkLst>
        <pc:spChg chg="mod ord">
          <ac:chgData name="Jacqueline Landaeta" userId="S::jlandaeta_girlscouts.org@girlscoutsconnect.org::9d428fb6-2588-4867-85a9-c66cafdfb80a" providerId="AD" clId="Web-{9D10EA58-AFEA-DBFF-2A1B-64B154EB52F6}" dt="2022-06-22T21:58:09.171" v="1"/>
          <ac:spMkLst>
            <pc:docMk/>
            <pc:sldMk cId="1343207395" sldId="345"/>
            <ac:spMk id="6" creationId="{BE320699-43C6-A140-9500-B600C68A63F3}"/>
          </ac:spMkLst>
        </pc:spChg>
        <pc:spChg chg="mod ord">
          <ac:chgData name="Jacqueline Landaeta" userId="S::jlandaeta_girlscouts.org@girlscoutsconnect.org::9d428fb6-2588-4867-85a9-c66cafdfb80a" providerId="AD" clId="Web-{9D10EA58-AFEA-DBFF-2A1B-64B154EB52F6}" dt="2022-06-22T21:58:09.171" v="1"/>
          <ac:spMkLst>
            <pc:docMk/>
            <pc:sldMk cId="1343207395" sldId="345"/>
            <ac:spMk id="13" creationId="{05BB1392-A108-2842-A2AD-8477207322D3}"/>
          </ac:spMkLst>
        </pc:spChg>
      </pc:sldChg>
      <pc:sldChg chg="modSp mod modClrScheme chgLayout">
        <pc:chgData name="Jacqueline Landaeta" userId="S::jlandaeta_girlscouts.org@girlscoutsconnect.org::9d428fb6-2588-4867-85a9-c66cafdfb80a" providerId="AD" clId="Web-{9D10EA58-AFEA-DBFF-2A1B-64B154EB52F6}" dt="2022-06-22T21:58:09.171" v="1"/>
        <pc:sldMkLst>
          <pc:docMk/>
          <pc:sldMk cId="3781647249" sldId="346"/>
        </pc:sldMkLst>
        <pc:spChg chg="mod ord">
          <ac:chgData name="Jacqueline Landaeta" userId="S::jlandaeta_girlscouts.org@girlscoutsconnect.org::9d428fb6-2588-4867-85a9-c66cafdfb80a" providerId="AD" clId="Web-{9D10EA58-AFEA-DBFF-2A1B-64B154EB52F6}" dt="2022-06-22T21:58:09.171" v="1"/>
          <ac:spMkLst>
            <pc:docMk/>
            <pc:sldMk cId="3781647249" sldId="346"/>
            <ac:spMk id="4" creationId="{DA1DFCB6-75C6-9042-A8D4-C37EC6A9D51E}"/>
          </ac:spMkLst>
        </pc:spChg>
        <pc:spChg chg="mod ord">
          <ac:chgData name="Jacqueline Landaeta" userId="S::jlandaeta_girlscouts.org@girlscoutsconnect.org::9d428fb6-2588-4867-85a9-c66cafdfb80a" providerId="AD" clId="Web-{9D10EA58-AFEA-DBFF-2A1B-64B154EB52F6}" dt="2022-06-22T21:58:09.171" v="1"/>
          <ac:spMkLst>
            <pc:docMk/>
            <pc:sldMk cId="3781647249" sldId="346"/>
            <ac:spMk id="5" creationId="{10861D40-2AAA-4A42-BDAA-8FF94C973D09}"/>
          </ac:spMkLst>
        </pc:spChg>
        <pc:spChg chg="mod ord">
          <ac:chgData name="Jacqueline Landaeta" userId="S::jlandaeta_girlscouts.org@girlscoutsconnect.org::9d428fb6-2588-4867-85a9-c66cafdfb80a" providerId="AD" clId="Web-{9D10EA58-AFEA-DBFF-2A1B-64B154EB52F6}" dt="2022-06-22T21:58:09.171" v="1"/>
          <ac:spMkLst>
            <pc:docMk/>
            <pc:sldMk cId="3781647249" sldId="346"/>
            <ac:spMk id="6" creationId="{55C67682-2BAB-CD44-9DB4-DEDB30A6607E}"/>
          </ac:spMkLst>
        </pc:spChg>
        <pc:spChg chg="mod ord">
          <ac:chgData name="Jacqueline Landaeta" userId="S::jlandaeta_girlscouts.org@girlscoutsconnect.org::9d428fb6-2588-4867-85a9-c66cafdfb80a" providerId="AD" clId="Web-{9D10EA58-AFEA-DBFF-2A1B-64B154EB52F6}" dt="2022-06-22T21:58:09.171" v="1"/>
          <ac:spMkLst>
            <pc:docMk/>
            <pc:sldMk cId="3781647249" sldId="346"/>
            <ac:spMk id="12" creationId="{9D647A0C-830C-A74B-82F8-263B7B3F538D}"/>
          </ac:spMkLst>
        </pc:spChg>
        <pc:spChg chg="mod ord">
          <ac:chgData name="Jacqueline Landaeta" userId="S::jlandaeta_girlscouts.org@girlscoutsconnect.org::9d428fb6-2588-4867-85a9-c66cafdfb80a" providerId="AD" clId="Web-{9D10EA58-AFEA-DBFF-2A1B-64B154EB52F6}" dt="2022-06-22T21:58:09.171" v="1"/>
          <ac:spMkLst>
            <pc:docMk/>
            <pc:sldMk cId="3781647249" sldId="346"/>
            <ac:spMk id="19" creationId="{64B14DC4-F0BF-7B4A-9E4D-EA2FA022756E}"/>
          </ac:spMkLst>
        </pc:spChg>
      </pc:sldChg>
      <pc:sldChg chg="modSp mod modClrScheme chgLayout">
        <pc:chgData name="Jacqueline Landaeta" userId="S::jlandaeta_girlscouts.org@girlscoutsconnect.org::9d428fb6-2588-4867-85a9-c66cafdfb80a" providerId="AD" clId="Web-{9D10EA58-AFEA-DBFF-2A1B-64B154EB52F6}" dt="2022-06-22T21:58:09.171" v="1"/>
        <pc:sldMkLst>
          <pc:docMk/>
          <pc:sldMk cId="2537570168" sldId="350"/>
        </pc:sldMkLst>
        <pc:spChg chg="mod ord">
          <ac:chgData name="Jacqueline Landaeta" userId="S::jlandaeta_girlscouts.org@girlscoutsconnect.org::9d428fb6-2588-4867-85a9-c66cafdfb80a" providerId="AD" clId="Web-{9D10EA58-AFEA-DBFF-2A1B-64B154EB52F6}" dt="2022-06-22T21:58:09.171" v="1"/>
          <ac:spMkLst>
            <pc:docMk/>
            <pc:sldMk cId="2537570168" sldId="350"/>
            <ac:spMk id="4" creationId="{4428888A-431B-EF4E-972E-F52CEB885359}"/>
          </ac:spMkLst>
        </pc:spChg>
        <pc:spChg chg="mod ord">
          <ac:chgData name="Jacqueline Landaeta" userId="S::jlandaeta_girlscouts.org@girlscoutsconnect.org::9d428fb6-2588-4867-85a9-c66cafdfb80a" providerId="AD" clId="Web-{9D10EA58-AFEA-DBFF-2A1B-64B154EB52F6}" dt="2022-06-22T21:58:09.171" v="1"/>
          <ac:spMkLst>
            <pc:docMk/>
            <pc:sldMk cId="2537570168" sldId="350"/>
            <ac:spMk id="10" creationId="{4720F528-A8EB-674A-A374-4A8AE4719171}"/>
          </ac:spMkLst>
        </pc:spChg>
        <pc:spChg chg="mod ord">
          <ac:chgData name="Jacqueline Landaeta" userId="S::jlandaeta_girlscouts.org@girlscoutsconnect.org::9d428fb6-2588-4867-85a9-c66cafdfb80a" providerId="AD" clId="Web-{9D10EA58-AFEA-DBFF-2A1B-64B154EB52F6}" dt="2022-06-22T21:58:09.171" v="1"/>
          <ac:spMkLst>
            <pc:docMk/>
            <pc:sldMk cId="2537570168" sldId="350"/>
            <ac:spMk id="14" creationId="{CD7DCC5B-929A-5247-A8CD-E6B31E6F4C02}"/>
          </ac:spMkLst>
        </pc:spChg>
        <pc:spChg chg="mod ord">
          <ac:chgData name="Jacqueline Landaeta" userId="S::jlandaeta_girlscouts.org@girlscoutsconnect.org::9d428fb6-2588-4867-85a9-c66cafdfb80a" providerId="AD" clId="Web-{9D10EA58-AFEA-DBFF-2A1B-64B154EB52F6}" dt="2022-06-22T21:58:09.171" v="1"/>
          <ac:spMkLst>
            <pc:docMk/>
            <pc:sldMk cId="2537570168" sldId="350"/>
            <ac:spMk id="17" creationId="{F56861D3-B943-8140-984B-E81CF9372BE2}"/>
          </ac:spMkLst>
        </pc:spChg>
      </pc:sldChg>
      <pc:sldChg chg="modSp mod modClrScheme chgLayout">
        <pc:chgData name="Jacqueline Landaeta" userId="S::jlandaeta_girlscouts.org@girlscoutsconnect.org::9d428fb6-2588-4867-85a9-c66cafdfb80a" providerId="AD" clId="Web-{9D10EA58-AFEA-DBFF-2A1B-64B154EB52F6}" dt="2022-06-22T21:58:09.171" v="1"/>
        <pc:sldMkLst>
          <pc:docMk/>
          <pc:sldMk cId="524176378" sldId="351"/>
        </pc:sldMkLst>
        <pc:spChg chg="mod ord">
          <ac:chgData name="Jacqueline Landaeta" userId="S::jlandaeta_girlscouts.org@girlscoutsconnect.org::9d428fb6-2588-4867-85a9-c66cafdfb80a" providerId="AD" clId="Web-{9D10EA58-AFEA-DBFF-2A1B-64B154EB52F6}" dt="2022-06-22T21:58:09.171" v="1"/>
          <ac:spMkLst>
            <pc:docMk/>
            <pc:sldMk cId="524176378" sldId="351"/>
            <ac:spMk id="4" creationId="{D51CE137-5AC1-A642-82BB-5A2BDACB1576}"/>
          </ac:spMkLst>
        </pc:spChg>
        <pc:spChg chg="mod ord">
          <ac:chgData name="Jacqueline Landaeta" userId="S::jlandaeta_girlscouts.org@girlscoutsconnect.org::9d428fb6-2588-4867-85a9-c66cafdfb80a" providerId="AD" clId="Web-{9D10EA58-AFEA-DBFF-2A1B-64B154EB52F6}" dt="2022-06-22T21:58:09.171" v="1"/>
          <ac:spMkLst>
            <pc:docMk/>
            <pc:sldMk cId="524176378" sldId="351"/>
            <ac:spMk id="5" creationId="{7D066274-2467-6D47-B795-CE14CBB41473}"/>
          </ac:spMkLst>
        </pc:spChg>
        <pc:spChg chg="mod ord">
          <ac:chgData name="Jacqueline Landaeta" userId="S::jlandaeta_girlscouts.org@girlscoutsconnect.org::9d428fb6-2588-4867-85a9-c66cafdfb80a" providerId="AD" clId="Web-{9D10EA58-AFEA-DBFF-2A1B-64B154EB52F6}" dt="2022-06-22T21:58:09.171" v="1"/>
          <ac:spMkLst>
            <pc:docMk/>
            <pc:sldMk cId="524176378" sldId="351"/>
            <ac:spMk id="11" creationId="{2169D52F-D232-0E4E-B569-0B6749E404FA}"/>
          </ac:spMkLst>
        </pc:spChg>
        <pc:spChg chg="mod ord">
          <ac:chgData name="Jacqueline Landaeta" userId="S::jlandaeta_girlscouts.org@girlscoutsconnect.org::9d428fb6-2588-4867-85a9-c66cafdfb80a" providerId="AD" clId="Web-{9D10EA58-AFEA-DBFF-2A1B-64B154EB52F6}" dt="2022-06-22T21:58:09.171" v="1"/>
          <ac:spMkLst>
            <pc:docMk/>
            <pc:sldMk cId="524176378" sldId="351"/>
            <ac:spMk id="17" creationId="{F7EE0039-3DC1-0E4D-B560-BE9DD948B5E8}"/>
          </ac:spMkLst>
        </pc:spChg>
      </pc:sldChg>
      <pc:sldChg chg="modSp mod modClrScheme chgLayout">
        <pc:chgData name="Jacqueline Landaeta" userId="S::jlandaeta_girlscouts.org@girlscoutsconnect.org::9d428fb6-2588-4867-85a9-c66cafdfb80a" providerId="AD" clId="Web-{9D10EA58-AFEA-DBFF-2A1B-64B154EB52F6}" dt="2022-06-22T21:58:09.171" v="1"/>
        <pc:sldMkLst>
          <pc:docMk/>
          <pc:sldMk cId="3015154432" sldId="353"/>
        </pc:sldMkLst>
        <pc:spChg chg="mod ord">
          <ac:chgData name="Jacqueline Landaeta" userId="S::jlandaeta_girlscouts.org@girlscoutsconnect.org::9d428fb6-2588-4867-85a9-c66cafdfb80a" providerId="AD" clId="Web-{9D10EA58-AFEA-DBFF-2A1B-64B154EB52F6}" dt="2022-06-22T21:58:09.171" v="1"/>
          <ac:spMkLst>
            <pc:docMk/>
            <pc:sldMk cId="3015154432" sldId="353"/>
            <ac:spMk id="8" creationId="{2A5B1210-B552-2742-883B-51F27DC1347F}"/>
          </ac:spMkLst>
        </pc:spChg>
        <pc:spChg chg="mod ord">
          <ac:chgData name="Jacqueline Landaeta" userId="S::jlandaeta_girlscouts.org@girlscoutsconnect.org::9d428fb6-2588-4867-85a9-c66cafdfb80a" providerId="AD" clId="Web-{9D10EA58-AFEA-DBFF-2A1B-64B154EB52F6}" dt="2022-06-22T21:58:09.171" v="1"/>
          <ac:spMkLst>
            <pc:docMk/>
            <pc:sldMk cId="3015154432" sldId="353"/>
            <ac:spMk id="9" creationId="{BBD6E8EE-D359-1444-8F22-AAC08D00A2F4}"/>
          </ac:spMkLst>
        </pc:spChg>
        <pc:spChg chg="mod ord">
          <ac:chgData name="Jacqueline Landaeta" userId="S::jlandaeta_girlscouts.org@girlscoutsconnect.org::9d428fb6-2588-4867-85a9-c66cafdfb80a" providerId="AD" clId="Web-{9D10EA58-AFEA-DBFF-2A1B-64B154EB52F6}" dt="2022-06-22T21:58:09.171" v="1"/>
          <ac:spMkLst>
            <pc:docMk/>
            <pc:sldMk cId="3015154432" sldId="353"/>
            <ac:spMk id="11" creationId="{E943CF7D-4F7C-C644-9740-518ADD58A0A8}"/>
          </ac:spMkLst>
        </pc:spChg>
        <pc:spChg chg="mod ord">
          <ac:chgData name="Jacqueline Landaeta" userId="S::jlandaeta_girlscouts.org@girlscoutsconnect.org::9d428fb6-2588-4867-85a9-c66cafdfb80a" providerId="AD" clId="Web-{9D10EA58-AFEA-DBFF-2A1B-64B154EB52F6}" dt="2022-06-22T21:58:09.171" v="1"/>
          <ac:spMkLst>
            <pc:docMk/>
            <pc:sldMk cId="3015154432" sldId="353"/>
            <ac:spMk id="17" creationId="{F7D8FB19-EA00-2644-BD92-406E2508EDCB}"/>
          </ac:spMkLst>
        </pc:spChg>
      </pc:sldChg>
      <pc:sldChg chg="modSp mod modClrScheme chgLayout">
        <pc:chgData name="Jacqueline Landaeta" userId="S::jlandaeta_girlscouts.org@girlscoutsconnect.org::9d428fb6-2588-4867-85a9-c66cafdfb80a" providerId="AD" clId="Web-{9D10EA58-AFEA-DBFF-2A1B-64B154EB52F6}" dt="2022-06-22T21:58:09.171" v="1"/>
        <pc:sldMkLst>
          <pc:docMk/>
          <pc:sldMk cId="3284428111" sldId="354"/>
        </pc:sldMkLst>
        <pc:spChg chg="mod ord">
          <ac:chgData name="Jacqueline Landaeta" userId="S::jlandaeta_girlscouts.org@girlscoutsconnect.org::9d428fb6-2588-4867-85a9-c66cafdfb80a" providerId="AD" clId="Web-{9D10EA58-AFEA-DBFF-2A1B-64B154EB52F6}" dt="2022-06-22T21:58:09.171" v="1"/>
          <ac:spMkLst>
            <pc:docMk/>
            <pc:sldMk cId="3284428111" sldId="354"/>
            <ac:spMk id="4" creationId="{7C5E9A61-A2FD-AC48-AE3B-2D3CE57EFDB6}"/>
          </ac:spMkLst>
        </pc:spChg>
        <pc:spChg chg="mod ord">
          <ac:chgData name="Jacqueline Landaeta" userId="S::jlandaeta_girlscouts.org@girlscoutsconnect.org::9d428fb6-2588-4867-85a9-c66cafdfb80a" providerId="AD" clId="Web-{9D10EA58-AFEA-DBFF-2A1B-64B154EB52F6}" dt="2022-06-22T21:58:09.171" v="1"/>
          <ac:spMkLst>
            <pc:docMk/>
            <pc:sldMk cId="3284428111" sldId="354"/>
            <ac:spMk id="5" creationId="{03835B78-2237-DC4B-B1A0-36DB487E4AC4}"/>
          </ac:spMkLst>
        </pc:spChg>
        <pc:spChg chg="mod ord">
          <ac:chgData name="Jacqueline Landaeta" userId="S::jlandaeta_girlscouts.org@girlscoutsconnect.org::9d428fb6-2588-4867-85a9-c66cafdfb80a" providerId="AD" clId="Web-{9D10EA58-AFEA-DBFF-2A1B-64B154EB52F6}" dt="2022-06-22T21:58:09.171" v="1"/>
          <ac:spMkLst>
            <pc:docMk/>
            <pc:sldMk cId="3284428111" sldId="354"/>
            <ac:spMk id="11" creationId="{2941FF87-1B2A-CA45-BE5A-076146B211CB}"/>
          </ac:spMkLst>
        </pc:spChg>
        <pc:spChg chg="mod ord">
          <ac:chgData name="Jacqueline Landaeta" userId="S::jlandaeta_girlscouts.org@girlscoutsconnect.org::9d428fb6-2588-4867-85a9-c66cafdfb80a" providerId="AD" clId="Web-{9D10EA58-AFEA-DBFF-2A1B-64B154EB52F6}" dt="2022-06-22T21:58:09.171" v="1"/>
          <ac:spMkLst>
            <pc:docMk/>
            <pc:sldMk cId="3284428111" sldId="354"/>
            <ac:spMk id="17" creationId="{FB545EF7-10F0-C34F-B8AA-9193D8763131}"/>
          </ac:spMkLst>
        </pc:spChg>
      </pc:sldChg>
      <pc:sldChg chg="modSp mod modClrScheme chgLayout">
        <pc:chgData name="Jacqueline Landaeta" userId="S::jlandaeta_girlscouts.org@girlscoutsconnect.org::9d428fb6-2588-4867-85a9-c66cafdfb80a" providerId="AD" clId="Web-{9D10EA58-AFEA-DBFF-2A1B-64B154EB52F6}" dt="2022-06-22T21:58:09.171" v="1"/>
        <pc:sldMkLst>
          <pc:docMk/>
          <pc:sldMk cId="858720320" sldId="355"/>
        </pc:sldMkLst>
        <pc:spChg chg="mod ord">
          <ac:chgData name="Jacqueline Landaeta" userId="S::jlandaeta_girlscouts.org@girlscoutsconnect.org::9d428fb6-2588-4867-85a9-c66cafdfb80a" providerId="AD" clId="Web-{9D10EA58-AFEA-DBFF-2A1B-64B154EB52F6}" dt="2022-06-22T21:58:09.171" v="1"/>
          <ac:spMkLst>
            <pc:docMk/>
            <pc:sldMk cId="858720320" sldId="355"/>
            <ac:spMk id="4" creationId="{04A8F2B4-16FB-8E4F-8029-670F8CF991FB}"/>
          </ac:spMkLst>
        </pc:spChg>
        <pc:spChg chg="mod ord">
          <ac:chgData name="Jacqueline Landaeta" userId="S::jlandaeta_girlscouts.org@girlscoutsconnect.org::9d428fb6-2588-4867-85a9-c66cafdfb80a" providerId="AD" clId="Web-{9D10EA58-AFEA-DBFF-2A1B-64B154EB52F6}" dt="2022-06-22T21:58:09.171" v="1"/>
          <ac:spMkLst>
            <pc:docMk/>
            <pc:sldMk cId="858720320" sldId="355"/>
            <ac:spMk id="5" creationId="{124F9AAC-706E-7D44-B706-A1724DB5A6DB}"/>
          </ac:spMkLst>
        </pc:spChg>
        <pc:spChg chg="mod ord">
          <ac:chgData name="Jacqueline Landaeta" userId="S::jlandaeta_girlscouts.org@girlscoutsconnect.org::9d428fb6-2588-4867-85a9-c66cafdfb80a" providerId="AD" clId="Web-{9D10EA58-AFEA-DBFF-2A1B-64B154EB52F6}" dt="2022-06-22T21:58:09.171" v="1"/>
          <ac:spMkLst>
            <pc:docMk/>
            <pc:sldMk cId="858720320" sldId="355"/>
            <ac:spMk id="11" creationId="{B80666F9-7696-C044-B942-C0990707FC19}"/>
          </ac:spMkLst>
        </pc:spChg>
        <pc:spChg chg="mod ord">
          <ac:chgData name="Jacqueline Landaeta" userId="S::jlandaeta_girlscouts.org@girlscoutsconnect.org::9d428fb6-2588-4867-85a9-c66cafdfb80a" providerId="AD" clId="Web-{9D10EA58-AFEA-DBFF-2A1B-64B154EB52F6}" dt="2022-06-22T21:58:09.171" v="1"/>
          <ac:spMkLst>
            <pc:docMk/>
            <pc:sldMk cId="858720320" sldId="355"/>
            <ac:spMk id="17" creationId="{1272FAD9-52D5-274C-9333-9964E216DA01}"/>
          </ac:spMkLst>
        </pc:spChg>
      </pc:sldChg>
      <pc:sldChg chg="modSp mod modClrScheme chgLayout">
        <pc:chgData name="Jacqueline Landaeta" userId="S::jlandaeta_girlscouts.org@girlscoutsconnect.org::9d428fb6-2588-4867-85a9-c66cafdfb80a" providerId="AD" clId="Web-{9D10EA58-AFEA-DBFF-2A1B-64B154EB52F6}" dt="2022-06-22T21:58:09.171" v="1"/>
        <pc:sldMkLst>
          <pc:docMk/>
          <pc:sldMk cId="3746971987" sldId="356"/>
        </pc:sldMkLst>
        <pc:spChg chg="mod ord">
          <ac:chgData name="Jacqueline Landaeta" userId="S::jlandaeta_girlscouts.org@girlscoutsconnect.org::9d428fb6-2588-4867-85a9-c66cafdfb80a" providerId="AD" clId="Web-{9D10EA58-AFEA-DBFF-2A1B-64B154EB52F6}" dt="2022-06-22T21:58:09.171" v="1"/>
          <ac:spMkLst>
            <pc:docMk/>
            <pc:sldMk cId="3746971987" sldId="356"/>
            <ac:spMk id="4" creationId="{ADB2580E-5390-4748-B1E2-97ABC291B171}"/>
          </ac:spMkLst>
        </pc:spChg>
        <pc:spChg chg="mod ord">
          <ac:chgData name="Jacqueline Landaeta" userId="S::jlandaeta_girlscouts.org@girlscoutsconnect.org::9d428fb6-2588-4867-85a9-c66cafdfb80a" providerId="AD" clId="Web-{9D10EA58-AFEA-DBFF-2A1B-64B154EB52F6}" dt="2022-06-22T21:58:09.171" v="1"/>
          <ac:spMkLst>
            <pc:docMk/>
            <pc:sldMk cId="3746971987" sldId="356"/>
            <ac:spMk id="5" creationId="{BE4DEBE0-26E4-724C-8991-185F73033651}"/>
          </ac:spMkLst>
        </pc:spChg>
        <pc:spChg chg="mod ord">
          <ac:chgData name="Jacqueline Landaeta" userId="S::jlandaeta_girlscouts.org@girlscoutsconnect.org::9d428fb6-2588-4867-85a9-c66cafdfb80a" providerId="AD" clId="Web-{9D10EA58-AFEA-DBFF-2A1B-64B154EB52F6}" dt="2022-06-22T21:58:09.171" v="1"/>
          <ac:spMkLst>
            <pc:docMk/>
            <pc:sldMk cId="3746971987" sldId="356"/>
            <ac:spMk id="21" creationId="{366674E6-38F2-4348-9B10-1507FF4569DD}"/>
          </ac:spMkLst>
        </pc:spChg>
        <pc:spChg chg="mod ord">
          <ac:chgData name="Jacqueline Landaeta" userId="S::jlandaeta_girlscouts.org@girlscoutsconnect.org::9d428fb6-2588-4867-85a9-c66cafdfb80a" providerId="AD" clId="Web-{9D10EA58-AFEA-DBFF-2A1B-64B154EB52F6}" dt="2022-06-22T21:58:09.171" v="1"/>
          <ac:spMkLst>
            <pc:docMk/>
            <pc:sldMk cId="3746971987" sldId="356"/>
            <ac:spMk id="27" creationId="{20318514-B261-024B-B122-0AFF88AAB1F8}"/>
          </ac:spMkLst>
        </pc:spChg>
      </pc:sldChg>
      <pc:sldChg chg="modSp mod modClrScheme chgLayout">
        <pc:chgData name="Jacqueline Landaeta" userId="S::jlandaeta_girlscouts.org@girlscoutsconnect.org::9d428fb6-2588-4867-85a9-c66cafdfb80a" providerId="AD" clId="Web-{9D10EA58-AFEA-DBFF-2A1B-64B154EB52F6}" dt="2022-06-22T21:58:09.171" v="1"/>
        <pc:sldMkLst>
          <pc:docMk/>
          <pc:sldMk cId="3121095075" sldId="357"/>
        </pc:sldMkLst>
        <pc:spChg chg="mod ord">
          <ac:chgData name="Jacqueline Landaeta" userId="S::jlandaeta_girlscouts.org@girlscoutsconnect.org::9d428fb6-2588-4867-85a9-c66cafdfb80a" providerId="AD" clId="Web-{9D10EA58-AFEA-DBFF-2A1B-64B154EB52F6}" dt="2022-06-22T21:58:09.171" v="1"/>
          <ac:spMkLst>
            <pc:docMk/>
            <pc:sldMk cId="3121095075" sldId="357"/>
            <ac:spMk id="14" creationId="{D861FD73-F753-BA40-A494-01B857BC58D6}"/>
          </ac:spMkLst>
        </pc:spChg>
        <pc:spChg chg="mod ord">
          <ac:chgData name="Jacqueline Landaeta" userId="S::jlandaeta_girlscouts.org@girlscoutsconnect.org::9d428fb6-2588-4867-85a9-c66cafdfb80a" providerId="AD" clId="Web-{9D10EA58-AFEA-DBFF-2A1B-64B154EB52F6}" dt="2022-06-22T21:58:09.171" v="1"/>
          <ac:spMkLst>
            <pc:docMk/>
            <pc:sldMk cId="3121095075" sldId="357"/>
            <ac:spMk id="26" creationId="{D59DD608-E03B-9C49-A28B-E4DA4FC68617}"/>
          </ac:spMkLst>
        </pc:spChg>
        <pc:spChg chg="mod ord">
          <ac:chgData name="Jacqueline Landaeta" userId="S::jlandaeta_girlscouts.org@girlscoutsconnect.org::9d428fb6-2588-4867-85a9-c66cafdfb80a" providerId="AD" clId="Web-{9D10EA58-AFEA-DBFF-2A1B-64B154EB52F6}" dt="2022-06-22T21:58:09.171" v="1"/>
          <ac:spMkLst>
            <pc:docMk/>
            <pc:sldMk cId="3121095075" sldId="357"/>
            <ac:spMk id="27" creationId="{22042746-B065-424E-9B82-5DCA44EAEE6F}"/>
          </ac:spMkLst>
        </pc:spChg>
      </pc:sldChg>
      <pc:sldChg chg="modSp mod modClrScheme chgLayout">
        <pc:chgData name="Jacqueline Landaeta" userId="S::jlandaeta_girlscouts.org@girlscoutsconnect.org::9d428fb6-2588-4867-85a9-c66cafdfb80a" providerId="AD" clId="Web-{9D10EA58-AFEA-DBFF-2A1B-64B154EB52F6}" dt="2022-06-22T21:58:09.171" v="1"/>
        <pc:sldMkLst>
          <pc:docMk/>
          <pc:sldMk cId="3670199524" sldId="358"/>
        </pc:sldMkLst>
        <pc:spChg chg="mod ord">
          <ac:chgData name="Jacqueline Landaeta" userId="S::jlandaeta_girlscouts.org@girlscoutsconnect.org::9d428fb6-2588-4867-85a9-c66cafdfb80a" providerId="AD" clId="Web-{9D10EA58-AFEA-DBFF-2A1B-64B154EB52F6}" dt="2022-06-22T21:58:09.171" v="1"/>
          <ac:spMkLst>
            <pc:docMk/>
            <pc:sldMk cId="3670199524" sldId="358"/>
            <ac:spMk id="3" creationId="{3EC1FB6A-FE3F-3C4E-9044-048643062ECE}"/>
          </ac:spMkLst>
        </pc:spChg>
        <pc:spChg chg="mod ord">
          <ac:chgData name="Jacqueline Landaeta" userId="S::jlandaeta_girlscouts.org@girlscoutsconnect.org::9d428fb6-2588-4867-85a9-c66cafdfb80a" providerId="AD" clId="Web-{9D10EA58-AFEA-DBFF-2A1B-64B154EB52F6}" dt="2022-06-22T21:58:09.171" v="1"/>
          <ac:spMkLst>
            <pc:docMk/>
            <pc:sldMk cId="3670199524" sldId="358"/>
            <ac:spMk id="4" creationId="{2415C123-B34F-DB43-8841-BF209784097D}"/>
          </ac:spMkLst>
        </pc:spChg>
        <pc:spChg chg="mod ord">
          <ac:chgData name="Jacqueline Landaeta" userId="S::jlandaeta_girlscouts.org@girlscoutsconnect.org::9d428fb6-2588-4867-85a9-c66cafdfb80a" providerId="AD" clId="Web-{9D10EA58-AFEA-DBFF-2A1B-64B154EB52F6}" dt="2022-06-22T21:58:09.171" v="1"/>
          <ac:spMkLst>
            <pc:docMk/>
            <pc:sldMk cId="3670199524" sldId="358"/>
            <ac:spMk id="15" creationId="{C685B3E8-3CED-AA41-B611-BDAE3F274AB4}"/>
          </ac:spMkLst>
        </pc:spChg>
      </pc:sldChg>
      <pc:sldChg chg="modSp mod modClrScheme chgLayout">
        <pc:chgData name="Jacqueline Landaeta" userId="S::jlandaeta_girlscouts.org@girlscoutsconnect.org::9d428fb6-2588-4867-85a9-c66cafdfb80a" providerId="AD" clId="Web-{9D10EA58-AFEA-DBFF-2A1B-64B154EB52F6}" dt="2022-06-22T21:58:09.171" v="1"/>
        <pc:sldMkLst>
          <pc:docMk/>
          <pc:sldMk cId="3214744575" sldId="359"/>
        </pc:sldMkLst>
        <pc:spChg chg="mod ord">
          <ac:chgData name="Jacqueline Landaeta" userId="S::jlandaeta_girlscouts.org@girlscoutsconnect.org::9d428fb6-2588-4867-85a9-c66cafdfb80a" providerId="AD" clId="Web-{9D10EA58-AFEA-DBFF-2A1B-64B154EB52F6}" dt="2022-06-22T21:58:09.171" v="1"/>
          <ac:spMkLst>
            <pc:docMk/>
            <pc:sldMk cId="3214744575" sldId="359"/>
            <ac:spMk id="3" creationId="{3EC1FB6A-FE3F-3C4E-9044-048643062ECE}"/>
          </ac:spMkLst>
        </pc:spChg>
        <pc:spChg chg="mod ord">
          <ac:chgData name="Jacqueline Landaeta" userId="S::jlandaeta_girlscouts.org@girlscoutsconnect.org::9d428fb6-2588-4867-85a9-c66cafdfb80a" providerId="AD" clId="Web-{9D10EA58-AFEA-DBFF-2A1B-64B154EB52F6}" dt="2022-06-22T21:58:09.171" v="1"/>
          <ac:spMkLst>
            <pc:docMk/>
            <pc:sldMk cId="3214744575" sldId="359"/>
            <ac:spMk id="4" creationId="{2415C123-B34F-DB43-8841-BF209784097D}"/>
          </ac:spMkLst>
        </pc:spChg>
        <pc:spChg chg="mod ord">
          <ac:chgData name="Jacqueline Landaeta" userId="S::jlandaeta_girlscouts.org@girlscoutsconnect.org::9d428fb6-2588-4867-85a9-c66cafdfb80a" providerId="AD" clId="Web-{9D10EA58-AFEA-DBFF-2A1B-64B154EB52F6}" dt="2022-06-22T21:58:09.171" v="1"/>
          <ac:spMkLst>
            <pc:docMk/>
            <pc:sldMk cId="3214744575" sldId="359"/>
            <ac:spMk id="15" creationId="{AB66645C-140E-C649-B465-AFF662F47542}"/>
          </ac:spMkLst>
        </pc:spChg>
      </pc:sldChg>
      <pc:sldChg chg="modSp mod modClrScheme chgLayout">
        <pc:chgData name="Jacqueline Landaeta" userId="S::jlandaeta_girlscouts.org@girlscoutsconnect.org::9d428fb6-2588-4867-85a9-c66cafdfb80a" providerId="AD" clId="Web-{9D10EA58-AFEA-DBFF-2A1B-64B154EB52F6}" dt="2022-06-22T21:58:09.171" v="1"/>
        <pc:sldMkLst>
          <pc:docMk/>
          <pc:sldMk cId="2039839885" sldId="361"/>
        </pc:sldMkLst>
        <pc:spChg chg="mod ord">
          <ac:chgData name="Jacqueline Landaeta" userId="S::jlandaeta_girlscouts.org@girlscoutsconnect.org::9d428fb6-2588-4867-85a9-c66cafdfb80a" providerId="AD" clId="Web-{9D10EA58-AFEA-DBFF-2A1B-64B154EB52F6}" dt="2022-06-22T21:58:09.171" v="1"/>
          <ac:spMkLst>
            <pc:docMk/>
            <pc:sldMk cId="2039839885" sldId="361"/>
            <ac:spMk id="3" creationId="{3EC1FB6A-FE3F-3C4E-9044-048643062ECE}"/>
          </ac:spMkLst>
        </pc:spChg>
        <pc:spChg chg="mod ord">
          <ac:chgData name="Jacqueline Landaeta" userId="S::jlandaeta_girlscouts.org@girlscoutsconnect.org::9d428fb6-2588-4867-85a9-c66cafdfb80a" providerId="AD" clId="Web-{9D10EA58-AFEA-DBFF-2A1B-64B154EB52F6}" dt="2022-06-22T21:58:09.171" v="1"/>
          <ac:spMkLst>
            <pc:docMk/>
            <pc:sldMk cId="2039839885" sldId="361"/>
            <ac:spMk id="4" creationId="{2415C123-B34F-DB43-8841-BF209784097D}"/>
          </ac:spMkLst>
        </pc:spChg>
        <pc:spChg chg="mod ord">
          <ac:chgData name="Jacqueline Landaeta" userId="S::jlandaeta_girlscouts.org@girlscoutsconnect.org::9d428fb6-2588-4867-85a9-c66cafdfb80a" providerId="AD" clId="Web-{9D10EA58-AFEA-DBFF-2A1B-64B154EB52F6}" dt="2022-06-22T21:58:09.171" v="1"/>
          <ac:spMkLst>
            <pc:docMk/>
            <pc:sldMk cId="2039839885" sldId="361"/>
            <ac:spMk id="15" creationId="{A7C1D75F-3F10-E34A-AAF4-DE989E605F1A}"/>
          </ac:spMkLst>
        </pc:spChg>
      </pc:sldChg>
      <pc:sldChg chg="modSp mod modClrScheme chgLayout">
        <pc:chgData name="Jacqueline Landaeta" userId="S::jlandaeta_girlscouts.org@girlscoutsconnect.org::9d428fb6-2588-4867-85a9-c66cafdfb80a" providerId="AD" clId="Web-{9D10EA58-AFEA-DBFF-2A1B-64B154EB52F6}" dt="2022-06-22T21:58:09.171" v="1"/>
        <pc:sldMkLst>
          <pc:docMk/>
          <pc:sldMk cId="100988725" sldId="362"/>
        </pc:sldMkLst>
        <pc:spChg chg="mod ord">
          <ac:chgData name="Jacqueline Landaeta" userId="S::jlandaeta_girlscouts.org@girlscoutsconnect.org::9d428fb6-2588-4867-85a9-c66cafdfb80a" providerId="AD" clId="Web-{9D10EA58-AFEA-DBFF-2A1B-64B154EB52F6}" dt="2022-06-22T21:58:09.171" v="1"/>
          <ac:spMkLst>
            <pc:docMk/>
            <pc:sldMk cId="100988725" sldId="362"/>
            <ac:spMk id="3" creationId="{3EC1FB6A-FE3F-3C4E-9044-048643062ECE}"/>
          </ac:spMkLst>
        </pc:spChg>
        <pc:spChg chg="mod ord">
          <ac:chgData name="Jacqueline Landaeta" userId="S::jlandaeta_girlscouts.org@girlscoutsconnect.org::9d428fb6-2588-4867-85a9-c66cafdfb80a" providerId="AD" clId="Web-{9D10EA58-AFEA-DBFF-2A1B-64B154EB52F6}" dt="2022-06-22T21:58:09.171" v="1"/>
          <ac:spMkLst>
            <pc:docMk/>
            <pc:sldMk cId="100988725" sldId="362"/>
            <ac:spMk id="4" creationId="{2415C123-B34F-DB43-8841-BF209784097D}"/>
          </ac:spMkLst>
        </pc:spChg>
        <pc:spChg chg="mod ord">
          <ac:chgData name="Jacqueline Landaeta" userId="S::jlandaeta_girlscouts.org@girlscoutsconnect.org::9d428fb6-2588-4867-85a9-c66cafdfb80a" providerId="AD" clId="Web-{9D10EA58-AFEA-DBFF-2A1B-64B154EB52F6}" dt="2022-06-22T21:58:09.171" v="1"/>
          <ac:spMkLst>
            <pc:docMk/>
            <pc:sldMk cId="100988725" sldId="362"/>
            <ac:spMk id="15" creationId="{212E58CB-E6CC-B140-A11E-9080971C1532}"/>
          </ac:spMkLst>
        </pc:spChg>
      </pc:sldChg>
      <pc:sldChg chg="modSp mod modClrScheme chgLayout">
        <pc:chgData name="Jacqueline Landaeta" userId="S::jlandaeta_girlscouts.org@girlscoutsconnect.org::9d428fb6-2588-4867-85a9-c66cafdfb80a" providerId="AD" clId="Web-{9D10EA58-AFEA-DBFF-2A1B-64B154EB52F6}" dt="2022-06-22T21:58:09.171" v="1"/>
        <pc:sldMkLst>
          <pc:docMk/>
          <pc:sldMk cId="694607048" sldId="363"/>
        </pc:sldMkLst>
        <pc:spChg chg="mod ord">
          <ac:chgData name="Jacqueline Landaeta" userId="S::jlandaeta_girlscouts.org@girlscoutsconnect.org::9d428fb6-2588-4867-85a9-c66cafdfb80a" providerId="AD" clId="Web-{9D10EA58-AFEA-DBFF-2A1B-64B154EB52F6}" dt="2022-06-22T21:58:09.171" v="1"/>
          <ac:spMkLst>
            <pc:docMk/>
            <pc:sldMk cId="694607048" sldId="363"/>
            <ac:spMk id="3" creationId="{3EC1FB6A-FE3F-3C4E-9044-048643062ECE}"/>
          </ac:spMkLst>
        </pc:spChg>
        <pc:spChg chg="mod ord">
          <ac:chgData name="Jacqueline Landaeta" userId="S::jlandaeta_girlscouts.org@girlscoutsconnect.org::9d428fb6-2588-4867-85a9-c66cafdfb80a" providerId="AD" clId="Web-{9D10EA58-AFEA-DBFF-2A1B-64B154EB52F6}" dt="2022-06-22T21:58:09.171" v="1"/>
          <ac:spMkLst>
            <pc:docMk/>
            <pc:sldMk cId="694607048" sldId="363"/>
            <ac:spMk id="4" creationId="{2415C123-B34F-DB43-8841-BF209784097D}"/>
          </ac:spMkLst>
        </pc:spChg>
        <pc:spChg chg="mod ord">
          <ac:chgData name="Jacqueline Landaeta" userId="S::jlandaeta_girlscouts.org@girlscoutsconnect.org::9d428fb6-2588-4867-85a9-c66cafdfb80a" providerId="AD" clId="Web-{9D10EA58-AFEA-DBFF-2A1B-64B154EB52F6}" dt="2022-06-22T21:58:09.171" v="1"/>
          <ac:spMkLst>
            <pc:docMk/>
            <pc:sldMk cId="694607048" sldId="363"/>
            <ac:spMk id="15" creationId="{7DB2EAF1-AA17-9047-B55E-F8A56874A625}"/>
          </ac:spMkLst>
        </pc:spChg>
      </pc:sldChg>
      <pc:sldChg chg="modSp mod modClrScheme chgLayout">
        <pc:chgData name="Jacqueline Landaeta" userId="S::jlandaeta_girlscouts.org@girlscoutsconnect.org::9d428fb6-2588-4867-85a9-c66cafdfb80a" providerId="AD" clId="Web-{9D10EA58-AFEA-DBFF-2A1B-64B154EB52F6}" dt="2022-06-22T21:58:09.171" v="1"/>
        <pc:sldMkLst>
          <pc:docMk/>
          <pc:sldMk cId="2568045622" sldId="364"/>
        </pc:sldMkLst>
        <pc:spChg chg="mod ord">
          <ac:chgData name="Jacqueline Landaeta" userId="S::jlandaeta_girlscouts.org@girlscoutsconnect.org::9d428fb6-2588-4867-85a9-c66cafdfb80a" providerId="AD" clId="Web-{9D10EA58-AFEA-DBFF-2A1B-64B154EB52F6}" dt="2022-06-22T21:58:09.171" v="1"/>
          <ac:spMkLst>
            <pc:docMk/>
            <pc:sldMk cId="2568045622" sldId="364"/>
            <ac:spMk id="3" creationId="{3EC1FB6A-FE3F-3C4E-9044-048643062ECE}"/>
          </ac:spMkLst>
        </pc:spChg>
        <pc:spChg chg="mod ord">
          <ac:chgData name="Jacqueline Landaeta" userId="S::jlandaeta_girlscouts.org@girlscoutsconnect.org::9d428fb6-2588-4867-85a9-c66cafdfb80a" providerId="AD" clId="Web-{9D10EA58-AFEA-DBFF-2A1B-64B154EB52F6}" dt="2022-06-22T21:58:09.171" v="1"/>
          <ac:spMkLst>
            <pc:docMk/>
            <pc:sldMk cId="2568045622" sldId="364"/>
            <ac:spMk id="4" creationId="{2415C123-B34F-DB43-8841-BF209784097D}"/>
          </ac:spMkLst>
        </pc:spChg>
        <pc:spChg chg="mod ord">
          <ac:chgData name="Jacqueline Landaeta" userId="S::jlandaeta_girlscouts.org@girlscoutsconnect.org::9d428fb6-2588-4867-85a9-c66cafdfb80a" providerId="AD" clId="Web-{9D10EA58-AFEA-DBFF-2A1B-64B154EB52F6}" dt="2022-06-22T21:58:09.171" v="1"/>
          <ac:spMkLst>
            <pc:docMk/>
            <pc:sldMk cId="2568045622" sldId="364"/>
            <ac:spMk id="15" creationId="{AD9EA660-34A3-294C-A606-EE4DB1CEF7B7}"/>
          </ac:spMkLst>
        </pc:spChg>
      </pc:sldChg>
      <pc:sldChg chg="modSp mod modClrScheme chgLayout">
        <pc:chgData name="Jacqueline Landaeta" userId="S::jlandaeta_girlscouts.org@girlscoutsconnect.org::9d428fb6-2588-4867-85a9-c66cafdfb80a" providerId="AD" clId="Web-{9D10EA58-AFEA-DBFF-2A1B-64B154EB52F6}" dt="2022-06-22T21:58:09.171" v="1"/>
        <pc:sldMkLst>
          <pc:docMk/>
          <pc:sldMk cId="1534109188" sldId="365"/>
        </pc:sldMkLst>
        <pc:spChg chg="mod ord">
          <ac:chgData name="Jacqueline Landaeta" userId="S::jlandaeta_girlscouts.org@girlscoutsconnect.org::9d428fb6-2588-4867-85a9-c66cafdfb80a" providerId="AD" clId="Web-{9D10EA58-AFEA-DBFF-2A1B-64B154EB52F6}" dt="2022-06-22T21:58:09.171" v="1"/>
          <ac:spMkLst>
            <pc:docMk/>
            <pc:sldMk cId="1534109188" sldId="365"/>
            <ac:spMk id="3" creationId="{3EC1FB6A-FE3F-3C4E-9044-048643062ECE}"/>
          </ac:spMkLst>
        </pc:spChg>
        <pc:spChg chg="mod ord">
          <ac:chgData name="Jacqueline Landaeta" userId="S::jlandaeta_girlscouts.org@girlscoutsconnect.org::9d428fb6-2588-4867-85a9-c66cafdfb80a" providerId="AD" clId="Web-{9D10EA58-AFEA-DBFF-2A1B-64B154EB52F6}" dt="2022-06-22T21:58:09.171" v="1"/>
          <ac:spMkLst>
            <pc:docMk/>
            <pc:sldMk cId="1534109188" sldId="365"/>
            <ac:spMk id="4" creationId="{2415C123-B34F-DB43-8841-BF209784097D}"/>
          </ac:spMkLst>
        </pc:spChg>
        <pc:spChg chg="mod ord">
          <ac:chgData name="Jacqueline Landaeta" userId="S::jlandaeta_girlscouts.org@girlscoutsconnect.org::9d428fb6-2588-4867-85a9-c66cafdfb80a" providerId="AD" clId="Web-{9D10EA58-AFEA-DBFF-2A1B-64B154EB52F6}" dt="2022-06-22T21:58:09.171" v="1"/>
          <ac:spMkLst>
            <pc:docMk/>
            <pc:sldMk cId="1534109188" sldId="365"/>
            <ac:spMk id="15" creationId="{A59FDA33-DCFD-D54A-ABF1-77F5896E417F}"/>
          </ac:spMkLst>
        </pc:spChg>
      </pc:sldChg>
      <pc:sldChg chg="modSp mod modClrScheme chgLayout">
        <pc:chgData name="Jacqueline Landaeta" userId="S::jlandaeta_girlscouts.org@girlscoutsconnect.org::9d428fb6-2588-4867-85a9-c66cafdfb80a" providerId="AD" clId="Web-{9D10EA58-AFEA-DBFF-2A1B-64B154EB52F6}" dt="2022-06-22T21:58:09.171" v="1"/>
        <pc:sldMkLst>
          <pc:docMk/>
          <pc:sldMk cId="3204963001" sldId="366"/>
        </pc:sldMkLst>
        <pc:spChg chg="mod ord">
          <ac:chgData name="Jacqueline Landaeta" userId="S::jlandaeta_girlscouts.org@girlscoutsconnect.org::9d428fb6-2588-4867-85a9-c66cafdfb80a" providerId="AD" clId="Web-{9D10EA58-AFEA-DBFF-2A1B-64B154EB52F6}" dt="2022-06-22T21:58:09.171" v="1"/>
          <ac:spMkLst>
            <pc:docMk/>
            <pc:sldMk cId="3204963001" sldId="366"/>
            <ac:spMk id="3" creationId="{3EC1FB6A-FE3F-3C4E-9044-048643062ECE}"/>
          </ac:spMkLst>
        </pc:spChg>
        <pc:spChg chg="mod ord">
          <ac:chgData name="Jacqueline Landaeta" userId="S::jlandaeta_girlscouts.org@girlscoutsconnect.org::9d428fb6-2588-4867-85a9-c66cafdfb80a" providerId="AD" clId="Web-{9D10EA58-AFEA-DBFF-2A1B-64B154EB52F6}" dt="2022-06-22T21:58:09.171" v="1"/>
          <ac:spMkLst>
            <pc:docMk/>
            <pc:sldMk cId="3204963001" sldId="366"/>
            <ac:spMk id="4" creationId="{2415C123-B34F-DB43-8841-BF209784097D}"/>
          </ac:spMkLst>
        </pc:spChg>
        <pc:spChg chg="mod ord">
          <ac:chgData name="Jacqueline Landaeta" userId="S::jlandaeta_girlscouts.org@girlscoutsconnect.org::9d428fb6-2588-4867-85a9-c66cafdfb80a" providerId="AD" clId="Web-{9D10EA58-AFEA-DBFF-2A1B-64B154EB52F6}" dt="2022-06-22T21:58:09.171" v="1"/>
          <ac:spMkLst>
            <pc:docMk/>
            <pc:sldMk cId="3204963001" sldId="366"/>
            <ac:spMk id="15" creationId="{357EB1AC-653A-AB49-B941-F9885CFCB7AD}"/>
          </ac:spMkLst>
        </pc:spChg>
      </pc:sldChg>
      <pc:sldChg chg="modSp mod modClrScheme chgLayout">
        <pc:chgData name="Jacqueline Landaeta" userId="S::jlandaeta_girlscouts.org@girlscoutsconnect.org::9d428fb6-2588-4867-85a9-c66cafdfb80a" providerId="AD" clId="Web-{9D10EA58-AFEA-DBFF-2A1B-64B154EB52F6}" dt="2022-06-22T21:58:09.171" v="1"/>
        <pc:sldMkLst>
          <pc:docMk/>
          <pc:sldMk cId="2687494318" sldId="370"/>
        </pc:sldMkLst>
        <pc:spChg chg="mod ord">
          <ac:chgData name="Jacqueline Landaeta" userId="S::jlandaeta_girlscouts.org@girlscoutsconnect.org::9d428fb6-2588-4867-85a9-c66cafdfb80a" providerId="AD" clId="Web-{9D10EA58-AFEA-DBFF-2A1B-64B154EB52F6}" dt="2022-06-22T21:58:09.171" v="1"/>
          <ac:spMkLst>
            <pc:docMk/>
            <pc:sldMk cId="2687494318" sldId="370"/>
            <ac:spMk id="6" creationId="{5C98233E-FBCE-0E4F-9CB6-37E7D28E53E0}"/>
          </ac:spMkLst>
        </pc:spChg>
        <pc:spChg chg="mod ord">
          <ac:chgData name="Jacqueline Landaeta" userId="S::jlandaeta_girlscouts.org@girlscoutsconnect.org::9d428fb6-2588-4867-85a9-c66cafdfb80a" providerId="AD" clId="Web-{9D10EA58-AFEA-DBFF-2A1B-64B154EB52F6}" dt="2022-06-22T21:58:09.171" v="1"/>
          <ac:spMkLst>
            <pc:docMk/>
            <pc:sldMk cId="2687494318" sldId="370"/>
            <ac:spMk id="7" creationId="{E8CD40E2-ADB2-1043-ACC9-F80AF4A1DAC0}"/>
          </ac:spMkLst>
        </pc:spChg>
        <pc:spChg chg="mod ord">
          <ac:chgData name="Jacqueline Landaeta" userId="S::jlandaeta_girlscouts.org@girlscoutsconnect.org::9d428fb6-2588-4867-85a9-c66cafdfb80a" providerId="AD" clId="Web-{9D10EA58-AFEA-DBFF-2A1B-64B154EB52F6}" dt="2022-06-22T21:58:09.171" v="1"/>
          <ac:spMkLst>
            <pc:docMk/>
            <pc:sldMk cId="2687494318" sldId="370"/>
            <ac:spMk id="8" creationId="{C7284142-6DB8-8848-8BB2-6028FDED497A}"/>
          </ac:spMkLst>
        </pc:spChg>
        <pc:spChg chg="mod ord">
          <ac:chgData name="Jacqueline Landaeta" userId="S::jlandaeta_girlscouts.org@girlscoutsconnect.org::9d428fb6-2588-4867-85a9-c66cafdfb80a" providerId="AD" clId="Web-{9D10EA58-AFEA-DBFF-2A1B-64B154EB52F6}" dt="2022-06-22T21:58:09.171" v="1"/>
          <ac:spMkLst>
            <pc:docMk/>
            <pc:sldMk cId="2687494318" sldId="370"/>
            <ac:spMk id="9" creationId="{4B9D85F1-9B54-9342-8603-7268034D2532}"/>
          </ac:spMkLst>
        </pc:spChg>
        <pc:spChg chg="mod ord">
          <ac:chgData name="Jacqueline Landaeta" userId="S::jlandaeta_girlscouts.org@girlscoutsconnect.org::9d428fb6-2588-4867-85a9-c66cafdfb80a" providerId="AD" clId="Web-{9D10EA58-AFEA-DBFF-2A1B-64B154EB52F6}" dt="2022-06-22T21:58:09.171" v="1"/>
          <ac:spMkLst>
            <pc:docMk/>
            <pc:sldMk cId="2687494318" sldId="370"/>
            <ac:spMk id="10" creationId="{4E1F0CD1-BADC-D448-8A7D-836CD78455F4}"/>
          </ac:spMkLst>
        </pc:spChg>
        <pc:spChg chg="mod ord">
          <ac:chgData name="Jacqueline Landaeta" userId="S::jlandaeta_girlscouts.org@girlscoutsconnect.org::9d428fb6-2588-4867-85a9-c66cafdfb80a" providerId="AD" clId="Web-{9D10EA58-AFEA-DBFF-2A1B-64B154EB52F6}" dt="2022-06-22T21:58:09.171" v="1"/>
          <ac:spMkLst>
            <pc:docMk/>
            <pc:sldMk cId="2687494318" sldId="370"/>
            <ac:spMk id="11" creationId="{77DB6440-6B78-3F42-B35E-93DBDF122ADF}"/>
          </ac:spMkLst>
        </pc:spChg>
        <pc:spChg chg="mod ord">
          <ac:chgData name="Jacqueline Landaeta" userId="S::jlandaeta_girlscouts.org@girlscoutsconnect.org::9d428fb6-2588-4867-85a9-c66cafdfb80a" providerId="AD" clId="Web-{9D10EA58-AFEA-DBFF-2A1B-64B154EB52F6}" dt="2022-06-22T21:58:09.171" v="1"/>
          <ac:spMkLst>
            <pc:docMk/>
            <pc:sldMk cId="2687494318" sldId="370"/>
            <ac:spMk id="12" creationId="{ECFA9460-9193-0C49-B6FF-D011BF9171A4}"/>
          </ac:spMkLst>
        </pc:spChg>
        <pc:spChg chg="mod ord">
          <ac:chgData name="Jacqueline Landaeta" userId="S::jlandaeta_girlscouts.org@girlscoutsconnect.org::9d428fb6-2588-4867-85a9-c66cafdfb80a" providerId="AD" clId="Web-{9D10EA58-AFEA-DBFF-2A1B-64B154EB52F6}" dt="2022-06-22T21:58:09.171" v="1"/>
          <ac:spMkLst>
            <pc:docMk/>
            <pc:sldMk cId="2687494318" sldId="370"/>
            <ac:spMk id="13" creationId="{D2528ADD-32D2-B342-9967-21AD5EDC5D33}"/>
          </ac:spMkLst>
        </pc:spChg>
        <pc:spChg chg="mod ord">
          <ac:chgData name="Jacqueline Landaeta" userId="S::jlandaeta_girlscouts.org@girlscoutsconnect.org::9d428fb6-2588-4867-85a9-c66cafdfb80a" providerId="AD" clId="Web-{9D10EA58-AFEA-DBFF-2A1B-64B154EB52F6}" dt="2022-06-22T21:58:09.171" v="1"/>
          <ac:spMkLst>
            <pc:docMk/>
            <pc:sldMk cId="2687494318" sldId="370"/>
            <ac:spMk id="19" creationId="{376D8DC5-D6EA-DA43-9C2A-53572BA5A693}"/>
          </ac:spMkLst>
        </pc:spChg>
      </pc:sldChg>
      <pc:sldChg chg="modSp mod modClrScheme chgLayout">
        <pc:chgData name="Jacqueline Landaeta" userId="S::jlandaeta_girlscouts.org@girlscoutsconnect.org::9d428fb6-2588-4867-85a9-c66cafdfb80a" providerId="AD" clId="Web-{9D10EA58-AFEA-DBFF-2A1B-64B154EB52F6}" dt="2022-06-22T21:58:09.171" v="1"/>
        <pc:sldMkLst>
          <pc:docMk/>
          <pc:sldMk cId="1726132346" sldId="371"/>
        </pc:sldMkLst>
        <pc:spChg chg="mod ord">
          <ac:chgData name="Jacqueline Landaeta" userId="S::jlandaeta_girlscouts.org@girlscoutsconnect.org::9d428fb6-2588-4867-85a9-c66cafdfb80a" providerId="AD" clId="Web-{9D10EA58-AFEA-DBFF-2A1B-64B154EB52F6}" dt="2022-06-22T21:58:09.171" v="1"/>
          <ac:spMkLst>
            <pc:docMk/>
            <pc:sldMk cId="1726132346" sldId="371"/>
            <ac:spMk id="8" creationId="{E8479776-99EB-8A41-9A79-E4B7B951125E}"/>
          </ac:spMkLst>
        </pc:spChg>
        <pc:spChg chg="mod ord">
          <ac:chgData name="Jacqueline Landaeta" userId="S::jlandaeta_girlscouts.org@girlscoutsconnect.org::9d428fb6-2588-4867-85a9-c66cafdfb80a" providerId="AD" clId="Web-{9D10EA58-AFEA-DBFF-2A1B-64B154EB52F6}" dt="2022-06-22T21:58:09.171" v="1"/>
          <ac:spMkLst>
            <pc:docMk/>
            <pc:sldMk cId="1726132346" sldId="371"/>
            <ac:spMk id="12" creationId="{4A32C730-4107-5C4B-B899-BA7580AB19DD}"/>
          </ac:spMkLst>
        </pc:spChg>
        <pc:spChg chg="mod ord">
          <ac:chgData name="Jacqueline Landaeta" userId="S::jlandaeta_girlscouts.org@girlscoutsconnect.org::9d428fb6-2588-4867-85a9-c66cafdfb80a" providerId="AD" clId="Web-{9D10EA58-AFEA-DBFF-2A1B-64B154EB52F6}" dt="2022-06-22T21:58:09.171" v="1"/>
          <ac:spMkLst>
            <pc:docMk/>
            <pc:sldMk cId="1726132346" sldId="371"/>
            <ac:spMk id="13" creationId="{F11A44F6-D481-9348-83D2-FA6F202F478A}"/>
          </ac:spMkLst>
        </pc:spChg>
        <pc:spChg chg="mod ord">
          <ac:chgData name="Jacqueline Landaeta" userId="S::jlandaeta_girlscouts.org@girlscoutsconnect.org::9d428fb6-2588-4867-85a9-c66cafdfb80a" providerId="AD" clId="Web-{9D10EA58-AFEA-DBFF-2A1B-64B154EB52F6}" dt="2022-06-22T21:58:09.171" v="1"/>
          <ac:spMkLst>
            <pc:docMk/>
            <pc:sldMk cId="1726132346" sldId="371"/>
            <ac:spMk id="16" creationId="{7BBC9B25-3F78-7F4F-8568-718FE237ED1F}"/>
          </ac:spMkLst>
        </pc:spChg>
      </pc:sldChg>
      <pc:sldChg chg="modSp mod modClrScheme chgLayout">
        <pc:chgData name="Jacqueline Landaeta" userId="S::jlandaeta_girlscouts.org@girlscoutsconnect.org::9d428fb6-2588-4867-85a9-c66cafdfb80a" providerId="AD" clId="Web-{9D10EA58-AFEA-DBFF-2A1B-64B154EB52F6}" dt="2022-06-22T21:58:09.171" v="1"/>
        <pc:sldMkLst>
          <pc:docMk/>
          <pc:sldMk cId="2685561864" sldId="372"/>
        </pc:sldMkLst>
        <pc:spChg chg="mod ord">
          <ac:chgData name="Jacqueline Landaeta" userId="S::jlandaeta_girlscouts.org@girlscoutsconnect.org::9d428fb6-2588-4867-85a9-c66cafdfb80a" providerId="AD" clId="Web-{9D10EA58-AFEA-DBFF-2A1B-64B154EB52F6}" dt="2022-06-22T21:58:09.171" v="1"/>
          <ac:spMkLst>
            <pc:docMk/>
            <pc:sldMk cId="2685561864" sldId="372"/>
            <ac:spMk id="8" creationId="{0C7833F5-85B1-914F-88B5-A7983CB36963}"/>
          </ac:spMkLst>
        </pc:spChg>
        <pc:spChg chg="mod ord">
          <ac:chgData name="Jacqueline Landaeta" userId="S::jlandaeta_girlscouts.org@girlscoutsconnect.org::9d428fb6-2588-4867-85a9-c66cafdfb80a" providerId="AD" clId="Web-{9D10EA58-AFEA-DBFF-2A1B-64B154EB52F6}" dt="2022-06-22T21:58:09.171" v="1"/>
          <ac:spMkLst>
            <pc:docMk/>
            <pc:sldMk cId="2685561864" sldId="372"/>
            <ac:spMk id="12" creationId="{515EA979-8956-1A4D-8CD8-AE1373E23D1C}"/>
          </ac:spMkLst>
        </pc:spChg>
        <pc:spChg chg="mod ord">
          <ac:chgData name="Jacqueline Landaeta" userId="S::jlandaeta_girlscouts.org@girlscoutsconnect.org::9d428fb6-2588-4867-85a9-c66cafdfb80a" providerId="AD" clId="Web-{9D10EA58-AFEA-DBFF-2A1B-64B154EB52F6}" dt="2022-06-22T21:58:09.171" v="1"/>
          <ac:spMkLst>
            <pc:docMk/>
            <pc:sldMk cId="2685561864" sldId="372"/>
            <ac:spMk id="13" creationId="{81DC0D94-97DA-E74C-BCBA-6640EB08D3EB}"/>
          </ac:spMkLst>
        </pc:spChg>
        <pc:spChg chg="mod ord">
          <ac:chgData name="Jacqueline Landaeta" userId="S::jlandaeta_girlscouts.org@girlscoutsconnect.org::9d428fb6-2588-4867-85a9-c66cafdfb80a" providerId="AD" clId="Web-{9D10EA58-AFEA-DBFF-2A1B-64B154EB52F6}" dt="2022-06-22T21:58:09.171" v="1"/>
          <ac:spMkLst>
            <pc:docMk/>
            <pc:sldMk cId="2685561864" sldId="372"/>
            <ac:spMk id="17" creationId="{A47E34E8-7169-F346-9F1E-0AC197E608BB}"/>
          </ac:spMkLst>
        </pc:spChg>
      </pc:sldChg>
      <pc:sldChg chg="modSp mod modClrScheme chgLayout">
        <pc:chgData name="Jacqueline Landaeta" userId="S::jlandaeta_girlscouts.org@girlscoutsconnect.org::9d428fb6-2588-4867-85a9-c66cafdfb80a" providerId="AD" clId="Web-{9D10EA58-AFEA-DBFF-2A1B-64B154EB52F6}" dt="2022-06-22T21:58:09.171" v="1"/>
        <pc:sldMkLst>
          <pc:docMk/>
          <pc:sldMk cId="967869827" sldId="373"/>
        </pc:sldMkLst>
        <pc:spChg chg="mod ord">
          <ac:chgData name="Jacqueline Landaeta" userId="S::jlandaeta_girlscouts.org@girlscoutsconnect.org::9d428fb6-2588-4867-85a9-c66cafdfb80a" providerId="AD" clId="Web-{9D10EA58-AFEA-DBFF-2A1B-64B154EB52F6}" dt="2022-06-22T21:58:09.171" v="1"/>
          <ac:spMkLst>
            <pc:docMk/>
            <pc:sldMk cId="967869827" sldId="373"/>
            <ac:spMk id="8" creationId="{C99ED3F0-6404-6748-9ED6-E746D9751BC2}"/>
          </ac:spMkLst>
        </pc:spChg>
        <pc:spChg chg="mod ord">
          <ac:chgData name="Jacqueline Landaeta" userId="S::jlandaeta_girlscouts.org@girlscoutsconnect.org::9d428fb6-2588-4867-85a9-c66cafdfb80a" providerId="AD" clId="Web-{9D10EA58-AFEA-DBFF-2A1B-64B154EB52F6}" dt="2022-06-22T21:58:09.171" v="1"/>
          <ac:spMkLst>
            <pc:docMk/>
            <pc:sldMk cId="967869827" sldId="373"/>
            <ac:spMk id="12" creationId="{5672F4B9-E28E-AD48-9E2A-882FD22F53B2}"/>
          </ac:spMkLst>
        </pc:spChg>
        <pc:spChg chg="mod ord">
          <ac:chgData name="Jacqueline Landaeta" userId="S::jlandaeta_girlscouts.org@girlscoutsconnect.org::9d428fb6-2588-4867-85a9-c66cafdfb80a" providerId="AD" clId="Web-{9D10EA58-AFEA-DBFF-2A1B-64B154EB52F6}" dt="2022-06-22T21:58:09.171" v="1"/>
          <ac:spMkLst>
            <pc:docMk/>
            <pc:sldMk cId="967869827" sldId="373"/>
            <ac:spMk id="14" creationId="{59895C3C-ADE8-6A4C-BF02-C454068374BB}"/>
          </ac:spMkLst>
        </pc:spChg>
        <pc:spChg chg="mod ord">
          <ac:chgData name="Jacqueline Landaeta" userId="S::jlandaeta_girlscouts.org@girlscoutsconnect.org::9d428fb6-2588-4867-85a9-c66cafdfb80a" providerId="AD" clId="Web-{9D10EA58-AFEA-DBFF-2A1B-64B154EB52F6}" dt="2022-06-22T21:58:09.171" v="1"/>
          <ac:spMkLst>
            <pc:docMk/>
            <pc:sldMk cId="967869827" sldId="373"/>
            <ac:spMk id="17" creationId="{65BAA7FF-E496-8142-9731-F6E49D1B9BA5}"/>
          </ac:spMkLst>
        </pc:spChg>
      </pc:sldChg>
      <pc:sldChg chg="modSp mod modClrScheme chgLayout">
        <pc:chgData name="Jacqueline Landaeta" userId="S::jlandaeta_girlscouts.org@girlscoutsconnect.org::9d428fb6-2588-4867-85a9-c66cafdfb80a" providerId="AD" clId="Web-{9D10EA58-AFEA-DBFF-2A1B-64B154EB52F6}" dt="2022-06-22T21:58:09.171" v="1"/>
        <pc:sldMkLst>
          <pc:docMk/>
          <pc:sldMk cId="3913891438" sldId="374"/>
        </pc:sldMkLst>
        <pc:spChg chg="mod ord">
          <ac:chgData name="Jacqueline Landaeta" userId="S::jlandaeta_girlscouts.org@girlscoutsconnect.org::9d428fb6-2588-4867-85a9-c66cafdfb80a" providerId="AD" clId="Web-{9D10EA58-AFEA-DBFF-2A1B-64B154EB52F6}" dt="2022-06-22T21:58:09.171" v="1"/>
          <ac:spMkLst>
            <pc:docMk/>
            <pc:sldMk cId="3913891438" sldId="374"/>
            <ac:spMk id="8" creationId="{227BA191-30B5-9649-9BE6-1FB72E5D27BA}"/>
          </ac:spMkLst>
        </pc:spChg>
        <pc:spChg chg="mod ord">
          <ac:chgData name="Jacqueline Landaeta" userId="S::jlandaeta_girlscouts.org@girlscoutsconnect.org::9d428fb6-2588-4867-85a9-c66cafdfb80a" providerId="AD" clId="Web-{9D10EA58-AFEA-DBFF-2A1B-64B154EB52F6}" dt="2022-06-22T21:58:09.171" v="1"/>
          <ac:spMkLst>
            <pc:docMk/>
            <pc:sldMk cId="3913891438" sldId="374"/>
            <ac:spMk id="12" creationId="{E9C0259A-61EB-FA40-B71E-911DE09D9B9B}"/>
          </ac:spMkLst>
        </pc:spChg>
        <pc:spChg chg="mod ord">
          <ac:chgData name="Jacqueline Landaeta" userId="S::jlandaeta_girlscouts.org@girlscoutsconnect.org::9d428fb6-2588-4867-85a9-c66cafdfb80a" providerId="AD" clId="Web-{9D10EA58-AFEA-DBFF-2A1B-64B154EB52F6}" dt="2022-06-22T21:58:09.171" v="1"/>
          <ac:spMkLst>
            <pc:docMk/>
            <pc:sldMk cId="3913891438" sldId="374"/>
            <ac:spMk id="14" creationId="{28A4DE51-F426-8445-A1FA-A821CF362D0C}"/>
          </ac:spMkLst>
        </pc:spChg>
        <pc:spChg chg="mod ord">
          <ac:chgData name="Jacqueline Landaeta" userId="S::jlandaeta_girlscouts.org@girlscoutsconnect.org::9d428fb6-2588-4867-85a9-c66cafdfb80a" providerId="AD" clId="Web-{9D10EA58-AFEA-DBFF-2A1B-64B154EB52F6}" dt="2022-06-22T21:58:09.171" v="1"/>
          <ac:spMkLst>
            <pc:docMk/>
            <pc:sldMk cId="3913891438" sldId="374"/>
            <ac:spMk id="17" creationId="{AE8F64C3-1C0B-9B43-BF3C-B53C754D9DF5}"/>
          </ac:spMkLst>
        </pc:spChg>
      </pc:sldChg>
      <pc:sldChg chg="modSp mod modClrScheme chgLayout">
        <pc:chgData name="Jacqueline Landaeta" userId="S::jlandaeta_girlscouts.org@girlscoutsconnect.org::9d428fb6-2588-4867-85a9-c66cafdfb80a" providerId="AD" clId="Web-{9D10EA58-AFEA-DBFF-2A1B-64B154EB52F6}" dt="2022-06-22T21:58:09.171" v="1"/>
        <pc:sldMkLst>
          <pc:docMk/>
          <pc:sldMk cId="4210181305" sldId="375"/>
        </pc:sldMkLst>
        <pc:spChg chg="mod ord">
          <ac:chgData name="Jacqueline Landaeta" userId="S::jlandaeta_girlscouts.org@girlscoutsconnect.org::9d428fb6-2588-4867-85a9-c66cafdfb80a" providerId="AD" clId="Web-{9D10EA58-AFEA-DBFF-2A1B-64B154EB52F6}" dt="2022-06-22T21:58:09.171" v="1"/>
          <ac:spMkLst>
            <pc:docMk/>
            <pc:sldMk cId="4210181305" sldId="375"/>
            <ac:spMk id="8" creationId="{7993E3CB-D982-8448-A5FE-DB831333C4B8}"/>
          </ac:spMkLst>
        </pc:spChg>
        <pc:spChg chg="mod ord">
          <ac:chgData name="Jacqueline Landaeta" userId="S::jlandaeta_girlscouts.org@girlscoutsconnect.org::9d428fb6-2588-4867-85a9-c66cafdfb80a" providerId="AD" clId="Web-{9D10EA58-AFEA-DBFF-2A1B-64B154EB52F6}" dt="2022-06-22T21:58:09.171" v="1"/>
          <ac:spMkLst>
            <pc:docMk/>
            <pc:sldMk cId="4210181305" sldId="375"/>
            <ac:spMk id="12" creationId="{79D5AC6F-14F9-6645-9B75-6B629B5DC9DC}"/>
          </ac:spMkLst>
        </pc:spChg>
        <pc:spChg chg="mod ord">
          <ac:chgData name="Jacqueline Landaeta" userId="S::jlandaeta_girlscouts.org@girlscoutsconnect.org::9d428fb6-2588-4867-85a9-c66cafdfb80a" providerId="AD" clId="Web-{9D10EA58-AFEA-DBFF-2A1B-64B154EB52F6}" dt="2022-06-22T21:58:09.171" v="1"/>
          <ac:spMkLst>
            <pc:docMk/>
            <pc:sldMk cId="4210181305" sldId="375"/>
            <ac:spMk id="14" creationId="{35F26CCC-7E56-DB40-9A5B-7946D6CE9C73}"/>
          </ac:spMkLst>
        </pc:spChg>
        <pc:spChg chg="mod ord">
          <ac:chgData name="Jacqueline Landaeta" userId="S::jlandaeta_girlscouts.org@girlscoutsconnect.org::9d428fb6-2588-4867-85a9-c66cafdfb80a" providerId="AD" clId="Web-{9D10EA58-AFEA-DBFF-2A1B-64B154EB52F6}" dt="2022-06-22T21:58:09.171" v="1"/>
          <ac:spMkLst>
            <pc:docMk/>
            <pc:sldMk cId="4210181305" sldId="375"/>
            <ac:spMk id="17" creationId="{2AC80FFC-74EF-3D45-B70D-6CFD69E8AE8A}"/>
          </ac:spMkLst>
        </pc:spChg>
      </pc:sldChg>
      <pc:sldChg chg="modSp mod modClrScheme chgLayout">
        <pc:chgData name="Jacqueline Landaeta" userId="S::jlandaeta_girlscouts.org@girlscoutsconnect.org::9d428fb6-2588-4867-85a9-c66cafdfb80a" providerId="AD" clId="Web-{9D10EA58-AFEA-DBFF-2A1B-64B154EB52F6}" dt="2022-06-22T21:58:09.171" v="1"/>
        <pc:sldMkLst>
          <pc:docMk/>
          <pc:sldMk cId="2659040195" sldId="376"/>
        </pc:sldMkLst>
        <pc:spChg chg="mod ord">
          <ac:chgData name="Jacqueline Landaeta" userId="S::jlandaeta_girlscouts.org@girlscoutsconnect.org::9d428fb6-2588-4867-85a9-c66cafdfb80a" providerId="AD" clId="Web-{9D10EA58-AFEA-DBFF-2A1B-64B154EB52F6}" dt="2022-06-22T21:58:09.171" v="1"/>
          <ac:spMkLst>
            <pc:docMk/>
            <pc:sldMk cId="2659040195" sldId="376"/>
            <ac:spMk id="8" creationId="{CA617A7C-ACC5-6147-9152-8150565A122F}"/>
          </ac:spMkLst>
        </pc:spChg>
        <pc:spChg chg="mod ord">
          <ac:chgData name="Jacqueline Landaeta" userId="S::jlandaeta_girlscouts.org@girlscoutsconnect.org::9d428fb6-2588-4867-85a9-c66cafdfb80a" providerId="AD" clId="Web-{9D10EA58-AFEA-DBFF-2A1B-64B154EB52F6}" dt="2022-06-22T21:58:09.171" v="1"/>
          <ac:spMkLst>
            <pc:docMk/>
            <pc:sldMk cId="2659040195" sldId="376"/>
            <ac:spMk id="12" creationId="{67AD37B1-E30E-2A4B-9173-287F8EC94F35}"/>
          </ac:spMkLst>
        </pc:spChg>
        <pc:spChg chg="mod ord">
          <ac:chgData name="Jacqueline Landaeta" userId="S::jlandaeta_girlscouts.org@girlscoutsconnect.org::9d428fb6-2588-4867-85a9-c66cafdfb80a" providerId="AD" clId="Web-{9D10EA58-AFEA-DBFF-2A1B-64B154EB52F6}" dt="2022-06-22T21:58:09.171" v="1"/>
          <ac:spMkLst>
            <pc:docMk/>
            <pc:sldMk cId="2659040195" sldId="376"/>
            <ac:spMk id="14" creationId="{46B63141-E989-B244-BE5B-1C2DD17F4713}"/>
          </ac:spMkLst>
        </pc:spChg>
        <pc:spChg chg="mod ord">
          <ac:chgData name="Jacqueline Landaeta" userId="S::jlandaeta_girlscouts.org@girlscoutsconnect.org::9d428fb6-2588-4867-85a9-c66cafdfb80a" providerId="AD" clId="Web-{9D10EA58-AFEA-DBFF-2A1B-64B154EB52F6}" dt="2022-06-22T21:58:09.171" v="1"/>
          <ac:spMkLst>
            <pc:docMk/>
            <pc:sldMk cId="2659040195" sldId="376"/>
            <ac:spMk id="17" creationId="{C735C4A6-3ECC-C34A-998C-D9DAC282D765}"/>
          </ac:spMkLst>
        </pc:spChg>
      </pc:sldChg>
      <pc:sldChg chg="modSp mod modClrScheme chgLayout">
        <pc:chgData name="Jacqueline Landaeta" userId="S::jlandaeta_girlscouts.org@girlscoutsconnect.org::9d428fb6-2588-4867-85a9-c66cafdfb80a" providerId="AD" clId="Web-{9D10EA58-AFEA-DBFF-2A1B-64B154EB52F6}" dt="2022-06-22T21:58:09.171" v="1"/>
        <pc:sldMkLst>
          <pc:docMk/>
          <pc:sldMk cId="1477836091" sldId="377"/>
        </pc:sldMkLst>
        <pc:spChg chg="mod ord">
          <ac:chgData name="Jacqueline Landaeta" userId="S::jlandaeta_girlscouts.org@girlscoutsconnect.org::9d428fb6-2588-4867-85a9-c66cafdfb80a" providerId="AD" clId="Web-{9D10EA58-AFEA-DBFF-2A1B-64B154EB52F6}" dt="2022-06-22T21:58:09.171" v="1"/>
          <ac:spMkLst>
            <pc:docMk/>
            <pc:sldMk cId="1477836091" sldId="377"/>
            <ac:spMk id="8" creationId="{176BD49F-9470-AF44-A210-2F7052CC35C8}"/>
          </ac:spMkLst>
        </pc:spChg>
        <pc:spChg chg="mod ord">
          <ac:chgData name="Jacqueline Landaeta" userId="S::jlandaeta_girlscouts.org@girlscoutsconnect.org::9d428fb6-2588-4867-85a9-c66cafdfb80a" providerId="AD" clId="Web-{9D10EA58-AFEA-DBFF-2A1B-64B154EB52F6}" dt="2022-06-22T21:58:09.171" v="1"/>
          <ac:spMkLst>
            <pc:docMk/>
            <pc:sldMk cId="1477836091" sldId="377"/>
            <ac:spMk id="15" creationId="{12419E19-743C-1E47-A657-79C797B1116C}"/>
          </ac:spMkLst>
        </pc:spChg>
        <pc:spChg chg="mod ord">
          <ac:chgData name="Jacqueline Landaeta" userId="S::jlandaeta_girlscouts.org@girlscoutsconnect.org::9d428fb6-2588-4867-85a9-c66cafdfb80a" providerId="AD" clId="Web-{9D10EA58-AFEA-DBFF-2A1B-64B154EB52F6}" dt="2022-06-22T21:58:09.171" v="1"/>
          <ac:spMkLst>
            <pc:docMk/>
            <pc:sldMk cId="1477836091" sldId="377"/>
            <ac:spMk id="16" creationId="{AF45D442-D0C3-7347-8FE4-8D9F8C7A94D1}"/>
          </ac:spMkLst>
        </pc:spChg>
        <pc:spChg chg="mod ord">
          <ac:chgData name="Jacqueline Landaeta" userId="S::jlandaeta_girlscouts.org@girlscoutsconnect.org::9d428fb6-2588-4867-85a9-c66cafdfb80a" providerId="AD" clId="Web-{9D10EA58-AFEA-DBFF-2A1B-64B154EB52F6}" dt="2022-06-22T21:58:09.171" v="1"/>
          <ac:spMkLst>
            <pc:docMk/>
            <pc:sldMk cId="1477836091" sldId="377"/>
            <ac:spMk id="17" creationId="{B192F7F5-62E7-5041-911A-3227718C80FE}"/>
          </ac:spMkLst>
        </pc:spChg>
      </pc:sldChg>
      <pc:sldChg chg="modSp mod modClrScheme chgLayout">
        <pc:chgData name="Jacqueline Landaeta" userId="S::jlandaeta_girlscouts.org@girlscoutsconnect.org::9d428fb6-2588-4867-85a9-c66cafdfb80a" providerId="AD" clId="Web-{9D10EA58-AFEA-DBFF-2A1B-64B154EB52F6}" dt="2022-06-22T21:58:09.171" v="1"/>
        <pc:sldMkLst>
          <pc:docMk/>
          <pc:sldMk cId="3225016732" sldId="379"/>
        </pc:sldMkLst>
        <pc:spChg chg="mod ord">
          <ac:chgData name="Jacqueline Landaeta" userId="S::jlandaeta_girlscouts.org@girlscoutsconnect.org::9d428fb6-2588-4867-85a9-c66cafdfb80a" providerId="AD" clId="Web-{9D10EA58-AFEA-DBFF-2A1B-64B154EB52F6}" dt="2022-06-22T21:58:09.171" v="1"/>
          <ac:spMkLst>
            <pc:docMk/>
            <pc:sldMk cId="3225016732" sldId="379"/>
            <ac:spMk id="4" creationId="{84B82B22-7283-2144-B336-ED75E950F4D8}"/>
          </ac:spMkLst>
        </pc:spChg>
        <pc:spChg chg="mod ord">
          <ac:chgData name="Jacqueline Landaeta" userId="S::jlandaeta_girlscouts.org@girlscoutsconnect.org::9d428fb6-2588-4867-85a9-c66cafdfb80a" providerId="AD" clId="Web-{9D10EA58-AFEA-DBFF-2A1B-64B154EB52F6}" dt="2022-06-22T21:58:09.171" v="1"/>
          <ac:spMkLst>
            <pc:docMk/>
            <pc:sldMk cId="3225016732" sldId="379"/>
            <ac:spMk id="5" creationId="{8EF1C3F8-6732-8D42-8326-054D1537F733}"/>
          </ac:spMkLst>
        </pc:spChg>
        <pc:spChg chg="mod ord">
          <ac:chgData name="Jacqueline Landaeta" userId="S::jlandaeta_girlscouts.org@girlscoutsconnect.org::9d428fb6-2588-4867-85a9-c66cafdfb80a" providerId="AD" clId="Web-{9D10EA58-AFEA-DBFF-2A1B-64B154EB52F6}" dt="2022-06-22T21:58:09.171" v="1"/>
          <ac:spMkLst>
            <pc:docMk/>
            <pc:sldMk cId="3225016732" sldId="379"/>
            <ac:spMk id="10" creationId="{EB382E1E-907E-F342-B124-62EFD19464E3}"/>
          </ac:spMkLst>
        </pc:spChg>
        <pc:spChg chg="mod ord">
          <ac:chgData name="Jacqueline Landaeta" userId="S::jlandaeta_girlscouts.org@girlscoutsconnect.org::9d428fb6-2588-4867-85a9-c66cafdfb80a" providerId="AD" clId="Web-{9D10EA58-AFEA-DBFF-2A1B-64B154EB52F6}" dt="2022-06-22T21:58:09.171" v="1"/>
          <ac:spMkLst>
            <pc:docMk/>
            <pc:sldMk cId="3225016732" sldId="379"/>
            <ac:spMk id="17" creationId="{1A33824F-1A77-744F-B97B-BDB1E086D0C7}"/>
          </ac:spMkLst>
        </pc:spChg>
      </pc:sldChg>
      <pc:sldChg chg="modSp mod modClrScheme chgLayout">
        <pc:chgData name="Jacqueline Landaeta" userId="S::jlandaeta_girlscouts.org@girlscoutsconnect.org::9d428fb6-2588-4867-85a9-c66cafdfb80a" providerId="AD" clId="Web-{9D10EA58-AFEA-DBFF-2A1B-64B154EB52F6}" dt="2022-06-22T21:58:09.171" v="1"/>
        <pc:sldMkLst>
          <pc:docMk/>
          <pc:sldMk cId="3847799910" sldId="380"/>
        </pc:sldMkLst>
        <pc:spChg chg="mod ord">
          <ac:chgData name="Jacqueline Landaeta" userId="S::jlandaeta_girlscouts.org@girlscoutsconnect.org::9d428fb6-2588-4867-85a9-c66cafdfb80a" providerId="AD" clId="Web-{9D10EA58-AFEA-DBFF-2A1B-64B154EB52F6}" dt="2022-06-22T21:58:09.171" v="1"/>
          <ac:spMkLst>
            <pc:docMk/>
            <pc:sldMk cId="3847799910" sldId="380"/>
            <ac:spMk id="8" creationId="{9C224F63-6D1E-C342-94AC-6F59BF93888E}"/>
          </ac:spMkLst>
        </pc:spChg>
        <pc:spChg chg="mod ord">
          <ac:chgData name="Jacqueline Landaeta" userId="S::jlandaeta_girlscouts.org@girlscoutsconnect.org::9d428fb6-2588-4867-85a9-c66cafdfb80a" providerId="AD" clId="Web-{9D10EA58-AFEA-DBFF-2A1B-64B154EB52F6}" dt="2022-06-22T21:58:09.171" v="1"/>
          <ac:spMkLst>
            <pc:docMk/>
            <pc:sldMk cId="3847799910" sldId="380"/>
            <ac:spMk id="9" creationId="{16D3753F-1968-B049-BBE1-C1C2D0A86E06}"/>
          </ac:spMkLst>
        </pc:spChg>
        <pc:spChg chg="mod ord">
          <ac:chgData name="Jacqueline Landaeta" userId="S::jlandaeta_girlscouts.org@girlscoutsconnect.org::9d428fb6-2588-4867-85a9-c66cafdfb80a" providerId="AD" clId="Web-{9D10EA58-AFEA-DBFF-2A1B-64B154EB52F6}" dt="2022-06-22T21:58:09.171" v="1"/>
          <ac:spMkLst>
            <pc:docMk/>
            <pc:sldMk cId="3847799910" sldId="380"/>
            <ac:spMk id="10" creationId="{27D6518A-4896-8D49-A58B-E73EE609B069}"/>
          </ac:spMkLst>
        </pc:spChg>
        <pc:spChg chg="mod ord">
          <ac:chgData name="Jacqueline Landaeta" userId="S::jlandaeta_girlscouts.org@girlscoutsconnect.org::9d428fb6-2588-4867-85a9-c66cafdfb80a" providerId="AD" clId="Web-{9D10EA58-AFEA-DBFF-2A1B-64B154EB52F6}" dt="2022-06-22T21:58:09.171" v="1"/>
          <ac:spMkLst>
            <pc:docMk/>
            <pc:sldMk cId="3847799910" sldId="380"/>
            <ac:spMk id="11" creationId="{CF0D5089-8F72-9F45-BC12-8A772601DF46}"/>
          </ac:spMkLst>
        </pc:spChg>
        <pc:spChg chg="mod ord">
          <ac:chgData name="Jacqueline Landaeta" userId="S::jlandaeta_girlscouts.org@girlscoutsconnect.org::9d428fb6-2588-4867-85a9-c66cafdfb80a" providerId="AD" clId="Web-{9D10EA58-AFEA-DBFF-2A1B-64B154EB52F6}" dt="2022-06-22T21:58:09.171" v="1"/>
          <ac:spMkLst>
            <pc:docMk/>
            <pc:sldMk cId="3847799910" sldId="380"/>
            <ac:spMk id="17" creationId="{84158916-AAF1-0A43-BD6F-231B9DD67C64}"/>
          </ac:spMkLst>
        </pc:spChg>
        <pc:spChg chg="mod ord">
          <ac:chgData name="Jacqueline Landaeta" userId="S::jlandaeta_girlscouts.org@girlscoutsconnect.org::9d428fb6-2588-4867-85a9-c66cafdfb80a" providerId="AD" clId="Web-{9D10EA58-AFEA-DBFF-2A1B-64B154EB52F6}" dt="2022-06-22T21:58:09.171" v="1"/>
          <ac:spMkLst>
            <pc:docMk/>
            <pc:sldMk cId="3847799910" sldId="380"/>
            <ac:spMk id="18" creationId="{6BE45765-F6D5-F94F-8CFB-3A6A6F600591}"/>
          </ac:spMkLst>
        </pc:spChg>
        <pc:spChg chg="mod ord">
          <ac:chgData name="Jacqueline Landaeta" userId="S::jlandaeta_girlscouts.org@girlscoutsconnect.org::9d428fb6-2588-4867-85a9-c66cafdfb80a" providerId="AD" clId="Web-{9D10EA58-AFEA-DBFF-2A1B-64B154EB52F6}" dt="2022-06-22T21:58:09.171" v="1"/>
          <ac:spMkLst>
            <pc:docMk/>
            <pc:sldMk cId="3847799910" sldId="380"/>
            <ac:spMk id="19" creationId="{76E57B42-6207-AA41-AB55-535708249FD8}"/>
          </ac:spMkLst>
        </pc:spChg>
      </pc:sldChg>
      <pc:sldChg chg="modSp mod modClrScheme chgLayout">
        <pc:chgData name="Jacqueline Landaeta" userId="S::jlandaeta_girlscouts.org@girlscoutsconnect.org::9d428fb6-2588-4867-85a9-c66cafdfb80a" providerId="AD" clId="Web-{9D10EA58-AFEA-DBFF-2A1B-64B154EB52F6}" dt="2022-06-22T21:58:09.171" v="1"/>
        <pc:sldMkLst>
          <pc:docMk/>
          <pc:sldMk cId="113214790" sldId="381"/>
        </pc:sldMkLst>
        <pc:spChg chg="mod ord">
          <ac:chgData name="Jacqueline Landaeta" userId="S::jlandaeta_girlscouts.org@girlscoutsconnect.org::9d428fb6-2588-4867-85a9-c66cafdfb80a" providerId="AD" clId="Web-{9D10EA58-AFEA-DBFF-2A1B-64B154EB52F6}" dt="2022-06-22T21:58:09.171" v="1"/>
          <ac:spMkLst>
            <pc:docMk/>
            <pc:sldMk cId="113214790" sldId="381"/>
            <ac:spMk id="4" creationId="{990E5BDD-2A60-5F47-A3DE-6BCE190CA2A6}"/>
          </ac:spMkLst>
        </pc:spChg>
        <pc:spChg chg="mod ord">
          <ac:chgData name="Jacqueline Landaeta" userId="S::jlandaeta_girlscouts.org@girlscoutsconnect.org::9d428fb6-2588-4867-85a9-c66cafdfb80a" providerId="AD" clId="Web-{9D10EA58-AFEA-DBFF-2A1B-64B154EB52F6}" dt="2022-06-22T21:58:09.171" v="1"/>
          <ac:spMkLst>
            <pc:docMk/>
            <pc:sldMk cId="113214790" sldId="381"/>
            <ac:spMk id="14" creationId="{5657C6F1-BD99-854B-8027-64631FACE92F}"/>
          </ac:spMkLst>
        </pc:spChg>
        <pc:spChg chg="mod ord">
          <ac:chgData name="Jacqueline Landaeta" userId="S::jlandaeta_girlscouts.org@girlscoutsconnect.org::9d428fb6-2588-4867-85a9-c66cafdfb80a" providerId="AD" clId="Web-{9D10EA58-AFEA-DBFF-2A1B-64B154EB52F6}" dt="2022-06-22T21:58:09.171" v="1"/>
          <ac:spMkLst>
            <pc:docMk/>
            <pc:sldMk cId="113214790" sldId="381"/>
            <ac:spMk id="18" creationId="{27B213CC-B5AF-D64A-9BE4-D03F17D18145}"/>
          </ac:spMkLst>
        </pc:spChg>
      </pc:sldChg>
      <pc:sldChg chg="modSp mod modClrScheme chgLayout">
        <pc:chgData name="Jacqueline Landaeta" userId="S::jlandaeta_girlscouts.org@girlscoutsconnect.org::9d428fb6-2588-4867-85a9-c66cafdfb80a" providerId="AD" clId="Web-{9D10EA58-AFEA-DBFF-2A1B-64B154EB52F6}" dt="2022-06-22T21:58:09.171" v="1"/>
        <pc:sldMkLst>
          <pc:docMk/>
          <pc:sldMk cId="946632687" sldId="382"/>
        </pc:sldMkLst>
        <pc:spChg chg="mod ord">
          <ac:chgData name="Jacqueline Landaeta" userId="S::jlandaeta_girlscouts.org@girlscoutsconnect.org::9d428fb6-2588-4867-85a9-c66cafdfb80a" providerId="AD" clId="Web-{9D10EA58-AFEA-DBFF-2A1B-64B154EB52F6}" dt="2022-06-22T21:58:09.171" v="1"/>
          <ac:spMkLst>
            <pc:docMk/>
            <pc:sldMk cId="946632687" sldId="382"/>
            <ac:spMk id="4" creationId="{EF756F83-88FE-494C-BF2D-89F932738F93}"/>
          </ac:spMkLst>
        </pc:spChg>
        <pc:spChg chg="mod ord">
          <ac:chgData name="Jacqueline Landaeta" userId="S::jlandaeta_girlscouts.org@girlscoutsconnect.org::9d428fb6-2588-4867-85a9-c66cafdfb80a" providerId="AD" clId="Web-{9D10EA58-AFEA-DBFF-2A1B-64B154EB52F6}" dt="2022-06-22T21:58:09.171" v="1"/>
          <ac:spMkLst>
            <pc:docMk/>
            <pc:sldMk cId="946632687" sldId="382"/>
            <ac:spMk id="5" creationId="{B3E1AC0E-B745-B94C-859A-DE820F5F3706}"/>
          </ac:spMkLst>
        </pc:spChg>
        <pc:spChg chg="mod ord">
          <ac:chgData name="Jacqueline Landaeta" userId="S::jlandaeta_girlscouts.org@girlscoutsconnect.org::9d428fb6-2588-4867-85a9-c66cafdfb80a" providerId="AD" clId="Web-{9D10EA58-AFEA-DBFF-2A1B-64B154EB52F6}" dt="2022-06-22T21:58:09.171" v="1"/>
          <ac:spMkLst>
            <pc:docMk/>
            <pc:sldMk cId="946632687" sldId="382"/>
            <ac:spMk id="15" creationId="{4F8ADA3C-C2C3-DE4F-A5A2-65F1AB9BC991}"/>
          </ac:spMkLst>
        </pc:spChg>
      </pc:sldChg>
      <pc:sldChg chg="modSp mod modClrScheme chgLayout">
        <pc:chgData name="Jacqueline Landaeta" userId="S::jlandaeta_girlscouts.org@girlscoutsconnect.org::9d428fb6-2588-4867-85a9-c66cafdfb80a" providerId="AD" clId="Web-{9D10EA58-AFEA-DBFF-2A1B-64B154EB52F6}" dt="2022-06-22T21:58:09.171" v="1"/>
        <pc:sldMkLst>
          <pc:docMk/>
          <pc:sldMk cId="849481814" sldId="384"/>
        </pc:sldMkLst>
        <pc:spChg chg="mod ord">
          <ac:chgData name="Jacqueline Landaeta" userId="S::jlandaeta_girlscouts.org@girlscoutsconnect.org::9d428fb6-2588-4867-85a9-c66cafdfb80a" providerId="AD" clId="Web-{9D10EA58-AFEA-DBFF-2A1B-64B154EB52F6}" dt="2022-06-22T21:58:09.171" v="1"/>
          <ac:spMkLst>
            <pc:docMk/>
            <pc:sldMk cId="849481814" sldId="384"/>
            <ac:spMk id="2" creationId="{29B6385B-9DEC-DB4E-9FA6-7A542713B1F4}"/>
          </ac:spMkLst>
        </pc:spChg>
        <pc:spChg chg="mod ord">
          <ac:chgData name="Jacqueline Landaeta" userId="S::jlandaeta_girlscouts.org@girlscoutsconnect.org::9d428fb6-2588-4867-85a9-c66cafdfb80a" providerId="AD" clId="Web-{9D10EA58-AFEA-DBFF-2A1B-64B154EB52F6}" dt="2022-06-22T21:58:09.171" v="1"/>
          <ac:spMkLst>
            <pc:docMk/>
            <pc:sldMk cId="849481814" sldId="384"/>
            <ac:spMk id="4" creationId="{A708838B-6CE7-E346-9D0F-3B79DE43DB39}"/>
          </ac:spMkLst>
        </pc:spChg>
        <pc:spChg chg="mod ord">
          <ac:chgData name="Jacqueline Landaeta" userId="S::jlandaeta_girlscouts.org@girlscoutsconnect.org::9d428fb6-2588-4867-85a9-c66cafdfb80a" providerId="AD" clId="Web-{9D10EA58-AFEA-DBFF-2A1B-64B154EB52F6}" dt="2022-06-22T21:58:09.171" v="1"/>
          <ac:spMkLst>
            <pc:docMk/>
            <pc:sldMk cId="849481814" sldId="384"/>
            <ac:spMk id="5" creationId="{10414732-1DFB-D849-9233-CBF8F0F5CD2D}"/>
          </ac:spMkLst>
        </pc:spChg>
        <pc:spChg chg="mod ord">
          <ac:chgData name="Jacqueline Landaeta" userId="S::jlandaeta_girlscouts.org@girlscoutsconnect.org::9d428fb6-2588-4867-85a9-c66cafdfb80a" providerId="AD" clId="Web-{9D10EA58-AFEA-DBFF-2A1B-64B154EB52F6}" dt="2022-06-22T21:58:09.171" v="1"/>
          <ac:spMkLst>
            <pc:docMk/>
            <pc:sldMk cId="849481814" sldId="384"/>
            <ac:spMk id="17" creationId="{D1FF391E-676D-CB4A-87DD-F3F7F9971559}"/>
          </ac:spMkLst>
        </pc:spChg>
      </pc:sldChg>
      <pc:sldChg chg="modSp mod modClrScheme chgLayout">
        <pc:chgData name="Jacqueline Landaeta" userId="S::jlandaeta_girlscouts.org@girlscoutsconnect.org::9d428fb6-2588-4867-85a9-c66cafdfb80a" providerId="AD" clId="Web-{9D10EA58-AFEA-DBFF-2A1B-64B154EB52F6}" dt="2022-06-22T21:58:09.171" v="1"/>
        <pc:sldMkLst>
          <pc:docMk/>
          <pc:sldMk cId="874234399" sldId="385"/>
        </pc:sldMkLst>
        <pc:spChg chg="mod ord">
          <ac:chgData name="Jacqueline Landaeta" userId="S::jlandaeta_girlscouts.org@girlscoutsconnect.org::9d428fb6-2588-4867-85a9-c66cafdfb80a" providerId="AD" clId="Web-{9D10EA58-AFEA-DBFF-2A1B-64B154EB52F6}" dt="2022-06-22T21:58:09.171" v="1"/>
          <ac:spMkLst>
            <pc:docMk/>
            <pc:sldMk cId="874234399" sldId="385"/>
            <ac:spMk id="3" creationId="{9BABC679-BBB3-5C46-9305-BA6F5DEE986A}"/>
          </ac:spMkLst>
        </pc:spChg>
        <pc:spChg chg="mod ord">
          <ac:chgData name="Jacqueline Landaeta" userId="S::jlandaeta_girlscouts.org@girlscoutsconnect.org::9d428fb6-2588-4867-85a9-c66cafdfb80a" providerId="AD" clId="Web-{9D10EA58-AFEA-DBFF-2A1B-64B154EB52F6}" dt="2022-06-22T21:58:09.171" v="1"/>
          <ac:spMkLst>
            <pc:docMk/>
            <pc:sldMk cId="874234399" sldId="385"/>
            <ac:spMk id="5" creationId="{0BFFAC78-B968-004A-9BC1-4E97E4282B5F}"/>
          </ac:spMkLst>
        </pc:spChg>
        <pc:spChg chg="mod ord">
          <ac:chgData name="Jacqueline Landaeta" userId="S::jlandaeta_girlscouts.org@girlscoutsconnect.org::9d428fb6-2588-4867-85a9-c66cafdfb80a" providerId="AD" clId="Web-{9D10EA58-AFEA-DBFF-2A1B-64B154EB52F6}" dt="2022-06-22T21:58:09.171" v="1"/>
          <ac:spMkLst>
            <pc:docMk/>
            <pc:sldMk cId="874234399" sldId="385"/>
            <ac:spMk id="6" creationId="{86504931-F09F-8B4B-9A0E-A189C091DA9B}"/>
          </ac:spMkLst>
        </pc:spChg>
        <pc:spChg chg="mod ord">
          <ac:chgData name="Jacqueline Landaeta" userId="S::jlandaeta_girlscouts.org@girlscoutsconnect.org::9d428fb6-2588-4867-85a9-c66cafdfb80a" providerId="AD" clId="Web-{9D10EA58-AFEA-DBFF-2A1B-64B154EB52F6}" dt="2022-06-22T21:58:09.171" v="1"/>
          <ac:spMkLst>
            <pc:docMk/>
            <pc:sldMk cId="874234399" sldId="385"/>
            <ac:spMk id="17" creationId="{2EA75164-F3F1-284F-ADBA-E3702B0AE4C7}"/>
          </ac:spMkLst>
        </pc:spChg>
      </pc:sldChg>
      <pc:sldChg chg="modSp mod modClrScheme chgLayout">
        <pc:chgData name="Jacqueline Landaeta" userId="S::jlandaeta_girlscouts.org@girlscoutsconnect.org::9d428fb6-2588-4867-85a9-c66cafdfb80a" providerId="AD" clId="Web-{9D10EA58-AFEA-DBFF-2A1B-64B154EB52F6}" dt="2022-06-22T21:58:09.171" v="1"/>
        <pc:sldMkLst>
          <pc:docMk/>
          <pc:sldMk cId="2139896481" sldId="386"/>
        </pc:sldMkLst>
        <pc:spChg chg="mod ord">
          <ac:chgData name="Jacqueline Landaeta" userId="S::jlandaeta_girlscouts.org@girlscoutsconnect.org::9d428fb6-2588-4867-85a9-c66cafdfb80a" providerId="AD" clId="Web-{9D10EA58-AFEA-DBFF-2A1B-64B154EB52F6}" dt="2022-06-22T21:58:09.171" v="1"/>
          <ac:spMkLst>
            <pc:docMk/>
            <pc:sldMk cId="2139896481" sldId="386"/>
            <ac:spMk id="11" creationId="{7D039924-BA40-C74A-95D1-CEB8D41DDBA1}"/>
          </ac:spMkLst>
        </pc:spChg>
      </pc:sldChg>
      <pc:sldChg chg="modSp mod modClrScheme chgLayout">
        <pc:chgData name="Jacqueline Landaeta" userId="S::jlandaeta_girlscouts.org@girlscoutsconnect.org::9d428fb6-2588-4867-85a9-c66cafdfb80a" providerId="AD" clId="Web-{9D10EA58-AFEA-DBFF-2A1B-64B154EB52F6}" dt="2022-06-22T21:58:09.171" v="1"/>
        <pc:sldMkLst>
          <pc:docMk/>
          <pc:sldMk cId="509242021" sldId="394"/>
        </pc:sldMkLst>
        <pc:spChg chg="mod ord">
          <ac:chgData name="Jacqueline Landaeta" userId="S::jlandaeta_girlscouts.org@girlscoutsconnect.org::9d428fb6-2588-4867-85a9-c66cafdfb80a" providerId="AD" clId="Web-{9D10EA58-AFEA-DBFF-2A1B-64B154EB52F6}" dt="2022-06-22T21:58:09.171" v="1"/>
          <ac:spMkLst>
            <pc:docMk/>
            <pc:sldMk cId="509242021" sldId="394"/>
            <ac:spMk id="5" creationId="{86D9A929-2863-6642-8307-79770EA02438}"/>
          </ac:spMkLst>
        </pc:spChg>
        <pc:spChg chg="mod ord">
          <ac:chgData name="Jacqueline Landaeta" userId="S::jlandaeta_girlscouts.org@girlscoutsconnect.org::9d428fb6-2588-4867-85a9-c66cafdfb80a" providerId="AD" clId="Web-{9D10EA58-AFEA-DBFF-2A1B-64B154EB52F6}" dt="2022-06-22T21:58:09.171" v="1"/>
          <ac:spMkLst>
            <pc:docMk/>
            <pc:sldMk cId="509242021" sldId="394"/>
            <ac:spMk id="9" creationId="{0DF778F7-3A8E-504E-8002-3FF8F71A3C1B}"/>
          </ac:spMkLst>
        </pc:spChg>
        <pc:spChg chg="mod ord">
          <ac:chgData name="Jacqueline Landaeta" userId="S::jlandaeta_girlscouts.org@girlscoutsconnect.org::9d428fb6-2588-4867-85a9-c66cafdfb80a" providerId="AD" clId="Web-{9D10EA58-AFEA-DBFF-2A1B-64B154EB52F6}" dt="2022-06-22T21:58:09.171" v="1"/>
          <ac:spMkLst>
            <pc:docMk/>
            <pc:sldMk cId="509242021" sldId="394"/>
            <ac:spMk id="10" creationId="{B16CFA27-650C-B34C-B11B-F0EEB13220AF}"/>
          </ac:spMkLst>
        </pc:spChg>
        <pc:spChg chg="mod ord">
          <ac:chgData name="Jacqueline Landaeta" userId="S::jlandaeta_girlscouts.org@girlscoutsconnect.org::9d428fb6-2588-4867-85a9-c66cafdfb80a" providerId="AD" clId="Web-{9D10EA58-AFEA-DBFF-2A1B-64B154EB52F6}" dt="2022-06-22T21:58:09.171" v="1"/>
          <ac:spMkLst>
            <pc:docMk/>
            <pc:sldMk cId="509242021" sldId="394"/>
            <ac:spMk id="16" creationId="{CF990EC6-06A2-C04F-A951-FA5D255F1548}"/>
          </ac:spMkLst>
        </pc:spChg>
      </pc:sldChg>
      <pc:sldChg chg="modSp mod modClrScheme chgLayout">
        <pc:chgData name="Jacqueline Landaeta" userId="S::jlandaeta_girlscouts.org@girlscoutsconnect.org::9d428fb6-2588-4867-85a9-c66cafdfb80a" providerId="AD" clId="Web-{9D10EA58-AFEA-DBFF-2A1B-64B154EB52F6}" dt="2022-06-22T21:58:09.171" v="1"/>
        <pc:sldMkLst>
          <pc:docMk/>
          <pc:sldMk cId="265111482" sldId="395"/>
        </pc:sldMkLst>
        <pc:spChg chg="mod ord">
          <ac:chgData name="Jacqueline Landaeta" userId="S::jlandaeta_girlscouts.org@girlscoutsconnect.org::9d428fb6-2588-4867-85a9-c66cafdfb80a" providerId="AD" clId="Web-{9D10EA58-AFEA-DBFF-2A1B-64B154EB52F6}" dt="2022-06-22T21:58:09.171" v="1"/>
          <ac:spMkLst>
            <pc:docMk/>
            <pc:sldMk cId="265111482" sldId="395"/>
            <ac:spMk id="5" creationId="{13F5BE52-E0E9-7243-870C-BF3068B768A9}"/>
          </ac:spMkLst>
        </pc:spChg>
        <pc:spChg chg="mod ord">
          <ac:chgData name="Jacqueline Landaeta" userId="S::jlandaeta_girlscouts.org@girlscoutsconnect.org::9d428fb6-2588-4867-85a9-c66cafdfb80a" providerId="AD" clId="Web-{9D10EA58-AFEA-DBFF-2A1B-64B154EB52F6}" dt="2022-06-22T21:58:09.171" v="1"/>
          <ac:spMkLst>
            <pc:docMk/>
            <pc:sldMk cId="265111482" sldId="395"/>
            <ac:spMk id="9" creationId="{47D4D25D-781B-CB40-92D4-0F9C4650AC75}"/>
          </ac:spMkLst>
        </pc:spChg>
        <pc:spChg chg="mod ord">
          <ac:chgData name="Jacqueline Landaeta" userId="S::jlandaeta_girlscouts.org@girlscoutsconnect.org::9d428fb6-2588-4867-85a9-c66cafdfb80a" providerId="AD" clId="Web-{9D10EA58-AFEA-DBFF-2A1B-64B154EB52F6}" dt="2022-06-22T21:58:09.171" v="1"/>
          <ac:spMkLst>
            <pc:docMk/>
            <pc:sldMk cId="265111482" sldId="395"/>
            <ac:spMk id="14" creationId="{9A5C2107-3A05-FA4B-8DBE-E47B1A27F7C9}"/>
          </ac:spMkLst>
        </pc:spChg>
        <pc:spChg chg="mod ord">
          <ac:chgData name="Jacqueline Landaeta" userId="S::jlandaeta_girlscouts.org@girlscoutsconnect.org::9d428fb6-2588-4867-85a9-c66cafdfb80a" providerId="AD" clId="Web-{9D10EA58-AFEA-DBFF-2A1B-64B154EB52F6}" dt="2022-06-22T21:58:09.171" v="1"/>
          <ac:spMkLst>
            <pc:docMk/>
            <pc:sldMk cId="265111482" sldId="395"/>
            <ac:spMk id="16" creationId="{9D813DC5-6790-6843-90E7-C61F196A2FE7}"/>
          </ac:spMkLst>
        </pc:spChg>
      </pc:sldChg>
      <pc:sldChg chg="modSp mod modClrScheme chgLayout">
        <pc:chgData name="Jacqueline Landaeta" userId="S::jlandaeta_girlscouts.org@girlscoutsconnect.org::9d428fb6-2588-4867-85a9-c66cafdfb80a" providerId="AD" clId="Web-{9D10EA58-AFEA-DBFF-2A1B-64B154EB52F6}" dt="2022-06-22T21:58:09.171" v="1"/>
        <pc:sldMkLst>
          <pc:docMk/>
          <pc:sldMk cId="1364902108" sldId="396"/>
        </pc:sldMkLst>
        <pc:spChg chg="mod ord">
          <ac:chgData name="Jacqueline Landaeta" userId="S::jlandaeta_girlscouts.org@girlscoutsconnect.org::9d428fb6-2588-4867-85a9-c66cafdfb80a" providerId="AD" clId="Web-{9D10EA58-AFEA-DBFF-2A1B-64B154EB52F6}" dt="2022-06-22T21:58:09.171" v="1"/>
          <ac:spMkLst>
            <pc:docMk/>
            <pc:sldMk cId="1364902108" sldId="396"/>
            <ac:spMk id="6" creationId="{77884DEE-C8C1-7A4B-ABFF-C1C8986B702D}"/>
          </ac:spMkLst>
        </pc:spChg>
        <pc:spChg chg="mod ord">
          <ac:chgData name="Jacqueline Landaeta" userId="S::jlandaeta_girlscouts.org@girlscoutsconnect.org::9d428fb6-2588-4867-85a9-c66cafdfb80a" providerId="AD" clId="Web-{9D10EA58-AFEA-DBFF-2A1B-64B154EB52F6}" dt="2022-06-22T21:58:09.171" v="1"/>
          <ac:spMkLst>
            <pc:docMk/>
            <pc:sldMk cId="1364902108" sldId="396"/>
            <ac:spMk id="9" creationId="{B5248023-F52C-BC45-97D2-F91D0F048045}"/>
          </ac:spMkLst>
        </pc:spChg>
        <pc:spChg chg="mod ord">
          <ac:chgData name="Jacqueline Landaeta" userId="S::jlandaeta_girlscouts.org@girlscoutsconnect.org::9d428fb6-2588-4867-85a9-c66cafdfb80a" providerId="AD" clId="Web-{9D10EA58-AFEA-DBFF-2A1B-64B154EB52F6}" dt="2022-06-22T21:58:09.171" v="1"/>
          <ac:spMkLst>
            <pc:docMk/>
            <pc:sldMk cId="1364902108" sldId="396"/>
            <ac:spMk id="10" creationId="{68305DE3-BE0E-4A4C-ADB3-FA9FCF9B56CC}"/>
          </ac:spMkLst>
        </pc:spChg>
        <pc:spChg chg="mod ord">
          <ac:chgData name="Jacqueline Landaeta" userId="S::jlandaeta_girlscouts.org@girlscoutsconnect.org::9d428fb6-2588-4867-85a9-c66cafdfb80a" providerId="AD" clId="Web-{9D10EA58-AFEA-DBFF-2A1B-64B154EB52F6}" dt="2022-06-22T21:58:09.171" v="1"/>
          <ac:spMkLst>
            <pc:docMk/>
            <pc:sldMk cId="1364902108" sldId="396"/>
            <ac:spMk id="16" creationId="{C071401C-FCC0-5141-9088-45E57103CA40}"/>
          </ac:spMkLst>
        </pc:spChg>
      </pc:sldChg>
      <pc:sldChg chg="modSp mod modClrScheme chgLayout">
        <pc:chgData name="Jacqueline Landaeta" userId="S::jlandaeta_girlscouts.org@girlscoutsconnect.org::9d428fb6-2588-4867-85a9-c66cafdfb80a" providerId="AD" clId="Web-{9D10EA58-AFEA-DBFF-2A1B-64B154EB52F6}" dt="2022-06-22T21:58:09.171" v="1"/>
        <pc:sldMkLst>
          <pc:docMk/>
          <pc:sldMk cId="3365748882" sldId="397"/>
        </pc:sldMkLst>
        <pc:spChg chg="mod ord">
          <ac:chgData name="Jacqueline Landaeta" userId="S::jlandaeta_girlscouts.org@girlscoutsconnect.org::9d428fb6-2588-4867-85a9-c66cafdfb80a" providerId="AD" clId="Web-{9D10EA58-AFEA-DBFF-2A1B-64B154EB52F6}" dt="2022-06-22T21:58:09.171" v="1"/>
          <ac:spMkLst>
            <pc:docMk/>
            <pc:sldMk cId="3365748882" sldId="397"/>
            <ac:spMk id="6" creationId="{B439F18C-C611-FA46-A30D-56973CB81E9E}"/>
          </ac:spMkLst>
        </pc:spChg>
        <pc:spChg chg="mod ord">
          <ac:chgData name="Jacqueline Landaeta" userId="S::jlandaeta_girlscouts.org@girlscoutsconnect.org::9d428fb6-2588-4867-85a9-c66cafdfb80a" providerId="AD" clId="Web-{9D10EA58-AFEA-DBFF-2A1B-64B154EB52F6}" dt="2022-06-22T21:58:09.171" v="1"/>
          <ac:spMkLst>
            <pc:docMk/>
            <pc:sldMk cId="3365748882" sldId="397"/>
            <ac:spMk id="9" creationId="{E2FAE990-0B87-014D-884B-C09FEDB8CB11}"/>
          </ac:spMkLst>
        </pc:spChg>
        <pc:spChg chg="mod ord">
          <ac:chgData name="Jacqueline Landaeta" userId="S::jlandaeta_girlscouts.org@girlscoutsconnect.org::9d428fb6-2588-4867-85a9-c66cafdfb80a" providerId="AD" clId="Web-{9D10EA58-AFEA-DBFF-2A1B-64B154EB52F6}" dt="2022-06-22T21:58:09.171" v="1"/>
          <ac:spMkLst>
            <pc:docMk/>
            <pc:sldMk cId="3365748882" sldId="397"/>
            <ac:spMk id="10" creationId="{C6AC2410-0D5A-8F49-861B-4A212CACAA9F}"/>
          </ac:spMkLst>
        </pc:spChg>
        <pc:spChg chg="mod ord">
          <ac:chgData name="Jacqueline Landaeta" userId="S::jlandaeta_girlscouts.org@girlscoutsconnect.org::9d428fb6-2588-4867-85a9-c66cafdfb80a" providerId="AD" clId="Web-{9D10EA58-AFEA-DBFF-2A1B-64B154EB52F6}" dt="2022-06-22T21:58:09.171" v="1"/>
          <ac:spMkLst>
            <pc:docMk/>
            <pc:sldMk cId="3365748882" sldId="397"/>
            <ac:spMk id="16" creationId="{2E02D5A6-4EC7-BD49-B1EE-F9E2390C0C78}"/>
          </ac:spMkLst>
        </pc:spChg>
      </pc:sldChg>
      <pc:sldChg chg="modSp mod modClrScheme chgLayout">
        <pc:chgData name="Jacqueline Landaeta" userId="S::jlandaeta_girlscouts.org@girlscoutsconnect.org::9d428fb6-2588-4867-85a9-c66cafdfb80a" providerId="AD" clId="Web-{9D10EA58-AFEA-DBFF-2A1B-64B154EB52F6}" dt="2022-06-22T21:58:09.171" v="1"/>
        <pc:sldMkLst>
          <pc:docMk/>
          <pc:sldMk cId="3402910884" sldId="398"/>
        </pc:sldMkLst>
        <pc:spChg chg="mod ord">
          <ac:chgData name="Jacqueline Landaeta" userId="S::jlandaeta_girlscouts.org@girlscoutsconnect.org::9d428fb6-2588-4867-85a9-c66cafdfb80a" providerId="AD" clId="Web-{9D10EA58-AFEA-DBFF-2A1B-64B154EB52F6}" dt="2022-06-22T21:58:09.171" v="1"/>
          <ac:spMkLst>
            <pc:docMk/>
            <pc:sldMk cId="3402910884" sldId="398"/>
            <ac:spMk id="6" creationId="{6F9A98B2-E093-F54E-9B1E-B046D59C0B88}"/>
          </ac:spMkLst>
        </pc:spChg>
        <pc:spChg chg="mod ord">
          <ac:chgData name="Jacqueline Landaeta" userId="S::jlandaeta_girlscouts.org@girlscoutsconnect.org::9d428fb6-2588-4867-85a9-c66cafdfb80a" providerId="AD" clId="Web-{9D10EA58-AFEA-DBFF-2A1B-64B154EB52F6}" dt="2022-06-22T21:58:09.171" v="1"/>
          <ac:spMkLst>
            <pc:docMk/>
            <pc:sldMk cId="3402910884" sldId="398"/>
            <ac:spMk id="9" creationId="{B5533840-D040-B040-BA6D-B1FC2A0C3732}"/>
          </ac:spMkLst>
        </pc:spChg>
        <pc:spChg chg="mod ord">
          <ac:chgData name="Jacqueline Landaeta" userId="S::jlandaeta_girlscouts.org@girlscoutsconnect.org::9d428fb6-2588-4867-85a9-c66cafdfb80a" providerId="AD" clId="Web-{9D10EA58-AFEA-DBFF-2A1B-64B154EB52F6}" dt="2022-06-22T21:58:09.171" v="1"/>
          <ac:spMkLst>
            <pc:docMk/>
            <pc:sldMk cId="3402910884" sldId="398"/>
            <ac:spMk id="10" creationId="{8D0B1BE8-E6A6-374B-9FAC-92D94FA19EB8}"/>
          </ac:spMkLst>
        </pc:spChg>
        <pc:spChg chg="mod ord">
          <ac:chgData name="Jacqueline Landaeta" userId="S::jlandaeta_girlscouts.org@girlscoutsconnect.org::9d428fb6-2588-4867-85a9-c66cafdfb80a" providerId="AD" clId="Web-{9D10EA58-AFEA-DBFF-2A1B-64B154EB52F6}" dt="2022-06-22T21:58:09.171" v="1"/>
          <ac:spMkLst>
            <pc:docMk/>
            <pc:sldMk cId="3402910884" sldId="398"/>
            <ac:spMk id="16" creationId="{06CBCE84-7D8F-CB48-9C8D-4D47469211FD}"/>
          </ac:spMkLst>
        </pc:spChg>
      </pc:sldChg>
      <pc:sldChg chg="modSp mod modClrScheme chgLayout">
        <pc:chgData name="Jacqueline Landaeta" userId="S::jlandaeta_girlscouts.org@girlscoutsconnect.org::9d428fb6-2588-4867-85a9-c66cafdfb80a" providerId="AD" clId="Web-{9D10EA58-AFEA-DBFF-2A1B-64B154EB52F6}" dt="2022-06-22T21:58:09.171" v="1"/>
        <pc:sldMkLst>
          <pc:docMk/>
          <pc:sldMk cId="2458569606" sldId="399"/>
        </pc:sldMkLst>
        <pc:spChg chg="mod ord">
          <ac:chgData name="Jacqueline Landaeta" userId="S::jlandaeta_girlscouts.org@girlscoutsconnect.org::9d428fb6-2588-4867-85a9-c66cafdfb80a" providerId="AD" clId="Web-{9D10EA58-AFEA-DBFF-2A1B-64B154EB52F6}" dt="2022-06-22T21:58:09.171" v="1"/>
          <ac:spMkLst>
            <pc:docMk/>
            <pc:sldMk cId="2458569606" sldId="399"/>
            <ac:spMk id="6" creationId="{C7AFFA77-937C-A84E-9AF1-A031C94BE760}"/>
          </ac:spMkLst>
        </pc:spChg>
        <pc:spChg chg="mod ord">
          <ac:chgData name="Jacqueline Landaeta" userId="S::jlandaeta_girlscouts.org@girlscoutsconnect.org::9d428fb6-2588-4867-85a9-c66cafdfb80a" providerId="AD" clId="Web-{9D10EA58-AFEA-DBFF-2A1B-64B154EB52F6}" dt="2022-06-22T21:58:09.171" v="1"/>
          <ac:spMkLst>
            <pc:docMk/>
            <pc:sldMk cId="2458569606" sldId="399"/>
            <ac:spMk id="9" creationId="{E4408619-BF3C-AE4C-B6E3-7AEBF53C0D7E}"/>
          </ac:spMkLst>
        </pc:spChg>
        <pc:spChg chg="mod ord">
          <ac:chgData name="Jacqueline Landaeta" userId="S::jlandaeta_girlscouts.org@girlscoutsconnect.org::9d428fb6-2588-4867-85a9-c66cafdfb80a" providerId="AD" clId="Web-{9D10EA58-AFEA-DBFF-2A1B-64B154EB52F6}" dt="2022-06-22T21:58:09.171" v="1"/>
          <ac:spMkLst>
            <pc:docMk/>
            <pc:sldMk cId="2458569606" sldId="399"/>
            <ac:spMk id="10" creationId="{535AB31B-E8EB-6F43-A495-AF570E4AB4D2}"/>
          </ac:spMkLst>
        </pc:spChg>
        <pc:spChg chg="mod ord">
          <ac:chgData name="Jacqueline Landaeta" userId="S::jlandaeta_girlscouts.org@girlscoutsconnect.org::9d428fb6-2588-4867-85a9-c66cafdfb80a" providerId="AD" clId="Web-{9D10EA58-AFEA-DBFF-2A1B-64B154EB52F6}" dt="2022-06-22T21:58:09.171" v="1"/>
          <ac:spMkLst>
            <pc:docMk/>
            <pc:sldMk cId="2458569606" sldId="399"/>
            <ac:spMk id="16" creationId="{7B7D3A55-F947-4C44-9380-2FD784307952}"/>
          </ac:spMkLst>
        </pc:spChg>
      </pc:sldChg>
      <pc:sldChg chg="modSp mod modClrScheme chgLayout">
        <pc:chgData name="Jacqueline Landaeta" userId="S::jlandaeta_girlscouts.org@girlscoutsconnect.org::9d428fb6-2588-4867-85a9-c66cafdfb80a" providerId="AD" clId="Web-{9D10EA58-AFEA-DBFF-2A1B-64B154EB52F6}" dt="2022-06-22T21:58:09.171" v="1"/>
        <pc:sldMkLst>
          <pc:docMk/>
          <pc:sldMk cId="4196160038" sldId="400"/>
        </pc:sldMkLst>
        <pc:spChg chg="mod ord">
          <ac:chgData name="Jacqueline Landaeta" userId="S::jlandaeta_girlscouts.org@girlscoutsconnect.org::9d428fb6-2588-4867-85a9-c66cafdfb80a" providerId="AD" clId="Web-{9D10EA58-AFEA-DBFF-2A1B-64B154EB52F6}" dt="2022-06-22T21:58:09.171" v="1"/>
          <ac:spMkLst>
            <pc:docMk/>
            <pc:sldMk cId="4196160038" sldId="400"/>
            <ac:spMk id="6" creationId="{08EE8463-0BD7-7248-A3A2-0DA324AD5A37}"/>
          </ac:spMkLst>
        </pc:spChg>
        <pc:spChg chg="mod ord">
          <ac:chgData name="Jacqueline Landaeta" userId="S::jlandaeta_girlscouts.org@girlscoutsconnect.org::9d428fb6-2588-4867-85a9-c66cafdfb80a" providerId="AD" clId="Web-{9D10EA58-AFEA-DBFF-2A1B-64B154EB52F6}" dt="2022-06-22T21:58:09.171" v="1"/>
          <ac:spMkLst>
            <pc:docMk/>
            <pc:sldMk cId="4196160038" sldId="400"/>
            <ac:spMk id="9" creationId="{A9A18CE1-A2A5-C241-A365-527C0D167686}"/>
          </ac:spMkLst>
        </pc:spChg>
        <pc:spChg chg="mod ord">
          <ac:chgData name="Jacqueline Landaeta" userId="S::jlandaeta_girlscouts.org@girlscoutsconnect.org::9d428fb6-2588-4867-85a9-c66cafdfb80a" providerId="AD" clId="Web-{9D10EA58-AFEA-DBFF-2A1B-64B154EB52F6}" dt="2022-06-22T21:58:09.171" v="1"/>
          <ac:spMkLst>
            <pc:docMk/>
            <pc:sldMk cId="4196160038" sldId="400"/>
            <ac:spMk id="10" creationId="{409EA625-B527-544A-A199-C4838616DD8D}"/>
          </ac:spMkLst>
        </pc:spChg>
        <pc:spChg chg="mod ord">
          <ac:chgData name="Jacqueline Landaeta" userId="S::jlandaeta_girlscouts.org@girlscoutsconnect.org::9d428fb6-2588-4867-85a9-c66cafdfb80a" providerId="AD" clId="Web-{9D10EA58-AFEA-DBFF-2A1B-64B154EB52F6}" dt="2022-06-22T21:58:09.171" v="1"/>
          <ac:spMkLst>
            <pc:docMk/>
            <pc:sldMk cId="4196160038" sldId="400"/>
            <ac:spMk id="16" creationId="{39071C16-8CC0-064F-A88E-866077DCC2BC}"/>
          </ac:spMkLst>
        </pc:spChg>
      </pc:sldChg>
      <pc:sldChg chg="modSp mod modClrScheme chgLayout">
        <pc:chgData name="Jacqueline Landaeta" userId="S::jlandaeta_girlscouts.org@girlscoutsconnect.org::9d428fb6-2588-4867-85a9-c66cafdfb80a" providerId="AD" clId="Web-{9D10EA58-AFEA-DBFF-2A1B-64B154EB52F6}" dt="2022-06-22T21:58:09.171" v="1"/>
        <pc:sldMkLst>
          <pc:docMk/>
          <pc:sldMk cId="2027756863" sldId="402"/>
        </pc:sldMkLst>
        <pc:spChg chg="mod ord">
          <ac:chgData name="Jacqueline Landaeta" userId="S::jlandaeta_girlscouts.org@girlscoutsconnect.org::9d428fb6-2588-4867-85a9-c66cafdfb80a" providerId="AD" clId="Web-{9D10EA58-AFEA-DBFF-2A1B-64B154EB52F6}" dt="2022-06-22T21:58:09.171" v="1"/>
          <ac:spMkLst>
            <pc:docMk/>
            <pc:sldMk cId="2027756863" sldId="402"/>
            <ac:spMk id="6" creationId="{2FB9354D-0264-AA43-A2BE-2ED5490733A6}"/>
          </ac:spMkLst>
        </pc:spChg>
        <pc:spChg chg="mod ord">
          <ac:chgData name="Jacqueline Landaeta" userId="S::jlandaeta_girlscouts.org@girlscoutsconnect.org::9d428fb6-2588-4867-85a9-c66cafdfb80a" providerId="AD" clId="Web-{9D10EA58-AFEA-DBFF-2A1B-64B154EB52F6}" dt="2022-06-22T21:58:09.171" v="1"/>
          <ac:spMkLst>
            <pc:docMk/>
            <pc:sldMk cId="2027756863" sldId="402"/>
            <ac:spMk id="9" creationId="{DD1435ED-CB8E-984B-950C-BA0C1599C1F3}"/>
          </ac:spMkLst>
        </pc:spChg>
        <pc:spChg chg="mod ord">
          <ac:chgData name="Jacqueline Landaeta" userId="S::jlandaeta_girlscouts.org@girlscoutsconnect.org::9d428fb6-2588-4867-85a9-c66cafdfb80a" providerId="AD" clId="Web-{9D10EA58-AFEA-DBFF-2A1B-64B154EB52F6}" dt="2022-06-22T21:58:09.171" v="1"/>
          <ac:spMkLst>
            <pc:docMk/>
            <pc:sldMk cId="2027756863" sldId="402"/>
            <ac:spMk id="10" creationId="{FE50D2D2-2CBD-9246-B200-F37D04C587F0}"/>
          </ac:spMkLst>
        </pc:spChg>
        <pc:spChg chg="mod ord">
          <ac:chgData name="Jacqueline Landaeta" userId="S::jlandaeta_girlscouts.org@girlscoutsconnect.org::9d428fb6-2588-4867-85a9-c66cafdfb80a" providerId="AD" clId="Web-{9D10EA58-AFEA-DBFF-2A1B-64B154EB52F6}" dt="2022-06-22T21:58:09.171" v="1"/>
          <ac:spMkLst>
            <pc:docMk/>
            <pc:sldMk cId="2027756863" sldId="402"/>
            <ac:spMk id="16" creationId="{ECF72A87-82BC-994D-9B59-BED328B4B29C}"/>
          </ac:spMkLst>
        </pc:spChg>
      </pc:sldChg>
      <pc:sldChg chg="modSp mod modClrScheme chgLayout">
        <pc:chgData name="Jacqueline Landaeta" userId="S::jlandaeta_girlscouts.org@girlscoutsconnect.org::9d428fb6-2588-4867-85a9-c66cafdfb80a" providerId="AD" clId="Web-{9D10EA58-AFEA-DBFF-2A1B-64B154EB52F6}" dt="2022-06-22T21:58:09.171" v="1"/>
        <pc:sldMkLst>
          <pc:docMk/>
          <pc:sldMk cId="874526557" sldId="405"/>
        </pc:sldMkLst>
        <pc:spChg chg="mod ord">
          <ac:chgData name="Jacqueline Landaeta" userId="S::jlandaeta_girlscouts.org@girlscoutsconnect.org::9d428fb6-2588-4867-85a9-c66cafdfb80a" providerId="AD" clId="Web-{9D10EA58-AFEA-DBFF-2A1B-64B154EB52F6}" dt="2022-06-22T21:58:09.171" v="1"/>
          <ac:spMkLst>
            <pc:docMk/>
            <pc:sldMk cId="874526557" sldId="405"/>
            <ac:spMk id="4" creationId="{73BCB172-2C44-FA46-818A-22B9F79B683B}"/>
          </ac:spMkLst>
        </pc:spChg>
        <pc:spChg chg="mod ord">
          <ac:chgData name="Jacqueline Landaeta" userId="S::jlandaeta_girlscouts.org@girlscoutsconnect.org::9d428fb6-2588-4867-85a9-c66cafdfb80a" providerId="AD" clId="Web-{9D10EA58-AFEA-DBFF-2A1B-64B154EB52F6}" dt="2022-06-22T21:58:09.171" v="1"/>
          <ac:spMkLst>
            <pc:docMk/>
            <pc:sldMk cId="874526557" sldId="405"/>
            <ac:spMk id="23" creationId="{71E6CEF2-D9FD-9440-B04C-B03333380D9F}"/>
          </ac:spMkLst>
        </pc:spChg>
      </pc:sldChg>
      <pc:sldChg chg="modSp mod modClrScheme chgLayout">
        <pc:chgData name="Jacqueline Landaeta" userId="S::jlandaeta_girlscouts.org@girlscoutsconnect.org::9d428fb6-2588-4867-85a9-c66cafdfb80a" providerId="AD" clId="Web-{9D10EA58-AFEA-DBFF-2A1B-64B154EB52F6}" dt="2022-06-22T21:58:09.171" v="1"/>
        <pc:sldMkLst>
          <pc:docMk/>
          <pc:sldMk cId="1534006234" sldId="423"/>
        </pc:sldMkLst>
        <pc:spChg chg="mod ord">
          <ac:chgData name="Jacqueline Landaeta" userId="S::jlandaeta_girlscouts.org@girlscoutsconnect.org::9d428fb6-2588-4867-85a9-c66cafdfb80a" providerId="AD" clId="Web-{9D10EA58-AFEA-DBFF-2A1B-64B154EB52F6}" dt="2022-06-22T21:58:09.171" v="1"/>
          <ac:spMkLst>
            <pc:docMk/>
            <pc:sldMk cId="1534006234" sldId="423"/>
            <ac:spMk id="9" creationId="{2E6D2A7C-D764-2E4A-A2DD-AF5D07AAABE2}"/>
          </ac:spMkLst>
        </pc:spChg>
        <pc:spChg chg="mod ord">
          <ac:chgData name="Jacqueline Landaeta" userId="S::jlandaeta_girlscouts.org@girlscoutsconnect.org::9d428fb6-2588-4867-85a9-c66cafdfb80a" providerId="AD" clId="Web-{9D10EA58-AFEA-DBFF-2A1B-64B154EB52F6}" dt="2022-06-22T21:58:09.171" v="1"/>
          <ac:spMkLst>
            <pc:docMk/>
            <pc:sldMk cId="1534006234" sldId="423"/>
            <ac:spMk id="10" creationId="{8BA00147-08DF-0847-BFEE-E455CF0B993B}"/>
          </ac:spMkLst>
        </pc:spChg>
        <pc:spChg chg="mod ord">
          <ac:chgData name="Jacqueline Landaeta" userId="S::jlandaeta_girlscouts.org@girlscoutsconnect.org::9d428fb6-2588-4867-85a9-c66cafdfb80a" providerId="AD" clId="Web-{9D10EA58-AFEA-DBFF-2A1B-64B154EB52F6}" dt="2022-06-22T21:58:09.171" v="1"/>
          <ac:spMkLst>
            <pc:docMk/>
            <pc:sldMk cId="1534006234" sldId="423"/>
            <ac:spMk id="11" creationId="{DDAFEF6A-ADAD-8B4D-B38D-45556358AABA}"/>
          </ac:spMkLst>
        </pc:spChg>
        <pc:spChg chg="mod ord">
          <ac:chgData name="Jacqueline Landaeta" userId="S::jlandaeta_girlscouts.org@girlscoutsconnect.org::9d428fb6-2588-4867-85a9-c66cafdfb80a" providerId="AD" clId="Web-{9D10EA58-AFEA-DBFF-2A1B-64B154EB52F6}" dt="2022-06-22T21:58:09.171" v="1"/>
          <ac:spMkLst>
            <pc:docMk/>
            <pc:sldMk cId="1534006234" sldId="423"/>
            <ac:spMk id="16" creationId="{2152244A-D2BE-474E-AAC8-C50A74DE72A5}"/>
          </ac:spMkLst>
        </pc:spChg>
      </pc:sldChg>
      <pc:sldChg chg="modSp mod modClrScheme chgLayout">
        <pc:chgData name="Jacqueline Landaeta" userId="S::jlandaeta_girlscouts.org@girlscoutsconnect.org::9d428fb6-2588-4867-85a9-c66cafdfb80a" providerId="AD" clId="Web-{9D10EA58-AFEA-DBFF-2A1B-64B154EB52F6}" dt="2022-06-22T21:58:09.171" v="1"/>
        <pc:sldMkLst>
          <pc:docMk/>
          <pc:sldMk cId="2415282094" sldId="424"/>
        </pc:sldMkLst>
        <pc:spChg chg="mod ord">
          <ac:chgData name="Jacqueline Landaeta" userId="S::jlandaeta_girlscouts.org@girlscoutsconnect.org::9d428fb6-2588-4867-85a9-c66cafdfb80a" providerId="AD" clId="Web-{9D10EA58-AFEA-DBFF-2A1B-64B154EB52F6}" dt="2022-06-22T21:58:09.171" v="1"/>
          <ac:spMkLst>
            <pc:docMk/>
            <pc:sldMk cId="2415282094" sldId="424"/>
            <ac:spMk id="4" creationId="{77015B79-2244-754D-986B-647891089F94}"/>
          </ac:spMkLst>
        </pc:spChg>
        <pc:spChg chg="mod ord">
          <ac:chgData name="Jacqueline Landaeta" userId="S::jlandaeta_girlscouts.org@girlscoutsconnect.org::9d428fb6-2588-4867-85a9-c66cafdfb80a" providerId="AD" clId="Web-{9D10EA58-AFEA-DBFF-2A1B-64B154EB52F6}" dt="2022-06-22T21:58:09.171" v="1"/>
          <ac:spMkLst>
            <pc:docMk/>
            <pc:sldMk cId="2415282094" sldId="424"/>
            <ac:spMk id="5" creationId="{E0CD5F98-29D1-CD46-AFF2-2D32A4AF8389}"/>
          </ac:spMkLst>
        </pc:spChg>
        <pc:spChg chg="mod ord">
          <ac:chgData name="Jacqueline Landaeta" userId="S::jlandaeta_girlscouts.org@girlscoutsconnect.org::9d428fb6-2588-4867-85a9-c66cafdfb80a" providerId="AD" clId="Web-{9D10EA58-AFEA-DBFF-2A1B-64B154EB52F6}" dt="2022-06-22T21:58:09.171" v="1"/>
          <ac:spMkLst>
            <pc:docMk/>
            <pc:sldMk cId="2415282094" sldId="424"/>
            <ac:spMk id="11" creationId="{F5F3D1EB-D4F3-AB4C-85EB-914F56A9C188}"/>
          </ac:spMkLst>
        </pc:spChg>
        <pc:spChg chg="mod ord">
          <ac:chgData name="Jacqueline Landaeta" userId="S::jlandaeta_girlscouts.org@girlscoutsconnect.org::9d428fb6-2588-4867-85a9-c66cafdfb80a" providerId="AD" clId="Web-{9D10EA58-AFEA-DBFF-2A1B-64B154EB52F6}" dt="2022-06-22T21:58:09.171" v="1"/>
          <ac:spMkLst>
            <pc:docMk/>
            <pc:sldMk cId="2415282094" sldId="424"/>
            <ac:spMk id="17" creationId="{128A9529-2FDC-7C46-BDC2-5CAB0AF6A5AF}"/>
          </ac:spMkLst>
        </pc:spChg>
      </pc:sldChg>
      <pc:sldChg chg="modSp mod modClrScheme chgLayout">
        <pc:chgData name="Jacqueline Landaeta" userId="S::jlandaeta_girlscouts.org@girlscoutsconnect.org::9d428fb6-2588-4867-85a9-c66cafdfb80a" providerId="AD" clId="Web-{9D10EA58-AFEA-DBFF-2A1B-64B154EB52F6}" dt="2022-06-22T21:58:09.171" v="1"/>
        <pc:sldMkLst>
          <pc:docMk/>
          <pc:sldMk cId="1210262526" sldId="425"/>
        </pc:sldMkLst>
        <pc:spChg chg="mod ord">
          <ac:chgData name="Jacqueline Landaeta" userId="S::jlandaeta_girlscouts.org@girlscoutsconnect.org::9d428fb6-2588-4867-85a9-c66cafdfb80a" providerId="AD" clId="Web-{9D10EA58-AFEA-DBFF-2A1B-64B154EB52F6}" dt="2022-06-22T21:58:09.171" v="1"/>
          <ac:spMkLst>
            <pc:docMk/>
            <pc:sldMk cId="1210262526" sldId="425"/>
            <ac:spMk id="2" creationId="{29B6385B-9DEC-DB4E-9FA6-7A542713B1F4}"/>
          </ac:spMkLst>
        </pc:spChg>
        <pc:spChg chg="mod ord">
          <ac:chgData name="Jacqueline Landaeta" userId="S::jlandaeta_girlscouts.org@girlscoutsconnect.org::9d428fb6-2588-4867-85a9-c66cafdfb80a" providerId="AD" clId="Web-{9D10EA58-AFEA-DBFF-2A1B-64B154EB52F6}" dt="2022-06-22T21:58:09.171" v="1"/>
          <ac:spMkLst>
            <pc:docMk/>
            <pc:sldMk cId="1210262526" sldId="425"/>
            <ac:spMk id="4" creationId="{A708838B-6CE7-E346-9D0F-3B79DE43DB39}"/>
          </ac:spMkLst>
        </pc:spChg>
        <pc:spChg chg="mod ord">
          <ac:chgData name="Jacqueline Landaeta" userId="S::jlandaeta_girlscouts.org@girlscoutsconnect.org::9d428fb6-2588-4867-85a9-c66cafdfb80a" providerId="AD" clId="Web-{9D10EA58-AFEA-DBFF-2A1B-64B154EB52F6}" dt="2022-06-22T21:58:09.171" v="1"/>
          <ac:spMkLst>
            <pc:docMk/>
            <pc:sldMk cId="1210262526" sldId="425"/>
            <ac:spMk id="5" creationId="{10414732-1DFB-D849-9233-CBF8F0F5CD2D}"/>
          </ac:spMkLst>
        </pc:spChg>
        <pc:spChg chg="mod ord">
          <ac:chgData name="Jacqueline Landaeta" userId="S::jlandaeta_girlscouts.org@girlscoutsconnect.org::9d428fb6-2588-4867-85a9-c66cafdfb80a" providerId="AD" clId="Web-{9D10EA58-AFEA-DBFF-2A1B-64B154EB52F6}" dt="2022-06-22T21:58:09.171" v="1"/>
          <ac:spMkLst>
            <pc:docMk/>
            <pc:sldMk cId="1210262526" sldId="425"/>
            <ac:spMk id="17" creationId="{84ABDB9C-F784-F14C-8AB6-425A7E858330}"/>
          </ac:spMkLst>
        </pc:spChg>
      </pc:sldChg>
      <pc:sldChg chg="modSp mod modClrScheme chgLayout">
        <pc:chgData name="Jacqueline Landaeta" userId="S::jlandaeta_girlscouts.org@girlscoutsconnect.org::9d428fb6-2588-4867-85a9-c66cafdfb80a" providerId="AD" clId="Web-{9D10EA58-AFEA-DBFF-2A1B-64B154EB52F6}" dt="2022-06-22T21:58:09.171" v="1"/>
        <pc:sldMkLst>
          <pc:docMk/>
          <pc:sldMk cId="768140158" sldId="426"/>
        </pc:sldMkLst>
        <pc:spChg chg="mod ord">
          <ac:chgData name="Jacqueline Landaeta" userId="S::jlandaeta_girlscouts.org@girlscoutsconnect.org::9d428fb6-2588-4867-85a9-c66cafdfb80a" providerId="AD" clId="Web-{9D10EA58-AFEA-DBFF-2A1B-64B154EB52F6}" dt="2022-06-22T21:58:09.171" v="1"/>
          <ac:spMkLst>
            <pc:docMk/>
            <pc:sldMk cId="768140158" sldId="426"/>
            <ac:spMk id="2" creationId="{29B6385B-9DEC-DB4E-9FA6-7A542713B1F4}"/>
          </ac:spMkLst>
        </pc:spChg>
        <pc:spChg chg="mod ord">
          <ac:chgData name="Jacqueline Landaeta" userId="S::jlandaeta_girlscouts.org@girlscoutsconnect.org::9d428fb6-2588-4867-85a9-c66cafdfb80a" providerId="AD" clId="Web-{9D10EA58-AFEA-DBFF-2A1B-64B154EB52F6}" dt="2022-06-22T21:58:09.171" v="1"/>
          <ac:spMkLst>
            <pc:docMk/>
            <pc:sldMk cId="768140158" sldId="426"/>
            <ac:spMk id="4" creationId="{A708838B-6CE7-E346-9D0F-3B79DE43DB39}"/>
          </ac:spMkLst>
        </pc:spChg>
        <pc:spChg chg="mod ord">
          <ac:chgData name="Jacqueline Landaeta" userId="S::jlandaeta_girlscouts.org@girlscoutsconnect.org::9d428fb6-2588-4867-85a9-c66cafdfb80a" providerId="AD" clId="Web-{9D10EA58-AFEA-DBFF-2A1B-64B154EB52F6}" dt="2022-06-22T21:58:09.171" v="1"/>
          <ac:spMkLst>
            <pc:docMk/>
            <pc:sldMk cId="768140158" sldId="426"/>
            <ac:spMk id="5" creationId="{10414732-1DFB-D849-9233-CBF8F0F5CD2D}"/>
          </ac:spMkLst>
        </pc:spChg>
        <pc:spChg chg="mod ord">
          <ac:chgData name="Jacqueline Landaeta" userId="S::jlandaeta_girlscouts.org@girlscoutsconnect.org::9d428fb6-2588-4867-85a9-c66cafdfb80a" providerId="AD" clId="Web-{9D10EA58-AFEA-DBFF-2A1B-64B154EB52F6}" dt="2022-06-22T21:58:09.171" v="1"/>
          <ac:spMkLst>
            <pc:docMk/>
            <pc:sldMk cId="768140158" sldId="426"/>
            <ac:spMk id="17" creationId="{B694401C-2DE8-5144-8CA0-27624E24B3E8}"/>
          </ac:spMkLst>
        </pc:spChg>
      </pc:sldChg>
      <pc:sldChg chg="modSp mod modClrScheme chgLayout">
        <pc:chgData name="Jacqueline Landaeta" userId="S::jlandaeta_girlscouts.org@girlscoutsconnect.org::9d428fb6-2588-4867-85a9-c66cafdfb80a" providerId="AD" clId="Web-{9D10EA58-AFEA-DBFF-2A1B-64B154EB52F6}" dt="2022-06-22T21:58:09.171" v="1"/>
        <pc:sldMkLst>
          <pc:docMk/>
          <pc:sldMk cId="3657092126" sldId="427"/>
        </pc:sldMkLst>
        <pc:spChg chg="mod ord">
          <ac:chgData name="Jacqueline Landaeta" userId="S::jlandaeta_girlscouts.org@girlscoutsconnect.org::9d428fb6-2588-4867-85a9-c66cafdfb80a" providerId="AD" clId="Web-{9D10EA58-AFEA-DBFF-2A1B-64B154EB52F6}" dt="2022-06-22T21:58:09.171" v="1"/>
          <ac:spMkLst>
            <pc:docMk/>
            <pc:sldMk cId="3657092126" sldId="427"/>
            <ac:spMk id="3" creationId="{9BABC679-BBB3-5C46-9305-BA6F5DEE986A}"/>
          </ac:spMkLst>
        </pc:spChg>
        <pc:spChg chg="mod ord">
          <ac:chgData name="Jacqueline Landaeta" userId="S::jlandaeta_girlscouts.org@girlscoutsconnect.org::9d428fb6-2588-4867-85a9-c66cafdfb80a" providerId="AD" clId="Web-{9D10EA58-AFEA-DBFF-2A1B-64B154EB52F6}" dt="2022-06-22T21:58:09.171" v="1"/>
          <ac:spMkLst>
            <pc:docMk/>
            <pc:sldMk cId="3657092126" sldId="427"/>
            <ac:spMk id="5" creationId="{0BFFAC78-B968-004A-9BC1-4E97E4282B5F}"/>
          </ac:spMkLst>
        </pc:spChg>
        <pc:spChg chg="mod ord">
          <ac:chgData name="Jacqueline Landaeta" userId="S::jlandaeta_girlscouts.org@girlscoutsconnect.org::9d428fb6-2588-4867-85a9-c66cafdfb80a" providerId="AD" clId="Web-{9D10EA58-AFEA-DBFF-2A1B-64B154EB52F6}" dt="2022-06-22T21:58:09.171" v="1"/>
          <ac:spMkLst>
            <pc:docMk/>
            <pc:sldMk cId="3657092126" sldId="427"/>
            <ac:spMk id="6" creationId="{86504931-F09F-8B4B-9A0E-A189C091DA9B}"/>
          </ac:spMkLst>
        </pc:spChg>
        <pc:spChg chg="mod ord">
          <ac:chgData name="Jacqueline Landaeta" userId="S::jlandaeta_girlscouts.org@girlscoutsconnect.org::9d428fb6-2588-4867-85a9-c66cafdfb80a" providerId="AD" clId="Web-{9D10EA58-AFEA-DBFF-2A1B-64B154EB52F6}" dt="2022-06-22T21:58:09.171" v="1"/>
          <ac:spMkLst>
            <pc:docMk/>
            <pc:sldMk cId="3657092126" sldId="427"/>
            <ac:spMk id="17" creationId="{BC9B1A17-1525-EB4E-848E-CD4085B5F277}"/>
          </ac:spMkLst>
        </pc:spChg>
      </pc:sldChg>
      <pc:sldChg chg="modSp mod modClrScheme chgLayout">
        <pc:chgData name="Jacqueline Landaeta" userId="S::jlandaeta_girlscouts.org@girlscoutsconnect.org::9d428fb6-2588-4867-85a9-c66cafdfb80a" providerId="AD" clId="Web-{9D10EA58-AFEA-DBFF-2A1B-64B154EB52F6}" dt="2022-06-22T21:58:09.171" v="1"/>
        <pc:sldMkLst>
          <pc:docMk/>
          <pc:sldMk cId="661215250" sldId="428"/>
        </pc:sldMkLst>
        <pc:spChg chg="mod ord">
          <ac:chgData name="Jacqueline Landaeta" userId="S::jlandaeta_girlscouts.org@girlscoutsconnect.org::9d428fb6-2588-4867-85a9-c66cafdfb80a" providerId="AD" clId="Web-{9D10EA58-AFEA-DBFF-2A1B-64B154EB52F6}" dt="2022-06-22T21:58:09.171" v="1"/>
          <ac:spMkLst>
            <pc:docMk/>
            <pc:sldMk cId="661215250" sldId="428"/>
            <ac:spMk id="3" creationId="{9BABC679-BBB3-5C46-9305-BA6F5DEE986A}"/>
          </ac:spMkLst>
        </pc:spChg>
        <pc:spChg chg="mod ord">
          <ac:chgData name="Jacqueline Landaeta" userId="S::jlandaeta_girlscouts.org@girlscoutsconnect.org::9d428fb6-2588-4867-85a9-c66cafdfb80a" providerId="AD" clId="Web-{9D10EA58-AFEA-DBFF-2A1B-64B154EB52F6}" dt="2022-06-22T21:58:09.171" v="1"/>
          <ac:spMkLst>
            <pc:docMk/>
            <pc:sldMk cId="661215250" sldId="428"/>
            <ac:spMk id="5" creationId="{0BFFAC78-B968-004A-9BC1-4E97E4282B5F}"/>
          </ac:spMkLst>
        </pc:spChg>
        <pc:spChg chg="mod ord">
          <ac:chgData name="Jacqueline Landaeta" userId="S::jlandaeta_girlscouts.org@girlscoutsconnect.org::9d428fb6-2588-4867-85a9-c66cafdfb80a" providerId="AD" clId="Web-{9D10EA58-AFEA-DBFF-2A1B-64B154EB52F6}" dt="2022-06-22T21:58:09.171" v="1"/>
          <ac:spMkLst>
            <pc:docMk/>
            <pc:sldMk cId="661215250" sldId="428"/>
            <ac:spMk id="6" creationId="{86504931-F09F-8B4B-9A0E-A189C091DA9B}"/>
          </ac:spMkLst>
        </pc:spChg>
        <pc:spChg chg="mod ord">
          <ac:chgData name="Jacqueline Landaeta" userId="S::jlandaeta_girlscouts.org@girlscoutsconnect.org::9d428fb6-2588-4867-85a9-c66cafdfb80a" providerId="AD" clId="Web-{9D10EA58-AFEA-DBFF-2A1B-64B154EB52F6}" dt="2022-06-22T21:58:09.171" v="1"/>
          <ac:spMkLst>
            <pc:docMk/>
            <pc:sldMk cId="661215250" sldId="428"/>
            <ac:spMk id="17" creationId="{E9AFB24C-0C88-ED49-8992-6462F0E3029A}"/>
          </ac:spMkLst>
        </pc:spChg>
      </pc:sldChg>
      <pc:sldChg chg="modSp mod modClrScheme chgLayout">
        <pc:chgData name="Jacqueline Landaeta" userId="S::jlandaeta_girlscouts.org@girlscoutsconnect.org::9d428fb6-2588-4867-85a9-c66cafdfb80a" providerId="AD" clId="Web-{9D10EA58-AFEA-DBFF-2A1B-64B154EB52F6}" dt="2022-06-22T21:58:09.171" v="1"/>
        <pc:sldMkLst>
          <pc:docMk/>
          <pc:sldMk cId="3169839201" sldId="429"/>
        </pc:sldMkLst>
        <pc:spChg chg="mod ord">
          <ac:chgData name="Jacqueline Landaeta" userId="S::jlandaeta_girlscouts.org@girlscoutsconnect.org::9d428fb6-2588-4867-85a9-c66cafdfb80a" providerId="AD" clId="Web-{9D10EA58-AFEA-DBFF-2A1B-64B154EB52F6}" dt="2022-06-22T21:58:09.171" v="1"/>
          <ac:spMkLst>
            <pc:docMk/>
            <pc:sldMk cId="3169839201" sldId="429"/>
            <ac:spMk id="4" creationId="{6CDD4D7A-ABFC-C447-A57B-D355A596AD6C}"/>
          </ac:spMkLst>
        </pc:spChg>
        <pc:spChg chg="mod ord">
          <ac:chgData name="Jacqueline Landaeta" userId="S::jlandaeta_girlscouts.org@girlscoutsconnect.org::9d428fb6-2588-4867-85a9-c66cafdfb80a" providerId="AD" clId="Web-{9D10EA58-AFEA-DBFF-2A1B-64B154EB52F6}" dt="2022-06-22T21:58:09.171" v="1"/>
          <ac:spMkLst>
            <pc:docMk/>
            <pc:sldMk cId="3169839201" sldId="429"/>
            <ac:spMk id="14" creationId="{CFAE4F53-B61C-044F-93B1-237C2B5E6328}"/>
          </ac:spMkLst>
        </pc:spChg>
      </pc:sldChg>
      <pc:sldChg chg="modSp mod modClrScheme chgLayout">
        <pc:chgData name="Jacqueline Landaeta" userId="S::jlandaeta_girlscouts.org@girlscoutsconnect.org::9d428fb6-2588-4867-85a9-c66cafdfb80a" providerId="AD" clId="Web-{9D10EA58-AFEA-DBFF-2A1B-64B154EB52F6}" dt="2022-06-22T21:58:09.171" v="1"/>
        <pc:sldMkLst>
          <pc:docMk/>
          <pc:sldMk cId="2345581256" sldId="430"/>
        </pc:sldMkLst>
        <pc:spChg chg="mod ord">
          <ac:chgData name="Jacqueline Landaeta" userId="S::jlandaeta_girlscouts.org@girlscoutsconnect.org::9d428fb6-2588-4867-85a9-c66cafdfb80a" providerId="AD" clId="Web-{9D10EA58-AFEA-DBFF-2A1B-64B154EB52F6}" dt="2022-06-22T21:58:09.171" v="1"/>
          <ac:spMkLst>
            <pc:docMk/>
            <pc:sldMk cId="2345581256" sldId="430"/>
            <ac:spMk id="4" creationId="{62A79DC9-94A6-9744-9F2B-75D133B6763C}"/>
          </ac:spMkLst>
        </pc:spChg>
        <pc:spChg chg="mod ord">
          <ac:chgData name="Jacqueline Landaeta" userId="S::jlandaeta_girlscouts.org@girlscoutsconnect.org::9d428fb6-2588-4867-85a9-c66cafdfb80a" providerId="AD" clId="Web-{9D10EA58-AFEA-DBFF-2A1B-64B154EB52F6}" dt="2022-06-22T21:58:09.171" v="1"/>
          <ac:spMkLst>
            <pc:docMk/>
            <pc:sldMk cId="2345581256" sldId="430"/>
            <ac:spMk id="14" creationId="{8E574F61-F628-1440-A1AA-6D46EECC5DFD}"/>
          </ac:spMkLst>
        </pc:spChg>
      </pc:sldChg>
      <pc:sldChg chg="modSp mod modClrScheme chgLayout">
        <pc:chgData name="Jacqueline Landaeta" userId="S::jlandaeta_girlscouts.org@girlscoutsconnect.org::9d428fb6-2588-4867-85a9-c66cafdfb80a" providerId="AD" clId="Web-{9D10EA58-AFEA-DBFF-2A1B-64B154EB52F6}" dt="2022-06-22T21:58:09.171" v="1"/>
        <pc:sldMkLst>
          <pc:docMk/>
          <pc:sldMk cId="3405099614" sldId="436"/>
        </pc:sldMkLst>
        <pc:spChg chg="mod ord">
          <ac:chgData name="Jacqueline Landaeta" userId="S::jlandaeta_girlscouts.org@girlscoutsconnect.org::9d428fb6-2588-4867-85a9-c66cafdfb80a" providerId="AD" clId="Web-{9D10EA58-AFEA-DBFF-2A1B-64B154EB52F6}" dt="2022-06-22T21:58:09.171" v="1"/>
          <ac:spMkLst>
            <pc:docMk/>
            <pc:sldMk cId="3405099614" sldId="436"/>
            <ac:spMk id="2" creationId="{29B6385B-9DEC-DB4E-9FA6-7A542713B1F4}"/>
          </ac:spMkLst>
        </pc:spChg>
        <pc:spChg chg="mod ord">
          <ac:chgData name="Jacqueline Landaeta" userId="S::jlandaeta_girlscouts.org@girlscoutsconnect.org::9d428fb6-2588-4867-85a9-c66cafdfb80a" providerId="AD" clId="Web-{9D10EA58-AFEA-DBFF-2A1B-64B154EB52F6}" dt="2022-06-22T21:58:09.171" v="1"/>
          <ac:spMkLst>
            <pc:docMk/>
            <pc:sldMk cId="3405099614" sldId="436"/>
            <ac:spMk id="4" creationId="{A708838B-6CE7-E346-9D0F-3B79DE43DB39}"/>
          </ac:spMkLst>
        </pc:spChg>
        <pc:spChg chg="mod ord">
          <ac:chgData name="Jacqueline Landaeta" userId="S::jlandaeta_girlscouts.org@girlscoutsconnect.org::9d428fb6-2588-4867-85a9-c66cafdfb80a" providerId="AD" clId="Web-{9D10EA58-AFEA-DBFF-2A1B-64B154EB52F6}" dt="2022-06-22T21:58:09.171" v="1"/>
          <ac:spMkLst>
            <pc:docMk/>
            <pc:sldMk cId="3405099614" sldId="436"/>
            <ac:spMk id="5" creationId="{10414732-1DFB-D849-9233-CBF8F0F5CD2D}"/>
          </ac:spMkLst>
        </pc:spChg>
        <pc:spChg chg="mod ord">
          <ac:chgData name="Jacqueline Landaeta" userId="S::jlandaeta_girlscouts.org@girlscoutsconnect.org::9d428fb6-2588-4867-85a9-c66cafdfb80a" providerId="AD" clId="Web-{9D10EA58-AFEA-DBFF-2A1B-64B154EB52F6}" dt="2022-06-22T21:58:09.171" v="1"/>
          <ac:spMkLst>
            <pc:docMk/>
            <pc:sldMk cId="3405099614" sldId="436"/>
            <ac:spMk id="17" creationId="{F9F30E43-AAB2-964D-BDE7-B5CD5D3DC142}"/>
          </ac:spMkLst>
        </pc:spChg>
      </pc:sldChg>
      <pc:sldChg chg="modSp mod modClrScheme chgLayout">
        <pc:chgData name="Jacqueline Landaeta" userId="S::jlandaeta_girlscouts.org@girlscoutsconnect.org::9d428fb6-2588-4867-85a9-c66cafdfb80a" providerId="AD" clId="Web-{9D10EA58-AFEA-DBFF-2A1B-64B154EB52F6}" dt="2022-06-22T21:58:09.171" v="1"/>
        <pc:sldMkLst>
          <pc:docMk/>
          <pc:sldMk cId="1066490606" sldId="437"/>
        </pc:sldMkLst>
        <pc:spChg chg="mod ord">
          <ac:chgData name="Jacqueline Landaeta" userId="S::jlandaeta_girlscouts.org@girlscoutsconnect.org::9d428fb6-2588-4867-85a9-c66cafdfb80a" providerId="AD" clId="Web-{9D10EA58-AFEA-DBFF-2A1B-64B154EB52F6}" dt="2022-06-22T21:58:09.171" v="1"/>
          <ac:spMkLst>
            <pc:docMk/>
            <pc:sldMk cId="1066490606" sldId="437"/>
            <ac:spMk id="2" creationId="{29B6385B-9DEC-DB4E-9FA6-7A542713B1F4}"/>
          </ac:spMkLst>
        </pc:spChg>
        <pc:spChg chg="mod ord">
          <ac:chgData name="Jacqueline Landaeta" userId="S::jlandaeta_girlscouts.org@girlscoutsconnect.org::9d428fb6-2588-4867-85a9-c66cafdfb80a" providerId="AD" clId="Web-{9D10EA58-AFEA-DBFF-2A1B-64B154EB52F6}" dt="2022-06-22T21:58:09.171" v="1"/>
          <ac:spMkLst>
            <pc:docMk/>
            <pc:sldMk cId="1066490606" sldId="437"/>
            <ac:spMk id="4" creationId="{A708838B-6CE7-E346-9D0F-3B79DE43DB39}"/>
          </ac:spMkLst>
        </pc:spChg>
        <pc:spChg chg="mod ord">
          <ac:chgData name="Jacqueline Landaeta" userId="S::jlandaeta_girlscouts.org@girlscoutsconnect.org::9d428fb6-2588-4867-85a9-c66cafdfb80a" providerId="AD" clId="Web-{9D10EA58-AFEA-DBFF-2A1B-64B154EB52F6}" dt="2022-06-22T21:58:09.171" v="1"/>
          <ac:spMkLst>
            <pc:docMk/>
            <pc:sldMk cId="1066490606" sldId="437"/>
            <ac:spMk id="5" creationId="{10414732-1DFB-D849-9233-CBF8F0F5CD2D}"/>
          </ac:spMkLst>
        </pc:spChg>
        <pc:spChg chg="mod ord">
          <ac:chgData name="Jacqueline Landaeta" userId="S::jlandaeta_girlscouts.org@girlscoutsconnect.org::9d428fb6-2588-4867-85a9-c66cafdfb80a" providerId="AD" clId="Web-{9D10EA58-AFEA-DBFF-2A1B-64B154EB52F6}" dt="2022-06-22T21:58:09.171" v="1"/>
          <ac:spMkLst>
            <pc:docMk/>
            <pc:sldMk cId="1066490606" sldId="437"/>
            <ac:spMk id="17" creationId="{5C8E2B5E-4A75-BC4F-81C0-7868DF984690}"/>
          </ac:spMkLst>
        </pc:spChg>
      </pc:sldChg>
      <pc:sldChg chg="modSp mod modClrScheme chgLayout">
        <pc:chgData name="Jacqueline Landaeta" userId="S::jlandaeta_girlscouts.org@girlscoutsconnect.org::9d428fb6-2588-4867-85a9-c66cafdfb80a" providerId="AD" clId="Web-{9D10EA58-AFEA-DBFF-2A1B-64B154EB52F6}" dt="2022-06-22T21:58:09.171" v="1"/>
        <pc:sldMkLst>
          <pc:docMk/>
          <pc:sldMk cId="656913933" sldId="438"/>
        </pc:sldMkLst>
        <pc:spChg chg="mod ord">
          <ac:chgData name="Jacqueline Landaeta" userId="S::jlandaeta_girlscouts.org@girlscoutsconnect.org::9d428fb6-2588-4867-85a9-c66cafdfb80a" providerId="AD" clId="Web-{9D10EA58-AFEA-DBFF-2A1B-64B154EB52F6}" dt="2022-06-22T21:58:09.171" v="1"/>
          <ac:spMkLst>
            <pc:docMk/>
            <pc:sldMk cId="656913933" sldId="438"/>
            <ac:spMk id="2" creationId="{29B6385B-9DEC-DB4E-9FA6-7A542713B1F4}"/>
          </ac:spMkLst>
        </pc:spChg>
        <pc:spChg chg="mod ord">
          <ac:chgData name="Jacqueline Landaeta" userId="S::jlandaeta_girlscouts.org@girlscoutsconnect.org::9d428fb6-2588-4867-85a9-c66cafdfb80a" providerId="AD" clId="Web-{9D10EA58-AFEA-DBFF-2A1B-64B154EB52F6}" dt="2022-06-22T21:58:09.171" v="1"/>
          <ac:spMkLst>
            <pc:docMk/>
            <pc:sldMk cId="656913933" sldId="438"/>
            <ac:spMk id="4" creationId="{A708838B-6CE7-E346-9D0F-3B79DE43DB39}"/>
          </ac:spMkLst>
        </pc:spChg>
        <pc:spChg chg="mod ord">
          <ac:chgData name="Jacqueline Landaeta" userId="S::jlandaeta_girlscouts.org@girlscoutsconnect.org::9d428fb6-2588-4867-85a9-c66cafdfb80a" providerId="AD" clId="Web-{9D10EA58-AFEA-DBFF-2A1B-64B154EB52F6}" dt="2022-06-22T21:58:09.171" v="1"/>
          <ac:spMkLst>
            <pc:docMk/>
            <pc:sldMk cId="656913933" sldId="438"/>
            <ac:spMk id="5" creationId="{10414732-1DFB-D849-9233-CBF8F0F5CD2D}"/>
          </ac:spMkLst>
        </pc:spChg>
        <pc:spChg chg="mod ord">
          <ac:chgData name="Jacqueline Landaeta" userId="S::jlandaeta_girlscouts.org@girlscoutsconnect.org::9d428fb6-2588-4867-85a9-c66cafdfb80a" providerId="AD" clId="Web-{9D10EA58-AFEA-DBFF-2A1B-64B154EB52F6}" dt="2022-06-22T21:58:09.171" v="1"/>
          <ac:spMkLst>
            <pc:docMk/>
            <pc:sldMk cId="656913933" sldId="438"/>
            <ac:spMk id="17" creationId="{B39BFE50-EAEA-5242-9ABC-851CB9298756}"/>
          </ac:spMkLst>
        </pc:spChg>
      </pc:sldChg>
      <pc:sldChg chg="modSp mod modClrScheme chgLayout">
        <pc:chgData name="Jacqueline Landaeta" userId="S::jlandaeta_girlscouts.org@girlscoutsconnect.org::9d428fb6-2588-4867-85a9-c66cafdfb80a" providerId="AD" clId="Web-{9D10EA58-AFEA-DBFF-2A1B-64B154EB52F6}" dt="2022-06-22T21:58:09.171" v="1"/>
        <pc:sldMkLst>
          <pc:docMk/>
          <pc:sldMk cId="617117623" sldId="442"/>
        </pc:sldMkLst>
        <pc:spChg chg="mod ord">
          <ac:chgData name="Jacqueline Landaeta" userId="S::jlandaeta_girlscouts.org@girlscoutsconnect.org::9d428fb6-2588-4867-85a9-c66cafdfb80a" providerId="AD" clId="Web-{9D10EA58-AFEA-DBFF-2A1B-64B154EB52F6}" dt="2022-06-22T21:58:09.171" v="1"/>
          <ac:spMkLst>
            <pc:docMk/>
            <pc:sldMk cId="617117623" sldId="442"/>
            <ac:spMk id="3" creationId="{8ED0A15C-2456-2B41-9536-041BCFCD66E5}"/>
          </ac:spMkLst>
        </pc:spChg>
        <pc:spChg chg="mod ord">
          <ac:chgData name="Jacqueline Landaeta" userId="S::jlandaeta_girlscouts.org@girlscoutsconnect.org::9d428fb6-2588-4867-85a9-c66cafdfb80a" providerId="AD" clId="Web-{9D10EA58-AFEA-DBFF-2A1B-64B154EB52F6}" dt="2022-06-22T21:58:09.171" v="1"/>
          <ac:spMkLst>
            <pc:docMk/>
            <pc:sldMk cId="617117623" sldId="442"/>
            <ac:spMk id="7" creationId="{36BB9044-9C99-F149-B148-8B979167A5F2}"/>
          </ac:spMkLst>
        </pc:spChg>
        <pc:spChg chg="mod ord">
          <ac:chgData name="Jacqueline Landaeta" userId="S::jlandaeta_girlscouts.org@girlscoutsconnect.org::9d428fb6-2588-4867-85a9-c66cafdfb80a" providerId="AD" clId="Web-{9D10EA58-AFEA-DBFF-2A1B-64B154EB52F6}" dt="2022-06-22T21:58:09.171" v="1"/>
          <ac:spMkLst>
            <pc:docMk/>
            <pc:sldMk cId="617117623" sldId="442"/>
            <ac:spMk id="14" creationId="{935C64EA-EA77-6A4C-85F0-303D533ABA30}"/>
          </ac:spMkLst>
        </pc:spChg>
        <pc:spChg chg="mod ord">
          <ac:chgData name="Jacqueline Landaeta" userId="S::jlandaeta_girlscouts.org@girlscoutsconnect.org::9d428fb6-2588-4867-85a9-c66cafdfb80a" providerId="AD" clId="Web-{9D10EA58-AFEA-DBFF-2A1B-64B154EB52F6}" dt="2022-06-22T21:58:09.171" v="1"/>
          <ac:spMkLst>
            <pc:docMk/>
            <pc:sldMk cId="617117623" sldId="442"/>
            <ac:spMk id="15" creationId="{9ED22B00-D910-754D-8730-94F24F4D7ED3}"/>
          </ac:spMkLst>
        </pc:spChg>
        <pc:spChg chg="mod ord">
          <ac:chgData name="Jacqueline Landaeta" userId="S::jlandaeta_girlscouts.org@girlscoutsconnect.org::9d428fb6-2588-4867-85a9-c66cafdfb80a" providerId="AD" clId="Web-{9D10EA58-AFEA-DBFF-2A1B-64B154EB52F6}" dt="2022-06-22T21:58:09.171" v="1"/>
          <ac:spMkLst>
            <pc:docMk/>
            <pc:sldMk cId="617117623" sldId="442"/>
            <ac:spMk id="19" creationId="{2C47047E-C3D6-4A49-BA81-549C41B31996}"/>
          </ac:spMkLst>
        </pc:spChg>
      </pc:sldChg>
      <pc:sldChg chg="modSp mod modClrScheme chgLayout">
        <pc:chgData name="Jacqueline Landaeta" userId="S::jlandaeta_girlscouts.org@girlscoutsconnect.org::9d428fb6-2588-4867-85a9-c66cafdfb80a" providerId="AD" clId="Web-{9D10EA58-AFEA-DBFF-2A1B-64B154EB52F6}" dt="2022-06-22T21:58:09.171" v="1"/>
        <pc:sldMkLst>
          <pc:docMk/>
          <pc:sldMk cId="4133411442" sldId="443"/>
        </pc:sldMkLst>
        <pc:spChg chg="mod ord">
          <ac:chgData name="Jacqueline Landaeta" userId="S::jlandaeta_girlscouts.org@girlscoutsconnect.org::9d428fb6-2588-4867-85a9-c66cafdfb80a" providerId="AD" clId="Web-{9D10EA58-AFEA-DBFF-2A1B-64B154EB52F6}" dt="2022-06-22T21:58:09.171" v="1"/>
          <ac:spMkLst>
            <pc:docMk/>
            <pc:sldMk cId="4133411442" sldId="443"/>
            <ac:spMk id="8" creationId="{B47040B4-9ED2-7E45-B211-4A745F549261}"/>
          </ac:spMkLst>
        </pc:spChg>
        <pc:spChg chg="mod ord">
          <ac:chgData name="Jacqueline Landaeta" userId="S::jlandaeta_girlscouts.org@girlscoutsconnect.org::9d428fb6-2588-4867-85a9-c66cafdfb80a" providerId="AD" clId="Web-{9D10EA58-AFEA-DBFF-2A1B-64B154EB52F6}" dt="2022-06-22T21:58:09.171" v="1"/>
          <ac:spMkLst>
            <pc:docMk/>
            <pc:sldMk cId="4133411442" sldId="443"/>
            <ac:spMk id="13" creationId="{97C925C2-7F24-AB40-AD7A-CA2F5971F8C0}"/>
          </ac:spMkLst>
        </pc:spChg>
        <pc:spChg chg="mod ord">
          <ac:chgData name="Jacqueline Landaeta" userId="S::jlandaeta_girlscouts.org@girlscoutsconnect.org::9d428fb6-2588-4867-85a9-c66cafdfb80a" providerId="AD" clId="Web-{9D10EA58-AFEA-DBFF-2A1B-64B154EB52F6}" dt="2022-06-22T21:58:09.171" v="1"/>
          <ac:spMkLst>
            <pc:docMk/>
            <pc:sldMk cId="4133411442" sldId="443"/>
            <ac:spMk id="14" creationId="{999C11E3-4E1D-0441-8C9F-E65F2C34B77B}"/>
          </ac:spMkLst>
        </pc:spChg>
        <pc:spChg chg="mod ord">
          <ac:chgData name="Jacqueline Landaeta" userId="S::jlandaeta_girlscouts.org@girlscoutsconnect.org::9d428fb6-2588-4867-85a9-c66cafdfb80a" providerId="AD" clId="Web-{9D10EA58-AFEA-DBFF-2A1B-64B154EB52F6}" dt="2022-06-22T21:58:09.171" v="1"/>
          <ac:spMkLst>
            <pc:docMk/>
            <pc:sldMk cId="4133411442" sldId="443"/>
            <ac:spMk id="15" creationId="{E24E436A-0460-214C-AEED-39342AE398A8}"/>
          </ac:spMkLst>
        </pc:spChg>
        <pc:spChg chg="mod ord">
          <ac:chgData name="Jacqueline Landaeta" userId="S::jlandaeta_girlscouts.org@girlscoutsconnect.org::9d428fb6-2588-4867-85a9-c66cafdfb80a" providerId="AD" clId="Web-{9D10EA58-AFEA-DBFF-2A1B-64B154EB52F6}" dt="2022-06-22T21:58:09.171" v="1"/>
          <ac:spMkLst>
            <pc:docMk/>
            <pc:sldMk cId="4133411442" sldId="443"/>
            <ac:spMk id="16" creationId="{F7B9CB0C-01DD-F14D-8318-CD066ACDE43A}"/>
          </ac:spMkLst>
        </pc:spChg>
        <pc:spChg chg="mod ord">
          <ac:chgData name="Jacqueline Landaeta" userId="S::jlandaeta_girlscouts.org@girlscoutsconnect.org::9d428fb6-2588-4867-85a9-c66cafdfb80a" providerId="AD" clId="Web-{9D10EA58-AFEA-DBFF-2A1B-64B154EB52F6}" dt="2022-06-22T21:58:09.171" v="1"/>
          <ac:spMkLst>
            <pc:docMk/>
            <pc:sldMk cId="4133411442" sldId="443"/>
            <ac:spMk id="17" creationId="{5B267AB0-EB01-764A-BB3E-AE28C624E49A}"/>
          </ac:spMkLst>
        </pc:spChg>
        <pc:spChg chg="mod ord">
          <ac:chgData name="Jacqueline Landaeta" userId="S::jlandaeta_girlscouts.org@girlscoutsconnect.org::9d428fb6-2588-4867-85a9-c66cafdfb80a" providerId="AD" clId="Web-{9D10EA58-AFEA-DBFF-2A1B-64B154EB52F6}" dt="2022-06-22T21:58:09.171" v="1"/>
          <ac:spMkLst>
            <pc:docMk/>
            <pc:sldMk cId="4133411442" sldId="443"/>
            <ac:spMk id="23" creationId="{1115C27F-6F03-984B-9CA6-86F4FDB0B0BF}"/>
          </ac:spMkLst>
        </pc:spChg>
      </pc:sldChg>
      <pc:sldChg chg="modSp mod modClrScheme chgLayout">
        <pc:chgData name="Jacqueline Landaeta" userId="S::jlandaeta_girlscouts.org@girlscoutsconnect.org::9d428fb6-2588-4867-85a9-c66cafdfb80a" providerId="AD" clId="Web-{9D10EA58-AFEA-DBFF-2A1B-64B154EB52F6}" dt="2022-06-22T21:58:09.171" v="1"/>
        <pc:sldMkLst>
          <pc:docMk/>
          <pc:sldMk cId="1710251601" sldId="444"/>
        </pc:sldMkLst>
        <pc:spChg chg="mod ord">
          <ac:chgData name="Jacqueline Landaeta" userId="S::jlandaeta_girlscouts.org@girlscoutsconnect.org::9d428fb6-2588-4867-85a9-c66cafdfb80a" providerId="AD" clId="Web-{9D10EA58-AFEA-DBFF-2A1B-64B154EB52F6}" dt="2022-06-22T21:58:09.171" v="1"/>
          <ac:spMkLst>
            <pc:docMk/>
            <pc:sldMk cId="1710251601" sldId="444"/>
            <ac:spMk id="8" creationId="{C9C585F0-C8B0-3A4D-9221-62C76A0FFB12}"/>
          </ac:spMkLst>
        </pc:spChg>
        <pc:spChg chg="mod ord">
          <ac:chgData name="Jacqueline Landaeta" userId="S::jlandaeta_girlscouts.org@girlscoutsconnect.org::9d428fb6-2588-4867-85a9-c66cafdfb80a" providerId="AD" clId="Web-{9D10EA58-AFEA-DBFF-2A1B-64B154EB52F6}" dt="2022-06-22T21:58:09.171" v="1"/>
          <ac:spMkLst>
            <pc:docMk/>
            <pc:sldMk cId="1710251601" sldId="444"/>
            <ac:spMk id="11" creationId="{4514880D-4C9C-7F46-B6AC-84BE60127882}"/>
          </ac:spMkLst>
        </pc:spChg>
        <pc:spChg chg="mod ord">
          <ac:chgData name="Jacqueline Landaeta" userId="S::jlandaeta_girlscouts.org@girlscoutsconnect.org::9d428fb6-2588-4867-85a9-c66cafdfb80a" providerId="AD" clId="Web-{9D10EA58-AFEA-DBFF-2A1B-64B154EB52F6}" dt="2022-06-22T21:58:09.171" v="1"/>
          <ac:spMkLst>
            <pc:docMk/>
            <pc:sldMk cId="1710251601" sldId="444"/>
            <ac:spMk id="13" creationId="{B1C0D942-103D-7D41-A07D-160A7E3DD156}"/>
          </ac:spMkLst>
        </pc:spChg>
        <pc:spChg chg="mod ord">
          <ac:chgData name="Jacqueline Landaeta" userId="S::jlandaeta_girlscouts.org@girlscoutsconnect.org::9d428fb6-2588-4867-85a9-c66cafdfb80a" providerId="AD" clId="Web-{9D10EA58-AFEA-DBFF-2A1B-64B154EB52F6}" dt="2022-06-22T21:58:09.171" v="1"/>
          <ac:spMkLst>
            <pc:docMk/>
            <pc:sldMk cId="1710251601" sldId="444"/>
            <ac:spMk id="14" creationId="{448605F6-FEE6-4E42-AD41-DD31BE455C23}"/>
          </ac:spMkLst>
        </pc:spChg>
        <pc:spChg chg="mod ord">
          <ac:chgData name="Jacqueline Landaeta" userId="S::jlandaeta_girlscouts.org@girlscoutsconnect.org::9d428fb6-2588-4867-85a9-c66cafdfb80a" providerId="AD" clId="Web-{9D10EA58-AFEA-DBFF-2A1B-64B154EB52F6}" dt="2022-06-22T21:58:09.171" v="1"/>
          <ac:spMkLst>
            <pc:docMk/>
            <pc:sldMk cId="1710251601" sldId="444"/>
            <ac:spMk id="16" creationId="{971EF9F4-02AF-4144-A6CB-BDAB8ED1698E}"/>
          </ac:spMkLst>
        </pc:spChg>
        <pc:spChg chg="mod ord">
          <ac:chgData name="Jacqueline Landaeta" userId="S::jlandaeta_girlscouts.org@girlscoutsconnect.org::9d428fb6-2588-4867-85a9-c66cafdfb80a" providerId="AD" clId="Web-{9D10EA58-AFEA-DBFF-2A1B-64B154EB52F6}" dt="2022-06-22T21:58:09.171" v="1"/>
          <ac:spMkLst>
            <pc:docMk/>
            <pc:sldMk cId="1710251601" sldId="444"/>
            <ac:spMk id="21" creationId="{5F82E39A-70EF-1248-9034-B59154DEE6DD}"/>
          </ac:spMkLst>
        </pc:spChg>
      </pc:sldChg>
      <pc:sldChg chg="modSp mod modClrScheme chgLayout">
        <pc:chgData name="Jacqueline Landaeta" userId="S::jlandaeta_girlscouts.org@girlscoutsconnect.org::9d428fb6-2588-4867-85a9-c66cafdfb80a" providerId="AD" clId="Web-{9D10EA58-AFEA-DBFF-2A1B-64B154EB52F6}" dt="2022-06-22T21:58:09.171" v="1"/>
        <pc:sldMkLst>
          <pc:docMk/>
          <pc:sldMk cId="561893678" sldId="445"/>
        </pc:sldMkLst>
        <pc:spChg chg="mod ord">
          <ac:chgData name="Jacqueline Landaeta" userId="S::jlandaeta_girlscouts.org@girlscoutsconnect.org::9d428fb6-2588-4867-85a9-c66cafdfb80a" providerId="AD" clId="Web-{9D10EA58-AFEA-DBFF-2A1B-64B154EB52F6}" dt="2022-06-22T21:58:09.171" v="1"/>
          <ac:spMkLst>
            <pc:docMk/>
            <pc:sldMk cId="561893678" sldId="445"/>
            <ac:spMk id="8" creationId="{16C31D5F-2E78-BB41-B0C9-EA8F14AA2974}"/>
          </ac:spMkLst>
        </pc:spChg>
        <pc:spChg chg="mod ord">
          <ac:chgData name="Jacqueline Landaeta" userId="S::jlandaeta_girlscouts.org@girlscoutsconnect.org::9d428fb6-2588-4867-85a9-c66cafdfb80a" providerId="AD" clId="Web-{9D10EA58-AFEA-DBFF-2A1B-64B154EB52F6}" dt="2022-06-22T21:58:09.171" v="1"/>
          <ac:spMkLst>
            <pc:docMk/>
            <pc:sldMk cId="561893678" sldId="445"/>
            <ac:spMk id="14" creationId="{DF404A23-0C48-084F-A23B-839919AB381B}"/>
          </ac:spMkLst>
        </pc:spChg>
        <pc:spChg chg="mod ord">
          <ac:chgData name="Jacqueline Landaeta" userId="S::jlandaeta_girlscouts.org@girlscoutsconnect.org::9d428fb6-2588-4867-85a9-c66cafdfb80a" providerId="AD" clId="Web-{9D10EA58-AFEA-DBFF-2A1B-64B154EB52F6}" dt="2022-06-22T21:58:09.171" v="1"/>
          <ac:spMkLst>
            <pc:docMk/>
            <pc:sldMk cId="561893678" sldId="445"/>
            <ac:spMk id="20" creationId="{CDEF048C-E50B-5147-B691-9BF68EA97BAD}"/>
          </ac:spMkLst>
        </pc:spChg>
        <pc:spChg chg="mod ord">
          <ac:chgData name="Jacqueline Landaeta" userId="S::jlandaeta_girlscouts.org@girlscoutsconnect.org::9d428fb6-2588-4867-85a9-c66cafdfb80a" providerId="AD" clId="Web-{9D10EA58-AFEA-DBFF-2A1B-64B154EB52F6}" dt="2022-06-22T21:58:09.171" v="1"/>
          <ac:spMkLst>
            <pc:docMk/>
            <pc:sldMk cId="561893678" sldId="445"/>
            <ac:spMk id="21" creationId="{E6184C9D-1876-614F-BAFE-0BC3FAB29204}"/>
          </ac:spMkLst>
        </pc:spChg>
        <pc:spChg chg="mod ord">
          <ac:chgData name="Jacqueline Landaeta" userId="S::jlandaeta_girlscouts.org@girlscoutsconnect.org::9d428fb6-2588-4867-85a9-c66cafdfb80a" providerId="AD" clId="Web-{9D10EA58-AFEA-DBFF-2A1B-64B154EB52F6}" dt="2022-06-22T21:58:09.171" v="1"/>
          <ac:spMkLst>
            <pc:docMk/>
            <pc:sldMk cId="561893678" sldId="445"/>
            <ac:spMk id="22" creationId="{1CB7E0EE-076F-5846-8AC7-914157B105F6}"/>
          </ac:spMkLst>
        </pc:spChg>
        <pc:spChg chg="mod ord">
          <ac:chgData name="Jacqueline Landaeta" userId="S::jlandaeta_girlscouts.org@girlscoutsconnect.org::9d428fb6-2588-4867-85a9-c66cafdfb80a" providerId="AD" clId="Web-{9D10EA58-AFEA-DBFF-2A1B-64B154EB52F6}" dt="2022-06-22T21:58:09.171" v="1"/>
          <ac:spMkLst>
            <pc:docMk/>
            <pc:sldMk cId="561893678" sldId="445"/>
            <ac:spMk id="23" creationId="{CF8EE2DA-F49B-EC41-BAA9-5380E27291F9}"/>
          </ac:spMkLst>
        </pc:spChg>
        <pc:spChg chg="mod ord">
          <ac:chgData name="Jacqueline Landaeta" userId="S::jlandaeta_girlscouts.org@girlscoutsconnect.org::9d428fb6-2588-4867-85a9-c66cafdfb80a" providerId="AD" clId="Web-{9D10EA58-AFEA-DBFF-2A1B-64B154EB52F6}" dt="2022-06-22T21:58:09.171" v="1"/>
          <ac:spMkLst>
            <pc:docMk/>
            <pc:sldMk cId="561893678" sldId="445"/>
            <ac:spMk id="24" creationId="{0D9A0D1E-464D-EB41-A043-7AC9F9F7215C}"/>
          </ac:spMkLst>
        </pc:spChg>
        <pc:spChg chg="mod ord">
          <ac:chgData name="Jacqueline Landaeta" userId="S::jlandaeta_girlscouts.org@girlscoutsconnect.org::9d428fb6-2588-4867-85a9-c66cafdfb80a" providerId="AD" clId="Web-{9D10EA58-AFEA-DBFF-2A1B-64B154EB52F6}" dt="2022-06-22T21:58:09.171" v="1"/>
          <ac:spMkLst>
            <pc:docMk/>
            <pc:sldMk cId="561893678" sldId="445"/>
            <ac:spMk id="25" creationId="{A04B3F1C-2CAA-614C-9A93-CE45E1F75B17}"/>
          </ac:spMkLst>
        </pc:spChg>
      </pc:sldChg>
      <pc:sldChg chg="modSp mod modClrScheme chgLayout">
        <pc:chgData name="Jacqueline Landaeta" userId="S::jlandaeta_girlscouts.org@girlscoutsconnect.org::9d428fb6-2588-4867-85a9-c66cafdfb80a" providerId="AD" clId="Web-{9D10EA58-AFEA-DBFF-2A1B-64B154EB52F6}" dt="2022-06-22T21:58:09.171" v="1"/>
        <pc:sldMkLst>
          <pc:docMk/>
          <pc:sldMk cId="2652583352" sldId="446"/>
        </pc:sldMkLst>
        <pc:spChg chg="mod ord">
          <ac:chgData name="Jacqueline Landaeta" userId="S::jlandaeta_girlscouts.org@girlscoutsconnect.org::9d428fb6-2588-4867-85a9-c66cafdfb80a" providerId="AD" clId="Web-{9D10EA58-AFEA-DBFF-2A1B-64B154EB52F6}" dt="2022-06-22T21:58:09.171" v="1"/>
          <ac:spMkLst>
            <pc:docMk/>
            <pc:sldMk cId="2652583352" sldId="446"/>
            <ac:spMk id="8" creationId="{E559B67F-BA87-464E-BE91-6452C61C3838}"/>
          </ac:spMkLst>
        </pc:spChg>
        <pc:spChg chg="mod ord">
          <ac:chgData name="Jacqueline Landaeta" userId="S::jlandaeta_girlscouts.org@girlscoutsconnect.org::9d428fb6-2588-4867-85a9-c66cafdfb80a" providerId="AD" clId="Web-{9D10EA58-AFEA-DBFF-2A1B-64B154EB52F6}" dt="2022-06-22T21:58:09.171" v="1"/>
          <ac:spMkLst>
            <pc:docMk/>
            <pc:sldMk cId="2652583352" sldId="446"/>
            <ac:spMk id="11" creationId="{9A59B910-3F4B-D64C-9682-A0E3E43207A1}"/>
          </ac:spMkLst>
        </pc:spChg>
        <pc:spChg chg="mod ord">
          <ac:chgData name="Jacqueline Landaeta" userId="S::jlandaeta_girlscouts.org@girlscoutsconnect.org::9d428fb6-2588-4867-85a9-c66cafdfb80a" providerId="AD" clId="Web-{9D10EA58-AFEA-DBFF-2A1B-64B154EB52F6}" dt="2022-06-22T21:58:09.171" v="1"/>
          <ac:spMkLst>
            <pc:docMk/>
            <pc:sldMk cId="2652583352" sldId="446"/>
            <ac:spMk id="13" creationId="{1248E445-8083-DA4C-B291-D7E1CDD8CA63}"/>
          </ac:spMkLst>
        </pc:spChg>
        <pc:spChg chg="mod ord">
          <ac:chgData name="Jacqueline Landaeta" userId="S::jlandaeta_girlscouts.org@girlscoutsconnect.org::9d428fb6-2588-4867-85a9-c66cafdfb80a" providerId="AD" clId="Web-{9D10EA58-AFEA-DBFF-2A1B-64B154EB52F6}" dt="2022-06-22T21:58:09.171" v="1"/>
          <ac:spMkLst>
            <pc:docMk/>
            <pc:sldMk cId="2652583352" sldId="446"/>
            <ac:spMk id="14" creationId="{691FCD63-432C-F840-9049-7218DA31E85E}"/>
          </ac:spMkLst>
        </pc:spChg>
        <pc:spChg chg="mod ord">
          <ac:chgData name="Jacqueline Landaeta" userId="S::jlandaeta_girlscouts.org@girlscoutsconnect.org::9d428fb6-2588-4867-85a9-c66cafdfb80a" providerId="AD" clId="Web-{9D10EA58-AFEA-DBFF-2A1B-64B154EB52F6}" dt="2022-06-22T21:58:09.171" v="1"/>
          <ac:spMkLst>
            <pc:docMk/>
            <pc:sldMk cId="2652583352" sldId="446"/>
            <ac:spMk id="17" creationId="{EB4754E9-232C-964E-998B-CED653EFFD5F}"/>
          </ac:spMkLst>
        </pc:spChg>
        <pc:spChg chg="mod ord">
          <ac:chgData name="Jacqueline Landaeta" userId="S::jlandaeta_girlscouts.org@girlscoutsconnect.org::9d428fb6-2588-4867-85a9-c66cafdfb80a" providerId="AD" clId="Web-{9D10EA58-AFEA-DBFF-2A1B-64B154EB52F6}" dt="2022-06-22T21:58:09.171" v="1"/>
          <ac:spMkLst>
            <pc:docMk/>
            <pc:sldMk cId="2652583352" sldId="446"/>
            <ac:spMk id="21" creationId="{33C951C0-F1DC-FB42-B187-61E7B97CFDB4}"/>
          </ac:spMkLst>
        </pc:spChg>
      </pc:sldChg>
      <pc:sldChg chg="modSp mod modClrScheme chgLayout">
        <pc:chgData name="Jacqueline Landaeta" userId="S::jlandaeta_girlscouts.org@girlscoutsconnect.org::9d428fb6-2588-4867-85a9-c66cafdfb80a" providerId="AD" clId="Web-{9D10EA58-AFEA-DBFF-2A1B-64B154EB52F6}" dt="2022-06-22T21:58:09.171" v="1"/>
        <pc:sldMkLst>
          <pc:docMk/>
          <pc:sldMk cId="413957974" sldId="447"/>
        </pc:sldMkLst>
        <pc:spChg chg="mod ord">
          <ac:chgData name="Jacqueline Landaeta" userId="S::jlandaeta_girlscouts.org@girlscoutsconnect.org::9d428fb6-2588-4867-85a9-c66cafdfb80a" providerId="AD" clId="Web-{9D10EA58-AFEA-DBFF-2A1B-64B154EB52F6}" dt="2022-06-22T21:58:09.171" v="1"/>
          <ac:spMkLst>
            <pc:docMk/>
            <pc:sldMk cId="413957974" sldId="447"/>
            <ac:spMk id="8" creationId="{8FB1F9E5-C2E8-674A-AD31-29E6160437CC}"/>
          </ac:spMkLst>
        </pc:spChg>
        <pc:spChg chg="mod ord">
          <ac:chgData name="Jacqueline Landaeta" userId="S::jlandaeta_girlscouts.org@girlscoutsconnect.org::9d428fb6-2588-4867-85a9-c66cafdfb80a" providerId="AD" clId="Web-{9D10EA58-AFEA-DBFF-2A1B-64B154EB52F6}" dt="2022-06-22T21:58:09.171" v="1"/>
          <ac:spMkLst>
            <pc:docMk/>
            <pc:sldMk cId="413957974" sldId="447"/>
            <ac:spMk id="14" creationId="{9A77FF03-904E-624C-8762-4AC29428005F}"/>
          </ac:spMkLst>
        </pc:spChg>
        <pc:spChg chg="mod ord">
          <ac:chgData name="Jacqueline Landaeta" userId="S::jlandaeta_girlscouts.org@girlscoutsconnect.org::9d428fb6-2588-4867-85a9-c66cafdfb80a" providerId="AD" clId="Web-{9D10EA58-AFEA-DBFF-2A1B-64B154EB52F6}" dt="2022-06-22T21:58:09.171" v="1"/>
          <ac:spMkLst>
            <pc:docMk/>
            <pc:sldMk cId="413957974" sldId="447"/>
            <ac:spMk id="18" creationId="{79371B0C-0B59-1C4B-BABA-D434FAFCFE7A}"/>
          </ac:spMkLst>
        </pc:spChg>
        <pc:spChg chg="mod ord">
          <ac:chgData name="Jacqueline Landaeta" userId="S::jlandaeta_girlscouts.org@girlscoutsconnect.org::9d428fb6-2588-4867-85a9-c66cafdfb80a" providerId="AD" clId="Web-{9D10EA58-AFEA-DBFF-2A1B-64B154EB52F6}" dt="2022-06-22T21:58:09.171" v="1"/>
          <ac:spMkLst>
            <pc:docMk/>
            <pc:sldMk cId="413957974" sldId="447"/>
            <ac:spMk id="19" creationId="{903B4D78-D20C-9D40-8CD2-59FF995BFD0F}"/>
          </ac:spMkLst>
        </pc:spChg>
        <pc:spChg chg="mod ord">
          <ac:chgData name="Jacqueline Landaeta" userId="S::jlandaeta_girlscouts.org@girlscoutsconnect.org::9d428fb6-2588-4867-85a9-c66cafdfb80a" providerId="AD" clId="Web-{9D10EA58-AFEA-DBFF-2A1B-64B154EB52F6}" dt="2022-06-22T21:58:09.171" v="1"/>
          <ac:spMkLst>
            <pc:docMk/>
            <pc:sldMk cId="413957974" sldId="447"/>
            <ac:spMk id="20" creationId="{5DD3C361-3EDF-E844-B73A-0CB85D3DA53D}"/>
          </ac:spMkLst>
        </pc:spChg>
        <pc:spChg chg="mod ord">
          <ac:chgData name="Jacqueline Landaeta" userId="S::jlandaeta_girlscouts.org@girlscoutsconnect.org::9d428fb6-2588-4867-85a9-c66cafdfb80a" providerId="AD" clId="Web-{9D10EA58-AFEA-DBFF-2A1B-64B154EB52F6}" dt="2022-06-22T21:58:09.171" v="1"/>
          <ac:spMkLst>
            <pc:docMk/>
            <pc:sldMk cId="413957974" sldId="447"/>
            <ac:spMk id="21" creationId="{77A4AA8E-D4E0-0542-AF9E-28A1DDD1C528}"/>
          </ac:spMkLst>
        </pc:spChg>
        <pc:spChg chg="mod ord">
          <ac:chgData name="Jacqueline Landaeta" userId="S::jlandaeta_girlscouts.org@girlscoutsconnect.org::9d428fb6-2588-4867-85a9-c66cafdfb80a" providerId="AD" clId="Web-{9D10EA58-AFEA-DBFF-2A1B-64B154EB52F6}" dt="2022-06-22T21:58:09.171" v="1"/>
          <ac:spMkLst>
            <pc:docMk/>
            <pc:sldMk cId="413957974" sldId="447"/>
            <ac:spMk id="22" creationId="{39EB243C-E35C-214A-88FF-878022768851}"/>
          </ac:spMkLst>
        </pc:spChg>
        <pc:spChg chg="mod ord">
          <ac:chgData name="Jacqueline Landaeta" userId="S::jlandaeta_girlscouts.org@girlscoutsconnect.org::9d428fb6-2588-4867-85a9-c66cafdfb80a" providerId="AD" clId="Web-{9D10EA58-AFEA-DBFF-2A1B-64B154EB52F6}" dt="2022-06-22T21:58:09.171" v="1"/>
          <ac:spMkLst>
            <pc:docMk/>
            <pc:sldMk cId="413957974" sldId="447"/>
            <ac:spMk id="25" creationId="{28647506-F351-F64D-BFE4-D789A5F56CD4}"/>
          </ac:spMkLst>
        </pc:spChg>
      </pc:sldChg>
      <pc:sldChg chg="modSp mod modClrScheme chgLayout">
        <pc:chgData name="Jacqueline Landaeta" userId="S::jlandaeta_girlscouts.org@girlscoutsconnect.org::9d428fb6-2588-4867-85a9-c66cafdfb80a" providerId="AD" clId="Web-{9D10EA58-AFEA-DBFF-2A1B-64B154EB52F6}" dt="2022-06-22T21:58:09.171" v="1"/>
        <pc:sldMkLst>
          <pc:docMk/>
          <pc:sldMk cId="2323338432" sldId="448"/>
        </pc:sldMkLst>
        <pc:spChg chg="mod ord">
          <ac:chgData name="Jacqueline Landaeta" userId="S::jlandaeta_girlscouts.org@girlscoutsconnect.org::9d428fb6-2588-4867-85a9-c66cafdfb80a" providerId="AD" clId="Web-{9D10EA58-AFEA-DBFF-2A1B-64B154EB52F6}" dt="2022-06-22T21:58:09.171" v="1"/>
          <ac:spMkLst>
            <pc:docMk/>
            <pc:sldMk cId="2323338432" sldId="448"/>
            <ac:spMk id="2" creationId="{29B6385B-9DEC-DB4E-9FA6-7A542713B1F4}"/>
          </ac:spMkLst>
        </pc:spChg>
        <pc:spChg chg="mod ord">
          <ac:chgData name="Jacqueline Landaeta" userId="S::jlandaeta_girlscouts.org@girlscoutsconnect.org::9d428fb6-2588-4867-85a9-c66cafdfb80a" providerId="AD" clId="Web-{9D10EA58-AFEA-DBFF-2A1B-64B154EB52F6}" dt="2022-06-22T21:58:09.171" v="1"/>
          <ac:spMkLst>
            <pc:docMk/>
            <pc:sldMk cId="2323338432" sldId="448"/>
            <ac:spMk id="4" creationId="{A708838B-6CE7-E346-9D0F-3B79DE43DB39}"/>
          </ac:spMkLst>
        </pc:spChg>
        <pc:spChg chg="mod ord">
          <ac:chgData name="Jacqueline Landaeta" userId="S::jlandaeta_girlscouts.org@girlscoutsconnect.org::9d428fb6-2588-4867-85a9-c66cafdfb80a" providerId="AD" clId="Web-{9D10EA58-AFEA-DBFF-2A1B-64B154EB52F6}" dt="2022-06-22T21:58:09.171" v="1"/>
          <ac:spMkLst>
            <pc:docMk/>
            <pc:sldMk cId="2323338432" sldId="448"/>
            <ac:spMk id="5" creationId="{10414732-1DFB-D849-9233-CBF8F0F5CD2D}"/>
          </ac:spMkLst>
        </pc:spChg>
        <pc:spChg chg="mod ord">
          <ac:chgData name="Jacqueline Landaeta" userId="S::jlandaeta_girlscouts.org@girlscoutsconnect.org::9d428fb6-2588-4867-85a9-c66cafdfb80a" providerId="AD" clId="Web-{9D10EA58-AFEA-DBFF-2A1B-64B154EB52F6}" dt="2022-06-22T21:58:09.171" v="1"/>
          <ac:spMkLst>
            <pc:docMk/>
            <pc:sldMk cId="2323338432" sldId="448"/>
            <ac:spMk id="17" creationId="{C5F6904D-EC73-C941-BAF0-D59AC3F5A12A}"/>
          </ac:spMkLst>
        </pc:spChg>
      </pc:sldChg>
      <pc:sldChg chg="modSp mod modClrScheme chgLayout">
        <pc:chgData name="Jacqueline Landaeta" userId="S::jlandaeta_girlscouts.org@girlscoutsconnect.org::9d428fb6-2588-4867-85a9-c66cafdfb80a" providerId="AD" clId="Web-{9D10EA58-AFEA-DBFF-2A1B-64B154EB52F6}" dt="2022-06-22T21:58:09.171" v="1"/>
        <pc:sldMkLst>
          <pc:docMk/>
          <pc:sldMk cId="3931780318" sldId="450"/>
        </pc:sldMkLst>
        <pc:spChg chg="mod ord">
          <ac:chgData name="Jacqueline Landaeta" userId="S::jlandaeta_girlscouts.org@girlscoutsconnect.org::9d428fb6-2588-4867-85a9-c66cafdfb80a" providerId="AD" clId="Web-{9D10EA58-AFEA-DBFF-2A1B-64B154EB52F6}" dt="2022-06-22T21:58:09.171" v="1"/>
          <ac:spMkLst>
            <pc:docMk/>
            <pc:sldMk cId="3931780318" sldId="450"/>
            <ac:spMk id="3" creationId="{9BABC679-BBB3-5C46-9305-BA6F5DEE986A}"/>
          </ac:spMkLst>
        </pc:spChg>
        <pc:spChg chg="mod ord">
          <ac:chgData name="Jacqueline Landaeta" userId="S::jlandaeta_girlscouts.org@girlscoutsconnect.org::9d428fb6-2588-4867-85a9-c66cafdfb80a" providerId="AD" clId="Web-{9D10EA58-AFEA-DBFF-2A1B-64B154EB52F6}" dt="2022-06-22T21:58:09.171" v="1"/>
          <ac:spMkLst>
            <pc:docMk/>
            <pc:sldMk cId="3931780318" sldId="450"/>
            <ac:spMk id="5" creationId="{0BFFAC78-B968-004A-9BC1-4E97E4282B5F}"/>
          </ac:spMkLst>
        </pc:spChg>
        <pc:spChg chg="mod ord">
          <ac:chgData name="Jacqueline Landaeta" userId="S::jlandaeta_girlscouts.org@girlscoutsconnect.org::9d428fb6-2588-4867-85a9-c66cafdfb80a" providerId="AD" clId="Web-{9D10EA58-AFEA-DBFF-2A1B-64B154EB52F6}" dt="2022-06-22T21:58:09.171" v="1"/>
          <ac:spMkLst>
            <pc:docMk/>
            <pc:sldMk cId="3931780318" sldId="450"/>
            <ac:spMk id="6" creationId="{86504931-F09F-8B4B-9A0E-A189C091DA9B}"/>
          </ac:spMkLst>
        </pc:spChg>
        <pc:spChg chg="mod ord">
          <ac:chgData name="Jacqueline Landaeta" userId="S::jlandaeta_girlscouts.org@girlscoutsconnect.org::9d428fb6-2588-4867-85a9-c66cafdfb80a" providerId="AD" clId="Web-{9D10EA58-AFEA-DBFF-2A1B-64B154EB52F6}" dt="2022-06-22T21:58:09.171" v="1"/>
          <ac:spMkLst>
            <pc:docMk/>
            <pc:sldMk cId="3931780318" sldId="450"/>
            <ac:spMk id="17" creationId="{27505508-1F38-5F4C-B940-AFD7DC8F8662}"/>
          </ac:spMkLst>
        </pc:spChg>
      </pc:sldChg>
      <pc:sldChg chg="modSp mod modClrScheme chgLayout">
        <pc:chgData name="Jacqueline Landaeta" userId="S::jlandaeta_girlscouts.org@girlscoutsconnect.org::9d428fb6-2588-4867-85a9-c66cafdfb80a" providerId="AD" clId="Web-{9D10EA58-AFEA-DBFF-2A1B-64B154EB52F6}" dt="2022-06-22T21:58:09.171" v="1"/>
        <pc:sldMkLst>
          <pc:docMk/>
          <pc:sldMk cId="357845038" sldId="451"/>
        </pc:sldMkLst>
        <pc:spChg chg="mod ord">
          <ac:chgData name="Jacqueline Landaeta" userId="S::jlandaeta_girlscouts.org@girlscoutsconnect.org::9d428fb6-2588-4867-85a9-c66cafdfb80a" providerId="AD" clId="Web-{9D10EA58-AFEA-DBFF-2A1B-64B154EB52F6}" dt="2022-06-22T21:58:09.171" v="1"/>
          <ac:spMkLst>
            <pc:docMk/>
            <pc:sldMk cId="357845038" sldId="451"/>
            <ac:spMk id="3" creationId="{9BABC679-BBB3-5C46-9305-BA6F5DEE986A}"/>
          </ac:spMkLst>
        </pc:spChg>
        <pc:spChg chg="mod ord">
          <ac:chgData name="Jacqueline Landaeta" userId="S::jlandaeta_girlscouts.org@girlscoutsconnect.org::9d428fb6-2588-4867-85a9-c66cafdfb80a" providerId="AD" clId="Web-{9D10EA58-AFEA-DBFF-2A1B-64B154EB52F6}" dt="2022-06-22T21:58:09.171" v="1"/>
          <ac:spMkLst>
            <pc:docMk/>
            <pc:sldMk cId="357845038" sldId="451"/>
            <ac:spMk id="5" creationId="{0BFFAC78-B968-004A-9BC1-4E97E4282B5F}"/>
          </ac:spMkLst>
        </pc:spChg>
        <pc:spChg chg="mod ord">
          <ac:chgData name="Jacqueline Landaeta" userId="S::jlandaeta_girlscouts.org@girlscoutsconnect.org::9d428fb6-2588-4867-85a9-c66cafdfb80a" providerId="AD" clId="Web-{9D10EA58-AFEA-DBFF-2A1B-64B154EB52F6}" dt="2022-06-22T21:58:09.171" v="1"/>
          <ac:spMkLst>
            <pc:docMk/>
            <pc:sldMk cId="357845038" sldId="451"/>
            <ac:spMk id="6" creationId="{86504931-F09F-8B4B-9A0E-A189C091DA9B}"/>
          </ac:spMkLst>
        </pc:spChg>
        <pc:spChg chg="mod ord">
          <ac:chgData name="Jacqueline Landaeta" userId="S::jlandaeta_girlscouts.org@girlscoutsconnect.org::9d428fb6-2588-4867-85a9-c66cafdfb80a" providerId="AD" clId="Web-{9D10EA58-AFEA-DBFF-2A1B-64B154EB52F6}" dt="2022-06-22T21:58:09.171" v="1"/>
          <ac:spMkLst>
            <pc:docMk/>
            <pc:sldMk cId="357845038" sldId="451"/>
            <ac:spMk id="17" creationId="{9E050C7F-9AAB-7640-82B0-02F3D4EDA960}"/>
          </ac:spMkLst>
        </pc:spChg>
      </pc:sldChg>
      <pc:sldChg chg="modSp mod modClrScheme chgLayout">
        <pc:chgData name="Jacqueline Landaeta" userId="S::jlandaeta_girlscouts.org@girlscoutsconnect.org::9d428fb6-2588-4867-85a9-c66cafdfb80a" providerId="AD" clId="Web-{9D10EA58-AFEA-DBFF-2A1B-64B154EB52F6}" dt="2022-06-22T21:58:09.171" v="1"/>
        <pc:sldMkLst>
          <pc:docMk/>
          <pc:sldMk cId="2242449852" sldId="452"/>
        </pc:sldMkLst>
        <pc:spChg chg="mod ord">
          <ac:chgData name="Jacqueline Landaeta" userId="S::jlandaeta_girlscouts.org@girlscoutsconnect.org::9d428fb6-2588-4867-85a9-c66cafdfb80a" providerId="AD" clId="Web-{9D10EA58-AFEA-DBFF-2A1B-64B154EB52F6}" dt="2022-06-22T21:58:09.171" v="1"/>
          <ac:spMkLst>
            <pc:docMk/>
            <pc:sldMk cId="2242449852" sldId="452"/>
            <ac:spMk id="3" creationId="{9BABC679-BBB3-5C46-9305-BA6F5DEE986A}"/>
          </ac:spMkLst>
        </pc:spChg>
        <pc:spChg chg="mod ord">
          <ac:chgData name="Jacqueline Landaeta" userId="S::jlandaeta_girlscouts.org@girlscoutsconnect.org::9d428fb6-2588-4867-85a9-c66cafdfb80a" providerId="AD" clId="Web-{9D10EA58-AFEA-DBFF-2A1B-64B154EB52F6}" dt="2022-06-22T21:58:09.171" v="1"/>
          <ac:spMkLst>
            <pc:docMk/>
            <pc:sldMk cId="2242449852" sldId="452"/>
            <ac:spMk id="5" creationId="{0BFFAC78-B968-004A-9BC1-4E97E4282B5F}"/>
          </ac:spMkLst>
        </pc:spChg>
        <pc:spChg chg="mod ord">
          <ac:chgData name="Jacqueline Landaeta" userId="S::jlandaeta_girlscouts.org@girlscoutsconnect.org::9d428fb6-2588-4867-85a9-c66cafdfb80a" providerId="AD" clId="Web-{9D10EA58-AFEA-DBFF-2A1B-64B154EB52F6}" dt="2022-06-22T21:58:09.171" v="1"/>
          <ac:spMkLst>
            <pc:docMk/>
            <pc:sldMk cId="2242449852" sldId="452"/>
            <ac:spMk id="6" creationId="{86504931-F09F-8B4B-9A0E-A189C091DA9B}"/>
          </ac:spMkLst>
        </pc:spChg>
        <pc:spChg chg="mod ord">
          <ac:chgData name="Jacqueline Landaeta" userId="S::jlandaeta_girlscouts.org@girlscoutsconnect.org::9d428fb6-2588-4867-85a9-c66cafdfb80a" providerId="AD" clId="Web-{9D10EA58-AFEA-DBFF-2A1B-64B154EB52F6}" dt="2022-06-22T21:58:09.171" v="1"/>
          <ac:spMkLst>
            <pc:docMk/>
            <pc:sldMk cId="2242449852" sldId="452"/>
            <ac:spMk id="17" creationId="{37CA5F73-B18E-F548-A731-7AE65B9F26F5}"/>
          </ac:spMkLst>
        </pc:spChg>
      </pc:sldChg>
      <pc:sldChg chg="modSp mod modClrScheme chgLayout">
        <pc:chgData name="Jacqueline Landaeta" userId="S::jlandaeta_girlscouts.org@girlscoutsconnect.org::9d428fb6-2588-4867-85a9-c66cafdfb80a" providerId="AD" clId="Web-{9D10EA58-AFEA-DBFF-2A1B-64B154EB52F6}" dt="2022-06-22T21:58:09.171" v="1"/>
        <pc:sldMkLst>
          <pc:docMk/>
          <pc:sldMk cId="1771076091" sldId="453"/>
        </pc:sldMkLst>
        <pc:spChg chg="mod ord">
          <ac:chgData name="Jacqueline Landaeta" userId="S::jlandaeta_girlscouts.org@girlscoutsconnect.org::9d428fb6-2588-4867-85a9-c66cafdfb80a" providerId="AD" clId="Web-{9D10EA58-AFEA-DBFF-2A1B-64B154EB52F6}" dt="2022-06-22T21:58:09.171" v="1"/>
          <ac:spMkLst>
            <pc:docMk/>
            <pc:sldMk cId="1771076091" sldId="453"/>
            <ac:spMk id="3" creationId="{9BABC679-BBB3-5C46-9305-BA6F5DEE986A}"/>
          </ac:spMkLst>
        </pc:spChg>
        <pc:spChg chg="mod ord">
          <ac:chgData name="Jacqueline Landaeta" userId="S::jlandaeta_girlscouts.org@girlscoutsconnect.org::9d428fb6-2588-4867-85a9-c66cafdfb80a" providerId="AD" clId="Web-{9D10EA58-AFEA-DBFF-2A1B-64B154EB52F6}" dt="2022-06-22T21:58:09.171" v="1"/>
          <ac:spMkLst>
            <pc:docMk/>
            <pc:sldMk cId="1771076091" sldId="453"/>
            <ac:spMk id="5" creationId="{0BFFAC78-B968-004A-9BC1-4E97E4282B5F}"/>
          </ac:spMkLst>
        </pc:spChg>
        <pc:spChg chg="mod ord">
          <ac:chgData name="Jacqueline Landaeta" userId="S::jlandaeta_girlscouts.org@girlscoutsconnect.org::9d428fb6-2588-4867-85a9-c66cafdfb80a" providerId="AD" clId="Web-{9D10EA58-AFEA-DBFF-2A1B-64B154EB52F6}" dt="2022-06-22T21:58:09.171" v="1"/>
          <ac:spMkLst>
            <pc:docMk/>
            <pc:sldMk cId="1771076091" sldId="453"/>
            <ac:spMk id="6" creationId="{86504931-F09F-8B4B-9A0E-A189C091DA9B}"/>
          </ac:spMkLst>
        </pc:spChg>
        <pc:spChg chg="mod ord">
          <ac:chgData name="Jacqueline Landaeta" userId="S::jlandaeta_girlscouts.org@girlscoutsconnect.org::9d428fb6-2588-4867-85a9-c66cafdfb80a" providerId="AD" clId="Web-{9D10EA58-AFEA-DBFF-2A1B-64B154EB52F6}" dt="2022-06-22T21:58:09.171" v="1"/>
          <ac:spMkLst>
            <pc:docMk/>
            <pc:sldMk cId="1771076091" sldId="453"/>
            <ac:spMk id="17" creationId="{0EE58F8A-A4F0-374B-964F-B7ADB75541E7}"/>
          </ac:spMkLst>
        </pc:spChg>
      </pc:sldChg>
      <pc:sldChg chg="modSp mod modClrScheme chgLayout">
        <pc:chgData name="Jacqueline Landaeta" userId="S::jlandaeta_girlscouts.org@girlscoutsconnect.org::9d428fb6-2588-4867-85a9-c66cafdfb80a" providerId="AD" clId="Web-{9D10EA58-AFEA-DBFF-2A1B-64B154EB52F6}" dt="2022-06-22T21:58:09.171" v="1"/>
        <pc:sldMkLst>
          <pc:docMk/>
          <pc:sldMk cId="3253425256" sldId="455"/>
        </pc:sldMkLst>
        <pc:spChg chg="mod ord">
          <ac:chgData name="Jacqueline Landaeta" userId="S::jlandaeta_girlscouts.org@girlscoutsconnect.org::9d428fb6-2588-4867-85a9-c66cafdfb80a" providerId="AD" clId="Web-{9D10EA58-AFEA-DBFF-2A1B-64B154EB52F6}" dt="2022-06-22T21:58:09.171" v="1"/>
          <ac:spMkLst>
            <pc:docMk/>
            <pc:sldMk cId="3253425256" sldId="455"/>
            <ac:spMk id="4" creationId="{73BCB172-2C44-FA46-818A-22B9F79B683B}"/>
          </ac:spMkLst>
        </pc:spChg>
        <pc:spChg chg="mod ord">
          <ac:chgData name="Jacqueline Landaeta" userId="S::jlandaeta_girlscouts.org@girlscoutsconnect.org::9d428fb6-2588-4867-85a9-c66cafdfb80a" providerId="AD" clId="Web-{9D10EA58-AFEA-DBFF-2A1B-64B154EB52F6}" dt="2022-06-22T21:58:09.171" v="1"/>
          <ac:spMkLst>
            <pc:docMk/>
            <pc:sldMk cId="3253425256" sldId="455"/>
            <ac:spMk id="13" creationId="{6BF9F346-5115-A849-AACC-CB89180E6A65}"/>
          </ac:spMkLst>
        </pc:spChg>
      </pc:sldChg>
      <pc:sldChg chg="modSp mod modClrScheme chgLayout">
        <pc:chgData name="Jacqueline Landaeta" userId="S::jlandaeta_girlscouts.org@girlscoutsconnect.org::9d428fb6-2588-4867-85a9-c66cafdfb80a" providerId="AD" clId="Web-{9D10EA58-AFEA-DBFF-2A1B-64B154EB52F6}" dt="2022-06-22T21:58:09.171" v="1"/>
        <pc:sldMkLst>
          <pc:docMk/>
          <pc:sldMk cId="2365779450" sldId="456"/>
        </pc:sldMkLst>
        <pc:spChg chg="mod ord">
          <ac:chgData name="Jacqueline Landaeta" userId="S::jlandaeta_girlscouts.org@girlscoutsconnect.org::9d428fb6-2588-4867-85a9-c66cafdfb80a" providerId="AD" clId="Web-{9D10EA58-AFEA-DBFF-2A1B-64B154EB52F6}" dt="2022-06-22T21:58:09.171" v="1"/>
          <ac:spMkLst>
            <pc:docMk/>
            <pc:sldMk cId="2365779450" sldId="456"/>
            <ac:spMk id="4" creationId="{73BCB172-2C44-FA46-818A-22B9F79B683B}"/>
          </ac:spMkLst>
        </pc:spChg>
        <pc:spChg chg="mod ord">
          <ac:chgData name="Jacqueline Landaeta" userId="S::jlandaeta_girlscouts.org@girlscoutsconnect.org::9d428fb6-2588-4867-85a9-c66cafdfb80a" providerId="AD" clId="Web-{9D10EA58-AFEA-DBFF-2A1B-64B154EB52F6}" dt="2022-06-22T21:58:09.171" v="1"/>
          <ac:spMkLst>
            <pc:docMk/>
            <pc:sldMk cId="2365779450" sldId="456"/>
            <ac:spMk id="13" creationId="{098B509E-D70C-E342-ABBB-D54967021D91}"/>
          </ac:spMkLst>
        </pc:spChg>
      </pc:sldChg>
      <pc:sldChg chg="modSp mod modClrScheme chgLayout">
        <pc:chgData name="Jacqueline Landaeta" userId="S::jlandaeta_girlscouts.org@girlscoutsconnect.org::9d428fb6-2588-4867-85a9-c66cafdfb80a" providerId="AD" clId="Web-{9D10EA58-AFEA-DBFF-2A1B-64B154EB52F6}" dt="2022-06-22T21:58:09.171" v="1"/>
        <pc:sldMkLst>
          <pc:docMk/>
          <pc:sldMk cId="3870000207" sldId="457"/>
        </pc:sldMkLst>
        <pc:spChg chg="mod ord">
          <ac:chgData name="Jacqueline Landaeta" userId="S::jlandaeta_girlscouts.org@girlscoutsconnect.org::9d428fb6-2588-4867-85a9-c66cafdfb80a" providerId="AD" clId="Web-{9D10EA58-AFEA-DBFF-2A1B-64B154EB52F6}" dt="2022-06-22T21:58:09.171" v="1"/>
          <ac:spMkLst>
            <pc:docMk/>
            <pc:sldMk cId="3870000207" sldId="457"/>
            <ac:spMk id="4" creationId="{73BCB172-2C44-FA46-818A-22B9F79B683B}"/>
          </ac:spMkLst>
        </pc:spChg>
        <pc:spChg chg="mod ord">
          <ac:chgData name="Jacqueline Landaeta" userId="S::jlandaeta_girlscouts.org@girlscoutsconnect.org::9d428fb6-2588-4867-85a9-c66cafdfb80a" providerId="AD" clId="Web-{9D10EA58-AFEA-DBFF-2A1B-64B154EB52F6}" dt="2022-06-22T21:58:09.171" v="1"/>
          <ac:spMkLst>
            <pc:docMk/>
            <pc:sldMk cId="3870000207" sldId="457"/>
            <ac:spMk id="13" creationId="{7051D8CC-E150-AA41-9554-63DAF252FF8E}"/>
          </ac:spMkLst>
        </pc:spChg>
      </pc:sldChg>
      <pc:sldChg chg="modSp mod modClrScheme chgLayout">
        <pc:chgData name="Jacqueline Landaeta" userId="S::jlandaeta_girlscouts.org@girlscoutsconnect.org::9d428fb6-2588-4867-85a9-c66cafdfb80a" providerId="AD" clId="Web-{9D10EA58-AFEA-DBFF-2A1B-64B154EB52F6}" dt="2022-06-22T21:58:09.171" v="1"/>
        <pc:sldMkLst>
          <pc:docMk/>
          <pc:sldMk cId="1505829010" sldId="461"/>
        </pc:sldMkLst>
        <pc:spChg chg="mod ord">
          <ac:chgData name="Jacqueline Landaeta" userId="S::jlandaeta_girlscouts.org@girlscoutsconnect.org::9d428fb6-2588-4867-85a9-c66cafdfb80a" providerId="AD" clId="Web-{9D10EA58-AFEA-DBFF-2A1B-64B154EB52F6}" dt="2022-06-22T21:58:09.171" v="1"/>
          <ac:spMkLst>
            <pc:docMk/>
            <pc:sldMk cId="1505829010" sldId="461"/>
            <ac:spMk id="5" creationId="{86D9A929-2863-6642-8307-79770EA02438}"/>
          </ac:spMkLst>
        </pc:spChg>
        <pc:spChg chg="mod ord">
          <ac:chgData name="Jacqueline Landaeta" userId="S::jlandaeta_girlscouts.org@girlscoutsconnect.org::9d428fb6-2588-4867-85a9-c66cafdfb80a" providerId="AD" clId="Web-{9D10EA58-AFEA-DBFF-2A1B-64B154EB52F6}" dt="2022-06-22T21:58:09.171" v="1"/>
          <ac:spMkLst>
            <pc:docMk/>
            <pc:sldMk cId="1505829010" sldId="461"/>
            <ac:spMk id="9" creationId="{FFEA30EE-9BD9-6E4A-A668-1C26BDCC14EB}"/>
          </ac:spMkLst>
        </pc:spChg>
        <pc:spChg chg="mod ord">
          <ac:chgData name="Jacqueline Landaeta" userId="S::jlandaeta_girlscouts.org@girlscoutsconnect.org::9d428fb6-2588-4867-85a9-c66cafdfb80a" providerId="AD" clId="Web-{9D10EA58-AFEA-DBFF-2A1B-64B154EB52F6}" dt="2022-06-22T21:58:09.171" v="1"/>
          <ac:spMkLst>
            <pc:docMk/>
            <pc:sldMk cId="1505829010" sldId="461"/>
            <ac:spMk id="10" creationId="{DA102F92-DC05-964A-8001-979D3B1B497C}"/>
          </ac:spMkLst>
        </pc:spChg>
        <pc:spChg chg="mod ord">
          <ac:chgData name="Jacqueline Landaeta" userId="S::jlandaeta_girlscouts.org@girlscoutsconnect.org::9d428fb6-2588-4867-85a9-c66cafdfb80a" providerId="AD" clId="Web-{9D10EA58-AFEA-DBFF-2A1B-64B154EB52F6}" dt="2022-06-22T21:58:09.171" v="1"/>
          <ac:spMkLst>
            <pc:docMk/>
            <pc:sldMk cId="1505829010" sldId="461"/>
            <ac:spMk id="16" creationId="{3C605EEA-5487-1947-804D-1DAA2C069C46}"/>
          </ac:spMkLst>
        </pc:spChg>
      </pc:sldChg>
      <pc:sldChg chg="modSp mod modClrScheme chgLayout">
        <pc:chgData name="Jacqueline Landaeta" userId="S::jlandaeta_girlscouts.org@girlscoutsconnect.org::9d428fb6-2588-4867-85a9-c66cafdfb80a" providerId="AD" clId="Web-{9D10EA58-AFEA-DBFF-2A1B-64B154EB52F6}" dt="2022-06-22T21:58:09.171" v="1"/>
        <pc:sldMkLst>
          <pc:docMk/>
          <pc:sldMk cId="3533068209" sldId="462"/>
        </pc:sldMkLst>
        <pc:spChg chg="mod ord">
          <ac:chgData name="Jacqueline Landaeta" userId="S::jlandaeta_girlscouts.org@girlscoutsconnect.org::9d428fb6-2588-4867-85a9-c66cafdfb80a" providerId="AD" clId="Web-{9D10EA58-AFEA-DBFF-2A1B-64B154EB52F6}" dt="2022-06-22T21:58:09.171" v="1"/>
          <ac:spMkLst>
            <pc:docMk/>
            <pc:sldMk cId="3533068209" sldId="462"/>
            <ac:spMk id="5" creationId="{13F5BE52-E0E9-7243-870C-BF3068B768A9}"/>
          </ac:spMkLst>
        </pc:spChg>
        <pc:spChg chg="mod ord">
          <ac:chgData name="Jacqueline Landaeta" userId="S::jlandaeta_girlscouts.org@girlscoutsconnect.org::9d428fb6-2588-4867-85a9-c66cafdfb80a" providerId="AD" clId="Web-{9D10EA58-AFEA-DBFF-2A1B-64B154EB52F6}" dt="2022-06-22T21:58:09.171" v="1"/>
          <ac:spMkLst>
            <pc:docMk/>
            <pc:sldMk cId="3533068209" sldId="462"/>
            <ac:spMk id="9" creationId="{55CBCE07-5DD9-D540-B57D-138F9618430E}"/>
          </ac:spMkLst>
        </pc:spChg>
        <pc:spChg chg="mod ord">
          <ac:chgData name="Jacqueline Landaeta" userId="S::jlandaeta_girlscouts.org@girlscoutsconnect.org::9d428fb6-2588-4867-85a9-c66cafdfb80a" providerId="AD" clId="Web-{9D10EA58-AFEA-DBFF-2A1B-64B154EB52F6}" dt="2022-06-22T21:58:09.171" v="1"/>
          <ac:spMkLst>
            <pc:docMk/>
            <pc:sldMk cId="3533068209" sldId="462"/>
            <ac:spMk id="14" creationId="{D1CF4A77-E4C0-4944-B05E-22B3AD998648}"/>
          </ac:spMkLst>
        </pc:spChg>
        <pc:spChg chg="mod ord">
          <ac:chgData name="Jacqueline Landaeta" userId="S::jlandaeta_girlscouts.org@girlscoutsconnect.org::9d428fb6-2588-4867-85a9-c66cafdfb80a" providerId="AD" clId="Web-{9D10EA58-AFEA-DBFF-2A1B-64B154EB52F6}" dt="2022-06-22T21:58:09.171" v="1"/>
          <ac:spMkLst>
            <pc:docMk/>
            <pc:sldMk cId="3533068209" sldId="462"/>
            <ac:spMk id="16" creationId="{4A1A90FA-7B2D-2F40-978A-1E186076BE59}"/>
          </ac:spMkLst>
        </pc:spChg>
      </pc:sldChg>
      <pc:sldChg chg="modSp mod modClrScheme chgLayout">
        <pc:chgData name="Jacqueline Landaeta" userId="S::jlandaeta_girlscouts.org@girlscoutsconnect.org::9d428fb6-2588-4867-85a9-c66cafdfb80a" providerId="AD" clId="Web-{9D10EA58-AFEA-DBFF-2A1B-64B154EB52F6}" dt="2022-06-22T21:58:09.171" v="1"/>
        <pc:sldMkLst>
          <pc:docMk/>
          <pc:sldMk cId="2879228820" sldId="463"/>
        </pc:sldMkLst>
        <pc:spChg chg="mod ord">
          <ac:chgData name="Jacqueline Landaeta" userId="S::jlandaeta_girlscouts.org@girlscoutsconnect.org::9d428fb6-2588-4867-85a9-c66cafdfb80a" providerId="AD" clId="Web-{9D10EA58-AFEA-DBFF-2A1B-64B154EB52F6}" dt="2022-06-22T21:58:09.171" v="1"/>
          <ac:spMkLst>
            <pc:docMk/>
            <pc:sldMk cId="2879228820" sldId="463"/>
            <ac:spMk id="6" creationId="{77884DEE-C8C1-7A4B-ABFF-C1C8986B702D}"/>
          </ac:spMkLst>
        </pc:spChg>
        <pc:spChg chg="mod ord">
          <ac:chgData name="Jacqueline Landaeta" userId="S::jlandaeta_girlscouts.org@girlscoutsconnect.org::9d428fb6-2588-4867-85a9-c66cafdfb80a" providerId="AD" clId="Web-{9D10EA58-AFEA-DBFF-2A1B-64B154EB52F6}" dt="2022-06-22T21:58:09.171" v="1"/>
          <ac:spMkLst>
            <pc:docMk/>
            <pc:sldMk cId="2879228820" sldId="463"/>
            <ac:spMk id="9" creationId="{7F8A6680-E05D-1A4D-8D49-F16CEDD4B06A}"/>
          </ac:spMkLst>
        </pc:spChg>
        <pc:spChg chg="mod ord">
          <ac:chgData name="Jacqueline Landaeta" userId="S::jlandaeta_girlscouts.org@girlscoutsconnect.org::9d428fb6-2588-4867-85a9-c66cafdfb80a" providerId="AD" clId="Web-{9D10EA58-AFEA-DBFF-2A1B-64B154EB52F6}" dt="2022-06-22T21:58:09.171" v="1"/>
          <ac:spMkLst>
            <pc:docMk/>
            <pc:sldMk cId="2879228820" sldId="463"/>
            <ac:spMk id="10" creationId="{5D61E847-705B-7F42-830F-150B8FDC97AA}"/>
          </ac:spMkLst>
        </pc:spChg>
        <pc:spChg chg="mod ord">
          <ac:chgData name="Jacqueline Landaeta" userId="S::jlandaeta_girlscouts.org@girlscoutsconnect.org::9d428fb6-2588-4867-85a9-c66cafdfb80a" providerId="AD" clId="Web-{9D10EA58-AFEA-DBFF-2A1B-64B154EB52F6}" dt="2022-06-22T21:58:09.171" v="1"/>
          <ac:spMkLst>
            <pc:docMk/>
            <pc:sldMk cId="2879228820" sldId="463"/>
            <ac:spMk id="16" creationId="{CE1D3A1B-421B-D042-B77F-4B800F7A72AF}"/>
          </ac:spMkLst>
        </pc:spChg>
      </pc:sldChg>
      <pc:sldChg chg="modSp mod modClrScheme chgLayout">
        <pc:chgData name="Jacqueline Landaeta" userId="S::jlandaeta_girlscouts.org@girlscoutsconnect.org::9d428fb6-2588-4867-85a9-c66cafdfb80a" providerId="AD" clId="Web-{9D10EA58-AFEA-DBFF-2A1B-64B154EB52F6}" dt="2022-06-22T21:58:09.171" v="1"/>
        <pc:sldMkLst>
          <pc:docMk/>
          <pc:sldMk cId="487806369" sldId="464"/>
        </pc:sldMkLst>
        <pc:spChg chg="mod ord">
          <ac:chgData name="Jacqueline Landaeta" userId="S::jlandaeta_girlscouts.org@girlscoutsconnect.org::9d428fb6-2588-4867-85a9-c66cafdfb80a" providerId="AD" clId="Web-{9D10EA58-AFEA-DBFF-2A1B-64B154EB52F6}" dt="2022-06-22T21:58:09.171" v="1"/>
          <ac:spMkLst>
            <pc:docMk/>
            <pc:sldMk cId="487806369" sldId="464"/>
            <ac:spMk id="6" creationId="{B439F18C-C611-FA46-A30D-56973CB81E9E}"/>
          </ac:spMkLst>
        </pc:spChg>
        <pc:spChg chg="mod ord">
          <ac:chgData name="Jacqueline Landaeta" userId="S::jlandaeta_girlscouts.org@girlscoutsconnect.org::9d428fb6-2588-4867-85a9-c66cafdfb80a" providerId="AD" clId="Web-{9D10EA58-AFEA-DBFF-2A1B-64B154EB52F6}" dt="2022-06-22T21:58:09.171" v="1"/>
          <ac:spMkLst>
            <pc:docMk/>
            <pc:sldMk cId="487806369" sldId="464"/>
            <ac:spMk id="8" creationId="{3004C3AA-1C6D-0149-A090-6552B8234C26}"/>
          </ac:spMkLst>
        </pc:spChg>
        <pc:spChg chg="mod ord">
          <ac:chgData name="Jacqueline Landaeta" userId="S::jlandaeta_girlscouts.org@girlscoutsconnect.org::9d428fb6-2588-4867-85a9-c66cafdfb80a" providerId="AD" clId="Web-{9D10EA58-AFEA-DBFF-2A1B-64B154EB52F6}" dt="2022-06-22T21:58:09.171" v="1"/>
          <ac:spMkLst>
            <pc:docMk/>
            <pc:sldMk cId="487806369" sldId="464"/>
            <ac:spMk id="11" creationId="{EA20C963-3309-E94A-B3EB-9F9DF68F7E98}"/>
          </ac:spMkLst>
        </pc:spChg>
        <pc:spChg chg="mod ord">
          <ac:chgData name="Jacqueline Landaeta" userId="S::jlandaeta_girlscouts.org@girlscoutsconnect.org::9d428fb6-2588-4867-85a9-c66cafdfb80a" providerId="AD" clId="Web-{9D10EA58-AFEA-DBFF-2A1B-64B154EB52F6}" dt="2022-06-22T21:58:09.171" v="1"/>
          <ac:spMkLst>
            <pc:docMk/>
            <pc:sldMk cId="487806369" sldId="464"/>
            <ac:spMk id="17" creationId="{3A0E680D-2D83-7840-B6D4-5B205255BDCE}"/>
          </ac:spMkLst>
        </pc:spChg>
      </pc:sldChg>
      <pc:sldChg chg="modSp mod modClrScheme chgLayout">
        <pc:chgData name="Jacqueline Landaeta" userId="S::jlandaeta_girlscouts.org@girlscoutsconnect.org::9d428fb6-2588-4867-85a9-c66cafdfb80a" providerId="AD" clId="Web-{9D10EA58-AFEA-DBFF-2A1B-64B154EB52F6}" dt="2022-06-22T21:58:09.171" v="1"/>
        <pc:sldMkLst>
          <pc:docMk/>
          <pc:sldMk cId="954343320" sldId="465"/>
        </pc:sldMkLst>
        <pc:spChg chg="mod ord">
          <ac:chgData name="Jacqueline Landaeta" userId="S::jlandaeta_girlscouts.org@girlscoutsconnect.org::9d428fb6-2588-4867-85a9-c66cafdfb80a" providerId="AD" clId="Web-{9D10EA58-AFEA-DBFF-2A1B-64B154EB52F6}" dt="2022-06-22T21:58:09.171" v="1"/>
          <ac:spMkLst>
            <pc:docMk/>
            <pc:sldMk cId="954343320" sldId="465"/>
            <ac:spMk id="6" creationId="{6F9A98B2-E093-F54E-9B1E-B046D59C0B88}"/>
          </ac:spMkLst>
        </pc:spChg>
        <pc:spChg chg="mod ord">
          <ac:chgData name="Jacqueline Landaeta" userId="S::jlandaeta_girlscouts.org@girlscoutsconnect.org::9d428fb6-2588-4867-85a9-c66cafdfb80a" providerId="AD" clId="Web-{9D10EA58-AFEA-DBFF-2A1B-64B154EB52F6}" dt="2022-06-22T21:58:09.171" v="1"/>
          <ac:spMkLst>
            <pc:docMk/>
            <pc:sldMk cId="954343320" sldId="465"/>
            <ac:spMk id="8" creationId="{08DF4F5C-7FD7-3F40-B080-F7441DEA460F}"/>
          </ac:spMkLst>
        </pc:spChg>
        <pc:spChg chg="mod ord">
          <ac:chgData name="Jacqueline Landaeta" userId="S::jlandaeta_girlscouts.org@girlscoutsconnect.org::9d428fb6-2588-4867-85a9-c66cafdfb80a" providerId="AD" clId="Web-{9D10EA58-AFEA-DBFF-2A1B-64B154EB52F6}" dt="2022-06-22T21:58:09.171" v="1"/>
          <ac:spMkLst>
            <pc:docMk/>
            <pc:sldMk cId="954343320" sldId="465"/>
            <ac:spMk id="10" creationId="{C955E7C3-6BC4-DB4E-822D-AE8FD0F965D1}"/>
          </ac:spMkLst>
        </pc:spChg>
        <pc:spChg chg="mod ord">
          <ac:chgData name="Jacqueline Landaeta" userId="S::jlandaeta_girlscouts.org@girlscoutsconnect.org::9d428fb6-2588-4867-85a9-c66cafdfb80a" providerId="AD" clId="Web-{9D10EA58-AFEA-DBFF-2A1B-64B154EB52F6}" dt="2022-06-22T21:58:09.171" v="1"/>
          <ac:spMkLst>
            <pc:docMk/>
            <pc:sldMk cId="954343320" sldId="465"/>
            <ac:spMk id="16" creationId="{C6AC5E51-6DBC-8C46-8DEF-474F1E3779D8}"/>
          </ac:spMkLst>
        </pc:spChg>
      </pc:sldChg>
      <pc:sldChg chg="modSp mod modClrScheme chgLayout">
        <pc:chgData name="Jacqueline Landaeta" userId="S::jlandaeta_girlscouts.org@girlscoutsconnect.org::9d428fb6-2588-4867-85a9-c66cafdfb80a" providerId="AD" clId="Web-{9D10EA58-AFEA-DBFF-2A1B-64B154EB52F6}" dt="2022-06-22T21:58:09.171" v="1"/>
        <pc:sldMkLst>
          <pc:docMk/>
          <pc:sldMk cId="3457486862" sldId="466"/>
        </pc:sldMkLst>
        <pc:spChg chg="mod ord">
          <ac:chgData name="Jacqueline Landaeta" userId="S::jlandaeta_girlscouts.org@girlscoutsconnect.org::9d428fb6-2588-4867-85a9-c66cafdfb80a" providerId="AD" clId="Web-{9D10EA58-AFEA-DBFF-2A1B-64B154EB52F6}" dt="2022-06-22T21:58:09.171" v="1"/>
          <ac:spMkLst>
            <pc:docMk/>
            <pc:sldMk cId="3457486862" sldId="466"/>
            <ac:spMk id="6" creationId="{C7AFFA77-937C-A84E-9AF1-A031C94BE760}"/>
          </ac:spMkLst>
        </pc:spChg>
        <pc:spChg chg="mod ord">
          <ac:chgData name="Jacqueline Landaeta" userId="S::jlandaeta_girlscouts.org@girlscoutsconnect.org::9d428fb6-2588-4867-85a9-c66cafdfb80a" providerId="AD" clId="Web-{9D10EA58-AFEA-DBFF-2A1B-64B154EB52F6}" dt="2022-06-22T21:58:09.171" v="1"/>
          <ac:spMkLst>
            <pc:docMk/>
            <pc:sldMk cId="3457486862" sldId="466"/>
            <ac:spMk id="8" creationId="{43914ACE-1F41-E94C-8FAA-FE8D1C99B0F8}"/>
          </ac:spMkLst>
        </pc:spChg>
        <pc:spChg chg="mod ord">
          <ac:chgData name="Jacqueline Landaeta" userId="S::jlandaeta_girlscouts.org@girlscoutsconnect.org::9d428fb6-2588-4867-85a9-c66cafdfb80a" providerId="AD" clId="Web-{9D10EA58-AFEA-DBFF-2A1B-64B154EB52F6}" dt="2022-06-22T21:58:09.171" v="1"/>
          <ac:spMkLst>
            <pc:docMk/>
            <pc:sldMk cId="3457486862" sldId="466"/>
            <ac:spMk id="10" creationId="{B143A24A-20D4-0C4E-ABBE-7F1EC0191267}"/>
          </ac:spMkLst>
        </pc:spChg>
        <pc:spChg chg="mod ord">
          <ac:chgData name="Jacqueline Landaeta" userId="S::jlandaeta_girlscouts.org@girlscoutsconnect.org::9d428fb6-2588-4867-85a9-c66cafdfb80a" providerId="AD" clId="Web-{9D10EA58-AFEA-DBFF-2A1B-64B154EB52F6}" dt="2022-06-22T21:58:09.171" v="1"/>
          <ac:spMkLst>
            <pc:docMk/>
            <pc:sldMk cId="3457486862" sldId="466"/>
            <ac:spMk id="16" creationId="{73035DA5-53CF-E34F-B049-6AF209CC8AE4}"/>
          </ac:spMkLst>
        </pc:spChg>
      </pc:sldChg>
      <pc:sldChg chg="modSp mod modClrScheme chgLayout">
        <pc:chgData name="Jacqueline Landaeta" userId="S::jlandaeta_girlscouts.org@girlscoutsconnect.org::9d428fb6-2588-4867-85a9-c66cafdfb80a" providerId="AD" clId="Web-{9D10EA58-AFEA-DBFF-2A1B-64B154EB52F6}" dt="2022-06-22T21:58:09.171" v="1"/>
        <pc:sldMkLst>
          <pc:docMk/>
          <pc:sldMk cId="2548869618" sldId="467"/>
        </pc:sldMkLst>
        <pc:spChg chg="mod ord">
          <ac:chgData name="Jacqueline Landaeta" userId="S::jlandaeta_girlscouts.org@girlscoutsconnect.org::9d428fb6-2588-4867-85a9-c66cafdfb80a" providerId="AD" clId="Web-{9D10EA58-AFEA-DBFF-2A1B-64B154EB52F6}" dt="2022-06-22T21:58:09.171" v="1"/>
          <ac:spMkLst>
            <pc:docMk/>
            <pc:sldMk cId="2548869618" sldId="467"/>
            <ac:spMk id="6" creationId="{08EE8463-0BD7-7248-A3A2-0DA324AD5A37}"/>
          </ac:spMkLst>
        </pc:spChg>
        <pc:spChg chg="mod ord">
          <ac:chgData name="Jacqueline Landaeta" userId="S::jlandaeta_girlscouts.org@girlscoutsconnect.org::9d428fb6-2588-4867-85a9-c66cafdfb80a" providerId="AD" clId="Web-{9D10EA58-AFEA-DBFF-2A1B-64B154EB52F6}" dt="2022-06-22T21:58:09.171" v="1"/>
          <ac:spMkLst>
            <pc:docMk/>
            <pc:sldMk cId="2548869618" sldId="467"/>
            <ac:spMk id="8" creationId="{964E311F-6DB5-DC42-BD6C-188DFA98C9BE}"/>
          </ac:spMkLst>
        </pc:spChg>
        <pc:spChg chg="mod ord">
          <ac:chgData name="Jacqueline Landaeta" userId="S::jlandaeta_girlscouts.org@girlscoutsconnect.org::9d428fb6-2588-4867-85a9-c66cafdfb80a" providerId="AD" clId="Web-{9D10EA58-AFEA-DBFF-2A1B-64B154EB52F6}" dt="2022-06-22T21:58:09.171" v="1"/>
          <ac:spMkLst>
            <pc:docMk/>
            <pc:sldMk cId="2548869618" sldId="467"/>
            <ac:spMk id="10" creationId="{2F98B22D-AD8A-8242-8735-2C7FA9DC8CD9}"/>
          </ac:spMkLst>
        </pc:spChg>
        <pc:spChg chg="mod ord">
          <ac:chgData name="Jacqueline Landaeta" userId="S::jlandaeta_girlscouts.org@girlscoutsconnect.org::9d428fb6-2588-4867-85a9-c66cafdfb80a" providerId="AD" clId="Web-{9D10EA58-AFEA-DBFF-2A1B-64B154EB52F6}" dt="2022-06-22T21:58:09.171" v="1"/>
          <ac:spMkLst>
            <pc:docMk/>
            <pc:sldMk cId="2548869618" sldId="467"/>
            <ac:spMk id="16" creationId="{8600515E-BBE8-C743-8D5C-F27E59D59615}"/>
          </ac:spMkLst>
        </pc:spChg>
      </pc:sldChg>
      <pc:sldChg chg="modSp mod modClrScheme chgLayout">
        <pc:chgData name="Jacqueline Landaeta" userId="S::jlandaeta_girlscouts.org@girlscoutsconnect.org::9d428fb6-2588-4867-85a9-c66cafdfb80a" providerId="AD" clId="Web-{9D10EA58-AFEA-DBFF-2A1B-64B154EB52F6}" dt="2022-06-22T21:58:09.171" v="1"/>
        <pc:sldMkLst>
          <pc:docMk/>
          <pc:sldMk cId="2055121846" sldId="468"/>
        </pc:sldMkLst>
        <pc:spChg chg="mod ord">
          <ac:chgData name="Jacqueline Landaeta" userId="S::jlandaeta_girlscouts.org@girlscoutsconnect.org::9d428fb6-2588-4867-85a9-c66cafdfb80a" providerId="AD" clId="Web-{9D10EA58-AFEA-DBFF-2A1B-64B154EB52F6}" dt="2022-06-22T21:58:09.171" v="1"/>
          <ac:spMkLst>
            <pc:docMk/>
            <pc:sldMk cId="2055121846" sldId="468"/>
            <ac:spMk id="6" creationId="{2FB9354D-0264-AA43-A2BE-2ED5490733A6}"/>
          </ac:spMkLst>
        </pc:spChg>
        <pc:spChg chg="mod ord">
          <ac:chgData name="Jacqueline Landaeta" userId="S::jlandaeta_girlscouts.org@girlscoutsconnect.org::9d428fb6-2588-4867-85a9-c66cafdfb80a" providerId="AD" clId="Web-{9D10EA58-AFEA-DBFF-2A1B-64B154EB52F6}" dt="2022-06-22T21:58:09.171" v="1"/>
          <ac:spMkLst>
            <pc:docMk/>
            <pc:sldMk cId="2055121846" sldId="468"/>
            <ac:spMk id="9" creationId="{DCA41F68-B415-584B-930F-C783DFBA60A8}"/>
          </ac:spMkLst>
        </pc:spChg>
        <pc:spChg chg="mod ord">
          <ac:chgData name="Jacqueline Landaeta" userId="S::jlandaeta_girlscouts.org@girlscoutsconnect.org::9d428fb6-2588-4867-85a9-c66cafdfb80a" providerId="AD" clId="Web-{9D10EA58-AFEA-DBFF-2A1B-64B154EB52F6}" dt="2022-06-22T21:58:09.171" v="1"/>
          <ac:spMkLst>
            <pc:docMk/>
            <pc:sldMk cId="2055121846" sldId="468"/>
            <ac:spMk id="10" creationId="{787CCD6D-1570-5347-88D3-5A8DABD10414}"/>
          </ac:spMkLst>
        </pc:spChg>
        <pc:spChg chg="mod ord">
          <ac:chgData name="Jacqueline Landaeta" userId="S::jlandaeta_girlscouts.org@girlscoutsconnect.org::9d428fb6-2588-4867-85a9-c66cafdfb80a" providerId="AD" clId="Web-{9D10EA58-AFEA-DBFF-2A1B-64B154EB52F6}" dt="2022-06-22T21:58:09.171" v="1"/>
          <ac:spMkLst>
            <pc:docMk/>
            <pc:sldMk cId="2055121846" sldId="468"/>
            <ac:spMk id="16" creationId="{06CEB3E6-CAC6-7849-B4D4-906F9036C9A1}"/>
          </ac:spMkLst>
        </pc:spChg>
      </pc:sldChg>
      <pc:sldChg chg="modSp mod modClrScheme chgLayout">
        <pc:chgData name="Jacqueline Landaeta" userId="S::jlandaeta_girlscouts.org@girlscoutsconnect.org::9d428fb6-2588-4867-85a9-c66cafdfb80a" providerId="AD" clId="Web-{9D10EA58-AFEA-DBFF-2A1B-64B154EB52F6}" dt="2022-06-22T21:58:09.171" v="1"/>
        <pc:sldMkLst>
          <pc:docMk/>
          <pc:sldMk cId="4150921200" sldId="469"/>
        </pc:sldMkLst>
        <pc:spChg chg="mod ord">
          <ac:chgData name="Jacqueline Landaeta" userId="S::jlandaeta_girlscouts.org@girlscoutsconnect.org::9d428fb6-2588-4867-85a9-c66cafdfb80a" providerId="AD" clId="Web-{9D10EA58-AFEA-DBFF-2A1B-64B154EB52F6}" dt="2022-06-22T21:58:09.171" v="1"/>
          <ac:spMkLst>
            <pc:docMk/>
            <pc:sldMk cId="4150921200" sldId="469"/>
            <ac:spMk id="28" creationId="{E3C110FA-6AD3-FB4F-A2BF-FDA0542D790A}"/>
          </ac:spMkLst>
        </pc:spChg>
      </pc:sldChg>
      <pc:sldChg chg="modSp mod modClrScheme chgLayout">
        <pc:chgData name="Jacqueline Landaeta" userId="S::jlandaeta_girlscouts.org@girlscoutsconnect.org::9d428fb6-2588-4867-85a9-c66cafdfb80a" providerId="AD" clId="Web-{9D10EA58-AFEA-DBFF-2A1B-64B154EB52F6}" dt="2022-06-22T21:58:09.171" v="1"/>
        <pc:sldMkLst>
          <pc:docMk/>
          <pc:sldMk cId="926921779" sldId="470"/>
        </pc:sldMkLst>
        <pc:spChg chg="mod ord">
          <ac:chgData name="Jacqueline Landaeta" userId="S::jlandaeta_girlscouts.org@girlscoutsconnect.org::9d428fb6-2588-4867-85a9-c66cafdfb80a" providerId="AD" clId="Web-{9D10EA58-AFEA-DBFF-2A1B-64B154EB52F6}" dt="2022-06-22T21:58:09.171" v="1"/>
          <ac:spMkLst>
            <pc:docMk/>
            <pc:sldMk cId="926921779" sldId="470"/>
            <ac:spMk id="14" creationId="{3A23FF0A-B7B7-FD42-927B-BD78103B81EA}"/>
          </ac:spMkLst>
        </pc:spChg>
        <pc:spChg chg="mod ord">
          <ac:chgData name="Jacqueline Landaeta" userId="S::jlandaeta_girlscouts.org@girlscoutsconnect.org::9d428fb6-2588-4867-85a9-c66cafdfb80a" providerId="AD" clId="Web-{9D10EA58-AFEA-DBFF-2A1B-64B154EB52F6}" dt="2022-06-22T21:58:09.171" v="1"/>
          <ac:spMkLst>
            <pc:docMk/>
            <pc:sldMk cId="926921779" sldId="470"/>
            <ac:spMk id="26" creationId="{D59DD608-E03B-9C49-A28B-E4DA4FC68617}"/>
          </ac:spMkLst>
        </pc:spChg>
        <pc:spChg chg="mod ord">
          <ac:chgData name="Jacqueline Landaeta" userId="S::jlandaeta_girlscouts.org@girlscoutsconnect.org::9d428fb6-2588-4867-85a9-c66cafdfb80a" providerId="AD" clId="Web-{9D10EA58-AFEA-DBFF-2A1B-64B154EB52F6}" dt="2022-06-22T21:58:09.171" v="1"/>
          <ac:spMkLst>
            <pc:docMk/>
            <pc:sldMk cId="926921779" sldId="470"/>
            <ac:spMk id="27" creationId="{22042746-B065-424E-9B82-5DCA44EAEE6F}"/>
          </ac:spMkLst>
        </pc:spChg>
      </pc:sldChg>
      <pc:sldChg chg="modSp mod modClrScheme chgLayout">
        <pc:chgData name="Jacqueline Landaeta" userId="S::jlandaeta_girlscouts.org@girlscoutsconnect.org::9d428fb6-2588-4867-85a9-c66cafdfb80a" providerId="AD" clId="Web-{9D10EA58-AFEA-DBFF-2A1B-64B154EB52F6}" dt="2022-06-22T21:58:09.171" v="1"/>
        <pc:sldMkLst>
          <pc:docMk/>
          <pc:sldMk cId="2324412976" sldId="471"/>
        </pc:sldMkLst>
        <pc:spChg chg="mod ord">
          <ac:chgData name="Jacqueline Landaeta" userId="S::jlandaeta_girlscouts.org@girlscoutsconnect.org::9d428fb6-2588-4867-85a9-c66cafdfb80a" providerId="AD" clId="Web-{9D10EA58-AFEA-DBFF-2A1B-64B154EB52F6}" dt="2022-06-22T21:58:09.171" v="1"/>
          <ac:spMkLst>
            <pc:docMk/>
            <pc:sldMk cId="2324412976" sldId="471"/>
            <ac:spMk id="14" creationId="{4521BE95-F242-3347-838C-D976FF33226C}"/>
          </ac:spMkLst>
        </pc:spChg>
        <pc:spChg chg="mod ord">
          <ac:chgData name="Jacqueline Landaeta" userId="S::jlandaeta_girlscouts.org@girlscoutsconnect.org::9d428fb6-2588-4867-85a9-c66cafdfb80a" providerId="AD" clId="Web-{9D10EA58-AFEA-DBFF-2A1B-64B154EB52F6}" dt="2022-06-22T21:58:09.171" v="1"/>
          <ac:spMkLst>
            <pc:docMk/>
            <pc:sldMk cId="2324412976" sldId="471"/>
            <ac:spMk id="26" creationId="{D59DD608-E03B-9C49-A28B-E4DA4FC68617}"/>
          </ac:spMkLst>
        </pc:spChg>
        <pc:spChg chg="mod ord">
          <ac:chgData name="Jacqueline Landaeta" userId="S::jlandaeta_girlscouts.org@girlscoutsconnect.org::9d428fb6-2588-4867-85a9-c66cafdfb80a" providerId="AD" clId="Web-{9D10EA58-AFEA-DBFF-2A1B-64B154EB52F6}" dt="2022-06-22T21:58:09.171" v="1"/>
          <ac:spMkLst>
            <pc:docMk/>
            <pc:sldMk cId="2324412976" sldId="471"/>
            <ac:spMk id="27" creationId="{22042746-B065-424E-9B82-5DCA44EAEE6F}"/>
          </ac:spMkLst>
        </pc:spChg>
      </pc:sldChg>
      <pc:sldChg chg="modSp mod modClrScheme chgLayout">
        <pc:chgData name="Jacqueline Landaeta" userId="S::jlandaeta_girlscouts.org@girlscoutsconnect.org::9d428fb6-2588-4867-85a9-c66cafdfb80a" providerId="AD" clId="Web-{9D10EA58-AFEA-DBFF-2A1B-64B154EB52F6}" dt="2022-06-22T21:58:09.171" v="1"/>
        <pc:sldMkLst>
          <pc:docMk/>
          <pc:sldMk cId="3570819184" sldId="472"/>
        </pc:sldMkLst>
        <pc:spChg chg="mod ord">
          <ac:chgData name="Jacqueline Landaeta" userId="S::jlandaeta_girlscouts.org@girlscoutsconnect.org::9d428fb6-2588-4867-85a9-c66cafdfb80a" providerId="AD" clId="Web-{9D10EA58-AFEA-DBFF-2A1B-64B154EB52F6}" dt="2022-06-22T21:58:09.171" v="1"/>
          <ac:spMkLst>
            <pc:docMk/>
            <pc:sldMk cId="3570819184" sldId="472"/>
            <ac:spMk id="14" creationId="{779663CE-72D6-A44A-A142-88FDC042CB51}"/>
          </ac:spMkLst>
        </pc:spChg>
        <pc:spChg chg="mod ord">
          <ac:chgData name="Jacqueline Landaeta" userId="S::jlandaeta_girlscouts.org@girlscoutsconnect.org::9d428fb6-2588-4867-85a9-c66cafdfb80a" providerId="AD" clId="Web-{9D10EA58-AFEA-DBFF-2A1B-64B154EB52F6}" dt="2022-06-22T21:58:09.171" v="1"/>
          <ac:spMkLst>
            <pc:docMk/>
            <pc:sldMk cId="3570819184" sldId="472"/>
            <ac:spMk id="26" creationId="{D59DD608-E03B-9C49-A28B-E4DA4FC68617}"/>
          </ac:spMkLst>
        </pc:spChg>
        <pc:spChg chg="mod ord">
          <ac:chgData name="Jacqueline Landaeta" userId="S::jlandaeta_girlscouts.org@girlscoutsconnect.org::9d428fb6-2588-4867-85a9-c66cafdfb80a" providerId="AD" clId="Web-{9D10EA58-AFEA-DBFF-2A1B-64B154EB52F6}" dt="2022-06-22T21:58:09.171" v="1"/>
          <ac:spMkLst>
            <pc:docMk/>
            <pc:sldMk cId="3570819184" sldId="472"/>
            <ac:spMk id="27" creationId="{22042746-B065-424E-9B82-5DCA44EAEE6F}"/>
          </ac:spMkLst>
        </pc:spChg>
      </pc:sldChg>
      <pc:sldChg chg="modSp mod modClrScheme chgLayout">
        <pc:chgData name="Jacqueline Landaeta" userId="S::jlandaeta_girlscouts.org@girlscoutsconnect.org::9d428fb6-2588-4867-85a9-c66cafdfb80a" providerId="AD" clId="Web-{9D10EA58-AFEA-DBFF-2A1B-64B154EB52F6}" dt="2022-06-22T21:58:09.171" v="1"/>
        <pc:sldMkLst>
          <pc:docMk/>
          <pc:sldMk cId="553041846" sldId="473"/>
        </pc:sldMkLst>
        <pc:spChg chg="mod ord">
          <ac:chgData name="Jacqueline Landaeta" userId="S::jlandaeta_girlscouts.org@girlscoutsconnect.org::9d428fb6-2588-4867-85a9-c66cafdfb80a" providerId="AD" clId="Web-{9D10EA58-AFEA-DBFF-2A1B-64B154EB52F6}" dt="2022-06-22T21:58:09.171" v="1"/>
          <ac:spMkLst>
            <pc:docMk/>
            <pc:sldMk cId="553041846" sldId="473"/>
            <ac:spMk id="14" creationId="{8671F152-1D21-434D-B8E8-9374950E28E8}"/>
          </ac:spMkLst>
        </pc:spChg>
        <pc:spChg chg="mod ord">
          <ac:chgData name="Jacqueline Landaeta" userId="S::jlandaeta_girlscouts.org@girlscoutsconnect.org::9d428fb6-2588-4867-85a9-c66cafdfb80a" providerId="AD" clId="Web-{9D10EA58-AFEA-DBFF-2A1B-64B154EB52F6}" dt="2022-06-22T21:58:09.171" v="1"/>
          <ac:spMkLst>
            <pc:docMk/>
            <pc:sldMk cId="553041846" sldId="473"/>
            <ac:spMk id="26" creationId="{D59DD608-E03B-9C49-A28B-E4DA4FC68617}"/>
          </ac:spMkLst>
        </pc:spChg>
        <pc:spChg chg="mod ord">
          <ac:chgData name="Jacqueline Landaeta" userId="S::jlandaeta_girlscouts.org@girlscoutsconnect.org::9d428fb6-2588-4867-85a9-c66cafdfb80a" providerId="AD" clId="Web-{9D10EA58-AFEA-DBFF-2A1B-64B154EB52F6}" dt="2022-06-22T21:58:09.171" v="1"/>
          <ac:spMkLst>
            <pc:docMk/>
            <pc:sldMk cId="553041846" sldId="473"/>
            <ac:spMk id="27" creationId="{22042746-B065-424E-9B82-5DCA44EAEE6F}"/>
          </ac:spMkLst>
        </pc:spChg>
      </pc:sldChg>
      <pc:sldChg chg="modSp mod modClrScheme chgLayout">
        <pc:chgData name="Jacqueline Landaeta" userId="S::jlandaeta_girlscouts.org@girlscoutsconnect.org::9d428fb6-2588-4867-85a9-c66cafdfb80a" providerId="AD" clId="Web-{9D10EA58-AFEA-DBFF-2A1B-64B154EB52F6}" dt="2022-06-22T21:58:09.171" v="1"/>
        <pc:sldMkLst>
          <pc:docMk/>
          <pc:sldMk cId="3512140955" sldId="474"/>
        </pc:sldMkLst>
        <pc:spChg chg="mod ord">
          <ac:chgData name="Jacqueline Landaeta" userId="S::jlandaeta_girlscouts.org@girlscoutsconnect.org::9d428fb6-2588-4867-85a9-c66cafdfb80a" providerId="AD" clId="Web-{9D10EA58-AFEA-DBFF-2A1B-64B154EB52F6}" dt="2022-06-22T21:58:09.171" v="1"/>
          <ac:spMkLst>
            <pc:docMk/>
            <pc:sldMk cId="3512140955" sldId="474"/>
            <ac:spMk id="6" creationId="{57EAB8AE-A9F2-FA41-BF29-411D37987FCD}"/>
          </ac:spMkLst>
        </pc:spChg>
        <pc:spChg chg="mod ord">
          <ac:chgData name="Jacqueline Landaeta" userId="S::jlandaeta_girlscouts.org@girlscoutsconnect.org::9d428fb6-2588-4867-85a9-c66cafdfb80a" providerId="AD" clId="Web-{9D10EA58-AFEA-DBFF-2A1B-64B154EB52F6}" dt="2022-06-22T21:58:09.171" v="1"/>
          <ac:spMkLst>
            <pc:docMk/>
            <pc:sldMk cId="3512140955" sldId="474"/>
            <ac:spMk id="7" creationId="{1752CF2C-0673-4F4E-871E-8AD0E60708E3}"/>
          </ac:spMkLst>
        </pc:spChg>
        <pc:spChg chg="mod ord">
          <ac:chgData name="Jacqueline Landaeta" userId="S::jlandaeta_girlscouts.org@girlscoutsconnect.org::9d428fb6-2588-4867-85a9-c66cafdfb80a" providerId="AD" clId="Web-{9D10EA58-AFEA-DBFF-2A1B-64B154EB52F6}" dt="2022-06-22T21:58:09.171" v="1"/>
          <ac:spMkLst>
            <pc:docMk/>
            <pc:sldMk cId="3512140955" sldId="474"/>
            <ac:spMk id="8" creationId="{F4763F05-962E-F44C-9665-7CC6490E5083}"/>
          </ac:spMkLst>
        </pc:spChg>
        <pc:spChg chg="mod ord">
          <ac:chgData name="Jacqueline Landaeta" userId="S::jlandaeta_girlscouts.org@girlscoutsconnect.org::9d428fb6-2588-4867-85a9-c66cafdfb80a" providerId="AD" clId="Web-{9D10EA58-AFEA-DBFF-2A1B-64B154EB52F6}" dt="2022-06-22T21:58:09.171" v="1"/>
          <ac:spMkLst>
            <pc:docMk/>
            <pc:sldMk cId="3512140955" sldId="474"/>
            <ac:spMk id="9" creationId="{3A253DA5-9250-4E47-B241-A485DCFC8335}"/>
          </ac:spMkLst>
        </pc:spChg>
        <pc:spChg chg="mod ord">
          <ac:chgData name="Jacqueline Landaeta" userId="S::jlandaeta_girlscouts.org@girlscoutsconnect.org::9d428fb6-2588-4867-85a9-c66cafdfb80a" providerId="AD" clId="Web-{9D10EA58-AFEA-DBFF-2A1B-64B154EB52F6}" dt="2022-06-22T21:58:09.171" v="1"/>
          <ac:spMkLst>
            <pc:docMk/>
            <pc:sldMk cId="3512140955" sldId="474"/>
            <ac:spMk id="10" creationId="{C782EA02-589B-0445-BB99-FC375AA0EE8F}"/>
          </ac:spMkLst>
        </pc:spChg>
        <pc:spChg chg="mod ord">
          <ac:chgData name="Jacqueline Landaeta" userId="S::jlandaeta_girlscouts.org@girlscoutsconnect.org::9d428fb6-2588-4867-85a9-c66cafdfb80a" providerId="AD" clId="Web-{9D10EA58-AFEA-DBFF-2A1B-64B154EB52F6}" dt="2022-06-22T21:58:09.171" v="1"/>
          <ac:spMkLst>
            <pc:docMk/>
            <pc:sldMk cId="3512140955" sldId="474"/>
            <ac:spMk id="11" creationId="{98653E60-7CDE-B343-8627-A787D8751C98}"/>
          </ac:spMkLst>
        </pc:spChg>
        <pc:spChg chg="mod ord">
          <ac:chgData name="Jacqueline Landaeta" userId="S::jlandaeta_girlscouts.org@girlscoutsconnect.org::9d428fb6-2588-4867-85a9-c66cafdfb80a" providerId="AD" clId="Web-{9D10EA58-AFEA-DBFF-2A1B-64B154EB52F6}" dt="2022-06-22T21:58:09.171" v="1"/>
          <ac:spMkLst>
            <pc:docMk/>
            <pc:sldMk cId="3512140955" sldId="474"/>
            <ac:spMk id="12" creationId="{0165195D-86D4-E746-91CE-01C66160D5CB}"/>
          </ac:spMkLst>
        </pc:spChg>
        <pc:spChg chg="mod ord">
          <ac:chgData name="Jacqueline Landaeta" userId="S::jlandaeta_girlscouts.org@girlscoutsconnect.org::9d428fb6-2588-4867-85a9-c66cafdfb80a" providerId="AD" clId="Web-{9D10EA58-AFEA-DBFF-2A1B-64B154EB52F6}" dt="2022-06-22T21:58:09.171" v="1"/>
          <ac:spMkLst>
            <pc:docMk/>
            <pc:sldMk cId="3512140955" sldId="474"/>
            <ac:spMk id="13" creationId="{896C8C8D-CC70-1A47-82EC-7E98C9D474DA}"/>
          </ac:spMkLst>
        </pc:spChg>
        <pc:spChg chg="mod ord">
          <ac:chgData name="Jacqueline Landaeta" userId="S::jlandaeta_girlscouts.org@girlscoutsconnect.org::9d428fb6-2588-4867-85a9-c66cafdfb80a" providerId="AD" clId="Web-{9D10EA58-AFEA-DBFF-2A1B-64B154EB52F6}" dt="2022-06-22T21:58:09.171" v="1"/>
          <ac:spMkLst>
            <pc:docMk/>
            <pc:sldMk cId="3512140955" sldId="474"/>
            <ac:spMk id="19" creationId="{F12F955A-6EAF-9943-BE31-2572F6188B07}"/>
          </ac:spMkLst>
        </pc:spChg>
      </pc:sldChg>
      <pc:sldChg chg="modSp mod modClrScheme chgLayout">
        <pc:chgData name="Jacqueline Landaeta" userId="S::jlandaeta_girlscouts.org@girlscoutsconnect.org::9d428fb6-2588-4867-85a9-c66cafdfb80a" providerId="AD" clId="Web-{9D10EA58-AFEA-DBFF-2A1B-64B154EB52F6}" dt="2022-06-22T21:58:09.171" v="1"/>
        <pc:sldMkLst>
          <pc:docMk/>
          <pc:sldMk cId="841911703" sldId="475"/>
        </pc:sldMkLst>
        <pc:spChg chg="mod ord">
          <ac:chgData name="Jacqueline Landaeta" userId="S::jlandaeta_girlscouts.org@girlscoutsconnect.org::9d428fb6-2588-4867-85a9-c66cafdfb80a" providerId="AD" clId="Web-{9D10EA58-AFEA-DBFF-2A1B-64B154EB52F6}" dt="2022-06-22T21:58:09.171" v="1"/>
          <ac:spMkLst>
            <pc:docMk/>
            <pc:sldMk cId="841911703" sldId="475"/>
            <ac:spMk id="3" creationId="{3EC1FB6A-FE3F-3C4E-9044-048643062ECE}"/>
          </ac:spMkLst>
        </pc:spChg>
        <pc:spChg chg="mod ord">
          <ac:chgData name="Jacqueline Landaeta" userId="S::jlandaeta_girlscouts.org@girlscoutsconnect.org::9d428fb6-2588-4867-85a9-c66cafdfb80a" providerId="AD" clId="Web-{9D10EA58-AFEA-DBFF-2A1B-64B154EB52F6}" dt="2022-06-22T21:58:09.171" v="1"/>
          <ac:spMkLst>
            <pc:docMk/>
            <pc:sldMk cId="841911703" sldId="475"/>
            <ac:spMk id="4" creationId="{2415C123-B34F-DB43-8841-BF209784097D}"/>
          </ac:spMkLst>
        </pc:spChg>
        <pc:spChg chg="mod ord">
          <ac:chgData name="Jacqueline Landaeta" userId="S::jlandaeta_girlscouts.org@girlscoutsconnect.org::9d428fb6-2588-4867-85a9-c66cafdfb80a" providerId="AD" clId="Web-{9D10EA58-AFEA-DBFF-2A1B-64B154EB52F6}" dt="2022-06-22T21:58:09.171" v="1"/>
          <ac:spMkLst>
            <pc:docMk/>
            <pc:sldMk cId="841911703" sldId="475"/>
            <ac:spMk id="15" creationId="{F11B923D-EDE1-634F-B229-9C69AABF4B47}"/>
          </ac:spMkLst>
        </pc:spChg>
      </pc:sldChg>
      <pc:sldChg chg="modSp mod modClrScheme chgLayout">
        <pc:chgData name="Jacqueline Landaeta" userId="S::jlandaeta_girlscouts.org@girlscoutsconnect.org::9d428fb6-2588-4867-85a9-c66cafdfb80a" providerId="AD" clId="Web-{9D10EA58-AFEA-DBFF-2A1B-64B154EB52F6}" dt="2022-06-22T21:58:09.171" v="1"/>
        <pc:sldMkLst>
          <pc:docMk/>
          <pc:sldMk cId="667682377" sldId="476"/>
        </pc:sldMkLst>
        <pc:spChg chg="mod ord">
          <ac:chgData name="Jacqueline Landaeta" userId="S::jlandaeta_girlscouts.org@girlscoutsconnect.org::9d428fb6-2588-4867-85a9-c66cafdfb80a" providerId="AD" clId="Web-{9D10EA58-AFEA-DBFF-2A1B-64B154EB52F6}" dt="2022-06-22T21:58:09.171" v="1"/>
          <ac:spMkLst>
            <pc:docMk/>
            <pc:sldMk cId="667682377" sldId="476"/>
            <ac:spMk id="3" creationId="{3EC1FB6A-FE3F-3C4E-9044-048643062ECE}"/>
          </ac:spMkLst>
        </pc:spChg>
        <pc:spChg chg="mod ord">
          <ac:chgData name="Jacqueline Landaeta" userId="S::jlandaeta_girlscouts.org@girlscoutsconnect.org::9d428fb6-2588-4867-85a9-c66cafdfb80a" providerId="AD" clId="Web-{9D10EA58-AFEA-DBFF-2A1B-64B154EB52F6}" dt="2022-06-22T21:58:09.171" v="1"/>
          <ac:spMkLst>
            <pc:docMk/>
            <pc:sldMk cId="667682377" sldId="476"/>
            <ac:spMk id="4" creationId="{2415C123-B34F-DB43-8841-BF209784097D}"/>
          </ac:spMkLst>
        </pc:spChg>
        <pc:spChg chg="mod ord">
          <ac:chgData name="Jacqueline Landaeta" userId="S::jlandaeta_girlscouts.org@girlscoutsconnect.org::9d428fb6-2588-4867-85a9-c66cafdfb80a" providerId="AD" clId="Web-{9D10EA58-AFEA-DBFF-2A1B-64B154EB52F6}" dt="2022-06-22T21:58:09.171" v="1"/>
          <ac:spMkLst>
            <pc:docMk/>
            <pc:sldMk cId="667682377" sldId="476"/>
            <ac:spMk id="15" creationId="{B3C16156-4396-C846-8411-A75298C50965}"/>
          </ac:spMkLst>
        </pc:spChg>
      </pc:sldChg>
      <pc:sldChg chg="modSp mod modClrScheme chgLayout">
        <pc:chgData name="Jacqueline Landaeta" userId="S::jlandaeta_girlscouts.org@girlscoutsconnect.org::9d428fb6-2588-4867-85a9-c66cafdfb80a" providerId="AD" clId="Web-{9D10EA58-AFEA-DBFF-2A1B-64B154EB52F6}" dt="2022-06-22T21:58:09.171" v="1"/>
        <pc:sldMkLst>
          <pc:docMk/>
          <pc:sldMk cId="1060192783" sldId="477"/>
        </pc:sldMkLst>
        <pc:spChg chg="mod ord">
          <ac:chgData name="Jacqueline Landaeta" userId="S::jlandaeta_girlscouts.org@girlscoutsconnect.org::9d428fb6-2588-4867-85a9-c66cafdfb80a" providerId="AD" clId="Web-{9D10EA58-AFEA-DBFF-2A1B-64B154EB52F6}" dt="2022-06-22T21:58:09.171" v="1"/>
          <ac:spMkLst>
            <pc:docMk/>
            <pc:sldMk cId="1060192783" sldId="477"/>
            <ac:spMk id="3" creationId="{3EC1FB6A-FE3F-3C4E-9044-048643062ECE}"/>
          </ac:spMkLst>
        </pc:spChg>
        <pc:spChg chg="mod ord">
          <ac:chgData name="Jacqueline Landaeta" userId="S::jlandaeta_girlscouts.org@girlscoutsconnect.org::9d428fb6-2588-4867-85a9-c66cafdfb80a" providerId="AD" clId="Web-{9D10EA58-AFEA-DBFF-2A1B-64B154EB52F6}" dt="2022-06-22T21:58:09.171" v="1"/>
          <ac:spMkLst>
            <pc:docMk/>
            <pc:sldMk cId="1060192783" sldId="477"/>
            <ac:spMk id="4" creationId="{2415C123-B34F-DB43-8841-BF209784097D}"/>
          </ac:spMkLst>
        </pc:spChg>
        <pc:spChg chg="mod ord">
          <ac:chgData name="Jacqueline Landaeta" userId="S::jlandaeta_girlscouts.org@girlscoutsconnect.org::9d428fb6-2588-4867-85a9-c66cafdfb80a" providerId="AD" clId="Web-{9D10EA58-AFEA-DBFF-2A1B-64B154EB52F6}" dt="2022-06-22T21:58:09.171" v="1"/>
          <ac:spMkLst>
            <pc:docMk/>
            <pc:sldMk cId="1060192783" sldId="477"/>
            <ac:spMk id="15" creationId="{CC304A22-A157-ED46-8FB1-C765A7431602}"/>
          </ac:spMkLst>
        </pc:spChg>
      </pc:sldChg>
      <pc:sldChg chg="modSp mod modClrScheme chgLayout">
        <pc:chgData name="Jacqueline Landaeta" userId="S::jlandaeta_girlscouts.org@girlscoutsconnect.org::9d428fb6-2588-4867-85a9-c66cafdfb80a" providerId="AD" clId="Web-{9D10EA58-AFEA-DBFF-2A1B-64B154EB52F6}" dt="2022-06-22T21:58:09.171" v="1"/>
        <pc:sldMkLst>
          <pc:docMk/>
          <pc:sldMk cId="3754195346" sldId="478"/>
        </pc:sldMkLst>
        <pc:spChg chg="mod ord">
          <ac:chgData name="Jacqueline Landaeta" userId="S::jlandaeta_girlscouts.org@girlscoutsconnect.org::9d428fb6-2588-4867-85a9-c66cafdfb80a" providerId="AD" clId="Web-{9D10EA58-AFEA-DBFF-2A1B-64B154EB52F6}" dt="2022-06-22T21:58:09.171" v="1"/>
          <ac:spMkLst>
            <pc:docMk/>
            <pc:sldMk cId="3754195346" sldId="478"/>
            <ac:spMk id="3" creationId="{3EC1FB6A-FE3F-3C4E-9044-048643062ECE}"/>
          </ac:spMkLst>
        </pc:spChg>
        <pc:spChg chg="mod ord">
          <ac:chgData name="Jacqueline Landaeta" userId="S::jlandaeta_girlscouts.org@girlscoutsconnect.org::9d428fb6-2588-4867-85a9-c66cafdfb80a" providerId="AD" clId="Web-{9D10EA58-AFEA-DBFF-2A1B-64B154EB52F6}" dt="2022-06-22T21:58:09.171" v="1"/>
          <ac:spMkLst>
            <pc:docMk/>
            <pc:sldMk cId="3754195346" sldId="478"/>
            <ac:spMk id="4" creationId="{2415C123-B34F-DB43-8841-BF209784097D}"/>
          </ac:spMkLst>
        </pc:spChg>
        <pc:spChg chg="mod ord">
          <ac:chgData name="Jacqueline Landaeta" userId="S::jlandaeta_girlscouts.org@girlscoutsconnect.org::9d428fb6-2588-4867-85a9-c66cafdfb80a" providerId="AD" clId="Web-{9D10EA58-AFEA-DBFF-2A1B-64B154EB52F6}" dt="2022-06-22T21:58:09.171" v="1"/>
          <ac:spMkLst>
            <pc:docMk/>
            <pc:sldMk cId="3754195346" sldId="478"/>
            <ac:spMk id="15" creationId="{C0DE902A-0A69-C145-A92B-A6BC009B23E4}"/>
          </ac:spMkLst>
        </pc:spChg>
      </pc:sldChg>
      <pc:sldChg chg="modSp mod modClrScheme chgLayout">
        <pc:chgData name="Jacqueline Landaeta" userId="S::jlandaeta_girlscouts.org@girlscoutsconnect.org::9d428fb6-2588-4867-85a9-c66cafdfb80a" providerId="AD" clId="Web-{9D10EA58-AFEA-DBFF-2A1B-64B154EB52F6}" dt="2022-06-22T21:58:09.171" v="1"/>
        <pc:sldMkLst>
          <pc:docMk/>
          <pc:sldMk cId="2070036078" sldId="479"/>
        </pc:sldMkLst>
        <pc:spChg chg="mod ord">
          <ac:chgData name="Jacqueline Landaeta" userId="S::jlandaeta_girlscouts.org@girlscoutsconnect.org::9d428fb6-2588-4867-85a9-c66cafdfb80a" providerId="AD" clId="Web-{9D10EA58-AFEA-DBFF-2A1B-64B154EB52F6}" dt="2022-06-22T21:58:09.171" v="1"/>
          <ac:spMkLst>
            <pc:docMk/>
            <pc:sldMk cId="2070036078" sldId="479"/>
            <ac:spMk id="3" creationId="{3EC1FB6A-FE3F-3C4E-9044-048643062ECE}"/>
          </ac:spMkLst>
        </pc:spChg>
        <pc:spChg chg="mod ord">
          <ac:chgData name="Jacqueline Landaeta" userId="S::jlandaeta_girlscouts.org@girlscoutsconnect.org::9d428fb6-2588-4867-85a9-c66cafdfb80a" providerId="AD" clId="Web-{9D10EA58-AFEA-DBFF-2A1B-64B154EB52F6}" dt="2022-06-22T21:58:09.171" v="1"/>
          <ac:spMkLst>
            <pc:docMk/>
            <pc:sldMk cId="2070036078" sldId="479"/>
            <ac:spMk id="4" creationId="{2415C123-B34F-DB43-8841-BF209784097D}"/>
          </ac:spMkLst>
        </pc:spChg>
        <pc:spChg chg="mod ord">
          <ac:chgData name="Jacqueline Landaeta" userId="S::jlandaeta_girlscouts.org@girlscoutsconnect.org::9d428fb6-2588-4867-85a9-c66cafdfb80a" providerId="AD" clId="Web-{9D10EA58-AFEA-DBFF-2A1B-64B154EB52F6}" dt="2022-06-22T21:58:09.171" v="1"/>
          <ac:spMkLst>
            <pc:docMk/>
            <pc:sldMk cId="2070036078" sldId="479"/>
            <ac:spMk id="15" creationId="{A1669453-7838-C24B-8239-D7472C727264}"/>
          </ac:spMkLst>
        </pc:spChg>
      </pc:sldChg>
      <pc:sldChg chg="modSp mod modClrScheme chgLayout">
        <pc:chgData name="Jacqueline Landaeta" userId="S::jlandaeta_girlscouts.org@girlscoutsconnect.org::9d428fb6-2588-4867-85a9-c66cafdfb80a" providerId="AD" clId="Web-{9D10EA58-AFEA-DBFF-2A1B-64B154EB52F6}" dt="2022-06-22T21:58:09.171" v="1"/>
        <pc:sldMkLst>
          <pc:docMk/>
          <pc:sldMk cId="200246461" sldId="480"/>
        </pc:sldMkLst>
        <pc:spChg chg="mod ord">
          <ac:chgData name="Jacqueline Landaeta" userId="S::jlandaeta_girlscouts.org@girlscoutsconnect.org::9d428fb6-2588-4867-85a9-c66cafdfb80a" providerId="AD" clId="Web-{9D10EA58-AFEA-DBFF-2A1B-64B154EB52F6}" dt="2022-06-22T21:58:09.171" v="1"/>
          <ac:spMkLst>
            <pc:docMk/>
            <pc:sldMk cId="200246461" sldId="480"/>
            <ac:spMk id="3" creationId="{3EC1FB6A-FE3F-3C4E-9044-048643062ECE}"/>
          </ac:spMkLst>
        </pc:spChg>
        <pc:spChg chg="mod ord">
          <ac:chgData name="Jacqueline Landaeta" userId="S::jlandaeta_girlscouts.org@girlscoutsconnect.org::9d428fb6-2588-4867-85a9-c66cafdfb80a" providerId="AD" clId="Web-{9D10EA58-AFEA-DBFF-2A1B-64B154EB52F6}" dt="2022-06-22T21:58:09.171" v="1"/>
          <ac:spMkLst>
            <pc:docMk/>
            <pc:sldMk cId="200246461" sldId="480"/>
            <ac:spMk id="4" creationId="{2415C123-B34F-DB43-8841-BF209784097D}"/>
          </ac:spMkLst>
        </pc:spChg>
        <pc:spChg chg="mod ord">
          <ac:chgData name="Jacqueline Landaeta" userId="S::jlandaeta_girlscouts.org@girlscoutsconnect.org::9d428fb6-2588-4867-85a9-c66cafdfb80a" providerId="AD" clId="Web-{9D10EA58-AFEA-DBFF-2A1B-64B154EB52F6}" dt="2022-06-22T21:58:09.171" v="1"/>
          <ac:spMkLst>
            <pc:docMk/>
            <pc:sldMk cId="200246461" sldId="480"/>
            <ac:spMk id="15" creationId="{02F84BDA-1D6E-6346-A5BA-A31D3131BDFF}"/>
          </ac:spMkLst>
        </pc:spChg>
      </pc:sldChg>
      <pc:sldChg chg="modSp mod modClrScheme chgLayout">
        <pc:chgData name="Jacqueline Landaeta" userId="S::jlandaeta_girlscouts.org@girlscoutsconnect.org::9d428fb6-2588-4867-85a9-c66cafdfb80a" providerId="AD" clId="Web-{9D10EA58-AFEA-DBFF-2A1B-64B154EB52F6}" dt="2022-06-22T21:58:09.171" v="1"/>
        <pc:sldMkLst>
          <pc:docMk/>
          <pc:sldMk cId="2813818211" sldId="481"/>
        </pc:sldMkLst>
        <pc:spChg chg="mod ord">
          <ac:chgData name="Jacqueline Landaeta" userId="S::jlandaeta_girlscouts.org@girlscoutsconnect.org::9d428fb6-2588-4867-85a9-c66cafdfb80a" providerId="AD" clId="Web-{9D10EA58-AFEA-DBFF-2A1B-64B154EB52F6}" dt="2022-06-22T21:58:09.171" v="1"/>
          <ac:spMkLst>
            <pc:docMk/>
            <pc:sldMk cId="2813818211" sldId="481"/>
            <ac:spMk id="3" creationId="{3EC1FB6A-FE3F-3C4E-9044-048643062ECE}"/>
          </ac:spMkLst>
        </pc:spChg>
        <pc:spChg chg="mod ord">
          <ac:chgData name="Jacqueline Landaeta" userId="S::jlandaeta_girlscouts.org@girlscoutsconnect.org::9d428fb6-2588-4867-85a9-c66cafdfb80a" providerId="AD" clId="Web-{9D10EA58-AFEA-DBFF-2A1B-64B154EB52F6}" dt="2022-06-22T21:58:09.171" v="1"/>
          <ac:spMkLst>
            <pc:docMk/>
            <pc:sldMk cId="2813818211" sldId="481"/>
            <ac:spMk id="4" creationId="{2415C123-B34F-DB43-8841-BF209784097D}"/>
          </ac:spMkLst>
        </pc:spChg>
        <pc:spChg chg="mod ord">
          <ac:chgData name="Jacqueline Landaeta" userId="S::jlandaeta_girlscouts.org@girlscoutsconnect.org::9d428fb6-2588-4867-85a9-c66cafdfb80a" providerId="AD" clId="Web-{9D10EA58-AFEA-DBFF-2A1B-64B154EB52F6}" dt="2022-06-22T21:58:09.171" v="1"/>
          <ac:spMkLst>
            <pc:docMk/>
            <pc:sldMk cId="2813818211" sldId="481"/>
            <ac:spMk id="15" creationId="{3B2CD049-8BBD-3444-8D1D-729C42C37347}"/>
          </ac:spMkLst>
        </pc:spChg>
      </pc:sldChg>
      <pc:sldChg chg="modSp mod modClrScheme chgLayout">
        <pc:chgData name="Jacqueline Landaeta" userId="S::jlandaeta_girlscouts.org@girlscoutsconnect.org::9d428fb6-2588-4867-85a9-c66cafdfb80a" providerId="AD" clId="Web-{9D10EA58-AFEA-DBFF-2A1B-64B154EB52F6}" dt="2022-06-22T21:58:09.171" v="1"/>
        <pc:sldMkLst>
          <pc:docMk/>
          <pc:sldMk cId="1339112538" sldId="482"/>
        </pc:sldMkLst>
        <pc:spChg chg="mod ord">
          <ac:chgData name="Jacqueline Landaeta" userId="S::jlandaeta_girlscouts.org@girlscoutsconnect.org::9d428fb6-2588-4867-85a9-c66cafdfb80a" providerId="AD" clId="Web-{9D10EA58-AFEA-DBFF-2A1B-64B154EB52F6}" dt="2022-06-22T21:58:09.171" v="1"/>
          <ac:spMkLst>
            <pc:docMk/>
            <pc:sldMk cId="1339112538" sldId="482"/>
            <ac:spMk id="3" creationId="{3EC1FB6A-FE3F-3C4E-9044-048643062ECE}"/>
          </ac:spMkLst>
        </pc:spChg>
        <pc:spChg chg="mod ord">
          <ac:chgData name="Jacqueline Landaeta" userId="S::jlandaeta_girlscouts.org@girlscoutsconnect.org::9d428fb6-2588-4867-85a9-c66cafdfb80a" providerId="AD" clId="Web-{9D10EA58-AFEA-DBFF-2A1B-64B154EB52F6}" dt="2022-06-22T21:58:09.171" v="1"/>
          <ac:spMkLst>
            <pc:docMk/>
            <pc:sldMk cId="1339112538" sldId="482"/>
            <ac:spMk id="4" creationId="{2415C123-B34F-DB43-8841-BF209784097D}"/>
          </ac:spMkLst>
        </pc:spChg>
        <pc:spChg chg="mod ord">
          <ac:chgData name="Jacqueline Landaeta" userId="S::jlandaeta_girlscouts.org@girlscoutsconnect.org::9d428fb6-2588-4867-85a9-c66cafdfb80a" providerId="AD" clId="Web-{9D10EA58-AFEA-DBFF-2A1B-64B154EB52F6}" dt="2022-06-22T21:58:09.171" v="1"/>
          <ac:spMkLst>
            <pc:docMk/>
            <pc:sldMk cId="1339112538" sldId="482"/>
            <ac:spMk id="15" creationId="{AFBCD6F5-D5A2-B847-B8C0-107BCE1D6357}"/>
          </ac:spMkLst>
        </pc:spChg>
      </pc:sldChg>
      <pc:sldChg chg="modSp mod modClrScheme chgLayout">
        <pc:chgData name="Jacqueline Landaeta" userId="S::jlandaeta_girlscouts.org@girlscoutsconnect.org::9d428fb6-2588-4867-85a9-c66cafdfb80a" providerId="AD" clId="Web-{9D10EA58-AFEA-DBFF-2A1B-64B154EB52F6}" dt="2022-06-22T21:58:09.171" v="1"/>
        <pc:sldMkLst>
          <pc:docMk/>
          <pc:sldMk cId="98649859" sldId="483"/>
        </pc:sldMkLst>
        <pc:spChg chg="mod ord">
          <ac:chgData name="Jacqueline Landaeta" userId="S::jlandaeta_girlscouts.org@girlscoutsconnect.org::9d428fb6-2588-4867-85a9-c66cafdfb80a" providerId="AD" clId="Web-{9D10EA58-AFEA-DBFF-2A1B-64B154EB52F6}" dt="2022-06-22T21:58:09.171" v="1"/>
          <ac:spMkLst>
            <pc:docMk/>
            <pc:sldMk cId="98649859" sldId="483"/>
            <ac:spMk id="4" creationId="{3213AFD3-FA67-5D4F-8A73-1FF28491D766}"/>
          </ac:spMkLst>
        </pc:spChg>
        <pc:spChg chg="mod ord">
          <ac:chgData name="Jacqueline Landaeta" userId="S::jlandaeta_girlscouts.org@girlscoutsconnect.org::9d428fb6-2588-4867-85a9-c66cafdfb80a" providerId="AD" clId="Web-{9D10EA58-AFEA-DBFF-2A1B-64B154EB52F6}" dt="2022-06-22T21:58:09.171" v="1"/>
          <ac:spMkLst>
            <pc:docMk/>
            <pc:sldMk cId="98649859" sldId="483"/>
            <ac:spMk id="11" creationId="{D72B8168-1D58-0D43-B6BC-B72C375429D9}"/>
          </ac:spMkLst>
        </pc:spChg>
        <pc:spChg chg="mod ord">
          <ac:chgData name="Jacqueline Landaeta" userId="S::jlandaeta_girlscouts.org@girlscoutsconnect.org::9d428fb6-2588-4867-85a9-c66cafdfb80a" providerId="AD" clId="Web-{9D10EA58-AFEA-DBFF-2A1B-64B154EB52F6}" dt="2022-06-22T21:58:09.171" v="1"/>
          <ac:spMkLst>
            <pc:docMk/>
            <pc:sldMk cId="98649859" sldId="483"/>
            <ac:spMk id="17" creationId="{B92AACDB-C4A7-AB43-BA38-C5A766982DA7}"/>
          </ac:spMkLst>
        </pc:spChg>
        <pc:spChg chg="mod ord">
          <ac:chgData name="Jacqueline Landaeta" userId="S::jlandaeta_girlscouts.org@girlscoutsconnect.org::9d428fb6-2588-4867-85a9-c66cafdfb80a" providerId="AD" clId="Web-{9D10EA58-AFEA-DBFF-2A1B-64B154EB52F6}" dt="2022-06-22T21:58:09.171" v="1"/>
          <ac:spMkLst>
            <pc:docMk/>
            <pc:sldMk cId="98649859" sldId="483"/>
            <ac:spMk id="24" creationId="{EC45E019-DB12-0C4D-88DF-F55266591090}"/>
          </ac:spMkLst>
        </pc:spChg>
      </pc:sldChg>
      <pc:sldChg chg="modSp mod modClrScheme chgLayout">
        <pc:chgData name="Jacqueline Landaeta" userId="S::jlandaeta_girlscouts.org@girlscoutsconnect.org::9d428fb6-2588-4867-85a9-c66cafdfb80a" providerId="AD" clId="Web-{9D10EA58-AFEA-DBFF-2A1B-64B154EB52F6}" dt="2022-06-22T21:58:09.171" v="1"/>
        <pc:sldMkLst>
          <pc:docMk/>
          <pc:sldMk cId="3415289915" sldId="484"/>
        </pc:sldMkLst>
        <pc:spChg chg="mod ord">
          <ac:chgData name="Jacqueline Landaeta" userId="S::jlandaeta_girlscouts.org@girlscoutsconnect.org::9d428fb6-2588-4867-85a9-c66cafdfb80a" providerId="AD" clId="Web-{9D10EA58-AFEA-DBFF-2A1B-64B154EB52F6}" dt="2022-06-22T21:58:09.171" v="1"/>
          <ac:spMkLst>
            <pc:docMk/>
            <pc:sldMk cId="3415289915" sldId="484"/>
            <ac:spMk id="4" creationId="{3213AFD3-FA67-5D4F-8A73-1FF28491D766}"/>
          </ac:spMkLst>
        </pc:spChg>
        <pc:spChg chg="mod ord">
          <ac:chgData name="Jacqueline Landaeta" userId="S::jlandaeta_girlscouts.org@girlscoutsconnect.org::9d428fb6-2588-4867-85a9-c66cafdfb80a" providerId="AD" clId="Web-{9D10EA58-AFEA-DBFF-2A1B-64B154EB52F6}" dt="2022-06-22T21:58:09.171" v="1"/>
          <ac:spMkLst>
            <pc:docMk/>
            <pc:sldMk cId="3415289915" sldId="484"/>
            <ac:spMk id="11" creationId="{BA2A4997-FCBF-204A-A730-735E28E25BD4}"/>
          </ac:spMkLst>
        </pc:spChg>
        <pc:spChg chg="mod ord">
          <ac:chgData name="Jacqueline Landaeta" userId="S::jlandaeta_girlscouts.org@girlscoutsconnect.org::9d428fb6-2588-4867-85a9-c66cafdfb80a" providerId="AD" clId="Web-{9D10EA58-AFEA-DBFF-2A1B-64B154EB52F6}" dt="2022-06-22T21:58:09.171" v="1"/>
          <ac:spMkLst>
            <pc:docMk/>
            <pc:sldMk cId="3415289915" sldId="484"/>
            <ac:spMk id="17" creationId="{A8350F89-6210-064D-BE3E-F3D1E84798A8}"/>
          </ac:spMkLst>
        </pc:spChg>
        <pc:spChg chg="mod ord">
          <ac:chgData name="Jacqueline Landaeta" userId="S::jlandaeta_girlscouts.org@girlscoutsconnect.org::9d428fb6-2588-4867-85a9-c66cafdfb80a" providerId="AD" clId="Web-{9D10EA58-AFEA-DBFF-2A1B-64B154EB52F6}" dt="2022-06-22T21:58:09.171" v="1"/>
          <ac:spMkLst>
            <pc:docMk/>
            <pc:sldMk cId="3415289915" sldId="484"/>
            <ac:spMk id="23" creationId="{CB2A8287-A05F-4A44-A328-855C3E9B1B79}"/>
          </ac:spMkLst>
        </pc:spChg>
      </pc:sldChg>
      <pc:sldChg chg="modSp mod modClrScheme chgLayout">
        <pc:chgData name="Jacqueline Landaeta" userId="S::jlandaeta_girlscouts.org@girlscoutsconnect.org::9d428fb6-2588-4867-85a9-c66cafdfb80a" providerId="AD" clId="Web-{9D10EA58-AFEA-DBFF-2A1B-64B154EB52F6}" dt="2022-06-22T21:58:09.171" v="1"/>
        <pc:sldMkLst>
          <pc:docMk/>
          <pc:sldMk cId="570101109" sldId="485"/>
        </pc:sldMkLst>
        <pc:spChg chg="mod ord">
          <ac:chgData name="Jacqueline Landaeta" userId="S::jlandaeta_girlscouts.org@girlscoutsconnect.org::9d428fb6-2588-4867-85a9-c66cafdfb80a" providerId="AD" clId="Web-{9D10EA58-AFEA-DBFF-2A1B-64B154EB52F6}" dt="2022-06-22T21:58:09.171" v="1"/>
          <ac:spMkLst>
            <pc:docMk/>
            <pc:sldMk cId="570101109" sldId="485"/>
            <ac:spMk id="8" creationId="{C626C396-A4E1-FE42-A070-41980C4A9301}"/>
          </ac:spMkLst>
        </pc:spChg>
        <pc:spChg chg="mod ord">
          <ac:chgData name="Jacqueline Landaeta" userId="S::jlandaeta_girlscouts.org@girlscoutsconnect.org::9d428fb6-2588-4867-85a9-c66cafdfb80a" providerId="AD" clId="Web-{9D10EA58-AFEA-DBFF-2A1B-64B154EB52F6}" dt="2022-06-22T21:58:09.171" v="1"/>
          <ac:spMkLst>
            <pc:docMk/>
            <pc:sldMk cId="570101109" sldId="485"/>
            <ac:spMk id="15" creationId="{ABBCBABE-9AB1-C245-84BB-076A2F788E9F}"/>
          </ac:spMkLst>
        </pc:spChg>
        <pc:spChg chg="mod ord">
          <ac:chgData name="Jacqueline Landaeta" userId="S::jlandaeta_girlscouts.org@girlscoutsconnect.org::9d428fb6-2588-4867-85a9-c66cafdfb80a" providerId="AD" clId="Web-{9D10EA58-AFEA-DBFF-2A1B-64B154EB52F6}" dt="2022-06-22T21:58:09.171" v="1"/>
          <ac:spMkLst>
            <pc:docMk/>
            <pc:sldMk cId="570101109" sldId="485"/>
            <ac:spMk id="16" creationId="{E6AE0157-B546-2745-AEF9-8EEC38ACF994}"/>
          </ac:spMkLst>
        </pc:spChg>
        <pc:spChg chg="mod ord">
          <ac:chgData name="Jacqueline Landaeta" userId="S::jlandaeta_girlscouts.org@girlscoutsconnect.org::9d428fb6-2588-4867-85a9-c66cafdfb80a" providerId="AD" clId="Web-{9D10EA58-AFEA-DBFF-2A1B-64B154EB52F6}" dt="2022-06-22T21:58:09.171" v="1"/>
          <ac:spMkLst>
            <pc:docMk/>
            <pc:sldMk cId="570101109" sldId="485"/>
            <ac:spMk id="18" creationId="{7DC127BF-71B0-4448-95E9-2683EFD69166}"/>
          </ac:spMkLst>
        </pc:spChg>
      </pc:sldChg>
      <pc:sldChg chg="modSp mod modClrScheme chgLayout">
        <pc:chgData name="Jacqueline Landaeta" userId="S::jlandaeta_girlscouts.org@girlscoutsconnect.org::9d428fb6-2588-4867-85a9-c66cafdfb80a" providerId="AD" clId="Web-{9D10EA58-AFEA-DBFF-2A1B-64B154EB52F6}" dt="2022-06-22T21:58:09.171" v="1"/>
        <pc:sldMkLst>
          <pc:docMk/>
          <pc:sldMk cId="1995665108" sldId="486"/>
        </pc:sldMkLst>
        <pc:spChg chg="mod ord">
          <ac:chgData name="Jacqueline Landaeta" userId="S::jlandaeta_girlscouts.org@girlscoutsconnect.org::9d428fb6-2588-4867-85a9-c66cafdfb80a" providerId="AD" clId="Web-{9D10EA58-AFEA-DBFF-2A1B-64B154EB52F6}" dt="2022-06-22T21:58:09.171" v="1"/>
          <ac:spMkLst>
            <pc:docMk/>
            <pc:sldMk cId="1995665108" sldId="486"/>
            <ac:spMk id="8" creationId="{414A63F4-B658-CA47-80C1-F3FFC1AE4C91}"/>
          </ac:spMkLst>
        </pc:spChg>
        <pc:spChg chg="mod ord">
          <ac:chgData name="Jacqueline Landaeta" userId="S::jlandaeta_girlscouts.org@girlscoutsconnect.org::9d428fb6-2588-4867-85a9-c66cafdfb80a" providerId="AD" clId="Web-{9D10EA58-AFEA-DBFF-2A1B-64B154EB52F6}" dt="2022-06-22T21:58:09.171" v="1"/>
          <ac:spMkLst>
            <pc:docMk/>
            <pc:sldMk cId="1995665108" sldId="486"/>
            <ac:spMk id="11" creationId="{78DF1AA2-DC0C-6E46-A32D-8ABD6431F2ED}"/>
          </ac:spMkLst>
        </pc:spChg>
        <pc:spChg chg="mod ord">
          <ac:chgData name="Jacqueline Landaeta" userId="S::jlandaeta_girlscouts.org@girlscoutsconnect.org::9d428fb6-2588-4867-85a9-c66cafdfb80a" providerId="AD" clId="Web-{9D10EA58-AFEA-DBFF-2A1B-64B154EB52F6}" dt="2022-06-22T21:58:09.171" v="1"/>
          <ac:spMkLst>
            <pc:docMk/>
            <pc:sldMk cId="1995665108" sldId="486"/>
            <ac:spMk id="14" creationId="{E7ACFD21-1CFD-A743-84BD-86600FCA1BF8}"/>
          </ac:spMkLst>
        </pc:spChg>
        <pc:spChg chg="mod ord">
          <ac:chgData name="Jacqueline Landaeta" userId="S::jlandaeta_girlscouts.org@girlscoutsconnect.org::9d428fb6-2588-4867-85a9-c66cafdfb80a" providerId="AD" clId="Web-{9D10EA58-AFEA-DBFF-2A1B-64B154EB52F6}" dt="2022-06-22T21:58:09.171" v="1"/>
          <ac:spMkLst>
            <pc:docMk/>
            <pc:sldMk cId="1995665108" sldId="486"/>
            <ac:spMk id="18" creationId="{F3430FB9-4E53-AD45-A1E6-430DCF95E7BE}"/>
          </ac:spMkLst>
        </pc:spChg>
      </pc:sldChg>
      <pc:sldChg chg="modSp mod modClrScheme chgLayout">
        <pc:chgData name="Jacqueline Landaeta" userId="S::jlandaeta_girlscouts.org@girlscoutsconnect.org::9d428fb6-2588-4867-85a9-c66cafdfb80a" providerId="AD" clId="Web-{9D10EA58-AFEA-DBFF-2A1B-64B154EB52F6}" dt="2022-06-22T21:58:09.171" v="1"/>
        <pc:sldMkLst>
          <pc:docMk/>
          <pc:sldMk cId="1396256153" sldId="487"/>
        </pc:sldMkLst>
        <pc:spChg chg="mod ord">
          <ac:chgData name="Jacqueline Landaeta" userId="S::jlandaeta_girlscouts.org@girlscoutsconnect.org::9d428fb6-2588-4867-85a9-c66cafdfb80a" providerId="AD" clId="Web-{9D10EA58-AFEA-DBFF-2A1B-64B154EB52F6}" dt="2022-06-22T21:58:09.171" v="1"/>
          <ac:spMkLst>
            <pc:docMk/>
            <pc:sldMk cId="1396256153" sldId="487"/>
            <ac:spMk id="4" creationId="{3213AFD3-FA67-5D4F-8A73-1FF28491D766}"/>
          </ac:spMkLst>
        </pc:spChg>
        <pc:spChg chg="mod ord">
          <ac:chgData name="Jacqueline Landaeta" userId="S::jlandaeta_girlscouts.org@girlscoutsconnect.org::9d428fb6-2588-4867-85a9-c66cafdfb80a" providerId="AD" clId="Web-{9D10EA58-AFEA-DBFF-2A1B-64B154EB52F6}" dt="2022-06-22T21:58:09.171" v="1"/>
          <ac:spMkLst>
            <pc:docMk/>
            <pc:sldMk cId="1396256153" sldId="487"/>
            <ac:spMk id="17" creationId="{FD576AF4-4648-A641-9AA5-A88FF84BC656}"/>
          </ac:spMkLst>
        </pc:spChg>
        <pc:spChg chg="mod ord">
          <ac:chgData name="Jacqueline Landaeta" userId="S::jlandaeta_girlscouts.org@girlscoutsconnect.org::9d428fb6-2588-4867-85a9-c66cafdfb80a" providerId="AD" clId="Web-{9D10EA58-AFEA-DBFF-2A1B-64B154EB52F6}" dt="2022-06-22T21:58:09.171" v="1"/>
          <ac:spMkLst>
            <pc:docMk/>
            <pc:sldMk cId="1396256153" sldId="487"/>
            <ac:spMk id="23" creationId="{95946A3B-242D-574C-83E3-85C4C25EA01B}"/>
          </ac:spMkLst>
        </pc:spChg>
        <pc:spChg chg="mod ord">
          <ac:chgData name="Jacqueline Landaeta" userId="S::jlandaeta_girlscouts.org@girlscoutsconnect.org::9d428fb6-2588-4867-85a9-c66cafdfb80a" providerId="AD" clId="Web-{9D10EA58-AFEA-DBFF-2A1B-64B154EB52F6}" dt="2022-06-22T21:58:09.171" v="1"/>
          <ac:spMkLst>
            <pc:docMk/>
            <pc:sldMk cId="1396256153" sldId="487"/>
            <ac:spMk id="24" creationId="{EC233E53-7092-C647-B30B-690B70E5B2DF}"/>
          </ac:spMkLst>
        </pc:spChg>
      </pc:sldChg>
      <pc:sldChg chg="modSp mod modClrScheme chgLayout">
        <pc:chgData name="Jacqueline Landaeta" userId="S::jlandaeta_girlscouts.org@girlscoutsconnect.org::9d428fb6-2588-4867-85a9-c66cafdfb80a" providerId="AD" clId="Web-{9D10EA58-AFEA-DBFF-2A1B-64B154EB52F6}" dt="2022-06-22T21:58:09.171" v="1"/>
        <pc:sldMkLst>
          <pc:docMk/>
          <pc:sldMk cId="483062491" sldId="488"/>
        </pc:sldMkLst>
        <pc:spChg chg="mod ord">
          <ac:chgData name="Jacqueline Landaeta" userId="S::jlandaeta_girlscouts.org@girlscoutsconnect.org::9d428fb6-2588-4867-85a9-c66cafdfb80a" providerId="AD" clId="Web-{9D10EA58-AFEA-DBFF-2A1B-64B154EB52F6}" dt="2022-06-22T21:58:09.171" v="1"/>
          <ac:spMkLst>
            <pc:docMk/>
            <pc:sldMk cId="483062491" sldId="488"/>
            <ac:spMk id="4" creationId="{3213AFD3-FA67-5D4F-8A73-1FF28491D766}"/>
          </ac:spMkLst>
        </pc:spChg>
        <pc:spChg chg="mod ord">
          <ac:chgData name="Jacqueline Landaeta" userId="S::jlandaeta_girlscouts.org@girlscoutsconnect.org::9d428fb6-2588-4867-85a9-c66cafdfb80a" providerId="AD" clId="Web-{9D10EA58-AFEA-DBFF-2A1B-64B154EB52F6}" dt="2022-06-22T21:58:09.171" v="1"/>
          <ac:spMkLst>
            <pc:docMk/>
            <pc:sldMk cId="483062491" sldId="488"/>
            <ac:spMk id="11" creationId="{D7D64ABD-249A-934D-9A3D-2B19B4AB9339}"/>
          </ac:spMkLst>
        </pc:spChg>
        <pc:spChg chg="mod ord">
          <ac:chgData name="Jacqueline Landaeta" userId="S::jlandaeta_girlscouts.org@girlscoutsconnect.org::9d428fb6-2588-4867-85a9-c66cafdfb80a" providerId="AD" clId="Web-{9D10EA58-AFEA-DBFF-2A1B-64B154EB52F6}" dt="2022-06-22T21:58:09.171" v="1"/>
          <ac:spMkLst>
            <pc:docMk/>
            <pc:sldMk cId="483062491" sldId="488"/>
            <ac:spMk id="17" creationId="{BD4598DB-2C9C-6C4A-9C9D-0DC7B6265320}"/>
          </ac:spMkLst>
        </pc:spChg>
        <pc:spChg chg="mod ord">
          <ac:chgData name="Jacqueline Landaeta" userId="S::jlandaeta_girlscouts.org@girlscoutsconnect.org::9d428fb6-2588-4867-85a9-c66cafdfb80a" providerId="AD" clId="Web-{9D10EA58-AFEA-DBFF-2A1B-64B154EB52F6}" dt="2022-06-22T21:58:09.171" v="1"/>
          <ac:spMkLst>
            <pc:docMk/>
            <pc:sldMk cId="483062491" sldId="488"/>
            <ac:spMk id="24" creationId="{072CC34B-30D4-E74D-9DDD-F2928095EF3C}"/>
          </ac:spMkLst>
        </pc:spChg>
      </pc:sldChg>
      <pc:sldChg chg="modSp mod modClrScheme chgLayout">
        <pc:chgData name="Jacqueline Landaeta" userId="S::jlandaeta_girlscouts.org@girlscoutsconnect.org::9d428fb6-2588-4867-85a9-c66cafdfb80a" providerId="AD" clId="Web-{9D10EA58-AFEA-DBFF-2A1B-64B154EB52F6}" dt="2022-06-22T21:58:09.171" v="1"/>
        <pc:sldMkLst>
          <pc:docMk/>
          <pc:sldMk cId="666024455" sldId="489"/>
        </pc:sldMkLst>
        <pc:spChg chg="mod ord">
          <ac:chgData name="Jacqueline Landaeta" userId="S::jlandaeta_girlscouts.org@girlscoutsconnect.org::9d428fb6-2588-4867-85a9-c66cafdfb80a" providerId="AD" clId="Web-{9D10EA58-AFEA-DBFF-2A1B-64B154EB52F6}" dt="2022-06-22T21:58:09.171" v="1"/>
          <ac:spMkLst>
            <pc:docMk/>
            <pc:sldMk cId="666024455" sldId="489"/>
            <ac:spMk id="4" creationId="{3213AFD3-FA67-5D4F-8A73-1FF28491D766}"/>
          </ac:spMkLst>
        </pc:spChg>
        <pc:spChg chg="mod ord">
          <ac:chgData name="Jacqueline Landaeta" userId="S::jlandaeta_girlscouts.org@girlscoutsconnect.org::9d428fb6-2588-4867-85a9-c66cafdfb80a" providerId="AD" clId="Web-{9D10EA58-AFEA-DBFF-2A1B-64B154EB52F6}" dt="2022-06-22T21:58:09.171" v="1"/>
          <ac:spMkLst>
            <pc:docMk/>
            <pc:sldMk cId="666024455" sldId="489"/>
            <ac:spMk id="11" creationId="{CFC5A555-18AA-454F-B529-89A6EFDB8F86}"/>
          </ac:spMkLst>
        </pc:spChg>
        <pc:spChg chg="mod ord">
          <ac:chgData name="Jacqueline Landaeta" userId="S::jlandaeta_girlscouts.org@girlscoutsconnect.org::9d428fb6-2588-4867-85a9-c66cafdfb80a" providerId="AD" clId="Web-{9D10EA58-AFEA-DBFF-2A1B-64B154EB52F6}" dt="2022-06-22T21:58:09.171" v="1"/>
          <ac:spMkLst>
            <pc:docMk/>
            <pc:sldMk cId="666024455" sldId="489"/>
            <ac:spMk id="17" creationId="{5B2BD0F9-F37B-8A49-8418-F87B3C92FDCF}"/>
          </ac:spMkLst>
        </pc:spChg>
        <pc:spChg chg="mod ord">
          <ac:chgData name="Jacqueline Landaeta" userId="S::jlandaeta_girlscouts.org@girlscoutsconnect.org::9d428fb6-2588-4867-85a9-c66cafdfb80a" providerId="AD" clId="Web-{9D10EA58-AFEA-DBFF-2A1B-64B154EB52F6}" dt="2022-06-22T21:58:09.171" v="1"/>
          <ac:spMkLst>
            <pc:docMk/>
            <pc:sldMk cId="666024455" sldId="489"/>
            <ac:spMk id="24" creationId="{4A51E43C-1EFC-4F42-B241-063166BFEA96}"/>
          </ac:spMkLst>
        </pc:spChg>
      </pc:sldChg>
      <pc:sldChg chg="modSp mod modClrScheme chgLayout">
        <pc:chgData name="Jacqueline Landaeta" userId="S::jlandaeta_girlscouts.org@girlscoutsconnect.org::9d428fb6-2588-4867-85a9-c66cafdfb80a" providerId="AD" clId="Web-{9D10EA58-AFEA-DBFF-2A1B-64B154EB52F6}" dt="2022-06-22T21:58:09.171" v="1"/>
        <pc:sldMkLst>
          <pc:docMk/>
          <pc:sldMk cId="3358350687" sldId="490"/>
        </pc:sldMkLst>
        <pc:spChg chg="mod ord">
          <ac:chgData name="Jacqueline Landaeta" userId="S::jlandaeta_girlscouts.org@girlscoutsconnect.org::9d428fb6-2588-4867-85a9-c66cafdfb80a" providerId="AD" clId="Web-{9D10EA58-AFEA-DBFF-2A1B-64B154EB52F6}" dt="2022-06-22T21:58:09.171" v="1"/>
          <ac:spMkLst>
            <pc:docMk/>
            <pc:sldMk cId="3358350687" sldId="490"/>
            <ac:spMk id="4" creationId="{3213AFD3-FA67-5D4F-8A73-1FF28491D766}"/>
          </ac:spMkLst>
        </pc:spChg>
        <pc:spChg chg="mod ord">
          <ac:chgData name="Jacqueline Landaeta" userId="S::jlandaeta_girlscouts.org@girlscoutsconnect.org::9d428fb6-2588-4867-85a9-c66cafdfb80a" providerId="AD" clId="Web-{9D10EA58-AFEA-DBFF-2A1B-64B154EB52F6}" dt="2022-06-22T21:58:09.171" v="1"/>
          <ac:spMkLst>
            <pc:docMk/>
            <pc:sldMk cId="3358350687" sldId="490"/>
            <ac:spMk id="11" creationId="{E6737D70-AAEB-9A49-8559-6C8230F44373}"/>
          </ac:spMkLst>
        </pc:spChg>
        <pc:spChg chg="mod ord">
          <ac:chgData name="Jacqueline Landaeta" userId="S::jlandaeta_girlscouts.org@girlscoutsconnect.org::9d428fb6-2588-4867-85a9-c66cafdfb80a" providerId="AD" clId="Web-{9D10EA58-AFEA-DBFF-2A1B-64B154EB52F6}" dt="2022-06-22T21:58:09.171" v="1"/>
          <ac:spMkLst>
            <pc:docMk/>
            <pc:sldMk cId="3358350687" sldId="490"/>
            <ac:spMk id="17" creationId="{8FB529A5-823B-354F-9214-C7311DCA81D5}"/>
          </ac:spMkLst>
        </pc:spChg>
        <pc:spChg chg="mod ord">
          <ac:chgData name="Jacqueline Landaeta" userId="S::jlandaeta_girlscouts.org@girlscoutsconnect.org::9d428fb6-2588-4867-85a9-c66cafdfb80a" providerId="AD" clId="Web-{9D10EA58-AFEA-DBFF-2A1B-64B154EB52F6}" dt="2022-06-22T21:58:09.171" v="1"/>
          <ac:spMkLst>
            <pc:docMk/>
            <pc:sldMk cId="3358350687" sldId="490"/>
            <ac:spMk id="23" creationId="{E7C46B30-B720-D841-BD22-061BBADC9517}"/>
          </ac:spMkLst>
        </pc:spChg>
      </pc:sldChg>
      <pc:sldChg chg="modSp mod modClrScheme chgLayout">
        <pc:chgData name="Jacqueline Landaeta" userId="S::jlandaeta_girlscouts.org@girlscoutsconnect.org::9d428fb6-2588-4867-85a9-c66cafdfb80a" providerId="AD" clId="Web-{9D10EA58-AFEA-DBFF-2A1B-64B154EB52F6}" dt="2022-06-22T21:58:09.171" v="1"/>
        <pc:sldMkLst>
          <pc:docMk/>
          <pc:sldMk cId="2305480537" sldId="491"/>
        </pc:sldMkLst>
        <pc:spChg chg="mod ord">
          <ac:chgData name="Jacqueline Landaeta" userId="S::jlandaeta_girlscouts.org@girlscoutsconnect.org::9d428fb6-2588-4867-85a9-c66cafdfb80a" providerId="AD" clId="Web-{9D10EA58-AFEA-DBFF-2A1B-64B154EB52F6}" dt="2022-06-22T21:58:09.171" v="1"/>
          <ac:spMkLst>
            <pc:docMk/>
            <pc:sldMk cId="2305480537" sldId="491"/>
            <ac:spMk id="11" creationId="{038F785F-8CCF-D743-B1D9-AEA267DEAC89}"/>
          </ac:spMkLst>
        </pc:spChg>
      </pc:sldChg>
      <pc:sldChg chg="modSp mod modClrScheme chgLayout">
        <pc:chgData name="Jacqueline Landaeta" userId="S::jlandaeta_girlscouts.org@girlscoutsconnect.org::9d428fb6-2588-4867-85a9-c66cafdfb80a" providerId="AD" clId="Web-{9D10EA58-AFEA-DBFF-2A1B-64B154EB52F6}" dt="2022-06-22T21:58:09.171" v="1"/>
        <pc:sldMkLst>
          <pc:docMk/>
          <pc:sldMk cId="1164370534" sldId="492"/>
        </pc:sldMkLst>
        <pc:spChg chg="mod ord">
          <ac:chgData name="Jacqueline Landaeta" userId="S::jlandaeta_girlscouts.org@girlscoutsconnect.org::9d428fb6-2588-4867-85a9-c66cafdfb80a" providerId="AD" clId="Web-{9D10EA58-AFEA-DBFF-2A1B-64B154EB52F6}" dt="2022-06-22T21:58:09.171" v="1"/>
          <ac:spMkLst>
            <pc:docMk/>
            <pc:sldMk cId="1164370534" sldId="492"/>
            <ac:spMk id="6" creationId="{D757E8A3-6D43-0D45-B6A6-70D88319E380}"/>
          </ac:spMkLst>
        </pc:spChg>
        <pc:spChg chg="mod ord">
          <ac:chgData name="Jacqueline Landaeta" userId="S::jlandaeta_girlscouts.org@girlscoutsconnect.org::9d428fb6-2588-4867-85a9-c66cafdfb80a" providerId="AD" clId="Web-{9D10EA58-AFEA-DBFF-2A1B-64B154EB52F6}" dt="2022-06-22T21:58:09.171" v="1"/>
          <ac:spMkLst>
            <pc:docMk/>
            <pc:sldMk cId="1164370534" sldId="492"/>
            <ac:spMk id="14" creationId="{4ED1E86F-043E-F049-905A-8BC3507F58CD}"/>
          </ac:spMkLst>
        </pc:spChg>
      </pc:sldChg>
      <pc:sldChg chg="modSp mod modClrScheme chgLayout">
        <pc:chgData name="Jacqueline Landaeta" userId="S::jlandaeta_girlscouts.org@girlscoutsconnect.org::9d428fb6-2588-4867-85a9-c66cafdfb80a" providerId="AD" clId="Web-{9D10EA58-AFEA-DBFF-2A1B-64B154EB52F6}" dt="2022-06-22T21:58:09.171" v="1"/>
        <pc:sldMkLst>
          <pc:docMk/>
          <pc:sldMk cId="1495772061" sldId="494"/>
        </pc:sldMkLst>
        <pc:spChg chg="mod ord">
          <ac:chgData name="Jacqueline Landaeta" userId="S::jlandaeta_girlscouts.org@girlscoutsconnect.org::9d428fb6-2588-4867-85a9-c66cafdfb80a" providerId="AD" clId="Web-{9D10EA58-AFEA-DBFF-2A1B-64B154EB52F6}" dt="2022-06-22T21:58:09.171" v="1"/>
          <ac:spMkLst>
            <pc:docMk/>
            <pc:sldMk cId="1495772061" sldId="494"/>
            <ac:spMk id="5" creationId="{11437657-D2AB-CA42-A514-39636350CBC6}"/>
          </ac:spMkLst>
        </pc:spChg>
        <pc:spChg chg="mod ord">
          <ac:chgData name="Jacqueline Landaeta" userId="S::jlandaeta_girlscouts.org@girlscoutsconnect.org::9d428fb6-2588-4867-85a9-c66cafdfb80a" providerId="AD" clId="Web-{9D10EA58-AFEA-DBFF-2A1B-64B154EB52F6}" dt="2022-06-22T21:58:09.171" v="1"/>
          <ac:spMkLst>
            <pc:docMk/>
            <pc:sldMk cId="1495772061" sldId="494"/>
            <ac:spMk id="10" creationId="{93C8FC2B-1F69-1E42-A4A2-F8FA0C29D92F}"/>
          </ac:spMkLst>
        </pc:spChg>
        <pc:spChg chg="mod ord">
          <ac:chgData name="Jacqueline Landaeta" userId="S::jlandaeta_girlscouts.org@girlscoutsconnect.org::9d428fb6-2588-4867-85a9-c66cafdfb80a" providerId="AD" clId="Web-{9D10EA58-AFEA-DBFF-2A1B-64B154EB52F6}" dt="2022-06-22T21:58:09.171" v="1"/>
          <ac:spMkLst>
            <pc:docMk/>
            <pc:sldMk cId="1495772061" sldId="494"/>
            <ac:spMk id="11" creationId="{8343B5B9-AC09-C841-A3B2-52918AB448A0}"/>
          </ac:spMkLst>
        </pc:spChg>
        <pc:spChg chg="mod ord">
          <ac:chgData name="Jacqueline Landaeta" userId="S::jlandaeta_girlscouts.org@girlscoutsconnect.org::9d428fb6-2588-4867-85a9-c66cafdfb80a" providerId="AD" clId="Web-{9D10EA58-AFEA-DBFF-2A1B-64B154EB52F6}" dt="2022-06-22T21:58:09.171" v="1"/>
          <ac:spMkLst>
            <pc:docMk/>
            <pc:sldMk cId="1495772061" sldId="494"/>
            <ac:spMk id="17" creationId="{841DB040-D465-9744-A7F6-B8BDF7028E8A}"/>
          </ac:spMkLst>
        </pc:spChg>
      </pc:sldChg>
      <pc:sldChg chg="modSp mod modClrScheme chgLayout">
        <pc:chgData name="Jacqueline Landaeta" userId="S::jlandaeta_girlscouts.org@girlscoutsconnect.org::9d428fb6-2588-4867-85a9-c66cafdfb80a" providerId="AD" clId="Web-{9D10EA58-AFEA-DBFF-2A1B-64B154EB52F6}" dt="2022-06-22T21:58:09.171" v="1"/>
        <pc:sldMkLst>
          <pc:docMk/>
          <pc:sldMk cId="3799877541" sldId="495"/>
        </pc:sldMkLst>
        <pc:spChg chg="mod ord">
          <ac:chgData name="Jacqueline Landaeta" userId="S::jlandaeta_girlscouts.org@girlscoutsconnect.org::9d428fb6-2588-4867-85a9-c66cafdfb80a" providerId="AD" clId="Web-{9D10EA58-AFEA-DBFF-2A1B-64B154EB52F6}" dt="2022-06-22T21:58:09.171" v="1"/>
          <ac:spMkLst>
            <pc:docMk/>
            <pc:sldMk cId="3799877541" sldId="495"/>
            <ac:spMk id="6" creationId="{77884DEE-C8C1-7A4B-ABFF-C1C8986B702D}"/>
          </ac:spMkLst>
        </pc:spChg>
        <pc:spChg chg="mod ord">
          <ac:chgData name="Jacqueline Landaeta" userId="S::jlandaeta_girlscouts.org@girlscoutsconnect.org::9d428fb6-2588-4867-85a9-c66cafdfb80a" providerId="AD" clId="Web-{9D10EA58-AFEA-DBFF-2A1B-64B154EB52F6}" dt="2022-06-22T21:58:09.171" v="1"/>
          <ac:spMkLst>
            <pc:docMk/>
            <pc:sldMk cId="3799877541" sldId="495"/>
            <ac:spMk id="9" creationId="{152C15F0-477B-894D-899E-D414C9203764}"/>
          </ac:spMkLst>
        </pc:spChg>
        <pc:spChg chg="mod ord">
          <ac:chgData name="Jacqueline Landaeta" userId="S::jlandaeta_girlscouts.org@girlscoutsconnect.org::9d428fb6-2588-4867-85a9-c66cafdfb80a" providerId="AD" clId="Web-{9D10EA58-AFEA-DBFF-2A1B-64B154EB52F6}" dt="2022-06-22T21:58:09.171" v="1"/>
          <ac:spMkLst>
            <pc:docMk/>
            <pc:sldMk cId="3799877541" sldId="495"/>
            <ac:spMk id="11" creationId="{BC97E973-F9AE-5846-AFBE-8500625A80ED}"/>
          </ac:spMkLst>
        </pc:spChg>
        <pc:spChg chg="mod ord">
          <ac:chgData name="Jacqueline Landaeta" userId="S::jlandaeta_girlscouts.org@girlscoutsconnect.org::9d428fb6-2588-4867-85a9-c66cafdfb80a" providerId="AD" clId="Web-{9D10EA58-AFEA-DBFF-2A1B-64B154EB52F6}" dt="2022-06-22T21:58:09.171" v="1"/>
          <ac:spMkLst>
            <pc:docMk/>
            <pc:sldMk cId="3799877541" sldId="495"/>
            <ac:spMk id="17" creationId="{F8C3664F-21D1-0346-AF44-6FF3E2E76FEB}"/>
          </ac:spMkLst>
        </pc:spChg>
      </pc:sldChg>
      <pc:sldChg chg="modSp mod modClrScheme chgLayout">
        <pc:chgData name="Jacqueline Landaeta" userId="S::jlandaeta_girlscouts.org@girlscoutsconnect.org::9d428fb6-2588-4867-85a9-c66cafdfb80a" providerId="AD" clId="Web-{9D10EA58-AFEA-DBFF-2A1B-64B154EB52F6}" dt="2022-06-22T21:58:09.171" v="1"/>
        <pc:sldMkLst>
          <pc:docMk/>
          <pc:sldMk cId="1971689198" sldId="496"/>
        </pc:sldMkLst>
        <pc:spChg chg="mod ord">
          <ac:chgData name="Jacqueline Landaeta" userId="S::jlandaeta_girlscouts.org@girlscoutsconnect.org::9d428fb6-2588-4867-85a9-c66cafdfb80a" providerId="AD" clId="Web-{9D10EA58-AFEA-DBFF-2A1B-64B154EB52F6}" dt="2022-06-22T21:58:09.171" v="1"/>
          <ac:spMkLst>
            <pc:docMk/>
            <pc:sldMk cId="1971689198" sldId="496"/>
            <ac:spMk id="5" creationId="{13F5BE52-E0E9-7243-870C-BF3068B768A9}"/>
          </ac:spMkLst>
        </pc:spChg>
        <pc:spChg chg="mod ord">
          <ac:chgData name="Jacqueline Landaeta" userId="S::jlandaeta_girlscouts.org@girlscoutsconnect.org::9d428fb6-2588-4867-85a9-c66cafdfb80a" providerId="AD" clId="Web-{9D10EA58-AFEA-DBFF-2A1B-64B154EB52F6}" dt="2022-06-22T21:58:09.171" v="1"/>
          <ac:spMkLst>
            <pc:docMk/>
            <pc:sldMk cId="1971689198" sldId="496"/>
            <ac:spMk id="8" creationId="{A0ECAF43-C958-E540-86DB-CF83C0F308A9}"/>
          </ac:spMkLst>
        </pc:spChg>
        <pc:spChg chg="mod ord">
          <ac:chgData name="Jacqueline Landaeta" userId="S::jlandaeta_girlscouts.org@girlscoutsconnect.org::9d428fb6-2588-4867-85a9-c66cafdfb80a" providerId="AD" clId="Web-{9D10EA58-AFEA-DBFF-2A1B-64B154EB52F6}" dt="2022-06-22T21:58:09.171" v="1"/>
          <ac:spMkLst>
            <pc:docMk/>
            <pc:sldMk cId="1971689198" sldId="496"/>
            <ac:spMk id="11" creationId="{09799174-797E-F94E-8F63-0D5EE36EA2A0}"/>
          </ac:spMkLst>
        </pc:spChg>
        <pc:spChg chg="mod ord">
          <ac:chgData name="Jacqueline Landaeta" userId="S::jlandaeta_girlscouts.org@girlscoutsconnect.org::9d428fb6-2588-4867-85a9-c66cafdfb80a" providerId="AD" clId="Web-{9D10EA58-AFEA-DBFF-2A1B-64B154EB52F6}" dt="2022-06-22T21:58:09.171" v="1"/>
          <ac:spMkLst>
            <pc:docMk/>
            <pc:sldMk cId="1971689198" sldId="496"/>
            <ac:spMk id="17" creationId="{41C88AD4-BBCC-FB47-B583-A87122CBEB05}"/>
          </ac:spMkLst>
        </pc:spChg>
      </pc:sldChg>
      <pc:sldChg chg="modSp mod modClrScheme chgLayout">
        <pc:chgData name="Jacqueline Landaeta" userId="S::jlandaeta_girlscouts.org@girlscoutsconnect.org::9d428fb6-2588-4867-85a9-c66cafdfb80a" providerId="AD" clId="Web-{9D10EA58-AFEA-DBFF-2A1B-64B154EB52F6}" dt="2022-06-22T21:58:09.171" v="1"/>
        <pc:sldMkLst>
          <pc:docMk/>
          <pc:sldMk cId="1032477444" sldId="497"/>
        </pc:sldMkLst>
        <pc:spChg chg="mod ord">
          <ac:chgData name="Jacqueline Landaeta" userId="S::jlandaeta_girlscouts.org@girlscoutsconnect.org::9d428fb6-2588-4867-85a9-c66cafdfb80a" providerId="AD" clId="Web-{9D10EA58-AFEA-DBFF-2A1B-64B154EB52F6}" dt="2022-06-22T21:58:09.171" v="1"/>
          <ac:spMkLst>
            <pc:docMk/>
            <pc:sldMk cId="1032477444" sldId="497"/>
            <ac:spMk id="5" creationId="{86D9A929-2863-6642-8307-79770EA02438}"/>
          </ac:spMkLst>
        </pc:spChg>
        <pc:spChg chg="mod ord">
          <ac:chgData name="Jacqueline Landaeta" userId="S::jlandaeta_girlscouts.org@girlscoutsconnect.org::9d428fb6-2588-4867-85a9-c66cafdfb80a" providerId="AD" clId="Web-{9D10EA58-AFEA-DBFF-2A1B-64B154EB52F6}" dt="2022-06-22T21:58:09.171" v="1"/>
          <ac:spMkLst>
            <pc:docMk/>
            <pc:sldMk cId="1032477444" sldId="497"/>
            <ac:spMk id="10" creationId="{26846A5E-2119-E746-803C-9DFD8BB611C8}"/>
          </ac:spMkLst>
        </pc:spChg>
        <pc:spChg chg="mod ord">
          <ac:chgData name="Jacqueline Landaeta" userId="S::jlandaeta_girlscouts.org@girlscoutsconnect.org::9d428fb6-2588-4867-85a9-c66cafdfb80a" providerId="AD" clId="Web-{9D10EA58-AFEA-DBFF-2A1B-64B154EB52F6}" dt="2022-06-22T21:58:09.171" v="1"/>
          <ac:spMkLst>
            <pc:docMk/>
            <pc:sldMk cId="1032477444" sldId="497"/>
            <ac:spMk id="11" creationId="{5E5E97A7-BE0A-C645-8DB9-07D41B387185}"/>
          </ac:spMkLst>
        </pc:spChg>
        <pc:spChg chg="mod ord">
          <ac:chgData name="Jacqueline Landaeta" userId="S::jlandaeta_girlscouts.org@girlscoutsconnect.org::9d428fb6-2588-4867-85a9-c66cafdfb80a" providerId="AD" clId="Web-{9D10EA58-AFEA-DBFF-2A1B-64B154EB52F6}" dt="2022-06-22T21:58:09.171" v="1"/>
          <ac:spMkLst>
            <pc:docMk/>
            <pc:sldMk cId="1032477444" sldId="497"/>
            <ac:spMk id="17" creationId="{644FD3EA-5A0D-794A-A6DB-1994DC6677A9}"/>
          </ac:spMkLst>
        </pc:spChg>
      </pc:sldChg>
      <pc:sldChg chg="modSp mod modClrScheme chgLayout">
        <pc:chgData name="Jacqueline Landaeta" userId="S::jlandaeta_girlscouts.org@girlscoutsconnect.org::9d428fb6-2588-4867-85a9-c66cafdfb80a" providerId="AD" clId="Web-{9D10EA58-AFEA-DBFF-2A1B-64B154EB52F6}" dt="2022-06-22T21:58:09.171" v="1"/>
        <pc:sldMkLst>
          <pc:docMk/>
          <pc:sldMk cId="657589280" sldId="498"/>
        </pc:sldMkLst>
        <pc:spChg chg="mod ord">
          <ac:chgData name="Jacqueline Landaeta" userId="S::jlandaeta_girlscouts.org@girlscoutsconnect.org::9d428fb6-2588-4867-85a9-c66cafdfb80a" providerId="AD" clId="Web-{9D10EA58-AFEA-DBFF-2A1B-64B154EB52F6}" dt="2022-06-22T21:58:09.171" v="1"/>
          <ac:spMkLst>
            <pc:docMk/>
            <pc:sldMk cId="657589280" sldId="498"/>
            <ac:spMk id="6" creationId="{6F9A98B2-E093-F54E-9B1E-B046D59C0B88}"/>
          </ac:spMkLst>
        </pc:spChg>
        <pc:spChg chg="mod ord">
          <ac:chgData name="Jacqueline Landaeta" userId="S::jlandaeta_girlscouts.org@girlscoutsconnect.org::9d428fb6-2588-4867-85a9-c66cafdfb80a" providerId="AD" clId="Web-{9D10EA58-AFEA-DBFF-2A1B-64B154EB52F6}" dt="2022-06-22T21:58:09.171" v="1"/>
          <ac:spMkLst>
            <pc:docMk/>
            <pc:sldMk cId="657589280" sldId="498"/>
            <ac:spMk id="9" creationId="{78FE86D0-303F-5641-8392-09D3BB55AE89}"/>
          </ac:spMkLst>
        </pc:spChg>
        <pc:spChg chg="mod ord">
          <ac:chgData name="Jacqueline Landaeta" userId="S::jlandaeta_girlscouts.org@girlscoutsconnect.org::9d428fb6-2588-4867-85a9-c66cafdfb80a" providerId="AD" clId="Web-{9D10EA58-AFEA-DBFF-2A1B-64B154EB52F6}" dt="2022-06-22T21:58:09.171" v="1"/>
          <ac:spMkLst>
            <pc:docMk/>
            <pc:sldMk cId="657589280" sldId="498"/>
            <ac:spMk id="11" creationId="{0B84B8B8-E734-6E44-8A66-E097D5E05CBB}"/>
          </ac:spMkLst>
        </pc:spChg>
        <pc:spChg chg="mod ord">
          <ac:chgData name="Jacqueline Landaeta" userId="S::jlandaeta_girlscouts.org@girlscoutsconnect.org::9d428fb6-2588-4867-85a9-c66cafdfb80a" providerId="AD" clId="Web-{9D10EA58-AFEA-DBFF-2A1B-64B154EB52F6}" dt="2022-06-22T21:58:09.171" v="1"/>
          <ac:spMkLst>
            <pc:docMk/>
            <pc:sldMk cId="657589280" sldId="498"/>
            <ac:spMk id="17" creationId="{5E163BDA-7F91-E041-B39F-7F057ED67D08}"/>
          </ac:spMkLst>
        </pc:spChg>
      </pc:sldChg>
      <pc:sldChg chg="modSp mod modClrScheme chgLayout">
        <pc:chgData name="Jacqueline Landaeta" userId="S::jlandaeta_girlscouts.org@girlscoutsconnect.org::9d428fb6-2588-4867-85a9-c66cafdfb80a" providerId="AD" clId="Web-{9D10EA58-AFEA-DBFF-2A1B-64B154EB52F6}" dt="2022-06-22T21:58:09.171" v="1"/>
        <pc:sldMkLst>
          <pc:docMk/>
          <pc:sldMk cId="871801110" sldId="499"/>
        </pc:sldMkLst>
        <pc:spChg chg="mod ord">
          <ac:chgData name="Jacqueline Landaeta" userId="S::jlandaeta_girlscouts.org@girlscoutsconnect.org::9d428fb6-2588-4867-85a9-c66cafdfb80a" providerId="AD" clId="Web-{9D10EA58-AFEA-DBFF-2A1B-64B154EB52F6}" dt="2022-06-22T21:58:09.171" v="1"/>
          <ac:spMkLst>
            <pc:docMk/>
            <pc:sldMk cId="871801110" sldId="499"/>
            <ac:spMk id="6" creationId="{C7AFFA77-937C-A84E-9AF1-A031C94BE760}"/>
          </ac:spMkLst>
        </pc:spChg>
        <pc:spChg chg="mod ord">
          <ac:chgData name="Jacqueline Landaeta" userId="S::jlandaeta_girlscouts.org@girlscoutsconnect.org::9d428fb6-2588-4867-85a9-c66cafdfb80a" providerId="AD" clId="Web-{9D10EA58-AFEA-DBFF-2A1B-64B154EB52F6}" dt="2022-06-22T21:58:09.171" v="1"/>
          <ac:spMkLst>
            <pc:docMk/>
            <pc:sldMk cId="871801110" sldId="499"/>
            <ac:spMk id="9" creationId="{ECEAD9E1-71DC-2A4E-B4D7-45DBB1C5A5F1}"/>
          </ac:spMkLst>
        </pc:spChg>
        <pc:spChg chg="mod ord">
          <ac:chgData name="Jacqueline Landaeta" userId="S::jlandaeta_girlscouts.org@girlscoutsconnect.org::9d428fb6-2588-4867-85a9-c66cafdfb80a" providerId="AD" clId="Web-{9D10EA58-AFEA-DBFF-2A1B-64B154EB52F6}" dt="2022-06-22T21:58:09.171" v="1"/>
          <ac:spMkLst>
            <pc:docMk/>
            <pc:sldMk cId="871801110" sldId="499"/>
            <ac:spMk id="11" creationId="{6AB6DE03-1554-5E46-A6C6-D08EC5C85864}"/>
          </ac:spMkLst>
        </pc:spChg>
        <pc:spChg chg="mod ord">
          <ac:chgData name="Jacqueline Landaeta" userId="S::jlandaeta_girlscouts.org@girlscoutsconnect.org::9d428fb6-2588-4867-85a9-c66cafdfb80a" providerId="AD" clId="Web-{9D10EA58-AFEA-DBFF-2A1B-64B154EB52F6}" dt="2022-06-22T21:58:09.171" v="1"/>
          <ac:spMkLst>
            <pc:docMk/>
            <pc:sldMk cId="871801110" sldId="499"/>
            <ac:spMk id="17" creationId="{BD75B1B0-4A97-2C4D-A370-E48A314152E8}"/>
          </ac:spMkLst>
        </pc:spChg>
      </pc:sldChg>
      <pc:sldChg chg="modSp mod modClrScheme chgLayout">
        <pc:chgData name="Jacqueline Landaeta" userId="S::jlandaeta_girlscouts.org@girlscoutsconnect.org::9d428fb6-2588-4867-85a9-c66cafdfb80a" providerId="AD" clId="Web-{9D10EA58-AFEA-DBFF-2A1B-64B154EB52F6}" dt="2022-06-22T21:58:09.171" v="1"/>
        <pc:sldMkLst>
          <pc:docMk/>
          <pc:sldMk cId="257804244" sldId="500"/>
        </pc:sldMkLst>
        <pc:spChg chg="mod ord">
          <ac:chgData name="Jacqueline Landaeta" userId="S::jlandaeta_girlscouts.org@girlscoutsconnect.org::9d428fb6-2588-4867-85a9-c66cafdfb80a" providerId="AD" clId="Web-{9D10EA58-AFEA-DBFF-2A1B-64B154EB52F6}" dt="2022-06-22T21:58:09.171" v="1"/>
          <ac:spMkLst>
            <pc:docMk/>
            <pc:sldMk cId="257804244" sldId="500"/>
            <ac:spMk id="6" creationId="{08EE8463-0BD7-7248-A3A2-0DA324AD5A37}"/>
          </ac:spMkLst>
        </pc:spChg>
        <pc:spChg chg="mod ord">
          <ac:chgData name="Jacqueline Landaeta" userId="S::jlandaeta_girlscouts.org@girlscoutsconnect.org::9d428fb6-2588-4867-85a9-c66cafdfb80a" providerId="AD" clId="Web-{9D10EA58-AFEA-DBFF-2A1B-64B154EB52F6}" dt="2022-06-22T21:58:09.171" v="1"/>
          <ac:spMkLst>
            <pc:docMk/>
            <pc:sldMk cId="257804244" sldId="500"/>
            <ac:spMk id="9" creationId="{C665FFF4-67B8-4244-A176-36785E6DC1BF}"/>
          </ac:spMkLst>
        </pc:spChg>
        <pc:spChg chg="mod ord">
          <ac:chgData name="Jacqueline Landaeta" userId="S::jlandaeta_girlscouts.org@girlscoutsconnect.org::9d428fb6-2588-4867-85a9-c66cafdfb80a" providerId="AD" clId="Web-{9D10EA58-AFEA-DBFF-2A1B-64B154EB52F6}" dt="2022-06-22T21:58:09.171" v="1"/>
          <ac:spMkLst>
            <pc:docMk/>
            <pc:sldMk cId="257804244" sldId="500"/>
            <ac:spMk id="11" creationId="{9D544D1F-ECF0-B94B-93C6-6AB37FF7DCC1}"/>
          </ac:spMkLst>
        </pc:spChg>
        <pc:spChg chg="mod ord">
          <ac:chgData name="Jacqueline Landaeta" userId="S::jlandaeta_girlscouts.org@girlscoutsconnect.org::9d428fb6-2588-4867-85a9-c66cafdfb80a" providerId="AD" clId="Web-{9D10EA58-AFEA-DBFF-2A1B-64B154EB52F6}" dt="2022-06-22T21:58:09.171" v="1"/>
          <ac:spMkLst>
            <pc:docMk/>
            <pc:sldMk cId="257804244" sldId="500"/>
            <ac:spMk id="17" creationId="{BC221FBC-5A10-5449-BA36-57EB0DF2A648}"/>
          </ac:spMkLst>
        </pc:spChg>
      </pc:sldChg>
      <pc:sldChg chg="modSp mod modClrScheme chgLayout">
        <pc:chgData name="Jacqueline Landaeta" userId="S::jlandaeta_girlscouts.org@girlscoutsconnect.org::9d428fb6-2588-4867-85a9-c66cafdfb80a" providerId="AD" clId="Web-{9D10EA58-AFEA-DBFF-2A1B-64B154EB52F6}" dt="2022-06-22T21:58:09.171" v="1"/>
        <pc:sldMkLst>
          <pc:docMk/>
          <pc:sldMk cId="1174208587" sldId="501"/>
        </pc:sldMkLst>
        <pc:spChg chg="mod ord">
          <ac:chgData name="Jacqueline Landaeta" userId="S::jlandaeta_girlscouts.org@girlscoutsconnect.org::9d428fb6-2588-4867-85a9-c66cafdfb80a" providerId="AD" clId="Web-{9D10EA58-AFEA-DBFF-2A1B-64B154EB52F6}" dt="2022-06-22T21:58:09.171" v="1"/>
          <ac:spMkLst>
            <pc:docMk/>
            <pc:sldMk cId="1174208587" sldId="501"/>
            <ac:spMk id="6" creationId="{2FB9354D-0264-AA43-A2BE-2ED5490733A6}"/>
          </ac:spMkLst>
        </pc:spChg>
        <pc:spChg chg="mod ord">
          <ac:chgData name="Jacqueline Landaeta" userId="S::jlandaeta_girlscouts.org@girlscoutsconnect.org::9d428fb6-2588-4867-85a9-c66cafdfb80a" providerId="AD" clId="Web-{9D10EA58-AFEA-DBFF-2A1B-64B154EB52F6}" dt="2022-06-22T21:58:09.171" v="1"/>
          <ac:spMkLst>
            <pc:docMk/>
            <pc:sldMk cId="1174208587" sldId="501"/>
            <ac:spMk id="10" creationId="{ABE55130-560A-504F-8A95-854C5A78F535}"/>
          </ac:spMkLst>
        </pc:spChg>
        <pc:spChg chg="mod ord">
          <ac:chgData name="Jacqueline Landaeta" userId="S::jlandaeta_girlscouts.org@girlscoutsconnect.org::9d428fb6-2588-4867-85a9-c66cafdfb80a" providerId="AD" clId="Web-{9D10EA58-AFEA-DBFF-2A1B-64B154EB52F6}" dt="2022-06-22T21:58:09.171" v="1"/>
          <ac:spMkLst>
            <pc:docMk/>
            <pc:sldMk cId="1174208587" sldId="501"/>
            <ac:spMk id="11" creationId="{7EC60616-7978-2245-8BA8-CBE255CFBBB1}"/>
          </ac:spMkLst>
        </pc:spChg>
        <pc:spChg chg="mod ord">
          <ac:chgData name="Jacqueline Landaeta" userId="S::jlandaeta_girlscouts.org@girlscoutsconnect.org::9d428fb6-2588-4867-85a9-c66cafdfb80a" providerId="AD" clId="Web-{9D10EA58-AFEA-DBFF-2A1B-64B154EB52F6}" dt="2022-06-22T21:58:09.171" v="1"/>
          <ac:spMkLst>
            <pc:docMk/>
            <pc:sldMk cId="1174208587" sldId="501"/>
            <ac:spMk id="17" creationId="{D3CADFAE-2A23-A140-AEAD-9C69A5E00526}"/>
          </ac:spMkLst>
        </pc:spChg>
      </pc:sldChg>
      <pc:sldChg chg="modSp mod modClrScheme chgLayout">
        <pc:chgData name="Jacqueline Landaeta" userId="S::jlandaeta_girlscouts.org@girlscoutsconnect.org::9d428fb6-2588-4867-85a9-c66cafdfb80a" providerId="AD" clId="Web-{9D10EA58-AFEA-DBFF-2A1B-64B154EB52F6}" dt="2022-06-22T21:58:09.171" v="1"/>
        <pc:sldMkLst>
          <pc:docMk/>
          <pc:sldMk cId="1189330033" sldId="502"/>
        </pc:sldMkLst>
        <pc:spChg chg="mod ord">
          <ac:chgData name="Jacqueline Landaeta" userId="S::jlandaeta_girlscouts.org@girlscoutsconnect.org::9d428fb6-2588-4867-85a9-c66cafdfb80a" providerId="AD" clId="Web-{9D10EA58-AFEA-DBFF-2A1B-64B154EB52F6}" dt="2022-06-22T21:58:09.171" v="1"/>
          <ac:spMkLst>
            <pc:docMk/>
            <pc:sldMk cId="1189330033" sldId="502"/>
            <ac:spMk id="7" creationId="{EAEFDA24-ECE1-324E-96CF-F2A3E0037A40}"/>
          </ac:spMkLst>
        </pc:spChg>
        <pc:spChg chg="mod ord">
          <ac:chgData name="Jacqueline Landaeta" userId="S::jlandaeta_girlscouts.org@girlscoutsconnect.org::9d428fb6-2588-4867-85a9-c66cafdfb80a" providerId="AD" clId="Web-{9D10EA58-AFEA-DBFF-2A1B-64B154EB52F6}" dt="2022-06-22T21:58:09.171" v="1"/>
          <ac:spMkLst>
            <pc:docMk/>
            <pc:sldMk cId="1189330033" sldId="502"/>
            <ac:spMk id="8" creationId="{89BC123F-AB2F-D740-8C7C-74C993C7F3D3}"/>
          </ac:spMkLst>
        </pc:spChg>
        <pc:spChg chg="mod ord">
          <ac:chgData name="Jacqueline Landaeta" userId="S::jlandaeta_girlscouts.org@girlscoutsconnect.org::9d428fb6-2588-4867-85a9-c66cafdfb80a" providerId="AD" clId="Web-{9D10EA58-AFEA-DBFF-2A1B-64B154EB52F6}" dt="2022-06-22T21:58:09.171" v="1"/>
          <ac:spMkLst>
            <pc:docMk/>
            <pc:sldMk cId="1189330033" sldId="502"/>
            <ac:spMk id="10" creationId="{297C4D5B-9626-2E4F-9E17-F95046DF533F}"/>
          </ac:spMkLst>
        </pc:spChg>
        <pc:spChg chg="mod ord">
          <ac:chgData name="Jacqueline Landaeta" userId="S::jlandaeta_girlscouts.org@girlscoutsconnect.org::9d428fb6-2588-4867-85a9-c66cafdfb80a" providerId="AD" clId="Web-{9D10EA58-AFEA-DBFF-2A1B-64B154EB52F6}" dt="2022-06-22T21:58:09.171" v="1"/>
          <ac:spMkLst>
            <pc:docMk/>
            <pc:sldMk cId="1189330033" sldId="502"/>
            <ac:spMk id="15" creationId="{052019B2-6B00-9445-A25B-2756935514C7}"/>
          </ac:spMkLst>
        </pc:spChg>
      </pc:sldChg>
      <pc:sldChg chg="modSp mod modClrScheme chgLayout">
        <pc:chgData name="Jacqueline Landaeta" userId="S::jlandaeta_girlscouts.org@girlscoutsconnect.org::9d428fb6-2588-4867-85a9-c66cafdfb80a" providerId="AD" clId="Web-{9D10EA58-AFEA-DBFF-2A1B-64B154EB52F6}" dt="2022-06-22T21:58:09.171" v="1"/>
        <pc:sldMkLst>
          <pc:docMk/>
          <pc:sldMk cId="199056912" sldId="503"/>
        </pc:sldMkLst>
        <pc:spChg chg="mod ord">
          <ac:chgData name="Jacqueline Landaeta" userId="S::jlandaeta_girlscouts.org@girlscoutsconnect.org::9d428fb6-2588-4867-85a9-c66cafdfb80a" providerId="AD" clId="Web-{9D10EA58-AFEA-DBFF-2A1B-64B154EB52F6}" dt="2022-06-22T21:58:09.171" v="1"/>
          <ac:spMkLst>
            <pc:docMk/>
            <pc:sldMk cId="199056912" sldId="503"/>
            <ac:spMk id="7" creationId="{EAEFDA24-ECE1-324E-96CF-F2A3E0037A40}"/>
          </ac:spMkLst>
        </pc:spChg>
        <pc:spChg chg="mod ord">
          <ac:chgData name="Jacqueline Landaeta" userId="S::jlandaeta_girlscouts.org@girlscoutsconnect.org::9d428fb6-2588-4867-85a9-c66cafdfb80a" providerId="AD" clId="Web-{9D10EA58-AFEA-DBFF-2A1B-64B154EB52F6}" dt="2022-06-22T21:58:09.171" v="1"/>
          <ac:spMkLst>
            <pc:docMk/>
            <pc:sldMk cId="199056912" sldId="503"/>
            <ac:spMk id="8" creationId="{A2DBDED3-1036-7343-9C8C-9A7959469707}"/>
          </ac:spMkLst>
        </pc:spChg>
        <pc:spChg chg="mod ord">
          <ac:chgData name="Jacqueline Landaeta" userId="S::jlandaeta_girlscouts.org@girlscoutsconnect.org::9d428fb6-2588-4867-85a9-c66cafdfb80a" providerId="AD" clId="Web-{9D10EA58-AFEA-DBFF-2A1B-64B154EB52F6}" dt="2022-06-22T21:58:09.171" v="1"/>
          <ac:spMkLst>
            <pc:docMk/>
            <pc:sldMk cId="199056912" sldId="503"/>
            <ac:spMk id="10" creationId="{297C4D5B-9626-2E4F-9E17-F95046DF533F}"/>
          </ac:spMkLst>
        </pc:spChg>
        <pc:spChg chg="mod ord">
          <ac:chgData name="Jacqueline Landaeta" userId="S::jlandaeta_girlscouts.org@girlscoutsconnect.org::9d428fb6-2588-4867-85a9-c66cafdfb80a" providerId="AD" clId="Web-{9D10EA58-AFEA-DBFF-2A1B-64B154EB52F6}" dt="2022-06-22T21:58:09.171" v="1"/>
          <ac:spMkLst>
            <pc:docMk/>
            <pc:sldMk cId="199056912" sldId="503"/>
            <ac:spMk id="15" creationId="{F3C89FB3-38B9-0D4B-A535-BB31FE92C337}"/>
          </ac:spMkLst>
        </pc:spChg>
      </pc:sldChg>
      <pc:sldChg chg="modSp mod modClrScheme chgLayout">
        <pc:chgData name="Jacqueline Landaeta" userId="S::jlandaeta_girlscouts.org@girlscoutsconnect.org::9d428fb6-2588-4867-85a9-c66cafdfb80a" providerId="AD" clId="Web-{9D10EA58-AFEA-DBFF-2A1B-64B154EB52F6}" dt="2022-06-22T21:58:09.171" v="1"/>
        <pc:sldMkLst>
          <pc:docMk/>
          <pc:sldMk cId="4208756607" sldId="504"/>
        </pc:sldMkLst>
        <pc:spChg chg="mod ord">
          <ac:chgData name="Jacqueline Landaeta" userId="S::jlandaeta_girlscouts.org@girlscoutsconnect.org::9d428fb6-2588-4867-85a9-c66cafdfb80a" providerId="AD" clId="Web-{9D10EA58-AFEA-DBFF-2A1B-64B154EB52F6}" dt="2022-06-22T21:58:09.171" v="1"/>
          <ac:spMkLst>
            <pc:docMk/>
            <pc:sldMk cId="4208756607" sldId="504"/>
            <ac:spMk id="7" creationId="{EAEFDA24-ECE1-324E-96CF-F2A3E0037A40}"/>
          </ac:spMkLst>
        </pc:spChg>
        <pc:spChg chg="mod ord">
          <ac:chgData name="Jacqueline Landaeta" userId="S::jlandaeta_girlscouts.org@girlscoutsconnect.org::9d428fb6-2588-4867-85a9-c66cafdfb80a" providerId="AD" clId="Web-{9D10EA58-AFEA-DBFF-2A1B-64B154EB52F6}" dt="2022-06-22T21:58:09.171" v="1"/>
          <ac:spMkLst>
            <pc:docMk/>
            <pc:sldMk cId="4208756607" sldId="504"/>
            <ac:spMk id="8" creationId="{62F14C9D-ECFB-6748-BFBC-0B78C119DB01}"/>
          </ac:spMkLst>
        </pc:spChg>
        <pc:spChg chg="mod ord">
          <ac:chgData name="Jacqueline Landaeta" userId="S::jlandaeta_girlscouts.org@girlscoutsconnect.org::9d428fb6-2588-4867-85a9-c66cafdfb80a" providerId="AD" clId="Web-{9D10EA58-AFEA-DBFF-2A1B-64B154EB52F6}" dt="2022-06-22T21:58:09.171" v="1"/>
          <ac:spMkLst>
            <pc:docMk/>
            <pc:sldMk cId="4208756607" sldId="504"/>
            <ac:spMk id="10" creationId="{297C4D5B-9626-2E4F-9E17-F95046DF533F}"/>
          </ac:spMkLst>
        </pc:spChg>
        <pc:spChg chg="mod ord">
          <ac:chgData name="Jacqueline Landaeta" userId="S::jlandaeta_girlscouts.org@girlscoutsconnect.org::9d428fb6-2588-4867-85a9-c66cafdfb80a" providerId="AD" clId="Web-{9D10EA58-AFEA-DBFF-2A1B-64B154EB52F6}" dt="2022-06-22T21:58:09.171" v="1"/>
          <ac:spMkLst>
            <pc:docMk/>
            <pc:sldMk cId="4208756607" sldId="504"/>
            <ac:spMk id="15" creationId="{A450AD80-6E3E-8148-B20E-CF19154F0DE5}"/>
          </ac:spMkLst>
        </pc:spChg>
      </pc:sldChg>
      <pc:sldChg chg="modSp mod modClrScheme chgLayout">
        <pc:chgData name="Jacqueline Landaeta" userId="S::jlandaeta_girlscouts.org@girlscoutsconnect.org::9d428fb6-2588-4867-85a9-c66cafdfb80a" providerId="AD" clId="Web-{9D10EA58-AFEA-DBFF-2A1B-64B154EB52F6}" dt="2022-06-22T21:58:09.171" v="1"/>
        <pc:sldMkLst>
          <pc:docMk/>
          <pc:sldMk cId="370615740" sldId="505"/>
        </pc:sldMkLst>
        <pc:spChg chg="mod ord">
          <ac:chgData name="Jacqueline Landaeta" userId="S::jlandaeta_girlscouts.org@girlscoutsconnect.org::9d428fb6-2588-4867-85a9-c66cafdfb80a" providerId="AD" clId="Web-{9D10EA58-AFEA-DBFF-2A1B-64B154EB52F6}" dt="2022-06-22T21:58:09.171" v="1"/>
          <ac:spMkLst>
            <pc:docMk/>
            <pc:sldMk cId="370615740" sldId="505"/>
            <ac:spMk id="7" creationId="{EAEFDA24-ECE1-324E-96CF-F2A3E0037A40}"/>
          </ac:spMkLst>
        </pc:spChg>
        <pc:spChg chg="mod ord">
          <ac:chgData name="Jacqueline Landaeta" userId="S::jlandaeta_girlscouts.org@girlscoutsconnect.org::9d428fb6-2588-4867-85a9-c66cafdfb80a" providerId="AD" clId="Web-{9D10EA58-AFEA-DBFF-2A1B-64B154EB52F6}" dt="2022-06-22T21:58:09.171" v="1"/>
          <ac:spMkLst>
            <pc:docMk/>
            <pc:sldMk cId="370615740" sldId="505"/>
            <ac:spMk id="8" creationId="{90DDDB45-6B52-AA4F-AD7D-09C7F976E3B6}"/>
          </ac:spMkLst>
        </pc:spChg>
        <pc:spChg chg="mod ord">
          <ac:chgData name="Jacqueline Landaeta" userId="S::jlandaeta_girlscouts.org@girlscoutsconnect.org::9d428fb6-2588-4867-85a9-c66cafdfb80a" providerId="AD" clId="Web-{9D10EA58-AFEA-DBFF-2A1B-64B154EB52F6}" dt="2022-06-22T21:58:09.171" v="1"/>
          <ac:spMkLst>
            <pc:docMk/>
            <pc:sldMk cId="370615740" sldId="505"/>
            <ac:spMk id="10" creationId="{297C4D5B-9626-2E4F-9E17-F95046DF533F}"/>
          </ac:spMkLst>
        </pc:spChg>
        <pc:spChg chg="mod ord">
          <ac:chgData name="Jacqueline Landaeta" userId="S::jlandaeta_girlscouts.org@girlscoutsconnect.org::9d428fb6-2588-4867-85a9-c66cafdfb80a" providerId="AD" clId="Web-{9D10EA58-AFEA-DBFF-2A1B-64B154EB52F6}" dt="2022-06-22T21:58:09.171" v="1"/>
          <ac:spMkLst>
            <pc:docMk/>
            <pc:sldMk cId="370615740" sldId="505"/>
            <ac:spMk id="15" creationId="{E05590BC-7F0A-7346-861A-14CAF161DFFD}"/>
          </ac:spMkLst>
        </pc:spChg>
      </pc:sldChg>
      <pc:sldChg chg="modSp mod modClrScheme chgLayout">
        <pc:chgData name="Jacqueline Landaeta" userId="S::jlandaeta_girlscouts.org@girlscoutsconnect.org::9d428fb6-2588-4867-85a9-c66cafdfb80a" providerId="AD" clId="Web-{9D10EA58-AFEA-DBFF-2A1B-64B154EB52F6}" dt="2022-06-22T21:58:09.171" v="1"/>
        <pc:sldMkLst>
          <pc:docMk/>
          <pc:sldMk cId="339215464" sldId="506"/>
        </pc:sldMkLst>
        <pc:spChg chg="mod ord">
          <ac:chgData name="Jacqueline Landaeta" userId="S::jlandaeta_girlscouts.org@girlscoutsconnect.org::9d428fb6-2588-4867-85a9-c66cafdfb80a" providerId="AD" clId="Web-{9D10EA58-AFEA-DBFF-2A1B-64B154EB52F6}" dt="2022-06-22T21:58:09.171" v="1"/>
          <ac:spMkLst>
            <pc:docMk/>
            <pc:sldMk cId="339215464" sldId="506"/>
            <ac:spMk id="7" creationId="{EAEFDA24-ECE1-324E-96CF-F2A3E0037A40}"/>
          </ac:spMkLst>
        </pc:spChg>
        <pc:spChg chg="mod ord">
          <ac:chgData name="Jacqueline Landaeta" userId="S::jlandaeta_girlscouts.org@girlscoutsconnect.org::9d428fb6-2588-4867-85a9-c66cafdfb80a" providerId="AD" clId="Web-{9D10EA58-AFEA-DBFF-2A1B-64B154EB52F6}" dt="2022-06-22T21:58:09.171" v="1"/>
          <ac:spMkLst>
            <pc:docMk/>
            <pc:sldMk cId="339215464" sldId="506"/>
            <ac:spMk id="8" creationId="{9F248F47-BDEC-A443-A531-1DD736A91470}"/>
          </ac:spMkLst>
        </pc:spChg>
        <pc:spChg chg="mod ord">
          <ac:chgData name="Jacqueline Landaeta" userId="S::jlandaeta_girlscouts.org@girlscoutsconnect.org::9d428fb6-2588-4867-85a9-c66cafdfb80a" providerId="AD" clId="Web-{9D10EA58-AFEA-DBFF-2A1B-64B154EB52F6}" dt="2022-06-22T21:58:09.171" v="1"/>
          <ac:spMkLst>
            <pc:docMk/>
            <pc:sldMk cId="339215464" sldId="506"/>
            <ac:spMk id="10" creationId="{297C4D5B-9626-2E4F-9E17-F95046DF533F}"/>
          </ac:spMkLst>
        </pc:spChg>
        <pc:spChg chg="mod ord">
          <ac:chgData name="Jacqueline Landaeta" userId="S::jlandaeta_girlscouts.org@girlscoutsconnect.org::9d428fb6-2588-4867-85a9-c66cafdfb80a" providerId="AD" clId="Web-{9D10EA58-AFEA-DBFF-2A1B-64B154EB52F6}" dt="2022-06-22T21:58:09.171" v="1"/>
          <ac:spMkLst>
            <pc:docMk/>
            <pc:sldMk cId="339215464" sldId="506"/>
            <ac:spMk id="15" creationId="{4B7CD467-8909-3848-BFB5-14AF7F3308D7}"/>
          </ac:spMkLst>
        </pc:spChg>
      </pc:sldChg>
      <pc:sldChg chg="modSp mod modClrScheme chgLayout">
        <pc:chgData name="Jacqueline Landaeta" userId="S::jlandaeta_girlscouts.org@girlscoutsconnect.org::9d428fb6-2588-4867-85a9-c66cafdfb80a" providerId="AD" clId="Web-{9D10EA58-AFEA-DBFF-2A1B-64B154EB52F6}" dt="2022-06-22T21:58:09.171" v="1"/>
        <pc:sldMkLst>
          <pc:docMk/>
          <pc:sldMk cId="1535352857" sldId="507"/>
        </pc:sldMkLst>
        <pc:spChg chg="mod ord">
          <ac:chgData name="Jacqueline Landaeta" userId="S::jlandaeta_girlscouts.org@girlscoutsconnect.org::9d428fb6-2588-4867-85a9-c66cafdfb80a" providerId="AD" clId="Web-{9D10EA58-AFEA-DBFF-2A1B-64B154EB52F6}" dt="2022-06-22T21:58:09.171" v="1"/>
          <ac:spMkLst>
            <pc:docMk/>
            <pc:sldMk cId="1535352857" sldId="507"/>
            <ac:spMk id="7" creationId="{EAEFDA24-ECE1-324E-96CF-F2A3E0037A40}"/>
          </ac:spMkLst>
        </pc:spChg>
        <pc:spChg chg="mod ord">
          <ac:chgData name="Jacqueline Landaeta" userId="S::jlandaeta_girlscouts.org@girlscoutsconnect.org::9d428fb6-2588-4867-85a9-c66cafdfb80a" providerId="AD" clId="Web-{9D10EA58-AFEA-DBFF-2A1B-64B154EB52F6}" dt="2022-06-22T21:58:09.171" v="1"/>
          <ac:spMkLst>
            <pc:docMk/>
            <pc:sldMk cId="1535352857" sldId="507"/>
            <ac:spMk id="8" creationId="{19EBC52F-6CAC-3A4A-96C0-9E287D2446A1}"/>
          </ac:spMkLst>
        </pc:spChg>
        <pc:spChg chg="mod ord">
          <ac:chgData name="Jacqueline Landaeta" userId="S::jlandaeta_girlscouts.org@girlscoutsconnect.org::9d428fb6-2588-4867-85a9-c66cafdfb80a" providerId="AD" clId="Web-{9D10EA58-AFEA-DBFF-2A1B-64B154EB52F6}" dt="2022-06-22T21:58:09.171" v="1"/>
          <ac:spMkLst>
            <pc:docMk/>
            <pc:sldMk cId="1535352857" sldId="507"/>
            <ac:spMk id="10" creationId="{297C4D5B-9626-2E4F-9E17-F95046DF533F}"/>
          </ac:spMkLst>
        </pc:spChg>
        <pc:spChg chg="mod ord">
          <ac:chgData name="Jacqueline Landaeta" userId="S::jlandaeta_girlscouts.org@girlscoutsconnect.org::9d428fb6-2588-4867-85a9-c66cafdfb80a" providerId="AD" clId="Web-{9D10EA58-AFEA-DBFF-2A1B-64B154EB52F6}" dt="2022-06-22T21:58:09.171" v="1"/>
          <ac:spMkLst>
            <pc:docMk/>
            <pc:sldMk cId="1535352857" sldId="507"/>
            <ac:spMk id="15" creationId="{DD75BA15-6D05-6A43-93A8-494A566855D1}"/>
          </ac:spMkLst>
        </pc:spChg>
      </pc:sldChg>
      <pc:sldChg chg="modSp mod modClrScheme chgLayout">
        <pc:chgData name="Jacqueline Landaeta" userId="S::jlandaeta_girlscouts.org@girlscoutsconnect.org::9d428fb6-2588-4867-85a9-c66cafdfb80a" providerId="AD" clId="Web-{9D10EA58-AFEA-DBFF-2A1B-64B154EB52F6}" dt="2022-06-22T21:58:09.171" v="1"/>
        <pc:sldMkLst>
          <pc:docMk/>
          <pc:sldMk cId="3660490170" sldId="508"/>
        </pc:sldMkLst>
        <pc:spChg chg="mod ord">
          <ac:chgData name="Jacqueline Landaeta" userId="S::jlandaeta_girlscouts.org@girlscoutsconnect.org::9d428fb6-2588-4867-85a9-c66cafdfb80a" providerId="AD" clId="Web-{9D10EA58-AFEA-DBFF-2A1B-64B154EB52F6}" dt="2022-06-22T21:58:09.171" v="1"/>
          <ac:spMkLst>
            <pc:docMk/>
            <pc:sldMk cId="3660490170" sldId="508"/>
            <ac:spMk id="7" creationId="{EAEFDA24-ECE1-324E-96CF-F2A3E0037A40}"/>
          </ac:spMkLst>
        </pc:spChg>
        <pc:spChg chg="mod ord">
          <ac:chgData name="Jacqueline Landaeta" userId="S::jlandaeta_girlscouts.org@girlscoutsconnect.org::9d428fb6-2588-4867-85a9-c66cafdfb80a" providerId="AD" clId="Web-{9D10EA58-AFEA-DBFF-2A1B-64B154EB52F6}" dt="2022-06-22T21:58:09.171" v="1"/>
          <ac:spMkLst>
            <pc:docMk/>
            <pc:sldMk cId="3660490170" sldId="508"/>
            <ac:spMk id="8" creationId="{6266584A-E3CC-1D4B-A69F-A07461F9F96B}"/>
          </ac:spMkLst>
        </pc:spChg>
        <pc:spChg chg="mod ord">
          <ac:chgData name="Jacqueline Landaeta" userId="S::jlandaeta_girlscouts.org@girlscoutsconnect.org::9d428fb6-2588-4867-85a9-c66cafdfb80a" providerId="AD" clId="Web-{9D10EA58-AFEA-DBFF-2A1B-64B154EB52F6}" dt="2022-06-22T21:58:09.171" v="1"/>
          <ac:spMkLst>
            <pc:docMk/>
            <pc:sldMk cId="3660490170" sldId="508"/>
            <ac:spMk id="10" creationId="{297C4D5B-9626-2E4F-9E17-F95046DF533F}"/>
          </ac:spMkLst>
        </pc:spChg>
        <pc:spChg chg="mod ord">
          <ac:chgData name="Jacqueline Landaeta" userId="S::jlandaeta_girlscouts.org@girlscoutsconnect.org::9d428fb6-2588-4867-85a9-c66cafdfb80a" providerId="AD" clId="Web-{9D10EA58-AFEA-DBFF-2A1B-64B154EB52F6}" dt="2022-06-22T21:58:09.171" v="1"/>
          <ac:spMkLst>
            <pc:docMk/>
            <pc:sldMk cId="3660490170" sldId="508"/>
            <ac:spMk id="15" creationId="{E5DD48A5-B732-9C49-89EC-3852895DB730}"/>
          </ac:spMkLst>
        </pc:spChg>
      </pc:sldChg>
      <pc:sldMasterChg chg="add del modTransition addSldLayout delSldLayout modSldLayout">
        <pc:chgData name="Jacqueline Landaeta" userId="S::jlandaeta_girlscouts.org@girlscoutsconnect.org::9d428fb6-2588-4867-85a9-c66cafdfb80a" providerId="AD" clId="Web-{9D10EA58-AFEA-DBFF-2A1B-64B154EB52F6}" dt="2022-06-22T21:58:09.171" v="1"/>
        <pc:sldMasterMkLst>
          <pc:docMk/>
          <pc:sldMasterMk cId="32671573" sldId="2147483895"/>
        </pc:sldMasterMkLst>
        <pc:sldLayoutChg chg="add del mod replId">
          <pc:chgData name="Jacqueline Landaeta" userId="S::jlandaeta_girlscouts.org@girlscoutsconnect.org::9d428fb6-2588-4867-85a9-c66cafdfb80a" providerId="AD" clId="Web-{9D10EA58-AFEA-DBFF-2A1B-64B154EB52F6}" dt="2022-06-22T21:58:09.171" v="1"/>
          <pc:sldLayoutMkLst>
            <pc:docMk/>
            <pc:sldMasterMk cId="32671573" sldId="2147483895"/>
            <pc:sldLayoutMk cId="3266839649" sldId="2147483896"/>
          </pc:sldLayoutMkLst>
        </pc:sldLayoutChg>
        <pc:sldLayoutChg chg="add del mod replId">
          <pc:chgData name="Jacqueline Landaeta" userId="S::jlandaeta_girlscouts.org@girlscoutsconnect.org::9d428fb6-2588-4867-85a9-c66cafdfb80a" providerId="AD" clId="Web-{9D10EA58-AFEA-DBFF-2A1B-64B154EB52F6}" dt="2022-06-22T21:58:09.171" v="1"/>
          <pc:sldLayoutMkLst>
            <pc:docMk/>
            <pc:sldMasterMk cId="32671573" sldId="2147483895"/>
            <pc:sldLayoutMk cId="2188210128" sldId="2147483897"/>
          </pc:sldLayoutMkLst>
        </pc:sldLayoutChg>
        <pc:sldLayoutChg chg="add del mod replId">
          <pc:chgData name="Jacqueline Landaeta" userId="S::jlandaeta_girlscouts.org@girlscoutsconnect.org::9d428fb6-2588-4867-85a9-c66cafdfb80a" providerId="AD" clId="Web-{9D10EA58-AFEA-DBFF-2A1B-64B154EB52F6}" dt="2022-06-22T21:58:09.171" v="1"/>
          <pc:sldLayoutMkLst>
            <pc:docMk/>
            <pc:sldMasterMk cId="32671573" sldId="2147483895"/>
            <pc:sldLayoutMk cId="1701202970" sldId="2147483898"/>
          </pc:sldLayoutMkLst>
        </pc:sldLayoutChg>
        <pc:sldLayoutChg chg="add del mod replId">
          <pc:chgData name="Jacqueline Landaeta" userId="S::jlandaeta_girlscouts.org@girlscoutsconnect.org::9d428fb6-2588-4867-85a9-c66cafdfb80a" providerId="AD" clId="Web-{9D10EA58-AFEA-DBFF-2A1B-64B154EB52F6}" dt="2022-06-22T21:58:09.171" v="1"/>
          <pc:sldLayoutMkLst>
            <pc:docMk/>
            <pc:sldMasterMk cId="32671573" sldId="2147483895"/>
            <pc:sldLayoutMk cId="3567525986" sldId="2147483899"/>
          </pc:sldLayoutMkLst>
        </pc:sldLayoutChg>
        <pc:sldLayoutChg chg="add del mod replId">
          <pc:chgData name="Jacqueline Landaeta" userId="S::jlandaeta_girlscouts.org@girlscoutsconnect.org::9d428fb6-2588-4867-85a9-c66cafdfb80a" providerId="AD" clId="Web-{9D10EA58-AFEA-DBFF-2A1B-64B154EB52F6}" dt="2022-06-22T21:58:09.171" v="1"/>
          <pc:sldLayoutMkLst>
            <pc:docMk/>
            <pc:sldMasterMk cId="32671573" sldId="2147483895"/>
            <pc:sldLayoutMk cId="1368298418" sldId="2147483900"/>
          </pc:sldLayoutMkLst>
        </pc:sldLayoutChg>
        <pc:sldLayoutChg chg="add del mod replId">
          <pc:chgData name="Jacqueline Landaeta" userId="S::jlandaeta_girlscouts.org@girlscoutsconnect.org::9d428fb6-2588-4867-85a9-c66cafdfb80a" providerId="AD" clId="Web-{9D10EA58-AFEA-DBFF-2A1B-64B154EB52F6}" dt="2022-06-22T21:58:09.171" v="1"/>
          <pc:sldLayoutMkLst>
            <pc:docMk/>
            <pc:sldMasterMk cId="32671573" sldId="2147483895"/>
            <pc:sldLayoutMk cId="1490210329" sldId="2147483901"/>
          </pc:sldLayoutMkLst>
        </pc:sldLayoutChg>
        <pc:sldLayoutChg chg="add del mod replId">
          <pc:chgData name="Jacqueline Landaeta" userId="S::jlandaeta_girlscouts.org@girlscoutsconnect.org::9d428fb6-2588-4867-85a9-c66cafdfb80a" providerId="AD" clId="Web-{9D10EA58-AFEA-DBFF-2A1B-64B154EB52F6}" dt="2022-06-22T21:58:09.171" v="1"/>
          <pc:sldLayoutMkLst>
            <pc:docMk/>
            <pc:sldMasterMk cId="32671573" sldId="2147483895"/>
            <pc:sldLayoutMk cId="298378589" sldId="2147483902"/>
          </pc:sldLayoutMkLst>
        </pc:sldLayoutChg>
        <pc:sldLayoutChg chg="add del mod replId">
          <pc:chgData name="Jacqueline Landaeta" userId="S::jlandaeta_girlscouts.org@girlscoutsconnect.org::9d428fb6-2588-4867-85a9-c66cafdfb80a" providerId="AD" clId="Web-{9D10EA58-AFEA-DBFF-2A1B-64B154EB52F6}" dt="2022-06-22T21:58:09.171" v="1"/>
          <pc:sldLayoutMkLst>
            <pc:docMk/>
            <pc:sldMasterMk cId="32671573" sldId="2147483895"/>
            <pc:sldLayoutMk cId="3248813037" sldId="2147483903"/>
          </pc:sldLayoutMkLst>
        </pc:sldLayoutChg>
        <pc:sldLayoutChg chg="add del mod replId">
          <pc:chgData name="Jacqueline Landaeta" userId="S::jlandaeta_girlscouts.org@girlscoutsconnect.org::9d428fb6-2588-4867-85a9-c66cafdfb80a" providerId="AD" clId="Web-{9D10EA58-AFEA-DBFF-2A1B-64B154EB52F6}" dt="2022-06-22T21:58:09.171" v="1"/>
          <pc:sldLayoutMkLst>
            <pc:docMk/>
            <pc:sldMasterMk cId="32671573" sldId="2147483895"/>
            <pc:sldLayoutMk cId="3432961720" sldId="2147483904"/>
          </pc:sldLayoutMkLst>
        </pc:sldLayoutChg>
        <pc:sldLayoutChg chg="add del mod replId">
          <pc:chgData name="Jacqueline Landaeta" userId="S::jlandaeta_girlscouts.org@girlscoutsconnect.org::9d428fb6-2588-4867-85a9-c66cafdfb80a" providerId="AD" clId="Web-{9D10EA58-AFEA-DBFF-2A1B-64B154EB52F6}" dt="2022-06-22T21:58:09.171" v="1"/>
          <pc:sldLayoutMkLst>
            <pc:docMk/>
            <pc:sldMasterMk cId="32671573" sldId="2147483895"/>
            <pc:sldLayoutMk cId="2032466354" sldId="2147483905"/>
          </pc:sldLayoutMkLst>
        </pc:sldLayoutChg>
        <pc:sldLayoutChg chg="add del mod replId">
          <pc:chgData name="Jacqueline Landaeta" userId="S::jlandaeta_girlscouts.org@girlscoutsconnect.org::9d428fb6-2588-4867-85a9-c66cafdfb80a" providerId="AD" clId="Web-{9D10EA58-AFEA-DBFF-2A1B-64B154EB52F6}" dt="2022-06-22T21:58:09.171" v="1"/>
          <pc:sldLayoutMkLst>
            <pc:docMk/>
            <pc:sldMasterMk cId="32671573" sldId="2147483895"/>
            <pc:sldLayoutMk cId="2316593099" sldId="2147483906"/>
          </pc:sldLayoutMkLst>
        </pc:sldLayoutChg>
        <pc:sldLayoutChg chg="add del mod replId">
          <pc:chgData name="Jacqueline Landaeta" userId="S::jlandaeta_girlscouts.org@girlscoutsconnect.org::9d428fb6-2588-4867-85a9-c66cafdfb80a" providerId="AD" clId="Web-{9D10EA58-AFEA-DBFF-2A1B-64B154EB52F6}" dt="2022-06-22T21:58:09.171" v="1"/>
          <pc:sldLayoutMkLst>
            <pc:docMk/>
            <pc:sldMasterMk cId="32671573" sldId="2147483895"/>
            <pc:sldLayoutMk cId="984555890" sldId="2147483907"/>
          </pc:sldLayoutMkLst>
        </pc:sldLayoutChg>
        <pc:sldLayoutChg chg="add del mod replId">
          <pc:chgData name="Jacqueline Landaeta" userId="S::jlandaeta_girlscouts.org@girlscoutsconnect.org::9d428fb6-2588-4867-85a9-c66cafdfb80a" providerId="AD" clId="Web-{9D10EA58-AFEA-DBFF-2A1B-64B154EB52F6}" dt="2022-06-22T21:58:09.171" v="1"/>
          <pc:sldLayoutMkLst>
            <pc:docMk/>
            <pc:sldMasterMk cId="32671573" sldId="2147483895"/>
            <pc:sldLayoutMk cId="1102373197" sldId="2147483908"/>
          </pc:sldLayoutMkLst>
        </pc:sldLayoutChg>
        <pc:sldLayoutChg chg="add del mod replId">
          <pc:chgData name="Jacqueline Landaeta" userId="S::jlandaeta_girlscouts.org@girlscoutsconnect.org::9d428fb6-2588-4867-85a9-c66cafdfb80a" providerId="AD" clId="Web-{9D10EA58-AFEA-DBFF-2A1B-64B154EB52F6}" dt="2022-06-22T21:58:09.171" v="1"/>
          <pc:sldLayoutMkLst>
            <pc:docMk/>
            <pc:sldMasterMk cId="32671573" sldId="2147483895"/>
            <pc:sldLayoutMk cId="412809696" sldId="2147483909"/>
          </pc:sldLayoutMkLst>
        </pc:sldLayoutChg>
        <pc:sldLayoutChg chg="add del mod replId">
          <pc:chgData name="Jacqueline Landaeta" userId="S::jlandaeta_girlscouts.org@girlscoutsconnect.org::9d428fb6-2588-4867-85a9-c66cafdfb80a" providerId="AD" clId="Web-{9D10EA58-AFEA-DBFF-2A1B-64B154EB52F6}" dt="2022-06-22T21:58:09.171" v="1"/>
          <pc:sldLayoutMkLst>
            <pc:docMk/>
            <pc:sldMasterMk cId="32671573" sldId="2147483895"/>
            <pc:sldLayoutMk cId="692262325" sldId="2147483910"/>
          </pc:sldLayoutMkLst>
        </pc:sldLayoutChg>
        <pc:sldLayoutChg chg="add del mod replId">
          <pc:chgData name="Jacqueline Landaeta" userId="S::jlandaeta_girlscouts.org@girlscoutsconnect.org::9d428fb6-2588-4867-85a9-c66cafdfb80a" providerId="AD" clId="Web-{9D10EA58-AFEA-DBFF-2A1B-64B154EB52F6}" dt="2022-06-22T21:58:09.171" v="1"/>
          <pc:sldLayoutMkLst>
            <pc:docMk/>
            <pc:sldMasterMk cId="32671573" sldId="2147483895"/>
            <pc:sldLayoutMk cId="1522109767" sldId="2147483911"/>
          </pc:sldLayoutMkLst>
        </pc:sldLayoutChg>
        <pc:sldLayoutChg chg="add del mod replId">
          <pc:chgData name="Jacqueline Landaeta" userId="S::jlandaeta_girlscouts.org@girlscoutsconnect.org::9d428fb6-2588-4867-85a9-c66cafdfb80a" providerId="AD" clId="Web-{9D10EA58-AFEA-DBFF-2A1B-64B154EB52F6}" dt="2022-06-22T21:58:09.171" v="1"/>
          <pc:sldLayoutMkLst>
            <pc:docMk/>
            <pc:sldMasterMk cId="32671573" sldId="2147483895"/>
            <pc:sldLayoutMk cId="2292879784" sldId="2147483912"/>
          </pc:sldLayoutMkLst>
        </pc:sldLayoutChg>
        <pc:sldLayoutChg chg="add del mod replId">
          <pc:chgData name="Jacqueline Landaeta" userId="S::jlandaeta_girlscouts.org@girlscoutsconnect.org::9d428fb6-2588-4867-85a9-c66cafdfb80a" providerId="AD" clId="Web-{9D10EA58-AFEA-DBFF-2A1B-64B154EB52F6}" dt="2022-06-22T21:58:09.171" v="1"/>
          <pc:sldLayoutMkLst>
            <pc:docMk/>
            <pc:sldMasterMk cId="32671573" sldId="2147483895"/>
            <pc:sldLayoutMk cId="1448582497" sldId="2147483913"/>
          </pc:sldLayoutMkLst>
        </pc:sldLayoutChg>
        <pc:sldLayoutChg chg="add del mod replId">
          <pc:chgData name="Jacqueline Landaeta" userId="S::jlandaeta_girlscouts.org@girlscoutsconnect.org::9d428fb6-2588-4867-85a9-c66cafdfb80a" providerId="AD" clId="Web-{9D10EA58-AFEA-DBFF-2A1B-64B154EB52F6}" dt="2022-06-22T21:58:09.171" v="1"/>
          <pc:sldLayoutMkLst>
            <pc:docMk/>
            <pc:sldMasterMk cId="32671573" sldId="2147483895"/>
            <pc:sldLayoutMk cId="2580483465" sldId="2147483914"/>
          </pc:sldLayoutMkLst>
        </pc:sldLayoutChg>
        <pc:sldLayoutChg chg="add del mod replId">
          <pc:chgData name="Jacqueline Landaeta" userId="S::jlandaeta_girlscouts.org@girlscoutsconnect.org::9d428fb6-2588-4867-85a9-c66cafdfb80a" providerId="AD" clId="Web-{9D10EA58-AFEA-DBFF-2A1B-64B154EB52F6}" dt="2022-06-22T21:58:09.171" v="1"/>
          <pc:sldLayoutMkLst>
            <pc:docMk/>
            <pc:sldMasterMk cId="32671573" sldId="2147483895"/>
            <pc:sldLayoutMk cId="3415997042" sldId="2147483915"/>
          </pc:sldLayoutMkLst>
        </pc:sldLayoutChg>
        <pc:sldLayoutChg chg="add del mod replId">
          <pc:chgData name="Jacqueline Landaeta" userId="S::jlandaeta_girlscouts.org@girlscoutsconnect.org::9d428fb6-2588-4867-85a9-c66cafdfb80a" providerId="AD" clId="Web-{9D10EA58-AFEA-DBFF-2A1B-64B154EB52F6}" dt="2022-06-22T21:58:09.171" v="1"/>
          <pc:sldLayoutMkLst>
            <pc:docMk/>
            <pc:sldMasterMk cId="32671573" sldId="2147483895"/>
            <pc:sldLayoutMk cId="412821021" sldId="2147483916"/>
          </pc:sldLayoutMkLst>
        </pc:sldLayoutChg>
        <pc:sldLayoutChg chg="add del mod replId">
          <pc:chgData name="Jacqueline Landaeta" userId="S::jlandaeta_girlscouts.org@girlscoutsconnect.org::9d428fb6-2588-4867-85a9-c66cafdfb80a" providerId="AD" clId="Web-{9D10EA58-AFEA-DBFF-2A1B-64B154EB52F6}" dt="2022-06-22T21:58:09.171" v="1"/>
          <pc:sldLayoutMkLst>
            <pc:docMk/>
            <pc:sldMasterMk cId="32671573" sldId="2147483895"/>
            <pc:sldLayoutMk cId="4277015757" sldId="2147483917"/>
          </pc:sldLayoutMkLst>
        </pc:sldLayoutChg>
        <pc:sldLayoutChg chg="add del mod replId">
          <pc:chgData name="Jacqueline Landaeta" userId="S::jlandaeta_girlscouts.org@girlscoutsconnect.org::9d428fb6-2588-4867-85a9-c66cafdfb80a" providerId="AD" clId="Web-{9D10EA58-AFEA-DBFF-2A1B-64B154EB52F6}" dt="2022-06-22T21:58:09.171" v="1"/>
          <pc:sldLayoutMkLst>
            <pc:docMk/>
            <pc:sldMasterMk cId="32671573" sldId="2147483895"/>
            <pc:sldLayoutMk cId="2960140535" sldId="2147483918"/>
          </pc:sldLayoutMkLst>
        </pc:sldLayoutChg>
        <pc:sldLayoutChg chg="add del mod replId">
          <pc:chgData name="Jacqueline Landaeta" userId="S::jlandaeta_girlscouts.org@girlscoutsconnect.org::9d428fb6-2588-4867-85a9-c66cafdfb80a" providerId="AD" clId="Web-{9D10EA58-AFEA-DBFF-2A1B-64B154EB52F6}" dt="2022-06-22T21:58:09.171" v="1"/>
          <pc:sldLayoutMkLst>
            <pc:docMk/>
            <pc:sldMasterMk cId="32671573" sldId="2147483895"/>
            <pc:sldLayoutMk cId="2008286208" sldId="2147483919"/>
          </pc:sldLayoutMkLst>
        </pc:sldLayoutChg>
        <pc:sldLayoutChg chg="add del mod replId">
          <pc:chgData name="Jacqueline Landaeta" userId="S::jlandaeta_girlscouts.org@girlscoutsconnect.org::9d428fb6-2588-4867-85a9-c66cafdfb80a" providerId="AD" clId="Web-{9D10EA58-AFEA-DBFF-2A1B-64B154EB52F6}" dt="2022-06-22T21:58:09.171" v="1"/>
          <pc:sldLayoutMkLst>
            <pc:docMk/>
            <pc:sldMasterMk cId="32671573" sldId="2147483895"/>
            <pc:sldLayoutMk cId="878614501" sldId="2147483920"/>
          </pc:sldLayoutMkLst>
        </pc:sldLayoutChg>
        <pc:sldLayoutChg chg="add del mod replId">
          <pc:chgData name="Jacqueline Landaeta" userId="S::jlandaeta_girlscouts.org@girlscoutsconnect.org::9d428fb6-2588-4867-85a9-c66cafdfb80a" providerId="AD" clId="Web-{9D10EA58-AFEA-DBFF-2A1B-64B154EB52F6}" dt="2022-06-22T21:58:09.171" v="1"/>
          <pc:sldLayoutMkLst>
            <pc:docMk/>
            <pc:sldMasterMk cId="32671573" sldId="2147483895"/>
            <pc:sldLayoutMk cId="1864218549" sldId="2147483921"/>
          </pc:sldLayoutMkLst>
        </pc:sldLayoutChg>
        <pc:sldLayoutChg chg="add del mod replId">
          <pc:chgData name="Jacqueline Landaeta" userId="S::jlandaeta_girlscouts.org@girlscoutsconnect.org::9d428fb6-2588-4867-85a9-c66cafdfb80a" providerId="AD" clId="Web-{9D10EA58-AFEA-DBFF-2A1B-64B154EB52F6}" dt="2022-06-22T21:58:09.171" v="1"/>
          <pc:sldLayoutMkLst>
            <pc:docMk/>
            <pc:sldMasterMk cId="32671573" sldId="2147483895"/>
            <pc:sldLayoutMk cId="4035670052" sldId="2147483922"/>
          </pc:sldLayoutMkLst>
        </pc:sldLayoutChg>
        <pc:sldLayoutChg chg="add del mod replId">
          <pc:chgData name="Jacqueline Landaeta" userId="S::jlandaeta_girlscouts.org@girlscoutsconnect.org::9d428fb6-2588-4867-85a9-c66cafdfb80a" providerId="AD" clId="Web-{9D10EA58-AFEA-DBFF-2A1B-64B154EB52F6}" dt="2022-06-22T21:58:09.171" v="1"/>
          <pc:sldLayoutMkLst>
            <pc:docMk/>
            <pc:sldMasterMk cId="32671573" sldId="2147483895"/>
            <pc:sldLayoutMk cId="3380166661" sldId="2147483923"/>
          </pc:sldLayoutMkLst>
        </pc:sldLayoutChg>
        <pc:sldLayoutChg chg="add del mod replId">
          <pc:chgData name="Jacqueline Landaeta" userId="S::jlandaeta_girlscouts.org@girlscoutsconnect.org::9d428fb6-2588-4867-85a9-c66cafdfb80a" providerId="AD" clId="Web-{9D10EA58-AFEA-DBFF-2A1B-64B154EB52F6}" dt="2022-06-22T21:58:09.171" v="1"/>
          <pc:sldLayoutMkLst>
            <pc:docMk/>
            <pc:sldMasterMk cId="32671573" sldId="2147483895"/>
            <pc:sldLayoutMk cId="1956052751" sldId="2147483924"/>
          </pc:sldLayoutMkLst>
        </pc:sldLayoutChg>
        <pc:sldLayoutChg chg="add del mod replId">
          <pc:chgData name="Jacqueline Landaeta" userId="S::jlandaeta_girlscouts.org@girlscoutsconnect.org::9d428fb6-2588-4867-85a9-c66cafdfb80a" providerId="AD" clId="Web-{9D10EA58-AFEA-DBFF-2A1B-64B154EB52F6}" dt="2022-06-22T21:58:09.171" v="1"/>
          <pc:sldLayoutMkLst>
            <pc:docMk/>
            <pc:sldMasterMk cId="32671573" sldId="2147483895"/>
            <pc:sldLayoutMk cId="2904766108" sldId="2147483925"/>
          </pc:sldLayoutMkLst>
        </pc:sldLayoutChg>
        <pc:sldLayoutChg chg="add del mod replId">
          <pc:chgData name="Jacqueline Landaeta" userId="S::jlandaeta_girlscouts.org@girlscoutsconnect.org::9d428fb6-2588-4867-85a9-c66cafdfb80a" providerId="AD" clId="Web-{9D10EA58-AFEA-DBFF-2A1B-64B154EB52F6}" dt="2022-06-22T21:58:09.171" v="1"/>
          <pc:sldLayoutMkLst>
            <pc:docMk/>
            <pc:sldMasterMk cId="32671573" sldId="2147483895"/>
            <pc:sldLayoutMk cId="2713568944" sldId="2147483926"/>
          </pc:sldLayoutMkLst>
        </pc:sldLayoutChg>
        <pc:sldLayoutChg chg="add del mod replId">
          <pc:chgData name="Jacqueline Landaeta" userId="S::jlandaeta_girlscouts.org@girlscoutsconnect.org::9d428fb6-2588-4867-85a9-c66cafdfb80a" providerId="AD" clId="Web-{9D10EA58-AFEA-DBFF-2A1B-64B154EB52F6}" dt="2022-06-22T21:58:09.171" v="1"/>
          <pc:sldLayoutMkLst>
            <pc:docMk/>
            <pc:sldMasterMk cId="32671573" sldId="2147483895"/>
            <pc:sldLayoutMk cId="2538019029" sldId="2147483927"/>
          </pc:sldLayoutMkLst>
        </pc:sldLayoutChg>
        <pc:sldLayoutChg chg="add del mod replId">
          <pc:chgData name="Jacqueline Landaeta" userId="S::jlandaeta_girlscouts.org@girlscoutsconnect.org::9d428fb6-2588-4867-85a9-c66cafdfb80a" providerId="AD" clId="Web-{9D10EA58-AFEA-DBFF-2A1B-64B154EB52F6}" dt="2022-06-22T21:58:09.171" v="1"/>
          <pc:sldLayoutMkLst>
            <pc:docMk/>
            <pc:sldMasterMk cId="32671573" sldId="2147483895"/>
            <pc:sldLayoutMk cId="3772971699" sldId="2147483928"/>
          </pc:sldLayoutMkLst>
        </pc:sldLayoutChg>
        <pc:sldLayoutChg chg="add del mod replId">
          <pc:chgData name="Jacqueline Landaeta" userId="S::jlandaeta_girlscouts.org@girlscoutsconnect.org::9d428fb6-2588-4867-85a9-c66cafdfb80a" providerId="AD" clId="Web-{9D10EA58-AFEA-DBFF-2A1B-64B154EB52F6}" dt="2022-06-22T21:58:09.171" v="1"/>
          <pc:sldLayoutMkLst>
            <pc:docMk/>
            <pc:sldMasterMk cId="32671573" sldId="2147483895"/>
            <pc:sldLayoutMk cId="2862275027" sldId="2147483929"/>
          </pc:sldLayoutMkLst>
        </pc:sldLayoutChg>
        <pc:sldLayoutChg chg="add del mod replId">
          <pc:chgData name="Jacqueline Landaeta" userId="S::jlandaeta_girlscouts.org@girlscoutsconnect.org::9d428fb6-2588-4867-85a9-c66cafdfb80a" providerId="AD" clId="Web-{9D10EA58-AFEA-DBFF-2A1B-64B154EB52F6}" dt="2022-06-22T21:58:09.171" v="1"/>
          <pc:sldLayoutMkLst>
            <pc:docMk/>
            <pc:sldMasterMk cId="32671573" sldId="2147483895"/>
            <pc:sldLayoutMk cId="4182718748" sldId="2147483930"/>
          </pc:sldLayoutMkLst>
        </pc:sldLayoutChg>
        <pc:sldLayoutChg chg="add del mod replId">
          <pc:chgData name="Jacqueline Landaeta" userId="S::jlandaeta_girlscouts.org@girlscoutsconnect.org::9d428fb6-2588-4867-85a9-c66cafdfb80a" providerId="AD" clId="Web-{9D10EA58-AFEA-DBFF-2A1B-64B154EB52F6}" dt="2022-06-22T21:58:09.171" v="1"/>
          <pc:sldLayoutMkLst>
            <pc:docMk/>
            <pc:sldMasterMk cId="32671573" sldId="2147483895"/>
            <pc:sldLayoutMk cId="3793336421" sldId="2147483931"/>
          </pc:sldLayoutMkLst>
        </pc:sldLayoutChg>
        <pc:sldLayoutChg chg="add del mod replId">
          <pc:chgData name="Jacqueline Landaeta" userId="S::jlandaeta_girlscouts.org@girlscoutsconnect.org::9d428fb6-2588-4867-85a9-c66cafdfb80a" providerId="AD" clId="Web-{9D10EA58-AFEA-DBFF-2A1B-64B154EB52F6}" dt="2022-06-22T21:58:09.171" v="1"/>
          <pc:sldLayoutMkLst>
            <pc:docMk/>
            <pc:sldMasterMk cId="32671573" sldId="2147483895"/>
            <pc:sldLayoutMk cId="2755111872" sldId="2147483932"/>
          </pc:sldLayoutMkLst>
        </pc:sldLayoutChg>
        <pc:sldLayoutChg chg="add del mod replId">
          <pc:chgData name="Jacqueline Landaeta" userId="S::jlandaeta_girlscouts.org@girlscoutsconnect.org::9d428fb6-2588-4867-85a9-c66cafdfb80a" providerId="AD" clId="Web-{9D10EA58-AFEA-DBFF-2A1B-64B154EB52F6}" dt="2022-06-22T21:58:09.171" v="1"/>
          <pc:sldLayoutMkLst>
            <pc:docMk/>
            <pc:sldMasterMk cId="32671573" sldId="2147483895"/>
            <pc:sldLayoutMk cId="4259466592" sldId="2147483933"/>
          </pc:sldLayoutMkLst>
        </pc:sldLayoutChg>
        <pc:sldLayoutChg chg="add del mod replId">
          <pc:chgData name="Jacqueline Landaeta" userId="S::jlandaeta_girlscouts.org@girlscoutsconnect.org::9d428fb6-2588-4867-85a9-c66cafdfb80a" providerId="AD" clId="Web-{9D10EA58-AFEA-DBFF-2A1B-64B154EB52F6}" dt="2022-06-22T21:58:09.171" v="1"/>
          <pc:sldLayoutMkLst>
            <pc:docMk/>
            <pc:sldMasterMk cId="32671573" sldId="2147483895"/>
            <pc:sldLayoutMk cId="2123680030" sldId="2147483934"/>
          </pc:sldLayoutMkLst>
        </pc:sldLayoutChg>
        <pc:sldLayoutChg chg="add del mod replId">
          <pc:chgData name="Jacqueline Landaeta" userId="S::jlandaeta_girlscouts.org@girlscoutsconnect.org::9d428fb6-2588-4867-85a9-c66cafdfb80a" providerId="AD" clId="Web-{9D10EA58-AFEA-DBFF-2A1B-64B154EB52F6}" dt="2022-06-22T21:58:09.171" v="1"/>
          <pc:sldLayoutMkLst>
            <pc:docMk/>
            <pc:sldMasterMk cId="32671573" sldId="2147483895"/>
            <pc:sldLayoutMk cId="2909102703" sldId="2147483935"/>
          </pc:sldLayoutMkLst>
        </pc:sldLayoutChg>
        <pc:sldLayoutChg chg="add del mod replId">
          <pc:chgData name="Jacqueline Landaeta" userId="S::jlandaeta_girlscouts.org@girlscoutsconnect.org::9d428fb6-2588-4867-85a9-c66cafdfb80a" providerId="AD" clId="Web-{9D10EA58-AFEA-DBFF-2A1B-64B154EB52F6}" dt="2022-06-22T21:58:09.171" v="1"/>
          <pc:sldLayoutMkLst>
            <pc:docMk/>
            <pc:sldMasterMk cId="32671573" sldId="2147483895"/>
            <pc:sldLayoutMk cId="635333610" sldId="2147483936"/>
          </pc:sldLayoutMkLst>
        </pc:sldLayoutChg>
        <pc:sldLayoutChg chg="add del mod replId">
          <pc:chgData name="Jacqueline Landaeta" userId="S::jlandaeta_girlscouts.org@girlscoutsconnect.org::9d428fb6-2588-4867-85a9-c66cafdfb80a" providerId="AD" clId="Web-{9D10EA58-AFEA-DBFF-2A1B-64B154EB52F6}" dt="2022-06-22T21:58:09.171" v="1"/>
          <pc:sldLayoutMkLst>
            <pc:docMk/>
            <pc:sldMasterMk cId="32671573" sldId="2147483895"/>
            <pc:sldLayoutMk cId="2712386418" sldId="2147483937"/>
          </pc:sldLayoutMkLst>
        </pc:sldLayoutChg>
        <pc:sldLayoutChg chg="add del mod replId">
          <pc:chgData name="Jacqueline Landaeta" userId="S::jlandaeta_girlscouts.org@girlscoutsconnect.org::9d428fb6-2588-4867-85a9-c66cafdfb80a" providerId="AD" clId="Web-{9D10EA58-AFEA-DBFF-2A1B-64B154EB52F6}" dt="2022-06-22T21:58:09.171" v="1"/>
          <pc:sldLayoutMkLst>
            <pc:docMk/>
            <pc:sldMasterMk cId="32671573" sldId="2147483895"/>
            <pc:sldLayoutMk cId="3789748518" sldId="2147483938"/>
          </pc:sldLayoutMkLst>
        </pc:sldLayoutChg>
        <pc:sldLayoutChg chg="add del mod replId">
          <pc:chgData name="Jacqueline Landaeta" userId="S::jlandaeta_girlscouts.org@girlscoutsconnect.org::9d428fb6-2588-4867-85a9-c66cafdfb80a" providerId="AD" clId="Web-{9D10EA58-AFEA-DBFF-2A1B-64B154EB52F6}" dt="2022-06-22T21:58:09.171" v="1"/>
          <pc:sldLayoutMkLst>
            <pc:docMk/>
            <pc:sldMasterMk cId="32671573" sldId="2147483895"/>
            <pc:sldLayoutMk cId="3065884821" sldId="2147483939"/>
          </pc:sldLayoutMkLst>
        </pc:sldLayoutChg>
        <pc:sldLayoutChg chg="add del mod replId">
          <pc:chgData name="Jacqueline Landaeta" userId="S::jlandaeta_girlscouts.org@girlscoutsconnect.org::9d428fb6-2588-4867-85a9-c66cafdfb80a" providerId="AD" clId="Web-{9D10EA58-AFEA-DBFF-2A1B-64B154EB52F6}" dt="2022-06-22T21:58:09.171" v="1"/>
          <pc:sldLayoutMkLst>
            <pc:docMk/>
            <pc:sldMasterMk cId="32671573" sldId="2147483895"/>
            <pc:sldLayoutMk cId="549543200" sldId="2147483940"/>
          </pc:sldLayoutMkLst>
        </pc:sldLayoutChg>
        <pc:sldLayoutChg chg="add del mod replId">
          <pc:chgData name="Jacqueline Landaeta" userId="S::jlandaeta_girlscouts.org@girlscoutsconnect.org::9d428fb6-2588-4867-85a9-c66cafdfb80a" providerId="AD" clId="Web-{9D10EA58-AFEA-DBFF-2A1B-64B154EB52F6}" dt="2022-06-22T21:58:09.171" v="1"/>
          <pc:sldLayoutMkLst>
            <pc:docMk/>
            <pc:sldMasterMk cId="32671573" sldId="2147483895"/>
            <pc:sldLayoutMk cId="1685752761" sldId="2147483941"/>
          </pc:sldLayoutMkLst>
        </pc:sldLayoutChg>
        <pc:sldLayoutChg chg="add del mod replId">
          <pc:chgData name="Jacqueline Landaeta" userId="S::jlandaeta_girlscouts.org@girlscoutsconnect.org::9d428fb6-2588-4867-85a9-c66cafdfb80a" providerId="AD" clId="Web-{9D10EA58-AFEA-DBFF-2A1B-64B154EB52F6}" dt="2022-06-22T21:58:09.171" v="1"/>
          <pc:sldLayoutMkLst>
            <pc:docMk/>
            <pc:sldMasterMk cId="32671573" sldId="2147483895"/>
            <pc:sldLayoutMk cId="2222088237" sldId="2147483942"/>
          </pc:sldLayoutMkLst>
        </pc:sldLayoutChg>
        <pc:sldLayoutChg chg="add del mod replId">
          <pc:chgData name="Jacqueline Landaeta" userId="S::jlandaeta_girlscouts.org@girlscoutsconnect.org::9d428fb6-2588-4867-85a9-c66cafdfb80a" providerId="AD" clId="Web-{9D10EA58-AFEA-DBFF-2A1B-64B154EB52F6}" dt="2022-06-22T21:58:09.171" v="1"/>
          <pc:sldLayoutMkLst>
            <pc:docMk/>
            <pc:sldMasterMk cId="32671573" sldId="2147483895"/>
            <pc:sldLayoutMk cId="2846006568" sldId="2147483943"/>
          </pc:sldLayoutMkLst>
        </pc:sldLayoutChg>
        <pc:sldLayoutChg chg="add del mod replId">
          <pc:chgData name="Jacqueline Landaeta" userId="S::jlandaeta_girlscouts.org@girlscoutsconnect.org::9d428fb6-2588-4867-85a9-c66cafdfb80a" providerId="AD" clId="Web-{9D10EA58-AFEA-DBFF-2A1B-64B154EB52F6}" dt="2022-06-22T21:58:09.171" v="1"/>
          <pc:sldLayoutMkLst>
            <pc:docMk/>
            <pc:sldMasterMk cId="32671573" sldId="2147483895"/>
            <pc:sldLayoutMk cId="858968802" sldId="2147483944"/>
          </pc:sldLayoutMkLst>
        </pc:sldLayoutChg>
        <pc:sldLayoutChg chg="add del mod replId">
          <pc:chgData name="Jacqueline Landaeta" userId="S::jlandaeta_girlscouts.org@girlscoutsconnect.org::9d428fb6-2588-4867-85a9-c66cafdfb80a" providerId="AD" clId="Web-{9D10EA58-AFEA-DBFF-2A1B-64B154EB52F6}" dt="2022-06-22T21:58:09.171" v="1"/>
          <pc:sldLayoutMkLst>
            <pc:docMk/>
            <pc:sldMasterMk cId="32671573" sldId="2147483895"/>
            <pc:sldLayoutMk cId="1622409570" sldId="2147483945"/>
          </pc:sldLayoutMkLst>
        </pc:sldLayoutChg>
        <pc:sldLayoutChg chg="add del mod replId">
          <pc:chgData name="Jacqueline Landaeta" userId="S::jlandaeta_girlscouts.org@girlscoutsconnect.org::9d428fb6-2588-4867-85a9-c66cafdfb80a" providerId="AD" clId="Web-{9D10EA58-AFEA-DBFF-2A1B-64B154EB52F6}" dt="2022-06-22T21:58:09.171" v="1"/>
          <pc:sldLayoutMkLst>
            <pc:docMk/>
            <pc:sldMasterMk cId="32671573" sldId="2147483895"/>
            <pc:sldLayoutMk cId="2747025673" sldId="2147483946"/>
          </pc:sldLayoutMkLst>
        </pc:sldLayoutChg>
        <pc:sldLayoutChg chg="add del mod replId">
          <pc:chgData name="Jacqueline Landaeta" userId="S::jlandaeta_girlscouts.org@girlscoutsconnect.org::9d428fb6-2588-4867-85a9-c66cafdfb80a" providerId="AD" clId="Web-{9D10EA58-AFEA-DBFF-2A1B-64B154EB52F6}" dt="2022-06-22T21:58:09.171" v="1"/>
          <pc:sldLayoutMkLst>
            <pc:docMk/>
            <pc:sldMasterMk cId="32671573" sldId="2147483895"/>
            <pc:sldLayoutMk cId="350898571" sldId="2147483947"/>
          </pc:sldLayoutMkLst>
        </pc:sldLayoutChg>
        <pc:sldLayoutChg chg="add del mod replId">
          <pc:chgData name="Jacqueline Landaeta" userId="S::jlandaeta_girlscouts.org@girlscoutsconnect.org::9d428fb6-2588-4867-85a9-c66cafdfb80a" providerId="AD" clId="Web-{9D10EA58-AFEA-DBFF-2A1B-64B154EB52F6}" dt="2022-06-22T21:58:09.171" v="1"/>
          <pc:sldLayoutMkLst>
            <pc:docMk/>
            <pc:sldMasterMk cId="32671573" sldId="2147483895"/>
            <pc:sldLayoutMk cId="323373614" sldId="2147483948"/>
          </pc:sldLayoutMkLst>
        </pc:sldLayoutChg>
        <pc:sldLayoutChg chg="add del mod replId">
          <pc:chgData name="Jacqueline Landaeta" userId="S::jlandaeta_girlscouts.org@girlscoutsconnect.org::9d428fb6-2588-4867-85a9-c66cafdfb80a" providerId="AD" clId="Web-{9D10EA58-AFEA-DBFF-2A1B-64B154EB52F6}" dt="2022-06-22T21:58:09.171" v="1"/>
          <pc:sldLayoutMkLst>
            <pc:docMk/>
            <pc:sldMasterMk cId="32671573" sldId="2147483895"/>
            <pc:sldLayoutMk cId="4067908205" sldId="2147483949"/>
          </pc:sldLayoutMkLst>
        </pc:sldLayoutChg>
        <pc:sldLayoutChg chg="add del mod replId">
          <pc:chgData name="Jacqueline Landaeta" userId="S::jlandaeta_girlscouts.org@girlscoutsconnect.org::9d428fb6-2588-4867-85a9-c66cafdfb80a" providerId="AD" clId="Web-{9D10EA58-AFEA-DBFF-2A1B-64B154EB52F6}" dt="2022-06-22T21:58:09.171" v="1"/>
          <pc:sldLayoutMkLst>
            <pc:docMk/>
            <pc:sldMasterMk cId="32671573" sldId="2147483895"/>
            <pc:sldLayoutMk cId="2795760983" sldId="2147483950"/>
          </pc:sldLayoutMkLst>
        </pc:sldLayoutChg>
        <pc:sldLayoutChg chg="add del mod replId">
          <pc:chgData name="Jacqueline Landaeta" userId="S::jlandaeta_girlscouts.org@girlscoutsconnect.org::9d428fb6-2588-4867-85a9-c66cafdfb80a" providerId="AD" clId="Web-{9D10EA58-AFEA-DBFF-2A1B-64B154EB52F6}" dt="2022-06-22T21:58:09.171" v="1"/>
          <pc:sldLayoutMkLst>
            <pc:docMk/>
            <pc:sldMasterMk cId="32671573" sldId="2147483895"/>
            <pc:sldLayoutMk cId="3417898309" sldId="2147483951"/>
          </pc:sldLayoutMkLst>
        </pc:sldLayoutChg>
        <pc:sldLayoutChg chg="add del mod replId">
          <pc:chgData name="Jacqueline Landaeta" userId="S::jlandaeta_girlscouts.org@girlscoutsconnect.org::9d428fb6-2588-4867-85a9-c66cafdfb80a" providerId="AD" clId="Web-{9D10EA58-AFEA-DBFF-2A1B-64B154EB52F6}" dt="2022-06-22T21:58:09.171" v="1"/>
          <pc:sldLayoutMkLst>
            <pc:docMk/>
            <pc:sldMasterMk cId="32671573" sldId="2147483895"/>
            <pc:sldLayoutMk cId="1822909215" sldId="2147483952"/>
          </pc:sldLayoutMkLst>
        </pc:sldLayoutChg>
        <pc:sldLayoutChg chg="add del mod replId">
          <pc:chgData name="Jacqueline Landaeta" userId="S::jlandaeta_girlscouts.org@girlscoutsconnect.org::9d428fb6-2588-4867-85a9-c66cafdfb80a" providerId="AD" clId="Web-{9D10EA58-AFEA-DBFF-2A1B-64B154EB52F6}" dt="2022-06-22T21:58:09.171" v="1"/>
          <pc:sldLayoutMkLst>
            <pc:docMk/>
            <pc:sldMasterMk cId="32671573" sldId="2147483895"/>
            <pc:sldLayoutMk cId="3116327258" sldId="2147483953"/>
          </pc:sldLayoutMkLst>
        </pc:sldLayoutChg>
        <pc:sldLayoutChg chg="add del mod replId">
          <pc:chgData name="Jacqueline Landaeta" userId="S::jlandaeta_girlscouts.org@girlscoutsconnect.org::9d428fb6-2588-4867-85a9-c66cafdfb80a" providerId="AD" clId="Web-{9D10EA58-AFEA-DBFF-2A1B-64B154EB52F6}" dt="2022-06-22T21:58:09.171" v="1"/>
          <pc:sldLayoutMkLst>
            <pc:docMk/>
            <pc:sldMasterMk cId="32671573" sldId="2147483895"/>
            <pc:sldLayoutMk cId="780729537" sldId="2147483954"/>
          </pc:sldLayoutMkLst>
        </pc:sldLayoutChg>
        <pc:sldLayoutChg chg="add del mod replId">
          <pc:chgData name="Jacqueline Landaeta" userId="S::jlandaeta_girlscouts.org@girlscoutsconnect.org::9d428fb6-2588-4867-85a9-c66cafdfb80a" providerId="AD" clId="Web-{9D10EA58-AFEA-DBFF-2A1B-64B154EB52F6}" dt="2022-06-22T21:58:09.171" v="1"/>
          <pc:sldLayoutMkLst>
            <pc:docMk/>
            <pc:sldMasterMk cId="32671573" sldId="2147483895"/>
            <pc:sldLayoutMk cId="2874163531" sldId="2147483955"/>
          </pc:sldLayoutMkLst>
        </pc:sldLayoutChg>
        <pc:sldLayoutChg chg="add del mod replId">
          <pc:chgData name="Jacqueline Landaeta" userId="S::jlandaeta_girlscouts.org@girlscoutsconnect.org::9d428fb6-2588-4867-85a9-c66cafdfb80a" providerId="AD" clId="Web-{9D10EA58-AFEA-DBFF-2A1B-64B154EB52F6}" dt="2022-06-22T21:58:09.171" v="1"/>
          <pc:sldLayoutMkLst>
            <pc:docMk/>
            <pc:sldMasterMk cId="32671573" sldId="2147483895"/>
            <pc:sldLayoutMk cId="2279366705" sldId="2147483956"/>
          </pc:sldLayoutMkLst>
        </pc:sldLayoutChg>
        <pc:sldLayoutChg chg="add del mod replId">
          <pc:chgData name="Jacqueline Landaeta" userId="S::jlandaeta_girlscouts.org@girlscoutsconnect.org::9d428fb6-2588-4867-85a9-c66cafdfb80a" providerId="AD" clId="Web-{9D10EA58-AFEA-DBFF-2A1B-64B154EB52F6}" dt="2022-06-22T21:58:09.171" v="1"/>
          <pc:sldLayoutMkLst>
            <pc:docMk/>
            <pc:sldMasterMk cId="32671573" sldId="2147483895"/>
            <pc:sldLayoutMk cId="4083592865" sldId="2147483957"/>
          </pc:sldLayoutMkLst>
        </pc:sldLayoutChg>
        <pc:sldLayoutChg chg="add del mod replId">
          <pc:chgData name="Jacqueline Landaeta" userId="S::jlandaeta_girlscouts.org@girlscoutsconnect.org::9d428fb6-2588-4867-85a9-c66cafdfb80a" providerId="AD" clId="Web-{9D10EA58-AFEA-DBFF-2A1B-64B154EB52F6}" dt="2022-06-22T21:58:09.171" v="1"/>
          <pc:sldLayoutMkLst>
            <pc:docMk/>
            <pc:sldMasterMk cId="32671573" sldId="2147483895"/>
            <pc:sldLayoutMk cId="3137079155" sldId="2147483958"/>
          </pc:sldLayoutMkLst>
        </pc:sldLayoutChg>
        <pc:sldLayoutChg chg="add del mod replId">
          <pc:chgData name="Jacqueline Landaeta" userId="S::jlandaeta_girlscouts.org@girlscoutsconnect.org::9d428fb6-2588-4867-85a9-c66cafdfb80a" providerId="AD" clId="Web-{9D10EA58-AFEA-DBFF-2A1B-64B154EB52F6}" dt="2022-06-22T21:58:09.171" v="1"/>
          <pc:sldLayoutMkLst>
            <pc:docMk/>
            <pc:sldMasterMk cId="32671573" sldId="2147483895"/>
            <pc:sldLayoutMk cId="477646779" sldId="2147483959"/>
          </pc:sldLayoutMkLst>
        </pc:sldLayoutChg>
        <pc:sldLayoutChg chg="add del mod replId">
          <pc:chgData name="Jacqueline Landaeta" userId="S::jlandaeta_girlscouts.org@girlscoutsconnect.org::9d428fb6-2588-4867-85a9-c66cafdfb80a" providerId="AD" clId="Web-{9D10EA58-AFEA-DBFF-2A1B-64B154EB52F6}" dt="2022-06-22T21:58:09.171" v="1"/>
          <pc:sldLayoutMkLst>
            <pc:docMk/>
            <pc:sldMasterMk cId="32671573" sldId="2147483895"/>
            <pc:sldLayoutMk cId="3120512767" sldId="2147483960"/>
          </pc:sldLayoutMkLst>
        </pc:sldLayoutChg>
        <pc:sldLayoutChg chg="add del mod replId">
          <pc:chgData name="Jacqueline Landaeta" userId="S::jlandaeta_girlscouts.org@girlscoutsconnect.org::9d428fb6-2588-4867-85a9-c66cafdfb80a" providerId="AD" clId="Web-{9D10EA58-AFEA-DBFF-2A1B-64B154EB52F6}" dt="2022-06-22T21:58:09.171" v="1"/>
          <pc:sldLayoutMkLst>
            <pc:docMk/>
            <pc:sldMasterMk cId="32671573" sldId="2147483895"/>
            <pc:sldLayoutMk cId="3570613983" sldId="2147483961"/>
          </pc:sldLayoutMkLst>
        </pc:sldLayoutChg>
        <pc:sldLayoutChg chg="add del mod replId">
          <pc:chgData name="Jacqueline Landaeta" userId="S::jlandaeta_girlscouts.org@girlscoutsconnect.org::9d428fb6-2588-4867-85a9-c66cafdfb80a" providerId="AD" clId="Web-{9D10EA58-AFEA-DBFF-2A1B-64B154EB52F6}" dt="2022-06-22T21:58:09.171" v="1"/>
          <pc:sldLayoutMkLst>
            <pc:docMk/>
            <pc:sldMasterMk cId="32671573" sldId="2147483895"/>
            <pc:sldLayoutMk cId="1273806798" sldId="2147483962"/>
          </pc:sldLayoutMkLst>
        </pc:sldLayoutChg>
        <pc:sldLayoutChg chg="add del mod replId">
          <pc:chgData name="Jacqueline Landaeta" userId="S::jlandaeta_girlscouts.org@girlscoutsconnect.org::9d428fb6-2588-4867-85a9-c66cafdfb80a" providerId="AD" clId="Web-{9D10EA58-AFEA-DBFF-2A1B-64B154EB52F6}" dt="2022-06-22T21:58:09.171" v="1"/>
          <pc:sldLayoutMkLst>
            <pc:docMk/>
            <pc:sldMasterMk cId="32671573" sldId="2147483895"/>
            <pc:sldLayoutMk cId="2101658031" sldId="2147483963"/>
          </pc:sldLayoutMkLst>
        </pc:sldLayoutChg>
        <pc:sldLayoutChg chg="add del mod replId">
          <pc:chgData name="Jacqueline Landaeta" userId="S::jlandaeta_girlscouts.org@girlscoutsconnect.org::9d428fb6-2588-4867-85a9-c66cafdfb80a" providerId="AD" clId="Web-{9D10EA58-AFEA-DBFF-2A1B-64B154EB52F6}" dt="2022-06-22T21:58:09.171" v="1"/>
          <pc:sldLayoutMkLst>
            <pc:docMk/>
            <pc:sldMasterMk cId="32671573" sldId="2147483895"/>
            <pc:sldLayoutMk cId="1062637781" sldId="2147483964"/>
          </pc:sldLayoutMkLst>
        </pc:sldLayoutChg>
        <pc:sldLayoutChg chg="add del mod replId">
          <pc:chgData name="Jacqueline Landaeta" userId="S::jlandaeta_girlscouts.org@girlscoutsconnect.org::9d428fb6-2588-4867-85a9-c66cafdfb80a" providerId="AD" clId="Web-{9D10EA58-AFEA-DBFF-2A1B-64B154EB52F6}" dt="2022-06-22T21:58:09.171" v="1"/>
          <pc:sldLayoutMkLst>
            <pc:docMk/>
            <pc:sldMasterMk cId="32671573" sldId="2147483895"/>
            <pc:sldLayoutMk cId="2082518902" sldId="2147483965"/>
          </pc:sldLayoutMkLst>
        </pc:sldLayoutChg>
        <pc:sldLayoutChg chg="add del mod replId">
          <pc:chgData name="Jacqueline Landaeta" userId="S::jlandaeta_girlscouts.org@girlscoutsconnect.org::9d428fb6-2588-4867-85a9-c66cafdfb80a" providerId="AD" clId="Web-{9D10EA58-AFEA-DBFF-2A1B-64B154EB52F6}" dt="2022-06-22T21:58:09.171" v="1"/>
          <pc:sldLayoutMkLst>
            <pc:docMk/>
            <pc:sldMasterMk cId="32671573" sldId="2147483895"/>
            <pc:sldLayoutMk cId="3073657713" sldId="2147483966"/>
          </pc:sldLayoutMkLst>
        </pc:sldLayoutChg>
        <pc:sldLayoutChg chg="add del mod replId">
          <pc:chgData name="Jacqueline Landaeta" userId="S::jlandaeta_girlscouts.org@girlscoutsconnect.org::9d428fb6-2588-4867-85a9-c66cafdfb80a" providerId="AD" clId="Web-{9D10EA58-AFEA-DBFF-2A1B-64B154EB52F6}" dt="2022-06-22T21:58:09.171" v="1"/>
          <pc:sldLayoutMkLst>
            <pc:docMk/>
            <pc:sldMasterMk cId="32671573" sldId="2147483895"/>
            <pc:sldLayoutMk cId="2006938322" sldId="2147483967"/>
          </pc:sldLayoutMkLst>
        </pc:sldLayoutChg>
        <pc:sldLayoutChg chg="add del mod replId">
          <pc:chgData name="Jacqueline Landaeta" userId="S::jlandaeta_girlscouts.org@girlscoutsconnect.org::9d428fb6-2588-4867-85a9-c66cafdfb80a" providerId="AD" clId="Web-{9D10EA58-AFEA-DBFF-2A1B-64B154EB52F6}" dt="2022-06-22T21:58:09.171" v="1"/>
          <pc:sldLayoutMkLst>
            <pc:docMk/>
            <pc:sldMasterMk cId="32671573" sldId="2147483895"/>
            <pc:sldLayoutMk cId="3525541845" sldId="2147483968"/>
          </pc:sldLayoutMkLst>
        </pc:sldLayoutChg>
        <pc:sldLayoutChg chg="add del mod replId">
          <pc:chgData name="Jacqueline Landaeta" userId="S::jlandaeta_girlscouts.org@girlscoutsconnect.org::9d428fb6-2588-4867-85a9-c66cafdfb80a" providerId="AD" clId="Web-{9D10EA58-AFEA-DBFF-2A1B-64B154EB52F6}" dt="2022-06-22T21:58:09.171" v="1"/>
          <pc:sldLayoutMkLst>
            <pc:docMk/>
            <pc:sldMasterMk cId="32671573" sldId="2147483895"/>
            <pc:sldLayoutMk cId="401274544" sldId="2147483969"/>
          </pc:sldLayoutMkLst>
        </pc:sldLayoutChg>
        <pc:sldLayoutChg chg="add del mod replId">
          <pc:chgData name="Jacqueline Landaeta" userId="S::jlandaeta_girlscouts.org@girlscoutsconnect.org::9d428fb6-2588-4867-85a9-c66cafdfb80a" providerId="AD" clId="Web-{9D10EA58-AFEA-DBFF-2A1B-64B154EB52F6}" dt="2022-06-22T21:58:09.171" v="1"/>
          <pc:sldLayoutMkLst>
            <pc:docMk/>
            <pc:sldMasterMk cId="32671573" sldId="2147483895"/>
            <pc:sldLayoutMk cId="150616577" sldId="2147483970"/>
          </pc:sldLayoutMkLst>
        </pc:sldLayoutChg>
        <pc:sldLayoutChg chg="add del mod replId">
          <pc:chgData name="Jacqueline Landaeta" userId="S::jlandaeta_girlscouts.org@girlscoutsconnect.org::9d428fb6-2588-4867-85a9-c66cafdfb80a" providerId="AD" clId="Web-{9D10EA58-AFEA-DBFF-2A1B-64B154EB52F6}" dt="2022-06-22T21:58:09.171" v="1"/>
          <pc:sldLayoutMkLst>
            <pc:docMk/>
            <pc:sldMasterMk cId="32671573" sldId="2147483895"/>
            <pc:sldLayoutMk cId="3193600727" sldId="2147483971"/>
          </pc:sldLayoutMkLst>
        </pc:sldLayoutChg>
        <pc:sldLayoutChg chg="add del mod replId">
          <pc:chgData name="Jacqueline Landaeta" userId="S::jlandaeta_girlscouts.org@girlscoutsconnect.org::9d428fb6-2588-4867-85a9-c66cafdfb80a" providerId="AD" clId="Web-{9D10EA58-AFEA-DBFF-2A1B-64B154EB52F6}" dt="2022-06-22T21:58:09.171" v="1"/>
          <pc:sldLayoutMkLst>
            <pc:docMk/>
            <pc:sldMasterMk cId="32671573" sldId="2147483895"/>
            <pc:sldLayoutMk cId="472247554" sldId="2147483972"/>
          </pc:sldLayoutMkLst>
        </pc:sldLayoutChg>
        <pc:sldLayoutChg chg="add del mod replId">
          <pc:chgData name="Jacqueline Landaeta" userId="S::jlandaeta_girlscouts.org@girlscoutsconnect.org::9d428fb6-2588-4867-85a9-c66cafdfb80a" providerId="AD" clId="Web-{9D10EA58-AFEA-DBFF-2A1B-64B154EB52F6}" dt="2022-06-22T21:58:09.171" v="1"/>
          <pc:sldLayoutMkLst>
            <pc:docMk/>
            <pc:sldMasterMk cId="32671573" sldId="2147483895"/>
            <pc:sldLayoutMk cId="2010516300" sldId="2147483973"/>
          </pc:sldLayoutMkLst>
        </pc:sldLayoutChg>
        <pc:sldLayoutChg chg="add del mod replId">
          <pc:chgData name="Jacqueline Landaeta" userId="S::jlandaeta_girlscouts.org@girlscoutsconnect.org::9d428fb6-2588-4867-85a9-c66cafdfb80a" providerId="AD" clId="Web-{9D10EA58-AFEA-DBFF-2A1B-64B154EB52F6}" dt="2022-06-22T21:58:09.171" v="1"/>
          <pc:sldLayoutMkLst>
            <pc:docMk/>
            <pc:sldMasterMk cId="32671573" sldId="2147483895"/>
            <pc:sldLayoutMk cId="614003767" sldId="2147483974"/>
          </pc:sldLayoutMkLst>
        </pc:sldLayoutChg>
        <pc:sldLayoutChg chg="add del mod replId">
          <pc:chgData name="Jacqueline Landaeta" userId="S::jlandaeta_girlscouts.org@girlscoutsconnect.org::9d428fb6-2588-4867-85a9-c66cafdfb80a" providerId="AD" clId="Web-{9D10EA58-AFEA-DBFF-2A1B-64B154EB52F6}" dt="2022-06-22T21:58:09.171" v="1"/>
          <pc:sldLayoutMkLst>
            <pc:docMk/>
            <pc:sldMasterMk cId="32671573" sldId="2147483895"/>
            <pc:sldLayoutMk cId="2028046654" sldId="2147483975"/>
          </pc:sldLayoutMkLst>
        </pc:sldLayoutChg>
        <pc:sldLayoutChg chg="add del mod replId">
          <pc:chgData name="Jacqueline Landaeta" userId="S::jlandaeta_girlscouts.org@girlscoutsconnect.org::9d428fb6-2588-4867-85a9-c66cafdfb80a" providerId="AD" clId="Web-{9D10EA58-AFEA-DBFF-2A1B-64B154EB52F6}" dt="2022-06-22T21:58:09.171" v="1"/>
          <pc:sldLayoutMkLst>
            <pc:docMk/>
            <pc:sldMasterMk cId="32671573" sldId="2147483895"/>
            <pc:sldLayoutMk cId="602843605" sldId="2147483976"/>
          </pc:sldLayoutMkLst>
        </pc:sldLayoutChg>
        <pc:sldLayoutChg chg="add del mod replId">
          <pc:chgData name="Jacqueline Landaeta" userId="S::jlandaeta_girlscouts.org@girlscoutsconnect.org::9d428fb6-2588-4867-85a9-c66cafdfb80a" providerId="AD" clId="Web-{9D10EA58-AFEA-DBFF-2A1B-64B154EB52F6}" dt="2022-06-22T21:58:09.171" v="1"/>
          <pc:sldLayoutMkLst>
            <pc:docMk/>
            <pc:sldMasterMk cId="32671573" sldId="2147483895"/>
            <pc:sldLayoutMk cId="1211501234" sldId="2147483977"/>
          </pc:sldLayoutMkLst>
        </pc:sldLayoutChg>
        <pc:sldLayoutChg chg="add del mod replId">
          <pc:chgData name="Jacqueline Landaeta" userId="S::jlandaeta_girlscouts.org@girlscoutsconnect.org::9d428fb6-2588-4867-85a9-c66cafdfb80a" providerId="AD" clId="Web-{9D10EA58-AFEA-DBFF-2A1B-64B154EB52F6}" dt="2022-06-22T21:58:09.171" v="1"/>
          <pc:sldLayoutMkLst>
            <pc:docMk/>
            <pc:sldMasterMk cId="32671573" sldId="2147483895"/>
            <pc:sldLayoutMk cId="333208763" sldId="2147483978"/>
          </pc:sldLayoutMkLst>
        </pc:sldLayoutChg>
        <pc:sldLayoutChg chg="add del mod replId">
          <pc:chgData name="Jacqueline Landaeta" userId="S::jlandaeta_girlscouts.org@girlscoutsconnect.org::9d428fb6-2588-4867-85a9-c66cafdfb80a" providerId="AD" clId="Web-{9D10EA58-AFEA-DBFF-2A1B-64B154EB52F6}" dt="2022-06-22T21:58:09.171" v="1"/>
          <pc:sldLayoutMkLst>
            <pc:docMk/>
            <pc:sldMasterMk cId="32671573" sldId="2147483895"/>
            <pc:sldLayoutMk cId="1551230883" sldId="2147483979"/>
          </pc:sldLayoutMkLst>
        </pc:sldLayoutChg>
        <pc:sldLayoutChg chg="add del mod replId">
          <pc:chgData name="Jacqueline Landaeta" userId="S::jlandaeta_girlscouts.org@girlscoutsconnect.org::9d428fb6-2588-4867-85a9-c66cafdfb80a" providerId="AD" clId="Web-{9D10EA58-AFEA-DBFF-2A1B-64B154EB52F6}" dt="2022-06-22T21:58:09.171" v="1"/>
          <pc:sldLayoutMkLst>
            <pc:docMk/>
            <pc:sldMasterMk cId="32671573" sldId="2147483895"/>
            <pc:sldLayoutMk cId="3174893752" sldId="2147483980"/>
          </pc:sldLayoutMkLst>
        </pc:sldLayoutChg>
        <pc:sldLayoutChg chg="add del mod replId">
          <pc:chgData name="Jacqueline Landaeta" userId="S::jlandaeta_girlscouts.org@girlscoutsconnect.org::9d428fb6-2588-4867-85a9-c66cafdfb80a" providerId="AD" clId="Web-{9D10EA58-AFEA-DBFF-2A1B-64B154EB52F6}" dt="2022-06-22T21:58:09.171" v="1"/>
          <pc:sldLayoutMkLst>
            <pc:docMk/>
            <pc:sldMasterMk cId="32671573" sldId="2147483895"/>
            <pc:sldLayoutMk cId="1183353099" sldId="2147483981"/>
          </pc:sldLayoutMkLst>
        </pc:sldLayoutChg>
        <pc:sldLayoutChg chg="add del mod replId">
          <pc:chgData name="Jacqueline Landaeta" userId="S::jlandaeta_girlscouts.org@girlscoutsconnect.org::9d428fb6-2588-4867-85a9-c66cafdfb80a" providerId="AD" clId="Web-{9D10EA58-AFEA-DBFF-2A1B-64B154EB52F6}" dt="2022-06-22T21:58:09.171" v="1"/>
          <pc:sldLayoutMkLst>
            <pc:docMk/>
            <pc:sldMasterMk cId="32671573" sldId="2147483895"/>
            <pc:sldLayoutMk cId="388653417" sldId="2147483982"/>
          </pc:sldLayoutMkLst>
        </pc:sldLayoutChg>
        <pc:sldLayoutChg chg="add del mod replId">
          <pc:chgData name="Jacqueline Landaeta" userId="S::jlandaeta_girlscouts.org@girlscoutsconnect.org::9d428fb6-2588-4867-85a9-c66cafdfb80a" providerId="AD" clId="Web-{9D10EA58-AFEA-DBFF-2A1B-64B154EB52F6}" dt="2022-06-22T21:58:09.171" v="1"/>
          <pc:sldLayoutMkLst>
            <pc:docMk/>
            <pc:sldMasterMk cId="32671573" sldId="2147483895"/>
            <pc:sldLayoutMk cId="1972663395" sldId="2147483983"/>
          </pc:sldLayoutMkLst>
        </pc:sldLayoutChg>
        <pc:sldLayoutChg chg="add del mod replId">
          <pc:chgData name="Jacqueline Landaeta" userId="S::jlandaeta_girlscouts.org@girlscoutsconnect.org::9d428fb6-2588-4867-85a9-c66cafdfb80a" providerId="AD" clId="Web-{9D10EA58-AFEA-DBFF-2A1B-64B154EB52F6}" dt="2022-06-22T21:58:09.171" v="1"/>
          <pc:sldLayoutMkLst>
            <pc:docMk/>
            <pc:sldMasterMk cId="32671573" sldId="2147483895"/>
            <pc:sldLayoutMk cId="1742502477" sldId="2147483984"/>
          </pc:sldLayoutMkLst>
        </pc:sldLayoutChg>
        <pc:sldLayoutChg chg="add del mod replId">
          <pc:chgData name="Jacqueline Landaeta" userId="S::jlandaeta_girlscouts.org@girlscoutsconnect.org::9d428fb6-2588-4867-85a9-c66cafdfb80a" providerId="AD" clId="Web-{9D10EA58-AFEA-DBFF-2A1B-64B154EB52F6}" dt="2022-06-22T21:58:09.171" v="1"/>
          <pc:sldLayoutMkLst>
            <pc:docMk/>
            <pc:sldMasterMk cId="32671573" sldId="2147483895"/>
            <pc:sldLayoutMk cId="3425427768" sldId="2147483985"/>
          </pc:sldLayoutMkLst>
        </pc:sldLayoutChg>
        <pc:sldLayoutChg chg="add del mod replId">
          <pc:chgData name="Jacqueline Landaeta" userId="S::jlandaeta_girlscouts.org@girlscoutsconnect.org::9d428fb6-2588-4867-85a9-c66cafdfb80a" providerId="AD" clId="Web-{9D10EA58-AFEA-DBFF-2A1B-64B154EB52F6}" dt="2022-06-22T21:58:09.171" v="1"/>
          <pc:sldLayoutMkLst>
            <pc:docMk/>
            <pc:sldMasterMk cId="32671573" sldId="2147483895"/>
            <pc:sldLayoutMk cId="144653981" sldId="2147483986"/>
          </pc:sldLayoutMkLst>
        </pc:sldLayoutChg>
        <pc:sldLayoutChg chg="add del mod replId">
          <pc:chgData name="Jacqueline Landaeta" userId="S::jlandaeta_girlscouts.org@girlscoutsconnect.org::9d428fb6-2588-4867-85a9-c66cafdfb80a" providerId="AD" clId="Web-{9D10EA58-AFEA-DBFF-2A1B-64B154EB52F6}" dt="2022-06-22T21:58:09.171" v="1"/>
          <pc:sldLayoutMkLst>
            <pc:docMk/>
            <pc:sldMasterMk cId="32671573" sldId="2147483895"/>
            <pc:sldLayoutMk cId="2720874402" sldId="2147483987"/>
          </pc:sldLayoutMkLst>
        </pc:sldLayoutChg>
        <pc:sldLayoutChg chg="add del mod replId">
          <pc:chgData name="Jacqueline Landaeta" userId="S::jlandaeta_girlscouts.org@girlscoutsconnect.org::9d428fb6-2588-4867-85a9-c66cafdfb80a" providerId="AD" clId="Web-{9D10EA58-AFEA-DBFF-2A1B-64B154EB52F6}" dt="2022-06-22T21:58:09.171" v="1"/>
          <pc:sldLayoutMkLst>
            <pc:docMk/>
            <pc:sldMasterMk cId="32671573" sldId="2147483895"/>
            <pc:sldLayoutMk cId="389468909" sldId="2147483988"/>
          </pc:sldLayoutMkLst>
        </pc:sldLayoutChg>
        <pc:sldLayoutChg chg="add del mod replId">
          <pc:chgData name="Jacqueline Landaeta" userId="S::jlandaeta_girlscouts.org@girlscoutsconnect.org::9d428fb6-2588-4867-85a9-c66cafdfb80a" providerId="AD" clId="Web-{9D10EA58-AFEA-DBFF-2A1B-64B154EB52F6}" dt="2022-06-22T21:58:09.171" v="1"/>
          <pc:sldLayoutMkLst>
            <pc:docMk/>
            <pc:sldMasterMk cId="32671573" sldId="2147483895"/>
            <pc:sldLayoutMk cId="2890240111" sldId="2147483989"/>
          </pc:sldLayoutMkLst>
        </pc:sldLayoutChg>
        <pc:sldLayoutChg chg="add del mod replId">
          <pc:chgData name="Jacqueline Landaeta" userId="S::jlandaeta_girlscouts.org@girlscoutsconnect.org::9d428fb6-2588-4867-85a9-c66cafdfb80a" providerId="AD" clId="Web-{9D10EA58-AFEA-DBFF-2A1B-64B154EB52F6}" dt="2022-06-22T21:58:09.171" v="1"/>
          <pc:sldLayoutMkLst>
            <pc:docMk/>
            <pc:sldMasterMk cId="32671573" sldId="2147483895"/>
            <pc:sldLayoutMk cId="2136034580" sldId="2147483990"/>
          </pc:sldLayoutMkLst>
        </pc:sldLayoutChg>
        <pc:sldLayoutChg chg="add del mod replId">
          <pc:chgData name="Jacqueline Landaeta" userId="S::jlandaeta_girlscouts.org@girlscoutsconnect.org::9d428fb6-2588-4867-85a9-c66cafdfb80a" providerId="AD" clId="Web-{9D10EA58-AFEA-DBFF-2A1B-64B154EB52F6}" dt="2022-06-22T21:58:09.171" v="1"/>
          <pc:sldLayoutMkLst>
            <pc:docMk/>
            <pc:sldMasterMk cId="32671573" sldId="2147483895"/>
            <pc:sldLayoutMk cId="1587346526" sldId="2147483991"/>
          </pc:sldLayoutMkLst>
        </pc:sldLayoutChg>
        <pc:sldLayoutChg chg="add del mod replId">
          <pc:chgData name="Jacqueline Landaeta" userId="S::jlandaeta_girlscouts.org@girlscoutsconnect.org::9d428fb6-2588-4867-85a9-c66cafdfb80a" providerId="AD" clId="Web-{9D10EA58-AFEA-DBFF-2A1B-64B154EB52F6}" dt="2022-06-22T21:58:09.171" v="1"/>
          <pc:sldLayoutMkLst>
            <pc:docMk/>
            <pc:sldMasterMk cId="32671573" sldId="2147483895"/>
            <pc:sldLayoutMk cId="4008203739" sldId="2147483992"/>
          </pc:sldLayoutMkLst>
        </pc:sldLayoutChg>
        <pc:sldLayoutChg chg="add del mod replId">
          <pc:chgData name="Jacqueline Landaeta" userId="S::jlandaeta_girlscouts.org@girlscoutsconnect.org::9d428fb6-2588-4867-85a9-c66cafdfb80a" providerId="AD" clId="Web-{9D10EA58-AFEA-DBFF-2A1B-64B154EB52F6}" dt="2022-06-22T21:58:09.171" v="1"/>
          <pc:sldLayoutMkLst>
            <pc:docMk/>
            <pc:sldMasterMk cId="32671573" sldId="2147483895"/>
            <pc:sldLayoutMk cId="1830630179" sldId="2147483993"/>
          </pc:sldLayoutMkLst>
        </pc:sldLayoutChg>
        <pc:sldLayoutChg chg="add del mod replId">
          <pc:chgData name="Jacqueline Landaeta" userId="S::jlandaeta_girlscouts.org@girlscoutsconnect.org::9d428fb6-2588-4867-85a9-c66cafdfb80a" providerId="AD" clId="Web-{9D10EA58-AFEA-DBFF-2A1B-64B154EB52F6}" dt="2022-06-22T21:58:09.171" v="1"/>
          <pc:sldLayoutMkLst>
            <pc:docMk/>
            <pc:sldMasterMk cId="32671573" sldId="2147483895"/>
            <pc:sldLayoutMk cId="1938682253" sldId="2147483994"/>
          </pc:sldLayoutMkLst>
        </pc:sldLayoutChg>
        <pc:sldLayoutChg chg="add del mod replId">
          <pc:chgData name="Jacqueline Landaeta" userId="S::jlandaeta_girlscouts.org@girlscoutsconnect.org::9d428fb6-2588-4867-85a9-c66cafdfb80a" providerId="AD" clId="Web-{9D10EA58-AFEA-DBFF-2A1B-64B154EB52F6}" dt="2022-06-22T21:58:09.171" v="1"/>
          <pc:sldLayoutMkLst>
            <pc:docMk/>
            <pc:sldMasterMk cId="32671573" sldId="2147483895"/>
            <pc:sldLayoutMk cId="1669288196" sldId="2147483995"/>
          </pc:sldLayoutMkLst>
        </pc:sldLayoutChg>
        <pc:sldLayoutChg chg="add del mod replId">
          <pc:chgData name="Jacqueline Landaeta" userId="S::jlandaeta_girlscouts.org@girlscoutsconnect.org::9d428fb6-2588-4867-85a9-c66cafdfb80a" providerId="AD" clId="Web-{9D10EA58-AFEA-DBFF-2A1B-64B154EB52F6}" dt="2022-06-22T21:58:09.171" v="1"/>
          <pc:sldLayoutMkLst>
            <pc:docMk/>
            <pc:sldMasterMk cId="32671573" sldId="2147483895"/>
            <pc:sldLayoutMk cId="2454595251" sldId="2147483996"/>
          </pc:sldLayoutMkLst>
        </pc:sldLayoutChg>
        <pc:sldLayoutChg chg="add del mod replId">
          <pc:chgData name="Jacqueline Landaeta" userId="S::jlandaeta_girlscouts.org@girlscoutsconnect.org::9d428fb6-2588-4867-85a9-c66cafdfb80a" providerId="AD" clId="Web-{9D10EA58-AFEA-DBFF-2A1B-64B154EB52F6}" dt="2022-06-22T21:58:09.171" v="1"/>
          <pc:sldLayoutMkLst>
            <pc:docMk/>
            <pc:sldMasterMk cId="32671573" sldId="2147483895"/>
            <pc:sldLayoutMk cId="3511239720" sldId="2147483997"/>
          </pc:sldLayoutMkLst>
        </pc:sldLayoutChg>
        <pc:sldLayoutChg chg="add del mod replId">
          <pc:chgData name="Jacqueline Landaeta" userId="S::jlandaeta_girlscouts.org@girlscoutsconnect.org::9d428fb6-2588-4867-85a9-c66cafdfb80a" providerId="AD" clId="Web-{9D10EA58-AFEA-DBFF-2A1B-64B154EB52F6}" dt="2022-06-22T21:58:09.171" v="1"/>
          <pc:sldLayoutMkLst>
            <pc:docMk/>
            <pc:sldMasterMk cId="32671573" sldId="2147483895"/>
            <pc:sldLayoutMk cId="578508605" sldId="2147483998"/>
          </pc:sldLayoutMkLst>
        </pc:sldLayoutChg>
        <pc:sldLayoutChg chg="add del mod replId">
          <pc:chgData name="Jacqueline Landaeta" userId="S::jlandaeta_girlscouts.org@girlscoutsconnect.org::9d428fb6-2588-4867-85a9-c66cafdfb80a" providerId="AD" clId="Web-{9D10EA58-AFEA-DBFF-2A1B-64B154EB52F6}" dt="2022-06-22T21:58:09.171" v="1"/>
          <pc:sldLayoutMkLst>
            <pc:docMk/>
            <pc:sldMasterMk cId="32671573" sldId="2147483895"/>
            <pc:sldLayoutMk cId="2646930110" sldId="2147483999"/>
          </pc:sldLayoutMkLst>
        </pc:sldLayoutChg>
        <pc:sldLayoutChg chg="add del mod replId">
          <pc:chgData name="Jacqueline Landaeta" userId="S::jlandaeta_girlscouts.org@girlscoutsconnect.org::9d428fb6-2588-4867-85a9-c66cafdfb80a" providerId="AD" clId="Web-{9D10EA58-AFEA-DBFF-2A1B-64B154EB52F6}" dt="2022-06-22T21:58:09.171" v="1"/>
          <pc:sldLayoutMkLst>
            <pc:docMk/>
            <pc:sldMasterMk cId="32671573" sldId="2147483895"/>
            <pc:sldLayoutMk cId="3853231869" sldId="2147484000"/>
          </pc:sldLayoutMkLst>
        </pc:sldLayoutChg>
        <pc:sldLayoutChg chg="add del mod replId">
          <pc:chgData name="Jacqueline Landaeta" userId="S::jlandaeta_girlscouts.org@girlscoutsconnect.org::9d428fb6-2588-4867-85a9-c66cafdfb80a" providerId="AD" clId="Web-{9D10EA58-AFEA-DBFF-2A1B-64B154EB52F6}" dt="2022-06-22T21:58:09.171" v="1"/>
          <pc:sldLayoutMkLst>
            <pc:docMk/>
            <pc:sldMasterMk cId="32671573" sldId="2147483895"/>
            <pc:sldLayoutMk cId="136748111" sldId="2147484001"/>
          </pc:sldLayoutMkLst>
        </pc:sldLayoutChg>
        <pc:sldLayoutChg chg="add del mod replId">
          <pc:chgData name="Jacqueline Landaeta" userId="S::jlandaeta_girlscouts.org@girlscoutsconnect.org::9d428fb6-2588-4867-85a9-c66cafdfb80a" providerId="AD" clId="Web-{9D10EA58-AFEA-DBFF-2A1B-64B154EB52F6}" dt="2022-06-22T21:58:09.171" v="1"/>
          <pc:sldLayoutMkLst>
            <pc:docMk/>
            <pc:sldMasterMk cId="32671573" sldId="2147483895"/>
            <pc:sldLayoutMk cId="3742451474" sldId="2147484002"/>
          </pc:sldLayoutMkLst>
        </pc:sldLayoutChg>
        <pc:sldLayoutChg chg="add del mod replId">
          <pc:chgData name="Jacqueline Landaeta" userId="S::jlandaeta_girlscouts.org@girlscoutsconnect.org::9d428fb6-2588-4867-85a9-c66cafdfb80a" providerId="AD" clId="Web-{9D10EA58-AFEA-DBFF-2A1B-64B154EB52F6}" dt="2022-06-22T21:58:09.171" v="1"/>
          <pc:sldLayoutMkLst>
            <pc:docMk/>
            <pc:sldMasterMk cId="32671573" sldId="2147483895"/>
            <pc:sldLayoutMk cId="1961391042" sldId="2147484003"/>
          </pc:sldLayoutMkLst>
        </pc:sldLayoutChg>
        <pc:sldLayoutChg chg="add del mod replId">
          <pc:chgData name="Jacqueline Landaeta" userId="S::jlandaeta_girlscouts.org@girlscoutsconnect.org::9d428fb6-2588-4867-85a9-c66cafdfb80a" providerId="AD" clId="Web-{9D10EA58-AFEA-DBFF-2A1B-64B154EB52F6}" dt="2022-06-22T21:58:09.171" v="1"/>
          <pc:sldLayoutMkLst>
            <pc:docMk/>
            <pc:sldMasterMk cId="32671573" sldId="2147483895"/>
            <pc:sldLayoutMk cId="2548202175" sldId="2147484004"/>
          </pc:sldLayoutMkLst>
        </pc:sldLayoutChg>
        <pc:sldLayoutChg chg="add del mod replId">
          <pc:chgData name="Jacqueline Landaeta" userId="S::jlandaeta_girlscouts.org@girlscoutsconnect.org::9d428fb6-2588-4867-85a9-c66cafdfb80a" providerId="AD" clId="Web-{9D10EA58-AFEA-DBFF-2A1B-64B154EB52F6}" dt="2022-06-22T21:58:09.171" v="1"/>
          <pc:sldLayoutMkLst>
            <pc:docMk/>
            <pc:sldMasterMk cId="32671573" sldId="2147483895"/>
            <pc:sldLayoutMk cId="1681754557" sldId="2147484005"/>
          </pc:sldLayoutMkLst>
        </pc:sldLayoutChg>
        <pc:sldLayoutChg chg="add del mod replId">
          <pc:chgData name="Jacqueline Landaeta" userId="S::jlandaeta_girlscouts.org@girlscoutsconnect.org::9d428fb6-2588-4867-85a9-c66cafdfb80a" providerId="AD" clId="Web-{9D10EA58-AFEA-DBFF-2A1B-64B154EB52F6}" dt="2022-06-22T21:58:09.171" v="1"/>
          <pc:sldLayoutMkLst>
            <pc:docMk/>
            <pc:sldMasterMk cId="32671573" sldId="2147483895"/>
            <pc:sldLayoutMk cId="1963603572" sldId="2147484006"/>
          </pc:sldLayoutMkLst>
        </pc:sldLayoutChg>
        <pc:sldLayoutChg chg="add del mod replId">
          <pc:chgData name="Jacqueline Landaeta" userId="S::jlandaeta_girlscouts.org@girlscoutsconnect.org::9d428fb6-2588-4867-85a9-c66cafdfb80a" providerId="AD" clId="Web-{9D10EA58-AFEA-DBFF-2A1B-64B154EB52F6}" dt="2022-06-22T21:58:09.171" v="1"/>
          <pc:sldLayoutMkLst>
            <pc:docMk/>
            <pc:sldMasterMk cId="32671573" sldId="2147483895"/>
            <pc:sldLayoutMk cId="407389498" sldId="2147484007"/>
          </pc:sldLayoutMkLst>
        </pc:sldLayoutChg>
        <pc:sldLayoutChg chg="add del mod replId">
          <pc:chgData name="Jacqueline Landaeta" userId="S::jlandaeta_girlscouts.org@girlscoutsconnect.org::9d428fb6-2588-4867-85a9-c66cafdfb80a" providerId="AD" clId="Web-{9D10EA58-AFEA-DBFF-2A1B-64B154EB52F6}" dt="2022-06-22T21:58:09.171" v="1"/>
          <pc:sldLayoutMkLst>
            <pc:docMk/>
            <pc:sldMasterMk cId="32671573" sldId="2147483895"/>
            <pc:sldLayoutMk cId="726404217" sldId="2147484008"/>
          </pc:sldLayoutMkLst>
        </pc:sldLayoutChg>
        <pc:sldLayoutChg chg="add del mod replId">
          <pc:chgData name="Jacqueline Landaeta" userId="S::jlandaeta_girlscouts.org@girlscoutsconnect.org::9d428fb6-2588-4867-85a9-c66cafdfb80a" providerId="AD" clId="Web-{9D10EA58-AFEA-DBFF-2A1B-64B154EB52F6}" dt="2022-06-22T21:58:09.171" v="1"/>
          <pc:sldLayoutMkLst>
            <pc:docMk/>
            <pc:sldMasterMk cId="32671573" sldId="2147483895"/>
            <pc:sldLayoutMk cId="613084328" sldId="2147484009"/>
          </pc:sldLayoutMkLst>
        </pc:sldLayoutChg>
        <pc:sldLayoutChg chg="add del mod replId">
          <pc:chgData name="Jacqueline Landaeta" userId="S::jlandaeta_girlscouts.org@girlscoutsconnect.org::9d428fb6-2588-4867-85a9-c66cafdfb80a" providerId="AD" clId="Web-{9D10EA58-AFEA-DBFF-2A1B-64B154EB52F6}" dt="2022-06-22T21:58:09.171" v="1"/>
          <pc:sldLayoutMkLst>
            <pc:docMk/>
            <pc:sldMasterMk cId="32671573" sldId="2147483895"/>
            <pc:sldLayoutMk cId="56520906" sldId="2147484010"/>
          </pc:sldLayoutMkLst>
        </pc:sldLayoutChg>
        <pc:sldLayoutChg chg="add del mod replId">
          <pc:chgData name="Jacqueline Landaeta" userId="S::jlandaeta_girlscouts.org@girlscoutsconnect.org::9d428fb6-2588-4867-85a9-c66cafdfb80a" providerId="AD" clId="Web-{9D10EA58-AFEA-DBFF-2A1B-64B154EB52F6}" dt="2022-06-22T21:58:09.171" v="1"/>
          <pc:sldLayoutMkLst>
            <pc:docMk/>
            <pc:sldMasterMk cId="32671573" sldId="2147483895"/>
            <pc:sldLayoutMk cId="3588617065" sldId="2147484011"/>
          </pc:sldLayoutMkLst>
        </pc:sldLayoutChg>
        <pc:sldLayoutChg chg="add del mod replId">
          <pc:chgData name="Jacqueline Landaeta" userId="S::jlandaeta_girlscouts.org@girlscoutsconnect.org::9d428fb6-2588-4867-85a9-c66cafdfb80a" providerId="AD" clId="Web-{9D10EA58-AFEA-DBFF-2A1B-64B154EB52F6}" dt="2022-06-22T21:58:09.171" v="1"/>
          <pc:sldLayoutMkLst>
            <pc:docMk/>
            <pc:sldMasterMk cId="32671573" sldId="2147483895"/>
            <pc:sldLayoutMk cId="4000791603" sldId="2147484012"/>
          </pc:sldLayoutMkLst>
        </pc:sldLayoutChg>
        <pc:sldLayoutChg chg="add del mod replId">
          <pc:chgData name="Jacqueline Landaeta" userId="S::jlandaeta_girlscouts.org@girlscoutsconnect.org::9d428fb6-2588-4867-85a9-c66cafdfb80a" providerId="AD" clId="Web-{9D10EA58-AFEA-DBFF-2A1B-64B154EB52F6}" dt="2022-06-22T21:58:09.171" v="1"/>
          <pc:sldLayoutMkLst>
            <pc:docMk/>
            <pc:sldMasterMk cId="32671573" sldId="2147483895"/>
            <pc:sldLayoutMk cId="1841597329" sldId="2147484013"/>
          </pc:sldLayoutMkLst>
        </pc:sldLayoutChg>
        <pc:sldLayoutChg chg="add del mod replId">
          <pc:chgData name="Jacqueline Landaeta" userId="S::jlandaeta_girlscouts.org@girlscoutsconnect.org::9d428fb6-2588-4867-85a9-c66cafdfb80a" providerId="AD" clId="Web-{9D10EA58-AFEA-DBFF-2A1B-64B154EB52F6}" dt="2022-06-22T21:58:09.171" v="1"/>
          <pc:sldLayoutMkLst>
            <pc:docMk/>
            <pc:sldMasterMk cId="32671573" sldId="2147483895"/>
            <pc:sldLayoutMk cId="3993875447" sldId="2147484014"/>
          </pc:sldLayoutMkLst>
        </pc:sldLayoutChg>
        <pc:sldLayoutChg chg="add del mod replId">
          <pc:chgData name="Jacqueline Landaeta" userId="S::jlandaeta_girlscouts.org@girlscoutsconnect.org::9d428fb6-2588-4867-85a9-c66cafdfb80a" providerId="AD" clId="Web-{9D10EA58-AFEA-DBFF-2A1B-64B154EB52F6}" dt="2022-06-22T21:58:09.171" v="1"/>
          <pc:sldLayoutMkLst>
            <pc:docMk/>
            <pc:sldMasterMk cId="32671573" sldId="2147483895"/>
            <pc:sldLayoutMk cId="3385027055" sldId="2147484015"/>
          </pc:sldLayoutMkLst>
        </pc:sldLayoutChg>
        <pc:sldLayoutChg chg="add del mod replId">
          <pc:chgData name="Jacqueline Landaeta" userId="S::jlandaeta_girlscouts.org@girlscoutsconnect.org::9d428fb6-2588-4867-85a9-c66cafdfb80a" providerId="AD" clId="Web-{9D10EA58-AFEA-DBFF-2A1B-64B154EB52F6}" dt="2022-06-22T21:58:09.171" v="1"/>
          <pc:sldLayoutMkLst>
            <pc:docMk/>
            <pc:sldMasterMk cId="32671573" sldId="2147483895"/>
            <pc:sldLayoutMk cId="3015759354" sldId="2147484016"/>
          </pc:sldLayoutMkLst>
        </pc:sldLayoutChg>
        <pc:sldLayoutChg chg="add del mod replId">
          <pc:chgData name="Jacqueline Landaeta" userId="S::jlandaeta_girlscouts.org@girlscoutsconnect.org::9d428fb6-2588-4867-85a9-c66cafdfb80a" providerId="AD" clId="Web-{9D10EA58-AFEA-DBFF-2A1B-64B154EB52F6}" dt="2022-06-22T21:58:09.171" v="1"/>
          <pc:sldLayoutMkLst>
            <pc:docMk/>
            <pc:sldMasterMk cId="32671573" sldId="2147483895"/>
            <pc:sldLayoutMk cId="195145563" sldId="2147484017"/>
          </pc:sldLayoutMkLst>
        </pc:sldLayoutChg>
        <pc:sldLayoutChg chg="add del mod replId">
          <pc:chgData name="Jacqueline Landaeta" userId="S::jlandaeta_girlscouts.org@girlscoutsconnect.org::9d428fb6-2588-4867-85a9-c66cafdfb80a" providerId="AD" clId="Web-{9D10EA58-AFEA-DBFF-2A1B-64B154EB52F6}" dt="2022-06-22T21:58:09.171" v="1"/>
          <pc:sldLayoutMkLst>
            <pc:docMk/>
            <pc:sldMasterMk cId="32671573" sldId="2147483895"/>
            <pc:sldLayoutMk cId="3894047619" sldId="2147484018"/>
          </pc:sldLayoutMkLst>
        </pc:sldLayoutChg>
        <pc:sldLayoutChg chg="add del mod replId">
          <pc:chgData name="Jacqueline Landaeta" userId="S::jlandaeta_girlscouts.org@girlscoutsconnect.org::9d428fb6-2588-4867-85a9-c66cafdfb80a" providerId="AD" clId="Web-{9D10EA58-AFEA-DBFF-2A1B-64B154EB52F6}" dt="2022-06-22T21:58:09.171" v="1"/>
          <pc:sldLayoutMkLst>
            <pc:docMk/>
            <pc:sldMasterMk cId="32671573" sldId="2147483895"/>
            <pc:sldLayoutMk cId="3175891652" sldId="2147484019"/>
          </pc:sldLayoutMkLst>
        </pc:sldLayoutChg>
        <pc:sldLayoutChg chg="add del mod replId">
          <pc:chgData name="Jacqueline Landaeta" userId="S::jlandaeta_girlscouts.org@girlscoutsconnect.org::9d428fb6-2588-4867-85a9-c66cafdfb80a" providerId="AD" clId="Web-{9D10EA58-AFEA-DBFF-2A1B-64B154EB52F6}" dt="2022-06-22T21:58:09.171" v="1"/>
          <pc:sldLayoutMkLst>
            <pc:docMk/>
            <pc:sldMasterMk cId="32671573" sldId="2147483895"/>
            <pc:sldLayoutMk cId="835766486" sldId="2147484020"/>
          </pc:sldLayoutMkLst>
        </pc:sldLayoutChg>
        <pc:sldLayoutChg chg="add del mod replId">
          <pc:chgData name="Jacqueline Landaeta" userId="S::jlandaeta_girlscouts.org@girlscoutsconnect.org::9d428fb6-2588-4867-85a9-c66cafdfb80a" providerId="AD" clId="Web-{9D10EA58-AFEA-DBFF-2A1B-64B154EB52F6}" dt="2022-06-22T21:58:09.171" v="1"/>
          <pc:sldLayoutMkLst>
            <pc:docMk/>
            <pc:sldMasterMk cId="32671573" sldId="2147483895"/>
            <pc:sldLayoutMk cId="3404185435" sldId="2147484021"/>
          </pc:sldLayoutMkLst>
        </pc:sldLayoutChg>
        <pc:sldLayoutChg chg="add del mod replId">
          <pc:chgData name="Jacqueline Landaeta" userId="S::jlandaeta_girlscouts.org@girlscoutsconnect.org::9d428fb6-2588-4867-85a9-c66cafdfb80a" providerId="AD" clId="Web-{9D10EA58-AFEA-DBFF-2A1B-64B154EB52F6}" dt="2022-06-22T21:58:09.171" v="1"/>
          <pc:sldLayoutMkLst>
            <pc:docMk/>
            <pc:sldMasterMk cId="32671573" sldId="2147483895"/>
            <pc:sldLayoutMk cId="4229426302" sldId="2147484022"/>
          </pc:sldLayoutMkLst>
        </pc:sldLayoutChg>
        <pc:sldLayoutChg chg="add del mod replId">
          <pc:chgData name="Jacqueline Landaeta" userId="S::jlandaeta_girlscouts.org@girlscoutsconnect.org::9d428fb6-2588-4867-85a9-c66cafdfb80a" providerId="AD" clId="Web-{9D10EA58-AFEA-DBFF-2A1B-64B154EB52F6}" dt="2022-06-22T21:58:09.171" v="1"/>
          <pc:sldLayoutMkLst>
            <pc:docMk/>
            <pc:sldMasterMk cId="32671573" sldId="2147483895"/>
            <pc:sldLayoutMk cId="1823609461" sldId="2147484023"/>
          </pc:sldLayoutMkLst>
        </pc:sldLayoutChg>
        <pc:sldLayoutChg chg="add del mod replId">
          <pc:chgData name="Jacqueline Landaeta" userId="S::jlandaeta_girlscouts.org@girlscoutsconnect.org::9d428fb6-2588-4867-85a9-c66cafdfb80a" providerId="AD" clId="Web-{9D10EA58-AFEA-DBFF-2A1B-64B154EB52F6}" dt="2022-06-22T21:58:09.171" v="1"/>
          <pc:sldLayoutMkLst>
            <pc:docMk/>
            <pc:sldMasterMk cId="32671573" sldId="2147483895"/>
            <pc:sldLayoutMk cId="117493453" sldId="2147484024"/>
          </pc:sldLayoutMkLst>
        </pc:sldLayoutChg>
        <pc:sldLayoutChg chg="add del mod replId">
          <pc:chgData name="Jacqueline Landaeta" userId="S::jlandaeta_girlscouts.org@girlscoutsconnect.org::9d428fb6-2588-4867-85a9-c66cafdfb80a" providerId="AD" clId="Web-{9D10EA58-AFEA-DBFF-2A1B-64B154EB52F6}" dt="2022-06-22T21:58:09.171" v="1"/>
          <pc:sldLayoutMkLst>
            <pc:docMk/>
            <pc:sldMasterMk cId="32671573" sldId="2147483895"/>
            <pc:sldLayoutMk cId="3310688408" sldId="2147484025"/>
          </pc:sldLayoutMkLst>
        </pc:sldLayoutChg>
        <pc:sldLayoutChg chg="add del mod replId">
          <pc:chgData name="Jacqueline Landaeta" userId="S::jlandaeta_girlscouts.org@girlscoutsconnect.org::9d428fb6-2588-4867-85a9-c66cafdfb80a" providerId="AD" clId="Web-{9D10EA58-AFEA-DBFF-2A1B-64B154EB52F6}" dt="2022-06-22T21:58:09.171" v="1"/>
          <pc:sldLayoutMkLst>
            <pc:docMk/>
            <pc:sldMasterMk cId="32671573" sldId="2147483895"/>
            <pc:sldLayoutMk cId="2696991209" sldId="2147484026"/>
          </pc:sldLayoutMkLst>
        </pc:sldLayoutChg>
        <pc:sldLayoutChg chg="add del mod replId">
          <pc:chgData name="Jacqueline Landaeta" userId="S::jlandaeta_girlscouts.org@girlscoutsconnect.org::9d428fb6-2588-4867-85a9-c66cafdfb80a" providerId="AD" clId="Web-{9D10EA58-AFEA-DBFF-2A1B-64B154EB52F6}" dt="2022-06-22T21:58:09.171" v="1"/>
          <pc:sldLayoutMkLst>
            <pc:docMk/>
            <pc:sldMasterMk cId="32671573" sldId="2147483895"/>
            <pc:sldLayoutMk cId="2108141589" sldId="2147484027"/>
          </pc:sldLayoutMkLst>
        </pc:sldLayoutChg>
        <pc:sldLayoutChg chg="add del mod replId">
          <pc:chgData name="Jacqueline Landaeta" userId="S::jlandaeta_girlscouts.org@girlscoutsconnect.org::9d428fb6-2588-4867-85a9-c66cafdfb80a" providerId="AD" clId="Web-{9D10EA58-AFEA-DBFF-2A1B-64B154EB52F6}" dt="2022-06-22T21:58:09.171" v="1"/>
          <pc:sldLayoutMkLst>
            <pc:docMk/>
            <pc:sldMasterMk cId="32671573" sldId="2147483895"/>
            <pc:sldLayoutMk cId="2909803817" sldId="2147484028"/>
          </pc:sldLayoutMkLst>
        </pc:sldLayoutChg>
        <pc:sldLayoutChg chg="add del mod replId">
          <pc:chgData name="Jacqueline Landaeta" userId="S::jlandaeta_girlscouts.org@girlscoutsconnect.org::9d428fb6-2588-4867-85a9-c66cafdfb80a" providerId="AD" clId="Web-{9D10EA58-AFEA-DBFF-2A1B-64B154EB52F6}" dt="2022-06-22T21:58:09.171" v="1"/>
          <pc:sldLayoutMkLst>
            <pc:docMk/>
            <pc:sldMasterMk cId="32671573" sldId="2147483895"/>
            <pc:sldLayoutMk cId="1063867937" sldId="2147484029"/>
          </pc:sldLayoutMkLst>
        </pc:sldLayoutChg>
        <pc:sldLayoutChg chg="add del mod replId">
          <pc:chgData name="Jacqueline Landaeta" userId="S::jlandaeta_girlscouts.org@girlscoutsconnect.org::9d428fb6-2588-4867-85a9-c66cafdfb80a" providerId="AD" clId="Web-{9D10EA58-AFEA-DBFF-2A1B-64B154EB52F6}" dt="2022-06-22T21:58:09.171" v="1"/>
          <pc:sldLayoutMkLst>
            <pc:docMk/>
            <pc:sldMasterMk cId="32671573" sldId="2147483895"/>
            <pc:sldLayoutMk cId="1233697455" sldId="2147484030"/>
          </pc:sldLayoutMkLst>
        </pc:sldLayoutChg>
        <pc:sldLayoutChg chg="add del mod replId">
          <pc:chgData name="Jacqueline Landaeta" userId="S::jlandaeta_girlscouts.org@girlscoutsconnect.org::9d428fb6-2588-4867-85a9-c66cafdfb80a" providerId="AD" clId="Web-{9D10EA58-AFEA-DBFF-2A1B-64B154EB52F6}" dt="2022-06-22T21:58:09.171" v="1"/>
          <pc:sldLayoutMkLst>
            <pc:docMk/>
            <pc:sldMasterMk cId="32671573" sldId="2147483895"/>
            <pc:sldLayoutMk cId="2946819097" sldId="2147484031"/>
          </pc:sldLayoutMkLst>
        </pc:sldLayoutChg>
        <pc:sldLayoutChg chg="add del mod replId">
          <pc:chgData name="Jacqueline Landaeta" userId="S::jlandaeta_girlscouts.org@girlscoutsconnect.org::9d428fb6-2588-4867-85a9-c66cafdfb80a" providerId="AD" clId="Web-{9D10EA58-AFEA-DBFF-2A1B-64B154EB52F6}" dt="2022-06-22T21:58:09.171" v="1"/>
          <pc:sldLayoutMkLst>
            <pc:docMk/>
            <pc:sldMasterMk cId="32671573" sldId="2147483895"/>
            <pc:sldLayoutMk cId="2969964400" sldId="2147484032"/>
          </pc:sldLayoutMkLst>
        </pc:sldLayoutChg>
        <pc:sldLayoutChg chg="add del mod replId">
          <pc:chgData name="Jacqueline Landaeta" userId="S::jlandaeta_girlscouts.org@girlscoutsconnect.org::9d428fb6-2588-4867-85a9-c66cafdfb80a" providerId="AD" clId="Web-{9D10EA58-AFEA-DBFF-2A1B-64B154EB52F6}" dt="2022-06-22T21:58:09.171" v="1"/>
          <pc:sldLayoutMkLst>
            <pc:docMk/>
            <pc:sldMasterMk cId="32671573" sldId="2147483895"/>
            <pc:sldLayoutMk cId="4077408710" sldId="2147484033"/>
          </pc:sldLayoutMkLst>
        </pc:sldLayoutChg>
        <pc:sldLayoutChg chg="add del mod replId">
          <pc:chgData name="Jacqueline Landaeta" userId="S::jlandaeta_girlscouts.org@girlscoutsconnect.org::9d428fb6-2588-4867-85a9-c66cafdfb80a" providerId="AD" clId="Web-{9D10EA58-AFEA-DBFF-2A1B-64B154EB52F6}" dt="2022-06-22T21:58:09.171" v="1"/>
          <pc:sldLayoutMkLst>
            <pc:docMk/>
            <pc:sldMasterMk cId="32671573" sldId="2147483895"/>
            <pc:sldLayoutMk cId="3406067582" sldId="2147484034"/>
          </pc:sldLayoutMkLst>
        </pc:sldLayoutChg>
        <pc:sldLayoutChg chg="add del mod replId">
          <pc:chgData name="Jacqueline Landaeta" userId="S::jlandaeta_girlscouts.org@girlscoutsconnect.org::9d428fb6-2588-4867-85a9-c66cafdfb80a" providerId="AD" clId="Web-{9D10EA58-AFEA-DBFF-2A1B-64B154EB52F6}" dt="2022-06-22T21:58:09.171" v="1"/>
          <pc:sldLayoutMkLst>
            <pc:docMk/>
            <pc:sldMasterMk cId="32671573" sldId="2147483895"/>
            <pc:sldLayoutMk cId="2536432171" sldId="2147484035"/>
          </pc:sldLayoutMkLst>
        </pc:sldLayoutChg>
        <pc:sldLayoutChg chg="add del mod replId">
          <pc:chgData name="Jacqueline Landaeta" userId="S::jlandaeta_girlscouts.org@girlscoutsconnect.org::9d428fb6-2588-4867-85a9-c66cafdfb80a" providerId="AD" clId="Web-{9D10EA58-AFEA-DBFF-2A1B-64B154EB52F6}" dt="2022-06-22T21:58:09.171" v="1"/>
          <pc:sldLayoutMkLst>
            <pc:docMk/>
            <pc:sldMasterMk cId="32671573" sldId="2147483895"/>
            <pc:sldLayoutMk cId="668326958" sldId="2147484036"/>
          </pc:sldLayoutMkLst>
        </pc:sldLayoutChg>
        <pc:sldLayoutChg chg="add del mod replId">
          <pc:chgData name="Jacqueline Landaeta" userId="S::jlandaeta_girlscouts.org@girlscoutsconnect.org::9d428fb6-2588-4867-85a9-c66cafdfb80a" providerId="AD" clId="Web-{9D10EA58-AFEA-DBFF-2A1B-64B154EB52F6}" dt="2022-06-22T21:58:09.171" v="1"/>
          <pc:sldLayoutMkLst>
            <pc:docMk/>
            <pc:sldMasterMk cId="32671573" sldId="2147483895"/>
            <pc:sldLayoutMk cId="1271481346" sldId="2147484037"/>
          </pc:sldLayoutMkLst>
        </pc:sldLayoutChg>
        <pc:sldLayoutChg chg="add del mod replId">
          <pc:chgData name="Jacqueline Landaeta" userId="S::jlandaeta_girlscouts.org@girlscoutsconnect.org::9d428fb6-2588-4867-85a9-c66cafdfb80a" providerId="AD" clId="Web-{9D10EA58-AFEA-DBFF-2A1B-64B154EB52F6}" dt="2022-06-22T21:58:09.171" v="1"/>
          <pc:sldLayoutMkLst>
            <pc:docMk/>
            <pc:sldMasterMk cId="32671573" sldId="2147483895"/>
            <pc:sldLayoutMk cId="3703967989" sldId="2147484038"/>
          </pc:sldLayoutMkLst>
        </pc:sldLayoutChg>
        <pc:sldLayoutChg chg="add del mod replId">
          <pc:chgData name="Jacqueline Landaeta" userId="S::jlandaeta_girlscouts.org@girlscoutsconnect.org::9d428fb6-2588-4867-85a9-c66cafdfb80a" providerId="AD" clId="Web-{9D10EA58-AFEA-DBFF-2A1B-64B154EB52F6}" dt="2022-06-22T21:58:09.171" v="1"/>
          <pc:sldLayoutMkLst>
            <pc:docMk/>
            <pc:sldMasterMk cId="32671573" sldId="2147483895"/>
            <pc:sldLayoutMk cId="2952800864" sldId="2147484039"/>
          </pc:sldLayoutMkLst>
        </pc:sldLayoutChg>
        <pc:sldLayoutChg chg="add del mod replId">
          <pc:chgData name="Jacqueline Landaeta" userId="S::jlandaeta_girlscouts.org@girlscoutsconnect.org::9d428fb6-2588-4867-85a9-c66cafdfb80a" providerId="AD" clId="Web-{9D10EA58-AFEA-DBFF-2A1B-64B154EB52F6}" dt="2022-06-22T21:58:09.171" v="1"/>
          <pc:sldLayoutMkLst>
            <pc:docMk/>
            <pc:sldMasterMk cId="32671573" sldId="2147483895"/>
            <pc:sldLayoutMk cId="439958122" sldId="2147484040"/>
          </pc:sldLayoutMkLst>
        </pc:sldLayoutChg>
        <pc:sldLayoutChg chg="add del mod replId">
          <pc:chgData name="Jacqueline Landaeta" userId="S::jlandaeta_girlscouts.org@girlscoutsconnect.org::9d428fb6-2588-4867-85a9-c66cafdfb80a" providerId="AD" clId="Web-{9D10EA58-AFEA-DBFF-2A1B-64B154EB52F6}" dt="2022-06-22T21:58:09.171" v="1"/>
          <pc:sldLayoutMkLst>
            <pc:docMk/>
            <pc:sldMasterMk cId="32671573" sldId="2147483895"/>
            <pc:sldLayoutMk cId="1725220262" sldId="2147484041"/>
          </pc:sldLayoutMkLst>
        </pc:sldLayoutChg>
        <pc:sldLayoutChg chg="add del mod replId">
          <pc:chgData name="Jacqueline Landaeta" userId="S::jlandaeta_girlscouts.org@girlscoutsconnect.org::9d428fb6-2588-4867-85a9-c66cafdfb80a" providerId="AD" clId="Web-{9D10EA58-AFEA-DBFF-2A1B-64B154EB52F6}" dt="2022-06-22T21:58:09.171" v="1"/>
          <pc:sldLayoutMkLst>
            <pc:docMk/>
            <pc:sldMasterMk cId="32671573" sldId="2147483895"/>
            <pc:sldLayoutMk cId="3396529126" sldId="2147484042"/>
          </pc:sldLayoutMkLst>
        </pc:sldLayoutChg>
        <pc:sldLayoutChg chg="add del mod replId">
          <pc:chgData name="Jacqueline Landaeta" userId="S::jlandaeta_girlscouts.org@girlscoutsconnect.org::9d428fb6-2588-4867-85a9-c66cafdfb80a" providerId="AD" clId="Web-{9D10EA58-AFEA-DBFF-2A1B-64B154EB52F6}" dt="2022-06-22T21:58:09.171" v="1"/>
          <pc:sldLayoutMkLst>
            <pc:docMk/>
            <pc:sldMasterMk cId="32671573" sldId="2147483895"/>
            <pc:sldLayoutMk cId="4037998504" sldId="2147484043"/>
          </pc:sldLayoutMkLst>
        </pc:sldLayoutChg>
        <pc:sldLayoutChg chg="add del mod replId">
          <pc:chgData name="Jacqueline Landaeta" userId="S::jlandaeta_girlscouts.org@girlscoutsconnect.org::9d428fb6-2588-4867-85a9-c66cafdfb80a" providerId="AD" clId="Web-{9D10EA58-AFEA-DBFF-2A1B-64B154EB52F6}" dt="2022-06-22T21:58:09.171" v="1"/>
          <pc:sldLayoutMkLst>
            <pc:docMk/>
            <pc:sldMasterMk cId="32671573" sldId="2147483895"/>
            <pc:sldLayoutMk cId="2641799739" sldId="2147484044"/>
          </pc:sldLayoutMkLst>
        </pc:sldLayoutChg>
        <pc:sldLayoutChg chg="add del mod replId">
          <pc:chgData name="Jacqueline Landaeta" userId="S::jlandaeta_girlscouts.org@girlscoutsconnect.org::9d428fb6-2588-4867-85a9-c66cafdfb80a" providerId="AD" clId="Web-{9D10EA58-AFEA-DBFF-2A1B-64B154EB52F6}" dt="2022-06-22T21:58:09.171" v="1"/>
          <pc:sldLayoutMkLst>
            <pc:docMk/>
            <pc:sldMasterMk cId="32671573" sldId="2147483895"/>
            <pc:sldLayoutMk cId="3666792905" sldId="2147484045"/>
          </pc:sldLayoutMkLst>
        </pc:sldLayoutChg>
        <pc:sldLayoutChg chg="add del mod replId">
          <pc:chgData name="Jacqueline Landaeta" userId="S::jlandaeta_girlscouts.org@girlscoutsconnect.org::9d428fb6-2588-4867-85a9-c66cafdfb80a" providerId="AD" clId="Web-{9D10EA58-AFEA-DBFF-2A1B-64B154EB52F6}" dt="2022-06-22T21:58:09.171" v="1"/>
          <pc:sldLayoutMkLst>
            <pc:docMk/>
            <pc:sldMasterMk cId="32671573" sldId="2147483895"/>
            <pc:sldLayoutMk cId="1830737577" sldId="2147484046"/>
          </pc:sldLayoutMkLst>
        </pc:sldLayoutChg>
        <pc:sldLayoutChg chg="add del mod replId">
          <pc:chgData name="Jacqueline Landaeta" userId="S::jlandaeta_girlscouts.org@girlscoutsconnect.org::9d428fb6-2588-4867-85a9-c66cafdfb80a" providerId="AD" clId="Web-{9D10EA58-AFEA-DBFF-2A1B-64B154EB52F6}" dt="2022-06-22T21:58:09.171" v="1"/>
          <pc:sldLayoutMkLst>
            <pc:docMk/>
            <pc:sldMasterMk cId="32671573" sldId="2147483895"/>
            <pc:sldLayoutMk cId="1966615991" sldId="2147484047"/>
          </pc:sldLayoutMkLst>
        </pc:sldLayoutChg>
        <pc:sldLayoutChg chg="add del mod replId">
          <pc:chgData name="Jacqueline Landaeta" userId="S::jlandaeta_girlscouts.org@girlscoutsconnect.org::9d428fb6-2588-4867-85a9-c66cafdfb80a" providerId="AD" clId="Web-{9D10EA58-AFEA-DBFF-2A1B-64B154EB52F6}" dt="2022-06-22T21:58:09.171" v="1"/>
          <pc:sldLayoutMkLst>
            <pc:docMk/>
            <pc:sldMasterMk cId="32671573" sldId="2147483895"/>
            <pc:sldLayoutMk cId="2307046946" sldId="2147484048"/>
          </pc:sldLayoutMkLst>
        </pc:sldLayoutChg>
        <pc:sldLayoutChg chg="add del mod replId">
          <pc:chgData name="Jacqueline Landaeta" userId="S::jlandaeta_girlscouts.org@girlscoutsconnect.org::9d428fb6-2588-4867-85a9-c66cafdfb80a" providerId="AD" clId="Web-{9D10EA58-AFEA-DBFF-2A1B-64B154EB52F6}" dt="2022-06-22T21:58:09.171" v="1"/>
          <pc:sldLayoutMkLst>
            <pc:docMk/>
            <pc:sldMasterMk cId="32671573" sldId="2147483895"/>
            <pc:sldLayoutMk cId="819735755" sldId="2147484049"/>
          </pc:sldLayoutMkLst>
        </pc:sldLayoutChg>
        <pc:sldLayoutChg chg="add del mod replId">
          <pc:chgData name="Jacqueline Landaeta" userId="S::jlandaeta_girlscouts.org@girlscoutsconnect.org::9d428fb6-2588-4867-85a9-c66cafdfb80a" providerId="AD" clId="Web-{9D10EA58-AFEA-DBFF-2A1B-64B154EB52F6}" dt="2022-06-22T21:58:09.171" v="1"/>
          <pc:sldLayoutMkLst>
            <pc:docMk/>
            <pc:sldMasterMk cId="32671573" sldId="2147483895"/>
            <pc:sldLayoutMk cId="4255469496" sldId="2147484050"/>
          </pc:sldLayoutMkLst>
        </pc:sldLayoutChg>
        <pc:sldLayoutChg chg="add del mod replId">
          <pc:chgData name="Jacqueline Landaeta" userId="S::jlandaeta_girlscouts.org@girlscoutsconnect.org::9d428fb6-2588-4867-85a9-c66cafdfb80a" providerId="AD" clId="Web-{9D10EA58-AFEA-DBFF-2A1B-64B154EB52F6}" dt="2022-06-22T21:58:09.171" v="1"/>
          <pc:sldLayoutMkLst>
            <pc:docMk/>
            <pc:sldMasterMk cId="32671573" sldId="2147483895"/>
            <pc:sldLayoutMk cId="698953316" sldId="2147484051"/>
          </pc:sldLayoutMkLst>
        </pc:sldLayoutChg>
        <pc:sldLayoutChg chg="add del mod replId">
          <pc:chgData name="Jacqueline Landaeta" userId="S::jlandaeta_girlscouts.org@girlscoutsconnect.org::9d428fb6-2588-4867-85a9-c66cafdfb80a" providerId="AD" clId="Web-{9D10EA58-AFEA-DBFF-2A1B-64B154EB52F6}" dt="2022-06-22T21:58:09.171" v="1"/>
          <pc:sldLayoutMkLst>
            <pc:docMk/>
            <pc:sldMasterMk cId="32671573" sldId="2147483895"/>
            <pc:sldLayoutMk cId="274673140" sldId="2147484052"/>
          </pc:sldLayoutMkLst>
        </pc:sldLayoutChg>
        <pc:sldLayoutChg chg="add del mod replId">
          <pc:chgData name="Jacqueline Landaeta" userId="S::jlandaeta_girlscouts.org@girlscoutsconnect.org::9d428fb6-2588-4867-85a9-c66cafdfb80a" providerId="AD" clId="Web-{9D10EA58-AFEA-DBFF-2A1B-64B154EB52F6}" dt="2022-06-22T21:58:09.171" v="1"/>
          <pc:sldLayoutMkLst>
            <pc:docMk/>
            <pc:sldMasterMk cId="32671573" sldId="2147483895"/>
            <pc:sldLayoutMk cId="2905305153" sldId="2147484053"/>
          </pc:sldLayoutMkLst>
        </pc:sldLayoutChg>
        <pc:sldLayoutChg chg="add del mod replId">
          <pc:chgData name="Jacqueline Landaeta" userId="S::jlandaeta_girlscouts.org@girlscoutsconnect.org::9d428fb6-2588-4867-85a9-c66cafdfb80a" providerId="AD" clId="Web-{9D10EA58-AFEA-DBFF-2A1B-64B154EB52F6}" dt="2022-06-22T21:58:09.171" v="1"/>
          <pc:sldLayoutMkLst>
            <pc:docMk/>
            <pc:sldMasterMk cId="32671573" sldId="2147483895"/>
            <pc:sldLayoutMk cId="2856578764" sldId="2147484054"/>
          </pc:sldLayoutMkLst>
        </pc:sldLayoutChg>
        <pc:sldLayoutChg chg="add del mod replId">
          <pc:chgData name="Jacqueline Landaeta" userId="S::jlandaeta_girlscouts.org@girlscoutsconnect.org::9d428fb6-2588-4867-85a9-c66cafdfb80a" providerId="AD" clId="Web-{9D10EA58-AFEA-DBFF-2A1B-64B154EB52F6}" dt="2022-06-22T21:58:09.171" v="1"/>
          <pc:sldLayoutMkLst>
            <pc:docMk/>
            <pc:sldMasterMk cId="32671573" sldId="2147483895"/>
            <pc:sldLayoutMk cId="3772783379" sldId="2147484055"/>
          </pc:sldLayoutMkLst>
        </pc:sldLayoutChg>
        <pc:sldLayoutChg chg="add del mod replId">
          <pc:chgData name="Jacqueline Landaeta" userId="S::jlandaeta_girlscouts.org@girlscoutsconnect.org::9d428fb6-2588-4867-85a9-c66cafdfb80a" providerId="AD" clId="Web-{9D10EA58-AFEA-DBFF-2A1B-64B154EB52F6}" dt="2022-06-22T21:58:09.171" v="1"/>
          <pc:sldLayoutMkLst>
            <pc:docMk/>
            <pc:sldMasterMk cId="32671573" sldId="2147483895"/>
            <pc:sldLayoutMk cId="912980060" sldId="2147484056"/>
          </pc:sldLayoutMkLst>
        </pc:sldLayoutChg>
        <pc:sldLayoutChg chg="add del mod replId">
          <pc:chgData name="Jacqueline Landaeta" userId="S::jlandaeta_girlscouts.org@girlscoutsconnect.org::9d428fb6-2588-4867-85a9-c66cafdfb80a" providerId="AD" clId="Web-{9D10EA58-AFEA-DBFF-2A1B-64B154EB52F6}" dt="2022-06-22T21:58:09.171" v="1"/>
          <pc:sldLayoutMkLst>
            <pc:docMk/>
            <pc:sldMasterMk cId="32671573" sldId="2147483895"/>
            <pc:sldLayoutMk cId="2314033471" sldId="2147484057"/>
          </pc:sldLayoutMkLst>
        </pc:sldLayoutChg>
        <pc:sldLayoutChg chg="add del mod replId">
          <pc:chgData name="Jacqueline Landaeta" userId="S::jlandaeta_girlscouts.org@girlscoutsconnect.org::9d428fb6-2588-4867-85a9-c66cafdfb80a" providerId="AD" clId="Web-{9D10EA58-AFEA-DBFF-2A1B-64B154EB52F6}" dt="2022-06-22T21:58:09.171" v="1"/>
          <pc:sldLayoutMkLst>
            <pc:docMk/>
            <pc:sldMasterMk cId="32671573" sldId="2147483895"/>
            <pc:sldLayoutMk cId="660491176" sldId="2147484058"/>
          </pc:sldLayoutMkLst>
        </pc:sldLayoutChg>
        <pc:sldLayoutChg chg="add del mod replId">
          <pc:chgData name="Jacqueline Landaeta" userId="S::jlandaeta_girlscouts.org@girlscoutsconnect.org::9d428fb6-2588-4867-85a9-c66cafdfb80a" providerId="AD" clId="Web-{9D10EA58-AFEA-DBFF-2A1B-64B154EB52F6}" dt="2022-06-22T21:58:09.171" v="1"/>
          <pc:sldLayoutMkLst>
            <pc:docMk/>
            <pc:sldMasterMk cId="32671573" sldId="2147483895"/>
            <pc:sldLayoutMk cId="4132440076" sldId="2147484059"/>
          </pc:sldLayoutMkLst>
        </pc:sldLayoutChg>
        <pc:sldLayoutChg chg="add del mod replId">
          <pc:chgData name="Jacqueline Landaeta" userId="S::jlandaeta_girlscouts.org@girlscoutsconnect.org::9d428fb6-2588-4867-85a9-c66cafdfb80a" providerId="AD" clId="Web-{9D10EA58-AFEA-DBFF-2A1B-64B154EB52F6}" dt="2022-06-22T21:58:09.171" v="1"/>
          <pc:sldLayoutMkLst>
            <pc:docMk/>
            <pc:sldMasterMk cId="32671573" sldId="2147483895"/>
            <pc:sldLayoutMk cId="2793607249" sldId="2147484060"/>
          </pc:sldLayoutMkLst>
        </pc:sldLayoutChg>
        <pc:sldLayoutChg chg="add del mod replId">
          <pc:chgData name="Jacqueline Landaeta" userId="S::jlandaeta_girlscouts.org@girlscoutsconnect.org::9d428fb6-2588-4867-85a9-c66cafdfb80a" providerId="AD" clId="Web-{9D10EA58-AFEA-DBFF-2A1B-64B154EB52F6}" dt="2022-06-22T21:58:09.171" v="1"/>
          <pc:sldLayoutMkLst>
            <pc:docMk/>
            <pc:sldMasterMk cId="32671573" sldId="2147483895"/>
            <pc:sldLayoutMk cId="3674427457" sldId="2147484061"/>
          </pc:sldLayoutMkLst>
        </pc:sldLayoutChg>
        <pc:sldLayoutChg chg="add del mod replId">
          <pc:chgData name="Jacqueline Landaeta" userId="S::jlandaeta_girlscouts.org@girlscoutsconnect.org::9d428fb6-2588-4867-85a9-c66cafdfb80a" providerId="AD" clId="Web-{9D10EA58-AFEA-DBFF-2A1B-64B154EB52F6}" dt="2022-06-22T21:58:09.171" v="1"/>
          <pc:sldLayoutMkLst>
            <pc:docMk/>
            <pc:sldMasterMk cId="32671573" sldId="2147483895"/>
            <pc:sldLayoutMk cId="1999670390" sldId="2147484062"/>
          </pc:sldLayoutMkLst>
        </pc:sldLayoutChg>
        <pc:sldLayoutChg chg="add del mod replId">
          <pc:chgData name="Jacqueline Landaeta" userId="S::jlandaeta_girlscouts.org@girlscoutsconnect.org::9d428fb6-2588-4867-85a9-c66cafdfb80a" providerId="AD" clId="Web-{9D10EA58-AFEA-DBFF-2A1B-64B154EB52F6}" dt="2022-06-22T21:58:09.171" v="1"/>
          <pc:sldLayoutMkLst>
            <pc:docMk/>
            <pc:sldMasterMk cId="32671573" sldId="2147483895"/>
            <pc:sldLayoutMk cId="2412209459" sldId="2147484063"/>
          </pc:sldLayoutMkLst>
        </pc:sldLayoutChg>
        <pc:sldLayoutChg chg="add del mod replId">
          <pc:chgData name="Jacqueline Landaeta" userId="S::jlandaeta_girlscouts.org@girlscoutsconnect.org::9d428fb6-2588-4867-85a9-c66cafdfb80a" providerId="AD" clId="Web-{9D10EA58-AFEA-DBFF-2A1B-64B154EB52F6}" dt="2022-06-22T21:58:09.171" v="1"/>
          <pc:sldLayoutMkLst>
            <pc:docMk/>
            <pc:sldMasterMk cId="32671573" sldId="2147483895"/>
            <pc:sldLayoutMk cId="2781709147" sldId="2147484064"/>
          </pc:sldLayoutMkLst>
        </pc:sldLayoutChg>
        <pc:sldLayoutChg chg="add del mod replId">
          <pc:chgData name="Jacqueline Landaeta" userId="S::jlandaeta_girlscouts.org@girlscoutsconnect.org::9d428fb6-2588-4867-85a9-c66cafdfb80a" providerId="AD" clId="Web-{9D10EA58-AFEA-DBFF-2A1B-64B154EB52F6}" dt="2022-06-22T21:58:09.171" v="1"/>
          <pc:sldLayoutMkLst>
            <pc:docMk/>
            <pc:sldMasterMk cId="32671573" sldId="2147483895"/>
            <pc:sldLayoutMk cId="2829454288" sldId="2147484065"/>
          </pc:sldLayoutMkLst>
        </pc:sldLayoutChg>
        <pc:sldLayoutChg chg="add del mod replId">
          <pc:chgData name="Jacqueline Landaeta" userId="S::jlandaeta_girlscouts.org@girlscoutsconnect.org::9d428fb6-2588-4867-85a9-c66cafdfb80a" providerId="AD" clId="Web-{9D10EA58-AFEA-DBFF-2A1B-64B154EB52F6}" dt="2022-06-22T21:58:09.171" v="1"/>
          <pc:sldLayoutMkLst>
            <pc:docMk/>
            <pc:sldMasterMk cId="32671573" sldId="2147483895"/>
            <pc:sldLayoutMk cId="261848719" sldId="2147484066"/>
          </pc:sldLayoutMkLst>
        </pc:sldLayoutChg>
        <pc:sldLayoutChg chg="add del mod replId">
          <pc:chgData name="Jacqueline Landaeta" userId="S::jlandaeta_girlscouts.org@girlscoutsconnect.org::9d428fb6-2588-4867-85a9-c66cafdfb80a" providerId="AD" clId="Web-{9D10EA58-AFEA-DBFF-2A1B-64B154EB52F6}" dt="2022-06-22T21:58:09.171" v="1"/>
          <pc:sldLayoutMkLst>
            <pc:docMk/>
            <pc:sldMasterMk cId="32671573" sldId="2147483895"/>
            <pc:sldLayoutMk cId="2210631394" sldId="2147484067"/>
          </pc:sldLayoutMkLst>
        </pc:sldLayoutChg>
      </pc:sldMasterChg>
      <pc:sldMasterChg chg="add modTransition addSldLayout modSldLayout">
        <pc:chgData name="Jacqueline Landaeta" userId="S::jlandaeta_girlscouts.org@girlscoutsconnect.org::9d428fb6-2588-4867-85a9-c66cafdfb80a" providerId="AD" clId="Web-{9D10EA58-AFEA-DBFF-2A1B-64B154EB52F6}" dt="2022-06-22T21:58:09.171" v="1"/>
        <pc:sldMasterMkLst>
          <pc:docMk/>
          <pc:sldMasterMk cId="1307821694" sldId="2147484068"/>
        </pc:sldMasterMkLst>
        <pc:sldLayoutChg chg="add mod replId">
          <pc:chgData name="Jacqueline Landaeta" userId="S::jlandaeta_girlscouts.org@girlscoutsconnect.org::9d428fb6-2588-4867-85a9-c66cafdfb80a" providerId="AD" clId="Web-{9D10EA58-AFEA-DBFF-2A1B-64B154EB52F6}" dt="2022-06-22T21:58:09.171" v="1"/>
          <pc:sldLayoutMkLst>
            <pc:docMk/>
            <pc:sldMasterMk cId="1307821694" sldId="2147484068"/>
            <pc:sldLayoutMk cId="3441049812" sldId="2147484069"/>
          </pc:sldLayoutMkLst>
        </pc:sldLayoutChg>
        <pc:sldLayoutChg chg="add mod replId">
          <pc:chgData name="Jacqueline Landaeta" userId="S::jlandaeta_girlscouts.org@girlscoutsconnect.org::9d428fb6-2588-4867-85a9-c66cafdfb80a" providerId="AD" clId="Web-{9D10EA58-AFEA-DBFF-2A1B-64B154EB52F6}" dt="2022-06-22T21:58:09.171" v="1"/>
          <pc:sldLayoutMkLst>
            <pc:docMk/>
            <pc:sldMasterMk cId="1307821694" sldId="2147484068"/>
            <pc:sldLayoutMk cId="2101554376" sldId="2147484070"/>
          </pc:sldLayoutMkLst>
        </pc:sldLayoutChg>
        <pc:sldLayoutChg chg="add mod replId">
          <pc:chgData name="Jacqueline Landaeta" userId="S::jlandaeta_girlscouts.org@girlscoutsconnect.org::9d428fb6-2588-4867-85a9-c66cafdfb80a" providerId="AD" clId="Web-{9D10EA58-AFEA-DBFF-2A1B-64B154EB52F6}" dt="2022-06-22T21:58:09.171" v="1"/>
          <pc:sldLayoutMkLst>
            <pc:docMk/>
            <pc:sldMasterMk cId="1307821694" sldId="2147484068"/>
            <pc:sldLayoutMk cId="2899880794" sldId="2147484071"/>
          </pc:sldLayoutMkLst>
        </pc:sldLayoutChg>
        <pc:sldLayoutChg chg="add mod replId">
          <pc:chgData name="Jacqueline Landaeta" userId="S::jlandaeta_girlscouts.org@girlscoutsconnect.org::9d428fb6-2588-4867-85a9-c66cafdfb80a" providerId="AD" clId="Web-{9D10EA58-AFEA-DBFF-2A1B-64B154EB52F6}" dt="2022-06-22T21:58:09.171" v="1"/>
          <pc:sldLayoutMkLst>
            <pc:docMk/>
            <pc:sldMasterMk cId="1307821694" sldId="2147484068"/>
            <pc:sldLayoutMk cId="2679852163" sldId="2147484072"/>
          </pc:sldLayoutMkLst>
        </pc:sldLayoutChg>
        <pc:sldLayoutChg chg="add mod replId">
          <pc:chgData name="Jacqueline Landaeta" userId="S::jlandaeta_girlscouts.org@girlscoutsconnect.org::9d428fb6-2588-4867-85a9-c66cafdfb80a" providerId="AD" clId="Web-{9D10EA58-AFEA-DBFF-2A1B-64B154EB52F6}" dt="2022-06-22T21:58:09.171" v="1"/>
          <pc:sldLayoutMkLst>
            <pc:docMk/>
            <pc:sldMasterMk cId="1307821694" sldId="2147484068"/>
            <pc:sldLayoutMk cId="393487621" sldId="2147484073"/>
          </pc:sldLayoutMkLst>
        </pc:sldLayoutChg>
        <pc:sldLayoutChg chg="add mod replId">
          <pc:chgData name="Jacqueline Landaeta" userId="S::jlandaeta_girlscouts.org@girlscoutsconnect.org::9d428fb6-2588-4867-85a9-c66cafdfb80a" providerId="AD" clId="Web-{9D10EA58-AFEA-DBFF-2A1B-64B154EB52F6}" dt="2022-06-22T21:58:09.171" v="1"/>
          <pc:sldLayoutMkLst>
            <pc:docMk/>
            <pc:sldMasterMk cId="1307821694" sldId="2147484068"/>
            <pc:sldLayoutMk cId="3719558334" sldId="2147484074"/>
          </pc:sldLayoutMkLst>
        </pc:sldLayoutChg>
        <pc:sldLayoutChg chg="add mod replId">
          <pc:chgData name="Jacqueline Landaeta" userId="S::jlandaeta_girlscouts.org@girlscoutsconnect.org::9d428fb6-2588-4867-85a9-c66cafdfb80a" providerId="AD" clId="Web-{9D10EA58-AFEA-DBFF-2A1B-64B154EB52F6}" dt="2022-06-22T21:58:09.171" v="1"/>
          <pc:sldLayoutMkLst>
            <pc:docMk/>
            <pc:sldMasterMk cId="1307821694" sldId="2147484068"/>
            <pc:sldLayoutMk cId="3445799413" sldId="2147484075"/>
          </pc:sldLayoutMkLst>
        </pc:sldLayoutChg>
        <pc:sldLayoutChg chg="add mod replId">
          <pc:chgData name="Jacqueline Landaeta" userId="S::jlandaeta_girlscouts.org@girlscoutsconnect.org::9d428fb6-2588-4867-85a9-c66cafdfb80a" providerId="AD" clId="Web-{9D10EA58-AFEA-DBFF-2A1B-64B154EB52F6}" dt="2022-06-22T21:58:09.171" v="1"/>
          <pc:sldLayoutMkLst>
            <pc:docMk/>
            <pc:sldMasterMk cId="1307821694" sldId="2147484068"/>
            <pc:sldLayoutMk cId="573059796" sldId="2147484076"/>
          </pc:sldLayoutMkLst>
        </pc:sldLayoutChg>
        <pc:sldLayoutChg chg="add mod replId">
          <pc:chgData name="Jacqueline Landaeta" userId="S::jlandaeta_girlscouts.org@girlscoutsconnect.org::9d428fb6-2588-4867-85a9-c66cafdfb80a" providerId="AD" clId="Web-{9D10EA58-AFEA-DBFF-2A1B-64B154EB52F6}" dt="2022-06-22T21:58:09.171" v="1"/>
          <pc:sldLayoutMkLst>
            <pc:docMk/>
            <pc:sldMasterMk cId="1307821694" sldId="2147484068"/>
            <pc:sldLayoutMk cId="184617360" sldId="2147484077"/>
          </pc:sldLayoutMkLst>
        </pc:sldLayoutChg>
        <pc:sldLayoutChg chg="add mod replId">
          <pc:chgData name="Jacqueline Landaeta" userId="S::jlandaeta_girlscouts.org@girlscoutsconnect.org::9d428fb6-2588-4867-85a9-c66cafdfb80a" providerId="AD" clId="Web-{9D10EA58-AFEA-DBFF-2A1B-64B154EB52F6}" dt="2022-06-22T21:58:09.171" v="1"/>
          <pc:sldLayoutMkLst>
            <pc:docMk/>
            <pc:sldMasterMk cId="1307821694" sldId="2147484068"/>
            <pc:sldLayoutMk cId="2089295814" sldId="2147484078"/>
          </pc:sldLayoutMkLst>
        </pc:sldLayoutChg>
        <pc:sldLayoutChg chg="add mod replId">
          <pc:chgData name="Jacqueline Landaeta" userId="S::jlandaeta_girlscouts.org@girlscoutsconnect.org::9d428fb6-2588-4867-85a9-c66cafdfb80a" providerId="AD" clId="Web-{9D10EA58-AFEA-DBFF-2A1B-64B154EB52F6}" dt="2022-06-22T21:58:09.171" v="1"/>
          <pc:sldLayoutMkLst>
            <pc:docMk/>
            <pc:sldMasterMk cId="1307821694" sldId="2147484068"/>
            <pc:sldLayoutMk cId="802184281" sldId="2147484079"/>
          </pc:sldLayoutMkLst>
        </pc:sldLayoutChg>
        <pc:sldLayoutChg chg="add mod replId">
          <pc:chgData name="Jacqueline Landaeta" userId="S::jlandaeta_girlscouts.org@girlscoutsconnect.org::9d428fb6-2588-4867-85a9-c66cafdfb80a" providerId="AD" clId="Web-{9D10EA58-AFEA-DBFF-2A1B-64B154EB52F6}" dt="2022-06-22T21:58:09.171" v="1"/>
          <pc:sldLayoutMkLst>
            <pc:docMk/>
            <pc:sldMasterMk cId="1307821694" sldId="2147484068"/>
            <pc:sldLayoutMk cId="2039986803" sldId="2147484080"/>
          </pc:sldLayoutMkLst>
        </pc:sldLayoutChg>
        <pc:sldLayoutChg chg="add mod replId">
          <pc:chgData name="Jacqueline Landaeta" userId="S::jlandaeta_girlscouts.org@girlscoutsconnect.org::9d428fb6-2588-4867-85a9-c66cafdfb80a" providerId="AD" clId="Web-{9D10EA58-AFEA-DBFF-2A1B-64B154EB52F6}" dt="2022-06-22T21:58:09.171" v="1"/>
          <pc:sldLayoutMkLst>
            <pc:docMk/>
            <pc:sldMasterMk cId="1307821694" sldId="2147484068"/>
            <pc:sldLayoutMk cId="558843512" sldId="2147484081"/>
          </pc:sldLayoutMkLst>
        </pc:sldLayoutChg>
        <pc:sldLayoutChg chg="add mod replId">
          <pc:chgData name="Jacqueline Landaeta" userId="S::jlandaeta_girlscouts.org@girlscoutsconnect.org::9d428fb6-2588-4867-85a9-c66cafdfb80a" providerId="AD" clId="Web-{9D10EA58-AFEA-DBFF-2A1B-64B154EB52F6}" dt="2022-06-22T21:58:09.171" v="1"/>
          <pc:sldLayoutMkLst>
            <pc:docMk/>
            <pc:sldMasterMk cId="1307821694" sldId="2147484068"/>
            <pc:sldLayoutMk cId="2520568800" sldId="2147484082"/>
          </pc:sldLayoutMkLst>
        </pc:sldLayoutChg>
        <pc:sldLayoutChg chg="add mod replId">
          <pc:chgData name="Jacqueline Landaeta" userId="S::jlandaeta_girlscouts.org@girlscoutsconnect.org::9d428fb6-2588-4867-85a9-c66cafdfb80a" providerId="AD" clId="Web-{9D10EA58-AFEA-DBFF-2A1B-64B154EB52F6}" dt="2022-06-22T21:58:09.171" v="1"/>
          <pc:sldLayoutMkLst>
            <pc:docMk/>
            <pc:sldMasterMk cId="1307821694" sldId="2147484068"/>
            <pc:sldLayoutMk cId="2424784567" sldId="2147484083"/>
          </pc:sldLayoutMkLst>
        </pc:sldLayoutChg>
        <pc:sldLayoutChg chg="add mod replId">
          <pc:chgData name="Jacqueline Landaeta" userId="S::jlandaeta_girlscouts.org@girlscoutsconnect.org::9d428fb6-2588-4867-85a9-c66cafdfb80a" providerId="AD" clId="Web-{9D10EA58-AFEA-DBFF-2A1B-64B154EB52F6}" dt="2022-06-22T21:58:09.171" v="1"/>
          <pc:sldLayoutMkLst>
            <pc:docMk/>
            <pc:sldMasterMk cId="1307821694" sldId="2147484068"/>
            <pc:sldLayoutMk cId="3014703236" sldId="2147484084"/>
          </pc:sldLayoutMkLst>
        </pc:sldLayoutChg>
        <pc:sldLayoutChg chg="add mod replId">
          <pc:chgData name="Jacqueline Landaeta" userId="S::jlandaeta_girlscouts.org@girlscoutsconnect.org::9d428fb6-2588-4867-85a9-c66cafdfb80a" providerId="AD" clId="Web-{9D10EA58-AFEA-DBFF-2A1B-64B154EB52F6}" dt="2022-06-22T21:58:09.171" v="1"/>
          <pc:sldLayoutMkLst>
            <pc:docMk/>
            <pc:sldMasterMk cId="1307821694" sldId="2147484068"/>
            <pc:sldLayoutMk cId="2909285349" sldId="2147484085"/>
          </pc:sldLayoutMkLst>
        </pc:sldLayoutChg>
        <pc:sldLayoutChg chg="add mod replId">
          <pc:chgData name="Jacqueline Landaeta" userId="S::jlandaeta_girlscouts.org@girlscoutsconnect.org::9d428fb6-2588-4867-85a9-c66cafdfb80a" providerId="AD" clId="Web-{9D10EA58-AFEA-DBFF-2A1B-64B154EB52F6}" dt="2022-06-22T21:58:09.171" v="1"/>
          <pc:sldLayoutMkLst>
            <pc:docMk/>
            <pc:sldMasterMk cId="1307821694" sldId="2147484068"/>
            <pc:sldLayoutMk cId="1393522755" sldId="2147484086"/>
          </pc:sldLayoutMkLst>
        </pc:sldLayoutChg>
        <pc:sldLayoutChg chg="add mod replId">
          <pc:chgData name="Jacqueline Landaeta" userId="S::jlandaeta_girlscouts.org@girlscoutsconnect.org::9d428fb6-2588-4867-85a9-c66cafdfb80a" providerId="AD" clId="Web-{9D10EA58-AFEA-DBFF-2A1B-64B154EB52F6}" dt="2022-06-22T21:58:09.171" v="1"/>
          <pc:sldLayoutMkLst>
            <pc:docMk/>
            <pc:sldMasterMk cId="1307821694" sldId="2147484068"/>
            <pc:sldLayoutMk cId="3054960651" sldId="2147484087"/>
          </pc:sldLayoutMkLst>
        </pc:sldLayoutChg>
        <pc:sldLayoutChg chg="add mod replId">
          <pc:chgData name="Jacqueline Landaeta" userId="S::jlandaeta_girlscouts.org@girlscoutsconnect.org::9d428fb6-2588-4867-85a9-c66cafdfb80a" providerId="AD" clId="Web-{9D10EA58-AFEA-DBFF-2A1B-64B154EB52F6}" dt="2022-06-22T21:58:09.171" v="1"/>
          <pc:sldLayoutMkLst>
            <pc:docMk/>
            <pc:sldMasterMk cId="1307821694" sldId="2147484068"/>
            <pc:sldLayoutMk cId="2561446867" sldId="2147484088"/>
          </pc:sldLayoutMkLst>
        </pc:sldLayoutChg>
        <pc:sldLayoutChg chg="add mod replId">
          <pc:chgData name="Jacqueline Landaeta" userId="S::jlandaeta_girlscouts.org@girlscoutsconnect.org::9d428fb6-2588-4867-85a9-c66cafdfb80a" providerId="AD" clId="Web-{9D10EA58-AFEA-DBFF-2A1B-64B154EB52F6}" dt="2022-06-22T21:58:09.171" v="1"/>
          <pc:sldLayoutMkLst>
            <pc:docMk/>
            <pc:sldMasterMk cId="1307821694" sldId="2147484068"/>
            <pc:sldLayoutMk cId="1832316573" sldId="2147484089"/>
          </pc:sldLayoutMkLst>
        </pc:sldLayoutChg>
        <pc:sldLayoutChg chg="add mod replId">
          <pc:chgData name="Jacqueline Landaeta" userId="S::jlandaeta_girlscouts.org@girlscoutsconnect.org::9d428fb6-2588-4867-85a9-c66cafdfb80a" providerId="AD" clId="Web-{9D10EA58-AFEA-DBFF-2A1B-64B154EB52F6}" dt="2022-06-22T21:58:09.171" v="1"/>
          <pc:sldLayoutMkLst>
            <pc:docMk/>
            <pc:sldMasterMk cId="1307821694" sldId="2147484068"/>
            <pc:sldLayoutMk cId="4109458694" sldId="2147484090"/>
          </pc:sldLayoutMkLst>
        </pc:sldLayoutChg>
        <pc:sldLayoutChg chg="add mod replId">
          <pc:chgData name="Jacqueline Landaeta" userId="S::jlandaeta_girlscouts.org@girlscoutsconnect.org::9d428fb6-2588-4867-85a9-c66cafdfb80a" providerId="AD" clId="Web-{9D10EA58-AFEA-DBFF-2A1B-64B154EB52F6}" dt="2022-06-22T21:58:09.171" v="1"/>
          <pc:sldLayoutMkLst>
            <pc:docMk/>
            <pc:sldMasterMk cId="1307821694" sldId="2147484068"/>
            <pc:sldLayoutMk cId="1734043789" sldId="2147484091"/>
          </pc:sldLayoutMkLst>
        </pc:sldLayoutChg>
        <pc:sldLayoutChg chg="add mod replId">
          <pc:chgData name="Jacqueline Landaeta" userId="S::jlandaeta_girlscouts.org@girlscoutsconnect.org::9d428fb6-2588-4867-85a9-c66cafdfb80a" providerId="AD" clId="Web-{9D10EA58-AFEA-DBFF-2A1B-64B154EB52F6}" dt="2022-06-22T21:58:09.171" v="1"/>
          <pc:sldLayoutMkLst>
            <pc:docMk/>
            <pc:sldMasterMk cId="1307821694" sldId="2147484068"/>
            <pc:sldLayoutMk cId="3250022353" sldId="2147484092"/>
          </pc:sldLayoutMkLst>
        </pc:sldLayoutChg>
        <pc:sldLayoutChg chg="add mod replId">
          <pc:chgData name="Jacqueline Landaeta" userId="S::jlandaeta_girlscouts.org@girlscoutsconnect.org::9d428fb6-2588-4867-85a9-c66cafdfb80a" providerId="AD" clId="Web-{9D10EA58-AFEA-DBFF-2A1B-64B154EB52F6}" dt="2022-06-22T21:58:09.171" v="1"/>
          <pc:sldLayoutMkLst>
            <pc:docMk/>
            <pc:sldMasterMk cId="1307821694" sldId="2147484068"/>
            <pc:sldLayoutMk cId="1828019106" sldId="2147484093"/>
          </pc:sldLayoutMkLst>
        </pc:sldLayoutChg>
        <pc:sldLayoutChg chg="add mod replId">
          <pc:chgData name="Jacqueline Landaeta" userId="S::jlandaeta_girlscouts.org@girlscoutsconnect.org::9d428fb6-2588-4867-85a9-c66cafdfb80a" providerId="AD" clId="Web-{9D10EA58-AFEA-DBFF-2A1B-64B154EB52F6}" dt="2022-06-22T21:58:09.171" v="1"/>
          <pc:sldLayoutMkLst>
            <pc:docMk/>
            <pc:sldMasterMk cId="1307821694" sldId="2147484068"/>
            <pc:sldLayoutMk cId="1360712654" sldId="2147484094"/>
          </pc:sldLayoutMkLst>
        </pc:sldLayoutChg>
        <pc:sldLayoutChg chg="add mod replId">
          <pc:chgData name="Jacqueline Landaeta" userId="S::jlandaeta_girlscouts.org@girlscoutsconnect.org::9d428fb6-2588-4867-85a9-c66cafdfb80a" providerId="AD" clId="Web-{9D10EA58-AFEA-DBFF-2A1B-64B154EB52F6}" dt="2022-06-22T21:58:09.171" v="1"/>
          <pc:sldLayoutMkLst>
            <pc:docMk/>
            <pc:sldMasterMk cId="1307821694" sldId="2147484068"/>
            <pc:sldLayoutMk cId="3680073840" sldId="2147484095"/>
          </pc:sldLayoutMkLst>
        </pc:sldLayoutChg>
        <pc:sldLayoutChg chg="add mod replId">
          <pc:chgData name="Jacqueline Landaeta" userId="S::jlandaeta_girlscouts.org@girlscoutsconnect.org::9d428fb6-2588-4867-85a9-c66cafdfb80a" providerId="AD" clId="Web-{9D10EA58-AFEA-DBFF-2A1B-64B154EB52F6}" dt="2022-06-22T21:58:09.171" v="1"/>
          <pc:sldLayoutMkLst>
            <pc:docMk/>
            <pc:sldMasterMk cId="1307821694" sldId="2147484068"/>
            <pc:sldLayoutMk cId="3068724732" sldId="2147484096"/>
          </pc:sldLayoutMkLst>
        </pc:sldLayoutChg>
        <pc:sldLayoutChg chg="add mod replId">
          <pc:chgData name="Jacqueline Landaeta" userId="S::jlandaeta_girlscouts.org@girlscoutsconnect.org::9d428fb6-2588-4867-85a9-c66cafdfb80a" providerId="AD" clId="Web-{9D10EA58-AFEA-DBFF-2A1B-64B154EB52F6}" dt="2022-06-22T21:58:09.171" v="1"/>
          <pc:sldLayoutMkLst>
            <pc:docMk/>
            <pc:sldMasterMk cId="1307821694" sldId="2147484068"/>
            <pc:sldLayoutMk cId="793277394" sldId="2147484097"/>
          </pc:sldLayoutMkLst>
        </pc:sldLayoutChg>
        <pc:sldLayoutChg chg="add mod replId">
          <pc:chgData name="Jacqueline Landaeta" userId="S::jlandaeta_girlscouts.org@girlscoutsconnect.org::9d428fb6-2588-4867-85a9-c66cafdfb80a" providerId="AD" clId="Web-{9D10EA58-AFEA-DBFF-2A1B-64B154EB52F6}" dt="2022-06-22T21:58:09.171" v="1"/>
          <pc:sldLayoutMkLst>
            <pc:docMk/>
            <pc:sldMasterMk cId="1307821694" sldId="2147484068"/>
            <pc:sldLayoutMk cId="1085818113" sldId="2147484098"/>
          </pc:sldLayoutMkLst>
        </pc:sldLayoutChg>
        <pc:sldLayoutChg chg="add mod replId">
          <pc:chgData name="Jacqueline Landaeta" userId="S::jlandaeta_girlscouts.org@girlscoutsconnect.org::9d428fb6-2588-4867-85a9-c66cafdfb80a" providerId="AD" clId="Web-{9D10EA58-AFEA-DBFF-2A1B-64B154EB52F6}" dt="2022-06-22T21:58:09.171" v="1"/>
          <pc:sldLayoutMkLst>
            <pc:docMk/>
            <pc:sldMasterMk cId="1307821694" sldId="2147484068"/>
            <pc:sldLayoutMk cId="1959789180" sldId="2147484099"/>
          </pc:sldLayoutMkLst>
        </pc:sldLayoutChg>
        <pc:sldLayoutChg chg="add mod replId">
          <pc:chgData name="Jacqueline Landaeta" userId="S::jlandaeta_girlscouts.org@girlscoutsconnect.org::9d428fb6-2588-4867-85a9-c66cafdfb80a" providerId="AD" clId="Web-{9D10EA58-AFEA-DBFF-2A1B-64B154EB52F6}" dt="2022-06-22T21:58:09.171" v="1"/>
          <pc:sldLayoutMkLst>
            <pc:docMk/>
            <pc:sldMasterMk cId="1307821694" sldId="2147484068"/>
            <pc:sldLayoutMk cId="3284463524" sldId="2147484100"/>
          </pc:sldLayoutMkLst>
        </pc:sldLayoutChg>
        <pc:sldLayoutChg chg="add mod replId">
          <pc:chgData name="Jacqueline Landaeta" userId="S::jlandaeta_girlscouts.org@girlscoutsconnect.org::9d428fb6-2588-4867-85a9-c66cafdfb80a" providerId="AD" clId="Web-{9D10EA58-AFEA-DBFF-2A1B-64B154EB52F6}" dt="2022-06-22T21:58:09.171" v="1"/>
          <pc:sldLayoutMkLst>
            <pc:docMk/>
            <pc:sldMasterMk cId="1307821694" sldId="2147484068"/>
            <pc:sldLayoutMk cId="570825486" sldId="2147484101"/>
          </pc:sldLayoutMkLst>
        </pc:sldLayoutChg>
        <pc:sldLayoutChg chg="add mod replId">
          <pc:chgData name="Jacqueline Landaeta" userId="S::jlandaeta_girlscouts.org@girlscoutsconnect.org::9d428fb6-2588-4867-85a9-c66cafdfb80a" providerId="AD" clId="Web-{9D10EA58-AFEA-DBFF-2A1B-64B154EB52F6}" dt="2022-06-22T21:58:09.171" v="1"/>
          <pc:sldLayoutMkLst>
            <pc:docMk/>
            <pc:sldMasterMk cId="1307821694" sldId="2147484068"/>
            <pc:sldLayoutMk cId="1590744872" sldId="2147484102"/>
          </pc:sldLayoutMkLst>
        </pc:sldLayoutChg>
        <pc:sldLayoutChg chg="add mod replId">
          <pc:chgData name="Jacqueline Landaeta" userId="S::jlandaeta_girlscouts.org@girlscoutsconnect.org::9d428fb6-2588-4867-85a9-c66cafdfb80a" providerId="AD" clId="Web-{9D10EA58-AFEA-DBFF-2A1B-64B154EB52F6}" dt="2022-06-22T21:58:09.171" v="1"/>
          <pc:sldLayoutMkLst>
            <pc:docMk/>
            <pc:sldMasterMk cId="1307821694" sldId="2147484068"/>
            <pc:sldLayoutMk cId="342010587" sldId="2147484103"/>
          </pc:sldLayoutMkLst>
        </pc:sldLayoutChg>
        <pc:sldLayoutChg chg="add mod replId">
          <pc:chgData name="Jacqueline Landaeta" userId="S::jlandaeta_girlscouts.org@girlscoutsconnect.org::9d428fb6-2588-4867-85a9-c66cafdfb80a" providerId="AD" clId="Web-{9D10EA58-AFEA-DBFF-2A1B-64B154EB52F6}" dt="2022-06-22T21:58:09.171" v="1"/>
          <pc:sldLayoutMkLst>
            <pc:docMk/>
            <pc:sldMasterMk cId="1307821694" sldId="2147484068"/>
            <pc:sldLayoutMk cId="1118772097" sldId="2147484104"/>
          </pc:sldLayoutMkLst>
        </pc:sldLayoutChg>
        <pc:sldLayoutChg chg="add mod replId">
          <pc:chgData name="Jacqueline Landaeta" userId="S::jlandaeta_girlscouts.org@girlscoutsconnect.org::9d428fb6-2588-4867-85a9-c66cafdfb80a" providerId="AD" clId="Web-{9D10EA58-AFEA-DBFF-2A1B-64B154EB52F6}" dt="2022-06-22T21:58:09.171" v="1"/>
          <pc:sldLayoutMkLst>
            <pc:docMk/>
            <pc:sldMasterMk cId="1307821694" sldId="2147484068"/>
            <pc:sldLayoutMk cId="1970792936" sldId="2147484105"/>
          </pc:sldLayoutMkLst>
        </pc:sldLayoutChg>
        <pc:sldLayoutChg chg="add mod replId">
          <pc:chgData name="Jacqueline Landaeta" userId="S::jlandaeta_girlscouts.org@girlscoutsconnect.org::9d428fb6-2588-4867-85a9-c66cafdfb80a" providerId="AD" clId="Web-{9D10EA58-AFEA-DBFF-2A1B-64B154EB52F6}" dt="2022-06-22T21:58:09.171" v="1"/>
          <pc:sldLayoutMkLst>
            <pc:docMk/>
            <pc:sldMasterMk cId="1307821694" sldId="2147484068"/>
            <pc:sldLayoutMk cId="1842329039" sldId="2147484106"/>
          </pc:sldLayoutMkLst>
        </pc:sldLayoutChg>
        <pc:sldLayoutChg chg="add mod replId">
          <pc:chgData name="Jacqueline Landaeta" userId="S::jlandaeta_girlscouts.org@girlscoutsconnect.org::9d428fb6-2588-4867-85a9-c66cafdfb80a" providerId="AD" clId="Web-{9D10EA58-AFEA-DBFF-2A1B-64B154EB52F6}" dt="2022-06-22T21:58:09.171" v="1"/>
          <pc:sldLayoutMkLst>
            <pc:docMk/>
            <pc:sldMasterMk cId="1307821694" sldId="2147484068"/>
            <pc:sldLayoutMk cId="3673595794" sldId="2147484107"/>
          </pc:sldLayoutMkLst>
        </pc:sldLayoutChg>
        <pc:sldLayoutChg chg="add mod replId">
          <pc:chgData name="Jacqueline Landaeta" userId="S::jlandaeta_girlscouts.org@girlscoutsconnect.org::9d428fb6-2588-4867-85a9-c66cafdfb80a" providerId="AD" clId="Web-{9D10EA58-AFEA-DBFF-2A1B-64B154EB52F6}" dt="2022-06-22T21:58:09.171" v="1"/>
          <pc:sldLayoutMkLst>
            <pc:docMk/>
            <pc:sldMasterMk cId="1307821694" sldId="2147484068"/>
            <pc:sldLayoutMk cId="2563250535" sldId="2147484108"/>
          </pc:sldLayoutMkLst>
        </pc:sldLayoutChg>
        <pc:sldLayoutChg chg="add mod replId">
          <pc:chgData name="Jacqueline Landaeta" userId="S::jlandaeta_girlscouts.org@girlscoutsconnect.org::9d428fb6-2588-4867-85a9-c66cafdfb80a" providerId="AD" clId="Web-{9D10EA58-AFEA-DBFF-2A1B-64B154EB52F6}" dt="2022-06-22T21:58:09.171" v="1"/>
          <pc:sldLayoutMkLst>
            <pc:docMk/>
            <pc:sldMasterMk cId="1307821694" sldId="2147484068"/>
            <pc:sldLayoutMk cId="3507526608" sldId="2147484109"/>
          </pc:sldLayoutMkLst>
        </pc:sldLayoutChg>
        <pc:sldLayoutChg chg="add mod replId">
          <pc:chgData name="Jacqueline Landaeta" userId="S::jlandaeta_girlscouts.org@girlscoutsconnect.org::9d428fb6-2588-4867-85a9-c66cafdfb80a" providerId="AD" clId="Web-{9D10EA58-AFEA-DBFF-2A1B-64B154EB52F6}" dt="2022-06-22T21:58:09.171" v="1"/>
          <pc:sldLayoutMkLst>
            <pc:docMk/>
            <pc:sldMasterMk cId="1307821694" sldId="2147484068"/>
            <pc:sldLayoutMk cId="1230942731" sldId="2147484110"/>
          </pc:sldLayoutMkLst>
        </pc:sldLayoutChg>
        <pc:sldLayoutChg chg="add mod replId">
          <pc:chgData name="Jacqueline Landaeta" userId="S::jlandaeta_girlscouts.org@girlscoutsconnect.org::9d428fb6-2588-4867-85a9-c66cafdfb80a" providerId="AD" clId="Web-{9D10EA58-AFEA-DBFF-2A1B-64B154EB52F6}" dt="2022-06-22T21:58:09.171" v="1"/>
          <pc:sldLayoutMkLst>
            <pc:docMk/>
            <pc:sldMasterMk cId="1307821694" sldId="2147484068"/>
            <pc:sldLayoutMk cId="2325050237" sldId="2147484111"/>
          </pc:sldLayoutMkLst>
        </pc:sldLayoutChg>
        <pc:sldLayoutChg chg="add mod replId">
          <pc:chgData name="Jacqueline Landaeta" userId="S::jlandaeta_girlscouts.org@girlscoutsconnect.org::9d428fb6-2588-4867-85a9-c66cafdfb80a" providerId="AD" clId="Web-{9D10EA58-AFEA-DBFF-2A1B-64B154EB52F6}" dt="2022-06-22T21:58:09.171" v="1"/>
          <pc:sldLayoutMkLst>
            <pc:docMk/>
            <pc:sldMasterMk cId="1307821694" sldId="2147484068"/>
            <pc:sldLayoutMk cId="3669743153" sldId="2147484112"/>
          </pc:sldLayoutMkLst>
        </pc:sldLayoutChg>
        <pc:sldLayoutChg chg="add mod replId">
          <pc:chgData name="Jacqueline Landaeta" userId="S::jlandaeta_girlscouts.org@girlscoutsconnect.org::9d428fb6-2588-4867-85a9-c66cafdfb80a" providerId="AD" clId="Web-{9D10EA58-AFEA-DBFF-2A1B-64B154EB52F6}" dt="2022-06-22T21:58:09.171" v="1"/>
          <pc:sldLayoutMkLst>
            <pc:docMk/>
            <pc:sldMasterMk cId="1307821694" sldId="2147484068"/>
            <pc:sldLayoutMk cId="3372880823" sldId="2147484113"/>
          </pc:sldLayoutMkLst>
        </pc:sldLayoutChg>
        <pc:sldLayoutChg chg="add mod replId">
          <pc:chgData name="Jacqueline Landaeta" userId="S::jlandaeta_girlscouts.org@girlscoutsconnect.org::9d428fb6-2588-4867-85a9-c66cafdfb80a" providerId="AD" clId="Web-{9D10EA58-AFEA-DBFF-2A1B-64B154EB52F6}" dt="2022-06-22T21:58:09.171" v="1"/>
          <pc:sldLayoutMkLst>
            <pc:docMk/>
            <pc:sldMasterMk cId="1307821694" sldId="2147484068"/>
            <pc:sldLayoutMk cId="4017066092" sldId="2147484114"/>
          </pc:sldLayoutMkLst>
        </pc:sldLayoutChg>
        <pc:sldLayoutChg chg="add mod replId">
          <pc:chgData name="Jacqueline Landaeta" userId="S::jlandaeta_girlscouts.org@girlscoutsconnect.org::9d428fb6-2588-4867-85a9-c66cafdfb80a" providerId="AD" clId="Web-{9D10EA58-AFEA-DBFF-2A1B-64B154EB52F6}" dt="2022-06-22T21:58:09.171" v="1"/>
          <pc:sldLayoutMkLst>
            <pc:docMk/>
            <pc:sldMasterMk cId="1307821694" sldId="2147484068"/>
            <pc:sldLayoutMk cId="3739114861" sldId="2147484115"/>
          </pc:sldLayoutMkLst>
        </pc:sldLayoutChg>
        <pc:sldLayoutChg chg="add mod replId">
          <pc:chgData name="Jacqueline Landaeta" userId="S::jlandaeta_girlscouts.org@girlscoutsconnect.org::9d428fb6-2588-4867-85a9-c66cafdfb80a" providerId="AD" clId="Web-{9D10EA58-AFEA-DBFF-2A1B-64B154EB52F6}" dt="2022-06-22T21:58:09.171" v="1"/>
          <pc:sldLayoutMkLst>
            <pc:docMk/>
            <pc:sldMasterMk cId="1307821694" sldId="2147484068"/>
            <pc:sldLayoutMk cId="3902942016" sldId="2147484116"/>
          </pc:sldLayoutMkLst>
        </pc:sldLayoutChg>
        <pc:sldLayoutChg chg="add mod replId">
          <pc:chgData name="Jacqueline Landaeta" userId="S::jlandaeta_girlscouts.org@girlscoutsconnect.org::9d428fb6-2588-4867-85a9-c66cafdfb80a" providerId="AD" clId="Web-{9D10EA58-AFEA-DBFF-2A1B-64B154EB52F6}" dt="2022-06-22T21:58:09.171" v="1"/>
          <pc:sldLayoutMkLst>
            <pc:docMk/>
            <pc:sldMasterMk cId="1307821694" sldId="2147484068"/>
            <pc:sldLayoutMk cId="4276867495" sldId="2147484117"/>
          </pc:sldLayoutMkLst>
        </pc:sldLayoutChg>
        <pc:sldLayoutChg chg="add mod replId">
          <pc:chgData name="Jacqueline Landaeta" userId="S::jlandaeta_girlscouts.org@girlscoutsconnect.org::9d428fb6-2588-4867-85a9-c66cafdfb80a" providerId="AD" clId="Web-{9D10EA58-AFEA-DBFF-2A1B-64B154EB52F6}" dt="2022-06-22T21:58:09.171" v="1"/>
          <pc:sldLayoutMkLst>
            <pc:docMk/>
            <pc:sldMasterMk cId="1307821694" sldId="2147484068"/>
            <pc:sldLayoutMk cId="2957403125" sldId="2147484118"/>
          </pc:sldLayoutMkLst>
        </pc:sldLayoutChg>
        <pc:sldLayoutChg chg="add mod replId">
          <pc:chgData name="Jacqueline Landaeta" userId="S::jlandaeta_girlscouts.org@girlscoutsconnect.org::9d428fb6-2588-4867-85a9-c66cafdfb80a" providerId="AD" clId="Web-{9D10EA58-AFEA-DBFF-2A1B-64B154EB52F6}" dt="2022-06-22T21:58:09.171" v="1"/>
          <pc:sldLayoutMkLst>
            <pc:docMk/>
            <pc:sldMasterMk cId="1307821694" sldId="2147484068"/>
            <pc:sldLayoutMk cId="465602238" sldId="2147484119"/>
          </pc:sldLayoutMkLst>
        </pc:sldLayoutChg>
        <pc:sldLayoutChg chg="add mod replId">
          <pc:chgData name="Jacqueline Landaeta" userId="S::jlandaeta_girlscouts.org@girlscoutsconnect.org::9d428fb6-2588-4867-85a9-c66cafdfb80a" providerId="AD" clId="Web-{9D10EA58-AFEA-DBFF-2A1B-64B154EB52F6}" dt="2022-06-22T21:58:09.171" v="1"/>
          <pc:sldLayoutMkLst>
            <pc:docMk/>
            <pc:sldMasterMk cId="1307821694" sldId="2147484068"/>
            <pc:sldLayoutMk cId="2907633000" sldId="2147484120"/>
          </pc:sldLayoutMkLst>
        </pc:sldLayoutChg>
        <pc:sldLayoutChg chg="add mod replId">
          <pc:chgData name="Jacqueline Landaeta" userId="S::jlandaeta_girlscouts.org@girlscoutsconnect.org::9d428fb6-2588-4867-85a9-c66cafdfb80a" providerId="AD" clId="Web-{9D10EA58-AFEA-DBFF-2A1B-64B154EB52F6}" dt="2022-06-22T21:58:09.171" v="1"/>
          <pc:sldLayoutMkLst>
            <pc:docMk/>
            <pc:sldMasterMk cId="1307821694" sldId="2147484068"/>
            <pc:sldLayoutMk cId="1873791652" sldId="2147484121"/>
          </pc:sldLayoutMkLst>
        </pc:sldLayoutChg>
        <pc:sldLayoutChg chg="add mod replId">
          <pc:chgData name="Jacqueline Landaeta" userId="S::jlandaeta_girlscouts.org@girlscoutsconnect.org::9d428fb6-2588-4867-85a9-c66cafdfb80a" providerId="AD" clId="Web-{9D10EA58-AFEA-DBFF-2A1B-64B154EB52F6}" dt="2022-06-22T21:58:09.171" v="1"/>
          <pc:sldLayoutMkLst>
            <pc:docMk/>
            <pc:sldMasterMk cId="1307821694" sldId="2147484068"/>
            <pc:sldLayoutMk cId="3368080641" sldId="2147484122"/>
          </pc:sldLayoutMkLst>
        </pc:sldLayoutChg>
        <pc:sldLayoutChg chg="add mod replId">
          <pc:chgData name="Jacqueline Landaeta" userId="S::jlandaeta_girlscouts.org@girlscoutsconnect.org::9d428fb6-2588-4867-85a9-c66cafdfb80a" providerId="AD" clId="Web-{9D10EA58-AFEA-DBFF-2A1B-64B154EB52F6}" dt="2022-06-22T21:58:09.171" v="1"/>
          <pc:sldLayoutMkLst>
            <pc:docMk/>
            <pc:sldMasterMk cId="1307821694" sldId="2147484068"/>
            <pc:sldLayoutMk cId="733988395" sldId="2147484123"/>
          </pc:sldLayoutMkLst>
        </pc:sldLayoutChg>
        <pc:sldLayoutChg chg="add mod replId">
          <pc:chgData name="Jacqueline Landaeta" userId="S::jlandaeta_girlscouts.org@girlscoutsconnect.org::9d428fb6-2588-4867-85a9-c66cafdfb80a" providerId="AD" clId="Web-{9D10EA58-AFEA-DBFF-2A1B-64B154EB52F6}" dt="2022-06-22T21:58:09.171" v="1"/>
          <pc:sldLayoutMkLst>
            <pc:docMk/>
            <pc:sldMasterMk cId="1307821694" sldId="2147484068"/>
            <pc:sldLayoutMk cId="631585650" sldId="2147484124"/>
          </pc:sldLayoutMkLst>
        </pc:sldLayoutChg>
        <pc:sldLayoutChg chg="add mod replId">
          <pc:chgData name="Jacqueline Landaeta" userId="S::jlandaeta_girlscouts.org@girlscoutsconnect.org::9d428fb6-2588-4867-85a9-c66cafdfb80a" providerId="AD" clId="Web-{9D10EA58-AFEA-DBFF-2A1B-64B154EB52F6}" dt="2022-06-22T21:58:09.171" v="1"/>
          <pc:sldLayoutMkLst>
            <pc:docMk/>
            <pc:sldMasterMk cId="1307821694" sldId="2147484068"/>
            <pc:sldLayoutMk cId="2106560100" sldId="2147484125"/>
          </pc:sldLayoutMkLst>
        </pc:sldLayoutChg>
        <pc:sldLayoutChg chg="add mod replId">
          <pc:chgData name="Jacqueline Landaeta" userId="S::jlandaeta_girlscouts.org@girlscoutsconnect.org::9d428fb6-2588-4867-85a9-c66cafdfb80a" providerId="AD" clId="Web-{9D10EA58-AFEA-DBFF-2A1B-64B154EB52F6}" dt="2022-06-22T21:58:09.171" v="1"/>
          <pc:sldLayoutMkLst>
            <pc:docMk/>
            <pc:sldMasterMk cId="1307821694" sldId="2147484068"/>
            <pc:sldLayoutMk cId="1941416097" sldId="2147484126"/>
          </pc:sldLayoutMkLst>
        </pc:sldLayoutChg>
        <pc:sldLayoutChg chg="add mod replId">
          <pc:chgData name="Jacqueline Landaeta" userId="S::jlandaeta_girlscouts.org@girlscoutsconnect.org::9d428fb6-2588-4867-85a9-c66cafdfb80a" providerId="AD" clId="Web-{9D10EA58-AFEA-DBFF-2A1B-64B154EB52F6}" dt="2022-06-22T21:58:09.171" v="1"/>
          <pc:sldLayoutMkLst>
            <pc:docMk/>
            <pc:sldMasterMk cId="1307821694" sldId="2147484068"/>
            <pc:sldLayoutMk cId="2210296707" sldId="2147484127"/>
          </pc:sldLayoutMkLst>
        </pc:sldLayoutChg>
        <pc:sldLayoutChg chg="add mod replId">
          <pc:chgData name="Jacqueline Landaeta" userId="S::jlandaeta_girlscouts.org@girlscoutsconnect.org::9d428fb6-2588-4867-85a9-c66cafdfb80a" providerId="AD" clId="Web-{9D10EA58-AFEA-DBFF-2A1B-64B154EB52F6}" dt="2022-06-22T21:58:09.171" v="1"/>
          <pc:sldLayoutMkLst>
            <pc:docMk/>
            <pc:sldMasterMk cId="1307821694" sldId="2147484068"/>
            <pc:sldLayoutMk cId="999830897" sldId="2147484128"/>
          </pc:sldLayoutMkLst>
        </pc:sldLayoutChg>
        <pc:sldLayoutChg chg="add mod replId">
          <pc:chgData name="Jacqueline Landaeta" userId="S::jlandaeta_girlscouts.org@girlscoutsconnect.org::9d428fb6-2588-4867-85a9-c66cafdfb80a" providerId="AD" clId="Web-{9D10EA58-AFEA-DBFF-2A1B-64B154EB52F6}" dt="2022-06-22T21:58:09.171" v="1"/>
          <pc:sldLayoutMkLst>
            <pc:docMk/>
            <pc:sldMasterMk cId="1307821694" sldId="2147484068"/>
            <pc:sldLayoutMk cId="4167223017" sldId="2147484129"/>
          </pc:sldLayoutMkLst>
        </pc:sldLayoutChg>
        <pc:sldLayoutChg chg="add mod replId">
          <pc:chgData name="Jacqueline Landaeta" userId="S::jlandaeta_girlscouts.org@girlscoutsconnect.org::9d428fb6-2588-4867-85a9-c66cafdfb80a" providerId="AD" clId="Web-{9D10EA58-AFEA-DBFF-2A1B-64B154EB52F6}" dt="2022-06-22T21:58:09.171" v="1"/>
          <pc:sldLayoutMkLst>
            <pc:docMk/>
            <pc:sldMasterMk cId="1307821694" sldId="2147484068"/>
            <pc:sldLayoutMk cId="3463766063" sldId="2147484130"/>
          </pc:sldLayoutMkLst>
        </pc:sldLayoutChg>
        <pc:sldLayoutChg chg="add mod replId">
          <pc:chgData name="Jacqueline Landaeta" userId="S::jlandaeta_girlscouts.org@girlscoutsconnect.org::9d428fb6-2588-4867-85a9-c66cafdfb80a" providerId="AD" clId="Web-{9D10EA58-AFEA-DBFF-2A1B-64B154EB52F6}" dt="2022-06-22T21:58:09.171" v="1"/>
          <pc:sldLayoutMkLst>
            <pc:docMk/>
            <pc:sldMasterMk cId="1307821694" sldId="2147484068"/>
            <pc:sldLayoutMk cId="2470897307" sldId="2147484131"/>
          </pc:sldLayoutMkLst>
        </pc:sldLayoutChg>
        <pc:sldLayoutChg chg="add mod replId">
          <pc:chgData name="Jacqueline Landaeta" userId="S::jlandaeta_girlscouts.org@girlscoutsconnect.org::9d428fb6-2588-4867-85a9-c66cafdfb80a" providerId="AD" clId="Web-{9D10EA58-AFEA-DBFF-2A1B-64B154EB52F6}" dt="2022-06-22T21:58:09.171" v="1"/>
          <pc:sldLayoutMkLst>
            <pc:docMk/>
            <pc:sldMasterMk cId="1307821694" sldId="2147484068"/>
            <pc:sldLayoutMk cId="1249663680" sldId="2147484132"/>
          </pc:sldLayoutMkLst>
        </pc:sldLayoutChg>
        <pc:sldLayoutChg chg="add mod replId">
          <pc:chgData name="Jacqueline Landaeta" userId="S::jlandaeta_girlscouts.org@girlscoutsconnect.org::9d428fb6-2588-4867-85a9-c66cafdfb80a" providerId="AD" clId="Web-{9D10EA58-AFEA-DBFF-2A1B-64B154EB52F6}" dt="2022-06-22T21:58:09.171" v="1"/>
          <pc:sldLayoutMkLst>
            <pc:docMk/>
            <pc:sldMasterMk cId="1307821694" sldId="2147484068"/>
            <pc:sldLayoutMk cId="3618261980" sldId="2147484133"/>
          </pc:sldLayoutMkLst>
        </pc:sldLayoutChg>
        <pc:sldLayoutChg chg="add mod replId">
          <pc:chgData name="Jacqueline Landaeta" userId="S::jlandaeta_girlscouts.org@girlscoutsconnect.org::9d428fb6-2588-4867-85a9-c66cafdfb80a" providerId="AD" clId="Web-{9D10EA58-AFEA-DBFF-2A1B-64B154EB52F6}" dt="2022-06-22T21:58:09.171" v="1"/>
          <pc:sldLayoutMkLst>
            <pc:docMk/>
            <pc:sldMasterMk cId="1307821694" sldId="2147484068"/>
            <pc:sldLayoutMk cId="3265351219" sldId="2147484134"/>
          </pc:sldLayoutMkLst>
        </pc:sldLayoutChg>
        <pc:sldLayoutChg chg="add mod replId">
          <pc:chgData name="Jacqueline Landaeta" userId="S::jlandaeta_girlscouts.org@girlscoutsconnect.org::9d428fb6-2588-4867-85a9-c66cafdfb80a" providerId="AD" clId="Web-{9D10EA58-AFEA-DBFF-2A1B-64B154EB52F6}" dt="2022-06-22T21:58:09.171" v="1"/>
          <pc:sldLayoutMkLst>
            <pc:docMk/>
            <pc:sldMasterMk cId="1307821694" sldId="2147484068"/>
            <pc:sldLayoutMk cId="3514733156" sldId="2147484135"/>
          </pc:sldLayoutMkLst>
        </pc:sldLayoutChg>
        <pc:sldLayoutChg chg="add mod replId">
          <pc:chgData name="Jacqueline Landaeta" userId="S::jlandaeta_girlscouts.org@girlscoutsconnect.org::9d428fb6-2588-4867-85a9-c66cafdfb80a" providerId="AD" clId="Web-{9D10EA58-AFEA-DBFF-2A1B-64B154EB52F6}" dt="2022-06-22T21:58:09.171" v="1"/>
          <pc:sldLayoutMkLst>
            <pc:docMk/>
            <pc:sldMasterMk cId="1307821694" sldId="2147484068"/>
            <pc:sldLayoutMk cId="3877353232" sldId="2147484136"/>
          </pc:sldLayoutMkLst>
        </pc:sldLayoutChg>
        <pc:sldLayoutChg chg="add mod replId">
          <pc:chgData name="Jacqueline Landaeta" userId="S::jlandaeta_girlscouts.org@girlscoutsconnect.org::9d428fb6-2588-4867-85a9-c66cafdfb80a" providerId="AD" clId="Web-{9D10EA58-AFEA-DBFF-2A1B-64B154EB52F6}" dt="2022-06-22T21:58:09.171" v="1"/>
          <pc:sldLayoutMkLst>
            <pc:docMk/>
            <pc:sldMasterMk cId="1307821694" sldId="2147484068"/>
            <pc:sldLayoutMk cId="3191087820" sldId="2147484137"/>
          </pc:sldLayoutMkLst>
        </pc:sldLayoutChg>
        <pc:sldLayoutChg chg="add mod replId">
          <pc:chgData name="Jacqueline Landaeta" userId="S::jlandaeta_girlscouts.org@girlscoutsconnect.org::9d428fb6-2588-4867-85a9-c66cafdfb80a" providerId="AD" clId="Web-{9D10EA58-AFEA-DBFF-2A1B-64B154EB52F6}" dt="2022-06-22T21:58:09.171" v="1"/>
          <pc:sldLayoutMkLst>
            <pc:docMk/>
            <pc:sldMasterMk cId="1307821694" sldId="2147484068"/>
            <pc:sldLayoutMk cId="1239179886" sldId="2147484138"/>
          </pc:sldLayoutMkLst>
        </pc:sldLayoutChg>
        <pc:sldLayoutChg chg="add mod replId">
          <pc:chgData name="Jacqueline Landaeta" userId="S::jlandaeta_girlscouts.org@girlscoutsconnect.org::9d428fb6-2588-4867-85a9-c66cafdfb80a" providerId="AD" clId="Web-{9D10EA58-AFEA-DBFF-2A1B-64B154EB52F6}" dt="2022-06-22T21:58:09.171" v="1"/>
          <pc:sldLayoutMkLst>
            <pc:docMk/>
            <pc:sldMasterMk cId="1307821694" sldId="2147484068"/>
            <pc:sldLayoutMk cId="848900893" sldId="2147484139"/>
          </pc:sldLayoutMkLst>
        </pc:sldLayoutChg>
        <pc:sldLayoutChg chg="add mod replId">
          <pc:chgData name="Jacqueline Landaeta" userId="S::jlandaeta_girlscouts.org@girlscoutsconnect.org::9d428fb6-2588-4867-85a9-c66cafdfb80a" providerId="AD" clId="Web-{9D10EA58-AFEA-DBFF-2A1B-64B154EB52F6}" dt="2022-06-22T21:58:09.171" v="1"/>
          <pc:sldLayoutMkLst>
            <pc:docMk/>
            <pc:sldMasterMk cId="1307821694" sldId="2147484068"/>
            <pc:sldLayoutMk cId="3419115674" sldId="2147484140"/>
          </pc:sldLayoutMkLst>
        </pc:sldLayoutChg>
        <pc:sldLayoutChg chg="add mod replId">
          <pc:chgData name="Jacqueline Landaeta" userId="S::jlandaeta_girlscouts.org@girlscoutsconnect.org::9d428fb6-2588-4867-85a9-c66cafdfb80a" providerId="AD" clId="Web-{9D10EA58-AFEA-DBFF-2A1B-64B154EB52F6}" dt="2022-06-22T21:58:09.171" v="1"/>
          <pc:sldLayoutMkLst>
            <pc:docMk/>
            <pc:sldMasterMk cId="1307821694" sldId="2147484068"/>
            <pc:sldLayoutMk cId="580733217" sldId="2147484141"/>
          </pc:sldLayoutMkLst>
        </pc:sldLayoutChg>
        <pc:sldLayoutChg chg="add mod replId">
          <pc:chgData name="Jacqueline Landaeta" userId="S::jlandaeta_girlscouts.org@girlscoutsconnect.org::9d428fb6-2588-4867-85a9-c66cafdfb80a" providerId="AD" clId="Web-{9D10EA58-AFEA-DBFF-2A1B-64B154EB52F6}" dt="2022-06-22T21:58:09.171" v="1"/>
          <pc:sldLayoutMkLst>
            <pc:docMk/>
            <pc:sldMasterMk cId="1307821694" sldId="2147484068"/>
            <pc:sldLayoutMk cId="1292457193" sldId="2147484142"/>
          </pc:sldLayoutMkLst>
        </pc:sldLayoutChg>
        <pc:sldLayoutChg chg="add mod replId">
          <pc:chgData name="Jacqueline Landaeta" userId="S::jlandaeta_girlscouts.org@girlscoutsconnect.org::9d428fb6-2588-4867-85a9-c66cafdfb80a" providerId="AD" clId="Web-{9D10EA58-AFEA-DBFF-2A1B-64B154EB52F6}" dt="2022-06-22T21:58:09.171" v="1"/>
          <pc:sldLayoutMkLst>
            <pc:docMk/>
            <pc:sldMasterMk cId="1307821694" sldId="2147484068"/>
            <pc:sldLayoutMk cId="1124663679" sldId="2147484143"/>
          </pc:sldLayoutMkLst>
        </pc:sldLayoutChg>
        <pc:sldLayoutChg chg="add mod replId">
          <pc:chgData name="Jacqueline Landaeta" userId="S::jlandaeta_girlscouts.org@girlscoutsconnect.org::9d428fb6-2588-4867-85a9-c66cafdfb80a" providerId="AD" clId="Web-{9D10EA58-AFEA-DBFF-2A1B-64B154EB52F6}" dt="2022-06-22T21:58:09.171" v="1"/>
          <pc:sldLayoutMkLst>
            <pc:docMk/>
            <pc:sldMasterMk cId="1307821694" sldId="2147484068"/>
            <pc:sldLayoutMk cId="3655637866" sldId="2147484144"/>
          </pc:sldLayoutMkLst>
        </pc:sldLayoutChg>
        <pc:sldLayoutChg chg="add mod replId">
          <pc:chgData name="Jacqueline Landaeta" userId="S::jlandaeta_girlscouts.org@girlscoutsconnect.org::9d428fb6-2588-4867-85a9-c66cafdfb80a" providerId="AD" clId="Web-{9D10EA58-AFEA-DBFF-2A1B-64B154EB52F6}" dt="2022-06-22T21:58:09.171" v="1"/>
          <pc:sldLayoutMkLst>
            <pc:docMk/>
            <pc:sldMasterMk cId="1307821694" sldId="2147484068"/>
            <pc:sldLayoutMk cId="4271214190" sldId="2147484145"/>
          </pc:sldLayoutMkLst>
        </pc:sldLayoutChg>
        <pc:sldLayoutChg chg="add mod replId">
          <pc:chgData name="Jacqueline Landaeta" userId="S::jlandaeta_girlscouts.org@girlscoutsconnect.org::9d428fb6-2588-4867-85a9-c66cafdfb80a" providerId="AD" clId="Web-{9D10EA58-AFEA-DBFF-2A1B-64B154EB52F6}" dt="2022-06-22T21:58:09.171" v="1"/>
          <pc:sldLayoutMkLst>
            <pc:docMk/>
            <pc:sldMasterMk cId="1307821694" sldId="2147484068"/>
            <pc:sldLayoutMk cId="2280600367" sldId="2147484146"/>
          </pc:sldLayoutMkLst>
        </pc:sldLayoutChg>
        <pc:sldLayoutChg chg="add mod replId">
          <pc:chgData name="Jacqueline Landaeta" userId="S::jlandaeta_girlscouts.org@girlscoutsconnect.org::9d428fb6-2588-4867-85a9-c66cafdfb80a" providerId="AD" clId="Web-{9D10EA58-AFEA-DBFF-2A1B-64B154EB52F6}" dt="2022-06-22T21:58:09.171" v="1"/>
          <pc:sldLayoutMkLst>
            <pc:docMk/>
            <pc:sldMasterMk cId="1307821694" sldId="2147484068"/>
            <pc:sldLayoutMk cId="1989134559" sldId="2147484147"/>
          </pc:sldLayoutMkLst>
        </pc:sldLayoutChg>
        <pc:sldLayoutChg chg="add mod replId">
          <pc:chgData name="Jacqueline Landaeta" userId="S::jlandaeta_girlscouts.org@girlscoutsconnect.org::9d428fb6-2588-4867-85a9-c66cafdfb80a" providerId="AD" clId="Web-{9D10EA58-AFEA-DBFF-2A1B-64B154EB52F6}" dt="2022-06-22T21:58:09.171" v="1"/>
          <pc:sldLayoutMkLst>
            <pc:docMk/>
            <pc:sldMasterMk cId="1307821694" sldId="2147484068"/>
            <pc:sldLayoutMk cId="1006479674" sldId="2147484148"/>
          </pc:sldLayoutMkLst>
        </pc:sldLayoutChg>
        <pc:sldLayoutChg chg="add mod replId">
          <pc:chgData name="Jacqueline Landaeta" userId="S::jlandaeta_girlscouts.org@girlscoutsconnect.org::9d428fb6-2588-4867-85a9-c66cafdfb80a" providerId="AD" clId="Web-{9D10EA58-AFEA-DBFF-2A1B-64B154EB52F6}" dt="2022-06-22T21:58:09.171" v="1"/>
          <pc:sldLayoutMkLst>
            <pc:docMk/>
            <pc:sldMasterMk cId="1307821694" sldId="2147484068"/>
            <pc:sldLayoutMk cId="3761845766" sldId="2147484149"/>
          </pc:sldLayoutMkLst>
        </pc:sldLayoutChg>
        <pc:sldLayoutChg chg="add mod replId">
          <pc:chgData name="Jacqueline Landaeta" userId="S::jlandaeta_girlscouts.org@girlscoutsconnect.org::9d428fb6-2588-4867-85a9-c66cafdfb80a" providerId="AD" clId="Web-{9D10EA58-AFEA-DBFF-2A1B-64B154EB52F6}" dt="2022-06-22T21:58:09.171" v="1"/>
          <pc:sldLayoutMkLst>
            <pc:docMk/>
            <pc:sldMasterMk cId="1307821694" sldId="2147484068"/>
            <pc:sldLayoutMk cId="1264184774" sldId="2147484150"/>
          </pc:sldLayoutMkLst>
        </pc:sldLayoutChg>
        <pc:sldLayoutChg chg="add mod replId">
          <pc:chgData name="Jacqueline Landaeta" userId="S::jlandaeta_girlscouts.org@girlscoutsconnect.org::9d428fb6-2588-4867-85a9-c66cafdfb80a" providerId="AD" clId="Web-{9D10EA58-AFEA-DBFF-2A1B-64B154EB52F6}" dt="2022-06-22T21:58:09.171" v="1"/>
          <pc:sldLayoutMkLst>
            <pc:docMk/>
            <pc:sldMasterMk cId="1307821694" sldId="2147484068"/>
            <pc:sldLayoutMk cId="2206905810" sldId="2147484151"/>
          </pc:sldLayoutMkLst>
        </pc:sldLayoutChg>
        <pc:sldLayoutChg chg="add mod replId">
          <pc:chgData name="Jacqueline Landaeta" userId="S::jlandaeta_girlscouts.org@girlscoutsconnect.org::9d428fb6-2588-4867-85a9-c66cafdfb80a" providerId="AD" clId="Web-{9D10EA58-AFEA-DBFF-2A1B-64B154EB52F6}" dt="2022-06-22T21:58:09.171" v="1"/>
          <pc:sldLayoutMkLst>
            <pc:docMk/>
            <pc:sldMasterMk cId="1307821694" sldId="2147484068"/>
            <pc:sldLayoutMk cId="1500813632" sldId="2147484152"/>
          </pc:sldLayoutMkLst>
        </pc:sldLayoutChg>
        <pc:sldLayoutChg chg="add mod replId">
          <pc:chgData name="Jacqueline Landaeta" userId="S::jlandaeta_girlscouts.org@girlscoutsconnect.org::9d428fb6-2588-4867-85a9-c66cafdfb80a" providerId="AD" clId="Web-{9D10EA58-AFEA-DBFF-2A1B-64B154EB52F6}" dt="2022-06-22T21:58:09.171" v="1"/>
          <pc:sldLayoutMkLst>
            <pc:docMk/>
            <pc:sldMasterMk cId="1307821694" sldId="2147484068"/>
            <pc:sldLayoutMk cId="2327964844" sldId="2147484153"/>
          </pc:sldLayoutMkLst>
        </pc:sldLayoutChg>
        <pc:sldLayoutChg chg="add mod replId">
          <pc:chgData name="Jacqueline Landaeta" userId="S::jlandaeta_girlscouts.org@girlscoutsconnect.org::9d428fb6-2588-4867-85a9-c66cafdfb80a" providerId="AD" clId="Web-{9D10EA58-AFEA-DBFF-2A1B-64B154EB52F6}" dt="2022-06-22T21:58:09.171" v="1"/>
          <pc:sldLayoutMkLst>
            <pc:docMk/>
            <pc:sldMasterMk cId="1307821694" sldId="2147484068"/>
            <pc:sldLayoutMk cId="3182327942" sldId="2147484154"/>
          </pc:sldLayoutMkLst>
        </pc:sldLayoutChg>
        <pc:sldLayoutChg chg="add mod replId">
          <pc:chgData name="Jacqueline Landaeta" userId="S::jlandaeta_girlscouts.org@girlscoutsconnect.org::9d428fb6-2588-4867-85a9-c66cafdfb80a" providerId="AD" clId="Web-{9D10EA58-AFEA-DBFF-2A1B-64B154EB52F6}" dt="2022-06-22T21:58:09.171" v="1"/>
          <pc:sldLayoutMkLst>
            <pc:docMk/>
            <pc:sldMasterMk cId="1307821694" sldId="2147484068"/>
            <pc:sldLayoutMk cId="2378761951" sldId="2147484155"/>
          </pc:sldLayoutMkLst>
        </pc:sldLayoutChg>
        <pc:sldLayoutChg chg="add mod replId">
          <pc:chgData name="Jacqueline Landaeta" userId="S::jlandaeta_girlscouts.org@girlscoutsconnect.org::9d428fb6-2588-4867-85a9-c66cafdfb80a" providerId="AD" clId="Web-{9D10EA58-AFEA-DBFF-2A1B-64B154EB52F6}" dt="2022-06-22T21:58:09.171" v="1"/>
          <pc:sldLayoutMkLst>
            <pc:docMk/>
            <pc:sldMasterMk cId="1307821694" sldId="2147484068"/>
            <pc:sldLayoutMk cId="2516209602" sldId="2147484156"/>
          </pc:sldLayoutMkLst>
        </pc:sldLayoutChg>
        <pc:sldLayoutChg chg="add mod replId">
          <pc:chgData name="Jacqueline Landaeta" userId="S::jlandaeta_girlscouts.org@girlscoutsconnect.org::9d428fb6-2588-4867-85a9-c66cafdfb80a" providerId="AD" clId="Web-{9D10EA58-AFEA-DBFF-2A1B-64B154EB52F6}" dt="2022-06-22T21:58:09.171" v="1"/>
          <pc:sldLayoutMkLst>
            <pc:docMk/>
            <pc:sldMasterMk cId="1307821694" sldId="2147484068"/>
            <pc:sldLayoutMk cId="2646146945" sldId="2147484157"/>
          </pc:sldLayoutMkLst>
        </pc:sldLayoutChg>
        <pc:sldLayoutChg chg="add mod replId">
          <pc:chgData name="Jacqueline Landaeta" userId="S::jlandaeta_girlscouts.org@girlscoutsconnect.org::9d428fb6-2588-4867-85a9-c66cafdfb80a" providerId="AD" clId="Web-{9D10EA58-AFEA-DBFF-2A1B-64B154EB52F6}" dt="2022-06-22T21:58:09.171" v="1"/>
          <pc:sldLayoutMkLst>
            <pc:docMk/>
            <pc:sldMasterMk cId="1307821694" sldId="2147484068"/>
            <pc:sldLayoutMk cId="791494118" sldId="2147484158"/>
          </pc:sldLayoutMkLst>
        </pc:sldLayoutChg>
        <pc:sldLayoutChg chg="add mod replId">
          <pc:chgData name="Jacqueline Landaeta" userId="S::jlandaeta_girlscouts.org@girlscoutsconnect.org::9d428fb6-2588-4867-85a9-c66cafdfb80a" providerId="AD" clId="Web-{9D10EA58-AFEA-DBFF-2A1B-64B154EB52F6}" dt="2022-06-22T21:58:09.171" v="1"/>
          <pc:sldLayoutMkLst>
            <pc:docMk/>
            <pc:sldMasterMk cId="1307821694" sldId="2147484068"/>
            <pc:sldLayoutMk cId="1147923869" sldId="2147484159"/>
          </pc:sldLayoutMkLst>
        </pc:sldLayoutChg>
        <pc:sldLayoutChg chg="add mod replId">
          <pc:chgData name="Jacqueline Landaeta" userId="S::jlandaeta_girlscouts.org@girlscoutsconnect.org::9d428fb6-2588-4867-85a9-c66cafdfb80a" providerId="AD" clId="Web-{9D10EA58-AFEA-DBFF-2A1B-64B154EB52F6}" dt="2022-06-22T21:58:09.171" v="1"/>
          <pc:sldLayoutMkLst>
            <pc:docMk/>
            <pc:sldMasterMk cId="1307821694" sldId="2147484068"/>
            <pc:sldLayoutMk cId="3498112329" sldId="2147484160"/>
          </pc:sldLayoutMkLst>
        </pc:sldLayoutChg>
        <pc:sldLayoutChg chg="add mod replId">
          <pc:chgData name="Jacqueline Landaeta" userId="S::jlandaeta_girlscouts.org@girlscoutsconnect.org::9d428fb6-2588-4867-85a9-c66cafdfb80a" providerId="AD" clId="Web-{9D10EA58-AFEA-DBFF-2A1B-64B154EB52F6}" dt="2022-06-22T21:58:09.171" v="1"/>
          <pc:sldLayoutMkLst>
            <pc:docMk/>
            <pc:sldMasterMk cId="1307821694" sldId="2147484068"/>
            <pc:sldLayoutMk cId="159982626" sldId="2147484161"/>
          </pc:sldLayoutMkLst>
        </pc:sldLayoutChg>
        <pc:sldLayoutChg chg="add mod replId">
          <pc:chgData name="Jacqueline Landaeta" userId="S::jlandaeta_girlscouts.org@girlscoutsconnect.org::9d428fb6-2588-4867-85a9-c66cafdfb80a" providerId="AD" clId="Web-{9D10EA58-AFEA-DBFF-2A1B-64B154EB52F6}" dt="2022-06-22T21:58:09.171" v="1"/>
          <pc:sldLayoutMkLst>
            <pc:docMk/>
            <pc:sldMasterMk cId="1307821694" sldId="2147484068"/>
            <pc:sldLayoutMk cId="1040045776" sldId="2147484162"/>
          </pc:sldLayoutMkLst>
        </pc:sldLayoutChg>
        <pc:sldLayoutChg chg="add mod replId">
          <pc:chgData name="Jacqueline Landaeta" userId="S::jlandaeta_girlscouts.org@girlscoutsconnect.org::9d428fb6-2588-4867-85a9-c66cafdfb80a" providerId="AD" clId="Web-{9D10EA58-AFEA-DBFF-2A1B-64B154EB52F6}" dt="2022-06-22T21:58:09.171" v="1"/>
          <pc:sldLayoutMkLst>
            <pc:docMk/>
            <pc:sldMasterMk cId="1307821694" sldId="2147484068"/>
            <pc:sldLayoutMk cId="3275912661" sldId="2147484163"/>
          </pc:sldLayoutMkLst>
        </pc:sldLayoutChg>
        <pc:sldLayoutChg chg="add mod replId">
          <pc:chgData name="Jacqueline Landaeta" userId="S::jlandaeta_girlscouts.org@girlscoutsconnect.org::9d428fb6-2588-4867-85a9-c66cafdfb80a" providerId="AD" clId="Web-{9D10EA58-AFEA-DBFF-2A1B-64B154EB52F6}" dt="2022-06-22T21:58:09.171" v="1"/>
          <pc:sldLayoutMkLst>
            <pc:docMk/>
            <pc:sldMasterMk cId="1307821694" sldId="2147484068"/>
            <pc:sldLayoutMk cId="2049775448" sldId="2147484164"/>
          </pc:sldLayoutMkLst>
        </pc:sldLayoutChg>
        <pc:sldLayoutChg chg="add mod replId">
          <pc:chgData name="Jacqueline Landaeta" userId="S::jlandaeta_girlscouts.org@girlscoutsconnect.org::9d428fb6-2588-4867-85a9-c66cafdfb80a" providerId="AD" clId="Web-{9D10EA58-AFEA-DBFF-2A1B-64B154EB52F6}" dt="2022-06-22T21:58:09.171" v="1"/>
          <pc:sldLayoutMkLst>
            <pc:docMk/>
            <pc:sldMasterMk cId="1307821694" sldId="2147484068"/>
            <pc:sldLayoutMk cId="1386461081" sldId="2147484165"/>
          </pc:sldLayoutMkLst>
        </pc:sldLayoutChg>
        <pc:sldLayoutChg chg="add mod replId">
          <pc:chgData name="Jacqueline Landaeta" userId="S::jlandaeta_girlscouts.org@girlscoutsconnect.org::9d428fb6-2588-4867-85a9-c66cafdfb80a" providerId="AD" clId="Web-{9D10EA58-AFEA-DBFF-2A1B-64B154EB52F6}" dt="2022-06-22T21:58:09.171" v="1"/>
          <pc:sldLayoutMkLst>
            <pc:docMk/>
            <pc:sldMasterMk cId="1307821694" sldId="2147484068"/>
            <pc:sldLayoutMk cId="3898263020" sldId="2147484166"/>
          </pc:sldLayoutMkLst>
        </pc:sldLayoutChg>
        <pc:sldLayoutChg chg="add mod replId">
          <pc:chgData name="Jacqueline Landaeta" userId="S::jlandaeta_girlscouts.org@girlscoutsconnect.org::9d428fb6-2588-4867-85a9-c66cafdfb80a" providerId="AD" clId="Web-{9D10EA58-AFEA-DBFF-2A1B-64B154EB52F6}" dt="2022-06-22T21:58:09.171" v="1"/>
          <pc:sldLayoutMkLst>
            <pc:docMk/>
            <pc:sldMasterMk cId="1307821694" sldId="2147484068"/>
            <pc:sldLayoutMk cId="2987813516" sldId="2147484167"/>
          </pc:sldLayoutMkLst>
        </pc:sldLayoutChg>
        <pc:sldLayoutChg chg="add mod replId">
          <pc:chgData name="Jacqueline Landaeta" userId="S::jlandaeta_girlscouts.org@girlscoutsconnect.org::9d428fb6-2588-4867-85a9-c66cafdfb80a" providerId="AD" clId="Web-{9D10EA58-AFEA-DBFF-2A1B-64B154EB52F6}" dt="2022-06-22T21:58:09.171" v="1"/>
          <pc:sldLayoutMkLst>
            <pc:docMk/>
            <pc:sldMasterMk cId="1307821694" sldId="2147484068"/>
            <pc:sldLayoutMk cId="443524146" sldId="2147484168"/>
          </pc:sldLayoutMkLst>
        </pc:sldLayoutChg>
        <pc:sldLayoutChg chg="add mod replId">
          <pc:chgData name="Jacqueline Landaeta" userId="S::jlandaeta_girlscouts.org@girlscoutsconnect.org::9d428fb6-2588-4867-85a9-c66cafdfb80a" providerId="AD" clId="Web-{9D10EA58-AFEA-DBFF-2A1B-64B154EB52F6}" dt="2022-06-22T21:58:09.171" v="1"/>
          <pc:sldLayoutMkLst>
            <pc:docMk/>
            <pc:sldMasterMk cId="1307821694" sldId="2147484068"/>
            <pc:sldLayoutMk cId="2138321646" sldId="2147484169"/>
          </pc:sldLayoutMkLst>
        </pc:sldLayoutChg>
        <pc:sldLayoutChg chg="add mod replId">
          <pc:chgData name="Jacqueline Landaeta" userId="S::jlandaeta_girlscouts.org@girlscoutsconnect.org::9d428fb6-2588-4867-85a9-c66cafdfb80a" providerId="AD" clId="Web-{9D10EA58-AFEA-DBFF-2A1B-64B154EB52F6}" dt="2022-06-22T21:58:09.171" v="1"/>
          <pc:sldLayoutMkLst>
            <pc:docMk/>
            <pc:sldMasterMk cId="1307821694" sldId="2147484068"/>
            <pc:sldLayoutMk cId="1836951543" sldId="2147484170"/>
          </pc:sldLayoutMkLst>
        </pc:sldLayoutChg>
        <pc:sldLayoutChg chg="add mod replId">
          <pc:chgData name="Jacqueline Landaeta" userId="S::jlandaeta_girlscouts.org@girlscoutsconnect.org::9d428fb6-2588-4867-85a9-c66cafdfb80a" providerId="AD" clId="Web-{9D10EA58-AFEA-DBFF-2A1B-64B154EB52F6}" dt="2022-06-22T21:58:09.171" v="1"/>
          <pc:sldLayoutMkLst>
            <pc:docMk/>
            <pc:sldMasterMk cId="1307821694" sldId="2147484068"/>
            <pc:sldLayoutMk cId="2384298889" sldId="2147484171"/>
          </pc:sldLayoutMkLst>
        </pc:sldLayoutChg>
        <pc:sldLayoutChg chg="add mod replId">
          <pc:chgData name="Jacqueline Landaeta" userId="S::jlandaeta_girlscouts.org@girlscoutsconnect.org::9d428fb6-2588-4867-85a9-c66cafdfb80a" providerId="AD" clId="Web-{9D10EA58-AFEA-DBFF-2A1B-64B154EB52F6}" dt="2022-06-22T21:58:09.171" v="1"/>
          <pc:sldLayoutMkLst>
            <pc:docMk/>
            <pc:sldMasterMk cId="1307821694" sldId="2147484068"/>
            <pc:sldLayoutMk cId="4036402490" sldId="2147484172"/>
          </pc:sldLayoutMkLst>
        </pc:sldLayoutChg>
        <pc:sldLayoutChg chg="add mod replId">
          <pc:chgData name="Jacqueline Landaeta" userId="S::jlandaeta_girlscouts.org@girlscoutsconnect.org::9d428fb6-2588-4867-85a9-c66cafdfb80a" providerId="AD" clId="Web-{9D10EA58-AFEA-DBFF-2A1B-64B154EB52F6}" dt="2022-06-22T21:58:09.171" v="1"/>
          <pc:sldLayoutMkLst>
            <pc:docMk/>
            <pc:sldMasterMk cId="1307821694" sldId="2147484068"/>
            <pc:sldLayoutMk cId="2791535542" sldId="2147484173"/>
          </pc:sldLayoutMkLst>
        </pc:sldLayoutChg>
        <pc:sldLayoutChg chg="add mod replId">
          <pc:chgData name="Jacqueline Landaeta" userId="S::jlandaeta_girlscouts.org@girlscoutsconnect.org::9d428fb6-2588-4867-85a9-c66cafdfb80a" providerId="AD" clId="Web-{9D10EA58-AFEA-DBFF-2A1B-64B154EB52F6}" dt="2022-06-22T21:58:09.171" v="1"/>
          <pc:sldLayoutMkLst>
            <pc:docMk/>
            <pc:sldMasterMk cId="1307821694" sldId="2147484068"/>
            <pc:sldLayoutMk cId="3645023520" sldId="2147484174"/>
          </pc:sldLayoutMkLst>
        </pc:sldLayoutChg>
        <pc:sldLayoutChg chg="add mod replId">
          <pc:chgData name="Jacqueline Landaeta" userId="S::jlandaeta_girlscouts.org@girlscoutsconnect.org::9d428fb6-2588-4867-85a9-c66cafdfb80a" providerId="AD" clId="Web-{9D10EA58-AFEA-DBFF-2A1B-64B154EB52F6}" dt="2022-06-22T21:58:09.171" v="1"/>
          <pc:sldLayoutMkLst>
            <pc:docMk/>
            <pc:sldMasterMk cId="1307821694" sldId="2147484068"/>
            <pc:sldLayoutMk cId="1433279759" sldId="2147484175"/>
          </pc:sldLayoutMkLst>
        </pc:sldLayoutChg>
        <pc:sldLayoutChg chg="add mod replId">
          <pc:chgData name="Jacqueline Landaeta" userId="S::jlandaeta_girlscouts.org@girlscoutsconnect.org::9d428fb6-2588-4867-85a9-c66cafdfb80a" providerId="AD" clId="Web-{9D10EA58-AFEA-DBFF-2A1B-64B154EB52F6}" dt="2022-06-22T21:58:09.171" v="1"/>
          <pc:sldLayoutMkLst>
            <pc:docMk/>
            <pc:sldMasterMk cId="1307821694" sldId="2147484068"/>
            <pc:sldLayoutMk cId="3620250601" sldId="2147484176"/>
          </pc:sldLayoutMkLst>
        </pc:sldLayoutChg>
        <pc:sldLayoutChg chg="add mod replId">
          <pc:chgData name="Jacqueline Landaeta" userId="S::jlandaeta_girlscouts.org@girlscoutsconnect.org::9d428fb6-2588-4867-85a9-c66cafdfb80a" providerId="AD" clId="Web-{9D10EA58-AFEA-DBFF-2A1B-64B154EB52F6}" dt="2022-06-22T21:58:09.171" v="1"/>
          <pc:sldLayoutMkLst>
            <pc:docMk/>
            <pc:sldMasterMk cId="1307821694" sldId="2147484068"/>
            <pc:sldLayoutMk cId="3857421426" sldId="2147484177"/>
          </pc:sldLayoutMkLst>
        </pc:sldLayoutChg>
        <pc:sldLayoutChg chg="add mod replId">
          <pc:chgData name="Jacqueline Landaeta" userId="S::jlandaeta_girlscouts.org@girlscoutsconnect.org::9d428fb6-2588-4867-85a9-c66cafdfb80a" providerId="AD" clId="Web-{9D10EA58-AFEA-DBFF-2A1B-64B154EB52F6}" dt="2022-06-22T21:58:09.171" v="1"/>
          <pc:sldLayoutMkLst>
            <pc:docMk/>
            <pc:sldMasterMk cId="1307821694" sldId="2147484068"/>
            <pc:sldLayoutMk cId="467284038" sldId="2147484178"/>
          </pc:sldLayoutMkLst>
        </pc:sldLayoutChg>
        <pc:sldLayoutChg chg="add mod replId">
          <pc:chgData name="Jacqueline Landaeta" userId="S::jlandaeta_girlscouts.org@girlscoutsconnect.org::9d428fb6-2588-4867-85a9-c66cafdfb80a" providerId="AD" clId="Web-{9D10EA58-AFEA-DBFF-2A1B-64B154EB52F6}" dt="2022-06-22T21:58:09.171" v="1"/>
          <pc:sldLayoutMkLst>
            <pc:docMk/>
            <pc:sldMasterMk cId="1307821694" sldId="2147484068"/>
            <pc:sldLayoutMk cId="2303144768" sldId="2147484179"/>
          </pc:sldLayoutMkLst>
        </pc:sldLayoutChg>
        <pc:sldLayoutChg chg="add mod replId">
          <pc:chgData name="Jacqueline Landaeta" userId="S::jlandaeta_girlscouts.org@girlscoutsconnect.org::9d428fb6-2588-4867-85a9-c66cafdfb80a" providerId="AD" clId="Web-{9D10EA58-AFEA-DBFF-2A1B-64B154EB52F6}" dt="2022-06-22T21:58:09.171" v="1"/>
          <pc:sldLayoutMkLst>
            <pc:docMk/>
            <pc:sldMasterMk cId="1307821694" sldId="2147484068"/>
            <pc:sldLayoutMk cId="3782200997" sldId="2147484180"/>
          </pc:sldLayoutMkLst>
        </pc:sldLayoutChg>
        <pc:sldLayoutChg chg="add mod replId">
          <pc:chgData name="Jacqueline Landaeta" userId="S::jlandaeta_girlscouts.org@girlscoutsconnect.org::9d428fb6-2588-4867-85a9-c66cafdfb80a" providerId="AD" clId="Web-{9D10EA58-AFEA-DBFF-2A1B-64B154EB52F6}" dt="2022-06-22T21:58:09.171" v="1"/>
          <pc:sldLayoutMkLst>
            <pc:docMk/>
            <pc:sldMasterMk cId="1307821694" sldId="2147484068"/>
            <pc:sldLayoutMk cId="3673121413" sldId="2147484181"/>
          </pc:sldLayoutMkLst>
        </pc:sldLayoutChg>
        <pc:sldLayoutChg chg="add mod replId">
          <pc:chgData name="Jacqueline Landaeta" userId="S::jlandaeta_girlscouts.org@girlscoutsconnect.org::9d428fb6-2588-4867-85a9-c66cafdfb80a" providerId="AD" clId="Web-{9D10EA58-AFEA-DBFF-2A1B-64B154EB52F6}" dt="2022-06-22T21:58:09.171" v="1"/>
          <pc:sldLayoutMkLst>
            <pc:docMk/>
            <pc:sldMasterMk cId="1307821694" sldId="2147484068"/>
            <pc:sldLayoutMk cId="599990045" sldId="2147484182"/>
          </pc:sldLayoutMkLst>
        </pc:sldLayoutChg>
        <pc:sldLayoutChg chg="add mod replId">
          <pc:chgData name="Jacqueline Landaeta" userId="S::jlandaeta_girlscouts.org@girlscoutsconnect.org::9d428fb6-2588-4867-85a9-c66cafdfb80a" providerId="AD" clId="Web-{9D10EA58-AFEA-DBFF-2A1B-64B154EB52F6}" dt="2022-06-22T21:58:09.171" v="1"/>
          <pc:sldLayoutMkLst>
            <pc:docMk/>
            <pc:sldMasterMk cId="1307821694" sldId="2147484068"/>
            <pc:sldLayoutMk cId="3349591084" sldId="2147484183"/>
          </pc:sldLayoutMkLst>
        </pc:sldLayoutChg>
        <pc:sldLayoutChg chg="add mod replId">
          <pc:chgData name="Jacqueline Landaeta" userId="S::jlandaeta_girlscouts.org@girlscoutsconnect.org::9d428fb6-2588-4867-85a9-c66cafdfb80a" providerId="AD" clId="Web-{9D10EA58-AFEA-DBFF-2A1B-64B154EB52F6}" dt="2022-06-22T21:58:09.171" v="1"/>
          <pc:sldLayoutMkLst>
            <pc:docMk/>
            <pc:sldMasterMk cId="1307821694" sldId="2147484068"/>
            <pc:sldLayoutMk cId="37479900" sldId="2147484184"/>
          </pc:sldLayoutMkLst>
        </pc:sldLayoutChg>
        <pc:sldLayoutChg chg="add mod replId">
          <pc:chgData name="Jacqueline Landaeta" userId="S::jlandaeta_girlscouts.org@girlscoutsconnect.org::9d428fb6-2588-4867-85a9-c66cafdfb80a" providerId="AD" clId="Web-{9D10EA58-AFEA-DBFF-2A1B-64B154EB52F6}" dt="2022-06-22T21:58:09.171" v="1"/>
          <pc:sldLayoutMkLst>
            <pc:docMk/>
            <pc:sldMasterMk cId="1307821694" sldId="2147484068"/>
            <pc:sldLayoutMk cId="3519647059" sldId="2147484185"/>
          </pc:sldLayoutMkLst>
        </pc:sldLayoutChg>
        <pc:sldLayoutChg chg="add mod replId">
          <pc:chgData name="Jacqueline Landaeta" userId="S::jlandaeta_girlscouts.org@girlscoutsconnect.org::9d428fb6-2588-4867-85a9-c66cafdfb80a" providerId="AD" clId="Web-{9D10EA58-AFEA-DBFF-2A1B-64B154EB52F6}" dt="2022-06-22T21:58:09.171" v="1"/>
          <pc:sldLayoutMkLst>
            <pc:docMk/>
            <pc:sldMasterMk cId="1307821694" sldId="2147484068"/>
            <pc:sldLayoutMk cId="3651159723" sldId="2147484186"/>
          </pc:sldLayoutMkLst>
        </pc:sldLayoutChg>
        <pc:sldLayoutChg chg="add mod replId">
          <pc:chgData name="Jacqueline Landaeta" userId="S::jlandaeta_girlscouts.org@girlscoutsconnect.org::9d428fb6-2588-4867-85a9-c66cafdfb80a" providerId="AD" clId="Web-{9D10EA58-AFEA-DBFF-2A1B-64B154EB52F6}" dt="2022-06-22T21:58:09.171" v="1"/>
          <pc:sldLayoutMkLst>
            <pc:docMk/>
            <pc:sldMasterMk cId="1307821694" sldId="2147484068"/>
            <pc:sldLayoutMk cId="821960135" sldId="2147484187"/>
          </pc:sldLayoutMkLst>
        </pc:sldLayoutChg>
        <pc:sldLayoutChg chg="add mod replId">
          <pc:chgData name="Jacqueline Landaeta" userId="S::jlandaeta_girlscouts.org@girlscoutsconnect.org::9d428fb6-2588-4867-85a9-c66cafdfb80a" providerId="AD" clId="Web-{9D10EA58-AFEA-DBFF-2A1B-64B154EB52F6}" dt="2022-06-22T21:58:09.171" v="1"/>
          <pc:sldLayoutMkLst>
            <pc:docMk/>
            <pc:sldMasterMk cId="1307821694" sldId="2147484068"/>
            <pc:sldLayoutMk cId="2342343247" sldId="2147484188"/>
          </pc:sldLayoutMkLst>
        </pc:sldLayoutChg>
        <pc:sldLayoutChg chg="add mod replId">
          <pc:chgData name="Jacqueline Landaeta" userId="S::jlandaeta_girlscouts.org@girlscoutsconnect.org::9d428fb6-2588-4867-85a9-c66cafdfb80a" providerId="AD" clId="Web-{9D10EA58-AFEA-DBFF-2A1B-64B154EB52F6}" dt="2022-06-22T21:58:09.171" v="1"/>
          <pc:sldLayoutMkLst>
            <pc:docMk/>
            <pc:sldMasterMk cId="1307821694" sldId="2147484068"/>
            <pc:sldLayoutMk cId="2628526065" sldId="2147484189"/>
          </pc:sldLayoutMkLst>
        </pc:sldLayoutChg>
        <pc:sldLayoutChg chg="add mod replId">
          <pc:chgData name="Jacqueline Landaeta" userId="S::jlandaeta_girlscouts.org@girlscoutsconnect.org::9d428fb6-2588-4867-85a9-c66cafdfb80a" providerId="AD" clId="Web-{9D10EA58-AFEA-DBFF-2A1B-64B154EB52F6}" dt="2022-06-22T21:58:09.171" v="1"/>
          <pc:sldLayoutMkLst>
            <pc:docMk/>
            <pc:sldMasterMk cId="1307821694" sldId="2147484068"/>
            <pc:sldLayoutMk cId="3193172295" sldId="2147484190"/>
          </pc:sldLayoutMkLst>
        </pc:sldLayoutChg>
        <pc:sldLayoutChg chg="add mod replId">
          <pc:chgData name="Jacqueline Landaeta" userId="S::jlandaeta_girlscouts.org@girlscoutsconnect.org::9d428fb6-2588-4867-85a9-c66cafdfb80a" providerId="AD" clId="Web-{9D10EA58-AFEA-DBFF-2A1B-64B154EB52F6}" dt="2022-06-22T21:58:09.171" v="1"/>
          <pc:sldLayoutMkLst>
            <pc:docMk/>
            <pc:sldMasterMk cId="1307821694" sldId="2147484068"/>
            <pc:sldLayoutMk cId="2068955749" sldId="2147484191"/>
          </pc:sldLayoutMkLst>
        </pc:sldLayoutChg>
        <pc:sldLayoutChg chg="add mod replId">
          <pc:chgData name="Jacqueline Landaeta" userId="S::jlandaeta_girlscouts.org@girlscoutsconnect.org::9d428fb6-2588-4867-85a9-c66cafdfb80a" providerId="AD" clId="Web-{9D10EA58-AFEA-DBFF-2A1B-64B154EB52F6}" dt="2022-06-22T21:58:09.171" v="1"/>
          <pc:sldLayoutMkLst>
            <pc:docMk/>
            <pc:sldMasterMk cId="1307821694" sldId="2147484068"/>
            <pc:sldLayoutMk cId="3355318378" sldId="2147484192"/>
          </pc:sldLayoutMkLst>
        </pc:sldLayoutChg>
        <pc:sldLayoutChg chg="add mod replId">
          <pc:chgData name="Jacqueline Landaeta" userId="S::jlandaeta_girlscouts.org@girlscoutsconnect.org::9d428fb6-2588-4867-85a9-c66cafdfb80a" providerId="AD" clId="Web-{9D10EA58-AFEA-DBFF-2A1B-64B154EB52F6}" dt="2022-06-22T21:58:09.171" v="1"/>
          <pc:sldLayoutMkLst>
            <pc:docMk/>
            <pc:sldMasterMk cId="1307821694" sldId="2147484068"/>
            <pc:sldLayoutMk cId="1210192047" sldId="2147484193"/>
          </pc:sldLayoutMkLst>
        </pc:sldLayoutChg>
        <pc:sldLayoutChg chg="add mod replId">
          <pc:chgData name="Jacqueline Landaeta" userId="S::jlandaeta_girlscouts.org@girlscoutsconnect.org::9d428fb6-2588-4867-85a9-c66cafdfb80a" providerId="AD" clId="Web-{9D10EA58-AFEA-DBFF-2A1B-64B154EB52F6}" dt="2022-06-22T21:58:09.171" v="1"/>
          <pc:sldLayoutMkLst>
            <pc:docMk/>
            <pc:sldMasterMk cId="1307821694" sldId="2147484068"/>
            <pc:sldLayoutMk cId="3793164165" sldId="2147484194"/>
          </pc:sldLayoutMkLst>
        </pc:sldLayoutChg>
        <pc:sldLayoutChg chg="add mod replId">
          <pc:chgData name="Jacqueline Landaeta" userId="S::jlandaeta_girlscouts.org@girlscoutsconnect.org::9d428fb6-2588-4867-85a9-c66cafdfb80a" providerId="AD" clId="Web-{9D10EA58-AFEA-DBFF-2A1B-64B154EB52F6}" dt="2022-06-22T21:58:09.171" v="1"/>
          <pc:sldLayoutMkLst>
            <pc:docMk/>
            <pc:sldMasterMk cId="1307821694" sldId="2147484068"/>
            <pc:sldLayoutMk cId="2278075088" sldId="2147484195"/>
          </pc:sldLayoutMkLst>
        </pc:sldLayoutChg>
        <pc:sldLayoutChg chg="add mod replId">
          <pc:chgData name="Jacqueline Landaeta" userId="S::jlandaeta_girlscouts.org@girlscoutsconnect.org::9d428fb6-2588-4867-85a9-c66cafdfb80a" providerId="AD" clId="Web-{9D10EA58-AFEA-DBFF-2A1B-64B154EB52F6}" dt="2022-06-22T21:58:09.171" v="1"/>
          <pc:sldLayoutMkLst>
            <pc:docMk/>
            <pc:sldMasterMk cId="1307821694" sldId="2147484068"/>
            <pc:sldLayoutMk cId="2578874245" sldId="2147484196"/>
          </pc:sldLayoutMkLst>
        </pc:sldLayoutChg>
        <pc:sldLayoutChg chg="add mod replId">
          <pc:chgData name="Jacqueline Landaeta" userId="S::jlandaeta_girlscouts.org@girlscoutsconnect.org::9d428fb6-2588-4867-85a9-c66cafdfb80a" providerId="AD" clId="Web-{9D10EA58-AFEA-DBFF-2A1B-64B154EB52F6}" dt="2022-06-22T21:58:09.171" v="1"/>
          <pc:sldLayoutMkLst>
            <pc:docMk/>
            <pc:sldMasterMk cId="1307821694" sldId="2147484068"/>
            <pc:sldLayoutMk cId="377216019" sldId="2147484197"/>
          </pc:sldLayoutMkLst>
        </pc:sldLayoutChg>
        <pc:sldLayoutChg chg="add mod replId">
          <pc:chgData name="Jacqueline Landaeta" userId="S::jlandaeta_girlscouts.org@girlscoutsconnect.org::9d428fb6-2588-4867-85a9-c66cafdfb80a" providerId="AD" clId="Web-{9D10EA58-AFEA-DBFF-2A1B-64B154EB52F6}" dt="2022-06-22T21:58:09.171" v="1"/>
          <pc:sldLayoutMkLst>
            <pc:docMk/>
            <pc:sldMasterMk cId="1307821694" sldId="2147484068"/>
            <pc:sldLayoutMk cId="2894115419" sldId="2147484198"/>
          </pc:sldLayoutMkLst>
        </pc:sldLayoutChg>
        <pc:sldLayoutChg chg="add mod replId">
          <pc:chgData name="Jacqueline Landaeta" userId="S::jlandaeta_girlscouts.org@girlscoutsconnect.org::9d428fb6-2588-4867-85a9-c66cafdfb80a" providerId="AD" clId="Web-{9D10EA58-AFEA-DBFF-2A1B-64B154EB52F6}" dt="2022-06-22T21:58:09.171" v="1"/>
          <pc:sldLayoutMkLst>
            <pc:docMk/>
            <pc:sldMasterMk cId="1307821694" sldId="2147484068"/>
            <pc:sldLayoutMk cId="2512685200" sldId="2147484199"/>
          </pc:sldLayoutMkLst>
        </pc:sldLayoutChg>
        <pc:sldLayoutChg chg="add mod replId">
          <pc:chgData name="Jacqueline Landaeta" userId="S::jlandaeta_girlscouts.org@girlscoutsconnect.org::9d428fb6-2588-4867-85a9-c66cafdfb80a" providerId="AD" clId="Web-{9D10EA58-AFEA-DBFF-2A1B-64B154EB52F6}" dt="2022-06-22T21:58:09.171" v="1"/>
          <pc:sldLayoutMkLst>
            <pc:docMk/>
            <pc:sldMasterMk cId="1307821694" sldId="2147484068"/>
            <pc:sldLayoutMk cId="4181030654" sldId="2147484200"/>
          </pc:sldLayoutMkLst>
        </pc:sldLayoutChg>
        <pc:sldLayoutChg chg="add mod replId">
          <pc:chgData name="Jacqueline Landaeta" userId="S::jlandaeta_girlscouts.org@girlscoutsconnect.org::9d428fb6-2588-4867-85a9-c66cafdfb80a" providerId="AD" clId="Web-{9D10EA58-AFEA-DBFF-2A1B-64B154EB52F6}" dt="2022-06-22T21:58:09.171" v="1"/>
          <pc:sldLayoutMkLst>
            <pc:docMk/>
            <pc:sldMasterMk cId="1307821694" sldId="2147484068"/>
            <pc:sldLayoutMk cId="234687060" sldId="2147484201"/>
          </pc:sldLayoutMkLst>
        </pc:sldLayoutChg>
        <pc:sldLayoutChg chg="add mod replId">
          <pc:chgData name="Jacqueline Landaeta" userId="S::jlandaeta_girlscouts.org@girlscoutsconnect.org::9d428fb6-2588-4867-85a9-c66cafdfb80a" providerId="AD" clId="Web-{9D10EA58-AFEA-DBFF-2A1B-64B154EB52F6}" dt="2022-06-22T21:58:09.171" v="1"/>
          <pc:sldLayoutMkLst>
            <pc:docMk/>
            <pc:sldMasterMk cId="1307821694" sldId="2147484068"/>
            <pc:sldLayoutMk cId="3263099564" sldId="2147484202"/>
          </pc:sldLayoutMkLst>
        </pc:sldLayoutChg>
        <pc:sldLayoutChg chg="add mod replId">
          <pc:chgData name="Jacqueline Landaeta" userId="S::jlandaeta_girlscouts.org@girlscoutsconnect.org::9d428fb6-2588-4867-85a9-c66cafdfb80a" providerId="AD" clId="Web-{9D10EA58-AFEA-DBFF-2A1B-64B154EB52F6}" dt="2022-06-22T21:58:09.171" v="1"/>
          <pc:sldLayoutMkLst>
            <pc:docMk/>
            <pc:sldMasterMk cId="1307821694" sldId="2147484068"/>
            <pc:sldLayoutMk cId="3140609281" sldId="2147484203"/>
          </pc:sldLayoutMkLst>
        </pc:sldLayoutChg>
        <pc:sldLayoutChg chg="add mod replId">
          <pc:chgData name="Jacqueline Landaeta" userId="S::jlandaeta_girlscouts.org@girlscoutsconnect.org::9d428fb6-2588-4867-85a9-c66cafdfb80a" providerId="AD" clId="Web-{9D10EA58-AFEA-DBFF-2A1B-64B154EB52F6}" dt="2022-06-22T21:58:09.171" v="1"/>
          <pc:sldLayoutMkLst>
            <pc:docMk/>
            <pc:sldMasterMk cId="1307821694" sldId="2147484068"/>
            <pc:sldLayoutMk cId="2066213571" sldId="2147484204"/>
          </pc:sldLayoutMkLst>
        </pc:sldLayoutChg>
        <pc:sldLayoutChg chg="add mod replId">
          <pc:chgData name="Jacqueline Landaeta" userId="S::jlandaeta_girlscouts.org@girlscoutsconnect.org::9d428fb6-2588-4867-85a9-c66cafdfb80a" providerId="AD" clId="Web-{9D10EA58-AFEA-DBFF-2A1B-64B154EB52F6}" dt="2022-06-22T21:58:09.171" v="1"/>
          <pc:sldLayoutMkLst>
            <pc:docMk/>
            <pc:sldMasterMk cId="1307821694" sldId="2147484068"/>
            <pc:sldLayoutMk cId="3596673966" sldId="2147484205"/>
          </pc:sldLayoutMkLst>
        </pc:sldLayoutChg>
        <pc:sldLayoutChg chg="add mod replId">
          <pc:chgData name="Jacqueline Landaeta" userId="S::jlandaeta_girlscouts.org@girlscoutsconnect.org::9d428fb6-2588-4867-85a9-c66cafdfb80a" providerId="AD" clId="Web-{9D10EA58-AFEA-DBFF-2A1B-64B154EB52F6}" dt="2022-06-22T21:58:09.171" v="1"/>
          <pc:sldLayoutMkLst>
            <pc:docMk/>
            <pc:sldMasterMk cId="1307821694" sldId="2147484068"/>
            <pc:sldLayoutMk cId="3032786827" sldId="2147484206"/>
          </pc:sldLayoutMkLst>
        </pc:sldLayoutChg>
        <pc:sldLayoutChg chg="add mod replId">
          <pc:chgData name="Jacqueline Landaeta" userId="S::jlandaeta_girlscouts.org@girlscoutsconnect.org::9d428fb6-2588-4867-85a9-c66cafdfb80a" providerId="AD" clId="Web-{9D10EA58-AFEA-DBFF-2A1B-64B154EB52F6}" dt="2022-06-22T21:58:09.171" v="1"/>
          <pc:sldLayoutMkLst>
            <pc:docMk/>
            <pc:sldMasterMk cId="1307821694" sldId="2147484068"/>
            <pc:sldLayoutMk cId="168975968" sldId="2147484207"/>
          </pc:sldLayoutMkLst>
        </pc:sldLayoutChg>
        <pc:sldLayoutChg chg="add mod replId">
          <pc:chgData name="Jacqueline Landaeta" userId="S::jlandaeta_girlscouts.org@girlscoutsconnect.org::9d428fb6-2588-4867-85a9-c66cafdfb80a" providerId="AD" clId="Web-{9D10EA58-AFEA-DBFF-2A1B-64B154EB52F6}" dt="2022-06-22T21:58:09.171" v="1"/>
          <pc:sldLayoutMkLst>
            <pc:docMk/>
            <pc:sldMasterMk cId="1307821694" sldId="2147484068"/>
            <pc:sldLayoutMk cId="502100123" sldId="2147484208"/>
          </pc:sldLayoutMkLst>
        </pc:sldLayoutChg>
        <pc:sldLayoutChg chg="add mod replId">
          <pc:chgData name="Jacqueline Landaeta" userId="S::jlandaeta_girlscouts.org@girlscoutsconnect.org::9d428fb6-2588-4867-85a9-c66cafdfb80a" providerId="AD" clId="Web-{9D10EA58-AFEA-DBFF-2A1B-64B154EB52F6}" dt="2022-06-22T21:58:09.171" v="1"/>
          <pc:sldLayoutMkLst>
            <pc:docMk/>
            <pc:sldMasterMk cId="1307821694" sldId="2147484068"/>
            <pc:sldLayoutMk cId="1100571120" sldId="2147484209"/>
          </pc:sldLayoutMkLst>
        </pc:sldLayoutChg>
        <pc:sldLayoutChg chg="add mod replId">
          <pc:chgData name="Jacqueline Landaeta" userId="S::jlandaeta_girlscouts.org@girlscoutsconnect.org::9d428fb6-2588-4867-85a9-c66cafdfb80a" providerId="AD" clId="Web-{9D10EA58-AFEA-DBFF-2A1B-64B154EB52F6}" dt="2022-06-22T21:58:09.171" v="1"/>
          <pc:sldLayoutMkLst>
            <pc:docMk/>
            <pc:sldMasterMk cId="1307821694" sldId="2147484068"/>
            <pc:sldLayoutMk cId="967591426" sldId="2147484210"/>
          </pc:sldLayoutMkLst>
        </pc:sldLayoutChg>
        <pc:sldLayoutChg chg="add mod replId">
          <pc:chgData name="Jacqueline Landaeta" userId="S::jlandaeta_girlscouts.org@girlscoutsconnect.org::9d428fb6-2588-4867-85a9-c66cafdfb80a" providerId="AD" clId="Web-{9D10EA58-AFEA-DBFF-2A1B-64B154EB52F6}" dt="2022-06-22T21:58:09.171" v="1"/>
          <pc:sldLayoutMkLst>
            <pc:docMk/>
            <pc:sldMasterMk cId="1307821694" sldId="2147484068"/>
            <pc:sldLayoutMk cId="3392345037" sldId="2147484211"/>
          </pc:sldLayoutMkLst>
        </pc:sldLayoutChg>
        <pc:sldLayoutChg chg="add mod replId">
          <pc:chgData name="Jacqueline Landaeta" userId="S::jlandaeta_girlscouts.org@girlscoutsconnect.org::9d428fb6-2588-4867-85a9-c66cafdfb80a" providerId="AD" clId="Web-{9D10EA58-AFEA-DBFF-2A1B-64B154EB52F6}" dt="2022-06-22T21:58:09.171" v="1"/>
          <pc:sldLayoutMkLst>
            <pc:docMk/>
            <pc:sldMasterMk cId="1307821694" sldId="2147484068"/>
            <pc:sldLayoutMk cId="3860760398" sldId="2147484212"/>
          </pc:sldLayoutMkLst>
        </pc:sldLayoutChg>
        <pc:sldLayoutChg chg="add mod replId">
          <pc:chgData name="Jacqueline Landaeta" userId="S::jlandaeta_girlscouts.org@girlscoutsconnect.org::9d428fb6-2588-4867-85a9-c66cafdfb80a" providerId="AD" clId="Web-{9D10EA58-AFEA-DBFF-2A1B-64B154EB52F6}" dt="2022-06-22T21:58:09.171" v="1"/>
          <pc:sldLayoutMkLst>
            <pc:docMk/>
            <pc:sldMasterMk cId="1307821694" sldId="2147484068"/>
            <pc:sldLayoutMk cId="2308485167" sldId="2147484213"/>
          </pc:sldLayoutMkLst>
        </pc:sldLayoutChg>
        <pc:sldLayoutChg chg="add mod replId">
          <pc:chgData name="Jacqueline Landaeta" userId="S::jlandaeta_girlscouts.org@girlscoutsconnect.org::9d428fb6-2588-4867-85a9-c66cafdfb80a" providerId="AD" clId="Web-{9D10EA58-AFEA-DBFF-2A1B-64B154EB52F6}" dt="2022-06-22T21:58:09.171" v="1"/>
          <pc:sldLayoutMkLst>
            <pc:docMk/>
            <pc:sldMasterMk cId="1307821694" sldId="2147484068"/>
            <pc:sldLayoutMk cId="373452559" sldId="2147484214"/>
          </pc:sldLayoutMkLst>
        </pc:sldLayoutChg>
        <pc:sldLayoutChg chg="add mod replId">
          <pc:chgData name="Jacqueline Landaeta" userId="S::jlandaeta_girlscouts.org@girlscoutsconnect.org::9d428fb6-2588-4867-85a9-c66cafdfb80a" providerId="AD" clId="Web-{9D10EA58-AFEA-DBFF-2A1B-64B154EB52F6}" dt="2022-06-22T21:58:09.171" v="1"/>
          <pc:sldLayoutMkLst>
            <pc:docMk/>
            <pc:sldMasterMk cId="1307821694" sldId="2147484068"/>
            <pc:sldLayoutMk cId="2514386108" sldId="2147484215"/>
          </pc:sldLayoutMkLst>
        </pc:sldLayoutChg>
        <pc:sldLayoutChg chg="add mod replId">
          <pc:chgData name="Jacqueline Landaeta" userId="S::jlandaeta_girlscouts.org@girlscoutsconnect.org::9d428fb6-2588-4867-85a9-c66cafdfb80a" providerId="AD" clId="Web-{9D10EA58-AFEA-DBFF-2A1B-64B154EB52F6}" dt="2022-06-22T21:58:09.171" v="1"/>
          <pc:sldLayoutMkLst>
            <pc:docMk/>
            <pc:sldMasterMk cId="1307821694" sldId="2147484068"/>
            <pc:sldLayoutMk cId="3424475540" sldId="2147484216"/>
          </pc:sldLayoutMkLst>
        </pc:sldLayoutChg>
        <pc:sldLayoutChg chg="add mod replId">
          <pc:chgData name="Jacqueline Landaeta" userId="S::jlandaeta_girlscouts.org@girlscoutsconnect.org::9d428fb6-2588-4867-85a9-c66cafdfb80a" providerId="AD" clId="Web-{9D10EA58-AFEA-DBFF-2A1B-64B154EB52F6}" dt="2022-06-22T21:58:09.171" v="1"/>
          <pc:sldLayoutMkLst>
            <pc:docMk/>
            <pc:sldMasterMk cId="1307821694" sldId="2147484068"/>
            <pc:sldLayoutMk cId="3728601771" sldId="2147484217"/>
          </pc:sldLayoutMkLst>
        </pc:sldLayoutChg>
        <pc:sldLayoutChg chg="add mod replId">
          <pc:chgData name="Jacqueline Landaeta" userId="S::jlandaeta_girlscouts.org@girlscoutsconnect.org::9d428fb6-2588-4867-85a9-c66cafdfb80a" providerId="AD" clId="Web-{9D10EA58-AFEA-DBFF-2A1B-64B154EB52F6}" dt="2022-06-22T21:58:09.171" v="1"/>
          <pc:sldLayoutMkLst>
            <pc:docMk/>
            <pc:sldMasterMk cId="1307821694" sldId="2147484068"/>
            <pc:sldLayoutMk cId="456727857" sldId="2147484218"/>
          </pc:sldLayoutMkLst>
        </pc:sldLayoutChg>
        <pc:sldLayoutChg chg="add mod replId">
          <pc:chgData name="Jacqueline Landaeta" userId="S::jlandaeta_girlscouts.org@girlscoutsconnect.org::9d428fb6-2588-4867-85a9-c66cafdfb80a" providerId="AD" clId="Web-{9D10EA58-AFEA-DBFF-2A1B-64B154EB52F6}" dt="2022-06-22T21:58:09.171" v="1"/>
          <pc:sldLayoutMkLst>
            <pc:docMk/>
            <pc:sldMasterMk cId="1307821694" sldId="2147484068"/>
            <pc:sldLayoutMk cId="3896374174" sldId="2147484219"/>
          </pc:sldLayoutMkLst>
        </pc:sldLayoutChg>
        <pc:sldLayoutChg chg="add mod replId">
          <pc:chgData name="Jacqueline Landaeta" userId="S::jlandaeta_girlscouts.org@girlscoutsconnect.org::9d428fb6-2588-4867-85a9-c66cafdfb80a" providerId="AD" clId="Web-{9D10EA58-AFEA-DBFF-2A1B-64B154EB52F6}" dt="2022-06-22T21:58:09.171" v="1"/>
          <pc:sldLayoutMkLst>
            <pc:docMk/>
            <pc:sldMasterMk cId="1307821694" sldId="2147484068"/>
            <pc:sldLayoutMk cId="4061717296" sldId="2147484220"/>
          </pc:sldLayoutMkLst>
        </pc:sldLayoutChg>
        <pc:sldLayoutChg chg="add mod replId">
          <pc:chgData name="Jacqueline Landaeta" userId="S::jlandaeta_girlscouts.org@girlscoutsconnect.org::9d428fb6-2588-4867-85a9-c66cafdfb80a" providerId="AD" clId="Web-{9D10EA58-AFEA-DBFF-2A1B-64B154EB52F6}" dt="2022-06-22T21:58:09.171" v="1"/>
          <pc:sldLayoutMkLst>
            <pc:docMk/>
            <pc:sldMasterMk cId="1307821694" sldId="2147484068"/>
            <pc:sldLayoutMk cId="4493922" sldId="2147484221"/>
          </pc:sldLayoutMkLst>
        </pc:sldLayoutChg>
        <pc:sldLayoutChg chg="add mod replId">
          <pc:chgData name="Jacqueline Landaeta" userId="S::jlandaeta_girlscouts.org@girlscoutsconnect.org::9d428fb6-2588-4867-85a9-c66cafdfb80a" providerId="AD" clId="Web-{9D10EA58-AFEA-DBFF-2A1B-64B154EB52F6}" dt="2022-06-22T21:58:09.171" v="1"/>
          <pc:sldLayoutMkLst>
            <pc:docMk/>
            <pc:sldMasterMk cId="1307821694" sldId="2147484068"/>
            <pc:sldLayoutMk cId="2413372214" sldId="2147484222"/>
          </pc:sldLayoutMkLst>
        </pc:sldLayoutChg>
        <pc:sldLayoutChg chg="add mod replId">
          <pc:chgData name="Jacqueline Landaeta" userId="S::jlandaeta_girlscouts.org@girlscoutsconnect.org::9d428fb6-2588-4867-85a9-c66cafdfb80a" providerId="AD" clId="Web-{9D10EA58-AFEA-DBFF-2A1B-64B154EB52F6}" dt="2022-06-22T21:58:09.171" v="1"/>
          <pc:sldLayoutMkLst>
            <pc:docMk/>
            <pc:sldMasterMk cId="1307821694" sldId="2147484068"/>
            <pc:sldLayoutMk cId="459236601" sldId="2147484223"/>
          </pc:sldLayoutMkLst>
        </pc:sldLayoutChg>
        <pc:sldLayoutChg chg="add mod replId">
          <pc:chgData name="Jacqueline Landaeta" userId="S::jlandaeta_girlscouts.org@girlscoutsconnect.org::9d428fb6-2588-4867-85a9-c66cafdfb80a" providerId="AD" clId="Web-{9D10EA58-AFEA-DBFF-2A1B-64B154EB52F6}" dt="2022-06-22T21:58:09.171" v="1"/>
          <pc:sldLayoutMkLst>
            <pc:docMk/>
            <pc:sldMasterMk cId="1307821694" sldId="2147484068"/>
            <pc:sldLayoutMk cId="3814291661" sldId="2147484224"/>
          </pc:sldLayoutMkLst>
        </pc:sldLayoutChg>
        <pc:sldLayoutChg chg="add mod replId">
          <pc:chgData name="Jacqueline Landaeta" userId="S::jlandaeta_girlscouts.org@girlscoutsconnect.org::9d428fb6-2588-4867-85a9-c66cafdfb80a" providerId="AD" clId="Web-{9D10EA58-AFEA-DBFF-2A1B-64B154EB52F6}" dt="2022-06-22T21:58:09.171" v="1"/>
          <pc:sldLayoutMkLst>
            <pc:docMk/>
            <pc:sldMasterMk cId="1307821694" sldId="2147484068"/>
            <pc:sldLayoutMk cId="3727690162" sldId="2147484225"/>
          </pc:sldLayoutMkLst>
        </pc:sldLayoutChg>
        <pc:sldLayoutChg chg="add mod replId">
          <pc:chgData name="Jacqueline Landaeta" userId="S::jlandaeta_girlscouts.org@girlscoutsconnect.org::9d428fb6-2588-4867-85a9-c66cafdfb80a" providerId="AD" clId="Web-{9D10EA58-AFEA-DBFF-2A1B-64B154EB52F6}" dt="2022-06-22T21:58:09.171" v="1"/>
          <pc:sldLayoutMkLst>
            <pc:docMk/>
            <pc:sldMasterMk cId="1307821694" sldId="2147484068"/>
            <pc:sldLayoutMk cId="1250232947" sldId="2147484226"/>
          </pc:sldLayoutMkLst>
        </pc:sldLayoutChg>
        <pc:sldLayoutChg chg="add mod replId">
          <pc:chgData name="Jacqueline Landaeta" userId="S::jlandaeta_girlscouts.org@girlscoutsconnect.org::9d428fb6-2588-4867-85a9-c66cafdfb80a" providerId="AD" clId="Web-{9D10EA58-AFEA-DBFF-2A1B-64B154EB52F6}" dt="2022-06-22T21:58:09.171" v="1"/>
          <pc:sldLayoutMkLst>
            <pc:docMk/>
            <pc:sldMasterMk cId="1307821694" sldId="2147484068"/>
            <pc:sldLayoutMk cId="682271707" sldId="2147484227"/>
          </pc:sldLayoutMkLst>
        </pc:sldLayoutChg>
        <pc:sldLayoutChg chg="add mod replId">
          <pc:chgData name="Jacqueline Landaeta" userId="S::jlandaeta_girlscouts.org@girlscoutsconnect.org::9d428fb6-2588-4867-85a9-c66cafdfb80a" providerId="AD" clId="Web-{9D10EA58-AFEA-DBFF-2A1B-64B154EB52F6}" dt="2022-06-22T21:58:09.171" v="1"/>
          <pc:sldLayoutMkLst>
            <pc:docMk/>
            <pc:sldMasterMk cId="1307821694" sldId="2147484068"/>
            <pc:sldLayoutMk cId="4117411070" sldId="2147484228"/>
          </pc:sldLayoutMkLst>
        </pc:sldLayoutChg>
        <pc:sldLayoutChg chg="add mod replId">
          <pc:chgData name="Jacqueline Landaeta" userId="S::jlandaeta_girlscouts.org@girlscoutsconnect.org::9d428fb6-2588-4867-85a9-c66cafdfb80a" providerId="AD" clId="Web-{9D10EA58-AFEA-DBFF-2A1B-64B154EB52F6}" dt="2022-06-22T21:58:09.171" v="1"/>
          <pc:sldLayoutMkLst>
            <pc:docMk/>
            <pc:sldMasterMk cId="1307821694" sldId="2147484068"/>
            <pc:sldLayoutMk cId="3516180308" sldId="2147484229"/>
          </pc:sldLayoutMkLst>
        </pc:sldLayoutChg>
        <pc:sldLayoutChg chg="add mod replId">
          <pc:chgData name="Jacqueline Landaeta" userId="S::jlandaeta_girlscouts.org@girlscoutsconnect.org::9d428fb6-2588-4867-85a9-c66cafdfb80a" providerId="AD" clId="Web-{9D10EA58-AFEA-DBFF-2A1B-64B154EB52F6}" dt="2022-06-22T21:58:09.171" v="1"/>
          <pc:sldLayoutMkLst>
            <pc:docMk/>
            <pc:sldMasterMk cId="1307821694" sldId="2147484068"/>
            <pc:sldLayoutMk cId="3831265533" sldId="2147484230"/>
          </pc:sldLayoutMkLst>
        </pc:sldLayoutChg>
        <pc:sldLayoutChg chg="add mod replId">
          <pc:chgData name="Jacqueline Landaeta" userId="S::jlandaeta_girlscouts.org@girlscoutsconnect.org::9d428fb6-2588-4867-85a9-c66cafdfb80a" providerId="AD" clId="Web-{9D10EA58-AFEA-DBFF-2A1B-64B154EB52F6}" dt="2022-06-22T21:58:09.171" v="1"/>
          <pc:sldLayoutMkLst>
            <pc:docMk/>
            <pc:sldMasterMk cId="1307821694" sldId="2147484068"/>
            <pc:sldLayoutMk cId="2931224181" sldId="2147484231"/>
          </pc:sldLayoutMkLst>
        </pc:sldLayoutChg>
        <pc:sldLayoutChg chg="add mod replId">
          <pc:chgData name="Jacqueline Landaeta" userId="S::jlandaeta_girlscouts.org@girlscoutsconnect.org::9d428fb6-2588-4867-85a9-c66cafdfb80a" providerId="AD" clId="Web-{9D10EA58-AFEA-DBFF-2A1B-64B154EB52F6}" dt="2022-06-22T21:58:09.171" v="1"/>
          <pc:sldLayoutMkLst>
            <pc:docMk/>
            <pc:sldMasterMk cId="1307821694" sldId="2147484068"/>
            <pc:sldLayoutMk cId="2412449803" sldId="2147484232"/>
          </pc:sldLayoutMkLst>
        </pc:sldLayoutChg>
        <pc:sldLayoutChg chg="add mod replId">
          <pc:chgData name="Jacqueline Landaeta" userId="S::jlandaeta_girlscouts.org@girlscoutsconnect.org::9d428fb6-2588-4867-85a9-c66cafdfb80a" providerId="AD" clId="Web-{9D10EA58-AFEA-DBFF-2A1B-64B154EB52F6}" dt="2022-06-22T21:58:09.171" v="1"/>
          <pc:sldLayoutMkLst>
            <pc:docMk/>
            <pc:sldMasterMk cId="1307821694" sldId="2147484068"/>
            <pc:sldLayoutMk cId="1009545613" sldId="2147484233"/>
          </pc:sldLayoutMkLst>
        </pc:sldLayoutChg>
        <pc:sldLayoutChg chg="add mod replId">
          <pc:chgData name="Jacqueline Landaeta" userId="S::jlandaeta_girlscouts.org@girlscoutsconnect.org::9d428fb6-2588-4867-85a9-c66cafdfb80a" providerId="AD" clId="Web-{9D10EA58-AFEA-DBFF-2A1B-64B154EB52F6}" dt="2022-06-22T21:58:09.171" v="1"/>
          <pc:sldLayoutMkLst>
            <pc:docMk/>
            <pc:sldMasterMk cId="1307821694" sldId="2147484068"/>
            <pc:sldLayoutMk cId="63814537" sldId="2147484234"/>
          </pc:sldLayoutMkLst>
        </pc:sldLayoutChg>
        <pc:sldLayoutChg chg="add mod replId">
          <pc:chgData name="Jacqueline Landaeta" userId="S::jlandaeta_girlscouts.org@girlscoutsconnect.org::9d428fb6-2588-4867-85a9-c66cafdfb80a" providerId="AD" clId="Web-{9D10EA58-AFEA-DBFF-2A1B-64B154EB52F6}" dt="2022-06-22T21:58:09.171" v="1"/>
          <pc:sldLayoutMkLst>
            <pc:docMk/>
            <pc:sldMasterMk cId="1307821694" sldId="2147484068"/>
            <pc:sldLayoutMk cId="3089074390" sldId="2147484235"/>
          </pc:sldLayoutMkLst>
        </pc:sldLayoutChg>
        <pc:sldLayoutChg chg="add mod replId">
          <pc:chgData name="Jacqueline Landaeta" userId="S::jlandaeta_girlscouts.org@girlscoutsconnect.org::9d428fb6-2588-4867-85a9-c66cafdfb80a" providerId="AD" clId="Web-{9D10EA58-AFEA-DBFF-2A1B-64B154EB52F6}" dt="2022-06-22T21:58:09.171" v="1"/>
          <pc:sldLayoutMkLst>
            <pc:docMk/>
            <pc:sldMasterMk cId="1307821694" sldId="2147484068"/>
            <pc:sldLayoutMk cId="3523560123" sldId="2147484236"/>
          </pc:sldLayoutMkLst>
        </pc:sldLayoutChg>
        <pc:sldLayoutChg chg="add mod replId">
          <pc:chgData name="Jacqueline Landaeta" userId="S::jlandaeta_girlscouts.org@girlscoutsconnect.org::9d428fb6-2588-4867-85a9-c66cafdfb80a" providerId="AD" clId="Web-{9D10EA58-AFEA-DBFF-2A1B-64B154EB52F6}" dt="2022-06-22T21:58:09.171" v="1"/>
          <pc:sldLayoutMkLst>
            <pc:docMk/>
            <pc:sldMasterMk cId="1307821694" sldId="2147484068"/>
            <pc:sldLayoutMk cId="3847630505" sldId="2147484237"/>
          </pc:sldLayoutMkLst>
        </pc:sldLayoutChg>
        <pc:sldLayoutChg chg="add mod replId">
          <pc:chgData name="Jacqueline Landaeta" userId="S::jlandaeta_girlscouts.org@girlscoutsconnect.org::9d428fb6-2588-4867-85a9-c66cafdfb80a" providerId="AD" clId="Web-{9D10EA58-AFEA-DBFF-2A1B-64B154EB52F6}" dt="2022-06-22T21:58:09.171" v="1"/>
          <pc:sldLayoutMkLst>
            <pc:docMk/>
            <pc:sldMasterMk cId="1307821694" sldId="2147484068"/>
            <pc:sldLayoutMk cId="2150178624" sldId="2147484238"/>
          </pc:sldLayoutMkLst>
        </pc:sldLayoutChg>
        <pc:sldLayoutChg chg="add mod replId">
          <pc:chgData name="Jacqueline Landaeta" userId="S::jlandaeta_girlscouts.org@girlscoutsconnect.org::9d428fb6-2588-4867-85a9-c66cafdfb80a" providerId="AD" clId="Web-{9D10EA58-AFEA-DBFF-2A1B-64B154EB52F6}" dt="2022-06-22T21:58:09.171" v="1"/>
          <pc:sldLayoutMkLst>
            <pc:docMk/>
            <pc:sldMasterMk cId="1307821694" sldId="2147484068"/>
            <pc:sldLayoutMk cId="2155714405" sldId="2147484239"/>
          </pc:sldLayoutMkLst>
        </pc:sldLayoutChg>
        <pc:sldLayoutChg chg="add mod replId">
          <pc:chgData name="Jacqueline Landaeta" userId="S::jlandaeta_girlscouts.org@girlscoutsconnect.org::9d428fb6-2588-4867-85a9-c66cafdfb80a" providerId="AD" clId="Web-{9D10EA58-AFEA-DBFF-2A1B-64B154EB52F6}" dt="2022-06-22T21:58:09.171" v="1"/>
          <pc:sldLayoutMkLst>
            <pc:docMk/>
            <pc:sldMasterMk cId="1307821694" sldId="2147484068"/>
            <pc:sldLayoutMk cId="65753129" sldId="2147484240"/>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90F07ED-089B-7F44-A8E9-B44B8E69739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latin typeface="Palatino Linotype" panose="02040502050505030304" pitchFamily="18" charset="0"/>
            </a:endParaRPr>
          </a:p>
        </p:txBody>
      </p:sp>
      <p:sp>
        <p:nvSpPr>
          <p:cNvPr id="3" name="Date Placeholder 2">
            <a:extLst>
              <a:ext uri="{FF2B5EF4-FFF2-40B4-BE49-F238E27FC236}">
                <a16:creationId xmlns:a16="http://schemas.microsoft.com/office/drawing/2014/main" id="{3581512B-29E1-814D-8C43-E8647C77D95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C240DE2-BCEC-D14A-906A-CB1D1EF76C39}" type="datetimeFigureOut">
              <a:rPr lang="en-US" smtClean="0">
                <a:latin typeface="Palatino Linotype" panose="02040502050505030304" pitchFamily="18" charset="0"/>
              </a:rPr>
              <a:t>6/22/2022</a:t>
            </a:fld>
            <a:endParaRPr lang="en-US" dirty="0">
              <a:latin typeface="Palatino Linotype" panose="02040502050505030304" pitchFamily="18" charset="0"/>
            </a:endParaRPr>
          </a:p>
        </p:txBody>
      </p:sp>
      <p:sp>
        <p:nvSpPr>
          <p:cNvPr id="4" name="Footer Placeholder 3">
            <a:extLst>
              <a:ext uri="{FF2B5EF4-FFF2-40B4-BE49-F238E27FC236}">
                <a16:creationId xmlns:a16="http://schemas.microsoft.com/office/drawing/2014/main" id="{6020727A-466B-354A-8686-776E14F1EC5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latin typeface="Palatino Linotype" panose="02040502050505030304" pitchFamily="18" charset="0"/>
            </a:endParaRPr>
          </a:p>
        </p:txBody>
      </p:sp>
      <p:sp>
        <p:nvSpPr>
          <p:cNvPr id="5" name="Slide Number Placeholder 4">
            <a:extLst>
              <a:ext uri="{FF2B5EF4-FFF2-40B4-BE49-F238E27FC236}">
                <a16:creationId xmlns:a16="http://schemas.microsoft.com/office/drawing/2014/main" id="{2C595984-DB0A-EC4C-AA66-79C11009BA8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F7C7941-D80A-EB4A-B0AC-3EC2B3D8EA5C}" type="slidenum">
              <a:rPr lang="en-US" smtClean="0">
                <a:latin typeface="Palatino Linotype" panose="02040502050505030304" pitchFamily="18" charset="0"/>
              </a:rPr>
              <a:t>‹#›</a:t>
            </a:fld>
            <a:endParaRPr lang="en-US" dirty="0">
              <a:latin typeface="Palatino Linotype" panose="02040502050505030304" pitchFamily="18" charset="0"/>
            </a:endParaRPr>
          </a:p>
        </p:txBody>
      </p:sp>
    </p:spTree>
    <p:extLst>
      <p:ext uri="{BB962C8B-B14F-4D97-AF65-F5344CB8AC3E}">
        <p14:creationId xmlns:p14="http://schemas.microsoft.com/office/powerpoint/2010/main" val="315482659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Palatino Linotype" panose="02040502050505030304" pitchFamily="18"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Palatino Linotype" panose="02040502050505030304" pitchFamily="18" charset="0"/>
              </a:defRPr>
            </a:lvl1pPr>
          </a:lstStyle>
          <a:p>
            <a:fld id="{CA009C90-6661-0845-BD47-999BEACEFB17}" type="datetimeFigureOut">
              <a:rPr lang="en-US" smtClean="0"/>
              <a:pPr/>
              <a:t>6/22/2022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Palatino Linotype" panose="02040502050505030304" pitchFamily="18"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Palatino Linotype" panose="02040502050505030304" pitchFamily="18" charset="0"/>
              </a:defRPr>
            </a:lvl1pPr>
          </a:lstStyle>
          <a:p>
            <a:fld id="{418D6D84-A646-E642-963F-FEAA763E137C}" type="slidenum">
              <a:rPr lang="en-US" smtClean="0"/>
              <a:pPr/>
              <a:t>‹#›</a:t>
            </a:fld>
            <a:endParaRPr lang="en-US" dirty="0"/>
          </a:p>
        </p:txBody>
      </p:sp>
    </p:spTree>
    <p:extLst>
      <p:ext uri="{BB962C8B-B14F-4D97-AF65-F5344CB8AC3E}">
        <p14:creationId xmlns:p14="http://schemas.microsoft.com/office/powerpoint/2010/main" val="1062815815"/>
      </p:ext>
    </p:extLst>
  </p:cSld>
  <p:clrMap bg1="lt1" tx1="dk1" bg2="lt2" tx2="dk2" accent1="accent1" accent2="accent2" accent3="accent3" accent4="accent4" accent5="accent5" accent6="accent6" hlink="hlink" folHlink="folHlink"/>
  <p:notesStyle>
    <a:lvl1pPr marL="0" algn="l" defTabSz="685783" rtl="0" eaLnBrk="1" latinLnBrk="0" hangingPunct="1">
      <a:defRPr sz="900" b="0" i="0" kern="1200">
        <a:solidFill>
          <a:schemeClr val="tx1"/>
        </a:solidFill>
        <a:latin typeface="Palatino Linotype" panose="02040502050505030304" pitchFamily="18" charset="0"/>
        <a:ea typeface="+mn-ea"/>
        <a:cs typeface="+mn-cs"/>
      </a:defRPr>
    </a:lvl1pPr>
    <a:lvl2pPr marL="342892" algn="l" defTabSz="685783" rtl="0" eaLnBrk="1" latinLnBrk="0" hangingPunct="1">
      <a:defRPr sz="900" b="0" i="0" kern="1200">
        <a:solidFill>
          <a:schemeClr val="tx1"/>
        </a:solidFill>
        <a:latin typeface="Palatino Linotype" panose="02040502050505030304" pitchFamily="18" charset="0"/>
        <a:ea typeface="+mn-ea"/>
        <a:cs typeface="+mn-cs"/>
      </a:defRPr>
    </a:lvl2pPr>
    <a:lvl3pPr marL="685783" algn="l" defTabSz="685783" rtl="0" eaLnBrk="1" latinLnBrk="0" hangingPunct="1">
      <a:defRPr sz="900" b="0" i="0" kern="1200">
        <a:solidFill>
          <a:schemeClr val="tx1"/>
        </a:solidFill>
        <a:latin typeface="Palatino Linotype" panose="02040502050505030304" pitchFamily="18" charset="0"/>
        <a:ea typeface="+mn-ea"/>
        <a:cs typeface="+mn-cs"/>
      </a:defRPr>
    </a:lvl3pPr>
    <a:lvl4pPr marL="1028675" algn="l" defTabSz="685783" rtl="0" eaLnBrk="1" latinLnBrk="0" hangingPunct="1">
      <a:defRPr sz="900" b="0" i="0" kern="1200">
        <a:solidFill>
          <a:schemeClr val="tx1"/>
        </a:solidFill>
        <a:latin typeface="Palatino Linotype" panose="02040502050505030304" pitchFamily="18" charset="0"/>
        <a:ea typeface="+mn-ea"/>
        <a:cs typeface="+mn-cs"/>
      </a:defRPr>
    </a:lvl4pPr>
    <a:lvl5pPr marL="1371566" algn="l" defTabSz="685783" rtl="0" eaLnBrk="1" latinLnBrk="0" hangingPunct="1">
      <a:defRPr sz="900" b="0" i="0" kern="1200">
        <a:solidFill>
          <a:schemeClr val="tx1"/>
        </a:solidFill>
        <a:latin typeface="Palatino Linotype" panose="02040502050505030304" pitchFamily="18" charset="0"/>
        <a:ea typeface="+mn-ea"/>
        <a:cs typeface="+mn-cs"/>
      </a:defRPr>
    </a:lvl5pPr>
    <a:lvl6pPr marL="1714457" algn="l" defTabSz="685783" rtl="0" eaLnBrk="1" latinLnBrk="0" hangingPunct="1">
      <a:defRPr sz="900" kern="1200">
        <a:solidFill>
          <a:schemeClr val="tx1"/>
        </a:solidFill>
        <a:latin typeface="+mn-lt"/>
        <a:ea typeface="+mn-ea"/>
        <a:cs typeface="+mn-cs"/>
      </a:defRPr>
    </a:lvl6pPr>
    <a:lvl7pPr marL="2057348" algn="l" defTabSz="685783" rtl="0" eaLnBrk="1" latinLnBrk="0" hangingPunct="1">
      <a:defRPr sz="900" kern="1200">
        <a:solidFill>
          <a:schemeClr val="tx1"/>
        </a:solidFill>
        <a:latin typeface="+mn-lt"/>
        <a:ea typeface="+mn-ea"/>
        <a:cs typeface="+mn-cs"/>
      </a:defRPr>
    </a:lvl7pPr>
    <a:lvl8pPr marL="2400240" algn="l" defTabSz="685783" rtl="0" eaLnBrk="1" latinLnBrk="0" hangingPunct="1">
      <a:defRPr sz="900" kern="1200">
        <a:solidFill>
          <a:schemeClr val="tx1"/>
        </a:solidFill>
        <a:latin typeface="+mn-lt"/>
        <a:ea typeface="+mn-ea"/>
        <a:cs typeface="+mn-cs"/>
      </a:defRPr>
    </a:lvl8pPr>
    <a:lvl9pPr marL="2743132" algn="l" defTabSz="685783"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18D6D84-A646-E642-963F-FEAA763E137C}" type="slidenum">
              <a:rPr lang="en-US" smtClean="0"/>
              <a:t>27</a:t>
            </a:fld>
            <a:endParaRPr lang="en-US"/>
          </a:p>
        </p:txBody>
      </p:sp>
    </p:spTree>
    <p:extLst>
      <p:ext uri="{BB962C8B-B14F-4D97-AF65-F5344CB8AC3E}">
        <p14:creationId xmlns:p14="http://schemas.microsoft.com/office/powerpoint/2010/main" val="4875964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18D6D84-A646-E642-963F-FEAA763E137C}" type="slidenum">
              <a:rPr lang="en-US" smtClean="0"/>
              <a:t>28</a:t>
            </a:fld>
            <a:endParaRPr lang="en-US"/>
          </a:p>
        </p:txBody>
      </p:sp>
    </p:spTree>
    <p:extLst>
      <p:ext uri="{BB962C8B-B14F-4D97-AF65-F5344CB8AC3E}">
        <p14:creationId xmlns:p14="http://schemas.microsoft.com/office/powerpoint/2010/main" val="3193702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18D6D84-A646-E642-963F-FEAA763E137C}" type="slidenum">
              <a:rPr lang="en-US" smtClean="0"/>
              <a:t>127</a:t>
            </a:fld>
            <a:endParaRPr lang="en-US"/>
          </a:p>
        </p:txBody>
      </p:sp>
    </p:spTree>
    <p:extLst>
      <p:ext uri="{BB962C8B-B14F-4D97-AF65-F5344CB8AC3E}">
        <p14:creationId xmlns:p14="http://schemas.microsoft.com/office/powerpoint/2010/main" val="144255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18D6D84-A646-E642-963F-FEAA763E137C}" type="slidenum">
              <a:rPr lang="en-US" smtClean="0"/>
              <a:t>128</a:t>
            </a:fld>
            <a:endParaRPr lang="en-US"/>
          </a:p>
        </p:txBody>
      </p:sp>
    </p:spTree>
    <p:extLst>
      <p:ext uri="{BB962C8B-B14F-4D97-AF65-F5344CB8AC3E}">
        <p14:creationId xmlns:p14="http://schemas.microsoft.com/office/powerpoint/2010/main" val="14927702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18D6D84-A646-E642-963F-FEAA763E137C}" type="slidenum">
              <a:rPr lang="en-US" smtClean="0"/>
              <a:t>129</a:t>
            </a:fld>
            <a:endParaRPr lang="en-US"/>
          </a:p>
        </p:txBody>
      </p:sp>
    </p:spTree>
    <p:extLst>
      <p:ext uri="{BB962C8B-B14F-4D97-AF65-F5344CB8AC3E}">
        <p14:creationId xmlns:p14="http://schemas.microsoft.com/office/powerpoint/2010/main" val="36830537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18D6D84-A646-E642-963F-FEAA763E137C}" type="slidenum">
              <a:rPr lang="en-US" smtClean="0"/>
              <a:t>130</a:t>
            </a:fld>
            <a:endParaRPr lang="en-US"/>
          </a:p>
        </p:txBody>
      </p:sp>
    </p:spTree>
    <p:extLst>
      <p:ext uri="{BB962C8B-B14F-4D97-AF65-F5344CB8AC3E}">
        <p14:creationId xmlns:p14="http://schemas.microsoft.com/office/powerpoint/2010/main" val="35411272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8D6D84-A646-E642-963F-FEAA763E137C}" type="slidenum">
              <a:rPr lang="en-US" smtClean="0"/>
              <a:pPr/>
              <a:t>159</a:t>
            </a:fld>
            <a:endParaRPr lang="en-US" dirty="0"/>
          </a:p>
        </p:txBody>
      </p:sp>
    </p:spTree>
    <p:extLst>
      <p:ext uri="{BB962C8B-B14F-4D97-AF65-F5344CB8AC3E}">
        <p14:creationId xmlns:p14="http://schemas.microsoft.com/office/powerpoint/2010/main" val="39156331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8D6D84-A646-E642-963F-FEAA763E137C}" type="slidenum">
              <a:rPr lang="en-US" smtClean="0"/>
              <a:pPr/>
              <a:t>160</a:t>
            </a:fld>
            <a:endParaRPr lang="en-US" dirty="0"/>
          </a:p>
        </p:txBody>
      </p:sp>
    </p:spTree>
    <p:extLst>
      <p:ext uri="{BB962C8B-B14F-4D97-AF65-F5344CB8AC3E}">
        <p14:creationId xmlns:p14="http://schemas.microsoft.com/office/powerpoint/2010/main" val="28443141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Master" Target="../slideMasters/slideMaster1.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Master" Target="../slideMasters/slideMaster1.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Master" Target="../slideMasters/slideMaster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9.png"/><Relationship Id="rId1" Type="http://schemas.openxmlformats.org/officeDocument/2006/relationships/slideMaster" Target="../slideMasters/slideMaster1.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9.png"/><Relationship Id="rId1" Type="http://schemas.openxmlformats.org/officeDocument/2006/relationships/slideMaster" Target="../slideMasters/slideMaster1.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9.png"/><Relationship Id="rId1" Type="http://schemas.openxmlformats.org/officeDocument/2006/relationships/slideMaster" Target="../slideMasters/slideMaster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3" Type="http://schemas.openxmlformats.org/officeDocument/2006/relationships/image" Target="../media/image62.svg"/><Relationship Id="rId18" Type="http://schemas.openxmlformats.org/officeDocument/2006/relationships/image" Target="../media/image67.png"/><Relationship Id="rId26" Type="http://schemas.openxmlformats.org/officeDocument/2006/relationships/image" Target="../media/image75.png"/><Relationship Id="rId3" Type="http://schemas.openxmlformats.org/officeDocument/2006/relationships/image" Target="../media/image52.svg"/><Relationship Id="rId21" Type="http://schemas.openxmlformats.org/officeDocument/2006/relationships/image" Target="../media/image70.svg"/><Relationship Id="rId34" Type="http://schemas.openxmlformats.org/officeDocument/2006/relationships/image" Target="../media/image83.png"/><Relationship Id="rId7" Type="http://schemas.openxmlformats.org/officeDocument/2006/relationships/image" Target="../media/image56.svg"/><Relationship Id="rId12" Type="http://schemas.openxmlformats.org/officeDocument/2006/relationships/image" Target="../media/image61.png"/><Relationship Id="rId17" Type="http://schemas.openxmlformats.org/officeDocument/2006/relationships/image" Target="../media/image66.svg"/><Relationship Id="rId25" Type="http://schemas.openxmlformats.org/officeDocument/2006/relationships/image" Target="../media/image74.svg"/><Relationship Id="rId33" Type="http://schemas.openxmlformats.org/officeDocument/2006/relationships/image" Target="../media/image82.svg"/><Relationship Id="rId2" Type="http://schemas.openxmlformats.org/officeDocument/2006/relationships/image" Target="../media/image51.png"/><Relationship Id="rId16" Type="http://schemas.openxmlformats.org/officeDocument/2006/relationships/image" Target="../media/image65.png"/><Relationship Id="rId20" Type="http://schemas.openxmlformats.org/officeDocument/2006/relationships/image" Target="../media/image69.png"/><Relationship Id="rId29" Type="http://schemas.openxmlformats.org/officeDocument/2006/relationships/image" Target="../media/image78.svg"/><Relationship Id="rId1" Type="http://schemas.openxmlformats.org/officeDocument/2006/relationships/slideMaster" Target="../slideMasters/slideMaster1.xml"/><Relationship Id="rId6" Type="http://schemas.openxmlformats.org/officeDocument/2006/relationships/image" Target="../media/image55.png"/><Relationship Id="rId11" Type="http://schemas.openxmlformats.org/officeDocument/2006/relationships/image" Target="../media/image60.svg"/><Relationship Id="rId24" Type="http://schemas.openxmlformats.org/officeDocument/2006/relationships/image" Target="../media/image73.png"/><Relationship Id="rId32" Type="http://schemas.openxmlformats.org/officeDocument/2006/relationships/image" Target="../media/image81.png"/><Relationship Id="rId5" Type="http://schemas.openxmlformats.org/officeDocument/2006/relationships/image" Target="../media/image54.svg"/><Relationship Id="rId15" Type="http://schemas.openxmlformats.org/officeDocument/2006/relationships/image" Target="../media/image64.svg"/><Relationship Id="rId23" Type="http://schemas.openxmlformats.org/officeDocument/2006/relationships/image" Target="../media/image72.svg"/><Relationship Id="rId28" Type="http://schemas.openxmlformats.org/officeDocument/2006/relationships/image" Target="../media/image77.png"/><Relationship Id="rId10" Type="http://schemas.openxmlformats.org/officeDocument/2006/relationships/image" Target="../media/image59.png"/><Relationship Id="rId19" Type="http://schemas.openxmlformats.org/officeDocument/2006/relationships/image" Target="../media/image68.svg"/><Relationship Id="rId31" Type="http://schemas.openxmlformats.org/officeDocument/2006/relationships/image" Target="../media/image80.svg"/><Relationship Id="rId4" Type="http://schemas.openxmlformats.org/officeDocument/2006/relationships/image" Target="../media/image53.png"/><Relationship Id="rId9" Type="http://schemas.openxmlformats.org/officeDocument/2006/relationships/image" Target="../media/image58.svg"/><Relationship Id="rId14" Type="http://schemas.openxmlformats.org/officeDocument/2006/relationships/image" Target="../media/image63.png"/><Relationship Id="rId22" Type="http://schemas.openxmlformats.org/officeDocument/2006/relationships/image" Target="../media/image71.png"/><Relationship Id="rId27" Type="http://schemas.openxmlformats.org/officeDocument/2006/relationships/image" Target="../media/image76.svg"/><Relationship Id="rId30" Type="http://schemas.openxmlformats.org/officeDocument/2006/relationships/image" Target="../media/image79.png"/><Relationship Id="rId35" Type="http://schemas.openxmlformats.org/officeDocument/2006/relationships/image" Target="../media/image84.svg"/><Relationship Id="rId8" Type="http://schemas.openxmlformats.org/officeDocument/2006/relationships/image" Target="../media/image57.png"/></Relationships>
</file>

<file path=ppt/slideLayouts/_rels/slideLayout171.xml.rels><?xml version="1.0" encoding="UTF-8" standalone="yes"?>
<Relationships xmlns="http://schemas.openxmlformats.org/package/2006/relationships"><Relationship Id="rId8" Type="http://schemas.openxmlformats.org/officeDocument/2006/relationships/image" Target="../media/image91.png"/><Relationship Id="rId13" Type="http://schemas.openxmlformats.org/officeDocument/2006/relationships/image" Target="../media/image96.svg"/><Relationship Id="rId18" Type="http://schemas.openxmlformats.org/officeDocument/2006/relationships/image" Target="../media/image101.png"/><Relationship Id="rId3" Type="http://schemas.openxmlformats.org/officeDocument/2006/relationships/image" Target="../media/image86.svg"/><Relationship Id="rId7" Type="http://schemas.openxmlformats.org/officeDocument/2006/relationships/image" Target="../media/image90.svg"/><Relationship Id="rId12" Type="http://schemas.openxmlformats.org/officeDocument/2006/relationships/image" Target="../media/image95.png"/><Relationship Id="rId17" Type="http://schemas.openxmlformats.org/officeDocument/2006/relationships/image" Target="../media/image100.svg"/><Relationship Id="rId2" Type="http://schemas.openxmlformats.org/officeDocument/2006/relationships/image" Target="../media/image85.png"/><Relationship Id="rId16" Type="http://schemas.openxmlformats.org/officeDocument/2006/relationships/image" Target="../media/image99.png"/><Relationship Id="rId1" Type="http://schemas.openxmlformats.org/officeDocument/2006/relationships/slideMaster" Target="../slideMasters/slideMaster1.xml"/><Relationship Id="rId6" Type="http://schemas.openxmlformats.org/officeDocument/2006/relationships/image" Target="../media/image89.png"/><Relationship Id="rId11" Type="http://schemas.openxmlformats.org/officeDocument/2006/relationships/image" Target="../media/image94.svg"/><Relationship Id="rId5" Type="http://schemas.openxmlformats.org/officeDocument/2006/relationships/image" Target="../media/image88.svg"/><Relationship Id="rId15" Type="http://schemas.openxmlformats.org/officeDocument/2006/relationships/image" Target="../media/image98.svg"/><Relationship Id="rId10" Type="http://schemas.openxmlformats.org/officeDocument/2006/relationships/image" Target="../media/image93.png"/><Relationship Id="rId19" Type="http://schemas.openxmlformats.org/officeDocument/2006/relationships/image" Target="../media/image102.svg"/><Relationship Id="rId4" Type="http://schemas.openxmlformats.org/officeDocument/2006/relationships/image" Target="../media/image87.png"/><Relationship Id="rId9" Type="http://schemas.openxmlformats.org/officeDocument/2006/relationships/image" Target="../media/image92.svg"/><Relationship Id="rId14" Type="http://schemas.openxmlformats.org/officeDocument/2006/relationships/image" Target="../media/image97.png"/></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8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8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6.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svg"/><Relationship Id="rId18" Type="http://schemas.openxmlformats.org/officeDocument/2006/relationships/image" Target="../media/image23.png"/><Relationship Id="rId26" Type="http://schemas.openxmlformats.org/officeDocument/2006/relationships/image" Target="../media/image31.png"/><Relationship Id="rId3" Type="http://schemas.openxmlformats.org/officeDocument/2006/relationships/image" Target="../media/image8.svg"/><Relationship Id="rId21" Type="http://schemas.openxmlformats.org/officeDocument/2006/relationships/image" Target="../media/image26.svg"/><Relationship Id="rId7" Type="http://schemas.openxmlformats.org/officeDocument/2006/relationships/image" Target="../media/image12.svg"/><Relationship Id="rId12" Type="http://schemas.openxmlformats.org/officeDocument/2006/relationships/image" Target="../media/image17.png"/><Relationship Id="rId17" Type="http://schemas.openxmlformats.org/officeDocument/2006/relationships/image" Target="../media/image22.svg"/><Relationship Id="rId25" Type="http://schemas.openxmlformats.org/officeDocument/2006/relationships/image" Target="../media/image30.svg"/><Relationship Id="rId2" Type="http://schemas.openxmlformats.org/officeDocument/2006/relationships/image" Target="../media/image7.png"/><Relationship Id="rId16" Type="http://schemas.openxmlformats.org/officeDocument/2006/relationships/image" Target="../media/image21.png"/><Relationship Id="rId20" Type="http://schemas.openxmlformats.org/officeDocument/2006/relationships/image" Target="../media/image25.png"/><Relationship Id="rId1" Type="http://schemas.openxmlformats.org/officeDocument/2006/relationships/slideMaster" Target="../slideMasters/slideMaster2.xml"/><Relationship Id="rId6" Type="http://schemas.openxmlformats.org/officeDocument/2006/relationships/image" Target="../media/image11.png"/><Relationship Id="rId11" Type="http://schemas.openxmlformats.org/officeDocument/2006/relationships/image" Target="../media/image16.svg"/><Relationship Id="rId24" Type="http://schemas.openxmlformats.org/officeDocument/2006/relationships/image" Target="../media/image29.png"/><Relationship Id="rId5" Type="http://schemas.openxmlformats.org/officeDocument/2006/relationships/image" Target="../media/image10.svg"/><Relationship Id="rId15" Type="http://schemas.openxmlformats.org/officeDocument/2006/relationships/image" Target="../media/image20.svg"/><Relationship Id="rId23" Type="http://schemas.openxmlformats.org/officeDocument/2006/relationships/image" Target="../media/image28.svg"/><Relationship Id="rId10" Type="http://schemas.openxmlformats.org/officeDocument/2006/relationships/image" Target="../media/image15.png"/><Relationship Id="rId19" Type="http://schemas.openxmlformats.org/officeDocument/2006/relationships/image" Target="../media/image24.svg"/><Relationship Id="rId4" Type="http://schemas.openxmlformats.org/officeDocument/2006/relationships/image" Target="../media/image9.png"/><Relationship Id="rId9" Type="http://schemas.openxmlformats.org/officeDocument/2006/relationships/image" Target="../media/image14.svg"/><Relationship Id="rId14" Type="http://schemas.openxmlformats.org/officeDocument/2006/relationships/image" Target="../media/image19.png"/><Relationship Id="rId22" Type="http://schemas.openxmlformats.org/officeDocument/2006/relationships/image" Target="../media/image27.png"/><Relationship Id="rId27" Type="http://schemas.openxmlformats.org/officeDocument/2006/relationships/image" Target="../media/image32.svg"/></Relationships>
</file>

<file path=ppt/slideLayouts/_rels/slideLayout187.xml.rels><?xml version="1.0" encoding="UTF-8" standalone="yes"?>
<Relationships xmlns="http://schemas.openxmlformats.org/package/2006/relationships"><Relationship Id="rId3" Type="http://schemas.openxmlformats.org/officeDocument/2006/relationships/image" Target="../media/image34.svg"/><Relationship Id="rId7" Type="http://schemas.openxmlformats.org/officeDocument/2006/relationships/image" Target="../media/image38.svg"/><Relationship Id="rId2" Type="http://schemas.openxmlformats.org/officeDocument/2006/relationships/image" Target="../media/image33.png"/><Relationship Id="rId1" Type="http://schemas.openxmlformats.org/officeDocument/2006/relationships/slideMaster" Target="../slideMasters/slideMaster2.xml"/><Relationship Id="rId6" Type="http://schemas.openxmlformats.org/officeDocument/2006/relationships/image" Target="../media/image37.png"/><Relationship Id="rId5" Type="http://schemas.openxmlformats.org/officeDocument/2006/relationships/image" Target="../media/image36.svg"/><Relationship Id="rId4" Type="http://schemas.openxmlformats.org/officeDocument/2006/relationships/image" Target="../media/image35.png"/></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9.xml.rels><?xml version="1.0" encoding="UTF-8" standalone="yes"?>
<Relationships xmlns="http://schemas.openxmlformats.org/package/2006/relationships"><Relationship Id="rId3" Type="http://schemas.openxmlformats.org/officeDocument/2006/relationships/image" Target="../media/image34.svg"/><Relationship Id="rId7" Type="http://schemas.openxmlformats.org/officeDocument/2006/relationships/image" Target="../media/image38.svg"/><Relationship Id="rId2" Type="http://schemas.openxmlformats.org/officeDocument/2006/relationships/image" Target="../media/image33.png"/><Relationship Id="rId1" Type="http://schemas.openxmlformats.org/officeDocument/2006/relationships/slideMaster" Target="../slideMasters/slideMaster2.xml"/><Relationship Id="rId6" Type="http://schemas.openxmlformats.org/officeDocument/2006/relationships/image" Target="../media/image37.png"/><Relationship Id="rId5" Type="http://schemas.openxmlformats.org/officeDocument/2006/relationships/image" Target="../media/image36.svg"/><Relationship Id="rId4" Type="http://schemas.openxmlformats.org/officeDocument/2006/relationships/image" Target="../media/image35.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3.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2.xml"/></Relationships>
</file>

<file path=ppt/slideLayouts/_rels/slideLayout204.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2.xml"/></Relationships>
</file>

<file path=ppt/slideLayouts/_rels/slideLayout205.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2.xml"/></Relationships>
</file>

<file path=ppt/slideLayouts/_rels/slideLayout206.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2.xml"/></Relationships>
</file>

<file path=ppt/slideLayouts/_rels/slideLayout207.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2.xml"/></Relationships>
</file>

<file path=ppt/slideLayouts/_rels/slideLayout208.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2.xml"/></Relationships>
</file>

<file path=ppt/slideLayouts/_rels/slideLayout209.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2.xml"/></Relationships>
</file>

<file path=ppt/slideLayouts/_rels/slideLayout211.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2.xml"/></Relationships>
</file>

<file path=ppt/slideLayouts/_rels/slideLayout212.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2.xml"/></Relationships>
</file>

<file path=ppt/slideLayouts/_rels/slideLayout213.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2.xml"/></Relationships>
</file>

<file path=ppt/slideLayouts/_rels/slideLayout214.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2.xml"/></Relationships>
</file>

<file path=ppt/slideLayouts/_rels/slideLayout215.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2.xml"/></Relationships>
</file>

<file path=ppt/slideLayouts/_rels/slideLayout216.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2.xml"/></Relationships>
</file>

<file path=ppt/slideLayouts/_rels/slideLayout217.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2.xml"/></Relationships>
</file>

<file path=ppt/slideLayouts/_rels/slideLayout218.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2.xml"/></Relationships>
</file>

<file path=ppt/slideLayouts/_rels/slideLayout219.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Master" Target="../slideMasters/slideMaster2.xml"/><Relationship Id="rId5" Type="http://schemas.openxmlformats.org/officeDocument/2006/relationships/image" Target="../media/image44.svg"/><Relationship Id="rId4" Type="http://schemas.openxmlformats.org/officeDocument/2006/relationships/image" Target="../media/image43.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5.png"/><Relationship Id="rId1" Type="http://schemas.openxmlformats.org/officeDocument/2006/relationships/slideMaster" Target="../slideMasters/slideMaster2.xml"/><Relationship Id="rId5" Type="http://schemas.openxmlformats.org/officeDocument/2006/relationships/image" Target="../media/image44.svg"/><Relationship Id="rId4" Type="http://schemas.openxmlformats.org/officeDocument/2006/relationships/image" Target="../media/image43.png"/></Relationships>
</file>

<file path=ppt/slideLayouts/_rels/slideLayout221.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Master" Target="../slideMasters/slideMaster2.xml"/></Relationships>
</file>

<file path=ppt/slideLayouts/_rels/slideLayout222.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Master" Target="../slideMasters/slideMaster2.xml"/></Relationships>
</file>

<file path=ppt/slideLayouts/_rels/slideLayout223.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Master" Target="../slideMasters/slideMaster2.xml"/></Relationships>
</file>

<file path=ppt/slideLayouts/_rels/slideLayout224.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Master" Target="../slideMasters/slideMaster2.xml"/></Relationships>
</file>

<file path=ppt/slideLayouts/_rels/slideLayout225.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Master" Target="../slideMasters/slideMaster2.xml"/></Relationships>
</file>

<file path=ppt/slideLayouts/_rels/slideLayout226.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Master" Target="../slideMasters/slideMaster2.xml"/></Relationships>
</file>

<file path=ppt/slideLayouts/_rels/slideLayout227.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2.xml"/></Relationships>
</file>

<file path=ppt/slideLayouts/_rels/slideLayout228.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2.xml"/></Relationships>
</file>

<file path=ppt/slideLayouts/_rels/slideLayout229.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2.xml"/></Relationships>
</file>

<file path=ppt/slideLayouts/_rels/slideLayout231.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2.xml"/></Relationships>
</file>

<file path=ppt/slideLayouts/_rels/slideLayout232.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2.xml"/></Relationships>
</file>

<file path=ppt/slideLayouts/_rels/slideLayout233.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2.xml"/></Relationships>
</file>

<file path=ppt/slideLayouts/_rels/slideLayout234.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2.xml"/></Relationships>
</file>

<file path=ppt/slideLayouts/_rels/slideLayout235.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2.xml"/></Relationships>
</file>

<file path=ppt/slideLayouts/_rels/slideLayout236.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2.xml"/></Relationships>
</file>

<file path=ppt/slideLayouts/_rels/slideLayout237.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2.xml"/></Relationships>
</file>

<file path=ppt/slideLayouts/_rels/slideLayout238.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2.xml"/></Relationships>
</file>

<file path=ppt/slideLayouts/_rels/slideLayout239.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2.xml"/></Relationships>
</file>

<file path=ppt/slideLayouts/_rels/slideLayout241.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2.xml"/></Relationships>
</file>

<file path=ppt/slideLayouts/_rels/slideLayout242.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2.xml"/></Relationships>
</file>

<file path=ppt/slideLayouts/_rels/slideLayout243.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2.xml"/></Relationships>
</file>

<file path=ppt/slideLayouts/_rels/slideLayout244.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2.xml"/></Relationships>
</file>

<file path=ppt/slideLayouts/_rels/slideLayout245.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2.xml"/></Relationships>
</file>

<file path=ppt/slideLayouts/_rels/slideLayout246.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2.xml"/></Relationships>
</file>

<file path=ppt/slideLayouts/_rels/slideLayout247.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2.xml"/></Relationships>
</file>

<file path=ppt/slideLayouts/_rels/slideLayout248.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2.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svg"/><Relationship Id="rId18" Type="http://schemas.openxmlformats.org/officeDocument/2006/relationships/image" Target="../media/image23.png"/><Relationship Id="rId26" Type="http://schemas.openxmlformats.org/officeDocument/2006/relationships/image" Target="../media/image31.png"/><Relationship Id="rId3" Type="http://schemas.openxmlformats.org/officeDocument/2006/relationships/image" Target="../media/image8.svg"/><Relationship Id="rId21" Type="http://schemas.openxmlformats.org/officeDocument/2006/relationships/image" Target="../media/image26.svg"/><Relationship Id="rId7" Type="http://schemas.openxmlformats.org/officeDocument/2006/relationships/image" Target="../media/image12.svg"/><Relationship Id="rId12" Type="http://schemas.openxmlformats.org/officeDocument/2006/relationships/image" Target="../media/image17.png"/><Relationship Id="rId17" Type="http://schemas.openxmlformats.org/officeDocument/2006/relationships/image" Target="../media/image22.svg"/><Relationship Id="rId25" Type="http://schemas.openxmlformats.org/officeDocument/2006/relationships/image" Target="../media/image30.svg"/><Relationship Id="rId2" Type="http://schemas.openxmlformats.org/officeDocument/2006/relationships/image" Target="../media/image7.png"/><Relationship Id="rId16" Type="http://schemas.openxmlformats.org/officeDocument/2006/relationships/image" Target="../media/image21.png"/><Relationship Id="rId20" Type="http://schemas.openxmlformats.org/officeDocument/2006/relationships/image" Target="../media/image25.png"/><Relationship Id="rId1" Type="http://schemas.openxmlformats.org/officeDocument/2006/relationships/slideMaster" Target="../slideMasters/slideMaster1.xml"/><Relationship Id="rId6" Type="http://schemas.openxmlformats.org/officeDocument/2006/relationships/image" Target="../media/image11.png"/><Relationship Id="rId11" Type="http://schemas.openxmlformats.org/officeDocument/2006/relationships/image" Target="../media/image16.svg"/><Relationship Id="rId24" Type="http://schemas.openxmlformats.org/officeDocument/2006/relationships/image" Target="../media/image29.png"/><Relationship Id="rId5" Type="http://schemas.openxmlformats.org/officeDocument/2006/relationships/image" Target="../media/image10.svg"/><Relationship Id="rId15" Type="http://schemas.openxmlformats.org/officeDocument/2006/relationships/image" Target="../media/image20.svg"/><Relationship Id="rId23" Type="http://schemas.openxmlformats.org/officeDocument/2006/relationships/image" Target="../media/image28.svg"/><Relationship Id="rId10" Type="http://schemas.openxmlformats.org/officeDocument/2006/relationships/image" Target="../media/image15.png"/><Relationship Id="rId19" Type="http://schemas.openxmlformats.org/officeDocument/2006/relationships/image" Target="../media/image24.svg"/><Relationship Id="rId4" Type="http://schemas.openxmlformats.org/officeDocument/2006/relationships/image" Target="../media/image9.png"/><Relationship Id="rId9" Type="http://schemas.openxmlformats.org/officeDocument/2006/relationships/image" Target="../media/image14.svg"/><Relationship Id="rId14" Type="http://schemas.openxmlformats.org/officeDocument/2006/relationships/image" Target="../media/image19.png"/><Relationship Id="rId22" Type="http://schemas.openxmlformats.org/officeDocument/2006/relationships/image" Target="../media/image27.png"/><Relationship Id="rId27" Type="http://schemas.openxmlformats.org/officeDocument/2006/relationships/image" Target="../media/image32.svg"/></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5.xml.rels><?xml version="1.0" encoding="UTF-8" standalone="yes"?>
<Relationships xmlns="http://schemas.openxmlformats.org/package/2006/relationships"><Relationship Id="rId3" Type="http://schemas.openxmlformats.org/officeDocument/2006/relationships/image" Target="../media/image34.svg"/><Relationship Id="rId7" Type="http://schemas.openxmlformats.org/officeDocument/2006/relationships/image" Target="../media/image38.svg"/><Relationship Id="rId2" Type="http://schemas.openxmlformats.org/officeDocument/2006/relationships/image" Target="../media/image33.png"/><Relationship Id="rId1" Type="http://schemas.openxmlformats.org/officeDocument/2006/relationships/slideMaster" Target="../slideMasters/slideMaster2.xml"/><Relationship Id="rId6" Type="http://schemas.openxmlformats.org/officeDocument/2006/relationships/image" Target="../media/image37.png"/><Relationship Id="rId5" Type="http://schemas.openxmlformats.org/officeDocument/2006/relationships/image" Target="../media/image36.svg"/><Relationship Id="rId4" Type="http://schemas.openxmlformats.org/officeDocument/2006/relationships/image" Target="../media/image35.png"/></Relationships>
</file>

<file path=ppt/slideLayouts/_rels/slideLayout256.xml.rels><?xml version="1.0" encoding="UTF-8" standalone="yes"?>
<Relationships xmlns="http://schemas.openxmlformats.org/package/2006/relationships"><Relationship Id="rId3" Type="http://schemas.openxmlformats.org/officeDocument/2006/relationships/image" Target="../media/image34.svg"/><Relationship Id="rId7" Type="http://schemas.openxmlformats.org/officeDocument/2006/relationships/image" Target="../media/image38.svg"/><Relationship Id="rId2" Type="http://schemas.openxmlformats.org/officeDocument/2006/relationships/image" Target="../media/image33.png"/><Relationship Id="rId1" Type="http://schemas.openxmlformats.org/officeDocument/2006/relationships/slideMaster" Target="../slideMasters/slideMaster2.xml"/><Relationship Id="rId6" Type="http://schemas.openxmlformats.org/officeDocument/2006/relationships/image" Target="../media/image37.png"/><Relationship Id="rId5" Type="http://schemas.openxmlformats.org/officeDocument/2006/relationships/image" Target="../media/image36.svg"/><Relationship Id="rId4" Type="http://schemas.openxmlformats.org/officeDocument/2006/relationships/image" Target="../media/image35.png"/></Relationships>
</file>

<file path=ppt/slideLayouts/_rels/slideLayout257.xml.rels><?xml version="1.0" encoding="UTF-8" standalone="yes"?>
<Relationships xmlns="http://schemas.openxmlformats.org/package/2006/relationships"><Relationship Id="rId3" Type="http://schemas.openxmlformats.org/officeDocument/2006/relationships/image" Target="../media/image34.svg"/><Relationship Id="rId7" Type="http://schemas.openxmlformats.org/officeDocument/2006/relationships/image" Target="../media/image38.svg"/><Relationship Id="rId2" Type="http://schemas.openxmlformats.org/officeDocument/2006/relationships/image" Target="../media/image33.png"/><Relationship Id="rId1" Type="http://schemas.openxmlformats.org/officeDocument/2006/relationships/slideMaster" Target="../slideMasters/slideMaster2.xml"/><Relationship Id="rId6" Type="http://schemas.openxmlformats.org/officeDocument/2006/relationships/image" Target="../media/image37.png"/><Relationship Id="rId5" Type="http://schemas.openxmlformats.org/officeDocument/2006/relationships/image" Target="../media/image36.svg"/><Relationship Id="rId4" Type="http://schemas.openxmlformats.org/officeDocument/2006/relationships/image" Target="../media/image35.png"/></Relationships>
</file>

<file path=ppt/slideLayouts/_rels/slideLayout258.xml.rels><?xml version="1.0" encoding="UTF-8" standalone="yes"?>
<Relationships xmlns="http://schemas.openxmlformats.org/package/2006/relationships"><Relationship Id="rId3" Type="http://schemas.openxmlformats.org/officeDocument/2006/relationships/image" Target="../media/image34.svg"/><Relationship Id="rId7" Type="http://schemas.openxmlformats.org/officeDocument/2006/relationships/image" Target="../media/image38.svg"/><Relationship Id="rId2" Type="http://schemas.openxmlformats.org/officeDocument/2006/relationships/image" Target="../media/image33.png"/><Relationship Id="rId1" Type="http://schemas.openxmlformats.org/officeDocument/2006/relationships/slideMaster" Target="../slideMasters/slideMaster2.xml"/><Relationship Id="rId6" Type="http://schemas.openxmlformats.org/officeDocument/2006/relationships/image" Target="../media/image37.png"/><Relationship Id="rId5" Type="http://schemas.openxmlformats.org/officeDocument/2006/relationships/image" Target="../media/image36.svg"/><Relationship Id="rId4" Type="http://schemas.openxmlformats.org/officeDocument/2006/relationships/image" Target="../media/image35.png"/></Relationships>
</file>

<file path=ppt/slideLayouts/_rels/slideLayout259.xml.rels><?xml version="1.0" encoding="UTF-8" standalone="yes"?>
<Relationships xmlns="http://schemas.openxmlformats.org/package/2006/relationships"><Relationship Id="rId3" Type="http://schemas.openxmlformats.org/officeDocument/2006/relationships/image" Target="../media/image34.svg"/><Relationship Id="rId7" Type="http://schemas.openxmlformats.org/officeDocument/2006/relationships/image" Target="../media/image38.svg"/><Relationship Id="rId2" Type="http://schemas.openxmlformats.org/officeDocument/2006/relationships/image" Target="../media/image33.png"/><Relationship Id="rId1" Type="http://schemas.openxmlformats.org/officeDocument/2006/relationships/slideMaster" Target="../slideMasters/slideMaster2.xml"/><Relationship Id="rId6" Type="http://schemas.openxmlformats.org/officeDocument/2006/relationships/image" Target="../media/image37.png"/><Relationship Id="rId5" Type="http://schemas.openxmlformats.org/officeDocument/2006/relationships/image" Target="../media/image36.svg"/><Relationship Id="rId4" Type="http://schemas.openxmlformats.org/officeDocument/2006/relationships/image" Target="../media/image35.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4.svg"/><Relationship Id="rId7" Type="http://schemas.openxmlformats.org/officeDocument/2006/relationships/image" Target="../media/image38.svg"/><Relationship Id="rId2" Type="http://schemas.openxmlformats.org/officeDocument/2006/relationships/image" Target="../media/image33.png"/><Relationship Id="rId1" Type="http://schemas.openxmlformats.org/officeDocument/2006/relationships/slideMaster" Target="../slideMasters/slideMaster1.xml"/><Relationship Id="rId6" Type="http://schemas.openxmlformats.org/officeDocument/2006/relationships/image" Target="../media/image37.png"/><Relationship Id="rId5" Type="http://schemas.openxmlformats.org/officeDocument/2006/relationships/image" Target="../media/image36.svg"/><Relationship Id="rId4" Type="http://schemas.openxmlformats.org/officeDocument/2006/relationships/image" Target="../media/image35.png"/></Relationships>
</file>

<file path=ppt/slideLayouts/_rels/slideLayout260.xml.rels><?xml version="1.0" encoding="UTF-8" standalone="yes"?>
<Relationships xmlns="http://schemas.openxmlformats.org/package/2006/relationships"><Relationship Id="rId3" Type="http://schemas.openxmlformats.org/officeDocument/2006/relationships/image" Target="../media/image34.svg"/><Relationship Id="rId7" Type="http://schemas.openxmlformats.org/officeDocument/2006/relationships/image" Target="../media/image38.svg"/><Relationship Id="rId2" Type="http://schemas.openxmlformats.org/officeDocument/2006/relationships/image" Target="../media/image33.png"/><Relationship Id="rId1" Type="http://schemas.openxmlformats.org/officeDocument/2006/relationships/slideMaster" Target="../slideMasters/slideMaster2.xml"/><Relationship Id="rId6" Type="http://schemas.openxmlformats.org/officeDocument/2006/relationships/image" Target="../media/image37.png"/><Relationship Id="rId5" Type="http://schemas.openxmlformats.org/officeDocument/2006/relationships/image" Target="../media/image36.svg"/><Relationship Id="rId4" Type="http://schemas.openxmlformats.org/officeDocument/2006/relationships/image" Target="../media/image35.png"/></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4.svg"/><Relationship Id="rId7" Type="http://schemas.openxmlformats.org/officeDocument/2006/relationships/image" Target="../media/image38.svg"/><Relationship Id="rId2" Type="http://schemas.openxmlformats.org/officeDocument/2006/relationships/image" Target="../media/image33.png"/><Relationship Id="rId1" Type="http://schemas.openxmlformats.org/officeDocument/2006/relationships/slideMaster" Target="../slideMasters/slideMaster1.xml"/><Relationship Id="rId6" Type="http://schemas.openxmlformats.org/officeDocument/2006/relationships/image" Target="../media/image37.png"/><Relationship Id="rId5" Type="http://schemas.openxmlformats.org/officeDocument/2006/relationships/image" Target="../media/image36.svg"/><Relationship Id="rId4" Type="http://schemas.openxmlformats.org/officeDocument/2006/relationships/image" Target="../media/image35.png"/></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1.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Master" Target="../slideMasters/slideMaster2.xml"/></Relationships>
</file>

<file path=ppt/slideLayouts/_rels/slideLayout292.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Master" Target="../slideMasters/slideMaster2.xml"/></Relationships>
</file>

<file path=ppt/slideLayouts/_rels/slideLayout293.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Master" Target="../slideMasters/slideMaster2.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5.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9.png"/><Relationship Id="rId1" Type="http://schemas.openxmlformats.org/officeDocument/2006/relationships/slideMaster" Target="../slideMasters/slideMaster2.xml"/></Relationships>
</file>

<file path=ppt/slideLayouts/_rels/slideLayout296.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9.png"/><Relationship Id="rId1" Type="http://schemas.openxmlformats.org/officeDocument/2006/relationships/slideMaster" Target="../slideMasters/slideMaster2.xml"/></Relationships>
</file>

<file path=ppt/slideLayouts/_rels/slideLayout297.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9.png"/><Relationship Id="rId1" Type="http://schemas.openxmlformats.org/officeDocument/2006/relationships/slideMaster" Target="../slideMasters/slideMaster2.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1.xml.rels><?xml version="1.0" encoding="UTF-8" standalone="yes"?>
<Relationships xmlns="http://schemas.openxmlformats.org/package/2006/relationships"><Relationship Id="rId13" Type="http://schemas.openxmlformats.org/officeDocument/2006/relationships/image" Target="../media/image62.svg"/><Relationship Id="rId18" Type="http://schemas.openxmlformats.org/officeDocument/2006/relationships/image" Target="../media/image67.png"/><Relationship Id="rId26" Type="http://schemas.openxmlformats.org/officeDocument/2006/relationships/image" Target="../media/image75.png"/><Relationship Id="rId3" Type="http://schemas.openxmlformats.org/officeDocument/2006/relationships/image" Target="../media/image52.svg"/><Relationship Id="rId21" Type="http://schemas.openxmlformats.org/officeDocument/2006/relationships/image" Target="../media/image70.svg"/><Relationship Id="rId34" Type="http://schemas.openxmlformats.org/officeDocument/2006/relationships/image" Target="../media/image83.png"/><Relationship Id="rId7" Type="http://schemas.openxmlformats.org/officeDocument/2006/relationships/image" Target="../media/image56.svg"/><Relationship Id="rId12" Type="http://schemas.openxmlformats.org/officeDocument/2006/relationships/image" Target="../media/image61.png"/><Relationship Id="rId17" Type="http://schemas.openxmlformats.org/officeDocument/2006/relationships/image" Target="../media/image66.svg"/><Relationship Id="rId25" Type="http://schemas.openxmlformats.org/officeDocument/2006/relationships/image" Target="../media/image74.svg"/><Relationship Id="rId33" Type="http://schemas.openxmlformats.org/officeDocument/2006/relationships/image" Target="../media/image82.svg"/><Relationship Id="rId2" Type="http://schemas.openxmlformats.org/officeDocument/2006/relationships/image" Target="../media/image51.png"/><Relationship Id="rId16" Type="http://schemas.openxmlformats.org/officeDocument/2006/relationships/image" Target="../media/image65.png"/><Relationship Id="rId20" Type="http://schemas.openxmlformats.org/officeDocument/2006/relationships/image" Target="../media/image69.png"/><Relationship Id="rId29" Type="http://schemas.openxmlformats.org/officeDocument/2006/relationships/image" Target="../media/image78.svg"/><Relationship Id="rId1" Type="http://schemas.openxmlformats.org/officeDocument/2006/relationships/slideMaster" Target="../slideMasters/slideMaster2.xml"/><Relationship Id="rId6" Type="http://schemas.openxmlformats.org/officeDocument/2006/relationships/image" Target="../media/image55.png"/><Relationship Id="rId11" Type="http://schemas.openxmlformats.org/officeDocument/2006/relationships/image" Target="../media/image60.svg"/><Relationship Id="rId24" Type="http://schemas.openxmlformats.org/officeDocument/2006/relationships/image" Target="../media/image73.png"/><Relationship Id="rId32" Type="http://schemas.openxmlformats.org/officeDocument/2006/relationships/image" Target="../media/image81.png"/><Relationship Id="rId5" Type="http://schemas.openxmlformats.org/officeDocument/2006/relationships/image" Target="../media/image54.svg"/><Relationship Id="rId15" Type="http://schemas.openxmlformats.org/officeDocument/2006/relationships/image" Target="../media/image64.svg"/><Relationship Id="rId23" Type="http://schemas.openxmlformats.org/officeDocument/2006/relationships/image" Target="../media/image72.svg"/><Relationship Id="rId28" Type="http://schemas.openxmlformats.org/officeDocument/2006/relationships/image" Target="../media/image77.png"/><Relationship Id="rId10" Type="http://schemas.openxmlformats.org/officeDocument/2006/relationships/image" Target="../media/image59.png"/><Relationship Id="rId19" Type="http://schemas.openxmlformats.org/officeDocument/2006/relationships/image" Target="../media/image68.svg"/><Relationship Id="rId31" Type="http://schemas.openxmlformats.org/officeDocument/2006/relationships/image" Target="../media/image80.svg"/><Relationship Id="rId4" Type="http://schemas.openxmlformats.org/officeDocument/2006/relationships/image" Target="../media/image53.png"/><Relationship Id="rId9" Type="http://schemas.openxmlformats.org/officeDocument/2006/relationships/image" Target="../media/image58.svg"/><Relationship Id="rId14" Type="http://schemas.openxmlformats.org/officeDocument/2006/relationships/image" Target="../media/image63.png"/><Relationship Id="rId22" Type="http://schemas.openxmlformats.org/officeDocument/2006/relationships/image" Target="../media/image71.png"/><Relationship Id="rId27" Type="http://schemas.openxmlformats.org/officeDocument/2006/relationships/image" Target="../media/image76.svg"/><Relationship Id="rId30" Type="http://schemas.openxmlformats.org/officeDocument/2006/relationships/image" Target="../media/image79.png"/><Relationship Id="rId35" Type="http://schemas.openxmlformats.org/officeDocument/2006/relationships/image" Target="../media/image84.svg"/><Relationship Id="rId8" Type="http://schemas.openxmlformats.org/officeDocument/2006/relationships/image" Target="../media/image57.png"/></Relationships>
</file>

<file path=ppt/slideLayouts/_rels/slideLayout332.xml.rels><?xml version="1.0" encoding="UTF-8" standalone="yes"?>
<Relationships xmlns="http://schemas.openxmlformats.org/package/2006/relationships"><Relationship Id="rId8" Type="http://schemas.openxmlformats.org/officeDocument/2006/relationships/image" Target="../media/image91.png"/><Relationship Id="rId13" Type="http://schemas.openxmlformats.org/officeDocument/2006/relationships/image" Target="../media/image96.svg"/><Relationship Id="rId18" Type="http://schemas.openxmlformats.org/officeDocument/2006/relationships/image" Target="../media/image101.png"/><Relationship Id="rId3" Type="http://schemas.openxmlformats.org/officeDocument/2006/relationships/image" Target="../media/image86.svg"/><Relationship Id="rId7" Type="http://schemas.openxmlformats.org/officeDocument/2006/relationships/image" Target="../media/image90.svg"/><Relationship Id="rId12" Type="http://schemas.openxmlformats.org/officeDocument/2006/relationships/image" Target="../media/image95.png"/><Relationship Id="rId17" Type="http://schemas.openxmlformats.org/officeDocument/2006/relationships/image" Target="../media/image100.svg"/><Relationship Id="rId2" Type="http://schemas.openxmlformats.org/officeDocument/2006/relationships/image" Target="../media/image85.png"/><Relationship Id="rId16" Type="http://schemas.openxmlformats.org/officeDocument/2006/relationships/image" Target="../media/image99.png"/><Relationship Id="rId1" Type="http://schemas.openxmlformats.org/officeDocument/2006/relationships/slideMaster" Target="../slideMasters/slideMaster2.xml"/><Relationship Id="rId6" Type="http://schemas.openxmlformats.org/officeDocument/2006/relationships/image" Target="../media/image89.png"/><Relationship Id="rId11" Type="http://schemas.openxmlformats.org/officeDocument/2006/relationships/image" Target="../media/image94.svg"/><Relationship Id="rId5" Type="http://schemas.openxmlformats.org/officeDocument/2006/relationships/image" Target="../media/image88.svg"/><Relationship Id="rId15" Type="http://schemas.openxmlformats.org/officeDocument/2006/relationships/image" Target="../media/image98.svg"/><Relationship Id="rId10" Type="http://schemas.openxmlformats.org/officeDocument/2006/relationships/image" Target="../media/image93.png"/><Relationship Id="rId19" Type="http://schemas.openxmlformats.org/officeDocument/2006/relationships/image" Target="../media/image102.svg"/><Relationship Id="rId4" Type="http://schemas.openxmlformats.org/officeDocument/2006/relationships/image" Target="../media/image87.png"/><Relationship Id="rId9" Type="http://schemas.openxmlformats.org/officeDocument/2006/relationships/image" Target="../media/image92.svg"/><Relationship Id="rId14" Type="http://schemas.openxmlformats.org/officeDocument/2006/relationships/image" Target="../media/image97.png"/></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Master" Target="../slideMasters/slideMaster1.xml"/><Relationship Id="rId5" Type="http://schemas.openxmlformats.org/officeDocument/2006/relationships/image" Target="../media/image44.svg"/><Relationship Id="rId4" Type="http://schemas.openxmlformats.org/officeDocument/2006/relationships/image" Target="../media/image43.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5.png"/><Relationship Id="rId1" Type="http://schemas.openxmlformats.org/officeDocument/2006/relationships/slideMaster" Target="../slideMasters/slideMaster1.xml"/><Relationship Id="rId5" Type="http://schemas.openxmlformats.org/officeDocument/2006/relationships/image" Target="../media/image44.svg"/><Relationship Id="rId4" Type="http://schemas.openxmlformats.org/officeDocument/2006/relationships/image" Target="../media/image4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34.svg"/><Relationship Id="rId7" Type="http://schemas.openxmlformats.org/officeDocument/2006/relationships/image" Target="../media/image38.svg"/><Relationship Id="rId2" Type="http://schemas.openxmlformats.org/officeDocument/2006/relationships/image" Target="../media/image33.png"/><Relationship Id="rId1" Type="http://schemas.openxmlformats.org/officeDocument/2006/relationships/slideMaster" Target="../slideMasters/slideMaster1.xml"/><Relationship Id="rId6" Type="http://schemas.openxmlformats.org/officeDocument/2006/relationships/image" Target="../media/image37.png"/><Relationship Id="rId5" Type="http://schemas.openxmlformats.org/officeDocument/2006/relationships/image" Target="../media/image36.svg"/><Relationship Id="rId4" Type="http://schemas.openxmlformats.org/officeDocument/2006/relationships/image" Target="../media/image35.png"/></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34.svg"/><Relationship Id="rId7" Type="http://schemas.openxmlformats.org/officeDocument/2006/relationships/image" Target="../media/image38.svg"/><Relationship Id="rId2" Type="http://schemas.openxmlformats.org/officeDocument/2006/relationships/image" Target="../media/image33.png"/><Relationship Id="rId1" Type="http://schemas.openxmlformats.org/officeDocument/2006/relationships/slideMaster" Target="../slideMasters/slideMaster1.xml"/><Relationship Id="rId6" Type="http://schemas.openxmlformats.org/officeDocument/2006/relationships/image" Target="../media/image37.png"/><Relationship Id="rId5" Type="http://schemas.openxmlformats.org/officeDocument/2006/relationships/image" Target="../media/image36.svg"/><Relationship Id="rId4" Type="http://schemas.openxmlformats.org/officeDocument/2006/relationships/image" Target="../media/image35.png"/></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34.svg"/><Relationship Id="rId7" Type="http://schemas.openxmlformats.org/officeDocument/2006/relationships/image" Target="../media/image38.svg"/><Relationship Id="rId2" Type="http://schemas.openxmlformats.org/officeDocument/2006/relationships/image" Target="../media/image33.png"/><Relationship Id="rId1" Type="http://schemas.openxmlformats.org/officeDocument/2006/relationships/slideMaster" Target="../slideMasters/slideMaster1.xml"/><Relationship Id="rId6" Type="http://schemas.openxmlformats.org/officeDocument/2006/relationships/image" Target="../media/image37.png"/><Relationship Id="rId5" Type="http://schemas.openxmlformats.org/officeDocument/2006/relationships/image" Target="../media/image36.svg"/><Relationship Id="rId4" Type="http://schemas.openxmlformats.org/officeDocument/2006/relationships/image" Target="../media/image35.png"/></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34.svg"/><Relationship Id="rId7" Type="http://schemas.openxmlformats.org/officeDocument/2006/relationships/image" Target="../media/image38.svg"/><Relationship Id="rId2" Type="http://schemas.openxmlformats.org/officeDocument/2006/relationships/image" Target="../media/image33.png"/><Relationship Id="rId1" Type="http://schemas.openxmlformats.org/officeDocument/2006/relationships/slideMaster" Target="../slideMasters/slideMaster1.xml"/><Relationship Id="rId6" Type="http://schemas.openxmlformats.org/officeDocument/2006/relationships/image" Target="../media/image37.png"/><Relationship Id="rId5" Type="http://schemas.openxmlformats.org/officeDocument/2006/relationships/image" Target="../media/image36.svg"/><Relationship Id="rId4" Type="http://schemas.openxmlformats.org/officeDocument/2006/relationships/image" Target="../media/image35.png"/></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34.svg"/><Relationship Id="rId7" Type="http://schemas.openxmlformats.org/officeDocument/2006/relationships/image" Target="../media/image38.svg"/><Relationship Id="rId2" Type="http://schemas.openxmlformats.org/officeDocument/2006/relationships/image" Target="../media/image33.png"/><Relationship Id="rId1" Type="http://schemas.openxmlformats.org/officeDocument/2006/relationships/slideMaster" Target="../slideMasters/slideMaster1.xml"/><Relationship Id="rId6" Type="http://schemas.openxmlformats.org/officeDocument/2006/relationships/image" Target="../media/image37.png"/><Relationship Id="rId5" Type="http://schemas.openxmlformats.org/officeDocument/2006/relationships/image" Target="../media/image36.svg"/><Relationship Id="rId4" Type="http://schemas.openxmlformats.org/officeDocument/2006/relationships/image" Target="../media/image35.png"/></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34.svg"/><Relationship Id="rId7" Type="http://schemas.openxmlformats.org/officeDocument/2006/relationships/image" Target="../media/image38.svg"/><Relationship Id="rId2" Type="http://schemas.openxmlformats.org/officeDocument/2006/relationships/image" Target="../media/image33.png"/><Relationship Id="rId1" Type="http://schemas.openxmlformats.org/officeDocument/2006/relationships/slideMaster" Target="../slideMasters/slideMaster1.xml"/><Relationship Id="rId6" Type="http://schemas.openxmlformats.org/officeDocument/2006/relationships/image" Target="../media/image37.png"/><Relationship Id="rId5" Type="http://schemas.openxmlformats.org/officeDocument/2006/relationships/image" Target="../media/image36.svg"/><Relationship Id="rId4" Type="http://schemas.openxmlformats.org/officeDocument/2006/relationships/image" Target="../media/image35.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10667"/>
            </a:lvl1pPr>
          </a:lstStyle>
          <a:p>
            <a:r>
              <a:rPr lang="en-US" dirty="0"/>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4267"/>
            </a:lvl1pPr>
            <a:lvl2pPr marL="812810" indent="0" algn="ctr">
              <a:buNone/>
              <a:defRPr sz="3556"/>
            </a:lvl2pPr>
            <a:lvl3pPr marL="1625620" indent="0" algn="ctr">
              <a:buNone/>
              <a:defRPr sz="3200"/>
            </a:lvl3pPr>
            <a:lvl4pPr marL="2438430" indent="0" algn="ctr">
              <a:buNone/>
              <a:defRPr sz="2844"/>
            </a:lvl4pPr>
            <a:lvl5pPr marL="3251241" indent="0" algn="ctr">
              <a:buNone/>
              <a:defRPr sz="2844"/>
            </a:lvl5pPr>
            <a:lvl6pPr marL="4064051" indent="0" algn="ctr">
              <a:buNone/>
              <a:defRPr sz="2844"/>
            </a:lvl6pPr>
            <a:lvl7pPr marL="4876861" indent="0" algn="ctr">
              <a:buNone/>
              <a:defRPr sz="2844"/>
            </a:lvl7pPr>
            <a:lvl8pPr marL="5689671" indent="0" algn="ctr">
              <a:buNone/>
              <a:defRPr sz="2844"/>
            </a:lvl8pPr>
            <a:lvl9pPr marL="6502481" indent="0" algn="ctr">
              <a:buNone/>
              <a:defRPr sz="2844"/>
            </a:lvl9pPr>
          </a:lstStyle>
          <a:p>
            <a:r>
              <a:rPr lang="en-US" dirty="0"/>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6/22/2022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4410498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6/22/2022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08929581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ext w/ Image | Octagon Frame">
    <p:bg>
      <p:bgPr>
        <a:solidFill>
          <a:schemeClr val="accent1"/>
        </a:solidFill>
        <a:effectLst/>
      </p:bgPr>
    </p:bg>
    <p:spTree>
      <p:nvGrpSpPr>
        <p:cNvPr id="1" name=""/>
        <p:cNvGrpSpPr/>
        <p:nvPr/>
      </p:nvGrpSpPr>
      <p:grpSpPr>
        <a:xfrm>
          <a:off x="0" y="0"/>
          <a:ext cx="0" cy="0"/>
          <a:chOff x="0" y="0"/>
          <a:chExt cx="0" cy="0"/>
        </a:xfrm>
      </p:grpSpPr>
      <p:sp>
        <p:nvSpPr>
          <p:cNvPr id="80" name="Picture Placeholder 79">
            <a:extLst>
              <a:ext uri="{FF2B5EF4-FFF2-40B4-BE49-F238E27FC236}">
                <a16:creationId xmlns:a16="http://schemas.microsoft.com/office/drawing/2014/main" id="{1B73BACB-D968-114A-8EC2-194EBB979DB9}"/>
              </a:ext>
            </a:extLst>
          </p:cNvPr>
          <p:cNvSpPr>
            <a:spLocks noGrp="1"/>
          </p:cNvSpPr>
          <p:nvPr>
            <p:ph type="pic" sz="quarter" idx="15" hasCustomPrompt="1"/>
          </p:nvPr>
        </p:nvSpPr>
        <p:spPr>
          <a:xfrm>
            <a:off x="176310" y="697944"/>
            <a:ext cx="4228339" cy="4228258"/>
          </a:xfrm>
          <a:custGeom>
            <a:avLst/>
            <a:gdLst>
              <a:gd name="connsiteX0" fmla="*/ 1755680 w 5637785"/>
              <a:gd name="connsiteY0" fmla="*/ 0 h 5637677"/>
              <a:gd name="connsiteX1" fmla="*/ 3881946 w 5637785"/>
              <a:gd name="connsiteY1" fmla="*/ 0 h 5637677"/>
              <a:gd name="connsiteX2" fmla="*/ 4060419 w 5637785"/>
              <a:gd name="connsiteY2" fmla="*/ 73935 h 5637677"/>
              <a:gd name="connsiteX3" fmla="*/ 5563742 w 5637785"/>
              <a:gd name="connsiteY3" fmla="*/ 1577259 h 5637677"/>
              <a:gd name="connsiteX4" fmla="*/ 5637785 w 5637785"/>
              <a:gd name="connsiteY4" fmla="*/ 1755732 h 5637677"/>
              <a:gd name="connsiteX5" fmla="*/ 5637785 w 5637785"/>
              <a:gd name="connsiteY5" fmla="*/ 3881945 h 5637677"/>
              <a:gd name="connsiteX6" fmla="*/ 5563849 w 5637785"/>
              <a:gd name="connsiteY6" fmla="*/ 4060417 h 5637677"/>
              <a:gd name="connsiteX7" fmla="*/ 4060526 w 5637785"/>
              <a:gd name="connsiteY7" fmla="*/ 5563741 h 5637677"/>
              <a:gd name="connsiteX8" fmla="*/ 3882053 w 5637785"/>
              <a:gd name="connsiteY8" fmla="*/ 5637677 h 5637677"/>
              <a:gd name="connsiteX9" fmla="*/ 1755680 w 5637785"/>
              <a:gd name="connsiteY9" fmla="*/ 5637677 h 5637677"/>
              <a:gd name="connsiteX10" fmla="*/ 1577207 w 5637785"/>
              <a:gd name="connsiteY10" fmla="*/ 5563741 h 5637677"/>
              <a:gd name="connsiteX11" fmla="*/ 73883 w 5637785"/>
              <a:gd name="connsiteY11" fmla="*/ 4060417 h 5637677"/>
              <a:gd name="connsiteX12" fmla="*/ 1 w 5637785"/>
              <a:gd name="connsiteY12" fmla="*/ 3881945 h 5637677"/>
              <a:gd name="connsiteX13" fmla="*/ 1 w 5637785"/>
              <a:gd name="connsiteY13" fmla="*/ 1755732 h 5637677"/>
              <a:gd name="connsiteX14" fmla="*/ 73883 w 5637785"/>
              <a:gd name="connsiteY14" fmla="*/ 1577259 h 5637677"/>
              <a:gd name="connsiteX15" fmla="*/ 1577207 w 5637785"/>
              <a:gd name="connsiteY15" fmla="*/ 73935 h 5637677"/>
              <a:gd name="connsiteX16" fmla="*/ 1755680 w 5637785"/>
              <a:gd name="connsiteY16" fmla="*/ 0 h 5637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37785" h="5637677">
                <a:moveTo>
                  <a:pt x="1755680" y="0"/>
                </a:moveTo>
                <a:lnTo>
                  <a:pt x="3881946" y="0"/>
                </a:lnTo>
                <a:cubicBezTo>
                  <a:pt x="3948889" y="4"/>
                  <a:pt x="4013088" y="26599"/>
                  <a:pt x="4060419" y="73935"/>
                </a:cubicBezTo>
                <a:lnTo>
                  <a:pt x="5563742" y="1577259"/>
                </a:lnTo>
                <a:cubicBezTo>
                  <a:pt x="5611142" y="1624563"/>
                  <a:pt x="5637785" y="1688772"/>
                  <a:pt x="5637785" y="1755732"/>
                </a:cubicBezTo>
                <a:lnTo>
                  <a:pt x="5637785" y="3881945"/>
                </a:lnTo>
                <a:cubicBezTo>
                  <a:pt x="5637785" y="3948888"/>
                  <a:pt x="5611196" y="4013087"/>
                  <a:pt x="5563849" y="4060417"/>
                </a:cubicBezTo>
                <a:lnTo>
                  <a:pt x="4060526" y="5563741"/>
                </a:lnTo>
                <a:cubicBezTo>
                  <a:pt x="4013195" y="5611087"/>
                  <a:pt x="3948996" y="5637677"/>
                  <a:pt x="3882053" y="5637677"/>
                </a:cubicBezTo>
                <a:lnTo>
                  <a:pt x="1755680" y="5637677"/>
                </a:lnTo>
                <a:cubicBezTo>
                  <a:pt x="1688736" y="5637677"/>
                  <a:pt x="1624537" y="5611087"/>
                  <a:pt x="1577207" y="5563741"/>
                </a:cubicBezTo>
                <a:lnTo>
                  <a:pt x="73883" y="4060417"/>
                </a:lnTo>
                <a:cubicBezTo>
                  <a:pt x="26581" y="4013066"/>
                  <a:pt x="8" y="3948877"/>
                  <a:pt x="1" y="3881945"/>
                </a:cubicBezTo>
                <a:lnTo>
                  <a:pt x="1" y="1755732"/>
                </a:lnTo>
                <a:cubicBezTo>
                  <a:pt x="-10" y="1688799"/>
                  <a:pt x="26566" y="1624600"/>
                  <a:pt x="73883" y="1577259"/>
                </a:cubicBezTo>
                <a:lnTo>
                  <a:pt x="1577207" y="73935"/>
                </a:lnTo>
                <a:cubicBezTo>
                  <a:pt x="1624537" y="26599"/>
                  <a:pt x="1688736" y="4"/>
                  <a:pt x="1755680"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b="0" i="0">
                <a:solidFill>
                  <a:schemeClr val="tx1"/>
                </a:solidFill>
                <a:latin typeface="Palatino Linotype" panose="02040502050505030304" pitchFamily="18" charset="0"/>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image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Palatino Linotype" panose="02040502050505030304" pitchFamily="18" charset="0"/>
              </a:defRPr>
            </a:lvl1pPr>
          </a:lstStyle>
          <a:p>
            <a:fld id="{7691CCDB-B024-8747-B233-CAD1CBC7A901}" type="slidenum">
              <a:rPr lang="en-US" smtClean="0"/>
              <a:pPr/>
              <a:t>‹#›</a:t>
            </a:fld>
            <a:endParaRPr lang="en-US" dirty="0"/>
          </a:p>
        </p:txBody>
      </p:sp>
      <p:sp>
        <p:nvSpPr>
          <p:cNvPr id="83" name="TextBox 82">
            <a:extLst>
              <a:ext uri="{FF2B5EF4-FFF2-40B4-BE49-F238E27FC236}">
                <a16:creationId xmlns:a16="http://schemas.microsoft.com/office/drawing/2014/main" id="{9DD36074-FD37-5140-9742-57972072D634}"/>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Text w/ Image - Octagon Frame</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b="0" i="0">
                <a:latin typeface="Palatino Linotype" panose="02040502050505030304" pitchFamily="18" charset="0"/>
              </a:defRPr>
            </a:lvl1pPr>
          </a:lstStyle>
          <a:p>
            <a:r>
              <a:rPr lang="en-US"/>
              <a:t>©2022 Girl Scouts of the USA. All Rights Reserved.  Not for public distribution.</a:t>
            </a:r>
            <a:endParaRPr lang="en-US" dirty="0"/>
          </a:p>
        </p:txBody>
      </p:sp>
      <p:sp>
        <p:nvSpPr>
          <p:cNvPr id="10" name="Title 5">
            <a:extLst>
              <a:ext uri="{FF2B5EF4-FFF2-40B4-BE49-F238E27FC236}">
                <a16:creationId xmlns:a16="http://schemas.microsoft.com/office/drawing/2014/main" id="{69A3CE27-60B0-A749-AA94-2C9415BC4C23}"/>
              </a:ext>
            </a:extLst>
          </p:cNvPr>
          <p:cNvSpPr>
            <a:spLocks noGrp="1"/>
          </p:cNvSpPr>
          <p:nvPr>
            <p:ph type="title" hasCustomPrompt="1"/>
          </p:nvPr>
        </p:nvSpPr>
        <p:spPr>
          <a:xfrm>
            <a:off x="180131" y="257175"/>
            <a:ext cx="8801100" cy="382004"/>
          </a:xfrm>
        </p:spPr>
        <p:txBody>
          <a:bodyPr/>
          <a:lstStyle>
            <a:lvl1pPr>
              <a:defRPr sz="1800" b="0" i="0">
                <a:solidFill>
                  <a:schemeClr val="tx1"/>
                </a:solidFill>
                <a:latin typeface="Palatino Linotype" panose="02040502050505030304" pitchFamily="18" charset="0"/>
              </a:defRPr>
            </a:lvl1pPr>
          </a:lstStyle>
          <a:p>
            <a:r>
              <a:rPr lang="en-US" dirty="0"/>
              <a:t>Type Here to Enter a Single Line Slide Header.</a:t>
            </a:r>
          </a:p>
        </p:txBody>
      </p:sp>
      <p:sp>
        <p:nvSpPr>
          <p:cNvPr id="11" name="Text Placeholder 46">
            <a:extLst>
              <a:ext uri="{FF2B5EF4-FFF2-40B4-BE49-F238E27FC236}">
                <a16:creationId xmlns:a16="http://schemas.microsoft.com/office/drawing/2014/main" id="{E32340FA-23CA-8243-A081-0FD00E3B386E}"/>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Palatino Linotype" panose="02040502050505030304" pitchFamily="18" charset="0"/>
              </a:defRPr>
            </a:lvl1pPr>
          </a:lstStyle>
          <a:p>
            <a:pPr lvl="0"/>
            <a:r>
              <a:rPr lang="en-US" dirty="0"/>
              <a:t>Type here to enter the presentation section name.</a:t>
            </a:r>
          </a:p>
        </p:txBody>
      </p:sp>
      <p:sp>
        <p:nvSpPr>
          <p:cNvPr id="12" name="Text Placeholder 65">
            <a:extLst>
              <a:ext uri="{FF2B5EF4-FFF2-40B4-BE49-F238E27FC236}">
                <a16:creationId xmlns:a16="http://schemas.microsoft.com/office/drawing/2014/main" id="{066AAF42-6E3F-5440-B9F0-4BA4974EFF46}"/>
              </a:ext>
            </a:extLst>
          </p:cNvPr>
          <p:cNvSpPr>
            <a:spLocks noGrp="1"/>
          </p:cNvSpPr>
          <p:nvPr>
            <p:ph type="body" sz="quarter" idx="14" hasCustomPrompt="1"/>
          </p:nvPr>
        </p:nvSpPr>
        <p:spPr>
          <a:xfrm>
            <a:off x="4667250" y="2036954"/>
            <a:ext cx="4229100" cy="2649347"/>
          </a:xfrm>
        </p:spPr>
        <p:txBody>
          <a:bodyPr>
            <a:normAutofit/>
          </a:bodyPr>
          <a:lstStyle>
            <a:lvl1pPr marL="0" indent="0">
              <a:buNone/>
              <a:defRPr sz="1350" b="0" i="0">
                <a:solidFill>
                  <a:schemeClr val="tx1"/>
                </a:solidFill>
                <a:latin typeface="Palatino Linotype" panose="02040502050505030304" pitchFamily="18" charset="0"/>
              </a:defRPr>
            </a:lvl1pPr>
            <a:lvl2pPr>
              <a:defRPr sz="1200" b="0" i="0">
                <a:solidFill>
                  <a:schemeClr val="tx1"/>
                </a:solidFill>
                <a:latin typeface="Palatino Linotype" panose="02040502050505030304" pitchFamily="18" charset="0"/>
              </a:defRPr>
            </a:lvl2pPr>
            <a:lvl3pPr>
              <a:defRPr sz="1050" b="0" i="0">
                <a:solidFill>
                  <a:schemeClr val="tx1"/>
                </a:solidFill>
                <a:latin typeface="Palatino Linotype" panose="02040502050505030304" pitchFamily="18" charset="0"/>
              </a:defRPr>
            </a:lvl3pPr>
            <a:lvl4pPr>
              <a:defRPr sz="900" b="0" i="0">
                <a:solidFill>
                  <a:schemeClr val="tx1"/>
                </a:solidFill>
                <a:latin typeface="Palatino Linotype" panose="02040502050505030304" pitchFamily="18" charset="0"/>
              </a:defRPr>
            </a:lvl4pPr>
            <a:lvl5pPr>
              <a:defRPr sz="900" b="0" i="0">
                <a:solidFill>
                  <a:schemeClr val="tx1"/>
                </a:solidFill>
                <a:latin typeface="Palatino Linotype" panose="02040502050505030304"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46">
            <a:extLst>
              <a:ext uri="{FF2B5EF4-FFF2-40B4-BE49-F238E27FC236}">
                <a16:creationId xmlns:a16="http://schemas.microsoft.com/office/drawing/2014/main" id="{614DBFDE-4962-AA43-993D-97D220EC5B4D}"/>
              </a:ext>
            </a:extLst>
          </p:cNvPr>
          <p:cNvSpPr>
            <a:spLocks noGrp="1"/>
          </p:cNvSpPr>
          <p:nvPr>
            <p:ph type="body" sz="quarter" idx="21" hasCustomPrompt="1"/>
          </p:nvPr>
        </p:nvSpPr>
        <p:spPr>
          <a:xfrm>
            <a:off x="4667250" y="1106907"/>
            <a:ext cx="4229100" cy="926431"/>
          </a:xfrm>
        </p:spPr>
        <p:txBody>
          <a:bodyPr anchor="b">
            <a:normAutofit/>
          </a:bodyPr>
          <a:lstStyle>
            <a:lvl1pPr marL="0" indent="0">
              <a:lnSpc>
                <a:spcPct val="100000"/>
              </a:lnSpc>
              <a:buNone/>
              <a:defRPr sz="1350" b="1" i="0">
                <a:solidFill>
                  <a:schemeClr val="tx1"/>
                </a:solidFill>
                <a:latin typeface="Palatino Linotype" panose="02040502050505030304" pitchFamily="18" charset="0"/>
                <a:ea typeface="Palatino" pitchFamily="2" charset="77"/>
              </a:defRPr>
            </a:lvl1pPr>
          </a:lstStyle>
          <a:p>
            <a:pPr lvl="0"/>
            <a:r>
              <a:rPr lang="en-US" dirty="0"/>
              <a:t>Type here to enter a multi-line paragraph header.</a:t>
            </a:r>
          </a:p>
        </p:txBody>
      </p:sp>
      <p:sp>
        <p:nvSpPr>
          <p:cNvPr id="15" name="TextBox 14">
            <a:extLst>
              <a:ext uri="{FF2B5EF4-FFF2-40B4-BE49-F238E27FC236}">
                <a16:creationId xmlns:a16="http://schemas.microsoft.com/office/drawing/2014/main" id="{71FAB0FE-3B4D-FB46-BAF7-842480C8B8AB}"/>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Octagon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Use crop tool to fit image to shape.</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Header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18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Paragraph Header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Bold</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Body Copy</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4435241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0"/>
                                        </p:tgtEl>
                                        <p:attrNameLst>
                                          <p:attrName>style.visibility</p:attrName>
                                        </p:attrNameLst>
                                      </p:cBhvr>
                                      <p:to>
                                        <p:strVal val="visible"/>
                                      </p:to>
                                    </p:set>
                                    <p:animEffect transition="in" filter="fade">
                                      <p:cBhvr>
                                        <p:cTn id="7" dur="5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animBg="1"/>
    </p:bld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ext w/ Image | Barrel Frame">
    <p:bg>
      <p:bgPr>
        <a:solidFill>
          <a:schemeClr val="accent1"/>
        </a:solidFill>
        <a:effectLst/>
      </p:bgPr>
    </p:bg>
    <p:spTree>
      <p:nvGrpSpPr>
        <p:cNvPr id="1" name=""/>
        <p:cNvGrpSpPr/>
        <p:nvPr/>
      </p:nvGrpSpPr>
      <p:grpSpPr>
        <a:xfrm>
          <a:off x="0" y="0"/>
          <a:ext cx="0" cy="0"/>
          <a:chOff x="0" y="0"/>
          <a:chExt cx="0" cy="0"/>
        </a:xfrm>
      </p:grpSpPr>
      <p:sp>
        <p:nvSpPr>
          <p:cNvPr id="22" name="Picture Placeholder 21">
            <a:extLst>
              <a:ext uri="{FF2B5EF4-FFF2-40B4-BE49-F238E27FC236}">
                <a16:creationId xmlns:a16="http://schemas.microsoft.com/office/drawing/2014/main" id="{24BA46AC-98FC-DD46-BA51-BA3AC237A15A}"/>
              </a:ext>
            </a:extLst>
          </p:cNvPr>
          <p:cNvSpPr>
            <a:spLocks noGrp="1"/>
          </p:cNvSpPr>
          <p:nvPr>
            <p:ph type="pic" sz="quarter" idx="18" hasCustomPrompt="1"/>
          </p:nvPr>
        </p:nvSpPr>
        <p:spPr>
          <a:xfrm>
            <a:off x="181535" y="695479"/>
            <a:ext cx="4229099" cy="4279436"/>
          </a:xfrm>
          <a:custGeom>
            <a:avLst/>
            <a:gdLst>
              <a:gd name="connsiteX0" fmla="*/ 924224 w 5638798"/>
              <a:gd name="connsiteY0" fmla="*/ 0 h 5705915"/>
              <a:gd name="connsiteX1" fmla="*/ 1130990 w 5638798"/>
              <a:gd name="connsiteY1" fmla="*/ 0 h 5705915"/>
              <a:gd name="connsiteX2" fmla="*/ 1336657 w 5638798"/>
              <a:gd name="connsiteY2" fmla="*/ 0 h 5705915"/>
              <a:gd name="connsiteX3" fmla="*/ 4302142 w 5638798"/>
              <a:gd name="connsiteY3" fmla="*/ 0 h 5705915"/>
              <a:gd name="connsiteX4" fmla="*/ 4714629 w 5638798"/>
              <a:gd name="connsiteY4" fmla="*/ 0 h 5705915"/>
              <a:gd name="connsiteX5" fmla="*/ 4831814 w 5638798"/>
              <a:gd name="connsiteY5" fmla="*/ 68800 h 5705915"/>
              <a:gd name="connsiteX6" fmla="*/ 5638798 w 5638798"/>
              <a:gd name="connsiteY6" fmla="*/ 2852984 h 5705915"/>
              <a:gd name="connsiteX7" fmla="*/ 4831814 w 5638798"/>
              <a:gd name="connsiteY7" fmla="*/ 5637168 h 5705915"/>
              <a:gd name="connsiteX8" fmla="*/ 4714629 w 5638798"/>
              <a:gd name="connsiteY8" fmla="*/ 5705915 h 5705915"/>
              <a:gd name="connsiteX9" fmla="*/ 4507804 w 5638798"/>
              <a:gd name="connsiteY9" fmla="*/ 5705915 h 5705915"/>
              <a:gd name="connsiteX10" fmla="*/ 4302142 w 5638798"/>
              <a:gd name="connsiteY10" fmla="*/ 5705915 h 5705915"/>
              <a:gd name="connsiteX11" fmla="*/ 1336657 w 5638798"/>
              <a:gd name="connsiteY11" fmla="*/ 5705915 h 5705915"/>
              <a:gd name="connsiteX12" fmla="*/ 1130990 w 5638798"/>
              <a:gd name="connsiteY12" fmla="*/ 5705915 h 5705915"/>
              <a:gd name="connsiteX13" fmla="*/ 924224 w 5638798"/>
              <a:gd name="connsiteY13" fmla="*/ 5705915 h 5705915"/>
              <a:gd name="connsiteX14" fmla="*/ 806985 w 5638798"/>
              <a:gd name="connsiteY14" fmla="*/ 5637168 h 5705915"/>
              <a:gd name="connsiteX15" fmla="*/ 0 w 5638798"/>
              <a:gd name="connsiteY15" fmla="*/ 2852984 h 5705915"/>
              <a:gd name="connsiteX16" fmla="*/ 806985 w 5638798"/>
              <a:gd name="connsiteY16" fmla="*/ 68800 h 5705915"/>
              <a:gd name="connsiteX17" fmla="*/ 924224 w 5638798"/>
              <a:gd name="connsiteY17" fmla="*/ 0 h 5705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638798" h="5705915">
                <a:moveTo>
                  <a:pt x="924224" y="0"/>
                </a:moveTo>
                <a:lnTo>
                  <a:pt x="1130990" y="0"/>
                </a:lnTo>
                <a:lnTo>
                  <a:pt x="1336657" y="0"/>
                </a:lnTo>
                <a:lnTo>
                  <a:pt x="4302142" y="0"/>
                </a:lnTo>
                <a:lnTo>
                  <a:pt x="4714629" y="0"/>
                </a:lnTo>
                <a:cubicBezTo>
                  <a:pt x="4750794" y="0"/>
                  <a:pt x="4792987" y="8200"/>
                  <a:pt x="4831814" y="68800"/>
                </a:cubicBezTo>
                <a:cubicBezTo>
                  <a:pt x="5367287" y="904132"/>
                  <a:pt x="5638798" y="1840900"/>
                  <a:pt x="5638798" y="2852984"/>
                </a:cubicBezTo>
                <a:cubicBezTo>
                  <a:pt x="5638798" y="3865069"/>
                  <a:pt x="5367287" y="4801837"/>
                  <a:pt x="4831814" y="5637168"/>
                </a:cubicBezTo>
                <a:cubicBezTo>
                  <a:pt x="4792987" y="5697769"/>
                  <a:pt x="4750794" y="5705915"/>
                  <a:pt x="4714629" y="5705915"/>
                </a:cubicBezTo>
                <a:lnTo>
                  <a:pt x="4507804" y="5705915"/>
                </a:lnTo>
                <a:lnTo>
                  <a:pt x="4302142" y="5705915"/>
                </a:lnTo>
                <a:lnTo>
                  <a:pt x="1336657" y="5705915"/>
                </a:lnTo>
                <a:lnTo>
                  <a:pt x="1130990" y="5705915"/>
                </a:lnTo>
                <a:lnTo>
                  <a:pt x="924224" y="5705915"/>
                </a:lnTo>
                <a:cubicBezTo>
                  <a:pt x="888058" y="5705915"/>
                  <a:pt x="845812" y="5697769"/>
                  <a:pt x="806985" y="5637168"/>
                </a:cubicBezTo>
                <a:cubicBezTo>
                  <a:pt x="271511" y="4801837"/>
                  <a:pt x="0" y="3865069"/>
                  <a:pt x="0" y="2852984"/>
                </a:cubicBezTo>
                <a:cubicBezTo>
                  <a:pt x="0" y="1840900"/>
                  <a:pt x="271511" y="904132"/>
                  <a:pt x="806985" y="68800"/>
                </a:cubicBezTo>
                <a:cubicBezTo>
                  <a:pt x="845812" y="8200"/>
                  <a:pt x="888058" y="0"/>
                  <a:pt x="924224"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b="0" i="0">
                <a:latin typeface="Palatino Linotype" panose="02040502050505030304" pitchFamily="18" charset="0"/>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image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Palatino Linotype" panose="02040502050505030304" pitchFamily="18" charset="0"/>
              </a:defRPr>
            </a:lvl1pPr>
          </a:lstStyle>
          <a:p>
            <a:fld id="{7691CCDB-B024-8747-B233-CAD1CBC7A901}" type="slidenum">
              <a:rPr lang="en-US" smtClean="0"/>
              <a:pPr/>
              <a:t>‹#›</a:t>
            </a:fld>
            <a:endParaRPr lang="en-US" dirty="0"/>
          </a:p>
        </p:txBody>
      </p:sp>
      <p:sp>
        <p:nvSpPr>
          <p:cNvPr id="83" name="TextBox 82">
            <a:extLst>
              <a:ext uri="{FF2B5EF4-FFF2-40B4-BE49-F238E27FC236}">
                <a16:creationId xmlns:a16="http://schemas.microsoft.com/office/drawing/2014/main" id="{9DD36074-FD37-5140-9742-57972072D634}"/>
              </a:ext>
            </a:extLst>
          </p:cNvPr>
          <p:cNvSpPr txBox="1"/>
          <p:nvPr userDrawn="1"/>
        </p:nvSpPr>
        <p:spPr>
          <a:xfrm>
            <a:off x="180131"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Text w/ Image - Barrel Frame</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b="0" i="0">
                <a:latin typeface="Palatino Linotype" panose="02040502050505030304" pitchFamily="18" charset="0"/>
              </a:defRPr>
            </a:lvl1pPr>
          </a:lstStyle>
          <a:p>
            <a:r>
              <a:rPr lang="en-US"/>
              <a:t>©2022 Girl Scouts of the USA. All Rights Reserved.  Not for public distribution.</a:t>
            </a:r>
            <a:endParaRPr lang="en-US" dirty="0"/>
          </a:p>
        </p:txBody>
      </p:sp>
      <p:sp>
        <p:nvSpPr>
          <p:cNvPr id="10" name="Title 5">
            <a:extLst>
              <a:ext uri="{FF2B5EF4-FFF2-40B4-BE49-F238E27FC236}">
                <a16:creationId xmlns:a16="http://schemas.microsoft.com/office/drawing/2014/main" id="{A64C2D97-3966-514D-99CF-EDCCE37BFF00}"/>
              </a:ext>
            </a:extLst>
          </p:cNvPr>
          <p:cNvSpPr>
            <a:spLocks noGrp="1"/>
          </p:cNvSpPr>
          <p:nvPr>
            <p:ph type="title" hasCustomPrompt="1"/>
          </p:nvPr>
        </p:nvSpPr>
        <p:spPr>
          <a:xfrm>
            <a:off x="180131" y="257175"/>
            <a:ext cx="8801100" cy="382004"/>
          </a:xfrm>
        </p:spPr>
        <p:txBody>
          <a:bodyPr/>
          <a:lstStyle>
            <a:lvl1pPr>
              <a:defRPr sz="1800" b="0" i="0">
                <a:solidFill>
                  <a:schemeClr val="tx1"/>
                </a:solidFill>
                <a:latin typeface="Palatino Linotype" panose="02040502050505030304" pitchFamily="18" charset="0"/>
              </a:defRPr>
            </a:lvl1pPr>
          </a:lstStyle>
          <a:p>
            <a:r>
              <a:rPr lang="en-US" dirty="0"/>
              <a:t>Type Here to Enter a Single Line Slide Header.</a:t>
            </a:r>
          </a:p>
        </p:txBody>
      </p:sp>
      <p:sp>
        <p:nvSpPr>
          <p:cNvPr id="11" name="Text Placeholder 46">
            <a:extLst>
              <a:ext uri="{FF2B5EF4-FFF2-40B4-BE49-F238E27FC236}">
                <a16:creationId xmlns:a16="http://schemas.microsoft.com/office/drawing/2014/main" id="{05275AF4-1D10-C447-B891-B34661F22D09}"/>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Palatino Linotype" panose="02040502050505030304" pitchFamily="18" charset="0"/>
              </a:defRPr>
            </a:lvl1pPr>
          </a:lstStyle>
          <a:p>
            <a:pPr lvl="0"/>
            <a:r>
              <a:rPr lang="en-US" dirty="0"/>
              <a:t>Type here to enter the presentation section name.</a:t>
            </a:r>
          </a:p>
        </p:txBody>
      </p:sp>
      <p:sp>
        <p:nvSpPr>
          <p:cNvPr id="12" name="Text Placeholder 65">
            <a:extLst>
              <a:ext uri="{FF2B5EF4-FFF2-40B4-BE49-F238E27FC236}">
                <a16:creationId xmlns:a16="http://schemas.microsoft.com/office/drawing/2014/main" id="{94514B85-AA77-A048-B30D-23020F018A85}"/>
              </a:ext>
            </a:extLst>
          </p:cNvPr>
          <p:cNvSpPr>
            <a:spLocks noGrp="1"/>
          </p:cNvSpPr>
          <p:nvPr>
            <p:ph type="body" sz="quarter" idx="14" hasCustomPrompt="1"/>
          </p:nvPr>
        </p:nvSpPr>
        <p:spPr>
          <a:xfrm>
            <a:off x="4667250" y="2036954"/>
            <a:ext cx="4229100" cy="2649347"/>
          </a:xfrm>
        </p:spPr>
        <p:txBody>
          <a:bodyPr>
            <a:normAutofit/>
          </a:bodyPr>
          <a:lstStyle>
            <a:lvl1pPr marL="0" indent="0">
              <a:buNone/>
              <a:defRPr sz="1350" b="0" i="0">
                <a:solidFill>
                  <a:schemeClr val="tx1"/>
                </a:solidFill>
                <a:latin typeface="Palatino Linotype" panose="02040502050505030304" pitchFamily="18" charset="0"/>
              </a:defRPr>
            </a:lvl1pPr>
            <a:lvl2pPr>
              <a:defRPr sz="1200" b="0" i="0">
                <a:solidFill>
                  <a:schemeClr val="tx1"/>
                </a:solidFill>
                <a:latin typeface="Palatino Linotype" panose="02040502050505030304" pitchFamily="18" charset="0"/>
              </a:defRPr>
            </a:lvl2pPr>
            <a:lvl3pPr>
              <a:defRPr sz="1050" b="0" i="0">
                <a:solidFill>
                  <a:schemeClr val="tx1"/>
                </a:solidFill>
                <a:latin typeface="Palatino Linotype" panose="02040502050505030304" pitchFamily="18" charset="0"/>
              </a:defRPr>
            </a:lvl3pPr>
            <a:lvl4pPr>
              <a:defRPr sz="900" b="0" i="0">
                <a:solidFill>
                  <a:schemeClr val="tx1"/>
                </a:solidFill>
                <a:latin typeface="Palatino Linotype" panose="02040502050505030304" pitchFamily="18" charset="0"/>
              </a:defRPr>
            </a:lvl4pPr>
            <a:lvl5pPr>
              <a:defRPr sz="900" b="0" i="0">
                <a:solidFill>
                  <a:schemeClr val="tx1"/>
                </a:solidFill>
                <a:latin typeface="Palatino Linotype" panose="02040502050505030304"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46">
            <a:extLst>
              <a:ext uri="{FF2B5EF4-FFF2-40B4-BE49-F238E27FC236}">
                <a16:creationId xmlns:a16="http://schemas.microsoft.com/office/drawing/2014/main" id="{EF5BFC41-5A5F-134A-AB93-90CB7DC274E3}"/>
              </a:ext>
            </a:extLst>
          </p:cNvPr>
          <p:cNvSpPr>
            <a:spLocks noGrp="1"/>
          </p:cNvSpPr>
          <p:nvPr>
            <p:ph type="body" sz="quarter" idx="15" hasCustomPrompt="1"/>
          </p:nvPr>
        </p:nvSpPr>
        <p:spPr>
          <a:xfrm>
            <a:off x="4667250" y="1106907"/>
            <a:ext cx="4229100" cy="926431"/>
          </a:xfrm>
        </p:spPr>
        <p:txBody>
          <a:bodyPr anchor="b">
            <a:normAutofit/>
          </a:bodyPr>
          <a:lstStyle>
            <a:lvl1pPr marL="0" indent="0">
              <a:lnSpc>
                <a:spcPct val="100000"/>
              </a:lnSpc>
              <a:buNone/>
              <a:defRPr sz="1350" b="1" i="0">
                <a:solidFill>
                  <a:schemeClr val="tx1"/>
                </a:solidFill>
                <a:latin typeface="Palatino Linotype" panose="02040502050505030304" pitchFamily="18" charset="0"/>
                <a:ea typeface="Palatino" pitchFamily="2" charset="77"/>
              </a:defRPr>
            </a:lvl1pPr>
          </a:lstStyle>
          <a:p>
            <a:pPr lvl="0"/>
            <a:r>
              <a:rPr lang="en-US" dirty="0"/>
              <a:t>Type here to enter a multi-line paragraph header.</a:t>
            </a:r>
          </a:p>
        </p:txBody>
      </p:sp>
      <p:sp>
        <p:nvSpPr>
          <p:cNvPr id="15" name="TextBox 14">
            <a:extLst>
              <a:ext uri="{FF2B5EF4-FFF2-40B4-BE49-F238E27FC236}">
                <a16:creationId xmlns:a16="http://schemas.microsoft.com/office/drawing/2014/main" id="{78546C08-1E73-8541-8DDB-3FD8FCE71B67}"/>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Barrel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Use crop tool to fit image to shape.</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Header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18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Paragraph Header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Bold</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Body Copy</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21383216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ext w/ Image | Pennant Frame">
    <p:bg>
      <p:bgPr>
        <a:solidFill>
          <a:schemeClr val="accent1"/>
        </a:solidFill>
        <a:effectLst/>
      </p:bgPr>
    </p:bg>
    <p:spTree>
      <p:nvGrpSpPr>
        <p:cNvPr id="1" name=""/>
        <p:cNvGrpSpPr/>
        <p:nvPr/>
      </p:nvGrpSpPr>
      <p:grpSpPr>
        <a:xfrm>
          <a:off x="0" y="0"/>
          <a:ext cx="0" cy="0"/>
          <a:chOff x="0" y="0"/>
          <a:chExt cx="0" cy="0"/>
        </a:xfrm>
      </p:grpSpPr>
      <p:sp>
        <p:nvSpPr>
          <p:cNvPr id="32" name="Picture Placeholder 31">
            <a:extLst>
              <a:ext uri="{FF2B5EF4-FFF2-40B4-BE49-F238E27FC236}">
                <a16:creationId xmlns:a16="http://schemas.microsoft.com/office/drawing/2014/main" id="{2EC69CF5-B176-B747-AD35-003EA6C40618}"/>
              </a:ext>
            </a:extLst>
          </p:cNvPr>
          <p:cNvSpPr>
            <a:spLocks noGrp="1"/>
          </p:cNvSpPr>
          <p:nvPr>
            <p:ph type="pic" sz="quarter" idx="16" hasCustomPrompt="1"/>
          </p:nvPr>
        </p:nvSpPr>
        <p:spPr>
          <a:xfrm>
            <a:off x="266700" y="690907"/>
            <a:ext cx="4247059" cy="4294929"/>
          </a:xfrm>
          <a:custGeom>
            <a:avLst/>
            <a:gdLst>
              <a:gd name="connsiteX0" fmla="*/ 156348 w 5662745"/>
              <a:gd name="connsiteY0" fmla="*/ 0 h 5726572"/>
              <a:gd name="connsiteX1" fmla="*/ 5506398 w 5662745"/>
              <a:gd name="connsiteY1" fmla="*/ 0 h 5726572"/>
              <a:gd name="connsiteX2" fmla="*/ 5506464 w 5662745"/>
              <a:gd name="connsiteY2" fmla="*/ 0 h 5726572"/>
              <a:gd name="connsiteX3" fmla="*/ 5662745 w 5662745"/>
              <a:gd name="connsiteY3" fmla="*/ 156413 h 5726572"/>
              <a:gd name="connsiteX4" fmla="*/ 5662745 w 5662745"/>
              <a:gd name="connsiteY4" fmla="*/ 1617456 h 5726572"/>
              <a:gd name="connsiteX5" fmla="*/ 5662745 w 5662745"/>
              <a:gd name="connsiteY5" fmla="*/ 2932906 h 5726572"/>
              <a:gd name="connsiteX6" fmla="*/ 5662745 w 5662745"/>
              <a:gd name="connsiteY6" fmla="*/ 3638178 h 5726572"/>
              <a:gd name="connsiteX7" fmla="*/ 5597931 w 5662745"/>
              <a:gd name="connsiteY7" fmla="*/ 3764961 h 5726572"/>
              <a:gd name="connsiteX8" fmla="*/ 2922906 w 5662745"/>
              <a:gd name="connsiteY8" fmla="*/ 5697008 h 5726572"/>
              <a:gd name="connsiteX9" fmla="*/ 2739840 w 5662745"/>
              <a:gd name="connsiteY9" fmla="*/ 5697008 h 5726572"/>
              <a:gd name="connsiteX10" fmla="*/ 64815 w 5662745"/>
              <a:gd name="connsiteY10" fmla="*/ 3764961 h 5726572"/>
              <a:gd name="connsiteX11" fmla="*/ 1 w 5662745"/>
              <a:gd name="connsiteY11" fmla="*/ 3638178 h 5726572"/>
              <a:gd name="connsiteX12" fmla="*/ 1 w 5662745"/>
              <a:gd name="connsiteY12" fmla="*/ 2932906 h 5726572"/>
              <a:gd name="connsiteX13" fmla="*/ 1 w 5662745"/>
              <a:gd name="connsiteY13" fmla="*/ 1617456 h 5726572"/>
              <a:gd name="connsiteX14" fmla="*/ 1 w 5662745"/>
              <a:gd name="connsiteY14" fmla="*/ 156413 h 5726572"/>
              <a:gd name="connsiteX15" fmla="*/ 1 w 5662745"/>
              <a:gd name="connsiteY15" fmla="*/ 156347 h 5726572"/>
              <a:gd name="connsiteX16" fmla="*/ 156348 w 5662745"/>
              <a:gd name="connsiteY16" fmla="*/ 0 h 5726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62745" h="5726572">
                <a:moveTo>
                  <a:pt x="156348" y="0"/>
                </a:moveTo>
                <a:lnTo>
                  <a:pt x="5506398" y="0"/>
                </a:lnTo>
                <a:cubicBezTo>
                  <a:pt x="5506420" y="0"/>
                  <a:pt x="5506442" y="0"/>
                  <a:pt x="5506464" y="0"/>
                </a:cubicBezTo>
                <a:cubicBezTo>
                  <a:pt x="5592812" y="37"/>
                  <a:pt x="5662781" y="70065"/>
                  <a:pt x="5662745" y="156413"/>
                </a:cubicBezTo>
                <a:lnTo>
                  <a:pt x="5662745" y="1617456"/>
                </a:lnTo>
                <a:lnTo>
                  <a:pt x="5662745" y="2932906"/>
                </a:lnTo>
                <a:lnTo>
                  <a:pt x="5662745" y="3638178"/>
                </a:lnTo>
                <a:cubicBezTo>
                  <a:pt x="5662755" y="3688395"/>
                  <a:pt x="5638643" y="3735562"/>
                  <a:pt x="5597931" y="3764961"/>
                </a:cubicBezTo>
                <a:lnTo>
                  <a:pt x="2922906" y="5697008"/>
                </a:lnTo>
                <a:cubicBezTo>
                  <a:pt x="2868250" y="5736427"/>
                  <a:pt x="2794496" y="5736427"/>
                  <a:pt x="2739840" y="5697008"/>
                </a:cubicBezTo>
                <a:lnTo>
                  <a:pt x="64815" y="3764961"/>
                </a:lnTo>
                <a:cubicBezTo>
                  <a:pt x="24103" y="3735562"/>
                  <a:pt x="-9" y="3688395"/>
                  <a:pt x="1" y="3638178"/>
                </a:cubicBezTo>
                <a:lnTo>
                  <a:pt x="1" y="2932906"/>
                </a:lnTo>
                <a:lnTo>
                  <a:pt x="1" y="1617456"/>
                </a:lnTo>
                <a:lnTo>
                  <a:pt x="1" y="156413"/>
                </a:lnTo>
                <a:cubicBezTo>
                  <a:pt x="1" y="156391"/>
                  <a:pt x="1" y="156369"/>
                  <a:pt x="1" y="156347"/>
                </a:cubicBezTo>
                <a:cubicBezTo>
                  <a:pt x="1" y="69999"/>
                  <a:pt x="70000" y="0"/>
                  <a:pt x="156348"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b="0" i="0">
                <a:latin typeface="Palatino Linotype" panose="02040502050505030304" pitchFamily="18" charset="0"/>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image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Palatino Linotype" panose="02040502050505030304" pitchFamily="18" charset="0"/>
              </a:defRPr>
            </a:lvl1pPr>
          </a:lstStyle>
          <a:p>
            <a:fld id="{7691CCDB-B024-8747-B233-CAD1CBC7A901}" type="slidenum">
              <a:rPr lang="en-US" smtClean="0"/>
              <a:pPr/>
              <a:t>‹#›</a:t>
            </a:fld>
            <a:endParaRPr lang="en-US" dirty="0"/>
          </a:p>
        </p:txBody>
      </p:sp>
      <p:sp>
        <p:nvSpPr>
          <p:cNvPr id="33" name="TextBox 32">
            <a:extLst>
              <a:ext uri="{FF2B5EF4-FFF2-40B4-BE49-F238E27FC236}">
                <a16:creationId xmlns:a16="http://schemas.microsoft.com/office/drawing/2014/main" id="{68A41178-4828-B74F-B597-7FD34883F753}"/>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Text w/ Image - Pennant Frame</a:t>
            </a:r>
          </a:p>
        </p:txBody>
      </p:sp>
      <p:sp>
        <p:nvSpPr>
          <p:cNvPr id="34" name="Footer Placeholder 33">
            <a:extLst>
              <a:ext uri="{FF2B5EF4-FFF2-40B4-BE49-F238E27FC236}">
                <a16:creationId xmlns:a16="http://schemas.microsoft.com/office/drawing/2014/main" id="{509919CE-04D4-EA46-9107-E478D04393E0}"/>
              </a:ext>
            </a:extLst>
          </p:cNvPr>
          <p:cNvSpPr>
            <a:spLocks noGrp="1"/>
          </p:cNvSpPr>
          <p:nvPr>
            <p:ph type="ftr" sz="quarter" idx="17"/>
          </p:nvPr>
        </p:nvSpPr>
        <p:spPr/>
        <p:txBody>
          <a:bodyPr/>
          <a:lstStyle>
            <a:lvl1pPr>
              <a:defRPr b="0" i="0">
                <a:latin typeface="Palatino Linotype" panose="02040502050505030304" pitchFamily="18" charset="0"/>
              </a:defRPr>
            </a:lvl1pPr>
          </a:lstStyle>
          <a:p>
            <a:r>
              <a:rPr lang="en-US"/>
              <a:t>©2022 Girl Scouts of the USA. All Rights Reserved.  Not for public distribution.</a:t>
            </a:r>
            <a:endParaRPr lang="en-US" dirty="0"/>
          </a:p>
        </p:txBody>
      </p:sp>
      <p:sp>
        <p:nvSpPr>
          <p:cNvPr id="10" name="Title 5">
            <a:extLst>
              <a:ext uri="{FF2B5EF4-FFF2-40B4-BE49-F238E27FC236}">
                <a16:creationId xmlns:a16="http://schemas.microsoft.com/office/drawing/2014/main" id="{0E61F1E6-DFFA-5F41-B1AF-5466A55091C4}"/>
              </a:ext>
            </a:extLst>
          </p:cNvPr>
          <p:cNvSpPr>
            <a:spLocks noGrp="1"/>
          </p:cNvSpPr>
          <p:nvPr>
            <p:ph type="title" hasCustomPrompt="1"/>
          </p:nvPr>
        </p:nvSpPr>
        <p:spPr>
          <a:xfrm>
            <a:off x="180131" y="257175"/>
            <a:ext cx="8801100" cy="382004"/>
          </a:xfrm>
        </p:spPr>
        <p:txBody>
          <a:bodyPr/>
          <a:lstStyle>
            <a:lvl1pPr>
              <a:defRPr sz="1800" b="0" i="0">
                <a:solidFill>
                  <a:schemeClr val="tx1"/>
                </a:solidFill>
                <a:latin typeface="Palatino Linotype" panose="02040502050505030304" pitchFamily="18" charset="0"/>
              </a:defRPr>
            </a:lvl1pPr>
          </a:lstStyle>
          <a:p>
            <a:r>
              <a:rPr lang="en-US" dirty="0"/>
              <a:t>Type Here to Enter a Single Line Slide Header.</a:t>
            </a:r>
          </a:p>
        </p:txBody>
      </p:sp>
      <p:sp>
        <p:nvSpPr>
          <p:cNvPr id="11" name="Text Placeholder 46">
            <a:extLst>
              <a:ext uri="{FF2B5EF4-FFF2-40B4-BE49-F238E27FC236}">
                <a16:creationId xmlns:a16="http://schemas.microsoft.com/office/drawing/2014/main" id="{4C434434-553A-AA42-8DDA-719B2639F052}"/>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Palatino Linotype" panose="02040502050505030304" pitchFamily="18" charset="0"/>
              </a:defRPr>
            </a:lvl1pPr>
          </a:lstStyle>
          <a:p>
            <a:pPr lvl="0"/>
            <a:r>
              <a:rPr lang="en-US" dirty="0"/>
              <a:t>Type here to enter the presentation section name.</a:t>
            </a:r>
          </a:p>
        </p:txBody>
      </p:sp>
      <p:sp>
        <p:nvSpPr>
          <p:cNvPr id="12" name="Text Placeholder 65">
            <a:extLst>
              <a:ext uri="{FF2B5EF4-FFF2-40B4-BE49-F238E27FC236}">
                <a16:creationId xmlns:a16="http://schemas.microsoft.com/office/drawing/2014/main" id="{83E0A906-D354-D944-B7D0-C29B36E14838}"/>
              </a:ext>
            </a:extLst>
          </p:cNvPr>
          <p:cNvSpPr>
            <a:spLocks noGrp="1"/>
          </p:cNvSpPr>
          <p:nvPr>
            <p:ph type="body" sz="quarter" idx="14" hasCustomPrompt="1"/>
          </p:nvPr>
        </p:nvSpPr>
        <p:spPr>
          <a:xfrm>
            <a:off x="4667250" y="2036954"/>
            <a:ext cx="4229100" cy="2649347"/>
          </a:xfrm>
        </p:spPr>
        <p:txBody>
          <a:bodyPr>
            <a:normAutofit/>
          </a:bodyPr>
          <a:lstStyle>
            <a:lvl1pPr marL="0" indent="0">
              <a:buNone/>
              <a:defRPr sz="1350" b="0" i="0">
                <a:solidFill>
                  <a:schemeClr val="tx1"/>
                </a:solidFill>
                <a:latin typeface="Palatino Linotype" panose="02040502050505030304" pitchFamily="18" charset="0"/>
              </a:defRPr>
            </a:lvl1pPr>
            <a:lvl2pPr>
              <a:defRPr sz="1200" b="0" i="0">
                <a:solidFill>
                  <a:schemeClr val="tx1"/>
                </a:solidFill>
                <a:latin typeface="Palatino Linotype" panose="02040502050505030304" pitchFamily="18" charset="0"/>
              </a:defRPr>
            </a:lvl2pPr>
            <a:lvl3pPr>
              <a:defRPr sz="1050" b="0" i="0">
                <a:solidFill>
                  <a:schemeClr val="tx1"/>
                </a:solidFill>
                <a:latin typeface="Palatino Linotype" panose="02040502050505030304" pitchFamily="18" charset="0"/>
              </a:defRPr>
            </a:lvl3pPr>
            <a:lvl4pPr>
              <a:defRPr sz="900" b="0" i="0">
                <a:solidFill>
                  <a:schemeClr val="tx1"/>
                </a:solidFill>
                <a:latin typeface="Palatino Linotype" panose="02040502050505030304" pitchFamily="18" charset="0"/>
              </a:defRPr>
            </a:lvl4pPr>
            <a:lvl5pPr>
              <a:defRPr sz="900" b="0" i="0">
                <a:solidFill>
                  <a:schemeClr val="tx1"/>
                </a:solidFill>
                <a:latin typeface="Palatino Linotype" panose="02040502050505030304"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46">
            <a:extLst>
              <a:ext uri="{FF2B5EF4-FFF2-40B4-BE49-F238E27FC236}">
                <a16:creationId xmlns:a16="http://schemas.microsoft.com/office/drawing/2014/main" id="{45A4C29F-04EE-D44F-87CC-FBB5A278DFBF}"/>
              </a:ext>
            </a:extLst>
          </p:cNvPr>
          <p:cNvSpPr>
            <a:spLocks noGrp="1"/>
          </p:cNvSpPr>
          <p:nvPr>
            <p:ph type="body" sz="quarter" idx="15" hasCustomPrompt="1"/>
          </p:nvPr>
        </p:nvSpPr>
        <p:spPr>
          <a:xfrm>
            <a:off x="4667250" y="1106907"/>
            <a:ext cx="4229100" cy="926431"/>
          </a:xfrm>
        </p:spPr>
        <p:txBody>
          <a:bodyPr anchor="b">
            <a:normAutofit/>
          </a:bodyPr>
          <a:lstStyle>
            <a:lvl1pPr marL="0" indent="0">
              <a:lnSpc>
                <a:spcPct val="100000"/>
              </a:lnSpc>
              <a:buNone/>
              <a:defRPr sz="1350" b="1" i="0">
                <a:solidFill>
                  <a:schemeClr val="tx1"/>
                </a:solidFill>
                <a:latin typeface="Palatino Linotype" panose="02040502050505030304" pitchFamily="18" charset="0"/>
                <a:ea typeface="Palatino" pitchFamily="2" charset="77"/>
              </a:defRPr>
            </a:lvl1pPr>
          </a:lstStyle>
          <a:p>
            <a:pPr lvl="0"/>
            <a:r>
              <a:rPr lang="en-US" dirty="0"/>
              <a:t>Type here to enter a multi-line paragraph header.</a:t>
            </a:r>
          </a:p>
        </p:txBody>
      </p:sp>
      <p:sp>
        <p:nvSpPr>
          <p:cNvPr id="15" name="TextBox 14">
            <a:extLst>
              <a:ext uri="{FF2B5EF4-FFF2-40B4-BE49-F238E27FC236}">
                <a16:creationId xmlns:a16="http://schemas.microsoft.com/office/drawing/2014/main" id="{AF2C7295-BA0E-8A4A-B4C5-58CDB9CCECA3}"/>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Pennant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Use crop tool to fit image to shape.</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Header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18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Paragraph Header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Bold</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Body Copy</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18369515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ext w/ Image | Hexagon Frame">
    <p:bg>
      <p:bgPr>
        <a:solidFill>
          <a:schemeClr val="accent1"/>
        </a:solidFill>
        <a:effectLst/>
      </p:bgPr>
    </p:bg>
    <p:spTree>
      <p:nvGrpSpPr>
        <p:cNvPr id="1" name=""/>
        <p:cNvGrpSpPr/>
        <p:nvPr/>
      </p:nvGrpSpPr>
      <p:grpSpPr>
        <a:xfrm>
          <a:off x="0" y="0"/>
          <a:ext cx="0" cy="0"/>
          <a:chOff x="0" y="0"/>
          <a:chExt cx="0" cy="0"/>
        </a:xfrm>
      </p:grpSpPr>
      <p:sp>
        <p:nvSpPr>
          <p:cNvPr id="69" name="Picture Placeholder 68">
            <a:extLst>
              <a:ext uri="{FF2B5EF4-FFF2-40B4-BE49-F238E27FC236}">
                <a16:creationId xmlns:a16="http://schemas.microsoft.com/office/drawing/2014/main" id="{96D50D9D-10E8-4746-81CA-DCE7F43927A7}"/>
              </a:ext>
            </a:extLst>
          </p:cNvPr>
          <p:cNvSpPr>
            <a:spLocks noGrp="1"/>
          </p:cNvSpPr>
          <p:nvPr>
            <p:ph type="pic" sz="quarter" idx="16" hasCustomPrompt="1"/>
          </p:nvPr>
        </p:nvSpPr>
        <p:spPr>
          <a:xfrm>
            <a:off x="271477" y="685799"/>
            <a:ext cx="4224323" cy="4286250"/>
          </a:xfrm>
          <a:custGeom>
            <a:avLst/>
            <a:gdLst>
              <a:gd name="connsiteX0" fmla="*/ 1727764 w 5632431"/>
              <a:gd name="connsiteY0" fmla="*/ 0 h 5715000"/>
              <a:gd name="connsiteX1" fmla="*/ 2765955 w 5632431"/>
              <a:gd name="connsiteY1" fmla="*/ 1 h 5715000"/>
              <a:gd name="connsiteX2" fmla="*/ 3904607 w 5632431"/>
              <a:gd name="connsiteY2" fmla="*/ 1 h 5715000"/>
              <a:gd name="connsiteX3" fmla="*/ 4064608 w 5632431"/>
              <a:gd name="connsiteY3" fmla="*/ 92309 h 5715000"/>
              <a:gd name="connsiteX4" fmla="*/ 5607697 w 5632431"/>
              <a:gd name="connsiteY4" fmla="*/ 2765007 h 5715000"/>
              <a:gd name="connsiteX5" fmla="*/ 5607697 w 5632431"/>
              <a:gd name="connsiteY5" fmla="*/ 2949625 h 5715000"/>
              <a:gd name="connsiteX6" fmla="*/ 4064791 w 5632431"/>
              <a:gd name="connsiteY6" fmla="*/ 5622569 h 5715000"/>
              <a:gd name="connsiteX7" fmla="*/ 3904729 w 5632431"/>
              <a:gd name="connsiteY7" fmla="*/ 5715000 h 5715000"/>
              <a:gd name="connsiteX8" fmla="*/ 3675290 w 5632431"/>
              <a:gd name="connsiteY8" fmla="*/ 5715000 h 5715000"/>
              <a:gd name="connsiteX9" fmla="*/ 2790051 w 5632431"/>
              <a:gd name="connsiteY9" fmla="*/ 5715000 h 5715000"/>
              <a:gd name="connsiteX10" fmla="*/ 2765953 w 5632431"/>
              <a:gd name="connsiteY10" fmla="*/ 5715000 h 5715000"/>
              <a:gd name="connsiteX11" fmla="*/ 1727763 w 5632431"/>
              <a:gd name="connsiteY11" fmla="*/ 5714999 h 5715000"/>
              <a:gd name="connsiteX12" fmla="*/ 1567762 w 5632431"/>
              <a:gd name="connsiteY12" fmla="*/ 5622691 h 5715000"/>
              <a:gd name="connsiteX13" fmla="*/ 24735 w 5632431"/>
              <a:gd name="connsiteY13" fmla="*/ 2949869 h 5715000"/>
              <a:gd name="connsiteX14" fmla="*/ 24735 w 5632431"/>
              <a:gd name="connsiteY14" fmla="*/ 2765253 h 5715000"/>
              <a:gd name="connsiteX15" fmla="*/ 1567763 w 5632431"/>
              <a:gd name="connsiteY15" fmla="*/ 92308 h 5715000"/>
              <a:gd name="connsiteX16" fmla="*/ 1727764 w 5632431"/>
              <a:gd name="connsiteY16" fmla="*/ 0 h 571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32431" h="5715000">
                <a:moveTo>
                  <a:pt x="1727764" y="0"/>
                </a:moveTo>
                <a:lnTo>
                  <a:pt x="2765955" y="1"/>
                </a:lnTo>
                <a:lnTo>
                  <a:pt x="3904607" y="1"/>
                </a:lnTo>
                <a:cubicBezTo>
                  <a:pt x="3970606" y="-42"/>
                  <a:pt x="4031608" y="35151"/>
                  <a:pt x="4064608" y="92309"/>
                </a:cubicBezTo>
                <a:lnTo>
                  <a:pt x="5607697" y="2765007"/>
                </a:lnTo>
                <a:cubicBezTo>
                  <a:pt x="5640676" y="2822128"/>
                  <a:pt x="5640676" y="2892503"/>
                  <a:pt x="5607697" y="2949625"/>
                </a:cubicBezTo>
                <a:lnTo>
                  <a:pt x="4064791" y="5622569"/>
                </a:lnTo>
                <a:cubicBezTo>
                  <a:pt x="4031812" y="5679792"/>
                  <a:pt x="3970776" y="5715039"/>
                  <a:pt x="3904729" y="5715000"/>
                </a:cubicBezTo>
                <a:lnTo>
                  <a:pt x="3675290" y="5715000"/>
                </a:lnTo>
                <a:lnTo>
                  <a:pt x="2790051" y="5715000"/>
                </a:lnTo>
                <a:lnTo>
                  <a:pt x="2765953" y="5715000"/>
                </a:lnTo>
                <a:lnTo>
                  <a:pt x="1727763" y="5714999"/>
                </a:lnTo>
                <a:cubicBezTo>
                  <a:pt x="1661764" y="5715042"/>
                  <a:pt x="1600762" y="5679848"/>
                  <a:pt x="1567762" y="5622691"/>
                </a:cubicBezTo>
                <a:lnTo>
                  <a:pt x="24735" y="2949869"/>
                </a:lnTo>
                <a:cubicBezTo>
                  <a:pt x="-8244" y="2892749"/>
                  <a:pt x="-8244" y="2822373"/>
                  <a:pt x="24735" y="2765253"/>
                </a:cubicBezTo>
                <a:lnTo>
                  <a:pt x="1567763" y="92308"/>
                </a:lnTo>
                <a:cubicBezTo>
                  <a:pt x="1600819" y="35208"/>
                  <a:pt x="1661786" y="34"/>
                  <a:pt x="1727764"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b="0" i="0">
                <a:solidFill>
                  <a:schemeClr val="tx1"/>
                </a:solidFill>
                <a:latin typeface="Palatino Linotype" panose="02040502050505030304" pitchFamily="18" charset="0"/>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image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Palatino Linotype" panose="02040502050505030304" pitchFamily="18" charset="0"/>
              </a:defRPr>
            </a:lvl1pPr>
          </a:lstStyle>
          <a:p>
            <a:fld id="{7691CCDB-B024-8747-B233-CAD1CBC7A901}" type="slidenum">
              <a:rPr lang="en-US" smtClean="0"/>
              <a:pPr/>
              <a:t>‹#›</a:t>
            </a:fld>
            <a:endParaRPr lang="en-US" dirty="0"/>
          </a:p>
        </p:txBody>
      </p:sp>
      <p:sp>
        <p:nvSpPr>
          <p:cNvPr id="42" name="Text Placeholder 65">
            <a:extLst>
              <a:ext uri="{FF2B5EF4-FFF2-40B4-BE49-F238E27FC236}">
                <a16:creationId xmlns:a16="http://schemas.microsoft.com/office/drawing/2014/main" id="{906C2DA4-C243-9E4C-8A1C-B4BD1442B0B7}"/>
              </a:ext>
            </a:extLst>
          </p:cNvPr>
          <p:cNvSpPr>
            <a:spLocks noGrp="1"/>
          </p:cNvSpPr>
          <p:nvPr>
            <p:ph type="body" sz="quarter" idx="14" hasCustomPrompt="1"/>
          </p:nvPr>
        </p:nvSpPr>
        <p:spPr>
          <a:xfrm>
            <a:off x="4667250" y="2036954"/>
            <a:ext cx="4229100" cy="2649347"/>
          </a:xfrm>
        </p:spPr>
        <p:txBody>
          <a:bodyPr>
            <a:normAutofit/>
          </a:bodyPr>
          <a:lstStyle>
            <a:lvl1pPr marL="0" indent="0">
              <a:buNone/>
              <a:defRPr sz="1350" b="0" i="0">
                <a:solidFill>
                  <a:schemeClr val="tx1"/>
                </a:solidFill>
                <a:latin typeface="Palatino Linotype" panose="02040502050505030304" pitchFamily="18" charset="0"/>
              </a:defRPr>
            </a:lvl1pPr>
            <a:lvl2pPr>
              <a:defRPr sz="1200" b="0" i="0">
                <a:solidFill>
                  <a:schemeClr val="tx1"/>
                </a:solidFill>
                <a:latin typeface="Palatino Linotype" panose="02040502050505030304" pitchFamily="18" charset="0"/>
              </a:defRPr>
            </a:lvl2pPr>
            <a:lvl3pPr>
              <a:defRPr sz="1050" b="0" i="0">
                <a:solidFill>
                  <a:schemeClr val="tx1"/>
                </a:solidFill>
                <a:latin typeface="Palatino Linotype" panose="02040502050505030304" pitchFamily="18" charset="0"/>
              </a:defRPr>
            </a:lvl3pPr>
            <a:lvl4pPr>
              <a:defRPr sz="900" b="0" i="0">
                <a:solidFill>
                  <a:schemeClr val="tx1"/>
                </a:solidFill>
                <a:latin typeface="Palatino Linotype" panose="02040502050505030304" pitchFamily="18" charset="0"/>
              </a:defRPr>
            </a:lvl4pPr>
            <a:lvl5pPr>
              <a:defRPr sz="900" b="0" i="0">
                <a:solidFill>
                  <a:schemeClr val="tx1"/>
                </a:solidFill>
                <a:latin typeface="Palatino Linotype" panose="02040502050505030304"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47" name="Text Placeholder 46">
            <a:extLst>
              <a:ext uri="{FF2B5EF4-FFF2-40B4-BE49-F238E27FC236}">
                <a16:creationId xmlns:a16="http://schemas.microsoft.com/office/drawing/2014/main" id="{C2E6288E-E83D-1542-8A8F-3D0ADA85AB67}"/>
              </a:ext>
            </a:extLst>
          </p:cNvPr>
          <p:cNvSpPr>
            <a:spLocks noGrp="1"/>
          </p:cNvSpPr>
          <p:nvPr>
            <p:ph type="body" sz="quarter" idx="15" hasCustomPrompt="1"/>
          </p:nvPr>
        </p:nvSpPr>
        <p:spPr>
          <a:xfrm>
            <a:off x="4667250" y="1106907"/>
            <a:ext cx="4229100" cy="926431"/>
          </a:xfrm>
        </p:spPr>
        <p:txBody>
          <a:bodyPr anchor="b">
            <a:normAutofit/>
          </a:bodyPr>
          <a:lstStyle>
            <a:lvl1pPr marL="0" indent="0">
              <a:lnSpc>
                <a:spcPct val="100000"/>
              </a:lnSpc>
              <a:buNone/>
              <a:defRPr sz="1350" b="1" i="0">
                <a:solidFill>
                  <a:schemeClr val="tx1"/>
                </a:solidFill>
                <a:latin typeface="Palatino Linotype" panose="02040502050505030304" pitchFamily="18" charset="0"/>
                <a:ea typeface="Palatino" pitchFamily="2" charset="77"/>
              </a:defRPr>
            </a:lvl1pPr>
          </a:lstStyle>
          <a:p>
            <a:pPr lvl="0"/>
            <a:r>
              <a:rPr lang="en-US" dirty="0"/>
              <a:t>Type here to enter a multi-line paragraph header.</a:t>
            </a:r>
          </a:p>
        </p:txBody>
      </p:sp>
      <p:sp>
        <p:nvSpPr>
          <p:cNvPr id="70" name="TextBox 69">
            <a:extLst>
              <a:ext uri="{FF2B5EF4-FFF2-40B4-BE49-F238E27FC236}">
                <a16:creationId xmlns:a16="http://schemas.microsoft.com/office/drawing/2014/main" id="{E434906E-9E46-6743-B768-B30A4D28C63E}"/>
              </a:ext>
            </a:extLst>
          </p:cNvPr>
          <p:cNvSpPr txBox="1"/>
          <p:nvPr userDrawn="1"/>
        </p:nvSpPr>
        <p:spPr>
          <a:xfrm>
            <a:off x="242048"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Text w/ Image - Hexagon Frame</a:t>
            </a:r>
          </a:p>
        </p:txBody>
      </p:sp>
      <p:sp>
        <p:nvSpPr>
          <p:cNvPr id="71" name="Footer Placeholder 70">
            <a:extLst>
              <a:ext uri="{FF2B5EF4-FFF2-40B4-BE49-F238E27FC236}">
                <a16:creationId xmlns:a16="http://schemas.microsoft.com/office/drawing/2014/main" id="{B70E3B0D-0A14-4449-A29E-A9EBC3A9F48B}"/>
              </a:ext>
            </a:extLst>
          </p:cNvPr>
          <p:cNvSpPr>
            <a:spLocks noGrp="1"/>
          </p:cNvSpPr>
          <p:nvPr>
            <p:ph type="ftr" sz="quarter" idx="17"/>
          </p:nvPr>
        </p:nvSpPr>
        <p:spPr/>
        <p:txBody>
          <a:bodyPr/>
          <a:lstStyle>
            <a:lvl1pPr>
              <a:defRPr b="0" i="0">
                <a:latin typeface="Palatino Linotype" panose="02040502050505030304" pitchFamily="18" charset="0"/>
              </a:defRPr>
            </a:lvl1pPr>
          </a:lstStyle>
          <a:p>
            <a:r>
              <a:rPr lang="en-US"/>
              <a:t>©2022 Girl Scouts of the USA. All Rights Reserved.  Not for public distribution.</a:t>
            </a:r>
            <a:endParaRPr lang="en-US" dirty="0"/>
          </a:p>
        </p:txBody>
      </p:sp>
      <p:sp>
        <p:nvSpPr>
          <p:cNvPr id="12" name="Title 5">
            <a:extLst>
              <a:ext uri="{FF2B5EF4-FFF2-40B4-BE49-F238E27FC236}">
                <a16:creationId xmlns:a16="http://schemas.microsoft.com/office/drawing/2014/main" id="{4AA31FCA-A09E-7C41-8E13-92C1075689BF}"/>
              </a:ext>
            </a:extLst>
          </p:cNvPr>
          <p:cNvSpPr>
            <a:spLocks noGrp="1"/>
          </p:cNvSpPr>
          <p:nvPr>
            <p:ph type="title" hasCustomPrompt="1"/>
          </p:nvPr>
        </p:nvSpPr>
        <p:spPr>
          <a:xfrm>
            <a:off x="180131" y="257175"/>
            <a:ext cx="8801100" cy="382004"/>
          </a:xfrm>
        </p:spPr>
        <p:txBody>
          <a:bodyPr/>
          <a:lstStyle>
            <a:lvl1pPr>
              <a:defRPr sz="1800" b="0" i="0">
                <a:solidFill>
                  <a:schemeClr val="tx1"/>
                </a:solidFill>
                <a:latin typeface="Palatino Linotype" panose="02040502050505030304" pitchFamily="18" charset="0"/>
              </a:defRPr>
            </a:lvl1pPr>
          </a:lstStyle>
          <a:p>
            <a:r>
              <a:rPr lang="en-US" dirty="0"/>
              <a:t>Type Here to Enter a Single Line Slide Header.</a:t>
            </a:r>
          </a:p>
        </p:txBody>
      </p:sp>
      <p:sp>
        <p:nvSpPr>
          <p:cNvPr id="10" name="TextBox 9">
            <a:extLst>
              <a:ext uri="{FF2B5EF4-FFF2-40B4-BE49-F238E27FC236}">
                <a16:creationId xmlns:a16="http://schemas.microsoft.com/office/drawing/2014/main" id="{B4BB479D-6560-4943-86ED-142CCF21980C}"/>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Hexagon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Use crop tool to fit image to shape.</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Header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18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Paragraph Header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Bold</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Body Copy</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
        <p:nvSpPr>
          <p:cNvPr id="11" name="Text Placeholder 46">
            <a:extLst>
              <a:ext uri="{FF2B5EF4-FFF2-40B4-BE49-F238E27FC236}">
                <a16:creationId xmlns:a16="http://schemas.microsoft.com/office/drawing/2014/main" id="{326D0548-B942-434C-9C37-B4BD9A72CF70}"/>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Palatino Linotype" panose="02040502050505030304"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23842988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fade">
                                      <p:cBhvr>
                                        <p:cTn id="7"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ext w/ Image | Notched Frame">
    <p:bg>
      <p:bgPr>
        <a:solidFill>
          <a:schemeClr val="accent1"/>
        </a:solidFill>
        <a:effectLst/>
      </p:bgPr>
    </p:bg>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CB82D79D-7DBC-994D-8400-E72A46A727A7}"/>
              </a:ext>
            </a:extLst>
          </p:cNvPr>
          <p:cNvSpPr>
            <a:spLocks noGrp="1"/>
          </p:cNvSpPr>
          <p:nvPr>
            <p:ph type="pic" sz="quarter" idx="18" hasCustomPrompt="1"/>
          </p:nvPr>
        </p:nvSpPr>
        <p:spPr>
          <a:xfrm>
            <a:off x="200597" y="685801"/>
            <a:ext cx="4219003" cy="4286250"/>
          </a:xfrm>
          <a:custGeom>
            <a:avLst/>
            <a:gdLst>
              <a:gd name="connsiteX0" fmla="*/ 476535 w 5625337"/>
              <a:gd name="connsiteY0" fmla="*/ 0 h 5715000"/>
              <a:gd name="connsiteX1" fmla="*/ 1487792 w 5625337"/>
              <a:gd name="connsiteY1" fmla="*/ 0 h 5715000"/>
              <a:gd name="connsiteX2" fmla="*/ 1952592 w 5625337"/>
              <a:gd name="connsiteY2" fmla="*/ 0 h 5715000"/>
              <a:gd name="connsiteX3" fmla="*/ 3672747 w 5625337"/>
              <a:gd name="connsiteY3" fmla="*/ 0 h 5715000"/>
              <a:gd name="connsiteX4" fmla="*/ 5148802 w 5625337"/>
              <a:gd name="connsiteY4" fmla="*/ 0 h 5715000"/>
              <a:gd name="connsiteX5" fmla="*/ 5173853 w 5625337"/>
              <a:gd name="connsiteY5" fmla="*/ 25104 h 5715000"/>
              <a:gd name="connsiteX6" fmla="*/ 5600234 w 5625337"/>
              <a:gd name="connsiteY6" fmla="*/ 451486 h 5715000"/>
              <a:gd name="connsiteX7" fmla="*/ 5625337 w 5625337"/>
              <a:gd name="connsiteY7" fmla="*/ 476535 h 5715000"/>
              <a:gd name="connsiteX8" fmla="*/ 5625337 w 5625337"/>
              <a:gd name="connsiteY8" fmla="*/ 5238465 h 5715000"/>
              <a:gd name="connsiteX9" fmla="*/ 5600234 w 5625337"/>
              <a:gd name="connsiteY9" fmla="*/ 5263516 h 5715000"/>
              <a:gd name="connsiteX10" fmla="*/ 5173853 w 5625337"/>
              <a:gd name="connsiteY10" fmla="*/ 5689898 h 5715000"/>
              <a:gd name="connsiteX11" fmla="*/ 5148802 w 5625337"/>
              <a:gd name="connsiteY11" fmla="*/ 5715000 h 5715000"/>
              <a:gd name="connsiteX12" fmla="*/ 4137546 w 5625337"/>
              <a:gd name="connsiteY12" fmla="*/ 5715000 h 5715000"/>
              <a:gd name="connsiteX13" fmla="*/ 3672747 w 5625337"/>
              <a:gd name="connsiteY13" fmla="*/ 5715000 h 5715000"/>
              <a:gd name="connsiteX14" fmla="*/ 1952592 w 5625337"/>
              <a:gd name="connsiteY14" fmla="*/ 5715000 h 5715000"/>
              <a:gd name="connsiteX15" fmla="*/ 1487792 w 5625337"/>
              <a:gd name="connsiteY15" fmla="*/ 5715000 h 5715000"/>
              <a:gd name="connsiteX16" fmla="*/ 476535 w 5625337"/>
              <a:gd name="connsiteY16" fmla="*/ 5715000 h 5715000"/>
              <a:gd name="connsiteX17" fmla="*/ 451485 w 5625337"/>
              <a:gd name="connsiteY17" fmla="*/ 5689898 h 5715000"/>
              <a:gd name="connsiteX18" fmla="*/ 25103 w 5625337"/>
              <a:gd name="connsiteY18" fmla="*/ 5263516 h 5715000"/>
              <a:gd name="connsiteX19" fmla="*/ 0 w 5625337"/>
              <a:gd name="connsiteY19" fmla="*/ 5238465 h 5715000"/>
              <a:gd name="connsiteX20" fmla="*/ 0 w 5625337"/>
              <a:gd name="connsiteY20" fmla="*/ 476535 h 5715000"/>
              <a:gd name="connsiteX21" fmla="*/ 25103 w 5625337"/>
              <a:gd name="connsiteY21" fmla="*/ 451486 h 5715000"/>
              <a:gd name="connsiteX22" fmla="*/ 451485 w 5625337"/>
              <a:gd name="connsiteY22" fmla="*/ 25104 h 5715000"/>
              <a:gd name="connsiteX23" fmla="*/ 476535 w 5625337"/>
              <a:gd name="connsiteY23" fmla="*/ 0 h 571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25337" h="5715000">
                <a:moveTo>
                  <a:pt x="476535" y="0"/>
                </a:moveTo>
                <a:lnTo>
                  <a:pt x="1487792" y="0"/>
                </a:lnTo>
                <a:lnTo>
                  <a:pt x="1952592" y="0"/>
                </a:lnTo>
                <a:lnTo>
                  <a:pt x="3672747" y="0"/>
                </a:lnTo>
                <a:lnTo>
                  <a:pt x="5148802" y="0"/>
                </a:lnTo>
                <a:cubicBezTo>
                  <a:pt x="5162572" y="202"/>
                  <a:pt x="5173680" y="11332"/>
                  <a:pt x="5173853" y="25104"/>
                </a:cubicBezTo>
                <a:cubicBezTo>
                  <a:pt x="5186922" y="254956"/>
                  <a:pt x="5370405" y="438414"/>
                  <a:pt x="5600234" y="451486"/>
                </a:cubicBezTo>
                <a:cubicBezTo>
                  <a:pt x="5613961" y="451795"/>
                  <a:pt x="5625017" y="462822"/>
                  <a:pt x="5625337" y="476535"/>
                </a:cubicBezTo>
                <a:lnTo>
                  <a:pt x="5625337" y="5238465"/>
                </a:lnTo>
                <a:cubicBezTo>
                  <a:pt x="5625124" y="5252235"/>
                  <a:pt x="5614014" y="5263344"/>
                  <a:pt x="5600234" y="5263516"/>
                </a:cubicBezTo>
                <a:cubicBezTo>
                  <a:pt x="5370405" y="5276585"/>
                  <a:pt x="5186922" y="5460069"/>
                  <a:pt x="5173853" y="5689898"/>
                </a:cubicBezTo>
                <a:cubicBezTo>
                  <a:pt x="5173542" y="5703624"/>
                  <a:pt x="5162513" y="5714680"/>
                  <a:pt x="5148802" y="5715000"/>
                </a:cubicBezTo>
                <a:lnTo>
                  <a:pt x="4137546" y="5715000"/>
                </a:lnTo>
                <a:lnTo>
                  <a:pt x="3672747" y="5715000"/>
                </a:lnTo>
                <a:lnTo>
                  <a:pt x="1952592" y="5715000"/>
                </a:lnTo>
                <a:lnTo>
                  <a:pt x="1487792" y="5715000"/>
                </a:lnTo>
                <a:lnTo>
                  <a:pt x="476535" y="5715000"/>
                </a:lnTo>
                <a:cubicBezTo>
                  <a:pt x="462764" y="5714787"/>
                  <a:pt x="451657" y="5703677"/>
                  <a:pt x="451485" y="5689898"/>
                </a:cubicBezTo>
                <a:cubicBezTo>
                  <a:pt x="438414" y="5460069"/>
                  <a:pt x="254956" y="5276585"/>
                  <a:pt x="25103" y="5263516"/>
                </a:cubicBezTo>
                <a:cubicBezTo>
                  <a:pt x="11390" y="5263205"/>
                  <a:pt x="339" y="5252177"/>
                  <a:pt x="0" y="5238465"/>
                </a:cubicBezTo>
                <a:lnTo>
                  <a:pt x="0" y="476535"/>
                </a:lnTo>
                <a:cubicBezTo>
                  <a:pt x="202" y="462764"/>
                  <a:pt x="11331" y="451657"/>
                  <a:pt x="25103" y="451486"/>
                </a:cubicBezTo>
                <a:cubicBezTo>
                  <a:pt x="254956" y="438414"/>
                  <a:pt x="438414" y="254956"/>
                  <a:pt x="451485" y="25104"/>
                </a:cubicBezTo>
                <a:cubicBezTo>
                  <a:pt x="451795" y="11390"/>
                  <a:pt x="462822" y="339"/>
                  <a:pt x="476535"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b="0" i="0">
                <a:latin typeface="Palatino Linotype" panose="02040502050505030304" pitchFamily="18" charset="0"/>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image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Palatino Linotype" panose="02040502050505030304" pitchFamily="18" charset="0"/>
              </a:defRPr>
            </a:lvl1pPr>
          </a:lstStyle>
          <a:p>
            <a:fld id="{7691CCDB-B024-8747-B233-CAD1CBC7A901}" type="slidenum">
              <a:rPr lang="en-US" smtClean="0"/>
              <a:pPr/>
              <a:t>‹#›</a:t>
            </a:fld>
            <a:endParaRPr lang="en-US" dirty="0"/>
          </a:p>
        </p:txBody>
      </p:sp>
      <p:sp>
        <p:nvSpPr>
          <p:cNvPr id="83" name="TextBox 82">
            <a:extLst>
              <a:ext uri="{FF2B5EF4-FFF2-40B4-BE49-F238E27FC236}">
                <a16:creationId xmlns:a16="http://schemas.microsoft.com/office/drawing/2014/main" id="{9DD36074-FD37-5140-9742-57972072D634}"/>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Text w/ Image - Notched Frame</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b="0" i="0">
                <a:latin typeface="Palatino Linotype" panose="02040502050505030304" pitchFamily="18" charset="0"/>
              </a:defRPr>
            </a:lvl1pPr>
          </a:lstStyle>
          <a:p>
            <a:r>
              <a:rPr lang="en-US"/>
              <a:t>©2022 Girl Scouts of the USA. All Rights Reserved.  Not for public distribution.</a:t>
            </a:r>
            <a:endParaRPr lang="en-US" dirty="0"/>
          </a:p>
        </p:txBody>
      </p:sp>
      <p:sp>
        <p:nvSpPr>
          <p:cNvPr id="10" name="Title 5">
            <a:extLst>
              <a:ext uri="{FF2B5EF4-FFF2-40B4-BE49-F238E27FC236}">
                <a16:creationId xmlns:a16="http://schemas.microsoft.com/office/drawing/2014/main" id="{96009BA2-1B01-6943-A564-BF8C4F711874}"/>
              </a:ext>
            </a:extLst>
          </p:cNvPr>
          <p:cNvSpPr>
            <a:spLocks noGrp="1"/>
          </p:cNvSpPr>
          <p:nvPr>
            <p:ph type="title" hasCustomPrompt="1"/>
          </p:nvPr>
        </p:nvSpPr>
        <p:spPr>
          <a:xfrm>
            <a:off x="180131" y="257175"/>
            <a:ext cx="8801100" cy="382004"/>
          </a:xfrm>
        </p:spPr>
        <p:txBody>
          <a:bodyPr/>
          <a:lstStyle>
            <a:lvl1pPr>
              <a:defRPr sz="1800" b="0" i="0">
                <a:solidFill>
                  <a:schemeClr val="tx1"/>
                </a:solidFill>
                <a:latin typeface="Palatino Linotype" panose="02040502050505030304" pitchFamily="18" charset="0"/>
              </a:defRPr>
            </a:lvl1pPr>
          </a:lstStyle>
          <a:p>
            <a:r>
              <a:rPr lang="en-US" dirty="0"/>
              <a:t>Type Here to Enter a Single Line Slide Header.</a:t>
            </a:r>
          </a:p>
        </p:txBody>
      </p:sp>
      <p:sp>
        <p:nvSpPr>
          <p:cNvPr id="11" name="Text Placeholder 46">
            <a:extLst>
              <a:ext uri="{FF2B5EF4-FFF2-40B4-BE49-F238E27FC236}">
                <a16:creationId xmlns:a16="http://schemas.microsoft.com/office/drawing/2014/main" id="{1A17D253-F796-9C4B-BEE8-0476A90457C8}"/>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Palatino Linotype" panose="02040502050505030304" pitchFamily="18" charset="0"/>
              </a:defRPr>
            </a:lvl1pPr>
          </a:lstStyle>
          <a:p>
            <a:pPr lvl="0"/>
            <a:r>
              <a:rPr lang="en-US" dirty="0"/>
              <a:t>Type here to enter the presentation section name.</a:t>
            </a:r>
          </a:p>
        </p:txBody>
      </p:sp>
      <p:sp>
        <p:nvSpPr>
          <p:cNvPr id="12" name="Text Placeholder 65">
            <a:extLst>
              <a:ext uri="{FF2B5EF4-FFF2-40B4-BE49-F238E27FC236}">
                <a16:creationId xmlns:a16="http://schemas.microsoft.com/office/drawing/2014/main" id="{D49CB0EF-456D-F04F-802F-74535B1C183F}"/>
              </a:ext>
            </a:extLst>
          </p:cNvPr>
          <p:cNvSpPr>
            <a:spLocks noGrp="1"/>
          </p:cNvSpPr>
          <p:nvPr>
            <p:ph type="body" sz="quarter" idx="14" hasCustomPrompt="1"/>
          </p:nvPr>
        </p:nvSpPr>
        <p:spPr>
          <a:xfrm>
            <a:off x="4667250" y="2036954"/>
            <a:ext cx="4229100" cy="2649347"/>
          </a:xfrm>
        </p:spPr>
        <p:txBody>
          <a:bodyPr>
            <a:normAutofit/>
          </a:bodyPr>
          <a:lstStyle>
            <a:lvl1pPr marL="0" indent="0">
              <a:buNone/>
              <a:defRPr sz="1350" b="0" i="0">
                <a:solidFill>
                  <a:schemeClr val="tx1"/>
                </a:solidFill>
                <a:latin typeface="Palatino Linotype" panose="02040502050505030304" pitchFamily="18" charset="0"/>
              </a:defRPr>
            </a:lvl1pPr>
            <a:lvl2pPr>
              <a:defRPr sz="1200" b="0" i="0">
                <a:solidFill>
                  <a:schemeClr val="tx1"/>
                </a:solidFill>
                <a:latin typeface="Palatino Linotype" panose="02040502050505030304" pitchFamily="18" charset="0"/>
              </a:defRPr>
            </a:lvl2pPr>
            <a:lvl3pPr>
              <a:defRPr sz="1050" b="0" i="0">
                <a:solidFill>
                  <a:schemeClr val="tx1"/>
                </a:solidFill>
                <a:latin typeface="Palatino Linotype" panose="02040502050505030304" pitchFamily="18" charset="0"/>
              </a:defRPr>
            </a:lvl3pPr>
            <a:lvl4pPr>
              <a:defRPr sz="900" b="0" i="0">
                <a:solidFill>
                  <a:schemeClr val="tx1"/>
                </a:solidFill>
                <a:latin typeface="Palatino Linotype" panose="02040502050505030304" pitchFamily="18" charset="0"/>
              </a:defRPr>
            </a:lvl4pPr>
            <a:lvl5pPr>
              <a:defRPr sz="900" b="0" i="0">
                <a:solidFill>
                  <a:schemeClr val="tx1"/>
                </a:solidFill>
                <a:latin typeface="Palatino Linotype" panose="02040502050505030304"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46">
            <a:extLst>
              <a:ext uri="{FF2B5EF4-FFF2-40B4-BE49-F238E27FC236}">
                <a16:creationId xmlns:a16="http://schemas.microsoft.com/office/drawing/2014/main" id="{89AF2B5F-8374-C946-B720-D13E23D1417C}"/>
              </a:ext>
            </a:extLst>
          </p:cNvPr>
          <p:cNvSpPr>
            <a:spLocks noGrp="1"/>
          </p:cNvSpPr>
          <p:nvPr>
            <p:ph type="body" sz="quarter" idx="15" hasCustomPrompt="1"/>
          </p:nvPr>
        </p:nvSpPr>
        <p:spPr>
          <a:xfrm>
            <a:off x="4667250" y="1106907"/>
            <a:ext cx="4229100" cy="926431"/>
          </a:xfrm>
        </p:spPr>
        <p:txBody>
          <a:bodyPr anchor="b">
            <a:normAutofit/>
          </a:bodyPr>
          <a:lstStyle>
            <a:lvl1pPr marL="0" indent="0">
              <a:lnSpc>
                <a:spcPct val="100000"/>
              </a:lnSpc>
              <a:buNone/>
              <a:defRPr sz="1350" b="1" i="0">
                <a:solidFill>
                  <a:schemeClr val="tx1"/>
                </a:solidFill>
                <a:latin typeface="Palatino Linotype" panose="02040502050505030304" pitchFamily="18" charset="0"/>
                <a:ea typeface="Palatino" pitchFamily="2" charset="77"/>
              </a:defRPr>
            </a:lvl1pPr>
          </a:lstStyle>
          <a:p>
            <a:pPr lvl="0"/>
            <a:r>
              <a:rPr lang="en-US" dirty="0"/>
              <a:t>Type here to enter a multi-line paragraph header.</a:t>
            </a:r>
          </a:p>
        </p:txBody>
      </p:sp>
      <p:sp>
        <p:nvSpPr>
          <p:cNvPr id="15" name="TextBox 14">
            <a:extLst>
              <a:ext uri="{FF2B5EF4-FFF2-40B4-BE49-F238E27FC236}">
                <a16:creationId xmlns:a16="http://schemas.microsoft.com/office/drawing/2014/main" id="{B290D0FD-C0B8-404D-B743-8FF04CFA6F8F}"/>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Notched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Use crop tool to fit image to shape.</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Header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18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Paragraph Header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Bold</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Body Copy</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40364024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ext w/ Image | Circle Frame">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Palatino Linotype" panose="02040502050505030304" pitchFamily="18" charset="0"/>
              </a:defRPr>
            </a:lvl1pPr>
          </a:lstStyle>
          <a:p>
            <a:fld id="{7691CCDB-B024-8747-B233-CAD1CBC7A901}" type="slidenum">
              <a:rPr lang="en-US" smtClean="0"/>
              <a:pPr/>
              <a:t>‹#›</a:t>
            </a:fld>
            <a:endParaRPr lang="en-US" dirty="0"/>
          </a:p>
        </p:txBody>
      </p:sp>
      <p:sp>
        <p:nvSpPr>
          <p:cNvPr id="83" name="TextBox 82">
            <a:extLst>
              <a:ext uri="{FF2B5EF4-FFF2-40B4-BE49-F238E27FC236}">
                <a16:creationId xmlns:a16="http://schemas.microsoft.com/office/drawing/2014/main" id="{9DD36074-FD37-5140-9742-57972072D634}"/>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Text w/ Image - Circle Frame</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b="0" i="0">
                <a:latin typeface="Palatino Linotype" panose="02040502050505030304" pitchFamily="18" charset="0"/>
              </a:defRPr>
            </a:lvl1pPr>
          </a:lstStyle>
          <a:p>
            <a:r>
              <a:rPr lang="en-US"/>
              <a:t>©2022 Girl Scouts of the USA. All Rights Reserved.  Not for public distribution.</a:t>
            </a:r>
            <a:endParaRPr lang="en-US" dirty="0"/>
          </a:p>
        </p:txBody>
      </p:sp>
      <p:sp>
        <p:nvSpPr>
          <p:cNvPr id="9" name="Picture Placeholder 17">
            <a:extLst>
              <a:ext uri="{FF2B5EF4-FFF2-40B4-BE49-F238E27FC236}">
                <a16:creationId xmlns:a16="http://schemas.microsoft.com/office/drawing/2014/main" id="{DA04FC97-0845-5F47-AC90-A38C7D1720A4}"/>
              </a:ext>
            </a:extLst>
          </p:cNvPr>
          <p:cNvSpPr>
            <a:spLocks noGrp="1"/>
          </p:cNvSpPr>
          <p:nvPr>
            <p:ph type="pic" sz="quarter" idx="18" hasCustomPrompt="1"/>
          </p:nvPr>
        </p:nvSpPr>
        <p:spPr>
          <a:xfrm>
            <a:off x="190500" y="685800"/>
            <a:ext cx="4229100" cy="4286250"/>
          </a:xfrm>
          <a:custGeom>
            <a:avLst/>
            <a:gdLst>
              <a:gd name="connsiteX0" fmla="*/ 2819401 w 5638800"/>
              <a:gd name="connsiteY0" fmla="*/ 0 h 6400800"/>
              <a:gd name="connsiteX1" fmla="*/ 5638800 w 5638800"/>
              <a:gd name="connsiteY1" fmla="*/ 3200400 h 6400800"/>
              <a:gd name="connsiteX2" fmla="*/ 2819401 w 5638800"/>
              <a:gd name="connsiteY2" fmla="*/ 6400800 h 6400800"/>
              <a:gd name="connsiteX3" fmla="*/ 0 w 5638800"/>
              <a:gd name="connsiteY3" fmla="*/ 3200400 h 6400800"/>
              <a:gd name="connsiteX4" fmla="*/ 2819401 w 5638800"/>
              <a:gd name="connsiteY4" fmla="*/ 0 h 6400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38800" h="6400800">
                <a:moveTo>
                  <a:pt x="2819401" y="0"/>
                </a:moveTo>
                <a:cubicBezTo>
                  <a:pt x="4376511" y="0"/>
                  <a:pt x="5638800" y="1432868"/>
                  <a:pt x="5638800" y="3200400"/>
                </a:cubicBezTo>
                <a:cubicBezTo>
                  <a:pt x="5638800" y="4967933"/>
                  <a:pt x="4376511" y="6400800"/>
                  <a:pt x="2819401" y="6400800"/>
                </a:cubicBezTo>
                <a:cubicBezTo>
                  <a:pt x="1262289" y="6400800"/>
                  <a:pt x="0" y="4967933"/>
                  <a:pt x="0" y="3200400"/>
                </a:cubicBezTo>
                <a:cubicBezTo>
                  <a:pt x="0" y="1432868"/>
                  <a:pt x="1262289" y="0"/>
                  <a:pt x="2819401"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b="0" i="0">
                <a:latin typeface="Palatino Linotype" panose="02040502050505030304" pitchFamily="18" charset="0"/>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image</a:t>
            </a:r>
          </a:p>
        </p:txBody>
      </p:sp>
      <p:sp>
        <p:nvSpPr>
          <p:cNvPr id="11" name="Title 5">
            <a:extLst>
              <a:ext uri="{FF2B5EF4-FFF2-40B4-BE49-F238E27FC236}">
                <a16:creationId xmlns:a16="http://schemas.microsoft.com/office/drawing/2014/main" id="{530D30E2-21EA-AD42-A50D-7A4E6716342A}"/>
              </a:ext>
            </a:extLst>
          </p:cNvPr>
          <p:cNvSpPr>
            <a:spLocks noGrp="1"/>
          </p:cNvSpPr>
          <p:nvPr>
            <p:ph type="title" hasCustomPrompt="1"/>
          </p:nvPr>
        </p:nvSpPr>
        <p:spPr>
          <a:xfrm>
            <a:off x="180131" y="257175"/>
            <a:ext cx="8801100" cy="382004"/>
          </a:xfrm>
        </p:spPr>
        <p:txBody>
          <a:bodyPr/>
          <a:lstStyle>
            <a:lvl1pPr>
              <a:defRPr sz="1800" b="0" i="0">
                <a:solidFill>
                  <a:schemeClr val="tx1"/>
                </a:solidFill>
                <a:latin typeface="Palatino Linotype" panose="02040502050505030304" pitchFamily="18" charset="0"/>
              </a:defRPr>
            </a:lvl1pPr>
          </a:lstStyle>
          <a:p>
            <a:r>
              <a:rPr lang="en-US" dirty="0"/>
              <a:t>Type Here to Enter a Single Line Slide Header.</a:t>
            </a:r>
          </a:p>
        </p:txBody>
      </p:sp>
      <p:sp>
        <p:nvSpPr>
          <p:cNvPr id="12" name="Text Placeholder 46">
            <a:extLst>
              <a:ext uri="{FF2B5EF4-FFF2-40B4-BE49-F238E27FC236}">
                <a16:creationId xmlns:a16="http://schemas.microsoft.com/office/drawing/2014/main" id="{FDA453AE-C8D4-0B40-8AD1-103F94631D12}"/>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Palatino Linotype" panose="02040502050505030304" pitchFamily="18" charset="0"/>
              </a:defRPr>
            </a:lvl1pPr>
          </a:lstStyle>
          <a:p>
            <a:pPr lvl="0"/>
            <a:r>
              <a:rPr lang="en-US" dirty="0"/>
              <a:t>Type here to enter the presentation section name.</a:t>
            </a:r>
          </a:p>
        </p:txBody>
      </p:sp>
      <p:sp>
        <p:nvSpPr>
          <p:cNvPr id="10" name="Text Placeholder 65">
            <a:extLst>
              <a:ext uri="{FF2B5EF4-FFF2-40B4-BE49-F238E27FC236}">
                <a16:creationId xmlns:a16="http://schemas.microsoft.com/office/drawing/2014/main" id="{432C83C0-FA23-7F40-A7E5-369B460ED668}"/>
              </a:ext>
            </a:extLst>
          </p:cNvPr>
          <p:cNvSpPr>
            <a:spLocks noGrp="1"/>
          </p:cNvSpPr>
          <p:nvPr>
            <p:ph type="body" sz="quarter" idx="14" hasCustomPrompt="1"/>
          </p:nvPr>
        </p:nvSpPr>
        <p:spPr>
          <a:xfrm>
            <a:off x="4667250" y="2036954"/>
            <a:ext cx="4229100" cy="2649347"/>
          </a:xfrm>
        </p:spPr>
        <p:txBody>
          <a:bodyPr>
            <a:normAutofit/>
          </a:bodyPr>
          <a:lstStyle>
            <a:lvl1pPr marL="0" indent="0">
              <a:buNone/>
              <a:defRPr sz="1350" b="0" i="0">
                <a:solidFill>
                  <a:schemeClr val="tx1"/>
                </a:solidFill>
                <a:latin typeface="Palatino Linotype" panose="02040502050505030304" pitchFamily="18" charset="0"/>
              </a:defRPr>
            </a:lvl1pPr>
            <a:lvl2pPr>
              <a:defRPr sz="1200" b="0" i="0">
                <a:solidFill>
                  <a:schemeClr val="tx1"/>
                </a:solidFill>
                <a:latin typeface="Palatino Linotype" panose="02040502050505030304" pitchFamily="18" charset="0"/>
              </a:defRPr>
            </a:lvl2pPr>
            <a:lvl3pPr>
              <a:defRPr sz="1050" b="0" i="0">
                <a:solidFill>
                  <a:schemeClr val="tx1"/>
                </a:solidFill>
                <a:latin typeface="Palatino Linotype" panose="02040502050505030304" pitchFamily="18" charset="0"/>
              </a:defRPr>
            </a:lvl3pPr>
            <a:lvl4pPr>
              <a:defRPr sz="900" b="0" i="0">
                <a:solidFill>
                  <a:schemeClr val="tx1"/>
                </a:solidFill>
                <a:latin typeface="Palatino Linotype" panose="02040502050505030304" pitchFamily="18" charset="0"/>
              </a:defRPr>
            </a:lvl4pPr>
            <a:lvl5pPr>
              <a:defRPr sz="900" b="0" i="0">
                <a:solidFill>
                  <a:schemeClr val="tx1"/>
                </a:solidFill>
                <a:latin typeface="Palatino Linotype" panose="02040502050505030304"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46">
            <a:extLst>
              <a:ext uri="{FF2B5EF4-FFF2-40B4-BE49-F238E27FC236}">
                <a16:creationId xmlns:a16="http://schemas.microsoft.com/office/drawing/2014/main" id="{B4C91F62-2903-624C-AEA5-DF0735467141}"/>
              </a:ext>
            </a:extLst>
          </p:cNvPr>
          <p:cNvSpPr>
            <a:spLocks noGrp="1"/>
          </p:cNvSpPr>
          <p:nvPr>
            <p:ph type="body" sz="quarter" idx="15" hasCustomPrompt="1"/>
          </p:nvPr>
        </p:nvSpPr>
        <p:spPr>
          <a:xfrm>
            <a:off x="4667250" y="1106907"/>
            <a:ext cx="4229100" cy="926431"/>
          </a:xfrm>
        </p:spPr>
        <p:txBody>
          <a:bodyPr anchor="b">
            <a:normAutofit/>
          </a:bodyPr>
          <a:lstStyle>
            <a:lvl1pPr marL="0" indent="0">
              <a:lnSpc>
                <a:spcPct val="100000"/>
              </a:lnSpc>
              <a:buNone/>
              <a:defRPr sz="1350" b="1" i="0">
                <a:solidFill>
                  <a:schemeClr val="tx1"/>
                </a:solidFill>
                <a:latin typeface="Palatino Linotype" panose="02040502050505030304" pitchFamily="18" charset="0"/>
                <a:ea typeface="Palatino" pitchFamily="2" charset="77"/>
              </a:defRPr>
            </a:lvl1pPr>
          </a:lstStyle>
          <a:p>
            <a:pPr lvl="0"/>
            <a:r>
              <a:rPr lang="en-US" dirty="0"/>
              <a:t>Type here to enter a multi-line paragraph header.</a:t>
            </a:r>
          </a:p>
        </p:txBody>
      </p:sp>
      <p:sp>
        <p:nvSpPr>
          <p:cNvPr id="15" name="TextBox 14">
            <a:extLst>
              <a:ext uri="{FF2B5EF4-FFF2-40B4-BE49-F238E27FC236}">
                <a16:creationId xmlns:a16="http://schemas.microsoft.com/office/drawing/2014/main" id="{05E28A31-11FB-374C-9B36-84A8EDF4D6AD}"/>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Hexagon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Use crop tool to fit image to shape.</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Header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18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Paragraph Header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Bold</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Body Copy</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27915355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ext w/ Image | Diamond Frame">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Palatino Linotype" panose="02040502050505030304" pitchFamily="18" charset="0"/>
              </a:defRPr>
            </a:lvl1pPr>
          </a:lstStyle>
          <a:p>
            <a:fld id="{7691CCDB-B024-8747-B233-CAD1CBC7A901}" type="slidenum">
              <a:rPr lang="en-US" smtClean="0"/>
              <a:pPr/>
              <a:t>‹#›</a:t>
            </a:fld>
            <a:endParaRPr lang="en-US" dirty="0"/>
          </a:p>
        </p:txBody>
      </p:sp>
      <p:sp>
        <p:nvSpPr>
          <p:cNvPr id="83" name="TextBox 82">
            <a:extLst>
              <a:ext uri="{FF2B5EF4-FFF2-40B4-BE49-F238E27FC236}">
                <a16:creationId xmlns:a16="http://schemas.microsoft.com/office/drawing/2014/main" id="{9DD36074-FD37-5140-9742-57972072D634}"/>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Text w/ Image - Diamond Frame</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b="0" i="0">
                <a:latin typeface="Palatino Linotype" panose="02040502050505030304" pitchFamily="18" charset="0"/>
              </a:defRPr>
            </a:lvl1pPr>
          </a:lstStyle>
          <a:p>
            <a:r>
              <a:rPr lang="en-US"/>
              <a:t>©2022 Girl Scouts of the USA. All Rights Reserved.  Not for public distribution.</a:t>
            </a:r>
            <a:endParaRPr lang="en-US" dirty="0"/>
          </a:p>
        </p:txBody>
      </p:sp>
      <p:sp>
        <p:nvSpPr>
          <p:cNvPr id="9" name="Picture Placeholder 12">
            <a:extLst>
              <a:ext uri="{FF2B5EF4-FFF2-40B4-BE49-F238E27FC236}">
                <a16:creationId xmlns:a16="http://schemas.microsoft.com/office/drawing/2014/main" id="{A2D21105-D3B5-9D46-9CC2-138DEC712FB2}"/>
              </a:ext>
            </a:extLst>
          </p:cNvPr>
          <p:cNvSpPr>
            <a:spLocks noGrp="1"/>
          </p:cNvSpPr>
          <p:nvPr>
            <p:ph type="pic" sz="quarter" idx="18" hasCustomPrompt="1"/>
          </p:nvPr>
        </p:nvSpPr>
        <p:spPr>
          <a:xfrm>
            <a:off x="171450" y="685799"/>
            <a:ext cx="4229100" cy="4286251"/>
          </a:xfrm>
          <a:custGeom>
            <a:avLst/>
            <a:gdLst>
              <a:gd name="connsiteX0" fmla="*/ 2832036 w 5638800"/>
              <a:gd name="connsiteY0" fmla="*/ 902 h 6794507"/>
              <a:gd name="connsiteX1" fmla="*/ 2883172 w 5638800"/>
              <a:gd name="connsiteY1" fmla="*/ 28518 h 6794507"/>
              <a:gd name="connsiteX2" fmla="*/ 5617530 w 5638800"/>
              <a:gd name="connsiteY2" fmla="*/ 3338520 h 6794507"/>
              <a:gd name="connsiteX3" fmla="*/ 5616438 w 5638800"/>
              <a:gd name="connsiteY3" fmla="*/ 3457328 h 6794507"/>
              <a:gd name="connsiteX4" fmla="*/ 2883172 w 5638800"/>
              <a:gd name="connsiteY4" fmla="*/ 6765996 h 6794507"/>
              <a:gd name="connsiteX5" fmla="*/ 2819364 w 5638800"/>
              <a:gd name="connsiteY5" fmla="*/ 6794507 h 6794507"/>
              <a:gd name="connsiteX6" fmla="*/ 2755556 w 5638800"/>
              <a:gd name="connsiteY6" fmla="*/ 6765996 h 6794507"/>
              <a:gd name="connsiteX7" fmla="*/ 22363 w 5638800"/>
              <a:gd name="connsiteY7" fmla="*/ 3457328 h 6794507"/>
              <a:gd name="connsiteX8" fmla="*/ 21271 w 5638800"/>
              <a:gd name="connsiteY8" fmla="*/ 3338520 h 6794507"/>
              <a:gd name="connsiteX9" fmla="*/ 2755556 w 5638800"/>
              <a:gd name="connsiteY9" fmla="*/ 28518 h 6794507"/>
              <a:gd name="connsiteX10" fmla="*/ 2773477 w 5638800"/>
              <a:gd name="connsiteY10" fmla="*/ 12896 h 6794507"/>
              <a:gd name="connsiteX11" fmla="*/ 2832036 w 5638800"/>
              <a:gd name="connsiteY11" fmla="*/ 902 h 6794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38800" h="6794507">
                <a:moveTo>
                  <a:pt x="2832036" y="902"/>
                </a:moveTo>
                <a:cubicBezTo>
                  <a:pt x="2851887" y="3729"/>
                  <a:pt x="2870501" y="13158"/>
                  <a:pt x="2883172" y="28518"/>
                </a:cubicBezTo>
                <a:cubicBezTo>
                  <a:pt x="2883172" y="28518"/>
                  <a:pt x="5601870" y="3319470"/>
                  <a:pt x="5617530" y="3338520"/>
                </a:cubicBezTo>
                <a:cubicBezTo>
                  <a:pt x="5646287" y="3374268"/>
                  <a:pt x="5645849" y="3421987"/>
                  <a:pt x="5616438" y="3457328"/>
                </a:cubicBezTo>
                <a:cubicBezTo>
                  <a:pt x="5268916" y="3888556"/>
                  <a:pt x="2883172" y="6765996"/>
                  <a:pt x="2883172" y="6765996"/>
                </a:cubicBezTo>
                <a:cubicBezTo>
                  <a:pt x="2868372" y="6783864"/>
                  <a:pt x="2844645" y="6794466"/>
                  <a:pt x="2819364" y="6794507"/>
                </a:cubicBezTo>
                <a:cubicBezTo>
                  <a:pt x="2794083" y="6794466"/>
                  <a:pt x="2770356" y="6783864"/>
                  <a:pt x="2755556" y="6765996"/>
                </a:cubicBezTo>
                <a:cubicBezTo>
                  <a:pt x="2755556" y="6765996"/>
                  <a:pt x="369813" y="3888556"/>
                  <a:pt x="22363" y="3457328"/>
                </a:cubicBezTo>
                <a:cubicBezTo>
                  <a:pt x="-7047" y="3421987"/>
                  <a:pt x="-7487" y="3374267"/>
                  <a:pt x="21271" y="3338520"/>
                </a:cubicBezTo>
                <a:cubicBezTo>
                  <a:pt x="36859" y="3319470"/>
                  <a:pt x="2755556" y="28518"/>
                  <a:pt x="2755556" y="28518"/>
                </a:cubicBezTo>
                <a:cubicBezTo>
                  <a:pt x="2760520" y="22500"/>
                  <a:pt x="2766572" y="17224"/>
                  <a:pt x="2773477" y="12896"/>
                </a:cubicBezTo>
                <a:cubicBezTo>
                  <a:pt x="2791097" y="1849"/>
                  <a:pt x="2812185" y="-1926"/>
                  <a:pt x="2832036" y="902"/>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b="0" i="0">
                <a:latin typeface="Palatino Linotype" panose="02040502050505030304" pitchFamily="18" charset="0"/>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image</a:t>
            </a:r>
          </a:p>
        </p:txBody>
      </p:sp>
      <p:sp>
        <p:nvSpPr>
          <p:cNvPr id="11" name="Title 5">
            <a:extLst>
              <a:ext uri="{FF2B5EF4-FFF2-40B4-BE49-F238E27FC236}">
                <a16:creationId xmlns:a16="http://schemas.microsoft.com/office/drawing/2014/main" id="{2234EFC9-F813-F24E-98EF-22C415821997}"/>
              </a:ext>
            </a:extLst>
          </p:cNvPr>
          <p:cNvSpPr>
            <a:spLocks noGrp="1"/>
          </p:cNvSpPr>
          <p:nvPr>
            <p:ph type="title" hasCustomPrompt="1"/>
          </p:nvPr>
        </p:nvSpPr>
        <p:spPr>
          <a:xfrm>
            <a:off x="180131" y="257175"/>
            <a:ext cx="8801100" cy="382004"/>
          </a:xfrm>
        </p:spPr>
        <p:txBody>
          <a:bodyPr/>
          <a:lstStyle>
            <a:lvl1pPr>
              <a:defRPr sz="1800" b="0" i="0">
                <a:solidFill>
                  <a:schemeClr val="tx1"/>
                </a:solidFill>
                <a:latin typeface="Palatino Linotype" panose="02040502050505030304" pitchFamily="18" charset="0"/>
              </a:defRPr>
            </a:lvl1pPr>
          </a:lstStyle>
          <a:p>
            <a:r>
              <a:rPr lang="en-US" dirty="0"/>
              <a:t>Type Here to Enter a Single Line Slide Header.</a:t>
            </a:r>
          </a:p>
        </p:txBody>
      </p:sp>
      <p:sp>
        <p:nvSpPr>
          <p:cNvPr id="12" name="Text Placeholder 46">
            <a:extLst>
              <a:ext uri="{FF2B5EF4-FFF2-40B4-BE49-F238E27FC236}">
                <a16:creationId xmlns:a16="http://schemas.microsoft.com/office/drawing/2014/main" id="{F7214FD2-D998-FC48-9C28-5836EBF5185E}"/>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Palatino Linotype" panose="02040502050505030304" pitchFamily="18" charset="0"/>
              </a:defRPr>
            </a:lvl1pPr>
          </a:lstStyle>
          <a:p>
            <a:pPr lvl="0"/>
            <a:r>
              <a:rPr lang="en-US" dirty="0"/>
              <a:t>Type here to enter the presentation section name.</a:t>
            </a:r>
          </a:p>
        </p:txBody>
      </p:sp>
      <p:sp>
        <p:nvSpPr>
          <p:cNvPr id="10" name="Text Placeholder 65">
            <a:extLst>
              <a:ext uri="{FF2B5EF4-FFF2-40B4-BE49-F238E27FC236}">
                <a16:creationId xmlns:a16="http://schemas.microsoft.com/office/drawing/2014/main" id="{68992742-9E42-CB41-9E17-426B8E461893}"/>
              </a:ext>
            </a:extLst>
          </p:cNvPr>
          <p:cNvSpPr>
            <a:spLocks noGrp="1"/>
          </p:cNvSpPr>
          <p:nvPr>
            <p:ph type="body" sz="quarter" idx="14" hasCustomPrompt="1"/>
          </p:nvPr>
        </p:nvSpPr>
        <p:spPr>
          <a:xfrm>
            <a:off x="4667250" y="2036954"/>
            <a:ext cx="4229100" cy="2649347"/>
          </a:xfrm>
        </p:spPr>
        <p:txBody>
          <a:bodyPr>
            <a:normAutofit/>
          </a:bodyPr>
          <a:lstStyle>
            <a:lvl1pPr marL="0" indent="0">
              <a:buNone/>
              <a:defRPr sz="1350" b="0" i="0">
                <a:solidFill>
                  <a:schemeClr val="tx1"/>
                </a:solidFill>
                <a:latin typeface="Palatino Linotype" panose="02040502050505030304" pitchFamily="18" charset="0"/>
              </a:defRPr>
            </a:lvl1pPr>
            <a:lvl2pPr>
              <a:defRPr sz="1200" b="0" i="0">
                <a:solidFill>
                  <a:schemeClr val="tx1"/>
                </a:solidFill>
                <a:latin typeface="Palatino Linotype" panose="02040502050505030304" pitchFamily="18" charset="0"/>
              </a:defRPr>
            </a:lvl2pPr>
            <a:lvl3pPr>
              <a:defRPr sz="1050" b="0" i="0">
                <a:solidFill>
                  <a:schemeClr val="tx1"/>
                </a:solidFill>
                <a:latin typeface="Palatino Linotype" panose="02040502050505030304" pitchFamily="18" charset="0"/>
              </a:defRPr>
            </a:lvl3pPr>
            <a:lvl4pPr>
              <a:defRPr sz="900" b="0" i="0">
                <a:solidFill>
                  <a:schemeClr val="tx1"/>
                </a:solidFill>
                <a:latin typeface="Palatino Linotype" panose="02040502050505030304" pitchFamily="18" charset="0"/>
              </a:defRPr>
            </a:lvl4pPr>
            <a:lvl5pPr>
              <a:defRPr sz="900" b="0" i="0">
                <a:solidFill>
                  <a:schemeClr val="tx1"/>
                </a:solidFill>
                <a:latin typeface="Palatino Linotype" panose="02040502050505030304"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46">
            <a:extLst>
              <a:ext uri="{FF2B5EF4-FFF2-40B4-BE49-F238E27FC236}">
                <a16:creationId xmlns:a16="http://schemas.microsoft.com/office/drawing/2014/main" id="{D93B5C0E-A51C-A148-BE96-1B1F651D90C0}"/>
              </a:ext>
            </a:extLst>
          </p:cNvPr>
          <p:cNvSpPr>
            <a:spLocks noGrp="1"/>
          </p:cNvSpPr>
          <p:nvPr>
            <p:ph type="body" sz="quarter" idx="15" hasCustomPrompt="1"/>
          </p:nvPr>
        </p:nvSpPr>
        <p:spPr>
          <a:xfrm>
            <a:off x="4667250" y="1106907"/>
            <a:ext cx="4229100" cy="926431"/>
          </a:xfrm>
        </p:spPr>
        <p:txBody>
          <a:bodyPr anchor="b">
            <a:normAutofit/>
          </a:bodyPr>
          <a:lstStyle>
            <a:lvl1pPr marL="0" indent="0">
              <a:lnSpc>
                <a:spcPct val="100000"/>
              </a:lnSpc>
              <a:buNone/>
              <a:defRPr sz="1350" b="1" i="0">
                <a:solidFill>
                  <a:schemeClr val="tx1"/>
                </a:solidFill>
                <a:latin typeface="Palatino Linotype" panose="02040502050505030304" pitchFamily="18" charset="0"/>
                <a:ea typeface="Palatino" pitchFamily="2" charset="77"/>
              </a:defRPr>
            </a:lvl1pPr>
          </a:lstStyle>
          <a:p>
            <a:pPr lvl="0"/>
            <a:r>
              <a:rPr lang="en-US" dirty="0"/>
              <a:t>Type here to enter a multi-line paragraph header.</a:t>
            </a:r>
          </a:p>
        </p:txBody>
      </p:sp>
      <p:sp>
        <p:nvSpPr>
          <p:cNvPr id="15" name="TextBox 14">
            <a:extLst>
              <a:ext uri="{FF2B5EF4-FFF2-40B4-BE49-F238E27FC236}">
                <a16:creationId xmlns:a16="http://schemas.microsoft.com/office/drawing/2014/main" id="{E4F35F62-EDAB-D74C-BA9C-D4B6240F32EE}"/>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Diamond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Use crop tool to fit image to shape.</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Header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18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Paragraph Header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Bold</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Body Copy</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36450235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ext w/ Image | Arch Frame">
    <p:bg>
      <p:bgPr>
        <a:solidFill>
          <a:schemeClr val="accent1"/>
        </a:solidFill>
        <a:effectLst/>
      </p:bgPr>
    </p:bg>
    <p:spTree>
      <p:nvGrpSpPr>
        <p:cNvPr id="1" name=""/>
        <p:cNvGrpSpPr/>
        <p:nvPr/>
      </p:nvGrpSpPr>
      <p:grpSpPr>
        <a:xfrm>
          <a:off x="0" y="0"/>
          <a:ext cx="0" cy="0"/>
          <a:chOff x="0" y="0"/>
          <a:chExt cx="0" cy="0"/>
        </a:xfrm>
      </p:grpSpPr>
      <p:sp>
        <p:nvSpPr>
          <p:cNvPr id="22" name="Picture Placeholder 21">
            <a:extLst>
              <a:ext uri="{FF2B5EF4-FFF2-40B4-BE49-F238E27FC236}">
                <a16:creationId xmlns:a16="http://schemas.microsoft.com/office/drawing/2014/main" id="{169D9C8D-8764-AA4A-8076-BE099CCAF7E4}"/>
              </a:ext>
            </a:extLst>
          </p:cNvPr>
          <p:cNvSpPr>
            <a:spLocks noGrp="1"/>
          </p:cNvSpPr>
          <p:nvPr>
            <p:ph type="pic" sz="quarter" idx="18" hasCustomPrompt="1"/>
          </p:nvPr>
        </p:nvSpPr>
        <p:spPr>
          <a:xfrm>
            <a:off x="190500" y="685802"/>
            <a:ext cx="4229101" cy="4286251"/>
          </a:xfrm>
          <a:custGeom>
            <a:avLst/>
            <a:gdLst>
              <a:gd name="connsiteX0" fmla="*/ 2819401 w 5638801"/>
              <a:gd name="connsiteY0" fmla="*/ 0 h 5715001"/>
              <a:gd name="connsiteX1" fmla="*/ 5638801 w 5638801"/>
              <a:gd name="connsiteY1" fmla="*/ 2819401 h 5715001"/>
              <a:gd name="connsiteX2" fmla="*/ 5638801 w 5638801"/>
              <a:gd name="connsiteY2" fmla="*/ 3344780 h 5715001"/>
              <a:gd name="connsiteX3" fmla="*/ 5638801 w 5638801"/>
              <a:gd name="connsiteY3" fmla="*/ 3469578 h 5715001"/>
              <a:gd name="connsiteX4" fmla="*/ 5638801 w 5638801"/>
              <a:gd name="connsiteY4" fmla="*/ 4796589 h 5715001"/>
              <a:gd name="connsiteX5" fmla="*/ 5638801 w 5638801"/>
              <a:gd name="connsiteY5" fmla="*/ 4908883 h 5715001"/>
              <a:gd name="connsiteX6" fmla="*/ 5638801 w 5638801"/>
              <a:gd name="connsiteY6" fmla="*/ 5558355 h 5715001"/>
              <a:gd name="connsiteX7" fmla="*/ 5482155 w 5638801"/>
              <a:gd name="connsiteY7" fmla="*/ 5715001 h 5715001"/>
              <a:gd name="connsiteX8" fmla="*/ 156646 w 5638801"/>
              <a:gd name="connsiteY8" fmla="*/ 5715001 h 5715001"/>
              <a:gd name="connsiteX9" fmla="*/ 0 w 5638801"/>
              <a:gd name="connsiteY9" fmla="*/ 5558355 h 5715001"/>
              <a:gd name="connsiteX10" fmla="*/ 0 w 5638801"/>
              <a:gd name="connsiteY10" fmla="*/ 4908883 h 5715001"/>
              <a:gd name="connsiteX11" fmla="*/ 0 w 5638801"/>
              <a:gd name="connsiteY11" fmla="*/ 4796589 h 5715001"/>
              <a:gd name="connsiteX12" fmla="*/ 0 w 5638801"/>
              <a:gd name="connsiteY12" fmla="*/ 3469578 h 5715001"/>
              <a:gd name="connsiteX13" fmla="*/ 0 w 5638801"/>
              <a:gd name="connsiteY13" fmla="*/ 3344780 h 5715001"/>
              <a:gd name="connsiteX14" fmla="*/ 0 w 5638801"/>
              <a:gd name="connsiteY14" fmla="*/ 2819401 h 5715001"/>
              <a:gd name="connsiteX15" fmla="*/ 2819401 w 5638801"/>
              <a:gd name="connsiteY15" fmla="*/ 0 h 571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38801" h="5715001">
                <a:moveTo>
                  <a:pt x="2819401" y="0"/>
                </a:moveTo>
                <a:cubicBezTo>
                  <a:pt x="4376512" y="0"/>
                  <a:pt x="5638801" y="1262289"/>
                  <a:pt x="5638801" y="2819401"/>
                </a:cubicBezTo>
                <a:lnTo>
                  <a:pt x="5638801" y="3344780"/>
                </a:lnTo>
                <a:lnTo>
                  <a:pt x="5638801" y="3469578"/>
                </a:lnTo>
                <a:lnTo>
                  <a:pt x="5638801" y="4796589"/>
                </a:lnTo>
                <a:lnTo>
                  <a:pt x="5638801" y="4908883"/>
                </a:lnTo>
                <a:lnTo>
                  <a:pt x="5638801" y="5558355"/>
                </a:lnTo>
                <a:cubicBezTo>
                  <a:pt x="5638801" y="5644869"/>
                  <a:pt x="5568669" y="5715001"/>
                  <a:pt x="5482155" y="5715001"/>
                </a:cubicBezTo>
                <a:lnTo>
                  <a:pt x="156646" y="5715001"/>
                </a:lnTo>
                <a:cubicBezTo>
                  <a:pt x="70133" y="5715001"/>
                  <a:pt x="0" y="5644869"/>
                  <a:pt x="0" y="5558355"/>
                </a:cubicBezTo>
                <a:lnTo>
                  <a:pt x="0" y="4908883"/>
                </a:lnTo>
                <a:lnTo>
                  <a:pt x="0" y="4796589"/>
                </a:lnTo>
                <a:lnTo>
                  <a:pt x="0" y="3469578"/>
                </a:lnTo>
                <a:lnTo>
                  <a:pt x="0" y="3344780"/>
                </a:lnTo>
                <a:lnTo>
                  <a:pt x="0" y="2819401"/>
                </a:lnTo>
                <a:cubicBezTo>
                  <a:pt x="0" y="1262289"/>
                  <a:pt x="1262289" y="0"/>
                  <a:pt x="2819401"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b="0" i="0">
                <a:latin typeface="Palatino Linotype" panose="02040502050505030304" pitchFamily="18" charset="0"/>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image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Palatino Linotype" panose="02040502050505030304" pitchFamily="18" charset="0"/>
              </a:defRPr>
            </a:lvl1pPr>
          </a:lstStyle>
          <a:p>
            <a:fld id="{7691CCDB-B024-8747-B233-CAD1CBC7A901}" type="slidenum">
              <a:rPr lang="en-US" smtClean="0"/>
              <a:pPr/>
              <a:t>‹#›</a:t>
            </a:fld>
            <a:endParaRPr lang="en-US" dirty="0"/>
          </a:p>
        </p:txBody>
      </p:sp>
      <p:sp>
        <p:nvSpPr>
          <p:cNvPr id="83" name="TextBox 82">
            <a:extLst>
              <a:ext uri="{FF2B5EF4-FFF2-40B4-BE49-F238E27FC236}">
                <a16:creationId xmlns:a16="http://schemas.microsoft.com/office/drawing/2014/main" id="{9DD36074-FD37-5140-9742-57972072D634}"/>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Text w/ Image - Arch Frame</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b="0" i="0">
                <a:latin typeface="Palatino Linotype" panose="02040502050505030304" pitchFamily="18" charset="0"/>
              </a:defRPr>
            </a:lvl1pPr>
          </a:lstStyle>
          <a:p>
            <a:r>
              <a:rPr lang="en-US"/>
              <a:t>©2022 Girl Scouts of the USA. All Rights Reserved.  Not for public distribution.</a:t>
            </a:r>
            <a:endParaRPr lang="en-US" dirty="0"/>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257175"/>
            <a:ext cx="8801100" cy="382004"/>
          </a:xfrm>
        </p:spPr>
        <p:txBody>
          <a:bodyPr/>
          <a:lstStyle>
            <a:lvl1pPr>
              <a:defRPr sz="1800" b="0" i="0">
                <a:solidFill>
                  <a:schemeClr val="tx1"/>
                </a:solidFill>
                <a:latin typeface="Palatino Linotype" panose="02040502050505030304" pitchFamily="18" charset="0"/>
              </a:defRPr>
            </a:lvl1pPr>
          </a:lstStyle>
          <a:p>
            <a:r>
              <a:rPr lang="en-US" dirty="0"/>
              <a:t>Type Here to Enter a Single Line Slide Header.</a:t>
            </a:r>
          </a:p>
        </p:txBody>
      </p:sp>
      <p:sp>
        <p:nvSpPr>
          <p:cNvPr id="11" name="Text Placeholder 46">
            <a:extLst>
              <a:ext uri="{FF2B5EF4-FFF2-40B4-BE49-F238E27FC236}">
                <a16:creationId xmlns:a16="http://schemas.microsoft.com/office/drawing/2014/main" id="{90530594-3291-D546-979F-F6FEDB82D3F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Palatino Linotype" panose="02040502050505030304" pitchFamily="18" charset="0"/>
              </a:defRPr>
            </a:lvl1pPr>
          </a:lstStyle>
          <a:p>
            <a:pPr lvl="0"/>
            <a:r>
              <a:rPr lang="en-US" dirty="0"/>
              <a:t>Type here to enter the presentation section name.</a:t>
            </a:r>
          </a:p>
        </p:txBody>
      </p:sp>
      <p:sp>
        <p:nvSpPr>
          <p:cNvPr id="12" name="Text Placeholder 65">
            <a:extLst>
              <a:ext uri="{FF2B5EF4-FFF2-40B4-BE49-F238E27FC236}">
                <a16:creationId xmlns:a16="http://schemas.microsoft.com/office/drawing/2014/main" id="{031C4493-8A76-764D-A7BC-8DBB97E0EECB}"/>
              </a:ext>
            </a:extLst>
          </p:cNvPr>
          <p:cNvSpPr>
            <a:spLocks noGrp="1"/>
          </p:cNvSpPr>
          <p:nvPr>
            <p:ph type="body" sz="quarter" idx="14" hasCustomPrompt="1"/>
          </p:nvPr>
        </p:nvSpPr>
        <p:spPr>
          <a:xfrm>
            <a:off x="4667250" y="2036954"/>
            <a:ext cx="4229100" cy="2649347"/>
          </a:xfrm>
        </p:spPr>
        <p:txBody>
          <a:bodyPr>
            <a:normAutofit/>
          </a:bodyPr>
          <a:lstStyle>
            <a:lvl1pPr marL="0" indent="0">
              <a:buNone/>
              <a:defRPr sz="1350" b="0" i="0">
                <a:solidFill>
                  <a:schemeClr val="tx1"/>
                </a:solidFill>
                <a:latin typeface="Palatino Linotype" panose="02040502050505030304" pitchFamily="18" charset="0"/>
              </a:defRPr>
            </a:lvl1pPr>
            <a:lvl2pPr>
              <a:defRPr sz="1200" b="0" i="0">
                <a:solidFill>
                  <a:schemeClr val="tx1"/>
                </a:solidFill>
                <a:latin typeface="Palatino Linotype" panose="02040502050505030304" pitchFamily="18" charset="0"/>
              </a:defRPr>
            </a:lvl2pPr>
            <a:lvl3pPr>
              <a:defRPr sz="1050" b="0" i="0">
                <a:solidFill>
                  <a:schemeClr val="tx1"/>
                </a:solidFill>
                <a:latin typeface="Palatino Linotype" panose="02040502050505030304" pitchFamily="18" charset="0"/>
              </a:defRPr>
            </a:lvl3pPr>
            <a:lvl4pPr>
              <a:defRPr sz="900" b="0" i="0">
                <a:solidFill>
                  <a:schemeClr val="tx1"/>
                </a:solidFill>
                <a:latin typeface="Palatino Linotype" panose="02040502050505030304" pitchFamily="18" charset="0"/>
              </a:defRPr>
            </a:lvl4pPr>
            <a:lvl5pPr>
              <a:defRPr sz="900" b="0" i="0">
                <a:solidFill>
                  <a:schemeClr val="tx1"/>
                </a:solidFill>
                <a:latin typeface="Palatino Linotype" panose="02040502050505030304"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46">
            <a:extLst>
              <a:ext uri="{FF2B5EF4-FFF2-40B4-BE49-F238E27FC236}">
                <a16:creationId xmlns:a16="http://schemas.microsoft.com/office/drawing/2014/main" id="{24213E13-FE2F-AC4E-AE58-890099A2A408}"/>
              </a:ext>
            </a:extLst>
          </p:cNvPr>
          <p:cNvSpPr>
            <a:spLocks noGrp="1"/>
          </p:cNvSpPr>
          <p:nvPr>
            <p:ph type="body" sz="quarter" idx="15" hasCustomPrompt="1"/>
          </p:nvPr>
        </p:nvSpPr>
        <p:spPr>
          <a:xfrm>
            <a:off x="4667250" y="1106907"/>
            <a:ext cx="4229100" cy="926431"/>
          </a:xfrm>
        </p:spPr>
        <p:txBody>
          <a:bodyPr anchor="b">
            <a:normAutofit/>
          </a:bodyPr>
          <a:lstStyle>
            <a:lvl1pPr marL="0" indent="0">
              <a:lnSpc>
                <a:spcPct val="100000"/>
              </a:lnSpc>
              <a:buNone/>
              <a:defRPr sz="1350" b="1" i="0">
                <a:solidFill>
                  <a:schemeClr val="tx1"/>
                </a:solidFill>
                <a:latin typeface="Palatino Linotype" panose="02040502050505030304" pitchFamily="18" charset="0"/>
                <a:ea typeface="Palatino" pitchFamily="2" charset="77"/>
              </a:defRPr>
            </a:lvl1pPr>
          </a:lstStyle>
          <a:p>
            <a:pPr lvl="0"/>
            <a:r>
              <a:rPr lang="en-US" dirty="0"/>
              <a:t>Type here to enter a multi-line paragraph header.</a:t>
            </a:r>
          </a:p>
        </p:txBody>
      </p:sp>
      <p:sp>
        <p:nvSpPr>
          <p:cNvPr id="15" name="TextBox 14">
            <a:extLst>
              <a:ext uri="{FF2B5EF4-FFF2-40B4-BE49-F238E27FC236}">
                <a16:creationId xmlns:a16="http://schemas.microsoft.com/office/drawing/2014/main" id="{891F47CE-14A2-DE44-8702-2FF261E7ADA1}"/>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Arch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Use crop tool to fit image to shape.</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Header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18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Paragraph Header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Bold</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Body Copy</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14332797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ext Only Slide | Vertical Split-1">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61033C2-BFC9-3944-9A8D-09C0DE3E47DB}"/>
              </a:ext>
            </a:extLst>
          </p:cNvPr>
          <p:cNvSpPr/>
          <p:nvPr userDrawn="1"/>
        </p:nvSpPr>
        <p:spPr>
          <a:xfrm>
            <a:off x="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3" name="TextBox 82">
            <a:extLst>
              <a:ext uri="{FF2B5EF4-FFF2-40B4-BE49-F238E27FC236}">
                <a16:creationId xmlns:a16="http://schemas.microsoft.com/office/drawing/2014/main" id="{9DD36074-FD37-5140-9742-57972072D634}"/>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Text Only Slide | Vertical Split</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b="0" i="0">
                <a:solidFill>
                  <a:schemeClr val="tx1"/>
                </a:solidFill>
                <a:latin typeface="Palatino Linotype" panose="02040502050505030304" pitchFamily="18" charset="0"/>
              </a:defRPr>
            </a:lvl1pPr>
          </a:lstStyle>
          <a:p>
            <a:r>
              <a:rPr lang="en-US"/>
              <a:t>©2022 Girl Scouts of the USA. All Rights Reserved.  Not for public distribution.</a:t>
            </a:r>
            <a:endParaRPr lang="en-US" dirty="0"/>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685800"/>
            <a:ext cx="4239469" cy="3771900"/>
          </a:xfrm>
        </p:spPr>
        <p:txBody>
          <a:bodyPr anchor="ctr"/>
          <a:lstStyle>
            <a:lvl1pPr algn="ctr">
              <a:defRPr sz="2400" b="0" i="0">
                <a:solidFill>
                  <a:schemeClr val="tx1"/>
                </a:solidFill>
                <a:latin typeface="Palatino Linotype" panose="02040502050505030304" pitchFamily="18" charset="0"/>
              </a:defRPr>
            </a:lvl1pPr>
          </a:lstStyle>
          <a:p>
            <a:r>
              <a:rPr lang="en-US" dirty="0"/>
              <a:t>Type Here to Enter a Single Line Slide Header.</a:t>
            </a:r>
          </a:p>
        </p:txBody>
      </p:sp>
      <p:sp>
        <p:nvSpPr>
          <p:cNvPr id="11" name="Text Placeholder 46">
            <a:extLst>
              <a:ext uri="{FF2B5EF4-FFF2-40B4-BE49-F238E27FC236}">
                <a16:creationId xmlns:a16="http://schemas.microsoft.com/office/drawing/2014/main" id="{90530594-3291-D546-979F-F6FEDB82D3FA}"/>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Palatino Linotype" panose="02040502050505030304" pitchFamily="18" charset="0"/>
              </a:defRPr>
            </a:lvl1pPr>
          </a:lstStyle>
          <a:p>
            <a:pPr lvl="0"/>
            <a:r>
              <a:rPr lang="en-US" dirty="0"/>
              <a:t>Type here to enter the presentation section name.</a:t>
            </a:r>
          </a:p>
        </p:txBody>
      </p:sp>
      <p:sp>
        <p:nvSpPr>
          <p:cNvPr id="12" name="TextBox 11">
            <a:extLst>
              <a:ext uri="{FF2B5EF4-FFF2-40B4-BE49-F238E27FC236}">
                <a16:creationId xmlns:a16="http://schemas.microsoft.com/office/drawing/2014/main" id="{5230509E-8FCF-3844-8B50-C8E35AB0C534}"/>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Left-side Slide Header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a:t>
            </a:r>
            <a:r>
              <a:rPr lang="en-US" sz="800" b="0" i="0" dirty="0" err="1">
                <a:solidFill>
                  <a:srgbClr val="808080"/>
                </a:solidFill>
                <a:latin typeface="Palatino Linotype" panose="02040502050505030304" pitchFamily="18" charset="0"/>
              </a:rPr>
              <a:t>MIddle</a:t>
            </a:r>
            <a:endParaRPr lang="en-US" sz="800" b="0" i="0" dirty="0">
              <a:solidFill>
                <a:srgbClr val="808080"/>
              </a:solidFill>
              <a:latin typeface="Palatino Linotype" panose="02040502050505030304" pitchFamily="18" charset="0"/>
            </a:endParaRPr>
          </a:p>
          <a:p>
            <a:pPr marL="434332" lvl="1" indent="0" algn="l">
              <a:buFont typeface="Arial" panose="020B0604020202020204" pitchFamily="34" charset="0"/>
              <a:buNone/>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Right-side Body Copy</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Text  Book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18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
        <p:nvSpPr>
          <p:cNvPr id="13" name="Text Placeholder 65">
            <a:extLst>
              <a:ext uri="{FF2B5EF4-FFF2-40B4-BE49-F238E27FC236}">
                <a16:creationId xmlns:a16="http://schemas.microsoft.com/office/drawing/2014/main" id="{B1316E65-31D2-4249-88FB-626A09E7F6E9}"/>
              </a:ext>
            </a:extLst>
          </p:cNvPr>
          <p:cNvSpPr>
            <a:spLocks noGrp="1"/>
          </p:cNvSpPr>
          <p:nvPr>
            <p:ph type="body" sz="quarter" idx="14" hasCustomPrompt="1"/>
          </p:nvPr>
        </p:nvSpPr>
        <p:spPr>
          <a:xfrm>
            <a:off x="4743450" y="685800"/>
            <a:ext cx="4210050" cy="3771900"/>
          </a:xfrm>
        </p:spPr>
        <p:txBody>
          <a:bodyPr anchor="ctr">
            <a:normAutofit/>
          </a:bodyPr>
          <a:lstStyle>
            <a:lvl1pPr marL="0" indent="0" algn="ctr">
              <a:lnSpc>
                <a:spcPct val="100000"/>
              </a:lnSpc>
              <a:buNone/>
              <a:defRPr sz="1800" b="0" i="0">
                <a:solidFill>
                  <a:schemeClr val="tx1"/>
                </a:solidFill>
                <a:latin typeface="Palatino Linotype" panose="02040502050505030304" pitchFamily="18" charset="0"/>
              </a:defRPr>
            </a:lvl1pPr>
            <a:lvl2pPr algn="ctr">
              <a:lnSpc>
                <a:spcPct val="100000"/>
              </a:lnSpc>
              <a:defRPr sz="1800" b="0" i="0">
                <a:solidFill>
                  <a:schemeClr val="tx1"/>
                </a:solidFill>
                <a:latin typeface="Palatino Linotype" panose="02040502050505030304" pitchFamily="18" charset="0"/>
              </a:defRPr>
            </a:lvl2pPr>
            <a:lvl3pPr algn="ctr">
              <a:lnSpc>
                <a:spcPct val="100000"/>
              </a:lnSpc>
              <a:defRPr sz="1800" b="0" i="0">
                <a:solidFill>
                  <a:schemeClr val="tx1"/>
                </a:solidFill>
                <a:latin typeface="Palatino Linotype" panose="02040502050505030304" pitchFamily="18" charset="0"/>
              </a:defRPr>
            </a:lvl3pPr>
            <a:lvl4pPr algn="ctr">
              <a:lnSpc>
                <a:spcPct val="100000"/>
              </a:lnSpc>
              <a:defRPr sz="1800" b="0" i="0">
                <a:solidFill>
                  <a:schemeClr val="tx1"/>
                </a:solidFill>
                <a:latin typeface="Palatino Linotype" panose="02040502050505030304" pitchFamily="18" charset="0"/>
              </a:defRPr>
            </a:lvl4pPr>
            <a:lvl5pPr algn="ctr">
              <a:lnSpc>
                <a:spcPct val="100000"/>
              </a:lnSpc>
              <a:defRPr sz="1800" b="0" i="0">
                <a:solidFill>
                  <a:schemeClr val="tx1"/>
                </a:solidFill>
                <a:latin typeface="Palatino Linotype" panose="02040502050505030304"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20250601"/>
      </p:ext>
    </p:extLst>
  </p:cSld>
  <p:clrMapOvr>
    <a:masterClrMapping/>
  </p:clrMapOvr>
  <p:transition>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ext Only Slide | Vertical Split-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61033C2-BFC9-3944-9A8D-09C0DE3E47DB}"/>
              </a:ext>
            </a:extLst>
          </p:cNvPr>
          <p:cNvSpPr/>
          <p:nvPr userDrawn="1"/>
        </p:nvSpPr>
        <p:spPr>
          <a:xfrm>
            <a:off x="457200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1" name="Text Placeholder 65">
            <a:extLst>
              <a:ext uri="{FF2B5EF4-FFF2-40B4-BE49-F238E27FC236}">
                <a16:creationId xmlns:a16="http://schemas.microsoft.com/office/drawing/2014/main" id="{5C4F27EF-C6A7-8745-8CA0-9B977435F8A4}"/>
              </a:ext>
            </a:extLst>
          </p:cNvPr>
          <p:cNvSpPr>
            <a:spLocks noGrp="1"/>
          </p:cNvSpPr>
          <p:nvPr>
            <p:ph type="body" sz="quarter" idx="14" hasCustomPrompt="1"/>
          </p:nvPr>
        </p:nvSpPr>
        <p:spPr>
          <a:xfrm>
            <a:off x="4743450" y="685800"/>
            <a:ext cx="4210050" cy="3771900"/>
          </a:xfrm>
        </p:spPr>
        <p:txBody>
          <a:bodyPr anchor="ctr">
            <a:normAutofit/>
          </a:bodyPr>
          <a:lstStyle>
            <a:lvl1pPr marL="0" indent="0" algn="ctr">
              <a:lnSpc>
                <a:spcPct val="100000"/>
              </a:lnSpc>
              <a:buNone/>
              <a:defRPr sz="1800" b="0" i="0">
                <a:solidFill>
                  <a:schemeClr val="tx1"/>
                </a:solidFill>
                <a:latin typeface="Palatino Linotype" panose="02040502050505030304" pitchFamily="18" charset="0"/>
              </a:defRPr>
            </a:lvl1pPr>
            <a:lvl2pPr algn="ctr">
              <a:lnSpc>
                <a:spcPct val="100000"/>
              </a:lnSpc>
              <a:defRPr sz="1800" b="0" i="0">
                <a:solidFill>
                  <a:schemeClr val="tx1"/>
                </a:solidFill>
                <a:latin typeface="Palatino Linotype" panose="02040502050505030304" pitchFamily="18" charset="0"/>
              </a:defRPr>
            </a:lvl2pPr>
            <a:lvl3pPr algn="ctr">
              <a:lnSpc>
                <a:spcPct val="100000"/>
              </a:lnSpc>
              <a:defRPr sz="1800" b="0" i="0">
                <a:solidFill>
                  <a:schemeClr val="tx1"/>
                </a:solidFill>
                <a:latin typeface="Palatino Linotype" panose="02040502050505030304" pitchFamily="18" charset="0"/>
              </a:defRPr>
            </a:lvl3pPr>
            <a:lvl4pPr algn="ctr">
              <a:lnSpc>
                <a:spcPct val="100000"/>
              </a:lnSpc>
              <a:defRPr sz="1800" b="0" i="0">
                <a:solidFill>
                  <a:schemeClr val="tx1"/>
                </a:solidFill>
                <a:latin typeface="Palatino Linotype" panose="02040502050505030304" pitchFamily="18" charset="0"/>
              </a:defRPr>
            </a:lvl4pPr>
            <a:lvl5pPr algn="ctr">
              <a:lnSpc>
                <a:spcPct val="100000"/>
              </a:lnSpc>
              <a:defRPr sz="1800" b="0" i="0">
                <a:solidFill>
                  <a:schemeClr val="tx1"/>
                </a:solidFill>
                <a:latin typeface="Palatino Linotype" panose="02040502050505030304"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83" name="TextBox 82">
            <a:extLst>
              <a:ext uri="{FF2B5EF4-FFF2-40B4-BE49-F238E27FC236}">
                <a16:creationId xmlns:a16="http://schemas.microsoft.com/office/drawing/2014/main" id="{9DD36074-FD37-5140-9742-57972072D634}"/>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Text Only Slide | Vertical Split</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b="0" i="0">
                <a:solidFill>
                  <a:schemeClr val="tx1"/>
                </a:solidFill>
                <a:latin typeface="Palatino Linotype" panose="02040502050505030304" pitchFamily="18" charset="0"/>
              </a:defRPr>
            </a:lvl1pPr>
          </a:lstStyle>
          <a:p>
            <a:r>
              <a:rPr lang="en-US"/>
              <a:t>©2022 Girl Scouts of the USA. All Rights Reserved.  Not for public distribution.</a:t>
            </a:r>
            <a:endParaRPr lang="en-US" dirty="0"/>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685800"/>
            <a:ext cx="4239469" cy="3771900"/>
          </a:xfrm>
        </p:spPr>
        <p:txBody>
          <a:bodyPr anchor="ctr"/>
          <a:lstStyle>
            <a:lvl1pPr algn="ctr">
              <a:defRPr sz="2400" b="0" i="0">
                <a:solidFill>
                  <a:schemeClr val="tx1"/>
                </a:solidFill>
                <a:latin typeface="Palatino Linotype" panose="02040502050505030304" pitchFamily="18" charset="0"/>
              </a:defRPr>
            </a:lvl1pPr>
          </a:lstStyle>
          <a:p>
            <a:r>
              <a:rPr lang="en-US" dirty="0"/>
              <a:t>Type Here to Enter a Single Line Slide Header.</a:t>
            </a:r>
          </a:p>
        </p:txBody>
      </p:sp>
      <p:sp>
        <p:nvSpPr>
          <p:cNvPr id="11" name="Text Placeholder 46">
            <a:extLst>
              <a:ext uri="{FF2B5EF4-FFF2-40B4-BE49-F238E27FC236}">
                <a16:creationId xmlns:a16="http://schemas.microsoft.com/office/drawing/2014/main" id="{90530594-3291-D546-979F-F6FEDB82D3FA}"/>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Palatino Linotype" panose="02040502050505030304" pitchFamily="18" charset="0"/>
              </a:defRPr>
            </a:lvl1pPr>
          </a:lstStyle>
          <a:p>
            <a:pPr lvl="0"/>
            <a:r>
              <a:rPr lang="en-US" dirty="0"/>
              <a:t>Type here to enter the presentation section name.</a:t>
            </a:r>
          </a:p>
        </p:txBody>
      </p:sp>
      <p:sp>
        <p:nvSpPr>
          <p:cNvPr id="13" name="TextBox 12">
            <a:extLst>
              <a:ext uri="{FF2B5EF4-FFF2-40B4-BE49-F238E27FC236}">
                <a16:creationId xmlns:a16="http://schemas.microsoft.com/office/drawing/2014/main" id="{5938B671-844C-9844-92A4-F227D1F9297A}"/>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Left-side Slide Header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a:t>
            </a:r>
            <a:r>
              <a:rPr lang="en-US" sz="800" b="0" i="0" dirty="0" err="1">
                <a:solidFill>
                  <a:srgbClr val="808080"/>
                </a:solidFill>
                <a:latin typeface="Palatino Linotype" panose="02040502050505030304" pitchFamily="18" charset="0"/>
              </a:rPr>
              <a:t>MIddle</a:t>
            </a:r>
            <a:endParaRPr lang="en-US" sz="800" b="0" i="0" dirty="0">
              <a:solidFill>
                <a:srgbClr val="808080"/>
              </a:solidFill>
              <a:latin typeface="Palatino Linotype" panose="02040502050505030304" pitchFamily="18" charset="0"/>
            </a:endParaRPr>
          </a:p>
          <a:p>
            <a:pPr marL="434332" lvl="1" indent="0" algn="l">
              <a:buFont typeface="Arial" panose="020B0604020202020204" pitchFamily="34" charset="0"/>
              <a:buNone/>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Right-side Body Copy</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Text  Book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18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3857421426"/>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6/22/2022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80218428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ext Only Slide | Vertical Split-3">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61033C2-BFC9-3944-9A8D-09C0DE3E47DB}"/>
              </a:ext>
            </a:extLst>
          </p:cNvPr>
          <p:cNvSpPr/>
          <p:nvPr userDrawn="1"/>
        </p:nvSpPr>
        <p:spPr>
          <a:xfrm>
            <a:off x="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3" name="TextBox 82">
            <a:extLst>
              <a:ext uri="{FF2B5EF4-FFF2-40B4-BE49-F238E27FC236}">
                <a16:creationId xmlns:a16="http://schemas.microsoft.com/office/drawing/2014/main" id="{9DD36074-FD37-5140-9742-57972072D634}"/>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Text Only Slide | Vertical Split</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b="0" i="0">
                <a:solidFill>
                  <a:schemeClr val="tx1"/>
                </a:solidFill>
                <a:latin typeface="Palatino Linotype" panose="02040502050505030304" pitchFamily="18" charset="0"/>
              </a:defRPr>
            </a:lvl1pPr>
          </a:lstStyle>
          <a:p>
            <a:r>
              <a:rPr lang="en-US"/>
              <a:t>©2022 Girl Scouts of the USA. All Rights Reserved.  Not for public distribution.</a:t>
            </a:r>
            <a:endParaRPr lang="en-US" dirty="0"/>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685800"/>
            <a:ext cx="4239469" cy="3771900"/>
          </a:xfrm>
        </p:spPr>
        <p:txBody>
          <a:bodyPr anchor="ctr"/>
          <a:lstStyle>
            <a:lvl1pPr algn="ctr">
              <a:defRPr sz="2400" b="0" i="0">
                <a:solidFill>
                  <a:schemeClr val="tx1"/>
                </a:solidFill>
                <a:latin typeface="Palatino Linotype" panose="02040502050505030304" pitchFamily="18" charset="0"/>
              </a:defRPr>
            </a:lvl1pPr>
          </a:lstStyle>
          <a:p>
            <a:r>
              <a:rPr lang="en-US" dirty="0"/>
              <a:t>Type Here to Enter a Single Line Slide Header.</a:t>
            </a:r>
          </a:p>
        </p:txBody>
      </p:sp>
      <p:sp>
        <p:nvSpPr>
          <p:cNvPr id="11" name="Text Placeholder 46">
            <a:extLst>
              <a:ext uri="{FF2B5EF4-FFF2-40B4-BE49-F238E27FC236}">
                <a16:creationId xmlns:a16="http://schemas.microsoft.com/office/drawing/2014/main" id="{90530594-3291-D546-979F-F6FEDB82D3FA}"/>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Palatino Linotype" panose="02040502050505030304" pitchFamily="18" charset="0"/>
              </a:defRPr>
            </a:lvl1pPr>
          </a:lstStyle>
          <a:p>
            <a:pPr lvl="0"/>
            <a:r>
              <a:rPr lang="en-US" dirty="0"/>
              <a:t>Type here to enter the presentation section name.</a:t>
            </a:r>
          </a:p>
        </p:txBody>
      </p:sp>
      <p:sp>
        <p:nvSpPr>
          <p:cNvPr id="13" name="TextBox 12">
            <a:extLst>
              <a:ext uri="{FF2B5EF4-FFF2-40B4-BE49-F238E27FC236}">
                <a16:creationId xmlns:a16="http://schemas.microsoft.com/office/drawing/2014/main" id="{18AFC4E6-3C61-BA42-B85C-25F4176F0A40}"/>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Left-side Slide Header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a:t>
            </a:r>
            <a:r>
              <a:rPr lang="en-US" sz="800" b="0" i="0" dirty="0" err="1">
                <a:solidFill>
                  <a:srgbClr val="808080"/>
                </a:solidFill>
                <a:latin typeface="Palatino Linotype" panose="02040502050505030304" pitchFamily="18" charset="0"/>
              </a:rPr>
              <a:t>MIddle</a:t>
            </a:r>
            <a:endParaRPr lang="en-US" sz="800" b="0" i="0" dirty="0">
              <a:solidFill>
                <a:srgbClr val="808080"/>
              </a:solidFill>
              <a:latin typeface="Palatino Linotype" panose="02040502050505030304" pitchFamily="18" charset="0"/>
            </a:endParaRPr>
          </a:p>
          <a:p>
            <a:pPr marL="434332" lvl="1" indent="0" algn="l">
              <a:buFont typeface="Arial" panose="020B0604020202020204" pitchFamily="34" charset="0"/>
              <a:buNone/>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Right-side Body Copy</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Text  Book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18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
        <p:nvSpPr>
          <p:cNvPr id="12" name="Text Placeholder 65">
            <a:extLst>
              <a:ext uri="{FF2B5EF4-FFF2-40B4-BE49-F238E27FC236}">
                <a16:creationId xmlns:a16="http://schemas.microsoft.com/office/drawing/2014/main" id="{167D7FE2-CFF1-A94E-86FA-417EB6BF10DE}"/>
              </a:ext>
            </a:extLst>
          </p:cNvPr>
          <p:cNvSpPr>
            <a:spLocks noGrp="1"/>
          </p:cNvSpPr>
          <p:nvPr>
            <p:ph type="body" sz="quarter" idx="14" hasCustomPrompt="1"/>
          </p:nvPr>
        </p:nvSpPr>
        <p:spPr>
          <a:xfrm>
            <a:off x="4743450" y="685800"/>
            <a:ext cx="4210050" cy="3771900"/>
          </a:xfrm>
        </p:spPr>
        <p:txBody>
          <a:bodyPr anchor="ctr">
            <a:normAutofit/>
          </a:bodyPr>
          <a:lstStyle>
            <a:lvl1pPr marL="0" indent="0" algn="ctr">
              <a:lnSpc>
                <a:spcPct val="100000"/>
              </a:lnSpc>
              <a:buNone/>
              <a:defRPr sz="1800" b="0" i="0">
                <a:solidFill>
                  <a:schemeClr val="tx1"/>
                </a:solidFill>
                <a:latin typeface="Palatino Linotype" panose="02040502050505030304" pitchFamily="18" charset="0"/>
              </a:defRPr>
            </a:lvl1pPr>
            <a:lvl2pPr algn="ctr">
              <a:lnSpc>
                <a:spcPct val="100000"/>
              </a:lnSpc>
              <a:defRPr sz="1800" b="0" i="0">
                <a:solidFill>
                  <a:schemeClr val="tx1"/>
                </a:solidFill>
                <a:latin typeface="Palatino Linotype" panose="02040502050505030304" pitchFamily="18" charset="0"/>
              </a:defRPr>
            </a:lvl2pPr>
            <a:lvl3pPr algn="ctr">
              <a:lnSpc>
                <a:spcPct val="100000"/>
              </a:lnSpc>
              <a:defRPr sz="1800" b="0" i="0">
                <a:solidFill>
                  <a:schemeClr val="tx1"/>
                </a:solidFill>
                <a:latin typeface="Palatino Linotype" panose="02040502050505030304" pitchFamily="18" charset="0"/>
              </a:defRPr>
            </a:lvl3pPr>
            <a:lvl4pPr algn="ctr">
              <a:lnSpc>
                <a:spcPct val="100000"/>
              </a:lnSpc>
              <a:defRPr sz="1800" b="0" i="0">
                <a:solidFill>
                  <a:schemeClr val="tx1"/>
                </a:solidFill>
                <a:latin typeface="Palatino Linotype" panose="02040502050505030304" pitchFamily="18" charset="0"/>
              </a:defRPr>
            </a:lvl4pPr>
            <a:lvl5pPr algn="ctr">
              <a:lnSpc>
                <a:spcPct val="100000"/>
              </a:lnSpc>
              <a:defRPr sz="1800" b="0" i="0">
                <a:solidFill>
                  <a:schemeClr val="tx1"/>
                </a:solidFill>
                <a:latin typeface="Palatino Linotype" panose="02040502050505030304"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67284038"/>
      </p:ext>
    </p:extLst>
  </p:cSld>
  <p:clrMapOvr>
    <a:masterClrMapping/>
  </p:clrMapOvr>
  <p:transition>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ext Only Slide | Vertical Split-4">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61033C2-BFC9-3944-9A8D-09C0DE3E47DB}"/>
              </a:ext>
            </a:extLst>
          </p:cNvPr>
          <p:cNvSpPr/>
          <p:nvPr userDrawn="1"/>
        </p:nvSpPr>
        <p:spPr>
          <a:xfrm>
            <a:off x="4572000"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3" name="TextBox 82">
            <a:extLst>
              <a:ext uri="{FF2B5EF4-FFF2-40B4-BE49-F238E27FC236}">
                <a16:creationId xmlns:a16="http://schemas.microsoft.com/office/drawing/2014/main" id="{9DD36074-FD37-5140-9742-57972072D634}"/>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Text Only Slide | Vertical Split</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b="0" i="0">
                <a:solidFill>
                  <a:schemeClr val="tx1"/>
                </a:solidFill>
                <a:latin typeface="Palatino Linotype" panose="02040502050505030304" pitchFamily="18" charset="0"/>
              </a:defRPr>
            </a:lvl1pPr>
          </a:lstStyle>
          <a:p>
            <a:r>
              <a:rPr lang="en-US"/>
              <a:t>©2022 Girl Scouts of the USA. All Rights Reserved.  Not for public distribution.</a:t>
            </a:r>
            <a:endParaRPr lang="en-US" dirty="0"/>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685800"/>
            <a:ext cx="4239469" cy="3771900"/>
          </a:xfrm>
        </p:spPr>
        <p:txBody>
          <a:bodyPr anchor="ctr"/>
          <a:lstStyle>
            <a:lvl1pPr algn="ctr">
              <a:defRPr sz="2400" b="0" i="0">
                <a:solidFill>
                  <a:schemeClr val="tx1"/>
                </a:solidFill>
                <a:latin typeface="Palatino Linotype" panose="02040502050505030304" pitchFamily="18" charset="0"/>
              </a:defRPr>
            </a:lvl1pPr>
          </a:lstStyle>
          <a:p>
            <a:r>
              <a:rPr lang="en-US" dirty="0"/>
              <a:t>Type Here to Enter a Single Line Slide Header.</a:t>
            </a:r>
          </a:p>
        </p:txBody>
      </p:sp>
      <p:sp>
        <p:nvSpPr>
          <p:cNvPr id="11" name="Text Placeholder 46">
            <a:extLst>
              <a:ext uri="{FF2B5EF4-FFF2-40B4-BE49-F238E27FC236}">
                <a16:creationId xmlns:a16="http://schemas.microsoft.com/office/drawing/2014/main" id="{90530594-3291-D546-979F-F6FEDB82D3FA}"/>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Palatino Linotype" panose="02040502050505030304" pitchFamily="18" charset="0"/>
              </a:defRPr>
            </a:lvl1pPr>
          </a:lstStyle>
          <a:p>
            <a:pPr lvl="0"/>
            <a:r>
              <a:rPr lang="en-US" dirty="0"/>
              <a:t>Type here to enter the presentation section name.</a:t>
            </a:r>
          </a:p>
        </p:txBody>
      </p:sp>
      <p:sp>
        <p:nvSpPr>
          <p:cNvPr id="13" name="TextBox 12">
            <a:extLst>
              <a:ext uri="{FF2B5EF4-FFF2-40B4-BE49-F238E27FC236}">
                <a16:creationId xmlns:a16="http://schemas.microsoft.com/office/drawing/2014/main" id="{1D48A410-13EE-EB42-8530-C7390BA828D7}"/>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Left-side Slide Header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a:t>
            </a:r>
            <a:r>
              <a:rPr lang="en-US" sz="800" b="0" i="0" dirty="0" err="1">
                <a:solidFill>
                  <a:srgbClr val="808080"/>
                </a:solidFill>
                <a:latin typeface="Palatino Linotype" panose="02040502050505030304" pitchFamily="18" charset="0"/>
              </a:rPr>
              <a:t>MIddle</a:t>
            </a:r>
            <a:endParaRPr lang="en-US" sz="800" b="0" i="0" dirty="0">
              <a:solidFill>
                <a:srgbClr val="808080"/>
              </a:solidFill>
              <a:latin typeface="Palatino Linotype" panose="02040502050505030304" pitchFamily="18" charset="0"/>
            </a:endParaRPr>
          </a:p>
          <a:p>
            <a:pPr marL="434332" lvl="1" indent="0" algn="l">
              <a:buFont typeface="Arial" panose="020B0604020202020204" pitchFamily="34" charset="0"/>
              <a:buNone/>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Right-side Body Copy</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Text  Book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18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
        <p:nvSpPr>
          <p:cNvPr id="12" name="Text Placeholder 65">
            <a:extLst>
              <a:ext uri="{FF2B5EF4-FFF2-40B4-BE49-F238E27FC236}">
                <a16:creationId xmlns:a16="http://schemas.microsoft.com/office/drawing/2014/main" id="{48DF653C-B11E-454C-AB02-F92E1E8F8892}"/>
              </a:ext>
            </a:extLst>
          </p:cNvPr>
          <p:cNvSpPr>
            <a:spLocks noGrp="1"/>
          </p:cNvSpPr>
          <p:nvPr>
            <p:ph type="body" sz="quarter" idx="14" hasCustomPrompt="1"/>
          </p:nvPr>
        </p:nvSpPr>
        <p:spPr>
          <a:xfrm>
            <a:off x="4743450" y="685800"/>
            <a:ext cx="4210050" cy="3771900"/>
          </a:xfrm>
        </p:spPr>
        <p:txBody>
          <a:bodyPr anchor="ctr">
            <a:normAutofit/>
          </a:bodyPr>
          <a:lstStyle>
            <a:lvl1pPr marL="0" indent="0" algn="ctr">
              <a:lnSpc>
                <a:spcPct val="100000"/>
              </a:lnSpc>
              <a:buNone/>
              <a:defRPr sz="1800" b="0" i="0">
                <a:solidFill>
                  <a:schemeClr val="tx1"/>
                </a:solidFill>
                <a:latin typeface="Palatino Linotype" panose="02040502050505030304" pitchFamily="18" charset="0"/>
              </a:defRPr>
            </a:lvl1pPr>
            <a:lvl2pPr algn="ctr">
              <a:lnSpc>
                <a:spcPct val="100000"/>
              </a:lnSpc>
              <a:defRPr sz="1800" b="0" i="0">
                <a:solidFill>
                  <a:schemeClr val="tx1"/>
                </a:solidFill>
                <a:latin typeface="Palatino Linotype" panose="02040502050505030304" pitchFamily="18" charset="0"/>
              </a:defRPr>
            </a:lvl2pPr>
            <a:lvl3pPr algn="ctr">
              <a:lnSpc>
                <a:spcPct val="100000"/>
              </a:lnSpc>
              <a:defRPr sz="1800" b="0" i="0">
                <a:solidFill>
                  <a:schemeClr val="tx1"/>
                </a:solidFill>
                <a:latin typeface="Palatino Linotype" panose="02040502050505030304" pitchFamily="18" charset="0"/>
              </a:defRPr>
            </a:lvl3pPr>
            <a:lvl4pPr algn="ctr">
              <a:lnSpc>
                <a:spcPct val="100000"/>
              </a:lnSpc>
              <a:defRPr sz="1800" b="0" i="0">
                <a:solidFill>
                  <a:schemeClr val="tx1"/>
                </a:solidFill>
                <a:latin typeface="Palatino Linotype" panose="02040502050505030304" pitchFamily="18" charset="0"/>
              </a:defRPr>
            </a:lvl4pPr>
            <a:lvl5pPr algn="ctr">
              <a:lnSpc>
                <a:spcPct val="100000"/>
              </a:lnSpc>
              <a:defRPr sz="1800" b="0" i="0">
                <a:solidFill>
                  <a:schemeClr val="tx1"/>
                </a:solidFill>
                <a:latin typeface="Palatino Linotype" panose="02040502050505030304"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03144768"/>
      </p:ext>
    </p:extLst>
  </p:cSld>
  <p:clrMapOvr>
    <a:masterClrMapping/>
  </p:clrMapOvr>
  <p:transition>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ext Only Slide | Vertical Split-5">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61033C2-BFC9-3944-9A8D-09C0DE3E47DB}"/>
              </a:ext>
            </a:extLst>
          </p:cNvPr>
          <p:cNvSpPr/>
          <p:nvPr userDrawn="1"/>
        </p:nvSpPr>
        <p:spPr>
          <a:xfrm>
            <a:off x="0"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3" name="TextBox 82">
            <a:extLst>
              <a:ext uri="{FF2B5EF4-FFF2-40B4-BE49-F238E27FC236}">
                <a16:creationId xmlns:a16="http://schemas.microsoft.com/office/drawing/2014/main" id="{9DD36074-FD37-5140-9742-57972072D634}"/>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Text Only Slide | Vertical Split</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b="0" i="0">
                <a:solidFill>
                  <a:schemeClr val="tx1"/>
                </a:solidFill>
                <a:latin typeface="Palatino Linotype" panose="02040502050505030304" pitchFamily="18" charset="0"/>
              </a:defRPr>
            </a:lvl1pPr>
          </a:lstStyle>
          <a:p>
            <a:r>
              <a:rPr lang="en-US"/>
              <a:t>©2022 Girl Scouts of the USA. All Rights Reserved.  Not for public distribution.</a:t>
            </a:r>
            <a:endParaRPr lang="en-US" dirty="0"/>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685800"/>
            <a:ext cx="4239469" cy="3771900"/>
          </a:xfrm>
        </p:spPr>
        <p:txBody>
          <a:bodyPr anchor="ctr"/>
          <a:lstStyle>
            <a:lvl1pPr algn="ctr">
              <a:defRPr sz="2400" b="0" i="0">
                <a:solidFill>
                  <a:schemeClr val="tx1"/>
                </a:solidFill>
                <a:latin typeface="Palatino Linotype" panose="02040502050505030304" pitchFamily="18" charset="0"/>
              </a:defRPr>
            </a:lvl1pPr>
          </a:lstStyle>
          <a:p>
            <a:r>
              <a:rPr lang="en-US" dirty="0"/>
              <a:t>Type Here to Enter a Single Line Slide Header.</a:t>
            </a:r>
          </a:p>
        </p:txBody>
      </p:sp>
      <p:sp>
        <p:nvSpPr>
          <p:cNvPr id="11" name="Text Placeholder 46">
            <a:extLst>
              <a:ext uri="{FF2B5EF4-FFF2-40B4-BE49-F238E27FC236}">
                <a16:creationId xmlns:a16="http://schemas.microsoft.com/office/drawing/2014/main" id="{90530594-3291-D546-979F-F6FEDB82D3FA}"/>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Palatino Linotype" panose="02040502050505030304" pitchFamily="18" charset="0"/>
              </a:defRPr>
            </a:lvl1pPr>
          </a:lstStyle>
          <a:p>
            <a:pPr lvl="0"/>
            <a:r>
              <a:rPr lang="en-US" dirty="0"/>
              <a:t>Type here to enter the presentation section name.</a:t>
            </a:r>
          </a:p>
        </p:txBody>
      </p:sp>
      <p:sp>
        <p:nvSpPr>
          <p:cNvPr id="12" name="TextBox 11">
            <a:extLst>
              <a:ext uri="{FF2B5EF4-FFF2-40B4-BE49-F238E27FC236}">
                <a16:creationId xmlns:a16="http://schemas.microsoft.com/office/drawing/2014/main" id="{381A8C9C-1982-294C-9CEB-CE8811EA76BC}"/>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Left-side Slide Header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a:t>
            </a:r>
            <a:r>
              <a:rPr lang="en-US" sz="800" b="0" i="0" dirty="0" err="1">
                <a:solidFill>
                  <a:srgbClr val="808080"/>
                </a:solidFill>
                <a:latin typeface="Palatino Linotype" panose="02040502050505030304" pitchFamily="18" charset="0"/>
              </a:rPr>
              <a:t>MIddle</a:t>
            </a:r>
            <a:endParaRPr lang="en-US" sz="800" b="0" i="0" dirty="0">
              <a:solidFill>
                <a:srgbClr val="808080"/>
              </a:solidFill>
              <a:latin typeface="Palatino Linotype" panose="02040502050505030304" pitchFamily="18" charset="0"/>
            </a:endParaRPr>
          </a:p>
          <a:p>
            <a:pPr marL="434332" lvl="1" indent="0" algn="l">
              <a:buFont typeface="Arial" panose="020B0604020202020204" pitchFamily="34" charset="0"/>
              <a:buNone/>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Right-side Body Copy</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Text  Book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18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
        <p:nvSpPr>
          <p:cNvPr id="13" name="Text Placeholder 65">
            <a:extLst>
              <a:ext uri="{FF2B5EF4-FFF2-40B4-BE49-F238E27FC236}">
                <a16:creationId xmlns:a16="http://schemas.microsoft.com/office/drawing/2014/main" id="{0C9ADA49-D3E8-8E4F-BC29-85178E4883E1}"/>
              </a:ext>
            </a:extLst>
          </p:cNvPr>
          <p:cNvSpPr>
            <a:spLocks noGrp="1"/>
          </p:cNvSpPr>
          <p:nvPr>
            <p:ph type="body" sz="quarter" idx="14" hasCustomPrompt="1"/>
          </p:nvPr>
        </p:nvSpPr>
        <p:spPr>
          <a:xfrm>
            <a:off x="4743450" y="685800"/>
            <a:ext cx="4210050" cy="3771900"/>
          </a:xfrm>
        </p:spPr>
        <p:txBody>
          <a:bodyPr anchor="ctr">
            <a:normAutofit/>
          </a:bodyPr>
          <a:lstStyle>
            <a:lvl1pPr marL="0" indent="0" algn="ctr">
              <a:lnSpc>
                <a:spcPct val="100000"/>
              </a:lnSpc>
              <a:buNone/>
              <a:defRPr sz="1800" b="0" i="0">
                <a:solidFill>
                  <a:schemeClr val="tx1"/>
                </a:solidFill>
                <a:latin typeface="Palatino Linotype" panose="02040502050505030304" pitchFamily="18" charset="0"/>
              </a:defRPr>
            </a:lvl1pPr>
            <a:lvl2pPr algn="ctr">
              <a:lnSpc>
                <a:spcPct val="100000"/>
              </a:lnSpc>
              <a:defRPr sz="1800" b="0" i="0">
                <a:solidFill>
                  <a:schemeClr val="tx1"/>
                </a:solidFill>
                <a:latin typeface="Palatino Linotype" panose="02040502050505030304" pitchFamily="18" charset="0"/>
              </a:defRPr>
            </a:lvl2pPr>
            <a:lvl3pPr algn="ctr">
              <a:lnSpc>
                <a:spcPct val="100000"/>
              </a:lnSpc>
              <a:defRPr sz="1800" b="0" i="0">
                <a:solidFill>
                  <a:schemeClr val="tx1"/>
                </a:solidFill>
                <a:latin typeface="Palatino Linotype" panose="02040502050505030304" pitchFamily="18" charset="0"/>
              </a:defRPr>
            </a:lvl3pPr>
            <a:lvl4pPr algn="ctr">
              <a:lnSpc>
                <a:spcPct val="100000"/>
              </a:lnSpc>
              <a:defRPr sz="1800" b="0" i="0">
                <a:solidFill>
                  <a:schemeClr val="tx1"/>
                </a:solidFill>
                <a:latin typeface="Palatino Linotype" panose="02040502050505030304" pitchFamily="18" charset="0"/>
              </a:defRPr>
            </a:lvl4pPr>
            <a:lvl5pPr algn="ctr">
              <a:lnSpc>
                <a:spcPct val="100000"/>
              </a:lnSpc>
              <a:defRPr sz="1800" b="0" i="0">
                <a:solidFill>
                  <a:schemeClr val="tx1"/>
                </a:solidFill>
                <a:latin typeface="Palatino Linotype" panose="02040502050505030304"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82200997"/>
      </p:ext>
    </p:extLst>
  </p:cSld>
  <p:clrMapOvr>
    <a:masterClrMapping/>
  </p:clrMapOvr>
  <p:transition>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ext Only Slide | Vertical Split-6">
    <p:bg>
      <p:bgPr>
        <a:solidFill>
          <a:schemeClr val="accent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61033C2-BFC9-3944-9A8D-09C0DE3E47DB}"/>
              </a:ext>
            </a:extLst>
          </p:cNvPr>
          <p:cNvSpPr/>
          <p:nvPr userDrawn="1"/>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3" name="TextBox 82">
            <a:extLst>
              <a:ext uri="{FF2B5EF4-FFF2-40B4-BE49-F238E27FC236}">
                <a16:creationId xmlns:a16="http://schemas.microsoft.com/office/drawing/2014/main" id="{9DD36074-FD37-5140-9742-57972072D634}"/>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Text Only Slide | Vertical Split</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b="0" i="0">
                <a:solidFill>
                  <a:schemeClr val="bg1"/>
                </a:solidFill>
                <a:latin typeface="Palatino Linotype" panose="02040502050505030304" pitchFamily="18" charset="0"/>
              </a:defRPr>
            </a:lvl1pPr>
          </a:lstStyle>
          <a:p>
            <a:r>
              <a:rPr lang="en-US"/>
              <a:t>©2022 Girl Scouts of the USA. All Rights Reserved.  Not for public distribution.</a:t>
            </a:r>
            <a:endParaRPr lang="en-US" dirty="0"/>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685800"/>
            <a:ext cx="4239469" cy="3771900"/>
          </a:xfrm>
        </p:spPr>
        <p:txBody>
          <a:bodyPr anchor="ctr"/>
          <a:lstStyle>
            <a:lvl1pPr algn="ctr">
              <a:defRPr sz="2400" b="0" i="0">
                <a:solidFill>
                  <a:schemeClr val="bg1"/>
                </a:solidFill>
                <a:latin typeface="Palatino Linotype" panose="02040502050505030304" pitchFamily="18" charset="0"/>
              </a:defRPr>
            </a:lvl1pPr>
          </a:lstStyle>
          <a:p>
            <a:r>
              <a:rPr lang="en-US" dirty="0"/>
              <a:t>Type Here to Enter a Single Line Slide Header.</a:t>
            </a:r>
          </a:p>
        </p:txBody>
      </p:sp>
      <p:sp>
        <p:nvSpPr>
          <p:cNvPr id="11" name="Text Placeholder 46">
            <a:extLst>
              <a:ext uri="{FF2B5EF4-FFF2-40B4-BE49-F238E27FC236}">
                <a16:creationId xmlns:a16="http://schemas.microsoft.com/office/drawing/2014/main" id="{90530594-3291-D546-979F-F6FEDB82D3FA}"/>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bg1"/>
                </a:solidFill>
                <a:latin typeface="Palatino Linotype" panose="02040502050505030304" pitchFamily="18" charset="0"/>
              </a:defRPr>
            </a:lvl1pPr>
          </a:lstStyle>
          <a:p>
            <a:pPr lvl="0"/>
            <a:r>
              <a:rPr lang="en-US" dirty="0"/>
              <a:t>Type here to enter the presentation section name.</a:t>
            </a:r>
          </a:p>
        </p:txBody>
      </p:sp>
      <p:sp>
        <p:nvSpPr>
          <p:cNvPr id="12" name="TextBox 11">
            <a:extLst>
              <a:ext uri="{FF2B5EF4-FFF2-40B4-BE49-F238E27FC236}">
                <a16:creationId xmlns:a16="http://schemas.microsoft.com/office/drawing/2014/main" id="{730CE345-AA0C-444F-B283-75AC14064A9D}"/>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Left-side Slide Header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White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a:t>
            </a:r>
            <a:r>
              <a:rPr lang="en-US" sz="800" b="0" i="0" dirty="0" err="1">
                <a:solidFill>
                  <a:srgbClr val="808080"/>
                </a:solidFill>
                <a:latin typeface="Palatino Linotype" panose="02040502050505030304" pitchFamily="18" charset="0"/>
              </a:rPr>
              <a:t>MIddle</a:t>
            </a:r>
            <a:endParaRPr lang="en-US" sz="800" b="0" i="0" dirty="0">
              <a:solidFill>
                <a:srgbClr val="808080"/>
              </a:solidFill>
              <a:latin typeface="Palatino Linotype" panose="02040502050505030304" pitchFamily="18" charset="0"/>
            </a:endParaRPr>
          </a:p>
          <a:p>
            <a:pPr marL="434332" lvl="1" indent="0" algn="l">
              <a:buFont typeface="Arial" panose="020B0604020202020204" pitchFamily="34" charset="0"/>
              <a:buNone/>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Right-side Body Copy</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Text  Book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18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
        <p:nvSpPr>
          <p:cNvPr id="13" name="Text Placeholder 65">
            <a:extLst>
              <a:ext uri="{FF2B5EF4-FFF2-40B4-BE49-F238E27FC236}">
                <a16:creationId xmlns:a16="http://schemas.microsoft.com/office/drawing/2014/main" id="{A7380DD1-2484-3442-955E-08A47064186F}"/>
              </a:ext>
            </a:extLst>
          </p:cNvPr>
          <p:cNvSpPr>
            <a:spLocks noGrp="1"/>
          </p:cNvSpPr>
          <p:nvPr>
            <p:ph type="body" sz="quarter" idx="14" hasCustomPrompt="1"/>
          </p:nvPr>
        </p:nvSpPr>
        <p:spPr>
          <a:xfrm>
            <a:off x="4743450" y="685800"/>
            <a:ext cx="4210050" cy="3771900"/>
          </a:xfrm>
        </p:spPr>
        <p:txBody>
          <a:bodyPr anchor="ctr">
            <a:normAutofit/>
          </a:bodyPr>
          <a:lstStyle>
            <a:lvl1pPr marL="0" indent="0" algn="ctr">
              <a:lnSpc>
                <a:spcPct val="100000"/>
              </a:lnSpc>
              <a:buNone/>
              <a:defRPr sz="1800" b="0" i="0">
                <a:solidFill>
                  <a:schemeClr val="tx1"/>
                </a:solidFill>
                <a:latin typeface="Palatino Linotype" panose="02040502050505030304" pitchFamily="18" charset="0"/>
              </a:defRPr>
            </a:lvl1pPr>
            <a:lvl2pPr algn="ctr">
              <a:lnSpc>
                <a:spcPct val="100000"/>
              </a:lnSpc>
              <a:defRPr sz="1800" b="0" i="0">
                <a:solidFill>
                  <a:schemeClr val="tx1"/>
                </a:solidFill>
                <a:latin typeface="Palatino Linotype" panose="02040502050505030304" pitchFamily="18" charset="0"/>
              </a:defRPr>
            </a:lvl2pPr>
            <a:lvl3pPr algn="ctr">
              <a:lnSpc>
                <a:spcPct val="100000"/>
              </a:lnSpc>
              <a:defRPr sz="1800" b="0" i="0">
                <a:solidFill>
                  <a:schemeClr val="tx1"/>
                </a:solidFill>
                <a:latin typeface="Palatino Linotype" panose="02040502050505030304" pitchFamily="18" charset="0"/>
              </a:defRPr>
            </a:lvl3pPr>
            <a:lvl4pPr algn="ctr">
              <a:lnSpc>
                <a:spcPct val="100000"/>
              </a:lnSpc>
              <a:defRPr sz="1800" b="0" i="0">
                <a:solidFill>
                  <a:schemeClr val="tx1"/>
                </a:solidFill>
                <a:latin typeface="Palatino Linotype" panose="02040502050505030304" pitchFamily="18" charset="0"/>
              </a:defRPr>
            </a:lvl4pPr>
            <a:lvl5pPr algn="ctr">
              <a:lnSpc>
                <a:spcPct val="100000"/>
              </a:lnSpc>
              <a:defRPr sz="1800" b="0" i="0">
                <a:solidFill>
                  <a:schemeClr val="tx1"/>
                </a:solidFill>
                <a:latin typeface="Palatino Linotype" panose="02040502050505030304"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73121413"/>
      </p:ext>
    </p:extLst>
  </p:cSld>
  <p:clrMapOvr>
    <a:masterClrMapping/>
  </p:clrMapOvr>
  <p:transition>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Text Only Slide | Vertical Split-7">
    <p:bg>
      <p:bgPr>
        <a:solidFill>
          <a:schemeClr val="accent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61033C2-BFC9-3944-9A8D-09C0DE3E47DB}"/>
              </a:ext>
            </a:extLst>
          </p:cNvPr>
          <p:cNvSpPr/>
          <p:nvPr userDrawn="1"/>
        </p:nvSpPr>
        <p:spPr>
          <a:xfrm>
            <a:off x="457200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bg1"/>
                </a:solidFill>
              </a:defRPr>
            </a:lvl1pPr>
          </a:lstStyle>
          <a:p>
            <a:fld id="{7691CCDB-B024-8747-B233-CAD1CBC7A901}" type="slidenum">
              <a:rPr lang="en-US" smtClean="0"/>
              <a:pPr/>
              <a:t>‹#›</a:t>
            </a:fld>
            <a:endParaRPr lang="en-US"/>
          </a:p>
        </p:txBody>
      </p:sp>
      <p:sp>
        <p:nvSpPr>
          <p:cNvPr id="83" name="TextBox 82">
            <a:extLst>
              <a:ext uri="{FF2B5EF4-FFF2-40B4-BE49-F238E27FC236}">
                <a16:creationId xmlns:a16="http://schemas.microsoft.com/office/drawing/2014/main" id="{9DD36074-FD37-5140-9742-57972072D634}"/>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Text Only Slide | Vertical Split</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b="0" i="0">
                <a:solidFill>
                  <a:schemeClr val="tx1"/>
                </a:solidFill>
                <a:latin typeface="Palatino Linotype" panose="02040502050505030304" pitchFamily="18" charset="0"/>
              </a:defRPr>
            </a:lvl1pPr>
          </a:lstStyle>
          <a:p>
            <a:r>
              <a:rPr lang="en-US"/>
              <a:t>©2022 Girl Scouts of the USA. All Rights Reserved.  Not for public distribution.</a:t>
            </a:r>
            <a:endParaRPr lang="en-US" dirty="0"/>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685800"/>
            <a:ext cx="4239469" cy="3771900"/>
          </a:xfrm>
        </p:spPr>
        <p:txBody>
          <a:bodyPr anchor="ctr"/>
          <a:lstStyle>
            <a:lvl1pPr algn="ctr">
              <a:defRPr sz="2400" b="0" i="0">
                <a:solidFill>
                  <a:schemeClr val="tx1"/>
                </a:solidFill>
                <a:latin typeface="Palatino Linotype" panose="02040502050505030304" pitchFamily="18" charset="0"/>
              </a:defRPr>
            </a:lvl1pPr>
          </a:lstStyle>
          <a:p>
            <a:r>
              <a:rPr lang="en-US" dirty="0"/>
              <a:t>Type Here to Enter a Single Line Slide Header.</a:t>
            </a:r>
          </a:p>
        </p:txBody>
      </p:sp>
      <p:sp>
        <p:nvSpPr>
          <p:cNvPr id="11" name="Text Placeholder 46">
            <a:extLst>
              <a:ext uri="{FF2B5EF4-FFF2-40B4-BE49-F238E27FC236}">
                <a16:creationId xmlns:a16="http://schemas.microsoft.com/office/drawing/2014/main" id="{90530594-3291-D546-979F-F6FEDB82D3FA}"/>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Palatino Linotype" panose="02040502050505030304" pitchFamily="18" charset="0"/>
              </a:defRPr>
            </a:lvl1pPr>
          </a:lstStyle>
          <a:p>
            <a:pPr lvl="0"/>
            <a:r>
              <a:rPr lang="en-US" dirty="0"/>
              <a:t>Type here to enter the presentation section name.</a:t>
            </a:r>
          </a:p>
        </p:txBody>
      </p:sp>
      <p:sp>
        <p:nvSpPr>
          <p:cNvPr id="12" name="TextBox 11">
            <a:extLst>
              <a:ext uri="{FF2B5EF4-FFF2-40B4-BE49-F238E27FC236}">
                <a16:creationId xmlns:a16="http://schemas.microsoft.com/office/drawing/2014/main" id="{5C710CFE-4846-2347-AF67-57FF759CA8C7}"/>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Left-side Slide Header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a:t>
            </a:r>
            <a:r>
              <a:rPr lang="en-US" sz="800" b="0" i="0" dirty="0" err="1">
                <a:solidFill>
                  <a:srgbClr val="808080"/>
                </a:solidFill>
                <a:latin typeface="Palatino Linotype" panose="02040502050505030304" pitchFamily="18" charset="0"/>
              </a:rPr>
              <a:t>MIddle</a:t>
            </a:r>
            <a:endParaRPr lang="en-US" sz="800" b="0" i="0" dirty="0">
              <a:solidFill>
                <a:srgbClr val="808080"/>
              </a:solidFill>
              <a:latin typeface="Palatino Linotype" panose="02040502050505030304" pitchFamily="18" charset="0"/>
            </a:endParaRPr>
          </a:p>
          <a:p>
            <a:pPr marL="434332" lvl="1" indent="0" algn="l">
              <a:buFont typeface="Arial" panose="020B0604020202020204" pitchFamily="34" charset="0"/>
              <a:buNone/>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Right-side Body Copy</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White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18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
        <p:nvSpPr>
          <p:cNvPr id="13" name="Text Placeholder 65">
            <a:extLst>
              <a:ext uri="{FF2B5EF4-FFF2-40B4-BE49-F238E27FC236}">
                <a16:creationId xmlns:a16="http://schemas.microsoft.com/office/drawing/2014/main" id="{0BAE531E-939A-D74F-8A14-DC8970B0E7D8}"/>
              </a:ext>
            </a:extLst>
          </p:cNvPr>
          <p:cNvSpPr>
            <a:spLocks noGrp="1"/>
          </p:cNvSpPr>
          <p:nvPr>
            <p:ph type="body" sz="quarter" idx="14" hasCustomPrompt="1"/>
          </p:nvPr>
        </p:nvSpPr>
        <p:spPr>
          <a:xfrm>
            <a:off x="4743450" y="685800"/>
            <a:ext cx="4210050" cy="3771900"/>
          </a:xfrm>
        </p:spPr>
        <p:txBody>
          <a:bodyPr anchor="ctr">
            <a:normAutofit/>
          </a:bodyPr>
          <a:lstStyle>
            <a:lvl1pPr marL="0" indent="0" algn="ctr">
              <a:lnSpc>
                <a:spcPct val="100000"/>
              </a:lnSpc>
              <a:buNone/>
              <a:defRPr sz="1800" b="0" i="0">
                <a:solidFill>
                  <a:schemeClr val="bg1"/>
                </a:solidFill>
                <a:latin typeface="Palatino Linotype" panose="02040502050505030304" pitchFamily="18" charset="0"/>
              </a:defRPr>
            </a:lvl1pPr>
            <a:lvl2pPr algn="ctr">
              <a:lnSpc>
                <a:spcPct val="100000"/>
              </a:lnSpc>
              <a:defRPr sz="1800" b="0" i="0">
                <a:solidFill>
                  <a:schemeClr val="bg1"/>
                </a:solidFill>
                <a:latin typeface="Palatino Linotype" panose="02040502050505030304" pitchFamily="18" charset="0"/>
              </a:defRPr>
            </a:lvl2pPr>
            <a:lvl3pPr algn="ctr">
              <a:lnSpc>
                <a:spcPct val="100000"/>
              </a:lnSpc>
              <a:defRPr sz="1800" b="0" i="0">
                <a:solidFill>
                  <a:schemeClr val="bg1"/>
                </a:solidFill>
                <a:latin typeface="Palatino Linotype" panose="02040502050505030304" pitchFamily="18" charset="0"/>
              </a:defRPr>
            </a:lvl3pPr>
            <a:lvl4pPr algn="ctr">
              <a:lnSpc>
                <a:spcPct val="100000"/>
              </a:lnSpc>
              <a:defRPr sz="1800" b="0" i="0">
                <a:solidFill>
                  <a:schemeClr val="bg1"/>
                </a:solidFill>
                <a:latin typeface="Palatino Linotype" panose="02040502050505030304" pitchFamily="18" charset="0"/>
              </a:defRPr>
            </a:lvl4pPr>
            <a:lvl5pPr algn="ctr">
              <a:lnSpc>
                <a:spcPct val="100000"/>
              </a:lnSpc>
              <a:defRPr sz="1800" b="0" i="0">
                <a:solidFill>
                  <a:schemeClr val="bg1"/>
                </a:solidFill>
                <a:latin typeface="Palatino Linotype" panose="02040502050505030304"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99990045"/>
      </p:ext>
    </p:extLst>
  </p:cSld>
  <p:clrMapOvr>
    <a:masterClrMapping/>
  </p:clrMapOvr>
  <p:transition>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Text Only Slide | Horizontal Split-1">
    <p:bg>
      <p:bgPr>
        <a:solidFill>
          <a:schemeClr val="accent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A1A83D2-79D7-5B49-9040-02CA8BB752AA}"/>
              </a:ext>
            </a:extLst>
          </p:cNvPr>
          <p:cNvSpPr/>
          <p:nvPr userDrawn="1"/>
        </p:nvSpPr>
        <p:spPr>
          <a:xfrm>
            <a:off x="0" y="0"/>
            <a:ext cx="9144000" cy="25717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1" name="Text Placeholder 65">
            <a:extLst>
              <a:ext uri="{FF2B5EF4-FFF2-40B4-BE49-F238E27FC236}">
                <a16:creationId xmlns:a16="http://schemas.microsoft.com/office/drawing/2014/main" id="{5C4F27EF-C6A7-8745-8CA0-9B977435F8A4}"/>
              </a:ext>
            </a:extLst>
          </p:cNvPr>
          <p:cNvSpPr>
            <a:spLocks noGrp="1"/>
          </p:cNvSpPr>
          <p:nvPr>
            <p:ph type="body" sz="quarter" idx="14" hasCustomPrompt="1"/>
          </p:nvPr>
        </p:nvSpPr>
        <p:spPr>
          <a:xfrm>
            <a:off x="190500" y="2665312"/>
            <a:ext cx="8763000" cy="2306738"/>
          </a:xfrm>
        </p:spPr>
        <p:txBody>
          <a:bodyPr anchor="ctr">
            <a:normAutofit/>
          </a:bodyPr>
          <a:lstStyle>
            <a:lvl1pPr marL="0" indent="0" algn="ctr">
              <a:buNone/>
              <a:defRPr sz="1800" b="0" i="0">
                <a:solidFill>
                  <a:schemeClr val="tx1"/>
                </a:solidFill>
                <a:latin typeface="Palatino Linotype" panose="02040502050505030304" pitchFamily="18" charset="0"/>
              </a:defRPr>
            </a:lvl1pPr>
            <a:lvl2pPr algn="ctr">
              <a:defRPr sz="1800" b="0" i="0">
                <a:solidFill>
                  <a:schemeClr val="tx1"/>
                </a:solidFill>
                <a:latin typeface="Palatino Linotype" panose="02040502050505030304" pitchFamily="18" charset="0"/>
              </a:defRPr>
            </a:lvl2pPr>
            <a:lvl3pPr algn="ctr">
              <a:defRPr sz="1800" b="0" i="0">
                <a:solidFill>
                  <a:schemeClr val="tx1"/>
                </a:solidFill>
                <a:latin typeface="Palatino Linotype" panose="02040502050505030304" pitchFamily="18" charset="0"/>
              </a:defRPr>
            </a:lvl3pPr>
            <a:lvl4pPr algn="ctr">
              <a:defRPr sz="1800" b="0" i="0">
                <a:solidFill>
                  <a:schemeClr val="tx1"/>
                </a:solidFill>
                <a:latin typeface="Palatino Linotype" panose="02040502050505030304" pitchFamily="18" charset="0"/>
              </a:defRPr>
            </a:lvl4pPr>
            <a:lvl5pPr algn="ctr">
              <a:defRPr sz="1800" b="0" i="0">
                <a:solidFill>
                  <a:schemeClr val="tx1"/>
                </a:solidFill>
                <a:latin typeface="Palatino Linotype" panose="02040502050505030304"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83" name="TextBox 82">
            <a:extLst>
              <a:ext uri="{FF2B5EF4-FFF2-40B4-BE49-F238E27FC236}">
                <a16:creationId xmlns:a16="http://schemas.microsoft.com/office/drawing/2014/main" id="{9DD36074-FD37-5140-9742-57972072D634}"/>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Text Only Slide | Horizontal Split</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b="0" i="0">
                <a:latin typeface="Palatino Linotype" panose="02040502050505030304" pitchFamily="18" charset="0"/>
              </a:defRPr>
            </a:lvl1pPr>
          </a:lstStyle>
          <a:p>
            <a:r>
              <a:rPr lang="en-US"/>
              <a:t>©2022 Girl Scouts of the USA. All Rights Reserved.  Not for public distribution.</a:t>
            </a:r>
            <a:endParaRPr lang="en-US" dirty="0"/>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361950"/>
            <a:ext cx="8773369" cy="2115032"/>
          </a:xfrm>
        </p:spPr>
        <p:txBody>
          <a:bodyPr anchor="ctr"/>
          <a:lstStyle>
            <a:lvl1pPr algn="ctr">
              <a:defRPr sz="2400" b="0" i="0">
                <a:solidFill>
                  <a:schemeClr val="tx1"/>
                </a:solidFill>
                <a:latin typeface="Palatino Linotype" panose="02040502050505030304" pitchFamily="18" charset="0"/>
              </a:defRPr>
            </a:lvl1pPr>
          </a:lstStyle>
          <a:p>
            <a:r>
              <a:rPr lang="en-US" dirty="0"/>
              <a:t>Type Here to Enter a Single Line Slide Header.</a:t>
            </a:r>
          </a:p>
        </p:txBody>
      </p:sp>
      <p:sp>
        <p:nvSpPr>
          <p:cNvPr id="9" name="TextBox 8">
            <a:extLst>
              <a:ext uri="{FF2B5EF4-FFF2-40B4-BE49-F238E27FC236}">
                <a16:creationId xmlns:a16="http://schemas.microsoft.com/office/drawing/2014/main" id="{E1014C8F-1E11-8140-A80C-C0E7E1F9DB93}"/>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Top Slide Header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Middle</a:t>
            </a:r>
          </a:p>
          <a:p>
            <a:pPr marL="434332" lvl="1" indent="0" algn="l">
              <a:buFont typeface="Arial" panose="020B0604020202020204" pitchFamily="34" charset="0"/>
              <a:buNone/>
            </a:pPr>
            <a:endParaRPr lang="en-US" sz="800" b="0" i="0" dirty="0">
              <a:solidFill>
                <a:srgbClr val="808080"/>
              </a:solidFill>
              <a:latin typeface="Palatino Linotype" panose="02040502050505030304" pitchFamily="18" charset="0"/>
            </a:endParaRPr>
          </a:p>
          <a:p>
            <a:pPr algn="l"/>
            <a:r>
              <a:rPr lang="en-US" sz="800" b="0" i="0" dirty="0" err="1">
                <a:solidFill>
                  <a:srgbClr val="808080"/>
                </a:solidFill>
                <a:latin typeface="Palatino Linotype" panose="02040502050505030304" pitchFamily="18" charset="0"/>
              </a:rPr>
              <a:t>ottom</a:t>
            </a:r>
            <a:r>
              <a:rPr lang="en-US" sz="800" b="0" i="0" dirty="0">
                <a:solidFill>
                  <a:srgbClr val="808080"/>
                </a:solidFill>
                <a:latin typeface="Palatino Linotype" panose="02040502050505030304" pitchFamily="18" charset="0"/>
              </a:rPr>
              <a:t> Body Copy</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18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
        <p:nvSpPr>
          <p:cNvPr id="12" name="Text Placeholder 46">
            <a:extLst>
              <a:ext uri="{FF2B5EF4-FFF2-40B4-BE49-F238E27FC236}">
                <a16:creationId xmlns:a16="http://schemas.microsoft.com/office/drawing/2014/main" id="{BB5F5F65-411D-BC40-B7A8-14B18450E0D7}"/>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Palatino Linotype" panose="02040502050505030304"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3349591084"/>
      </p:ext>
    </p:extLst>
  </p:cSld>
  <p:clrMapOvr>
    <a:masterClrMapping/>
  </p:clrMapOvr>
  <p:transition>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Text Only Slide | Horizontal Split-2">
    <p:bg>
      <p:bgPr>
        <a:solidFill>
          <a:schemeClr val="accent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A1A83D2-79D7-5B49-9040-02CA8BB752AA}"/>
              </a:ext>
            </a:extLst>
          </p:cNvPr>
          <p:cNvSpPr/>
          <p:nvPr userDrawn="1"/>
        </p:nvSpPr>
        <p:spPr>
          <a:xfrm>
            <a:off x="0" y="2571750"/>
            <a:ext cx="9144000" cy="25717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1" name="Text Placeholder 65">
            <a:extLst>
              <a:ext uri="{FF2B5EF4-FFF2-40B4-BE49-F238E27FC236}">
                <a16:creationId xmlns:a16="http://schemas.microsoft.com/office/drawing/2014/main" id="{5C4F27EF-C6A7-8745-8CA0-9B977435F8A4}"/>
              </a:ext>
            </a:extLst>
          </p:cNvPr>
          <p:cNvSpPr>
            <a:spLocks noGrp="1"/>
          </p:cNvSpPr>
          <p:nvPr>
            <p:ph type="body" sz="quarter" idx="14" hasCustomPrompt="1"/>
          </p:nvPr>
        </p:nvSpPr>
        <p:spPr>
          <a:xfrm>
            <a:off x="190500" y="2665312"/>
            <a:ext cx="8763000" cy="2306738"/>
          </a:xfrm>
        </p:spPr>
        <p:txBody>
          <a:bodyPr anchor="ctr">
            <a:normAutofit/>
          </a:bodyPr>
          <a:lstStyle>
            <a:lvl1pPr marL="0" indent="0" algn="ctr">
              <a:buNone/>
              <a:defRPr sz="1800" b="0" i="0">
                <a:solidFill>
                  <a:schemeClr val="tx1"/>
                </a:solidFill>
                <a:latin typeface="Palatino Linotype" panose="02040502050505030304" pitchFamily="18" charset="0"/>
              </a:defRPr>
            </a:lvl1pPr>
            <a:lvl2pPr algn="ctr">
              <a:defRPr sz="1800" b="0" i="0">
                <a:solidFill>
                  <a:schemeClr val="tx1"/>
                </a:solidFill>
                <a:latin typeface="Palatino Linotype" panose="02040502050505030304" pitchFamily="18" charset="0"/>
              </a:defRPr>
            </a:lvl2pPr>
            <a:lvl3pPr algn="ctr">
              <a:defRPr sz="1800" b="0" i="0">
                <a:solidFill>
                  <a:schemeClr val="tx1"/>
                </a:solidFill>
                <a:latin typeface="Palatino Linotype" panose="02040502050505030304" pitchFamily="18" charset="0"/>
              </a:defRPr>
            </a:lvl3pPr>
            <a:lvl4pPr algn="ctr">
              <a:defRPr sz="1800" b="0" i="0">
                <a:solidFill>
                  <a:schemeClr val="tx1"/>
                </a:solidFill>
                <a:latin typeface="Palatino Linotype" panose="02040502050505030304" pitchFamily="18" charset="0"/>
              </a:defRPr>
            </a:lvl4pPr>
            <a:lvl5pPr algn="ctr">
              <a:defRPr sz="1800" b="0" i="0">
                <a:solidFill>
                  <a:schemeClr val="tx1"/>
                </a:solidFill>
                <a:latin typeface="Palatino Linotype" panose="02040502050505030304"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83" name="TextBox 82">
            <a:extLst>
              <a:ext uri="{FF2B5EF4-FFF2-40B4-BE49-F238E27FC236}">
                <a16:creationId xmlns:a16="http://schemas.microsoft.com/office/drawing/2014/main" id="{9DD36074-FD37-5140-9742-57972072D634}"/>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Text Only Slide | Horizontal Split</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b="0" i="0">
                <a:latin typeface="Palatino Linotype" panose="02040502050505030304" pitchFamily="18" charset="0"/>
              </a:defRPr>
            </a:lvl1pPr>
          </a:lstStyle>
          <a:p>
            <a:r>
              <a:rPr lang="en-US"/>
              <a:t>©2022 Girl Scouts of the USA. All Rights Reserved.  Not for public distribution.</a:t>
            </a:r>
            <a:endParaRPr lang="en-US" dirty="0"/>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361950"/>
            <a:ext cx="8773369" cy="2115032"/>
          </a:xfrm>
        </p:spPr>
        <p:txBody>
          <a:bodyPr anchor="ctr"/>
          <a:lstStyle>
            <a:lvl1pPr algn="ctr">
              <a:defRPr sz="2400" b="0" i="0">
                <a:solidFill>
                  <a:schemeClr val="tx1"/>
                </a:solidFill>
                <a:latin typeface="Palatino Linotype" panose="02040502050505030304" pitchFamily="18" charset="0"/>
              </a:defRPr>
            </a:lvl1pPr>
          </a:lstStyle>
          <a:p>
            <a:r>
              <a:rPr lang="en-US" dirty="0"/>
              <a:t>Type Here to Enter a Single Line Slide Header.</a:t>
            </a:r>
          </a:p>
        </p:txBody>
      </p:sp>
      <p:sp>
        <p:nvSpPr>
          <p:cNvPr id="12" name="TextBox 11">
            <a:extLst>
              <a:ext uri="{FF2B5EF4-FFF2-40B4-BE49-F238E27FC236}">
                <a16:creationId xmlns:a16="http://schemas.microsoft.com/office/drawing/2014/main" id="{5B346C3F-CDC4-6147-9140-E74B5CDF6BFC}"/>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Top Slide Header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Middle</a:t>
            </a:r>
          </a:p>
          <a:p>
            <a:pPr marL="434332" lvl="1" indent="0" algn="l">
              <a:buFont typeface="Arial" panose="020B0604020202020204" pitchFamily="34" charset="0"/>
              <a:buNone/>
            </a:pPr>
            <a:endParaRPr lang="en-US" sz="800" b="0" i="0" dirty="0">
              <a:solidFill>
                <a:srgbClr val="808080"/>
              </a:solidFill>
              <a:latin typeface="Palatino Linotype" panose="02040502050505030304" pitchFamily="18" charset="0"/>
            </a:endParaRPr>
          </a:p>
          <a:p>
            <a:pPr algn="l"/>
            <a:r>
              <a:rPr lang="en-US" sz="800" b="0" i="0" dirty="0" err="1">
                <a:solidFill>
                  <a:srgbClr val="808080"/>
                </a:solidFill>
                <a:latin typeface="Palatino Linotype" panose="02040502050505030304" pitchFamily="18" charset="0"/>
              </a:rPr>
              <a:t>ottom</a:t>
            </a:r>
            <a:r>
              <a:rPr lang="en-US" sz="800" b="0" i="0" dirty="0">
                <a:solidFill>
                  <a:srgbClr val="808080"/>
                </a:solidFill>
                <a:latin typeface="Palatino Linotype" panose="02040502050505030304" pitchFamily="18" charset="0"/>
              </a:rPr>
              <a:t> Body Copy</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18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
        <p:nvSpPr>
          <p:cNvPr id="13" name="Text Placeholder 46">
            <a:extLst>
              <a:ext uri="{FF2B5EF4-FFF2-40B4-BE49-F238E27FC236}">
                <a16:creationId xmlns:a16="http://schemas.microsoft.com/office/drawing/2014/main" id="{9906EAE9-64F8-C84F-AF66-880B4C23F091}"/>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Palatino Linotype" panose="02040502050505030304"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37479900"/>
      </p:ext>
    </p:extLst>
  </p:cSld>
  <p:clrMapOvr>
    <a:masterClrMapping/>
  </p:clrMapOvr>
  <p:transition>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Text Only Slide | Horizontal Split-3">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A1A83D2-79D7-5B49-9040-02CA8BB752AA}"/>
              </a:ext>
            </a:extLst>
          </p:cNvPr>
          <p:cNvSpPr/>
          <p:nvPr userDrawn="1"/>
        </p:nvSpPr>
        <p:spPr>
          <a:xfrm>
            <a:off x="0" y="0"/>
            <a:ext cx="9144000" cy="25717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1" name="Text Placeholder 65">
            <a:extLst>
              <a:ext uri="{FF2B5EF4-FFF2-40B4-BE49-F238E27FC236}">
                <a16:creationId xmlns:a16="http://schemas.microsoft.com/office/drawing/2014/main" id="{5C4F27EF-C6A7-8745-8CA0-9B977435F8A4}"/>
              </a:ext>
            </a:extLst>
          </p:cNvPr>
          <p:cNvSpPr>
            <a:spLocks noGrp="1"/>
          </p:cNvSpPr>
          <p:nvPr>
            <p:ph type="body" sz="quarter" idx="14" hasCustomPrompt="1"/>
          </p:nvPr>
        </p:nvSpPr>
        <p:spPr>
          <a:xfrm>
            <a:off x="190500" y="2665312"/>
            <a:ext cx="8763000" cy="2306738"/>
          </a:xfrm>
        </p:spPr>
        <p:txBody>
          <a:bodyPr anchor="ctr">
            <a:normAutofit/>
          </a:bodyPr>
          <a:lstStyle>
            <a:lvl1pPr marL="0" indent="0" algn="ctr">
              <a:buNone/>
              <a:defRPr sz="1800" b="0" i="0">
                <a:solidFill>
                  <a:schemeClr val="tx1"/>
                </a:solidFill>
                <a:latin typeface="Palatino Linotype" panose="02040502050505030304" pitchFamily="18" charset="0"/>
              </a:defRPr>
            </a:lvl1pPr>
            <a:lvl2pPr algn="ctr">
              <a:defRPr sz="1800" b="0" i="0">
                <a:solidFill>
                  <a:schemeClr val="tx1"/>
                </a:solidFill>
                <a:latin typeface="Palatino Linotype" panose="02040502050505030304" pitchFamily="18" charset="0"/>
              </a:defRPr>
            </a:lvl2pPr>
            <a:lvl3pPr algn="ctr">
              <a:defRPr sz="1800" b="0" i="0">
                <a:solidFill>
                  <a:schemeClr val="tx1"/>
                </a:solidFill>
                <a:latin typeface="Palatino Linotype" panose="02040502050505030304" pitchFamily="18" charset="0"/>
              </a:defRPr>
            </a:lvl3pPr>
            <a:lvl4pPr algn="ctr">
              <a:defRPr sz="1800" b="0" i="0">
                <a:solidFill>
                  <a:schemeClr val="tx1"/>
                </a:solidFill>
                <a:latin typeface="Palatino Linotype" panose="02040502050505030304" pitchFamily="18" charset="0"/>
              </a:defRPr>
            </a:lvl4pPr>
            <a:lvl5pPr algn="ctr">
              <a:defRPr sz="1800" b="0" i="0">
                <a:solidFill>
                  <a:schemeClr val="tx1"/>
                </a:solidFill>
                <a:latin typeface="Palatino Linotype" panose="02040502050505030304"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83" name="TextBox 82">
            <a:extLst>
              <a:ext uri="{FF2B5EF4-FFF2-40B4-BE49-F238E27FC236}">
                <a16:creationId xmlns:a16="http://schemas.microsoft.com/office/drawing/2014/main" id="{9DD36074-FD37-5140-9742-57972072D634}"/>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Text Only Slide | Horizontal Split</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b="0" i="0">
                <a:latin typeface="Palatino Linotype" panose="02040502050505030304" pitchFamily="18" charset="0"/>
              </a:defRPr>
            </a:lvl1pPr>
          </a:lstStyle>
          <a:p>
            <a:r>
              <a:rPr lang="en-US"/>
              <a:t>©2022 Girl Scouts of the USA. All Rights Reserved.  Not for public distribution.</a:t>
            </a:r>
            <a:endParaRPr lang="en-US" dirty="0"/>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361950"/>
            <a:ext cx="8773369" cy="2115032"/>
          </a:xfrm>
        </p:spPr>
        <p:txBody>
          <a:bodyPr anchor="ctr"/>
          <a:lstStyle>
            <a:lvl1pPr algn="ctr">
              <a:defRPr sz="2400" b="0" i="0">
                <a:solidFill>
                  <a:schemeClr val="tx1"/>
                </a:solidFill>
                <a:latin typeface="Palatino Linotype" panose="02040502050505030304" pitchFamily="18" charset="0"/>
              </a:defRPr>
            </a:lvl1pPr>
          </a:lstStyle>
          <a:p>
            <a:r>
              <a:rPr lang="en-US" dirty="0"/>
              <a:t>Type Here to Enter a Single Line Slide Header.</a:t>
            </a:r>
          </a:p>
        </p:txBody>
      </p:sp>
      <p:sp>
        <p:nvSpPr>
          <p:cNvPr id="12" name="TextBox 11">
            <a:extLst>
              <a:ext uri="{FF2B5EF4-FFF2-40B4-BE49-F238E27FC236}">
                <a16:creationId xmlns:a16="http://schemas.microsoft.com/office/drawing/2014/main" id="{B6770582-F29C-914F-87EA-2332C6AAC588}"/>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Top Slide Header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Middle</a:t>
            </a:r>
          </a:p>
          <a:p>
            <a:pPr marL="434332" lvl="1" indent="0" algn="l">
              <a:buFont typeface="Arial" panose="020B0604020202020204" pitchFamily="34" charset="0"/>
              <a:buNone/>
            </a:pPr>
            <a:endParaRPr lang="en-US" sz="800" b="0" i="0" dirty="0">
              <a:solidFill>
                <a:srgbClr val="808080"/>
              </a:solidFill>
              <a:latin typeface="Palatino Linotype" panose="02040502050505030304" pitchFamily="18" charset="0"/>
            </a:endParaRPr>
          </a:p>
          <a:p>
            <a:pPr algn="l"/>
            <a:r>
              <a:rPr lang="en-US" sz="800" b="0" i="0" dirty="0" err="1">
                <a:solidFill>
                  <a:srgbClr val="808080"/>
                </a:solidFill>
                <a:latin typeface="Palatino Linotype" panose="02040502050505030304" pitchFamily="18" charset="0"/>
              </a:rPr>
              <a:t>ottom</a:t>
            </a:r>
            <a:r>
              <a:rPr lang="en-US" sz="800" b="0" i="0" dirty="0">
                <a:solidFill>
                  <a:srgbClr val="808080"/>
                </a:solidFill>
                <a:latin typeface="Palatino Linotype" panose="02040502050505030304" pitchFamily="18" charset="0"/>
              </a:rPr>
              <a:t> Body Copy</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18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
        <p:nvSpPr>
          <p:cNvPr id="13" name="Text Placeholder 46">
            <a:extLst>
              <a:ext uri="{FF2B5EF4-FFF2-40B4-BE49-F238E27FC236}">
                <a16:creationId xmlns:a16="http://schemas.microsoft.com/office/drawing/2014/main" id="{B9DAEAD4-EA96-694A-BEAA-C4A44E08D45F}"/>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Palatino Linotype" panose="02040502050505030304"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3519647059"/>
      </p:ext>
    </p:extLst>
  </p:cSld>
  <p:clrMapOvr>
    <a:masterClrMapping/>
  </p:clrMapOvr>
  <p:transition>
    <p:fad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Text Only Slide | Horizontal Split-4">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C3CDDF4-CB4D-4848-9762-99D54B3A464D}"/>
              </a:ext>
            </a:extLst>
          </p:cNvPr>
          <p:cNvSpPr/>
          <p:nvPr userDrawn="1"/>
        </p:nvSpPr>
        <p:spPr>
          <a:xfrm>
            <a:off x="0" y="0"/>
            <a:ext cx="9144000" cy="2571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1" name="Text Placeholder 65">
            <a:extLst>
              <a:ext uri="{FF2B5EF4-FFF2-40B4-BE49-F238E27FC236}">
                <a16:creationId xmlns:a16="http://schemas.microsoft.com/office/drawing/2014/main" id="{5C4F27EF-C6A7-8745-8CA0-9B977435F8A4}"/>
              </a:ext>
            </a:extLst>
          </p:cNvPr>
          <p:cNvSpPr>
            <a:spLocks noGrp="1"/>
          </p:cNvSpPr>
          <p:nvPr>
            <p:ph type="body" sz="quarter" idx="14" hasCustomPrompt="1"/>
          </p:nvPr>
        </p:nvSpPr>
        <p:spPr>
          <a:xfrm>
            <a:off x="190500" y="2665312"/>
            <a:ext cx="8763000" cy="2306738"/>
          </a:xfrm>
        </p:spPr>
        <p:txBody>
          <a:bodyPr anchor="ctr">
            <a:normAutofit/>
          </a:bodyPr>
          <a:lstStyle>
            <a:lvl1pPr marL="0" indent="0" algn="ctr">
              <a:buNone/>
              <a:defRPr sz="1800" b="0" i="0">
                <a:solidFill>
                  <a:schemeClr val="tx1"/>
                </a:solidFill>
                <a:latin typeface="Palatino Linotype" panose="02040502050505030304" pitchFamily="18" charset="0"/>
              </a:defRPr>
            </a:lvl1pPr>
            <a:lvl2pPr algn="ctr">
              <a:defRPr sz="1800" b="0" i="0">
                <a:solidFill>
                  <a:schemeClr val="tx1"/>
                </a:solidFill>
                <a:latin typeface="Palatino Linotype" panose="02040502050505030304" pitchFamily="18" charset="0"/>
              </a:defRPr>
            </a:lvl2pPr>
            <a:lvl3pPr algn="ctr">
              <a:defRPr sz="1800" b="0" i="0">
                <a:solidFill>
                  <a:schemeClr val="tx1"/>
                </a:solidFill>
                <a:latin typeface="Palatino Linotype" panose="02040502050505030304" pitchFamily="18" charset="0"/>
              </a:defRPr>
            </a:lvl3pPr>
            <a:lvl4pPr algn="ctr">
              <a:defRPr sz="1800" b="0" i="0">
                <a:solidFill>
                  <a:schemeClr val="tx1"/>
                </a:solidFill>
                <a:latin typeface="Palatino Linotype" panose="02040502050505030304" pitchFamily="18" charset="0"/>
              </a:defRPr>
            </a:lvl4pPr>
            <a:lvl5pPr algn="ctr">
              <a:defRPr sz="1800" b="0" i="0">
                <a:solidFill>
                  <a:schemeClr val="tx1"/>
                </a:solidFill>
                <a:latin typeface="Palatino Linotype" panose="02040502050505030304"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83" name="TextBox 82">
            <a:extLst>
              <a:ext uri="{FF2B5EF4-FFF2-40B4-BE49-F238E27FC236}">
                <a16:creationId xmlns:a16="http://schemas.microsoft.com/office/drawing/2014/main" id="{9DD36074-FD37-5140-9742-57972072D634}"/>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Text Only Slide | Horizontal Split</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b="0" i="0">
                <a:latin typeface="Palatino Linotype" panose="02040502050505030304" pitchFamily="18" charset="0"/>
              </a:defRPr>
            </a:lvl1pPr>
          </a:lstStyle>
          <a:p>
            <a:r>
              <a:rPr lang="en-US"/>
              <a:t>©2022 Girl Scouts of the USA. All Rights Reserved.  Not for public distribution.</a:t>
            </a:r>
            <a:endParaRPr lang="en-US" dirty="0"/>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361950"/>
            <a:ext cx="8773369" cy="2115032"/>
          </a:xfrm>
        </p:spPr>
        <p:txBody>
          <a:bodyPr anchor="ctr"/>
          <a:lstStyle>
            <a:lvl1pPr algn="ctr">
              <a:defRPr sz="2400" b="0" i="0">
                <a:solidFill>
                  <a:schemeClr val="tx1"/>
                </a:solidFill>
                <a:latin typeface="Palatino Linotype" panose="02040502050505030304" pitchFamily="18" charset="0"/>
              </a:defRPr>
            </a:lvl1pPr>
          </a:lstStyle>
          <a:p>
            <a:r>
              <a:rPr lang="en-US" dirty="0"/>
              <a:t>Type Here to Enter a Single Line Slide Header.</a:t>
            </a:r>
          </a:p>
        </p:txBody>
      </p:sp>
      <p:sp>
        <p:nvSpPr>
          <p:cNvPr id="12" name="TextBox 11">
            <a:extLst>
              <a:ext uri="{FF2B5EF4-FFF2-40B4-BE49-F238E27FC236}">
                <a16:creationId xmlns:a16="http://schemas.microsoft.com/office/drawing/2014/main" id="{2BDFA9D2-CE3D-F04A-954A-1B8F14433E03}"/>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Top Slide Header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Middle</a:t>
            </a:r>
          </a:p>
          <a:p>
            <a:pPr marL="434332" lvl="1" indent="0" algn="l">
              <a:buFont typeface="Arial" panose="020B0604020202020204" pitchFamily="34" charset="0"/>
              <a:buNone/>
            </a:pPr>
            <a:endParaRPr lang="en-US" sz="800" b="0" i="0" dirty="0">
              <a:solidFill>
                <a:srgbClr val="808080"/>
              </a:solidFill>
              <a:latin typeface="Palatino Linotype" panose="02040502050505030304" pitchFamily="18" charset="0"/>
            </a:endParaRPr>
          </a:p>
          <a:p>
            <a:pPr algn="l"/>
            <a:r>
              <a:rPr lang="en-US" sz="800" b="0" i="0" dirty="0" err="1">
                <a:solidFill>
                  <a:srgbClr val="808080"/>
                </a:solidFill>
                <a:latin typeface="Palatino Linotype" panose="02040502050505030304" pitchFamily="18" charset="0"/>
              </a:rPr>
              <a:t>ottom</a:t>
            </a:r>
            <a:r>
              <a:rPr lang="en-US" sz="800" b="0" i="0" dirty="0">
                <a:solidFill>
                  <a:srgbClr val="808080"/>
                </a:solidFill>
                <a:latin typeface="Palatino Linotype" panose="02040502050505030304" pitchFamily="18" charset="0"/>
              </a:rPr>
              <a:t> Body Copy</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18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
        <p:nvSpPr>
          <p:cNvPr id="13" name="Text Placeholder 46">
            <a:extLst>
              <a:ext uri="{FF2B5EF4-FFF2-40B4-BE49-F238E27FC236}">
                <a16:creationId xmlns:a16="http://schemas.microsoft.com/office/drawing/2014/main" id="{7887CA58-800E-824C-873D-69245AC54F4F}"/>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Palatino Linotype" panose="02040502050505030304"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3651159723"/>
      </p:ext>
    </p:extLst>
  </p:cSld>
  <p:clrMapOvr>
    <a:masterClrMapping/>
  </p:clrMapOvr>
  <p:transition>
    <p:fad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Text Only Slide | Horizontal Split-5">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A1A83D2-79D7-5B49-9040-02CA8BB752AA}"/>
              </a:ext>
            </a:extLst>
          </p:cNvPr>
          <p:cNvSpPr/>
          <p:nvPr userDrawn="1"/>
        </p:nvSpPr>
        <p:spPr>
          <a:xfrm>
            <a:off x="0" y="2571750"/>
            <a:ext cx="9144000" cy="2571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1" name="Text Placeholder 65">
            <a:extLst>
              <a:ext uri="{FF2B5EF4-FFF2-40B4-BE49-F238E27FC236}">
                <a16:creationId xmlns:a16="http://schemas.microsoft.com/office/drawing/2014/main" id="{5C4F27EF-C6A7-8745-8CA0-9B977435F8A4}"/>
              </a:ext>
            </a:extLst>
          </p:cNvPr>
          <p:cNvSpPr>
            <a:spLocks noGrp="1"/>
          </p:cNvSpPr>
          <p:nvPr>
            <p:ph type="body" sz="quarter" idx="14" hasCustomPrompt="1"/>
          </p:nvPr>
        </p:nvSpPr>
        <p:spPr>
          <a:xfrm>
            <a:off x="190500" y="2665312"/>
            <a:ext cx="8763000" cy="2306738"/>
          </a:xfrm>
        </p:spPr>
        <p:txBody>
          <a:bodyPr anchor="ctr">
            <a:normAutofit/>
          </a:bodyPr>
          <a:lstStyle>
            <a:lvl1pPr marL="0" indent="0" algn="ctr">
              <a:buNone/>
              <a:defRPr sz="1800" b="0" i="0">
                <a:solidFill>
                  <a:schemeClr val="tx1"/>
                </a:solidFill>
                <a:latin typeface="Palatino Linotype" panose="02040502050505030304" pitchFamily="18" charset="0"/>
              </a:defRPr>
            </a:lvl1pPr>
            <a:lvl2pPr algn="ctr">
              <a:defRPr sz="1800" b="0" i="0">
                <a:solidFill>
                  <a:schemeClr val="tx1"/>
                </a:solidFill>
                <a:latin typeface="Palatino Linotype" panose="02040502050505030304" pitchFamily="18" charset="0"/>
              </a:defRPr>
            </a:lvl2pPr>
            <a:lvl3pPr algn="ctr">
              <a:defRPr sz="1800" b="0" i="0">
                <a:solidFill>
                  <a:schemeClr val="tx1"/>
                </a:solidFill>
                <a:latin typeface="Palatino Linotype" panose="02040502050505030304" pitchFamily="18" charset="0"/>
              </a:defRPr>
            </a:lvl3pPr>
            <a:lvl4pPr algn="ctr">
              <a:defRPr sz="1800" b="0" i="0">
                <a:solidFill>
                  <a:schemeClr val="tx1"/>
                </a:solidFill>
                <a:latin typeface="Palatino Linotype" panose="02040502050505030304" pitchFamily="18" charset="0"/>
              </a:defRPr>
            </a:lvl4pPr>
            <a:lvl5pPr algn="ctr">
              <a:defRPr sz="1800" b="0" i="0">
                <a:solidFill>
                  <a:schemeClr val="tx1"/>
                </a:solidFill>
                <a:latin typeface="Palatino Linotype" panose="02040502050505030304"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83" name="TextBox 82">
            <a:extLst>
              <a:ext uri="{FF2B5EF4-FFF2-40B4-BE49-F238E27FC236}">
                <a16:creationId xmlns:a16="http://schemas.microsoft.com/office/drawing/2014/main" id="{9DD36074-FD37-5140-9742-57972072D634}"/>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Text Only Slide | Horizontal Split</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b="0" i="0">
                <a:latin typeface="Palatino Linotype" panose="02040502050505030304" pitchFamily="18" charset="0"/>
              </a:defRPr>
            </a:lvl1pPr>
          </a:lstStyle>
          <a:p>
            <a:r>
              <a:rPr lang="en-US"/>
              <a:t>©2022 Girl Scouts of the USA. All Rights Reserved.  Not for public distribution.</a:t>
            </a:r>
            <a:endParaRPr lang="en-US" dirty="0"/>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361950"/>
            <a:ext cx="8773369" cy="2115032"/>
          </a:xfrm>
        </p:spPr>
        <p:txBody>
          <a:bodyPr anchor="ctr"/>
          <a:lstStyle>
            <a:lvl1pPr algn="ctr">
              <a:defRPr sz="2400" b="0" i="0">
                <a:solidFill>
                  <a:schemeClr val="tx1"/>
                </a:solidFill>
                <a:latin typeface="Palatino Linotype" panose="02040502050505030304" pitchFamily="18" charset="0"/>
              </a:defRPr>
            </a:lvl1pPr>
          </a:lstStyle>
          <a:p>
            <a:r>
              <a:rPr lang="en-US" dirty="0"/>
              <a:t>Type Here to Enter a Single Line Slide Header.</a:t>
            </a:r>
          </a:p>
        </p:txBody>
      </p:sp>
      <p:sp>
        <p:nvSpPr>
          <p:cNvPr id="12" name="TextBox 11">
            <a:extLst>
              <a:ext uri="{FF2B5EF4-FFF2-40B4-BE49-F238E27FC236}">
                <a16:creationId xmlns:a16="http://schemas.microsoft.com/office/drawing/2014/main" id="{B8C3CFB4-BC17-B142-ACA8-C54A4EEF88E4}"/>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Top Slide Header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Middle</a:t>
            </a:r>
          </a:p>
          <a:p>
            <a:pPr marL="434332" lvl="1" indent="0" algn="l">
              <a:buFont typeface="Arial" panose="020B0604020202020204" pitchFamily="34" charset="0"/>
              <a:buNone/>
            </a:pPr>
            <a:endParaRPr lang="en-US" sz="800" b="0" i="0" dirty="0">
              <a:solidFill>
                <a:srgbClr val="808080"/>
              </a:solidFill>
              <a:latin typeface="Palatino Linotype" panose="02040502050505030304" pitchFamily="18" charset="0"/>
            </a:endParaRPr>
          </a:p>
          <a:p>
            <a:pPr algn="l"/>
            <a:r>
              <a:rPr lang="en-US" sz="800" b="0" i="0" dirty="0" err="1">
                <a:solidFill>
                  <a:srgbClr val="808080"/>
                </a:solidFill>
                <a:latin typeface="Palatino Linotype" panose="02040502050505030304" pitchFamily="18" charset="0"/>
              </a:rPr>
              <a:t>ottom</a:t>
            </a:r>
            <a:r>
              <a:rPr lang="en-US" sz="800" b="0" i="0" dirty="0">
                <a:solidFill>
                  <a:srgbClr val="808080"/>
                </a:solidFill>
                <a:latin typeface="Palatino Linotype" panose="02040502050505030304" pitchFamily="18" charset="0"/>
              </a:rPr>
              <a:t> Body Copy</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18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
        <p:nvSpPr>
          <p:cNvPr id="13" name="Text Placeholder 46">
            <a:extLst>
              <a:ext uri="{FF2B5EF4-FFF2-40B4-BE49-F238E27FC236}">
                <a16:creationId xmlns:a16="http://schemas.microsoft.com/office/drawing/2014/main" id="{C49C6F25-338F-6D40-8C06-E2C576DF6AAC}"/>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Palatino Linotype" panose="02040502050505030304"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821960135"/>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over - Light Photo - Full Bleed">
    <p:bg>
      <p:bgPr>
        <a:solidFill>
          <a:schemeClr val="accent1"/>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18D400E3-F6F2-A34E-B550-7BA146321C11}"/>
              </a:ext>
            </a:extLst>
          </p:cNvPr>
          <p:cNvPicPr>
            <a:picLocks noChangeAspect="1"/>
          </p:cNvPicPr>
          <p:nvPr userDrawn="1"/>
        </p:nvPicPr>
        <p:blipFill rotWithShape="1">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t="14769" b="13495"/>
          <a:stretch/>
        </p:blipFill>
        <p:spPr>
          <a:xfrm>
            <a:off x="190500" y="1945758"/>
            <a:ext cx="4218590" cy="3026292"/>
          </a:xfrm>
          <a:prstGeom prst="rect">
            <a:avLst/>
          </a:prstGeom>
        </p:spPr>
      </p:pic>
      <p:sp>
        <p:nvSpPr>
          <p:cNvPr id="14" name="Rectangle 13">
            <a:extLst>
              <a:ext uri="{FF2B5EF4-FFF2-40B4-BE49-F238E27FC236}">
                <a16:creationId xmlns:a16="http://schemas.microsoft.com/office/drawing/2014/main" id="{B0528901-C157-AF46-A693-27C8080A27E6}"/>
              </a:ext>
            </a:extLst>
          </p:cNvPr>
          <p:cNvSpPr/>
          <p:nvPr userDrawn="1"/>
        </p:nvSpPr>
        <p:spPr>
          <a:xfrm>
            <a:off x="457200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15" name="Rectangle 14">
            <a:extLst>
              <a:ext uri="{FF2B5EF4-FFF2-40B4-BE49-F238E27FC236}">
                <a16:creationId xmlns:a16="http://schemas.microsoft.com/office/drawing/2014/main" id="{61A8046B-DFC8-2145-94FA-4A86A74443C3}"/>
              </a:ext>
            </a:extLst>
          </p:cNvPr>
          <p:cNvSpPr/>
          <p:nvPr userDrawn="1"/>
        </p:nvSpPr>
        <p:spPr>
          <a:xfrm>
            <a:off x="0" y="0"/>
            <a:ext cx="4572000" cy="1828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37" name="TextBox 36">
            <a:extLst>
              <a:ext uri="{FF2B5EF4-FFF2-40B4-BE49-F238E27FC236}">
                <a16:creationId xmlns:a16="http://schemas.microsoft.com/office/drawing/2014/main" id="{3912D466-75DF-5045-8027-60B5404FC8B5}"/>
              </a:ext>
            </a:extLst>
          </p:cNvPr>
          <p:cNvSpPr txBox="1"/>
          <p:nvPr userDrawn="1"/>
        </p:nvSpPr>
        <p:spPr>
          <a:xfrm>
            <a:off x="131939" y="-853441"/>
            <a:ext cx="8801100" cy="85344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Slide Type:</a:t>
            </a:r>
          </a:p>
          <a:p>
            <a:pPr algn="ctr"/>
            <a:r>
              <a:rPr lang="en-US" sz="1600" b="0" i="0" dirty="0">
                <a:solidFill>
                  <a:srgbClr val="808080"/>
                </a:solidFill>
                <a:latin typeface="Palatino Linotype" panose="02040502050505030304" pitchFamily="18" charset="0"/>
              </a:rPr>
              <a:t>Front Cover Slide - Octagon Frame</a:t>
            </a:r>
          </a:p>
        </p:txBody>
      </p:sp>
      <p:sp>
        <p:nvSpPr>
          <p:cNvPr id="38" name="Footer Placeholder 37">
            <a:extLst>
              <a:ext uri="{FF2B5EF4-FFF2-40B4-BE49-F238E27FC236}">
                <a16:creationId xmlns:a16="http://schemas.microsoft.com/office/drawing/2014/main" id="{113593E4-629E-9A43-93AB-AC8CB1C1DBFD}"/>
              </a:ext>
            </a:extLst>
          </p:cNvPr>
          <p:cNvSpPr>
            <a:spLocks noGrp="1"/>
          </p:cNvSpPr>
          <p:nvPr>
            <p:ph type="ftr" sz="quarter" idx="11"/>
          </p:nvPr>
        </p:nvSpPr>
        <p:spPr/>
        <p:txBody>
          <a:bodyPr/>
          <a:lstStyle>
            <a:lvl1pPr>
              <a:defRPr b="0" i="0">
                <a:solidFill>
                  <a:schemeClr val="tx1"/>
                </a:solidFill>
                <a:latin typeface="Palatino Linotype" panose="02040502050505030304" pitchFamily="18" charset="0"/>
              </a:defRPr>
            </a:lvl1pPr>
          </a:lstStyle>
          <a:p>
            <a:r>
              <a:rPr lang="en-US"/>
              <a:t>©2022 Girl Scouts of the USA. All Rights Reserved.  Not for public distribution.</a:t>
            </a:r>
            <a:endParaRPr lang="en-US" dirty="0"/>
          </a:p>
        </p:txBody>
      </p:sp>
      <p:sp>
        <p:nvSpPr>
          <p:cNvPr id="10" name="TextBox 9">
            <a:extLst>
              <a:ext uri="{FF2B5EF4-FFF2-40B4-BE49-F238E27FC236}">
                <a16:creationId xmlns:a16="http://schemas.microsoft.com/office/drawing/2014/main" id="{0DFCB572-6CF0-7248-8DA7-980A1E1637D1}"/>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p>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0000"/>
                </a:solidFill>
                <a:effectLst/>
                <a:uLnTx/>
                <a:uFillTx/>
                <a:latin typeface="Palatino Linotype" panose="02040502050505030304" pitchFamily="18" charset="0"/>
                <a:ea typeface="+mn-ea"/>
                <a:cs typeface="+mn-cs"/>
              </a:rPr>
              <a:t>GSUSA Movement Logo</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FF0000"/>
                </a:solidFill>
                <a:effectLst/>
                <a:uLnTx/>
                <a:uFillTx/>
                <a:latin typeface="Palatino Linotype" panose="02040502050505030304" pitchFamily="18" charset="0"/>
                <a:ea typeface="+mn-ea"/>
                <a:cs typeface="+mn-cs"/>
              </a:rPr>
              <a:t>Service mark inclusion. Councils: You must replace the Movement service mark with your council service mark in the front and back cover slides.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FF0000"/>
                </a:solidFill>
                <a:effectLst/>
                <a:uLnTx/>
                <a:uFillTx/>
                <a:latin typeface="Palatino Linotype" panose="02040502050505030304" pitchFamily="18" charset="0"/>
                <a:ea typeface="+mn-ea"/>
                <a:cs typeface="+mn-cs"/>
              </a:rPr>
              <a:t>Make sure the the Movement Service mark or Council Lockup is in </a:t>
            </a:r>
            <a:r>
              <a:rPr kumimoji="0" lang="en-US" sz="1000" b="0"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mn-cs"/>
              </a:rPr>
              <a:t>BLACK AND GREEN</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Right-side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Octagon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Use crop tool to fit image to shape.</a:t>
            </a:r>
            <a:endParaRPr kumimoji="0" lang="en-US" sz="800" b="0" i="0" u="none" strike="noStrike" kern="1200" cap="none" spc="0" normalizeH="0" baseline="0" noProof="0" dirty="0">
              <a:ln>
                <a:noFill/>
              </a:ln>
              <a:solidFill>
                <a:srgbClr val="808080"/>
              </a:solidFill>
              <a:effectLst/>
              <a:uLnTx/>
              <a:uFillTx/>
              <a:latin typeface="Palatino Linotype" panose="02040502050505030304" pitchFamily="18" charset="0"/>
              <a:ea typeface="+mn-ea"/>
              <a:cs typeface="+mn-cs"/>
            </a:endParaRPr>
          </a:p>
          <a:p>
            <a:pPr marL="91440" indent="0" algn="l">
              <a:buFont typeface="Arial" panose="020B0604020202020204" pitchFamily="34" charset="0"/>
              <a:buNone/>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Centered</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Middle</a:t>
            </a:r>
          </a:p>
          <a:p>
            <a:pPr algn="l"/>
            <a:r>
              <a:rPr lang="en-US" sz="800" b="0" i="0" dirty="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Centered</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Middle</a:t>
            </a:r>
          </a:p>
          <a:p>
            <a:pPr marL="434332" lvl="1" indent="0" algn="l">
              <a:buFont typeface="Arial" panose="020B0604020202020204" pitchFamily="34" charset="0"/>
              <a:buNone/>
            </a:pPr>
            <a:endParaRPr lang="en-US" sz="800" b="0" i="0" dirty="0">
              <a:solidFill>
                <a:srgbClr val="808080"/>
              </a:solidFill>
              <a:latin typeface="Palatino Linotype" panose="02040502050505030304" pitchFamily="18" charset="0"/>
            </a:endParaRPr>
          </a:p>
        </p:txBody>
      </p:sp>
      <p:sp>
        <p:nvSpPr>
          <p:cNvPr id="19" name="Picture Placeholder 9">
            <a:extLst>
              <a:ext uri="{FF2B5EF4-FFF2-40B4-BE49-F238E27FC236}">
                <a16:creationId xmlns:a16="http://schemas.microsoft.com/office/drawing/2014/main" id="{0C57FBF6-6558-DD47-AFD4-3FB65870CB00}"/>
              </a:ext>
            </a:extLst>
          </p:cNvPr>
          <p:cNvSpPr>
            <a:spLocks noGrp="1"/>
          </p:cNvSpPr>
          <p:nvPr>
            <p:ph type="pic" sz="quarter" idx="21" hasCustomPrompt="1"/>
          </p:nvPr>
        </p:nvSpPr>
        <p:spPr>
          <a:xfrm>
            <a:off x="4756089" y="157362"/>
            <a:ext cx="4203821" cy="4808560"/>
          </a:xfrm>
          <a:custGeom>
            <a:avLst/>
            <a:gdLst>
              <a:gd name="connsiteX0" fmla="*/ 1460625 w 4203821"/>
              <a:gd name="connsiteY0" fmla="*/ 0 h 4808560"/>
              <a:gd name="connsiteX1" fmla="*/ 1712914 w 4203821"/>
              <a:gd name="connsiteY1" fmla="*/ 0 h 4808560"/>
              <a:gd name="connsiteX2" fmla="*/ 2297693 w 4203821"/>
              <a:gd name="connsiteY2" fmla="*/ 0 h 4808560"/>
              <a:gd name="connsiteX3" fmla="*/ 2743196 w 4203821"/>
              <a:gd name="connsiteY3" fmla="*/ 0 h 4808560"/>
              <a:gd name="connsiteX4" fmla="*/ 2872120 w 4203821"/>
              <a:gd name="connsiteY4" fmla="*/ 53207 h 4808560"/>
              <a:gd name="connsiteX5" fmla="*/ 4149591 w 4203821"/>
              <a:gd name="connsiteY5" fmla="*/ 1321472 h 4808560"/>
              <a:gd name="connsiteX6" fmla="*/ 4203821 w 4203821"/>
              <a:gd name="connsiteY6" fmla="*/ 1451930 h 4808560"/>
              <a:gd name="connsiteX7" fmla="*/ 4203821 w 4203821"/>
              <a:gd name="connsiteY7" fmla="*/ 3290633 h 4808560"/>
              <a:gd name="connsiteX8" fmla="*/ 4152661 w 4203821"/>
              <a:gd name="connsiteY8" fmla="*/ 3417511 h 4808560"/>
              <a:gd name="connsiteX9" fmla="*/ 2873143 w 4203821"/>
              <a:gd name="connsiteY9" fmla="*/ 4752284 h 4808560"/>
              <a:gd name="connsiteX10" fmla="*/ 2740638 w 4203821"/>
              <a:gd name="connsiteY10" fmla="*/ 4808560 h 4808560"/>
              <a:gd name="connsiteX11" fmla="*/ 2297693 w 4203821"/>
              <a:gd name="connsiteY11" fmla="*/ 4808560 h 4808560"/>
              <a:gd name="connsiteX12" fmla="*/ 1712914 w 4203821"/>
              <a:gd name="connsiteY12" fmla="*/ 4808560 h 4808560"/>
              <a:gd name="connsiteX13" fmla="*/ 1463695 w 4203821"/>
              <a:gd name="connsiteY13" fmla="*/ 4808560 h 4808560"/>
              <a:gd name="connsiteX14" fmla="*/ 1331190 w 4203821"/>
              <a:gd name="connsiteY14" fmla="*/ 4752284 h 4808560"/>
              <a:gd name="connsiteX15" fmla="*/ 51160 w 4203821"/>
              <a:gd name="connsiteY15" fmla="*/ 3417511 h 4808560"/>
              <a:gd name="connsiteX16" fmla="*/ 0 w 4203821"/>
              <a:gd name="connsiteY16" fmla="*/ 3290633 h 4808560"/>
              <a:gd name="connsiteX17" fmla="*/ 0 w 4203821"/>
              <a:gd name="connsiteY17" fmla="*/ 1451930 h 4808560"/>
              <a:gd name="connsiteX18" fmla="*/ 54230 w 4203821"/>
              <a:gd name="connsiteY18" fmla="*/ 1321472 h 4808560"/>
              <a:gd name="connsiteX19" fmla="*/ 1331190 w 4203821"/>
              <a:gd name="connsiteY19" fmla="*/ 53207 h 4808560"/>
              <a:gd name="connsiteX20" fmla="*/ 1460625 w 4203821"/>
              <a:gd name="connsiteY20" fmla="*/ 0 h 480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3821" h="4808560">
                <a:moveTo>
                  <a:pt x="1460625" y="0"/>
                </a:moveTo>
                <a:lnTo>
                  <a:pt x="1712914" y="0"/>
                </a:lnTo>
                <a:lnTo>
                  <a:pt x="2297693" y="0"/>
                </a:lnTo>
                <a:lnTo>
                  <a:pt x="2743196" y="0"/>
                </a:lnTo>
                <a:cubicBezTo>
                  <a:pt x="2791286" y="0"/>
                  <a:pt x="2837842" y="19441"/>
                  <a:pt x="2872120" y="53207"/>
                </a:cubicBezTo>
                <a:lnTo>
                  <a:pt x="4149591" y="1321472"/>
                </a:lnTo>
                <a:cubicBezTo>
                  <a:pt x="4184380" y="1356261"/>
                  <a:pt x="4203821" y="1402816"/>
                  <a:pt x="4203821" y="1451930"/>
                </a:cubicBezTo>
                <a:lnTo>
                  <a:pt x="4203821" y="3290633"/>
                </a:lnTo>
                <a:cubicBezTo>
                  <a:pt x="4203821" y="3337701"/>
                  <a:pt x="4185403" y="3383233"/>
                  <a:pt x="4152661" y="3417511"/>
                </a:cubicBezTo>
                <a:lnTo>
                  <a:pt x="2873143" y="4752284"/>
                </a:lnTo>
                <a:cubicBezTo>
                  <a:pt x="2838354" y="4788096"/>
                  <a:pt x="2790775" y="4808560"/>
                  <a:pt x="2740638" y="4808560"/>
                </a:cubicBezTo>
                <a:lnTo>
                  <a:pt x="2297693" y="4808560"/>
                </a:lnTo>
                <a:lnTo>
                  <a:pt x="1712914" y="4808560"/>
                </a:lnTo>
                <a:lnTo>
                  <a:pt x="1463695" y="4808560"/>
                </a:lnTo>
                <a:cubicBezTo>
                  <a:pt x="1413558" y="4808560"/>
                  <a:pt x="1365979" y="4788096"/>
                  <a:pt x="1331190" y="4752284"/>
                </a:cubicBezTo>
                <a:lnTo>
                  <a:pt x="51160" y="3417511"/>
                </a:lnTo>
                <a:cubicBezTo>
                  <a:pt x="18418" y="3383233"/>
                  <a:pt x="0" y="3338212"/>
                  <a:pt x="0" y="3290633"/>
                </a:cubicBezTo>
                <a:lnTo>
                  <a:pt x="0" y="1451930"/>
                </a:lnTo>
                <a:cubicBezTo>
                  <a:pt x="0" y="1402816"/>
                  <a:pt x="19441" y="1355749"/>
                  <a:pt x="54230" y="1321472"/>
                </a:cubicBezTo>
                <a:lnTo>
                  <a:pt x="1331190" y="53207"/>
                </a:lnTo>
                <a:cubicBezTo>
                  <a:pt x="1365467" y="18929"/>
                  <a:pt x="1412023" y="0"/>
                  <a:pt x="1460625" y="0"/>
                </a:cubicBezTo>
                <a:close/>
              </a:path>
            </a:pathLst>
          </a:custGeom>
          <a:solidFill>
            <a:schemeClr val="tx2"/>
          </a:solidFill>
        </p:spPr>
        <p:txBody>
          <a:bodyPr wrap="square" anchor="ctr">
            <a:noAutofit/>
          </a:bodyPr>
          <a:lstStyle>
            <a:lvl1pPr marL="0" indent="0" algn="ctr">
              <a:buNone/>
              <a:defRPr/>
            </a:lvl1pPr>
          </a:lstStyle>
          <a:p>
            <a:r>
              <a:rPr lang="en-US" dirty="0"/>
              <a:t>Click icon to add image</a:t>
            </a:r>
          </a:p>
        </p:txBody>
      </p:sp>
      <p:sp>
        <p:nvSpPr>
          <p:cNvPr id="4" name="Rounded Rectangle 3">
            <a:extLst>
              <a:ext uri="{FF2B5EF4-FFF2-40B4-BE49-F238E27FC236}">
                <a16:creationId xmlns:a16="http://schemas.microsoft.com/office/drawing/2014/main" id="{DD9FDBE9-E973-F943-BD3F-ECEEBC521C6A}"/>
              </a:ext>
            </a:extLst>
          </p:cNvPr>
          <p:cNvSpPr/>
          <p:nvPr userDrawn="1"/>
        </p:nvSpPr>
        <p:spPr>
          <a:xfrm>
            <a:off x="190500" y="171450"/>
            <a:ext cx="4229100" cy="1467779"/>
          </a:xfrm>
          <a:prstGeom prst="roundRect">
            <a:avLst>
              <a:gd name="adj" fmla="val 603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Palatino Linotype" panose="02040502050505030304" pitchFamily="18" charset="0"/>
            </a:endParaRPr>
          </a:p>
        </p:txBody>
      </p:sp>
      <p:sp>
        <p:nvSpPr>
          <p:cNvPr id="20" name="Title 11">
            <a:extLst>
              <a:ext uri="{FF2B5EF4-FFF2-40B4-BE49-F238E27FC236}">
                <a16:creationId xmlns:a16="http://schemas.microsoft.com/office/drawing/2014/main" id="{D6F6795D-858E-D241-920D-F697B9E1CD87}"/>
              </a:ext>
            </a:extLst>
          </p:cNvPr>
          <p:cNvSpPr>
            <a:spLocks noGrp="1"/>
          </p:cNvSpPr>
          <p:nvPr>
            <p:ph type="title" hasCustomPrompt="1"/>
          </p:nvPr>
        </p:nvSpPr>
        <p:spPr>
          <a:xfrm>
            <a:off x="180326" y="2254597"/>
            <a:ext cx="4229100" cy="1138793"/>
          </a:xfrm>
        </p:spPr>
        <p:txBody>
          <a:bodyPr anchor="b"/>
          <a:lstStyle>
            <a:lvl1pPr algn="ctr">
              <a:lnSpc>
                <a:spcPct val="100000"/>
              </a:lnSpc>
              <a:defRPr sz="2400" b="0" i="0">
                <a:solidFill>
                  <a:schemeClr val="tx1"/>
                </a:solidFill>
                <a:latin typeface="Palatino Linotype" panose="02040502050505030304" pitchFamily="18" charset="0"/>
              </a:defRPr>
            </a:lvl1pPr>
          </a:lstStyle>
          <a:p>
            <a:r>
              <a:rPr lang="en-US" dirty="0"/>
              <a:t>Type Here to Enter a</a:t>
            </a:r>
            <a:br>
              <a:rPr lang="en-US" dirty="0"/>
            </a:br>
            <a:r>
              <a:rPr lang="en-US" dirty="0"/>
              <a:t>Multi-line Presentation Title</a:t>
            </a:r>
          </a:p>
        </p:txBody>
      </p:sp>
      <p:sp>
        <p:nvSpPr>
          <p:cNvPr id="21" name="Text Placeholder 46">
            <a:extLst>
              <a:ext uri="{FF2B5EF4-FFF2-40B4-BE49-F238E27FC236}">
                <a16:creationId xmlns:a16="http://schemas.microsoft.com/office/drawing/2014/main" id="{DB5573B8-5548-6E43-A2D2-1EB3567E4164}"/>
              </a:ext>
            </a:extLst>
          </p:cNvPr>
          <p:cNvSpPr>
            <a:spLocks noGrp="1"/>
          </p:cNvSpPr>
          <p:nvPr>
            <p:ph type="body" sz="quarter" idx="15" hasCustomPrompt="1"/>
          </p:nvPr>
        </p:nvSpPr>
        <p:spPr>
          <a:xfrm>
            <a:off x="171646" y="3434367"/>
            <a:ext cx="4229100" cy="806147"/>
          </a:xfrm>
        </p:spPr>
        <p:txBody>
          <a:bodyPr lIns="182880" rIns="182880" anchor="ctr">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baseline="0">
                <a:solidFill>
                  <a:schemeClr val="tx1"/>
                </a:solidFill>
                <a:latin typeface="Palatino Linotype" panose="02040502050505030304" pitchFamily="18" charset="0"/>
              </a:defRPr>
            </a:lvl1pPr>
          </a:lstStyle>
          <a:p>
            <a:pPr lvl="0"/>
            <a:r>
              <a:rPr lang="en-US" dirty="0"/>
              <a:t>Type here to enter a multi-line cover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Tree>
    <p:extLst>
      <p:ext uri="{BB962C8B-B14F-4D97-AF65-F5344CB8AC3E}">
        <p14:creationId xmlns:p14="http://schemas.microsoft.com/office/powerpoint/2010/main" val="20399868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47"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anim calcmode="lin" valueType="num">
                                      <p:cBhvr>
                                        <p:cTn id="11" dur="500" fill="hold"/>
                                        <p:tgtEl>
                                          <p:spTgt spid="20"/>
                                        </p:tgtEl>
                                        <p:attrNameLst>
                                          <p:attrName>ppt_x</p:attrName>
                                        </p:attrNameLst>
                                      </p:cBhvr>
                                      <p:tavLst>
                                        <p:tav tm="0">
                                          <p:val>
                                            <p:strVal val="#ppt_x"/>
                                          </p:val>
                                        </p:tav>
                                        <p:tav tm="100000">
                                          <p:val>
                                            <p:strVal val="#ppt_x"/>
                                          </p:val>
                                        </p:tav>
                                      </p:tavLst>
                                    </p:anim>
                                    <p:anim calcmode="lin" valueType="num">
                                      <p:cBhvr>
                                        <p:cTn id="12" dur="500" fill="hold"/>
                                        <p:tgtEl>
                                          <p:spTgt spid="20"/>
                                        </p:tgtEl>
                                        <p:attrNameLst>
                                          <p:attrName>ppt_y</p:attrName>
                                        </p:attrNameLst>
                                      </p:cBhvr>
                                      <p:tavLst>
                                        <p:tav tm="0">
                                          <p:val>
                                            <p:strVal val="#ppt_y-.1"/>
                                          </p:val>
                                        </p:tav>
                                        <p:tav tm="100000">
                                          <p:val>
                                            <p:strVal val="#ppt_y"/>
                                          </p:val>
                                        </p:tav>
                                      </p:tavLst>
                                    </p:anim>
                                  </p:childTnLst>
                                </p:cTn>
                              </p:par>
                              <p:par>
                                <p:cTn id="13" presetID="10" presetClass="entr" presetSubtype="0" fill="hold" grpId="0" nodeType="withEffect">
                                  <p:stCondLst>
                                    <p:cond delay="0"/>
                                  </p:stCondLst>
                                  <p:childTnLst>
                                    <p:set>
                                      <p:cBhvr>
                                        <p:cTn id="14" dur="1" fill="hold">
                                          <p:stCondLst>
                                            <p:cond delay="0"/>
                                          </p:stCondLst>
                                        </p:cTn>
                                        <p:tgtEl>
                                          <p:spTgt spid="21">
                                            <p:txEl>
                                              <p:pRg st="0" end="0"/>
                                            </p:txEl>
                                          </p:spTgt>
                                        </p:tgtEl>
                                        <p:attrNameLst>
                                          <p:attrName>style.visibility</p:attrName>
                                        </p:attrNameLst>
                                      </p:cBhvr>
                                      <p:to>
                                        <p:strVal val="visible"/>
                                      </p:to>
                                    </p:set>
                                    <p:animEffect transition="in" filter="fade">
                                      <p:cBhvr>
                                        <p:cTn id="15" dur="5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p:bldP spid="21" grpId="0" build="p">
        <p:tmplLst>
          <p:tmpl lvl="1">
            <p:tnLst>
              <p:par>
                <p:cTn presetID="10" presetClass="entr" presetSubtype="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Lst>
  </p:timing>
  <p:extLst>
    <p:ext uri="{DCECCB84-F9BA-43D5-87BE-67443E8EF086}">
      <p15:sldGuideLst xmlns:p15="http://schemas.microsoft.com/office/powerpoint/2012/main"/>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ext Only Slide | Horizontal Split-6">
    <p:bg>
      <p:bgPr>
        <a:solidFill>
          <a:schemeClr val="accent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A1A83D2-79D7-5B49-9040-02CA8BB752AA}"/>
              </a:ext>
            </a:extLst>
          </p:cNvPr>
          <p:cNvSpPr/>
          <p:nvPr userDrawn="1"/>
        </p:nvSpPr>
        <p:spPr>
          <a:xfrm>
            <a:off x="0" y="0"/>
            <a:ext cx="9144000" cy="257175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3" name="TextBox 82">
            <a:extLst>
              <a:ext uri="{FF2B5EF4-FFF2-40B4-BE49-F238E27FC236}">
                <a16:creationId xmlns:a16="http://schemas.microsoft.com/office/drawing/2014/main" id="{9DD36074-FD37-5140-9742-57972072D634}"/>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Text Only Slide | Horizontal Split</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b="0" i="0">
                <a:latin typeface="Palatino Linotype" panose="02040502050505030304" pitchFamily="18" charset="0"/>
              </a:defRPr>
            </a:lvl1pPr>
          </a:lstStyle>
          <a:p>
            <a:r>
              <a:rPr lang="en-US"/>
              <a:t>©2022 Girl Scouts of the USA. All Rights Reserved.  Not for public distribution.</a:t>
            </a:r>
            <a:endParaRPr lang="en-US" dirty="0"/>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361950"/>
            <a:ext cx="8773369" cy="2115032"/>
          </a:xfrm>
        </p:spPr>
        <p:txBody>
          <a:bodyPr anchor="ctr"/>
          <a:lstStyle>
            <a:lvl1pPr algn="ctr">
              <a:defRPr sz="2400" b="0" i="0">
                <a:solidFill>
                  <a:schemeClr val="bg1"/>
                </a:solidFill>
                <a:latin typeface="Palatino Linotype" panose="02040502050505030304" pitchFamily="18" charset="0"/>
              </a:defRPr>
            </a:lvl1pPr>
          </a:lstStyle>
          <a:p>
            <a:r>
              <a:rPr lang="en-US" dirty="0"/>
              <a:t>Type Here to Enter a Single Line Slide Header.</a:t>
            </a:r>
          </a:p>
        </p:txBody>
      </p:sp>
      <p:sp>
        <p:nvSpPr>
          <p:cNvPr id="12" name="TextBox 11">
            <a:extLst>
              <a:ext uri="{FF2B5EF4-FFF2-40B4-BE49-F238E27FC236}">
                <a16:creationId xmlns:a16="http://schemas.microsoft.com/office/drawing/2014/main" id="{1A09391B-4529-2143-87C9-0F68EF3CDAB6}"/>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Top Slide Header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White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Middle</a:t>
            </a:r>
          </a:p>
          <a:p>
            <a:pPr marL="434332" lvl="1" indent="0" algn="l">
              <a:buFont typeface="Arial" panose="020B0604020202020204" pitchFamily="34" charset="0"/>
              <a:buNone/>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Bottom Body Copy</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18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
        <p:nvSpPr>
          <p:cNvPr id="13" name="Text Placeholder 46">
            <a:extLst>
              <a:ext uri="{FF2B5EF4-FFF2-40B4-BE49-F238E27FC236}">
                <a16:creationId xmlns:a16="http://schemas.microsoft.com/office/drawing/2014/main" id="{BE332CD7-34C1-9944-8A9E-83046007AD27}"/>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bg1"/>
                </a:solidFill>
                <a:latin typeface="Palatino Linotype" panose="02040502050505030304" pitchFamily="18" charset="0"/>
              </a:defRPr>
            </a:lvl1pPr>
          </a:lstStyle>
          <a:p>
            <a:pPr lvl="0"/>
            <a:r>
              <a:rPr lang="en-US" dirty="0"/>
              <a:t>Type here to enter the presentation section name.</a:t>
            </a:r>
          </a:p>
        </p:txBody>
      </p:sp>
      <p:sp>
        <p:nvSpPr>
          <p:cNvPr id="14" name="Text Placeholder 65">
            <a:extLst>
              <a:ext uri="{FF2B5EF4-FFF2-40B4-BE49-F238E27FC236}">
                <a16:creationId xmlns:a16="http://schemas.microsoft.com/office/drawing/2014/main" id="{86414B93-4A7C-774E-B370-5A6CD46620EF}"/>
              </a:ext>
            </a:extLst>
          </p:cNvPr>
          <p:cNvSpPr>
            <a:spLocks noGrp="1"/>
          </p:cNvSpPr>
          <p:nvPr>
            <p:ph type="body" sz="quarter" idx="14" hasCustomPrompt="1"/>
          </p:nvPr>
        </p:nvSpPr>
        <p:spPr>
          <a:xfrm>
            <a:off x="190500" y="2665312"/>
            <a:ext cx="8763000" cy="2306738"/>
          </a:xfrm>
        </p:spPr>
        <p:txBody>
          <a:bodyPr anchor="ctr">
            <a:normAutofit/>
          </a:bodyPr>
          <a:lstStyle>
            <a:lvl1pPr marL="0" indent="0" algn="ctr">
              <a:buNone/>
              <a:defRPr sz="1800" b="0" i="0">
                <a:solidFill>
                  <a:schemeClr val="tx1"/>
                </a:solidFill>
                <a:latin typeface="Palatino Linotype" panose="02040502050505030304" pitchFamily="18" charset="0"/>
              </a:defRPr>
            </a:lvl1pPr>
            <a:lvl2pPr algn="ctr">
              <a:defRPr sz="1800" b="0" i="0">
                <a:solidFill>
                  <a:schemeClr val="tx1"/>
                </a:solidFill>
                <a:latin typeface="Palatino Linotype" panose="02040502050505030304" pitchFamily="18" charset="0"/>
              </a:defRPr>
            </a:lvl2pPr>
            <a:lvl3pPr algn="ctr">
              <a:defRPr sz="1800" b="0" i="0">
                <a:solidFill>
                  <a:schemeClr val="tx1"/>
                </a:solidFill>
                <a:latin typeface="Palatino Linotype" panose="02040502050505030304" pitchFamily="18" charset="0"/>
              </a:defRPr>
            </a:lvl3pPr>
            <a:lvl4pPr algn="ctr">
              <a:defRPr sz="1800" b="0" i="0">
                <a:solidFill>
                  <a:schemeClr val="tx1"/>
                </a:solidFill>
                <a:latin typeface="Palatino Linotype" panose="02040502050505030304" pitchFamily="18" charset="0"/>
              </a:defRPr>
            </a:lvl4pPr>
            <a:lvl5pPr algn="ctr">
              <a:defRPr sz="1800" b="0" i="0">
                <a:solidFill>
                  <a:schemeClr val="tx1"/>
                </a:solidFill>
                <a:latin typeface="Palatino Linotype" panose="02040502050505030304"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42343247"/>
      </p:ext>
    </p:extLst>
  </p:cSld>
  <p:clrMapOvr>
    <a:masterClrMapping/>
  </p:clrMapOvr>
  <p:transition>
    <p:fade/>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ext Only Slide | Horizontal Split-7">
    <p:bg>
      <p:bgPr>
        <a:solidFill>
          <a:schemeClr val="accent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9FEEA32-2309-7D4E-8CA5-CA8D61336409}"/>
              </a:ext>
            </a:extLst>
          </p:cNvPr>
          <p:cNvSpPr/>
          <p:nvPr userDrawn="1"/>
        </p:nvSpPr>
        <p:spPr>
          <a:xfrm>
            <a:off x="0" y="2571750"/>
            <a:ext cx="9144000" cy="257175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bg1"/>
                </a:solidFill>
              </a:defRPr>
            </a:lvl1pPr>
          </a:lstStyle>
          <a:p>
            <a:fld id="{7691CCDB-B024-8747-B233-CAD1CBC7A901}" type="slidenum">
              <a:rPr lang="en-US" smtClean="0"/>
              <a:pPr/>
              <a:t>‹#›</a:t>
            </a:fld>
            <a:endParaRPr lang="en-US"/>
          </a:p>
        </p:txBody>
      </p:sp>
      <p:sp>
        <p:nvSpPr>
          <p:cNvPr id="83" name="TextBox 82">
            <a:extLst>
              <a:ext uri="{FF2B5EF4-FFF2-40B4-BE49-F238E27FC236}">
                <a16:creationId xmlns:a16="http://schemas.microsoft.com/office/drawing/2014/main" id="{9DD36074-FD37-5140-9742-57972072D634}"/>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Text Only Slide | Horizontal Split</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b="0" i="0">
                <a:solidFill>
                  <a:schemeClr val="bg1"/>
                </a:solidFill>
                <a:latin typeface="Palatino Linotype" panose="02040502050505030304" pitchFamily="18" charset="0"/>
              </a:defRPr>
            </a:lvl1pPr>
          </a:lstStyle>
          <a:p>
            <a:r>
              <a:rPr lang="en-US"/>
              <a:t>©2022 Girl Scouts of the USA. All Rights Reserved.  Not for public distribution.</a:t>
            </a:r>
            <a:endParaRPr lang="en-US" dirty="0"/>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361950"/>
            <a:ext cx="8773369" cy="2115032"/>
          </a:xfrm>
        </p:spPr>
        <p:txBody>
          <a:bodyPr anchor="ctr"/>
          <a:lstStyle>
            <a:lvl1pPr algn="ctr">
              <a:defRPr sz="2400" b="0" i="0">
                <a:solidFill>
                  <a:schemeClr val="tx1"/>
                </a:solidFill>
                <a:latin typeface="Palatino Linotype" panose="02040502050505030304" pitchFamily="18" charset="0"/>
              </a:defRPr>
            </a:lvl1pPr>
          </a:lstStyle>
          <a:p>
            <a:r>
              <a:rPr lang="en-US" dirty="0"/>
              <a:t>Type Here to Enter a Single Line Slide Header.</a:t>
            </a:r>
          </a:p>
        </p:txBody>
      </p:sp>
      <p:sp>
        <p:nvSpPr>
          <p:cNvPr id="12" name="TextBox 11">
            <a:extLst>
              <a:ext uri="{FF2B5EF4-FFF2-40B4-BE49-F238E27FC236}">
                <a16:creationId xmlns:a16="http://schemas.microsoft.com/office/drawing/2014/main" id="{EB98580A-BDFA-3943-84B6-09F3407DE97C}"/>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Top Slide Header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Middle</a:t>
            </a:r>
          </a:p>
          <a:p>
            <a:pPr marL="434332" lvl="1" indent="0" algn="l">
              <a:buFont typeface="Arial" panose="020B0604020202020204" pitchFamily="34" charset="0"/>
              <a:buNone/>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Bottom Body Copy</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White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18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
        <p:nvSpPr>
          <p:cNvPr id="13" name="Text Placeholder 46">
            <a:extLst>
              <a:ext uri="{FF2B5EF4-FFF2-40B4-BE49-F238E27FC236}">
                <a16:creationId xmlns:a16="http://schemas.microsoft.com/office/drawing/2014/main" id="{F605970D-18E5-B54C-97CD-04AFF5329511}"/>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Palatino Linotype" panose="02040502050505030304" pitchFamily="18" charset="0"/>
              </a:defRPr>
            </a:lvl1pPr>
          </a:lstStyle>
          <a:p>
            <a:pPr lvl="0"/>
            <a:r>
              <a:rPr lang="en-US" dirty="0"/>
              <a:t>Type here to enter the presentation section name.</a:t>
            </a:r>
          </a:p>
        </p:txBody>
      </p:sp>
      <p:sp>
        <p:nvSpPr>
          <p:cNvPr id="14" name="Text Placeholder 65">
            <a:extLst>
              <a:ext uri="{FF2B5EF4-FFF2-40B4-BE49-F238E27FC236}">
                <a16:creationId xmlns:a16="http://schemas.microsoft.com/office/drawing/2014/main" id="{0276F29D-3553-1C46-9B53-599636FDC7E3}"/>
              </a:ext>
            </a:extLst>
          </p:cNvPr>
          <p:cNvSpPr>
            <a:spLocks noGrp="1"/>
          </p:cNvSpPr>
          <p:nvPr>
            <p:ph type="body" sz="quarter" idx="14" hasCustomPrompt="1"/>
          </p:nvPr>
        </p:nvSpPr>
        <p:spPr>
          <a:xfrm>
            <a:off x="190500" y="2665312"/>
            <a:ext cx="8763000" cy="2306738"/>
          </a:xfrm>
        </p:spPr>
        <p:txBody>
          <a:bodyPr anchor="ctr">
            <a:normAutofit/>
          </a:bodyPr>
          <a:lstStyle>
            <a:lvl1pPr marL="0" indent="0" algn="ctr">
              <a:buNone/>
              <a:defRPr sz="1800" b="0" i="0">
                <a:solidFill>
                  <a:schemeClr val="bg1"/>
                </a:solidFill>
                <a:latin typeface="Palatino Linotype" panose="02040502050505030304" pitchFamily="18" charset="0"/>
              </a:defRPr>
            </a:lvl1pPr>
            <a:lvl2pPr algn="ctr">
              <a:defRPr sz="1800" b="0" i="0">
                <a:solidFill>
                  <a:schemeClr val="bg1"/>
                </a:solidFill>
                <a:latin typeface="Palatino Linotype" panose="02040502050505030304" pitchFamily="18" charset="0"/>
              </a:defRPr>
            </a:lvl2pPr>
            <a:lvl3pPr algn="ctr">
              <a:defRPr sz="1800" b="0" i="0">
                <a:solidFill>
                  <a:schemeClr val="bg1"/>
                </a:solidFill>
                <a:latin typeface="Palatino Linotype" panose="02040502050505030304" pitchFamily="18" charset="0"/>
              </a:defRPr>
            </a:lvl3pPr>
            <a:lvl4pPr algn="ctr">
              <a:defRPr sz="1800" b="0" i="0">
                <a:solidFill>
                  <a:schemeClr val="bg1"/>
                </a:solidFill>
                <a:latin typeface="Palatino Linotype" panose="02040502050505030304" pitchFamily="18" charset="0"/>
              </a:defRPr>
            </a:lvl4pPr>
            <a:lvl5pPr algn="ctr">
              <a:defRPr sz="1800" b="0" i="0">
                <a:solidFill>
                  <a:schemeClr val="bg1"/>
                </a:solidFill>
                <a:latin typeface="Palatino Linotype" panose="02040502050505030304"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28526065"/>
      </p:ext>
    </p:extLst>
  </p:cSld>
  <p:clrMapOvr>
    <a:masterClrMapping/>
  </p:clrMapOvr>
  <p:transition>
    <p:fade/>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Statement Slide w/ Image - Octagon Frame">
    <p:bg>
      <p:bgPr>
        <a:solidFill>
          <a:schemeClr val="accent1"/>
        </a:solidFill>
        <a:effectLst/>
      </p:bgPr>
    </p:bg>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78CF2D70-CAE4-C64F-A07B-1295B05DD6EA}"/>
              </a:ext>
            </a:extLst>
          </p:cNvPr>
          <p:cNvSpPr/>
          <p:nvPr userDrawn="1"/>
        </p:nvSpPr>
        <p:spPr>
          <a:xfrm>
            <a:off x="4743450" y="459486"/>
            <a:ext cx="4221514" cy="4224528"/>
          </a:xfrm>
          <a:custGeom>
            <a:avLst/>
            <a:gdLst>
              <a:gd name="connsiteX0" fmla="*/ 155686 w 5638800"/>
              <a:gd name="connsiteY0" fmla="*/ 0 h 6404335"/>
              <a:gd name="connsiteX1" fmla="*/ 5483112 w 5638800"/>
              <a:gd name="connsiteY1" fmla="*/ 0 h 6404335"/>
              <a:gd name="connsiteX2" fmla="*/ 5483180 w 5638800"/>
              <a:gd name="connsiteY2" fmla="*/ 0 h 6404335"/>
              <a:gd name="connsiteX3" fmla="*/ 5638798 w 5638800"/>
              <a:gd name="connsiteY3" fmla="*/ 155752 h 6404335"/>
              <a:gd name="connsiteX4" fmla="*/ 5638798 w 5638800"/>
              <a:gd name="connsiteY4" fmla="*/ 1309374 h 6404335"/>
              <a:gd name="connsiteX5" fmla="*/ 5638798 w 5638800"/>
              <a:gd name="connsiteY5" fmla="*/ 1751217 h 6404335"/>
              <a:gd name="connsiteX6" fmla="*/ 5638798 w 5638800"/>
              <a:gd name="connsiteY6" fmla="*/ 3067680 h 6404335"/>
              <a:gd name="connsiteX7" fmla="*/ 5638800 w 5638800"/>
              <a:gd name="connsiteY7" fmla="*/ 3067680 h 6404335"/>
              <a:gd name="connsiteX8" fmla="*/ 5638800 w 5638800"/>
              <a:gd name="connsiteY8" fmla="*/ 4324774 h 6404335"/>
              <a:gd name="connsiteX9" fmla="*/ 5574261 w 5638800"/>
              <a:gd name="connsiteY9" fmla="*/ 4451023 h 6404335"/>
              <a:gd name="connsiteX10" fmla="*/ 2910548 w 5638800"/>
              <a:gd name="connsiteY10" fmla="*/ 6374897 h 6404335"/>
              <a:gd name="connsiteX11" fmla="*/ 2728256 w 5638800"/>
              <a:gd name="connsiteY11" fmla="*/ 6374897 h 6404335"/>
              <a:gd name="connsiteX12" fmla="*/ 64542 w 5638800"/>
              <a:gd name="connsiteY12" fmla="*/ 4451023 h 6404335"/>
              <a:gd name="connsiteX13" fmla="*/ 2 w 5638800"/>
              <a:gd name="connsiteY13" fmla="*/ 4324774 h 6404335"/>
              <a:gd name="connsiteX14" fmla="*/ 2 w 5638800"/>
              <a:gd name="connsiteY14" fmla="*/ 3637854 h 6404335"/>
              <a:gd name="connsiteX15" fmla="*/ 0 w 5638800"/>
              <a:gd name="connsiteY15" fmla="*/ 3637854 h 6404335"/>
              <a:gd name="connsiteX16" fmla="*/ 0 w 5638800"/>
              <a:gd name="connsiteY16" fmla="*/ 1751217 h 6404335"/>
              <a:gd name="connsiteX17" fmla="*/ 0 w 5638800"/>
              <a:gd name="connsiteY17" fmla="*/ 1309374 h 6404335"/>
              <a:gd name="connsiteX18" fmla="*/ 0 w 5638800"/>
              <a:gd name="connsiteY18" fmla="*/ 155752 h 6404335"/>
              <a:gd name="connsiteX19" fmla="*/ 0 w 5638800"/>
              <a:gd name="connsiteY19" fmla="*/ 155686 h 6404335"/>
              <a:gd name="connsiteX20" fmla="*/ 155686 w 5638800"/>
              <a:gd name="connsiteY20" fmla="*/ 0 h 6404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38800" h="6404335">
                <a:moveTo>
                  <a:pt x="155686" y="0"/>
                </a:moveTo>
                <a:lnTo>
                  <a:pt x="5483112" y="0"/>
                </a:lnTo>
                <a:cubicBezTo>
                  <a:pt x="5483132" y="0"/>
                  <a:pt x="5483159" y="0"/>
                  <a:pt x="5483180" y="0"/>
                </a:cubicBezTo>
                <a:cubicBezTo>
                  <a:pt x="5569162" y="36"/>
                  <a:pt x="5638832" y="69770"/>
                  <a:pt x="5638798" y="155752"/>
                </a:cubicBezTo>
                <a:lnTo>
                  <a:pt x="5638798" y="1309374"/>
                </a:lnTo>
                <a:lnTo>
                  <a:pt x="5638798" y="1751217"/>
                </a:lnTo>
                <a:lnTo>
                  <a:pt x="5638798" y="3067680"/>
                </a:lnTo>
                <a:lnTo>
                  <a:pt x="5638800" y="3067680"/>
                </a:lnTo>
                <a:lnTo>
                  <a:pt x="5638800" y="4324774"/>
                </a:lnTo>
                <a:cubicBezTo>
                  <a:pt x="5638814" y="4374780"/>
                  <a:pt x="5614802" y="4421749"/>
                  <a:pt x="5574261" y="4451023"/>
                </a:cubicBezTo>
                <a:lnTo>
                  <a:pt x="2910548" y="6374897"/>
                </a:lnTo>
                <a:cubicBezTo>
                  <a:pt x="2856124" y="6414148"/>
                  <a:pt x="2782681" y="6414148"/>
                  <a:pt x="2728256" y="6374897"/>
                </a:cubicBezTo>
                <a:lnTo>
                  <a:pt x="64542" y="4451023"/>
                </a:lnTo>
                <a:cubicBezTo>
                  <a:pt x="24001" y="4421749"/>
                  <a:pt x="-11" y="4374780"/>
                  <a:pt x="2" y="4324774"/>
                </a:cubicBezTo>
                <a:lnTo>
                  <a:pt x="2" y="3637854"/>
                </a:lnTo>
                <a:lnTo>
                  <a:pt x="0" y="3637854"/>
                </a:lnTo>
                <a:lnTo>
                  <a:pt x="0" y="1751217"/>
                </a:lnTo>
                <a:lnTo>
                  <a:pt x="0" y="1309374"/>
                </a:lnTo>
                <a:lnTo>
                  <a:pt x="0" y="155752"/>
                </a:lnTo>
                <a:cubicBezTo>
                  <a:pt x="0" y="155729"/>
                  <a:pt x="0" y="155707"/>
                  <a:pt x="0" y="155686"/>
                </a:cubicBezTo>
                <a:cubicBezTo>
                  <a:pt x="0" y="69702"/>
                  <a:pt x="69702" y="0"/>
                  <a:pt x="15568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Palatino Linotype" panose="02040502050505030304" pitchFamily="18" charset="0"/>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Palatino Linotype" panose="02040502050505030304" pitchFamily="18" charset="0"/>
              </a:defRPr>
            </a:lvl1pPr>
          </a:lstStyle>
          <a:p>
            <a:r>
              <a:rPr lang="en-US"/>
              <a:t>©2022 Girl Scouts of the USA. All Rights Reserved.  Not for public distribution.</a:t>
            </a:r>
            <a:endParaRPr lang="en-US" dirty="0"/>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Statement Slide w/ Image - Octagon Frame | Pennant Shape</a:t>
            </a:r>
          </a:p>
        </p:txBody>
      </p:sp>
      <p:sp>
        <p:nvSpPr>
          <p:cNvPr id="12" name="Picture Placeholder 9">
            <a:extLst>
              <a:ext uri="{FF2B5EF4-FFF2-40B4-BE49-F238E27FC236}">
                <a16:creationId xmlns:a16="http://schemas.microsoft.com/office/drawing/2014/main" id="{DE2FFCB5-49EB-314E-B71E-81AE016A5E83}"/>
              </a:ext>
            </a:extLst>
          </p:cNvPr>
          <p:cNvSpPr>
            <a:spLocks noGrp="1" noChangeAspect="1"/>
          </p:cNvSpPr>
          <p:nvPr>
            <p:ph type="pic" sz="quarter" idx="21" hasCustomPrompt="1"/>
          </p:nvPr>
        </p:nvSpPr>
        <p:spPr>
          <a:xfrm>
            <a:off x="197502" y="459486"/>
            <a:ext cx="4222098" cy="4224528"/>
          </a:xfrm>
          <a:custGeom>
            <a:avLst/>
            <a:gdLst>
              <a:gd name="connsiteX0" fmla="*/ 1460625 w 4203821"/>
              <a:gd name="connsiteY0" fmla="*/ 0 h 4808560"/>
              <a:gd name="connsiteX1" fmla="*/ 1712914 w 4203821"/>
              <a:gd name="connsiteY1" fmla="*/ 0 h 4808560"/>
              <a:gd name="connsiteX2" fmla="*/ 2297693 w 4203821"/>
              <a:gd name="connsiteY2" fmla="*/ 0 h 4808560"/>
              <a:gd name="connsiteX3" fmla="*/ 2743196 w 4203821"/>
              <a:gd name="connsiteY3" fmla="*/ 0 h 4808560"/>
              <a:gd name="connsiteX4" fmla="*/ 2872120 w 4203821"/>
              <a:gd name="connsiteY4" fmla="*/ 53207 h 4808560"/>
              <a:gd name="connsiteX5" fmla="*/ 4149591 w 4203821"/>
              <a:gd name="connsiteY5" fmla="*/ 1321472 h 4808560"/>
              <a:gd name="connsiteX6" fmla="*/ 4203821 w 4203821"/>
              <a:gd name="connsiteY6" fmla="*/ 1451930 h 4808560"/>
              <a:gd name="connsiteX7" fmla="*/ 4203821 w 4203821"/>
              <a:gd name="connsiteY7" fmla="*/ 3290633 h 4808560"/>
              <a:gd name="connsiteX8" fmla="*/ 4152661 w 4203821"/>
              <a:gd name="connsiteY8" fmla="*/ 3417511 h 4808560"/>
              <a:gd name="connsiteX9" fmla="*/ 2873143 w 4203821"/>
              <a:gd name="connsiteY9" fmla="*/ 4752284 h 4808560"/>
              <a:gd name="connsiteX10" fmla="*/ 2740638 w 4203821"/>
              <a:gd name="connsiteY10" fmla="*/ 4808560 h 4808560"/>
              <a:gd name="connsiteX11" fmla="*/ 2297693 w 4203821"/>
              <a:gd name="connsiteY11" fmla="*/ 4808560 h 4808560"/>
              <a:gd name="connsiteX12" fmla="*/ 1712914 w 4203821"/>
              <a:gd name="connsiteY12" fmla="*/ 4808560 h 4808560"/>
              <a:gd name="connsiteX13" fmla="*/ 1463695 w 4203821"/>
              <a:gd name="connsiteY13" fmla="*/ 4808560 h 4808560"/>
              <a:gd name="connsiteX14" fmla="*/ 1331190 w 4203821"/>
              <a:gd name="connsiteY14" fmla="*/ 4752284 h 4808560"/>
              <a:gd name="connsiteX15" fmla="*/ 51160 w 4203821"/>
              <a:gd name="connsiteY15" fmla="*/ 3417511 h 4808560"/>
              <a:gd name="connsiteX16" fmla="*/ 0 w 4203821"/>
              <a:gd name="connsiteY16" fmla="*/ 3290633 h 4808560"/>
              <a:gd name="connsiteX17" fmla="*/ 0 w 4203821"/>
              <a:gd name="connsiteY17" fmla="*/ 1451930 h 4808560"/>
              <a:gd name="connsiteX18" fmla="*/ 54230 w 4203821"/>
              <a:gd name="connsiteY18" fmla="*/ 1321472 h 4808560"/>
              <a:gd name="connsiteX19" fmla="*/ 1331190 w 4203821"/>
              <a:gd name="connsiteY19" fmla="*/ 53207 h 4808560"/>
              <a:gd name="connsiteX20" fmla="*/ 1460625 w 4203821"/>
              <a:gd name="connsiteY20" fmla="*/ 0 h 480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3821" h="4808560">
                <a:moveTo>
                  <a:pt x="1460625" y="0"/>
                </a:moveTo>
                <a:lnTo>
                  <a:pt x="1712914" y="0"/>
                </a:lnTo>
                <a:lnTo>
                  <a:pt x="2297693" y="0"/>
                </a:lnTo>
                <a:lnTo>
                  <a:pt x="2743196" y="0"/>
                </a:lnTo>
                <a:cubicBezTo>
                  <a:pt x="2791286" y="0"/>
                  <a:pt x="2837842" y="19441"/>
                  <a:pt x="2872120" y="53207"/>
                </a:cubicBezTo>
                <a:lnTo>
                  <a:pt x="4149591" y="1321472"/>
                </a:lnTo>
                <a:cubicBezTo>
                  <a:pt x="4184380" y="1356261"/>
                  <a:pt x="4203821" y="1402816"/>
                  <a:pt x="4203821" y="1451930"/>
                </a:cubicBezTo>
                <a:lnTo>
                  <a:pt x="4203821" y="3290633"/>
                </a:lnTo>
                <a:cubicBezTo>
                  <a:pt x="4203821" y="3337701"/>
                  <a:pt x="4185403" y="3383233"/>
                  <a:pt x="4152661" y="3417511"/>
                </a:cubicBezTo>
                <a:lnTo>
                  <a:pt x="2873143" y="4752284"/>
                </a:lnTo>
                <a:cubicBezTo>
                  <a:pt x="2838354" y="4788096"/>
                  <a:pt x="2790775" y="4808560"/>
                  <a:pt x="2740638" y="4808560"/>
                </a:cubicBezTo>
                <a:lnTo>
                  <a:pt x="2297693" y="4808560"/>
                </a:lnTo>
                <a:lnTo>
                  <a:pt x="1712914" y="4808560"/>
                </a:lnTo>
                <a:lnTo>
                  <a:pt x="1463695" y="4808560"/>
                </a:lnTo>
                <a:cubicBezTo>
                  <a:pt x="1413558" y="4808560"/>
                  <a:pt x="1365979" y="4788096"/>
                  <a:pt x="1331190" y="4752284"/>
                </a:cubicBezTo>
                <a:lnTo>
                  <a:pt x="51160" y="3417511"/>
                </a:lnTo>
                <a:cubicBezTo>
                  <a:pt x="18418" y="3383233"/>
                  <a:pt x="0" y="3338212"/>
                  <a:pt x="0" y="3290633"/>
                </a:cubicBezTo>
                <a:lnTo>
                  <a:pt x="0" y="1451930"/>
                </a:lnTo>
                <a:cubicBezTo>
                  <a:pt x="0" y="1402816"/>
                  <a:pt x="19441" y="1355749"/>
                  <a:pt x="54230" y="1321472"/>
                </a:cubicBezTo>
                <a:lnTo>
                  <a:pt x="1331190" y="53207"/>
                </a:lnTo>
                <a:cubicBezTo>
                  <a:pt x="1365467" y="18929"/>
                  <a:pt x="1412023" y="0"/>
                  <a:pt x="1460625" y="0"/>
                </a:cubicBezTo>
                <a:close/>
              </a:path>
            </a:pathLst>
          </a:custGeom>
          <a:solidFill>
            <a:schemeClr val="tx2"/>
          </a:solidFill>
        </p:spPr>
        <p:txBody>
          <a:bodyPr wrap="square" anchor="ctr">
            <a:noAutofit/>
          </a:bodyPr>
          <a:lstStyle>
            <a:lvl1pPr marL="0" indent="0" algn="ctr">
              <a:buNone/>
              <a:defRPr b="0" i="0">
                <a:latin typeface="Palatino Linotype" panose="02040502050505030304" pitchFamily="18" charset="0"/>
              </a:defRPr>
            </a:lvl1pPr>
          </a:lstStyle>
          <a:p>
            <a:r>
              <a:rPr lang="en-US" dirty="0"/>
              <a:t>Click icon to add image</a:t>
            </a:r>
          </a:p>
        </p:txBody>
      </p:sp>
      <p:sp>
        <p:nvSpPr>
          <p:cNvPr id="14" name="TextBox 13">
            <a:extLst>
              <a:ext uri="{FF2B5EF4-FFF2-40B4-BE49-F238E27FC236}">
                <a16:creationId xmlns:a16="http://schemas.microsoft.com/office/drawing/2014/main" id="{F007F237-41E2-9748-9416-A44F2C5DA3FC}"/>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p>
          <a:p>
            <a:pPr algn="l"/>
            <a:r>
              <a:rPr lang="en-US" sz="800" b="0" i="0" dirty="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Octagon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Right-side Body Copy</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20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
        <p:nvSpPr>
          <p:cNvPr id="15" name="Title 5">
            <a:extLst>
              <a:ext uri="{FF2B5EF4-FFF2-40B4-BE49-F238E27FC236}">
                <a16:creationId xmlns:a16="http://schemas.microsoft.com/office/drawing/2014/main" id="{F3DE19F5-08C1-3A45-95F8-24A841D7C9DE}"/>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Palatino Linotype" panose="02040502050505030304"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3" name="Text Placeholder 46">
            <a:extLst>
              <a:ext uri="{FF2B5EF4-FFF2-40B4-BE49-F238E27FC236}">
                <a16:creationId xmlns:a16="http://schemas.microsoft.com/office/drawing/2014/main" id="{935FBE67-C48B-8A40-8462-B825B899EE47}"/>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Palatino Linotype" panose="02040502050505030304"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31931722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Statement Slide w/ Image - Octagon Frame v2">
    <p:bg>
      <p:bgPr>
        <a:solidFill>
          <a:schemeClr val="accent1"/>
        </a:solidFill>
        <a:effectLst/>
      </p:bgPr>
    </p:bg>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78CF2D70-CAE4-C64F-A07B-1295B05DD6EA}"/>
              </a:ext>
            </a:extLst>
          </p:cNvPr>
          <p:cNvSpPr/>
          <p:nvPr userDrawn="1"/>
        </p:nvSpPr>
        <p:spPr>
          <a:xfrm>
            <a:off x="198086" y="459486"/>
            <a:ext cx="4221514" cy="4224528"/>
          </a:xfrm>
          <a:custGeom>
            <a:avLst/>
            <a:gdLst>
              <a:gd name="connsiteX0" fmla="*/ 155686 w 5638800"/>
              <a:gd name="connsiteY0" fmla="*/ 0 h 6404335"/>
              <a:gd name="connsiteX1" fmla="*/ 5483112 w 5638800"/>
              <a:gd name="connsiteY1" fmla="*/ 0 h 6404335"/>
              <a:gd name="connsiteX2" fmla="*/ 5483180 w 5638800"/>
              <a:gd name="connsiteY2" fmla="*/ 0 h 6404335"/>
              <a:gd name="connsiteX3" fmla="*/ 5638798 w 5638800"/>
              <a:gd name="connsiteY3" fmla="*/ 155752 h 6404335"/>
              <a:gd name="connsiteX4" fmla="*/ 5638798 w 5638800"/>
              <a:gd name="connsiteY4" fmla="*/ 1309374 h 6404335"/>
              <a:gd name="connsiteX5" fmla="*/ 5638798 w 5638800"/>
              <a:gd name="connsiteY5" fmla="*/ 1751217 h 6404335"/>
              <a:gd name="connsiteX6" fmla="*/ 5638798 w 5638800"/>
              <a:gd name="connsiteY6" fmla="*/ 3067680 h 6404335"/>
              <a:gd name="connsiteX7" fmla="*/ 5638800 w 5638800"/>
              <a:gd name="connsiteY7" fmla="*/ 3067680 h 6404335"/>
              <a:gd name="connsiteX8" fmla="*/ 5638800 w 5638800"/>
              <a:gd name="connsiteY8" fmla="*/ 4324774 h 6404335"/>
              <a:gd name="connsiteX9" fmla="*/ 5574261 w 5638800"/>
              <a:gd name="connsiteY9" fmla="*/ 4451023 h 6404335"/>
              <a:gd name="connsiteX10" fmla="*/ 2910548 w 5638800"/>
              <a:gd name="connsiteY10" fmla="*/ 6374897 h 6404335"/>
              <a:gd name="connsiteX11" fmla="*/ 2728256 w 5638800"/>
              <a:gd name="connsiteY11" fmla="*/ 6374897 h 6404335"/>
              <a:gd name="connsiteX12" fmla="*/ 64542 w 5638800"/>
              <a:gd name="connsiteY12" fmla="*/ 4451023 h 6404335"/>
              <a:gd name="connsiteX13" fmla="*/ 2 w 5638800"/>
              <a:gd name="connsiteY13" fmla="*/ 4324774 h 6404335"/>
              <a:gd name="connsiteX14" fmla="*/ 2 w 5638800"/>
              <a:gd name="connsiteY14" fmla="*/ 3637854 h 6404335"/>
              <a:gd name="connsiteX15" fmla="*/ 0 w 5638800"/>
              <a:gd name="connsiteY15" fmla="*/ 3637854 h 6404335"/>
              <a:gd name="connsiteX16" fmla="*/ 0 w 5638800"/>
              <a:gd name="connsiteY16" fmla="*/ 1751217 h 6404335"/>
              <a:gd name="connsiteX17" fmla="*/ 0 w 5638800"/>
              <a:gd name="connsiteY17" fmla="*/ 1309374 h 6404335"/>
              <a:gd name="connsiteX18" fmla="*/ 0 w 5638800"/>
              <a:gd name="connsiteY18" fmla="*/ 155752 h 6404335"/>
              <a:gd name="connsiteX19" fmla="*/ 0 w 5638800"/>
              <a:gd name="connsiteY19" fmla="*/ 155686 h 6404335"/>
              <a:gd name="connsiteX20" fmla="*/ 155686 w 5638800"/>
              <a:gd name="connsiteY20" fmla="*/ 0 h 6404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38800" h="6404335">
                <a:moveTo>
                  <a:pt x="155686" y="0"/>
                </a:moveTo>
                <a:lnTo>
                  <a:pt x="5483112" y="0"/>
                </a:lnTo>
                <a:cubicBezTo>
                  <a:pt x="5483132" y="0"/>
                  <a:pt x="5483159" y="0"/>
                  <a:pt x="5483180" y="0"/>
                </a:cubicBezTo>
                <a:cubicBezTo>
                  <a:pt x="5569162" y="36"/>
                  <a:pt x="5638832" y="69770"/>
                  <a:pt x="5638798" y="155752"/>
                </a:cubicBezTo>
                <a:lnTo>
                  <a:pt x="5638798" y="1309374"/>
                </a:lnTo>
                <a:lnTo>
                  <a:pt x="5638798" y="1751217"/>
                </a:lnTo>
                <a:lnTo>
                  <a:pt x="5638798" y="3067680"/>
                </a:lnTo>
                <a:lnTo>
                  <a:pt x="5638800" y="3067680"/>
                </a:lnTo>
                <a:lnTo>
                  <a:pt x="5638800" y="4324774"/>
                </a:lnTo>
                <a:cubicBezTo>
                  <a:pt x="5638814" y="4374780"/>
                  <a:pt x="5614802" y="4421749"/>
                  <a:pt x="5574261" y="4451023"/>
                </a:cubicBezTo>
                <a:lnTo>
                  <a:pt x="2910548" y="6374897"/>
                </a:lnTo>
                <a:cubicBezTo>
                  <a:pt x="2856124" y="6414148"/>
                  <a:pt x="2782681" y="6414148"/>
                  <a:pt x="2728256" y="6374897"/>
                </a:cubicBezTo>
                <a:lnTo>
                  <a:pt x="64542" y="4451023"/>
                </a:lnTo>
                <a:cubicBezTo>
                  <a:pt x="24001" y="4421749"/>
                  <a:pt x="-11" y="4374780"/>
                  <a:pt x="2" y="4324774"/>
                </a:cubicBezTo>
                <a:lnTo>
                  <a:pt x="2" y="3637854"/>
                </a:lnTo>
                <a:lnTo>
                  <a:pt x="0" y="3637854"/>
                </a:lnTo>
                <a:lnTo>
                  <a:pt x="0" y="1751217"/>
                </a:lnTo>
                <a:lnTo>
                  <a:pt x="0" y="1309374"/>
                </a:lnTo>
                <a:lnTo>
                  <a:pt x="0" y="155752"/>
                </a:lnTo>
                <a:cubicBezTo>
                  <a:pt x="0" y="155729"/>
                  <a:pt x="0" y="155707"/>
                  <a:pt x="0" y="155686"/>
                </a:cubicBezTo>
                <a:cubicBezTo>
                  <a:pt x="0" y="69702"/>
                  <a:pt x="69702" y="0"/>
                  <a:pt x="15568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Palatino Linotype" panose="02040502050505030304" pitchFamily="18" charset="0"/>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Palatino Linotype" panose="02040502050505030304" pitchFamily="18" charset="0"/>
              </a:defRPr>
            </a:lvl1pPr>
          </a:lstStyle>
          <a:p>
            <a:r>
              <a:rPr lang="en-US"/>
              <a:t>©2022 Girl Scouts of the USA. All Rights Reserved.  Not for public distribution.</a:t>
            </a:r>
            <a:endParaRPr lang="en-US" dirty="0"/>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Statement Slide w/ Image - Pennant Shape | Octagon Frame</a:t>
            </a:r>
          </a:p>
        </p:txBody>
      </p:sp>
      <p:sp>
        <p:nvSpPr>
          <p:cNvPr id="12" name="Picture Placeholder 9">
            <a:extLst>
              <a:ext uri="{FF2B5EF4-FFF2-40B4-BE49-F238E27FC236}">
                <a16:creationId xmlns:a16="http://schemas.microsoft.com/office/drawing/2014/main" id="{DE2FFCB5-49EB-314E-B71E-81AE016A5E83}"/>
              </a:ext>
            </a:extLst>
          </p:cNvPr>
          <p:cNvSpPr>
            <a:spLocks noGrp="1" noChangeAspect="1"/>
          </p:cNvSpPr>
          <p:nvPr>
            <p:ph type="pic" sz="quarter" idx="21" hasCustomPrompt="1"/>
          </p:nvPr>
        </p:nvSpPr>
        <p:spPr>
          <a:xfrm>
            <a:off x="4730750" y="459486"/>
            <a:ext cx="4222098" cy="4224528"/>
          </a:xfrm>
          <a:custGeom>
            <a:avLst/>
            <a:gdLst>
              <a:gd name="connsiteX0" fmla="*/ 1460625 w 4203821"/>
              <a:gd name="connsiteY0" fmla="*/ 0 h 4808560"/>
              <a:gd name="connsiteX1" fmla="*/ 1712914 w 4203821"/>
              <a:gd name="connsiteY1" fmla="*/ 0 h 4808560"/>
              <a:gd name="connsiteX2" fmla="*/ 2297693 w 4203821"/>
              <a:gd name="connsiteY2" fmla="*/ 0 h 4808560"/>
              <a:gd name="connsiteX3" fmla="*/ 2743196 w 4203821"/>
              <a:gd name="connsiteY3" fmla="*/ 0 h 4808560"/>
              <a:gd name="connsiteX4" fmla="*/ 2872120 w 4203821"/>
              <a:gd name="connsiteY4" fmla="*/ 53207 h 4808560"/>
              <a:gd name="connsiteX5" fmla="*/ 4149591 w 4203821"/>
              <a:gd name="connsiteY5" fmla="*/ 1321472 h 4808560"/>
              <a:gd name="connsiteX6" fmla="*/ 4203821 w 4203821"/>
              <a:gd name="connsiteY6" fmla="*/ 1451930 h 4808560"/>
              <a:gd name="connsiteX7" fmla="*/ 4203821 w 4203821"/>
              <a:gd name="connsiteY7" fmla="*/ 3290633 h 4808560"/>
              <a:gd name="connsiteX8" fmla="*/ 4152661 w 4203821"/>
              <a:gd name="connsiteY8" fmla="*/ 3417511 h 4808560"/>
              <a:gd name="connsiteX9" fmla="*/ 2873143 w 4203821"/>
              <a:gd name="connsiteY9" fmla="*/ 4752284 h 4808560"/>
              <a:gd name="connsiteX10" fmla="*/ 2740638 w 4203821"/>
              <a:gd name="connsiteY10" fmla="*/ 4808560 h 4808560"/>
              <a:gd name="connsiteX11" fmla="*/ 2297693 w 4203821"/>
              <a:gd name="connsiteY11" fmla="*/ 4808560 h 4808560"/>
              <a:gd name="connsiteX12" fmla="*/ 1712914 w 4203821"/>
              <a:gd name="connsiteY12" fmla="*/ 4808560 h 4808560"/>
              <a:gd name="connsiteX13" fmla="*/ 1463695 w 4203821"/>
              <a:gd name="connsiteY13" fmla="*/ 4808560 h 4808560"/>
              <a:gd name="connsiteX14" fmla="*/ 1331190 w 4203821"/>
              <a:gd name="connsiteY14" fmla="*/ 4752284 h 4808560"/>
              <a:gd name="connsiteX15" fmla="*/ 51160 w 4203821"/>
              <a:gd name="connsiteY15" fmla="*/ 3417511 h 4808560"/>
              <a:gd name="connsiteX16" fmla="*/ 0 w 4203821"/>
              <a:gd name="connsiteY16" fmla="*/ 3290633 h 4808560"/>
              <a:gd name="connsiteX17" fmla="*/ 0 w 4203821"/>
              <a:gd name="connsiteY17" fmla="*/ 1451930 h 4808560"/>
              <a:gd name="connsiteX18" fmla="*/ 54230 w 4203821"/>
              <a:gd name="connsiteY18" fmla="*/ 1321472 h 4808560"/>
              <a:gd name="connsiteX19" fmla="*/ 1331190 w 4203821"/>
              <a:gd name="connsiteY19" fmla="*/ 53207 h 4808560"/>
              <a:gd name="connsiteX20" fmla="*/ 1460625 w 4203821"/>
              <a:gd name="connsiteY20" fmla="*/ 0 h 480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3821" h="4808560">
                <a:moveTo>
                  <a:pt x="1460625" y="0"/>
                </a:moveTo>
                <a:lnTo>
                  <a:pt x="1712914" y="0"/>
                </a:lnTo>
                <a:lnTo>
                  <a:pt x="2297693" y="0"/>
                </a:lnTo>
                <a:lnTo>
                  <a:pt x="2743196" y="0"/>
                </a:lnTo>
                <a:cubicBezTo>
                  <a:pt x="2791286" y="0"/>
                  <a:pt x="2837842" y="19441"/>
                  <a:pt x="2872120" y="53207"/>
                </a:cubicBezTo>
                <a:lnTo>
                  <a:pt x="4149591" y="1321472"/>
                </a:lnTo>
                <a:cubicBezTo>
                  <a:pt x="4184380" y="1356261"/>
                  <a:pt x="4203821" y="1402816"/>
                  <a:pt x="4203821" y="1451930"/>
                </a:cubicBezTo>
                <a:lnTo>
                  <a:pt x="4203821" y="3290633"/>
                </a:lnTo>
                <a:cubicBezTo>
                  <a:pt x="4203821" y="3337701"/>
                  <a:pt x="4185403" y="3383233"/>
                  <a:pt x="4152661" y="3417511"/>
                </a:cubicBezTo>
                <a:lnTo>
                  <a:pt x="2873143" y="4752284"/>
                </a:lnTo>
                <a:cubicBezTo>
                  <a:pt x="2838354" y="4788096"/>
                  <a:pt x="2790775" y="4808560"/>
                  <a:pt x="2740638" y="4808560"/>
                </a:cubicBezTo>
                <a:lnTo>
                  <a:pt x="2297693" y="4808560"/>
                </a:lnTo>
                <a:lnTo>
                  <a:pt x="1712914" y="4808560"/>
                </a:lnTo>
                <a:lnTo>
                  <a:pt x="1463695" y="4808560"/>
                </a:lnTo>
                <a:cubicBezTo>
                  <a:pt x="1413558" y="4808560"/>
                  <a:pt x="1365979" y="4788096"/>
                  <a:pt x="1331190" y="4752284"/>
                </a:cubicBezTo>
                <a:lnTo>
                  <a:pt x="51160" y="3417511"/>
                </a:lnTo>
                <a:cubicBezTo>
                  <a:pt x="18418" y="3383233"/>
                  <a:pt x="0" y="3338212"/>
                  <a:pt x="0" y="3290633"/>
                </a:cubicBezTo>
                <a:lnTo>
                  <a:pt x="0" y="1451930"/>
                </a:lnTo>
                <a:cubicBezTo>
                  <a:pt x="0" y="1402816"/>
                  <a:pt x="19441" y="1355749"/>
                  <a:pt x="54230" y="1321472"/>
                </a:cubicBezTo>
                <a:lnTo>
                  <a:pt x="1331190" y="53207"/>
                </a:lnTo>
                <a:cubicBezTo>
                  <a:pt x="1365467" y="18929"/>
                  <a:pt x="1412023" y="0"/>
                  <a:pt x="1460625" y="0"/>
                </a:cubicBezTo>
                <a:close/>
              </a:path>
            </a:pathLst>
          </a:custGeom>
          <a:solidFill>
            <a:schemeClr val="tx2"/>
          </a:solidFill>
        </p:spPr>
        <p:txBody>
          <a:bodyPr wrap="square" anchor="ctr">
            <a:noAutofit/>
          </a:bodyPr>
          <a:lstStyle>
            <a:lvl1pPr marL="0" indent="0" algn="ctr">
              <a:buNone/>
              <a:defRPr b="0" i="0">
                <a:latin typeface="Palatino Linotype" panose="02040502050505030304" pitchFamily="18" charset="0"/>
              </a:defRPr>
            </a:lvl1pPr>
          </a:lstStyle>
          <a:p>
            <a:r>
              <a:rPr lang="en-US" dirty="0"/>
              <a:t>Click icon to add image</a:t>
            </a:r>
          </a:p>
        </p:txBody>
      </p:sp>
      <p:sp>
        <p:nvSpPr>
          <p:cNvPr id="14" name="TextBox 13">
            <a:extLst>
              <a:ext uri="{FF2B5EF4-FFF2-40B4-BE49-F238E27FC236}">
                <a16:creationId xmlns:a16="http://schemas.microsoft.com/office/drawing/2014/main" id="{F007F237-41E2-9748-9416-A44F2C5DA3FC}"/>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p>
          <a:p>
            <a:pPr algn="l"/>
            <a:r>
              <a:rPr lang="en-US" sz="800" b="0" i="0" dirty="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Right-side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Octagon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Left-side Body Copy</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WeigWeight</a:t>
            </a:r>
            <a:r>
              <a:rPr lang="en-US" sz="800" b="0" i="0" dirty="0">
                <a:solidFill>
                  <a:srgbClr val="808080"/>
                </a:solidFill>
                <a:latin typeface="Palatino Linotype" panose="02040502050505030304" pitchFamily="18" charset="0"/>
              </a:rPr>
              <a: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20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
        <p:nvSpPr>
          <p:cNvPr id="15" name="Title 5">
            <a:extLst>
              <a:ext uri="{FF2B5EF4-FFF2-40B4-BE49-F238E27FC236}">
                <a16:creationId xmlns:a16="http://schemas.microsoft.com/office/drawing/2014/main" id="{F3DE19F5-08C1-3A45-95F8-24A841D7C9DE}"/>
              </a:ext>
            </a:extLst>
          </p:cNvPr>
          <p:cNvSpPr>
            <a:spLocks noGrp="1"/>
          </p:cNvSpPr>
          <p:nvPr>
            <p:ph type="title" hasCustomPrompt="1"/>
          </p:nvPr>
        </p:nvSpPr>
        <p:spPr>
          <a:xfrm>
            <a:off x="207440"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Palatino Linotype" panose="02040502050505030304"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3" name="Text Placeholder 46">
            <a:extLst>
              <a:ext uri="{FF2B5EF4-FFF2-40B4-BE49-F238E27FC236}">
                <a16:creationId xmlns:a16="http://schemas.microsoft.com/office/drawing/2014/main" id="{935FBE67-C48B-8A40-8462-B825B899EE47}"/>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Palatino Linotype" panose="02040502050505030304"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20689557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Split Statement Slide w/ Image - Octagon Frame">
    <p:bg>
      <p:bgPr>
        <a:solidFill>
          <a:schemeClr val="accent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D3968D8-BDD8-BF4E-AD4C-EC8A3F4214AC}"/>
              </a:ext>
            </a:extLst>
          </p:cNvPr>
          <p:cNvSpPr/>
          <p:nvPr userDrawn="1"/>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10" name="Freeform 9">
            <a:extLst>
              <a:ext uri="{FF2B5EF4-FFF2-40B4-BE49-F238E27FC236}">
                <a16:creationId xmlns:a16="http://schemas.microsoft.com/office/drawing/2014/main" id="{FBD2DB7F-80C5-C547-AECE-6A9572C1117E}"/>
              </a:ext>
            </a:extLst>
          </p:cNvPr>
          <p:cNvSpPr/>
          <p:nvPr userDrawn="1"/>
        </p:nvSpPr>
        <p:spPr>
          <a:xfrm>
            <a:off x="4743450" y="459486"/>
            <a:ext cx="4221514" cy="4224528"/>
          </a:xfrm>
          <a:custGeom>
            <a:avLst/>
            <a:gdLst>
              <a:gd name="connsiteX0" fmla="*/ 155686 w 5638800"/>
              <a:gd name="connsiteY0" fmla="*/ 0 h 6404335"/>
              <a:gd name="connsiteX1" fmla="*/ 5483112 w 5638800"/>
              <a:gd name="connsiteY1" fmla="*/ 0 h 6404335"/>
              <a:gd name="connsiteX2" fmla="*/ 5483180 w 5638800"/>
              <a:gd name="connsiteY2" fmla="*/ 0 h 6404335"/>
              <a:gd name="connsiteX3" fmla="*/ 5638798 w 5638800"/>
              <a:gd name="connsiteY3" fmla="*/ 155752 h 6404335"/>
              <a:gd name="connsiteX4" fmla="*/ 5638798 w 5638800"/>
              <a:gd name="connsiteY4" fmla="*/ 1309374 h 6404335"/>
              <a:gd name="connsiteX5" fmla="*/ 5638798 w 5638800"/>
              <a:gd name="connsiteY5" fmla="*/ 1751217 h 6404335"/>
              <a:gd name="connsiteX6" fmla="*/ 5638798 w 5638800"/>
              <a:gd name="connsiteY6" fmla="*/ 3067680 h 6404335"/>
              <a:gd name="connsiteX7" fmla="*/ 5638800 w 5638800"/>
              <a:gd name="connsiteY7" fmla="*/ 3067680 h 6404335"/>
              <a:gd name="connsiteX8" fmla="*/ 5638800 w 5638800"/>
              <a:gd name="connsiteY8" fmla="*/ 4324774 h 6404335"/>
              <a:gd name="connsiteX9" fmla="*/ 5574261 w 5638800"/>
              <a:gd name="connsiteY9" fmla="*/ 4451023 h 6404335"/>
              <a:gd name="connsiteX10" fmla="*/ 2910548 w 5638800"/>
              <a:gd name="connsiteY10" fmla="*/ 6374897 h 6404335"/>
              <a:gd name="connsiteX11" fmla="*/ 2728256 w 5638800"/>
              <a:gd name="connsiteY11" fmla="*/ 6374897 h 6404335"/>
              <a:gd name="connsiteX12" fmla="*/ 64542 w 5638800"/>
              <a:gd name="connsiteY12" fmla="*/ 4451023 h 6404335"/>
              <a:gd name="connsiteX13" fmla="*/ 2 w 5638800"/>
              <a:gd name="connsiteY13" fmla="*/ 4324774 h 6404335"/>
              <a:gd name="connsiteX14" fmla="*/ 2 w 5638800"/>
              <a:gd name="connsiteY14" fmla="*/ 3637854 h 6404335"/>
              <a:gd name="connsiteX15" fmla="*/ 0 w 5638800"/>
              <a:gd name="connsiteY15" fmla="*/ 3637854 h 6404335"/>
              <a:gd name="connsiteX16" fmla="*/ 0 w 5638800"/>
              <a:gd name="connsiteY16" fmla="*/ 1751217 h 6404335"/>
              <a:gd name="connsiteX17" fmla="*/ 0 w 5638800"/>
              <a:gd name="connsiteY17" fmla="*/ 1309374 h 6404335"/>
              <a:gd name="connsiteX18" fmla="*/ 0 w 5638800"/>
              <a:gd name="connsiteY18" fmla="*/ 155752 h 6404335"/>
              <a:gd name="connsiteX19" fmla="*/ 0 w 5638800"/>
              <a:gd name="connsiteY19" fmla="*/ 155686 h 6404335"/>
              <a:gd name="connsiteX20" fmla="*/ 155686 w 5638800"/>
              <a:gd name="connsiteY20" fmla="*/ 0 h 6404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38800" h="6404335">
                <a:moveTo>
                  <a:pt x="155686" y="0"/>
                </a:moveTo>
                <a:lnTo>
                  <a:pt x="5483112" y="0"/>
                </a:lnTo>
                <a:cubicBezTo>
                  <a:pt x="5483132" y="0"/>
                  <a:pt x="5483159" y="0"/>
                  <a:pt x="5483180" y="0"/>
                </a:cubicBezTo>
                <a:cubicBezTo>
                  <a:pt x="5569162" y="36"/>
                  <a:pt x="5638832" y="69770"/>
                  <a:pt x="5638798" y="155752"/>
                </a:cubicBezTo>
                <a:lnTo>
                  <a:pt x="5638798" y="1309374"/>
                </a:lnTo>
                <a:lnTo>
                  <a:pt x="5638798" y="1751217"/>
                </a:lnTo>
                <a:lnTo>
                  <a:pt x="5638798" y="3067680"/>
                </a:lnTo>
                <a:lnTo>
                  <a:pt x="5638800" y="3067680"/>
                </a:lnTo>
                <a:lnTo>
                  <a:pt x="5638800" y="4324774"/>
                </a:lnTo>
                <a:cubicBezTo>
                  <a:pt x="5638814" y="4374780"/>
                  <a:pt x="5614802" y="4421749"/>
                  <a:pt x="5574261" y="4451023"/>
                </a:cubicBezTo>
                <a:lnTo>
                  <a:pt x="2910548" y="6374897"/>
                </a:lnTo>
                <a:cubicBezTo>
                  <a:pt x="2856124" y="6414148"/>
                  <a:pt x="2782681" y="6414148"/>
                  <a:pt x="2728256" y="6374897"/>
                </a:cubicBezTo>
                <a:lnTo>
                  <a:pt x="64542" y="4451023"/>
                </a:lnTo>
                <a:cubicBezTo>
                  <a:pt x="24001" y="4421749"/>
                  <a:pt x="-11" y="4374780"/>
                  <a:pt x="2" y="4324774"/>
                </a:cubicBezTo>
                <a:lnTo>
                  <a:pt x="2" y="3637854"/>
                </a:lnTo>
                <a:lnTo>
                  <a:pt x="0" y="3637854"/>
                </a:lnTo>
                <a:lnTo>
                  <a:pt x="0" y="1751217"/>
                </a:lnTo>
                <a:lnTo>
                  <a:pt x="0" y="1309374"/>
                </a:lnTo>
                <a:lnTo>
                  <a:pt x="0" y="155752"/>
                </a:lnTo>
                <a:cubicBezTo>
                  <a:pt x="0" y="155729"/>
                  <a:pt x="0" y="155707"/>
                  <a:pt x="0" y="155686"/>
                </a:cubicBezTo>
                <a:cubicBezTo>
                  <a:pt x="0" y="69702"/>
                  <a:pt x="69702" y="0"/>
                  <a:pt x="15568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Palatino Linotype" panose="02040502050505030304" pitchFamily="18" charset="0"/>
            </a:endParaRPr>
          </a:p>
        </p:txBody>
      </p:sp>
      <p:sp>
        <p:nvSpPr>
          <p:cNvPr id="14" name="Picture Placeholder 9">
            <a:extLst>
              <a:ext uri="{FF2B5EF4-FFF2-40B4-BE49-F238E27FC236}">
                <a16:creationId xmlns:a16="http://schemas.microsoft.com/office/drawing/2014/main" id="{F04002A8-08C8-DD44-AB3B-0FD01227C852}"/>
              </a:ext>
            </a:extLst>
          </p:cNvPr>
          <p:cNvSpPr>
            <a:spLocks noGrp="1" noChangeAspect="1"/>
          </p:cNvSpPr>
          <p:nvPr>
            <p:ph type="pic" sz="quarter" idx="21" hasCustomPrompt="1"/>
          </p:nvPr>
        </p:nvSpPr>
        <p:spPr>
          <a:xfrm>
            <a:off x="197502" y="459486"/>
            <a:ext cx="4222098" cy="4224528"/>
          </a:xfrm>
          <a:custGeom>
            <a:avLst/>
            <a:gdLst>
              <a:gd name="connsiteX0" fmla="*/ 1460625 w 4203821"/>
              <a:gd name="connsiteY0" fmla="*/ 0 h 4808560"/>
              <a:gd name="connsiteX1" fmla="*/ 1712914 w 4203821"/>
              <a:gd name="connsiteY1" fmla="*/ 0 h 4808560"/>
              <a:gd name="connsiteX2" fmla="*/ 2297693 w 4203821"/>
              <a:gd name="connsiteY2" fmla="*/ 0 h 4808560"/>
              <a:gd name="connsiteX3" fmla="*/ 2743196 w 4203821"/>
              <a:gd name="connsiteY3" fmla="*/ 0 h 4808560"/>
              <a:gd name="connsiteX4" fmla="*/ 2872120 w 4203821"/>
              <a:gd name="connsiteY4" fmla="*/ 53207 h 4808560"/>
              <a:gd name="connsiteX5" fmla="*/ 4149591 w 4203821"/>
              <a:gd name="connsiteY5" fmla="*/ 1321472 h 4808560"/>
              <a:gd name="connsiteX6" fmla="*/ 4203821 w 4203821"/>
              <a:gd name="connsiteY6" fmla="*/ 1451930 h 4808560"/>
              <a:gd name="connsiteX7" fmla="*/ 4203821 w 4203821"/>
              <a:gd name="connsiteY7" fmla="*/ 3290633 h 4808560"/>
              <a:gd name="connsiteX8" fmla="*/ 4152661 w 4203821"/>
              <a:gd name="connsiteY8" fmla="*/ 3417511 h 4808560"/>
              <a:gd name="connsiteX9" fmla="*/ 2873143 w 4203821"/>
              <a:gd name="connsiteY9" fmla="*/ 4752284 h 4808560"/>
              <a:gd name="connsiteX10" fmla="*/ 2740638 w 4203821"/>
              <a:gd name="connsiteY10" fmla="*/ 4808560 h 4808560"/>
              <a:gd name="connsiteX11" fmla="*/ 2297693 w 4203821"/>
              <a:gd name="connsiteY11" fmla="*/ 4808560 h 4808560"/>
              <a:gd name="connsiteX12" fmla="*/ 1712914 w 4203821"/>
              <a:gd name="connsiteY12" fmla="*/ 4808560 h 4808560"/>
              <a:gd name="connsiteX13" fmla="*/ 1463695 w 4203821"/>
              <a:gd name="connsiteY13" fmla="*/ 4808560 h 4808560"/>
              <a:gd name="connsiteX14" fmla="*/ 1331190 w 4203821"/>
              <a:gd name="connsiteY14" fmla="*/ 4752284 h 4808560"/>
              <a:gd name="connsiteX15" fmla="*/ 51160 w 4203821"/>
              <a:gd name="connsiteY15" fmla="*/ 3417511 h 4808560"/>
              <a:gd name="connsiteX16" fmla="*/ 0 w 4203821"/>
              <a:gd name="connsiteY16" fmla="*/ 3290633 h 4808560"/>
              <a:gd name="connsiteX17" fmla="*/ 0 w 4203821"/>
              <a:gd name="connsiteY17" fmla="*/ 1451930 h 4808560"/>
              <a:gd name="connsiteX18" fmla="*/ 54230 w 4203821"/>
              <a:gd name="connsiteY18" fmla="*/ 1321472 h 4808560"/>
              <a:gd name="connsiteX19" fmla="*/ 1331190 w 4203821"/>
              <a:gd name="connsiteY19" fmla="*/ 53207 h 4808560"/>
              <a:gd name="connsiteX20" fmla="*/ 1460625 w 4203821"/>
              <a:gd name="connsiteY20" fmla="*/ 0 h 480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3821" h="4808560">
                <a:moveTo>
                  <a:pt x="1460625" y="0"/>
                </a:moveTo>
                <a:lnTo>
                  <a:pt x="1712914" y="0"/>
                </a:lnTo>
                <a:lnTo>
                  <a:pt x="2297693" y="0"/>
                </a:lnTo>
                <a:lnTo>
                  <a:pt x="2743196" y="0"/>
                </a:lnTo>
                <a:cubicBezTo>
                  <a:pt x="2791286" y="0"/>
                  <a:pt x="2837842" y="19441"/>
                  <a:pt x="2872120" y="53207"/>
                </a:cubicBezTo>
                <a:lnTo>
                  <a:pt x="4149591" y="1321472"/>
                </a:lnTo>
                <a:cubicBezTo>
                  <a:pt x="4184380" y="1356261"/>
                  <a:pt x="4203821" y="1402816"/>
                  <a:pt x="4203821" y="1451930"/>
                </a:cubicBezTo>
                <a:lnTo>
                  <a:pt x="4203821" y="3290633"/>
                </a:lnTo>
                <a:cubicBezTo>
                  <a:pt x="4203821" y="3337701"/>
                  <a:pt x="4185403" y="3383233"/>
                  <a:pt x="4152661" y="3417511"/>
                </a:cubicBezTo>
                <a:lnTo>
                  <a:pt x="2873143" y="4752284"/>
                </a:lnTo>
                <a:cubicBezTo>
                  <a:pt x="2838354" y="4788096"/>
                  <a:pt x="2790775" y="4808560"/>
                  <a:pt x="2740638" y="4808560"/>
                </a:cubicBezTo>
                <a:lnTo>
                  <a:pt x="2297693" y="4808560"/>
                </a:lnTo>
                <a:lnTo>
                  <a:pt x="1712914" y="4808560"/>
                </a:lnTo>
                <a:lnTo>
                  <a:pt x="1463695" y="4808560"/>
                </a:lnTo>
                <a:cubicBezTo>
                  <a:pt x="1413558" y="4808560"/>
                  <a:pt x="1365979" y="4788096"/>
                  <a:pt x="1331190" y="4752284"/>
                </a:cubicBezTo>
                <a:lnTo>
                  <a:pt x="51160" y="3417511"/>
                </a:lnTo>
                <a:cubicBezTo>
                  <a:pt x="18418" y="3383233"/>
                  <a:pt x="0" y="3338212"/>
                  <a:pt x="0" y="3290633"/>
                </a:cubicBezTo>
                <a:lnTo>
                  <a:pt x="0" y="1451930"/>
                </a:lnTo>
                <a:cubicBezTo>
                  <a:pt x="0" y="1402816"/>
                  <a:pt x="19441" y="1355749"/>
                  <a:pt x="54230" y="1321472"/>
                </a:cubicBezTo>
                <a:lnTo>
                  <a:pt x="1331190" y="53207"/>
                </a:lnTo>
                <a:cubicBezTo>
                  <a:pt x="1365467" y="18929"/>
                  <a:pt x="1412023" y="0"/>
                  <a:pt x="1460625" y="0"/>
                </a:cubicBezTo>
                <a:close/>
              </a:path>
            </a:pathLst>
          </a:custGeom>
          <a:solidFill>
            <a:schemeClr val="tx2"/>
          </a:solidFill>
        </p:spPr>
        <p:txBody>
          <a:bodyPr wrap="square" anchor="ctr">
            <a:noAutofit/>
          </a:bodyPr>
          <a:lstStyle>
            <a:lvl1pPr marL="0" indent="0" algn="ctr">
              <a:buNone/>
              <a:defRPr b="0" i="0">
                <a:latin typeface="Palatino Linotype" panose="02040502050505030304" pitchFamily="18" charset="0"/>
              </a:defRPr>
            </a:lvl1pPr>
          </a:lstStyle>
          <a:p>
            <a:r>
              <a:rPr lang="en-US" dirty="0"/>
              <a:t>Click icon to add image</a:t>
            </a:r>
          </a:p>
        </p:txBody>
      </p:sp>
      <p:sp>
        <p:nvSpPr>
          <p:cNvPr id="15" name="Text Placeholder 46">
            <a:extLst>
              <a:ext uri="{FF2B5EF4-FFF2-40B4-BE49-F238E27FC236}">
                <a16:creationId xmlns:a16="http://schemas.microsoft.com/office/drawing/2014/main" id="{9A82CC02-1B74-F749-BBFB-5C7342CA888A}"/>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bg1"/>
                </a:solidFill>
                <a:latin typeface="Palatino Linotype" panose="02040502050505030304" pitchFamily="18" charset="0"/>
              </a:defRPr>
            </a:lvl1pPr>
          </a:lstStyle>
          <a:p>
            <a:pPr lvl="0"/>
            <a:r>
              <a:rPr lang="en-US" dirty="0"/>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Palatino Linotype" panose="02040502050505030304" pitchFamily="18" charset="0"/>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Palatino Linotype" panose="02040502050505030304" pitchFamily="18" charset="0"/>
              </a:defRPr>
            </a:lvl1pPr>
          </a:lstStyle>
          <a:p>
            <a:r>
              <a:rPr lang="en-US"/>
              <a:t>©2022 Girl Scouts of the USA. All Rights Reserved.  Not for public distribution.</a:t>
            </a:r>
            <a:endParaRPr lang="en-US" dirty="0"/>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Split Statement Slide w/ Image - Octagon Frame | Pennant Shape</a:t>
            </a:r>
          </a:p>
        </p:txBody>
      </p:sp>
      <p:sp>
        <p:nvSpPr>
          <p:cNvPr id="17" name="TextBox 16">
            <a:extLst>
              <a:ext uri="{FF2B5EF4-FFF2-40B4-BE49-F238E27FC236}">
                <a16:creationId xmlns:a16="http://schemas.microsoft.com/office/drawing/2014/main" id="{0388AD35-5C69-B74A-91EA-99145E0E364A}"/>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p>
          <a:p>
            <a:pPr algn="l"/>
            <a:r>
              <a:rPr lang="en-US" sz="800" b="0" i="0" dirty="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White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Octagon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Right-side Body Copy</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WeiWeight</a:t>
            </a:r>
            <a:r>
              <a:rPr lang="en-US" sz="800" b="0" i="0" dirty="0">
                <a:solidFill>
                  <a:srgbClr val="808080"/>
                </a:solidFill>
                <a:latin typeface="Palatino Linotype" panose="02040502050505030304" pitchFamily="18" charset="0"/>
              </a:rPr>
              <a: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20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
        <p:nvSpPr>
          <p:cNvPr id="18" name="Title 5">
            <a:extLst>
              <a:ext uri="{FF2B5EF4-FFF2-40B4-BE49-F238E27FC236}">
                <a16:creationId xmlns:a16="http://schemas.microsoft.com/office/drawing/2014/main" id="{F587F94B-2C61-6246-B45D-C7A3B4F0F8D6}"/>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Palatino Linotype" panose="02040502050505030304"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33553183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Split Statement Slide | Octagon Frame Only">
    <p:bg>
      <p:bgPr>
        <a:solidFill>
          <a:schemeClr val="accent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D3968D8-BDD8-BF4E-AD4C-EC8A3F4214AC}"/>
              </a:ext>
            </a:extLst>
          </p:cNvPr>
          <p:cNvSpPr/>
          <p:nvPr userDrawn="1"/>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Palatino Linotype" panose="02040502050505030304" pitchFamily="18" charset="0"/>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Palatino Linotype" panose="02040502050505030304" pitchFamily="18" charset="0"/>
              </a:defRPr>
            </a:lvl1pPr>
          </a:lstStyle>
          <a:p>
            <a:r>
              <a:rPr lang="en-US"/>
              <a:t>©2022 Girl Scouts of the USA. All Rights Reserved.  Not for public distribution.</a:t>
            </a:r>
            <a:endParaRPr lang="en-US" dirty="0"/>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Split Statement Slide w/ Image - Octagon Frame - No Shape</a:t>
            </a:r>
          </a:p>
        </p:txBody>
      </p:sp>
      <p:sp>
        <p:nvSpPr>
          <p:cNvPr id="12" name="Picture Placeholder 9">
            <a:extLst>
              <a:ext uri="{FF2B5EF4-FFF2-40B4-BE49-F238E27FC236}">
                <a16:creationId xmlns:a16="http://schemas.microsoft.com/office/drawing/2014/main" id="{C0359088-BEB0-2548-9A18-6EC43F3894DF}"/>
              </a:ext>
            </a:extLst>
          </p:cNvPr>
          <p:cNvSpPr>
            <a:spLocks noGrp="1" noChangeAspect="1"/>
          </p:cNvSpPr>
          <p:nvPr>
            <p:ph type="pic" sz="quarter" idx="21" hasCustomPrompt="1"/>
          </p:nvPr>
        </p:nvSpPr>
        <p:spPr>
          <a:xfrm>
            <a:off x="197502" y="459486"/>
            <a:ext cx="4222098" cy="4224528"/>
          </a:xfrm>
          <a:custGeom>
            <a:avLst/>
            <a:gdLst>
              <a:gd name="connsiteX0" fmla="*/ 1460625 w 4203821"/>
              <a:gd name="connsiteY0" fmla="*/ 0 h 4808560"/>
              <a:gd name="connsiteX1" fmla="*/ 1712914 w 4203821"/>
              <a:gd name="connsiteY1" fmla="*/ 0 h 4808560"/>
              <a:gd name="connsiteX2" fmla="*/ 2297693 w 4203821"/>
              <a:gd name="connsiteY2" fmla="*/ 0 h 4808560"/>
              <a:gd name="connsiteX3" fmla="*/ 2743196 w 4203821"/>
              <a:gd name="connsiteY3" fmla="*/ 0 h 4808560"/>
              <a:gd name="connsiteX4" fmla="*/ 2872120 w 4203821"/>
              <a:gd name="connsiteY4" fmla="*/ 53207 h 4808560"/>
              <a:gd name="connsiteX5" fmla="*/ 4149591 w 4203821"/>
              <a:gd name="connsiteY5" fmla="*/ 1321472 h 4808560"/>
              <a:gd name="connsiteX6" fmla="*/ 4203821 w 4203821"/>
              <a:gd name="connsiteY6" fmla="*/ 1451930 h 4808560"/>
              <a:gd name="connsiteX7" fmla="*/ 4203821 w 4203821"/>
              <a:gd name="connsiteY7" fmla="*/ 3290633 h 4808560"/>
              <a:gd name="connsiteX8" fmla="*/ 4152661 w 4203821"/>
              <a:gd name="connsiteY8" fmla="*/ 3417511 h 4808560"/>
              <a:gd name="connsiteX9" fmla="*/ 2873143 w 4203821"/>
              <a:gd name="connsiteY9" fmla="*/ 4752284 h 4808560"/>
              <a:gd name="connsiteX10" fmla="*/ 2740638 w 4203821"/>
              <a:gd name="connsiteY10" fmla="*/ 4808560 h 4808560"/>
              <a:gd name="connsiteX11" fmla="*/ 2297693 w 4203821"/>
              <a:gd name="connsiteY11" fmla="*/ 4808560 h 4808560"/>
              <a:gd name="connsiteX12" fmla="*/ 1712914 w 4203821"/>
              <a:gd name="connsiteY12" fmla="*/ 4808560 h 4808560"/>
              <a:gd name="connsiteX13" fmla="*/ 1463695 w 4203821"/>
              <a:gd name="connsiteY13" fmla="*/ 4808560 h 4808560"/>
              <a:gd name="connsiteX14" fmla="*/ 1331190 w 4203821"/>
              <a:gd name="connsiteY14" fmla="*/ 4752284 h 4808560"/>
              <a:gd name="connsiteX15" fmla="*/ 51160 w 4203821"/>
              <a:gd name="connsiteY15" fmla="*/ 3417511 h 4808560"/>
              <a:gd name="connsiteX16" fmla="*/ 0 w 4203821"/>
              <a:gd name="connsiteY16" fmla="*/ 3290633 h 4808560"/>
              <a:gd name="connsiteX17" fmla="*/ 0 w 4203821"/>
              <a:gd name="connsiteY17" fmla="*/ 1451930 h 4808560"/>
              <a:gd name="connsiteX18" fmla="*/ 54230 w 4203821"/>
              <a:gd name="connsiteY18" fmla="*/ 1321472 h 4808560"/>
              <a:gd name="connsiteX19" fmla="*/ 1331190 w 4203821"/>
              <a:gd name="connsiteY19" fmla="*/ 53207 h 4808560"/>
              <a:gd name="connsiteX20" fmla="*/ 1460625 w 4203821"/>
              <a:gd name="connsiteY20" fmla="*/ 0 h 480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3821" h="4808560">
                <a:moveTo>
                  <a:pt x="1460625" y="0"/>
                </a:moveTo>
                <a:lnTo>
                  <a:pt x="1712914" y="0"/>
                </a:lnTo>
                <a:lnTo>
                  <a:pt x="2297693" y="0"/>
                </a:lnTo>
                <a:lnTo>
                  <a:pt x="2743196" y="0"/>
                </a:lnTo>
                <a:cubicBezTo>
                  <a:pt x="2791286" y="0"/>
                  <a:pt x="2837842" y="19441"/>
                  <a:pt x="2872120" y="53207"/>
                </a:cubicBezTo>
                <a:lnTo>
                  <a:pt x="4149591" y="1321472"/>
                </a:lnTo>
                <a:cubicBezTo>
                  <a:pt x="4184380" y="1356261"/>
                  <a:pt x="4203821" y="1402816"/>
                  <a:pt x="4203821" y="1451930"/>
                </a:cubicBezTo>
                <a:lnTo>
                  <a:pt x="4203821" y="3290633"/>
                </a:lnTo>
                <a:cubicBezTo>
                  <a:pt x="4203821" y="3337701"/>
                  <a:pt x="4185403" y="3383233"/>
                  <a:pt x="4152661" y="3417511"/>
                </a:cubicBezTo>
                <a:lnTo>
                  <a:pt x="2873143" y="4752284"/>
                </a:lnTo>
                <a:cubicBezTo>
                  <a:pt x="2838354" y="4788096"/>
                  <a:pt x="2790775" y="4808560"/>
                  <a:pt x="2740638" y="4808560"/>
                </a:cubicBezTo>
                <a:lnTo>
                  <a:pt x="2297693" y="4808560"/>
                </a:lnTo>
                <a:lnTo>
                  <a:pt x="1712914" y="4808560"/>
                </a:lnTo>
                <a:lnTo>
                  <a:pt x="1463695" y="4808560"/>
                </a:lnTo>
                <a:cubicBezTo>
                  <a:pt x="1413558" y="4808560"/>
                  <a:pt x="1365979" y="4788096"/>
                  <a:pt x="1331190" y="4752284"/>
                </a:cubicBezTo>
                <a:lnTo>
                  <a:pt x="51160" y="3417511"/>
                </a:lnTo>
                <a:cubicBezTo>
                  <a:pt x="18418" y="3383233"/>
                  <a:pt x="0" y="3338212"/>
                  <a:pt x="0" y="3290633"/>
                </a:cubicBezTo>
                <a:lnTo>
                  <a:pt x="0" y="1451930"/>
                </a:lnTo>
                <a:cubicBezTo>
                  <a:pt x="0" y="1402816"/>
                  <a:pt x="19441" y="1355749"/>
                  <a:pt x="54230" y="1321472"/>
                </a:cubicBezTo>
                <a:lnTo>
                  <a:pt x="1331190" y="53207"/>
                </a:lnTo>
                <a:cubicBezTo>
                  <a:pt x="1365467" y="18929"/>
                  <a:pt x="1412023" y="0"/>
                  <a:pt x="1460625" y="0"/>
                </a:cubicBezTo>
                <a:close/>
              </a:path>
            </a:pathLst>
          </a:custGeom>
          <a:solidFill>
            <a:schemeClr val="tx2"/>
          </a:solidFill>
        </p:spPr>
        <p:txBody>
          <a:bodyPr wrap="square" anchor="ctr">
            <a:noAutofit/>
          </a:bodyPr>
          <a:lstStyle>
            <a:lvl1pPr marL="0" indent="0" algn="ctr">
              <a:buNone/>
              <a:defRPr b="0" i="0">
                <a:latin typeface="Palatino Linotype" panose="02040502050505030304" pitchFamily="18" charset="0"/>
              </a:defRPr>
            </a:lvl1pPr>
          </a:lstStyle>
          <a:p>
            <a:r>
              <a:rPr lang="en-US" dirty="0"/>
              <a:t>Click icon to add image</a:t>
            </a:r>
          </a:p>
        </p:txBody>
      </p:sp>
      <p:sp>
        <p:nvSpPr>
          <p:cNvPr id="13" name="Text Placeholder 46">
            <a:extLst>
              <a:ext uri="{FF2B5EF4-FFF2-40B4-BE49-F238E27FC236}">
                <a16:creationId xmlns:a16="http://schemas.microsoft.com/office/drawing/2014/main" id="{6AA749F8-7B75-3C48-BA10-94B63282A08D}"/>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bg1"/>
                </a:solidFill>
                <a:latin typeface="Palatino Linotype" panose="02040502050505030304" pitchFamily="18" charset="0"/>
              </a:defRPr>
            </a:lvl1pPr>
          </a:lstStyle>
          <a:p>
            <a:pPr lvl="0"/>
            <a:r>
              <a:rPr lang="en-US" dirty="0"/>
              <a:t>Type here to enter the presentation section name.</a:t>
            </a:r>
          </a:p>
        </p:txBody>
      </p:sp>
      <p:sp>
        <p:nvSpPr>
          <p:cNvPr id="15" name="TextBox 14">
            <a:extLst>
              <a:ext uri="{FF2B5EF4-FFF2-40B4-BE49-F238E27FC236}">
                <a16:creationId xmlns:a16="http://schemas.microsoft.com/office/drawing/2014/main" id="{D9BCD3F6-7D32-5447-9F4A-5B768D75C516}"/>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p>
          <a:p>
            <a:pPr algn="l"/>
            <a:r>
              <a:rPr lang="en-US" sz="800" b="0" i="0" dirty="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White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Octagon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Right-side Body Copy</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20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
        <p:nvSpPr>
          <p:cNvPr id="16" name="Title 5">
            <a:extLst>
              <a:ext uri="{FF2B5EF4-FFF2-40B4-BE49-F238E27FC236}">
                <a16:creationId xmlns:a16="http://schemas.microsoft.com/office/drawing/2014/main" id="{CC6578B7-83D9-994E-8650-E4F5C69EED82}"/>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Palatino Linotype" panose="02040502050505030304"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12101920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Statement Slide w/ Image - Barrel Frame">
    <p:bg>
      <p:bgPr>
        <a:solidFill>
          <a:schemeClr val="accent1"/>
        </a:solidFill>
        <a:effectLst/>
      </p:bgPr>
    </p:bg>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B7891FCD-847F-A045-9652-75C66E311F23}"/>
              </a:ext>
            </a:extLst>
          </p:cNvPr>
          <p:cNvSpPr/>
          <p:nvPr userDrawn="1"/>
        </p:nvSpPr>
        <p:spPr>
          <a:xfrm>
            <a:off x="4726978"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Palatino Linotype" panose="02040502050505030304" pitchFamily="18" charset="0"/>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Palatino Linotype" panose="02040502050505030304" pitchFamily="18" charset="0"/>
              </a:defRPr>
            </a:lvl1pPr>
          </a:lstStyle>
          <a:p>
            <a:r>
              <a:rPr lang="en-US"/>
              <a:t>©2022 Girl Scouts of the USA. All Rights Reserved.  Not for public distribution.</a:t>
            </a:r>
            <a:endParaRPr lang="en-US" dirty="0"/>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Statement Slide w/ Image - Barrel Frame | Notched Shape</a:t>
            </a:r>
          </a:p>
        </p:txBody>
      </p:sp>
      <p:sp>
        <p:nvSpPr>
          <p:cNvPr id="12" name="Picture Placeholder 10">
            <a:extLst>
              <a:ext uri="{FF2B5EF4-FFF2-40B4-BE49-F238E27FC236}">
                <a16:creationId xmlns:a16="http://schemas.microsoft.com/office/drawing/2014/main" id="{4982CC3E-916B-9B4F-8C9E-8AA0E41F4B71}"/>
              </a:ext>
            </a:extLst>
          </p:cNvPr>
          <p:cNvSpPr>
            <a:spLocks noGrp="1"/>
          </p:cNvSpPr>
          <p:nvPr>
            <p:ph type="pic" sz="quarter" idx="21" hasCustomPrompt="1"/>
          </p:nvPr>
        </p:nvSpPr>
        <p:spPr>
          <a:xfrm>
            <a:off x="196850" y="459486"/>
            <a:ext cx="4222750" cy="4224528"/>
          </a:xfrm>
          <a:custGeom>
            <a:avLst/>
            <a:gdLst>
              <a:gd name="connsiteX0" fmla="*/ 759325 w 4222750"/>
              <a:gd name="connsiteY0" fmla="*/ 0 h 4781525"/>
              <a:gd name="connsiteX1" fmla="*/ 1110602 w 4222750"/>
              <a:gd name="connsiteY1" fmla="*/ 0 h 4781525"/>
              <a:gd name="connsiteX2" fmla="*/ 3183587 w 4222750"/>
              <a:gd name="connsiteY2" fmla="*/ 0 h 4781525"/>
              <a:gd name="connsiteX3" fmla="*/ 3384550 w 4222750"/>
              <a:gd name="connsiteY3" fmla="*/ 0 h 4781525"/>
              <a:gd name="connsiteX4" fmla="*/ 3462912 w 4222750"/>
              <a:gd name="connsiteY4" fmla="*/ 0 h 4781525"/>
              <a:gd name="connsiteX5" fmla="*/ 4222750 w 4222750"/>
              <a:gd name="connsiteY5" fmla="*/ 2395380 h 4781525"/>
              <a:gd name="connsiteX6" fmla="*/ 3463425 w 4222750"/>
              <a:gd name="connsiteY6" fmla="*/ 4781525 h 4781525"/>
              <a:gd name="connsiteX7" fmla="*/ 3384550 w 4222750"/>
              <a:gd name="connsiteY7" fmla="*/ 4781525 h 4781525"/>
              <a:gd name="connsiteX8" fmla="*/ 3183587 w 4222750"/>
              <a:gd name="connsiteY8" fmla="*/ 4781525 h 4781525"/>
              <a:gd name="connsiteX9" fmla="*/ 1110602 w 4222750"/>
              <a:gd name="connsiteY9" fmla="*/ 4781525 h 4781525"/>
              <a:gd name="connsiteX10" fmla="*/ 927100 w 4222750"/>
              <a:gd name="connsiteY10" fmla="*/ 4781525 h 4781525"/>
              <a:gd name="connsiteX11" fmla="*/ 759838 w 4222750"/>
              <a:gd name="connsiteY11" fmla="*/ 4781525 h 4781525"/>
              <a:gd name="connsiteX12" fmla="*/ 0 w 4222750"/>
              <a:gd name="connsiteY12" fmla="*/ 2390762 h 4781525"/>
              <a:gd name="connsiteX13" fmla="*/ 759325 w 4222750"/>
              <a:gd name="connsiteY13" fmla="*/ 0 h 478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22750" h="4781525">
                <a:moveTo>
                  <a:pt x="759325" y="0"/>
                </a:moveTo>
                <a:lnTo>
                  <a:pt x="1110602" y="0"/>
                </a:lnTo>
                <a:lnTo>
                  <a:pt x="3183587" y="0"/>
                </a:lnTo>
                <a:lnTo>
                  <a:pt x="3384550" y="0"/>
                </a:lnTo>
                <a:lnTo>
                  <a:pt x="3462912" y="0"/>
                </a:lnTo>
                <a:cubicBezTo>
                  <a:pt x="3462912" y="0"/>
                  <a:pt x="4222750" y="654638"/>
                  <a:pt x="4222750" y="2395380"/>
                </a:cubicBezTo>
                <a:cubicBezTo>
                  <a:pt x="4222750" y="4132530"/>
                  <a:pt x="3463425" y="4781525"/>
                  <a:pt x="3463425" y="4781525"/>
                </a:cubicBezTo>
                <a:lnTo>
                  <a:pt x="3384550" y="4781525"/>
                </a:lnTo>
                <a:lnTo>
                  <a:pt x="3183587" y="4781525"/>
                </a:lnTo>
                <a:lnTo>
                  <a:pt x="1110602" y="4781525"/>
                </a:lnTo>
                <a:lnTo>
                  <a:pt x="927100" y="4781525"/>
                </a:lnTo>
                <a:lnTo>
                  <a:pt x="759838" y="4781525"/>
                </a:lnTo>
                <a:cubicBezTo>
                  <a:pt x="759838" y="4781525"/>
                  <a:pt x="0" y="4128426"/>
                  <a:pt x="0" y="2390762"/>
                </a:cubicBezTo>
                <a:cubicBezTo>
                  <a:pt x="0" y="653099"/>
                  <a:pt x="759325" y="0"/>
                  <a:pt x="759325" y="0"/>
                </a:cubicBezTo>
                <a:close/>
              </a:path>
            </a:pathLst>
          </a:custGeom>
          <a:solidFill>
            <a:schemeClr val="tx2"/>
          </a:solidFill>
        </p:spPr>
        <p:txBody>
          <a:bodyPr wrap="square" anchor="ctr">
            <a:noAutofit/>
          </a:bodyPr>
          <a:lstStyle>
            <a:lvl1pPr marL="0" indent="0" algn="ctr">
              <a:buNone/>
              <a:defRPr b="0" i="0">
                <a:latin typeface="Palatino Linotype" panose="02040502050505030304" pitchFamily="18" charset="0"/>
              </a:defRPr>
            </a:lvl1pPr>
          </a:lstStyle>
          <a:p>
            <a:r>
              <a:rPr lang="en-US" dirty="0"/>
              <a:t>Click icon to add image</a:t>
            </a:r>
          </a:p>
        </p:txBody>
      </p:sp>
      <p:sp>
        <p:nvSpPr>
          <p:cNvPr id="14" name="TextBox 13">
            <a:extLst>
              <a:ext uri="{FF2B5EF4-FFF2-40B4-BE49-F238E27FC236}">
                <a16:creationId xmlns:a16="http://schemas.microsoft.com/office/drawing/2014/main" id="{E5C0587B-6590-1C4F-9131-A1D62D224705}"/>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p>
          <a:p>
            <a:pPr algn="l"/>
            <a:r>
              <a:rPr lang="en-US" sz="800" b="0" i="0" dirty="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Barrel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Right-side Body Copy</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20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
        <p:nvSpPr>
          <p:cNvPr id="15" name="Title 5">
            <a:extLst>
              <a:ext uri="{FF2B5EF4-FFF2-40B4-BE49-F238E27FC236}">
                <a16:creationId xmlns:a16="http://schemas.microsoft.com/office/drawing/2014/main" id="{68170FF2-5CF2-F34D-A726-07124067DFC6}"/>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Palatino Linotype" panose="02040502050505030304"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3" name="Text Placeholder 46">
            <a:extLst>
              <a:ext uri="{FF2B5EF4-FFF2-40B4-BE49-F238E27FC236}">
                <a16:creationId xmlns:a16="http://schemas.microsoft.com/office/drawing/2014/main" id="{E71E7197-CCA6-1F4B-BD7A-CD3EC60B43D4}"/>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Palatino Linotype" panose="02040502050505030304"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37931641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Statement Slide w/ Image - Barrel Frame v2">
    <p:bg>
      <p:bgPr>
        <a:solidFill>
          <a:schemeClr val="accent1"/>
        </a:solidFill>
        <a:effectLst/>
      </p:bgPr>
    </p:bg>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B7891FCD-847F-A045-9652-75C66E311F23}"/>
              </a:ext>
            </a:extLst>
          </p:cNvPr>
          <p:cNvSpPr/>
          <p:nvPr userDrawn="1"/>
        </p:nvSpPr>
        <p:spPr>
          <a:xfrm>
            <a:off x="193078"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Palatino Linotype" panose="02040502050505030304" pitchFamily="18" charset="0"/>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Palatino Linotype" panose="02040502050505030304" pitchFamily="18" charset="0"/>
              </a:defRPr>
            </a:lvl1pPr>
          </a:lstStyle>
          <a:p>
            <a:r>
              <a:rPr lang="en-US"/>
              <a:t>©2022 Girl Scouts of the USA. All Rights Reserved.  Not for public distribution.</a:t>
            </a:r>
            <a:endParaRPr lang="en-US" dirty="0"/>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Statement Slide w/ Image - Notched Shape | Barrel Frame</a:t>
            </a:r>
          </a:p>
        </p:txBody>
      </p:sp>
      <p:sp>
        <p:nvSpPr>
          <p:cNvPr id="12" name="Picture Placeholder 10">
            <a:extLst>
              <a:ext uri="{FF2B5EF4-FFF2-40B4-BE49-F238E27FC236}">
                <a16:creationId xmlns:a16="http://schemas.microsoft.com/office/drawing/2014/main" id="{4982CC3E-916B-9B4F-8C9E-8AA0E41F4B71}"/>
              </a:ext>
            </a:extLst>
          </p:cNvPr>
          <p:cNvSpPr>
            <a:spLocks noGrp="1"/>
          </p:cNvSpPr>
          <p:nvPr>
            <p:ph type="pic" sz="quarter" idx="21" hasCustomPrompt="1"/>
          </p:nvPr>
        </p:nvSpPr>
        <p:spPr>
          <a:xfrm>
            <a:off x="4759031" y="459486"/>
            <a:ext cx="4222750" cy="4224528"/>
          </a:xfrm>
          <a:custGeom>
            <a:avLst/>
            <a:gdLst>
              <a:gd name="connsiteX0" fmla="*/ 759325 w 4222750"/>
              <a:gd name="connsiteY0" fmla="*/ 0 h 4781525"/>
              <a:gd name="connsiteX1" fmla="*/ 1110602 w 4222750"/>
              <a:gd name="connsiteY1" fmla="*/ 0 h 4781525"/>
              <a:gd name="connsiteX2" fmla="*/ 3183587 w 4222750"/>
              <a:gd name="connsiteY2" fmla="*/ 0 h 4781525"/>
              <a:gd name="connsiteX3" fmla="*/ 3384550 w 4222750"/>
              <a:gd name="connsiteY3" fmla="*/ 0 h 4781525"/>
              <a:gd name="connsiteX4" fmla="*/ 3462912 w 4222750"/>
              <a:gd name="connsiteY4" fmla="*/ 0 h 4781525"/>
              <a:gd name="connsiteX5" fmla="*/ 4222750 w 4222750"/>
              <a:gd name="connsiteY5" fmla="*/ 2395380 h 4781525"/>
              <a:gd name="connsiteX6" fmla="*/ 3463425 w 4222750"/>
              <a:gd name="connsiteY6" fmla="*/ 4781525 h 4781525"/>
              <a:gd name="connsiteX7" fmla="*/ 3384550 w 4222750"/>
              <a:gd name="connsiteY7" fmla="*/ 4781525 h 4781525"/>
              <a:gd name="connsiteX8" fmla="*/ 3183587 w 4222750"/>
              <a:gd name="connsiteY8" fmla="*/ 4781525 h 4781525"/>
              <a:gd name="connsiteX9" fmla="*/ 1110602 w 4222750"/>
              <a:gd name="connsiteY9" fmla="*/ 4781525 h 4781525"/>
              <a:gd name="connsiteX10" fmla="*/ 927100 w 4222750"/>
              <a:gd name="connsiteY10" fmla="*/ 4781525 h 4781525"/>
              <a:gd name="connsiteX11" fmla="*/ 759838 w 4222750"/>
              <a:gd name="connsiteY11" fmla="*/ 4781525 h 4781525"/>
              <a:gd name="connsiteX12" fmla="*/ 0 w 4222750"/>
              <a:gd name="connsiteY12" fmla="*/ 2390762 h 4781525"/>
              <a:gd name="connsiteX13" fmla="*/ 759325 w 4222750"/>
              <a:gd name="connsiteY13" fmla="*/ 0 h 478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22750" h="4781525">
                <a:moveTo>
                  <a:pt x="759325" y="0"/>
                </a:moveTo>
                <a:lnTo>
                  <a:pt x="1110602" y="0"/>
                </a:lnTo>
                <a:lnTo>
                  <a:pt x="3183587" y="0"/>
                </a:lnTo>
                <a:lnTo>
                  <a:pt x="3384550" y="0"/>
                </a:lnTo>
                <a:lnTo>
                  <a:pt x="3462912" y="0"/>
                </a:lnTo>
                <a:cubicBezTo>
                  <a:pt x="3462912" y="0"/>
                  <a:pt x="4222750" y="654638"/>
                  <a:pt x="4222750" y="2395380"/>
                </a:cubicBezTo>
                <a:cubicBezTo>
                  <a:pt x="4222750" y="4132530"/>
                  <a:pt x="3463425" y="4781525"/>
                  <a:pt x="3463425" y="4781525"/>
                </a:cubicBezTo>
                <a:lnTo>
                  <a:pt x="3384550" y="4781525"/>
                </a:lnTo>
                <a:lnTo>
                  <a:pt x="3183587" y="4781525"/>
                </a:lnTo>
                <a:lnTo>
                  <a:pt x="1110602" y="4781525"/>
                </a:lnTo>
                <a:lnTo>
                  <a:pt x="927100" y="4781525"/>
                </a:lnTo>
                <a:lnTo>
                  <a:pt x="759838" y="4781525"/>
                </a:lnTo>
                <a:cubicBezTo>
                  <a:pt x="759838" y="4781525"/>
                  <a:pt x="0" y="4128426"/>
                  <a:pt x="0" y="2390762"/>
                </a:cubicBezTo>
                <a:cubicBezTo>
                  <a:pt x="0" y="653099"/>
                  <a:pt x="759325" y="0"/>
                  <a:pt x="759325" y="0"/>
                </a:cubicBezTo>
                <a:close/>
              </a:path>
            </a:pathLst>
          </a:custGeom>
          <a:solidFill>
            <a:schemeClr val="tx2"/>
          </a:solidFill>
        </p:spPr>
        <p:txBody>
          <a:bodyPr wrap="square" anchor="ctr">
            <a:noAutofit/>
          </a:bodyPr>
          <a:lstStyle>
            <a:lvl1pPr marL="0" indent="0" algn="ctr">
              <a:buNone/>
              <a:defRPr b="0" i="0">
                <a:latin typeface="Palatino Linotype" panose="02040502050505030304" pitchFamily="18" charset="0"/>
              </a:defRPr>
            </a:lvl1pPr>
          </a:lstStyle>
          <a:p>
            <a:r>
              <a:rPr lang="en-US" dirty="0"/>
              <a:t>Click icon to add image</a:t>
            </a:r>
          </a:p>
        </p:txBody>
      </p:sp>
      <p:sp>
        <p:nvSpPr>
          <p:cNvPr id="14" name="TextBox 13">
            <a:extLst>
              <a:ext uri="{FF2B5EF4-FFF2-40B4-BE49-F238E27FC236}">
                <a16:creationId xmlns:a16="http://schemas.microsoft.com/office/drawing/2014/main" id="{E5C0587B-6590-1C4F-9131-A1D62D224705}"/>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p>
          <a:p>
            <a:pPr algn="l"/>
            <a:r>
              <a:rPr lang="en-US" sz="800" b="0" i="0" dirty="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Barrel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Right-side Body Copy</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20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
        <p:nvSpPr>
          <p:cNvPr id="15" name="Title 5">
            <a:extLst>
              <a:ext uri="{FF2B5EF4-FFF2-40B4-BE49-F238E27FC236}">
                <a16:creationId xmlns:a16="http://schemas.microsoft.com/office/drawing/2014/main" id="{68170FF2-5CF2-F34D-A726-07124067DFC6}"/>
              </a:ext>
            </a:extLst>
          </p:cNvPr>
          <p:cNvSpPr>
            <a:spLocks noGrp="1"/>
          </p:cNvSpPr>
          <p:nvPr>
            <p:ph type="title" hasCustomPrompt="1"/>
          </p:nvPr>
        </p:nvSpPr>
        <p:spPr>
          <a:xfrm>
            <a:off x="2189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Palatino Linotype" panose="02040502050505030304"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3" name="Text Placeholder 46">
            <a:extLst>
              <a:ext uri="{FF2B5EF4-FFF2-40B4-BE49-F238E27FC236}">
                <a16:creationId xmlns:a16="http://schemas.microsoft.com/office/drawing/2014/main" id="{E71E7197-CCA6-1F4B-BD7A-CD3EC60B43D4}"/>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Palatino Linotype" panose="02040502050505030304"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22780750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Split Statement Slide w/ Image - Barrel Frame">
    <p:bg>
      <p:bgPr>
        <a:solidFill>
          <a:schemeClr val="accent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4726978"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Palatino Linotype" panose="02040502050505030304" pitchFamily="18" charset="0"/>
            </a:endParaRPr>
          </a:p>
        </p:txBody>
      </p:sp>
      <p:sp>
        <p:nvSpPr>
          <p:cNvPr id="14" name="Picture Placeholder 10">
            <a:extLst>
              <a:ext uri="{FF2B5EF4-FFF2-40B4-BE49-F238E27FC236}">
                <a16:creationId xmlns:a16="http://schemas.microsoft.com/office/drawing/2014/main" id="{0C0EDCDE-0771-9C4C-89F1-8D32A7CE41C0}"/>
              </a:ext>
            </a:extLst>
          </p:cNvPr>
          <p:cNvSpPr>
            <a:spLocks noGrp="1"/>
          </p:cNvSpPr>
          <p:nvPr>
            <p:ph type="pic" sz="quarter" idx="21" hasCustomPrompt="1"/>
          </p:nvPr>
        </p:nvSpPr>
        <p:spPr>
          <a:xfrm>
            <a:off x="196850" y="459486"/>
            <a:ext cx="4222750" cy="4224528"/>
          </a:xfrm>
          <a:custGeom>
            <a:avLst/>
            <a:gdLst>
              <a:gd name="connsiteX0" fmla="*/ 759325 w 4222750"/>
              <a:gd name="connsiteY0" fmla="*/ 0 h 4781525"/>
              <a:gd name="connsiteX1" fmla="*/ 1110602 w 4222750"/>
              <a:gd name="connsiteY1" fmla="*/ 0 h 4781525"/>
              <a:gd name="connsiteX2" fmla="*/ 3183587 w 4222750"/>
              <a:gd name="connsiteY2" fmla="*/ 0 h 4781525"/>
              <a:gd name="connsiteX3" fmla="*/ 3384550 w 4222750"/>
              <a:gd name="connsiteY3" fmla="*/ 0 h 4781525"/>
              <a:gd name="connsiteX4" fmla="*/ 3462912 w 4222750"/>
              <a:gd name="connsiteY4" fmla="*/ 0 h 4781525"/>
              <a:gd name="connsiteX5" fmla="*/ 4222750 w 4222750"/>
              <a:gd name="connsiteY5" fmla="*/ 2395380 h 4781525"/>
              <a:gd name="connsiteX6" fmla="*/ 3463425 w 4222750"/>
              <a:gd name="connsiteY6" fmla="*/ 4781525 h 4781525"/>
              <a:gd name="connsiteX7" fmla="*/ 3384550 w 4222750"/>
              <a:gd name="connsiteY7" fmla="*/ 4781525 h 4781525"/>
              <a:gd name="connsiteX8" fmla="*/ 3183587 w 4222750"/>
              <a:gd name="connsiteY8" fmla="*/ 4781525 h 4781525"/>
              <a:gd name="connsiteX9" fmla="*/ 1110602 w 4222750"/>
              <a:gd name="connsiteY9" fmla="*/ 4781525 h 4781525"/>
              <a:gd name="connsiteX10" fmla="*/ 927100 w 4222750"/>
              <a:gd name="connsiteY10" fmla="*/ 4781525 h 4781525"/>
              <a:gd name="connsiteX11" fmla="*/ 759838 w 4222750"/>
              <a:gd name="connsiteY11" fmla="*/ 4781525 h 4781525"/>
              <a:gd name="connsiteX12" fmla="*/ 0 w 4222750"/>
              <a:gd name="connsiteY12" fmla="*/ 2390762 h 4781525"/>
              <a:gd name="connsiteX13" fmla="*/ 759325 w 4222750"/>
              <a:gd name="connsiteY13" fmla="*/ 0 h 478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22750" h="4781525">
                <a:moveTo>
                  <a:pt x="759325" y="0"/>
                </a:moveTo>
                <a:lnTo>
                  <a:pt x="1110602" y="0"/>
                </a:lnTo>
                <a:lnTo>
                  <a:pt x="3183587" y="0"/>
                </a:lnTo>
                <a:lnTo>
                  <a:pt x="3384550" y="0"/>
                </a:lnTo>
                <a:lnTo>
                  <a:pt x="3462912" y="0"/>
                </a:lnTo>
                <a:cubicBezTo>
                  <a:pt x="3462912" y="0"/>
                  <a:pt x="4222750" y="654638"/>
                  <a:pt x="4222750" y="2395380"/>
                </a:cubicBezTo>
                <a:cubicBezTo>
                  <a:pt x="4222750" y="4132530"/>
                  <a:pt x="3463425" y="4781525"/>
                  <a:pt x="3463425" y="4781525"/>
                </a:cubicBezTo>
                <a:lnTo>
                  <a:pt x="3384550" y="4781525"/>
                </a:lnTo>
                <a:lnTo>
                  <a:pt x="3183587" y="4781525"/>
                </a:lnTo>
                <a:lnTo>
                  <a:pt x="1110602" y="4781525"/>
                </a:lnTo>
                <a:lnTo>
                  <a:pt x="927100" y="4781525"/>
                </a:lnTo>
                <a:lnTo>
                  <a:pt x="759838" y="4781525"/>
                </a:lnTo>
                <a:cubicBezTo>
                  <a:pt x="759838" y="4781525"/>
                  <a:pt x="0" y="4128426"/>
                  <a:pt x="0" y="2390762"/>
                </a:cubicBezTo>
                <a:cubicBezTo>
                  <a:pt x="0" y="653099"/>
                  <a:pt x="759325" y="0"/>
                  <a:pt x="759325" y="0"/>
                </a:cubicBezTo>
                <a:close/>
              </a:path>
            </a:pathLst>
          </a:custGeom>
          <a:solidFill>
            <a:schemeClr val="tx2"/>
          </a:solidFill>
        </p:spPr>
        <p:txBody>
          <a:bodyPr wrap="square" anchor="ctr">
            <a:noAutofit/>
          </a:bodyPr>
          <a:lstStyle>
            <a:lvl1pPr marL="0" indent="0" algn="ctr">
              <a:buNone/>
              <a:defRPr b="0" i="0">
                <a:latin typeface="Palatino Linotype" panose="02040502050505030304" pitchFamily="18" charset="0"/>
              </a:defRPr>
            </a:lvl1pPr>
          </a:lstStyle>
          <a:p>
            <a:r>
              <a:rPr lang="en-US" dirty="0"/>
              <a:t>Click icon to add image</a:t>
            </a: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bg1"/>
                </a:solidFill>
                <a:latin typeface="Palatino Linotype" panose="02040502050505030304" pitchFamily="18" charset="0"/>
              </a:defRPr>
            </a:lvl1pPr>
          </a:lstStyle>
          <a:p>
            <a:pPr lvl="0"/>
            <a:r>
              <a:rPr lang="en-US" dirty="0"/>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Palatino Linotype" panose="02040502050505030304" pitchFamily="18" charset="0"/>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Palatino Linotype" panose="02040502050505030304" pitchFamily="18" charset="0"/>
              </a:defRPr>
            </a:lvl1pPr>
          </a:lstStyle>
          <a:p>
            <a:r>
              <a:rPr lang="en-US"/>
              <a:t>©2022 Girl Scouts of the USA. All Rights Reserved.  Not for public distribution.</a:t>
            </a:r>
            <a:endParaRPr lang="en-US" dirty="0"/>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Split Statement Slide w/ Image - Barrel Frame | Notched Shape</a:t>
            </a:r>
          </a:p>
        </p:txBody>
      </p:sp>
      <p:sp>
        <p:nvSpPr>
          <p:cNvPr id="17" name="TextBox 16">
            <a:extLst>
              <a:ext uri="{FF2B5EF4-FFF2-40B4-BE49-F238E27FC236}">
                <a16:creationId xmlns:a16="http://schemas.microsoft.com/office/drawing/2014/main" id="{E9970987-B705-7046-AC1A-3098106FE6A6}"/>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p>
          <a:p>
            <a:pPr algn="l"/>
            <a:r>
              <a:rPr lang="en-US" sz="800" b="0" i="0" dirty="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White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Barrel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Right-side Body Copy</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20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Palatino Linotype" panose="02040502050505030304"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25788742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Split Statement Slide | Barrel Frame Only">
    <p:bg>
      <p:bgPr>
        <a:solidFill>
          <a:schemeClr val="accent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Palatino Linotype" panose="02040502050505030304" pitchFamily="18" charset="0"/>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Palatino Linotype" panose="02040502050505030304" pitchFamily="18" charset="0"/>
              </a:defRPr>
            </a:lvl1pPr>
          </a:lstStyle>
          <a:p>
            <a:r>
              <a:rPr lang="en-US"/>
              <a:t>©2022 Girl Scouts of the USA. All Rights Reserved.  Not for public distribution.</a:t>
            </a:r>
            <a:endParaRPr lang="en-US" dirty="0"/>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Split Statement Slide w/ Image - Barrel Frame - No Shape</a:t>
            </a:r>
          </a:p>
        </p:txBody>
      </p:sp>
      <p:sp>
        <p:nvSpPr>
          <p:cNvPr id="12" name="Picture Placeholder 10">
            <a:extLst>
              <a:ext uri="{FF2B5EF4-FFF2-40B4-BE49-F238E27FC236}">
                <a16:creationId xmlns:a16="http://schemas.microsoft.com/office/drawing/2014/main" id="{5CE73C8E-B326-D040-8CF5-BA05A7CEF537}"/>
              </a:ext>
            </a:extLst>
          </p:cNvPr>
          <p:cNvSpPr>
            <a:spLocks noGrp="1"/>
          </p:cNvSpPr>
          <p:nvPr>
            <p:ph type="pic" sz="quarter" idx="21" hasCustomPrompt="1"/>
          </p:nvPr>
        </p:nvSpPr>
        <p:spPr>
          <a:xfrm>
            <a:off x="196850" y="459486"/>
            <a:ext cx="4222750" cy="4224528"/>
          </a:xfrm>
          <a:custGeom>
            <a:avLst/>
            <a:gdLst>
              <a:gd name="connsiteX0" fmla="*/ 759325 w 4222750"/>
              <a:gd name="connsiteY0" fmla="*/ 0 h 4781525"/>
              <a:gd name="connsiteX1" fmla="*/ 1110602 w 4222750"/>
              <a:gd name="connsiteY1" fmla="*/ 0 h 4781525"/>
              <a:gd name="connsiteX2" fmla="*/ 3183587 w 4222750"/>
              <a:gd name="connsiteY2" fmla="*/ 0 h 4781525"/>
              <a:gd name="connsiteX3" fmla="*/ 3384550 w 4222750"/>
              <a:gd name="connsiteY3" fmla="*/ 0 h 4781525"/>
              <a:gd name="connsiteX4" fmla="*/ 3462912 w 4222750"/>
              <a:gd name="connsiteY4" fmla="*/ 0 h 4781525"/>
              <a:gd name="connsiteX5" fmla="*/ 4222750 w 4222750"/>
              <a:gd name="connsiteY5" fmla="*/ 2395380 h 4781525"/>
              <a:gd name="connsiteX6" fmla="*/ 3463425 w 4222750"/>
              <a:gd name="connsiteY6" fmla="*/ 4781525 h 4781525"/>
              <a:gd name="connsiteX7" fmla="*/ 3384550 w 4222750"/>
              <a:gd name="connsiteY7" fmla="*/ 4781525 h 4781525"/>
              <a:gd name="connsiteX8" fmla="*/ 3183587 w 4222750"/>
              <a:gd name="connsiteY8" fmla="*/ 4781525 h 4781525"/>
              <a:gd name="connsiteX9" fmla="*/ 1110602 w 4222750"/>
              <a:gd name="connsiteY9" fmla="*/ 4781525 h 4781525"/>
              <a:gd name="connsiteX10" fmla="*/ 927100 w 4222750"/>
              <a:gd name="connsiteY10" fmla="*/ 4781525 h 4781525"/>
              <a:gd name="connsiteX11" fmla="*/ 759838 w 4222750"/>
              <a:gd name="connsiteY11" fmla="*/ 4781525 h 4781525"/>
              <a:gd name="connsiteX12" fmla="*/ 0 w 4222750"/>
              <a:gd name="connsiteY12" fmla="*/ 2390762 h 4781525"/>
              <a:gd name="connsiteX13" fmla="*/ 759325 w 4222750"/>
              <a:gd name="connsiteY13" fmla="*/ 0 h 478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22750" h="4781525">
                <a:moveTo>
                  <a:pt x="759325" y="0"/>
                </a:moveTo>
                <a:lnTo>
                  <a:pt x="1110602" y="0"/>
                </a:lnTo>
                <a:lnTo>
                  <a:pt x="3183587" y="0"/>
                </a:lnTo>
                <a:lnTo>
                  <a:pt x="3384550" y="0"/>
                </a:lnTo>
                <a:lnTo>
                  <a:pt x="3462912" y="0"/>
                </a:lnTo>
                <a:cubicBezTo>
                  <a:pt x="3462912" y="0"/>
                  <a:pt x="4222750" y="654638"/>
                  <a:pt x="4222750" y="2395380"/>
                </a:cubicBezTo>
                <a:cubicBezTo>
                  <a:pt x="4222750" y="4132530"/>
                  <a:pt x="3463425" y="4781525"/>
                  <a:pt x="3463425" y="4781525"/>
                </a:cubicBezTo>
                <a:lnTo>
                  <a:pt x="3384550" y="4781525"/>
                </a:lnTo>
                <a:lnTo>
                  <a:pt x="3183587" y="4781525"/>
                </a:lnTo>
                <a:lnTo>
                  <a:pt x="1110602" y="4781525"/>
                </a:lnTo>
                <a:lnTo>
                  <a:pt x="927100" y="4781525"/>
                </a:lnTo>
                <a:lnTo>
                  <a:pt x="759838" y="4781525"/>
                </a:lnTo>
                <a:cubicBezTo>
                  <a:pt x="759838" y="4781525"/>
                  <a:pt x="0" y="4128426"/>
                  <a:pt x="0" y="2390762"/>
                </a:cubicBezTo>
                <a:cubicBezTo>
                  <a:pt x="0" y="653099"/>
                  <a:pt x="759325" y="0"/>
                  <a:pt x="759325" y="0"/>
                </a:cubicBezTo>
                <a:close/>
              </a:path>
            </a:pathLst>
          </a:custGeom>
          <a:solidFill>
            <a:schemeClr val="tx2"/>
          </a:solidFill>
        </p:spPr>
        <p:txBody>
          <a:bodyPr wrap="square" anchor="ctr">
            <a:noAutofit/>
          </a:bodyPr>
          <a:lstStyle>
            <a:lvl1pPr marL="0" indent="0" algn="ctr">
              <a:buNone/>
              <a:defRPr b="0" i="0">
                <a:latin typeface="Palatino Linotype" panose="02040502050505030304" pitchFamily="18" charset="0"/>
              </a:defRPr>
            </a:lvl1pPr>
          </a:lstStyle>
          <a:p>
            <a:r>
              <a:rPr lang="en-US" dirty="0"/>
              <a:t>Click icon to add image</a:t>
            </a:r>
          </a:p>
        </p:txBody>
      </p:sp>
      <p:sp>
        <p:nvSpPr>
          <p:cNvPr id="13" name="Text Placeholder 46">
            <a:extLst>
              <a:ext uri="{FF2B5EF4-FFF2-40B4-BE49-F238E27FC236}">
                <a16:creationId xmlns:a16="http://schemas.microsoft.com/office/drawing/2014/main" id="{409FC04E-2C2A-204C-97FA-A9F9BC37F98F}"/>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bg1"/>
                </a:solidFill>
                <a:latin typeface="Palatino Linotype" panose="02040502050505030304" pitchFamily="18" charset="0"/>
              </a:defRPr>
            </a:lvl1pPr>
          </a:lstStyle>
          <a:p>
            <a:pPr lvl="0"/>
            <a:r>
              <a:rPr lang="en-US" dirty="0"/>
              <a:t>Type here to enter the presentation section name.</a:t>
            </a:r>
          </a:p>
        </p:txBody>
      </p:sp>
      <p:sp>
        <p:nvSpPr>
          <p:cNvPr id="15" name="TextBox 14">
            <a:extLst>
              <a:ext uri="{FF2B5EF4-FFF2-40B4-BE49-F238E27FC236}">
                <a16:creationId xmlns:a16="http://schemas.microsoft.com/office/drawing/2014/main" id="{84C00A84-98D4-5642-ADA7-6B060735C082}"/>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p>
          <a:p>
            <a:pPr algn="l"/>
            <a:r>
              <a:rPr lang="en-US" sz="800" b="0" i="0" dirty="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White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Barrel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Right-side Body Copy</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20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
        <p:nvSpPr>
          <p:cNvPr id="16" name="Title 5">
            <a:extLst>
              <a:ext uri="{FF2B5EF4-FFF2-40B4-BE49-F238E27FC236}">
                <a16:creationId xmlns:a16="http://schemas.microsoft.com/office/drawing/2014/main" id="{54893313-C68E-A94E-87C0-E430D3ABC193}"/>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Palatino Linotype" panose="02040502050505030304"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3772160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Cover - Light Photo - Full Bleed">
    <p:bg>
      <p:bgPr>
        <a:solidFill>
          <a:schemeClr val="accent1"/>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18D400E3-F6F2-A34E-B550-7BA146321C11}"/>
              </a:ext>
            </a:extLst>
          </p:cNvPr>
          <p:cNvPicPr>
            <a:picLocks noChangeAspect="1"/>
          </p:cNvPicPr>
          <p:nvPr userDrawn="1"/>
        </p:nvPicPr>
        <p:blipFill rotWithShape="1">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t="14769" b="13495"/>
          <a:stretch/>
        </p:blipFill>
        <p:spPr>
          <a:xfrm>
            <a:off x="190500" y="1945758"/>
            <a:ext cx="4218590" cy="3026292"/>
          </a:xfrm>
          <a:prstGeom prst="rect">
            <a:avLst/>
          </a:prstGeom>
        </p:spPr>
      </p:pic>
      <p:sp>
        <p:nvSpPr>
          <p:cNvPr id="14" name="Rectangle 13">
            <a:extLst>
              <a:ext uri="{FF2B5EF4-FFF2-40B4-BE49-F238E27FC236}">
                <a16:creationId xmlns:a16="http://schemas.microsoft.com/office/drawing/2014/main" id="{B0528901-C157-AF46-A693-27C8080A27E6}"/>
              </a:ext>
            </a:extLst>
          </p:cNvPr>
          <p:cNvSpPr/>
          <p:nvPr userDrawn="1"/>
        </p:nvSpPr>
        <p:spPr>
          <a:xfrm>
            <a:off x="457200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15" name="Rectangle 14">
            <a:extLst>
              <a:ext uri="{FF2B5EF4-FFF2-40B4-BE49-F238E27FC236}">
                <a16:creationId xmlns:a16="http://schemas.microsoft.com/office/drawing/2014/main" id="{61A8046B-DFC8-2145-94FA-4A86A74443C3}"/>
              </a:ext>
            </a:extLst>
          </p:cNvPr>
          <p:cNvSpPr/>
          <p:nvPr userDrawn="1"/>
        </p:nvSpPr>
        <p:spPr>
          <a:xfrm>
            <a:off x="0" y="0"/>
            <a:ext cx="4572000" cy="1828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38" name="Footer Placeholder 37">
            <a:extLst>
              <a:ext uri="{FF2B5EF4-FFF2-40B4-BE49-F238E27FC236}">
                <a16:creationId xmlns:a16="http://schemas.microsoft.com/office/drawing/2014/main" id="{113593E4-629E-9A43-93AB-AC8CB1C1DBFD}"/>
              </a:ext>
            </a:extLst>
          </p:cNvPr>
          <p:cNvSpPr>
            <a:spLocks noGrp="1"/>
          </p:cNvSpPr>
          <p:nvPr>
            <p:ph type="ftr" sz="quarter" idx="11"/>
          </p:nvPr>
        </p:nvSpPr>
        <p:spPr/>
        <p:txBody>
          <a:bodyPr/>
          <a:lstStyle>
            <a:lvl1pPr>
              <a:defRPr b="0" i="0">
                <a:solidFill>
                  <a:schemeClr val="tx1"/>
                </a:solidFill>
                <a:latin typeface="Palatino Linotype" panose="02040502050505030304" pitchFamily="18" charset="0"/>
              </a:defRPr>
            </a:lvl1pPr>
          </a:lstStyle>
          <a:p>
            <a:r>
              <a:rPr lang="en-US"/>
              <a:t>©2022 Girl Scouts of the USA. All Rights Reserved.  Not for public distribution.</a:t>
            </a:r>
            <a:endParaRPr lang="en-US" dirty="0"/>
          </a:p>
        </p:txBody>
      </p:sp>
      <p:sp>
        <p:nvSpPr>
          <p:cNvPr id="4" name="Rounded Rectangle 3">
            <a:extLst>
              <a:ext uri="{FF2B5EF4-FFF2-40B4-BE49-F238E27FC236}">
                <a16:creationId xmlns:a16="http://schemas.microsoft.com/office/drawing/2014/main" id="{DD9FDBE9-E973-F943-BD3F-ECEEBC521C6A}"/>
              </a:ext>
            </a:extLst>
          </p:cNvPr>
          <p:cNvSpPr/>
          <p:nvPr userDrawn="1"/>
        </p:nvSpPr>
        <p:spPr>
          <a:xfrm>
            <a:off x="190500" y="171450"/>
            <a:ext cx="4229100" cy="1467779"/>
          </a:xfrm>
          <a:prstGeom prst="roundRect">
            <a:avLst>
              <a:gd name="adj" fmla="val 603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Palatino Linotype" panose="02040502050505030304" pitchFamily="18" charset="0"/>
            </a:endParaRPr>
          </a:p>
        </p:txBody>
      </p:sp>
      <p:sp>
        <p:nvSpPr>
          <p:cNvPr id="21" name="Text Placeholder 46">
            <a:extLst>
              <a:ext uri="{FF2B5EF4-FFF2-40B4-BE49-F238E27FC236}">
                <a16:creationId xmlns:a16="http://schemas.microsoft.com/office/drawing/2014/main" id="{DB5573B8-5548-6E43-A2D2-1EB3567E4164}"/>
              </a:ext>
            </a:extLst>
          </p:cNvPr>
          <p:cNvSpPr>
            <a:spLocks noGrp="1"/>
          </p:cNvSpPr>
          <p:nvPr>
            <p:ph type="body" sz="quarter" idx="15" hasCustomPrompt="1"/>
          </p:nvPr>
        </p:nvSpPr>
        <p:spPr>
          <a:xfrm>
            <a:off x="171646" y="3434367"/>
            <a:ext cx="4229100" cy="806147"/>
          </a:xfrm>
        </p:spPr>
        <p:txBody>
          <a:bodyPr lIns="182880" rIns="182880" anchor="ctr">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baseline="0">
                <a:solidFill>
                  <a:schemeClr val="tx1"/>
                </a:solidFill>
                <a:latin typeface="Palatino Linotype" panose="02040502050505030304" pitchFamily="18" charset="0"/>
              </a:defRPr>
            </a:lvl1pPr>
          </a:lstStyle>
          <a:p>
            <a:pPr lvl="0"/>
            <a:r>
              <a:rPr lang="en-US" dirty="0"/>
              <a:t>Type here to enter a multi-line cover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3" name="Picture Placeholder 10">
            <a:extLst>
              <a:ext uri="{FF2B5EF4-FFF2-40B4-BE49-F238E27FC236}">
                <a16:creationId xmlns:a16="http://schemas.microsoft.com/office/drawing/2014/main" id="{AF306BAB-4DAA-9B49-9292-A3304E469ECE}"/>
              </a:ext>
            </a:extLst>
          </p:cNvPr>
          <p:cNvSpPr>
            <a:spLocks noGrp="1"/>
          </p:cNvSpPr>
          <p:nvPr>
            <p:ph type="pic" sz="quarter" idx="21" hasCustomPrompt="1"/>
          </p:nvPr>
        </p:nvSpPr>
        <p:spPr>
          <a:xfrm>
            <a:off x="4730750" y="195251"/>
            <a:ext cx="4222750" cy="4781525"/>
          </a:xfrm>
          <a:custGeom>
            <a:avLst/>
            <a:gdLst>
              <a:gd name="connsiteX0" fmla="*/ 759325 w 4222750"/>
              <a:gd name="connsiteY0" fmla="*/ 0 h 4781525"/>
              <a:gd name="connsiteX1" fmla="*/ 1110602 w 4222750"/>
              <a:gd name="connsiteY1" fmla="*/ 0 h 4781525"/>
              <a:gd name="connsiteX2" fmla="*/ 3183587 w 4222750"/>
              <a:gd name="connsiteY2" fmla="*/ 0 h 4781525"/>
              <a:gd name="connsiteX3" fmla="*/ 3384550 w 4222750"/>
              <a:gd name="connsiteY3" fmla="*/ 0 h 4781525"/>
              <a:gd name="connsiteX4" fmla="*/ 3462912 w 4222750"/>
              <a:gd name="connsiteY4" fmla="*/ 0 h 4781525"/>
              <a:gd name="connsiteX5" fmla="*/ 4222750 w 4222750"/>
              <a:gd name="connsiteY5" fmla="*/ 2395380 h 4781525"/>
              <a:gd name="connsiteX6" fmla="*/ 3463425 w 4222750"/>
              <a:gd name="connsiteY6" fmla="*/ 4781525 h 4781525"/>
              <a:gd name="connsiteX7" fmla="*/ 3384550 w 4222750"/>
              <a:gd name="connsiteY7" fmla="*/ 4781525 h 4781525"/>
              <a:gd name="connsiteX8" fmla="*/ 3183587 w 4222750"/>
              <a:gd name="connsiteY8" fmla="*/ 4781525 h 4781525"/>
              <a:gd name="connsiteX9" fmla="*/ 1110602 w 4222750"/>
              <a:gd name="connsiteY9" fmla="*/ 4781525 h 4781525"/>
              <a:gd name="connsiteX10" fmla="*/ 927100 w 4222750"/>
              <a:gd name="connsiteY10" fmla="*/ 4781525 h 4781525"/>
              <a:gd name="connsiteX11" fmla="*/ 759838 w 4222750"/>
              <a:gd name="connsiteY11" fmla="*/ 4781525 h 4781525"/>
              <a:gd name="connsiteX12" fmla="*/ 0 w 4222750"/>
              <a:gd name="connsiteY12" fmla="*/ 2390762 h 4781525"/>
              <a:gd name="connsiteX13" fmla="*/ 759325 w 4222750"/>
              <a:gd name="connsiteY13" fmla="*/ 0 h 478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22750" h="4781525">
                <a:moveTo>
                  <a:pt x="759325" y="0"/>
                </a:moveTo>
                <a:lnTo>
                  <a:pt x="1110602" y="0"/>
                </a:lnTo>
                <a:lnTo>
                  <a:pt x="3183587" y="0"/>
                </a:lnTo>
                <a:lnTo>
                  <a:pt x="3384550" y="0"/>
                </a:lnTo>
                <a:lnTo>
                  <a:pt x="3462912" y="0"/>
                </a:lnTo>
                <a:cubicBezTo>
                  <a:pt x="3462912" y="0"/>
                  <a:pt x="4222750" y="654638"/>
                  <a:pt x="4222750" y="2395380"/>
                </a:cubicBezTo>
                <a:cubicBezTo>
                  <a:pt x="4222750" y="4132530"/>
                  <a:pt x="3463425" y="4781525"/>
                  <a:pt x="3463425" y="4781525"/>
                </a:cubicBezTo>
                <a:lnTo>
                  <a:pt x="3384550" y="4781525"/>
                </a:lnTo>
                <a:lnTo>
                  <a:pt x="3183587" y="4781525"/>
                </a:lnTo>
                <a:lnTo>
                  <a:pt x="1110602" y="4781525"/>
                </a:lnTo>
                <a:lnTo>
                  <a:pt x="927100" y="4781525"/>
                </a:lnTo>
                <a:lnTo>
                  <a:pt x="759838" y="4781525"/>
                </a:lnTo>
                <a:cubicBezTo>
                  <a:pt x="759838" y="4781525"/>
                  <a:pt x="0" y="4128426"/>
                  <a:pt x="0" y="2390762"/>
                </a:cubicBezTo>
                <a:cubicBezTo>
                  <a:pt x="0" y="653099"/>
                  <a:pt x="759325" y="0"/>
                  <a:pt x="759325" y="0"/>
                </a:cubicBezTo>
                <a:close/>
              </a:path>
            </a:pathLst>
          </a:custGeom>
          <a:solidFill>
            <a:schemeClr val="tx2"/>
          </a:solidFill>
        </p:spPr>
        <p:txBody>
          <a:bodyPr wrap="square" anchor="ctr">
            <a:noAutofit/>
          </a:bodyPr>
          <a:lstStyle>
            <a:lvl1pPr marL="0" indent="0" algn="ctr">
              <a:buNone/>
              <a:defRPr/>
            </a:lvl1pPr>
          </a:lstStyle>
          <a:p>
            <a:r>
              <a:rPr lang="en-US" dirty="0"/>
              <a:t>Click icon to add image</a:t>
            </a:r>
          </a:p>
        </p:txBody>
      </p:sp>
      <p:sp>
        <p:nvSpPr>
          <p:cNvPr id="16" name="TextBox 15">
            <a:extLst>
              <a:ext uri="{FF2B5EF4-FFF2-40B4-BE49-F238E27FC236}">
                <a16:creationId xmlns:a16="http://schemas.microsoft.com/office/drawing/2014/main" id="{50454CED-751D-034B-9CEE-9B3F24962C43}"/>
              </a:ext>
            </a:extLst>
          </p:cNvPr>
          <p:cNvSpPr txBox="1"/>
          <p:nvPr userDrawn="1"/>
        </p:nvSpPr>
        <p:spPr>
          <a:xfrm>
            <a:off x="131939" y="-853441"/>
            <a:ext cx="8801100" cy="85344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Slide Type:</a:t>
            </a:r>
          </a:p>
          <a:p>
            <a:pPr algn="ctr"/>
            <a:r>
              <a:rPr lang="en-US" sz="1600" b="0" i="0" dirty="0">
                <a:solidFill>
                  <a:srgbClr val="808080"/>
                </a:solidFill>
                <a:latin typeface="Palatino Linotype" panose="02040502050505030304" pitchFamily="18" charset="0"/>
              </a:rPr>
              <a:t>Front Cover Slide - Barrel Frame</a:t>
            </a:r>
          </a:p>
        </p:txBody>
      </p:sp>
      <p:sp>
        <p:nvSpPr>
          <p:cNvPr id="17" name="TextBox 16">
            <a:extLst>
              <a:ext uri="{FF2B5EF4-FFF2-40B4-BE49-F238E27FC236}">
                <a16:creationId xmlns:a16="http://schemas.microsoft.com/office/drawing/2014/main" id="{738F664E-0085-304B-BBEC-C0817ACDAA46}"/>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p>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0000"/>
                </a:solidFill>
                <a:effectLst/>
                <a:uLnTx/>
                <a:uFillTx/>
                <a:latin typeface="Palatino Linotype" panose="02040502050505030304" pitchFamily="18" charset="0"/>
                <a:ea typeface="+mn-ea"/>
                <a:cs typeface="+mn-cs"/>
              </a:rPr>
              <a:t>GSUSA Movement Logo</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FF0000"/>
                </a:solidFill>
                <a:effectLst/>
                <a:uLnTx/>
                <a:uFillTx/>
                <a:latin typeface="Palatino Linotype" panose="02040502050505030304" pitchFamily="18" charset="0"/>
                <a:ea typeface="+mn-ea"/>
                <a:cs typeface="+mn-cs"/>
              </a:rPr>
              <a:t>Service mark inclusion. Councils: You must replace the Movement service mark with your council service mark in the front and back cover slides.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FF0000"/>
                </a:solidFill>
                <a:effectLst/>
                <a:uLnTx/>
                <a:uFillTx/>
                <a:latin typeface="Palatino Linotype" panose="02040502050505030304" pitchFamily="18" charset="0"/>
                <a:ea typeface="+mn-ea"/>
                <a:cs typeface="+mn-cs"/>
              </a:rPr>
              <a:t>Make sure the the Movement Service mark or Council Lockup is in </a:t>
            </a:r>
            <a:r>
              <a:rPr kumimoji="0" lang="en-US" sz="1000" b="0"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mn-cs"/>
              </a:rPr>
              <a:t>BLACK AND GREEN</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Right-side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Barrel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Use crop tool to fit image to shape.</a:t>
            </a:r>
            <a:endParaRPr kumimoji="0" lang="en-US" sz="800" b="0" i="0" u="none" strike="noStrike" kern="1200" cap="none" spc="0" normalizeH="0" baseline="0" noProof="0" dirty="0">
              <a:ln>
                <a:noFill/>
              </a:ln>
              <a:solidFill>
                <a:srgbClr val="808080"/>
              </a:solidFill>
              <a:effectLst/>
              <a:uLnTx/>
              <a:uFillTx/>
              <a:latin typeface="Palatino Linotype" panose="02040502050505030304" pitchFamily="18" charset="0"/>
              <a:ea typeface="+mn-ea"/>
              <a:cs typeface="+mn-cs"/>
            </a:endParaRPr>
          </a:p>
          <a:p>
            <a:pPr marL="91440" indent="0" algn="l">
              <a:buFont typeface="Arial" panose="020B0604020202020204" pitchFamily="34" charset="0"/>
              <a:buNone/>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Centered</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Middle</a:t>
            </a:r>
          </a:p>
          <a:p>
            <a:pPr algn="l"/>
            <a:r>
              <a:rPr lang="en-US" sz="800" b="0" i="0" dirty="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Centered</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Middle</a:t>
            </a:r>
          </a:p>
          <a:p>
            <a:pPr marL="434332" lvl="1" indent="0" algn="l">
              <a:buFont typeface="Arial" panose="020B0604020202020204" pitchFamily="34" charset="0"/>
              <a:buNone/>
            </a:pPr>
            <a:endParaRPr lang="en-US" sz="800" b="0" i="0" dirty="0">
              <a:solidFill>
                <a:srgbClr val="808080"/>
              </a:solidFill>
              <a:latin typeface="Palatino Linotype" panose="02040502050505030304" pitchFamily="18" charset="0"/>
            </a:endParaRPr>
          </a:p>
        </p:txBody>
      </p:sp>
      <p:sp>
        <p:nvSpPr>
          <p:cNvPr id="18" name="Title 11">
            <a:extLst>
              <a:ext uri="{FF2B5EF4-FFF2-40B4-BE49-F238E27FC236}">
                <a16:creationId xmlns:a16="http://schemas.microsoft.com/office/drawing/2014/main" id="{9FB77E80-74BD-3D4A-888C-596E6FF2C516}"/>
              </a:ext>
            </a:extLst>
          </p:cNvPr>
          <p:cNvSpPr>
            <a:spLocks noGrp="1"/>
          </p:cNvSpPr>
          <p:nvPr>
            <p:ph type="title" hasCustomPrompt="1"/>
          </p:nvPr>
        </p:nvSpPr>
        <p:spPr>
          <a:xfrm>
            <a:off x="180326" y="2254597"/>
            <a:ext cx="4229100" cy="1138793"/>
          </a:xfrm>
        </p:spPr>
        <p:txBody>
          <a:bodyPr anchor="b"/>
          <a:lstStyle>
            <a:lvl1pPr algn="ctr">
              <a:lnSpc>
                <a:spcPct val="100000"/>
              </a:lnSpc>
              <a:defRPr sz="2400" b="0" i="0">
                <a:solidFill>
                  <a:schemeClr val="tx1"/>
                </a:solidFill>
                <a:latin typeface="Palatino Linotype" panose="02040502050505030304" pitchFamily="18" charset="0"/>
              </a:defRPr>
            </a:lvl1pPr>
          </a:lstStyle>
          <a:p>
            <a:r>
              <a:rPr lang="en-US" dirty="0"/>
              <a:t>Type Here to Enter a</a:t>
            </a:r>
            <a:br>
              <a:rPr lang="en-US" dirty="0"/>
            </a:br>
            <a:r>
              <a:rPr lang="en-US" dirty="0"/>
              <a:t>Multi-line Presentation Title</a:t>
            </a:r>
          </a:p>
        </p:txBody>
      </p:sp>
    </p:spTree>
    <p:extLst>
      <p:ext uri="{BB962C8B-B14F-4D97-AF65-F5344CB8AC3E}">
        <p14:creationId xmlns:p14="http://schemas.microsoft.com/office/powerpoint/2010/main" val="5588435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Effect transition="in" filter="fade">
                                      <p:cBhvr>
                                        <p:cTn id="7" dur="500"/>
                                        <p:tgtEl>
                                          <p:spTgt spid="21">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47"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anim calcmode="lin" valueType="num">
                                      <p:cBhvr>
                                        <p:cTn id="14" dur="500" fill="hold"/>
                                        <p:tgtEl>
                                          <p:spTgt spid="18"/>
                                        </p:tgtEl>
                                        <p:attrNameLst>
                                          <p:attrName>ppt_x</p:attrName>
                                        </p:attrNameLst>
                                      </p:cBhvr>
                                      <p:tavLst>
                                        <p:tav tm="0">
                                          <p:val>
                                            <p:strVal val="#ppt_x"/>
                                          </p:val>
                                        </p:tav>
                                        <p:tav tm="100000">
                                          <p:val>
                                            <p:strVal val="#ppt_x"/>
                                          </p:val>
                                        </p:tav>
                                      </p:tavLst>
                                    </p:anim>
                                    <p:anim calcmode="lin" valueType="num">
                                      <p:cBhvr>
                                        <p:cTn id="15"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uild="p">
        <p:tmplLst>
          <p:tmpl lvl="1">
            <p:tnLst>
              <p:par>
                <p:cTn presetID="10" presetClass="entr" presetSubtype="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P spid="13" grpId="0" animBg="1"/>
      <p:bldP spid="18" grpId="0"/>
    </p:bldLst>
  </p:timing>
  <p:extLst>
    <p:ext uri="{DCECCB84-F9BA-43D5-87BE-67443E8EF086}">
      <p15:sldGuideLst xmlns:p15="http://schemas.microsoft.com/office/powerpoint/2012/main"/>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Statement Slide w/ Image - Pennant Frame">
    <p:bg>
      <p:bgPr>
        <a:solidFill>
          <a:schemeClr val="accent1"/>
        </a:solidFill>
        <a:effectLst/>
      </p:bgPr>
    </p:bg>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368E1873-B24C-A342-AF59-3EEA5E34A357}"/>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30750" y="460375"/>
            <a:ext cx="4222750" cy="4222750"/>
          </a:xfrm>
          <a:prstGeom prst="rect">
            <a:avLst/>
          </a:prstGeom>
        </p:spPr>
      </p:pic>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Palatino Linotype" panose="02040502050505030304" pitchFamily="18" charset="0"/>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Palatino Linotype" panose="02040502050505030304" pitchFamily="18" charset="0"/>
              </a:defRPr>
            </a:lvl1pPr>
          </a:lstStyle>
          <a:p>
            <a:r>
              <a:rPr lang="en-US"/>
              <a:t>©2022 Girl Scouts of the USA. All Rights Reserved.  Not for public distribution.</a:t>
            </a:r>
            <a:endParaRPr lang="en-US" dirty="0"/>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Statement Slide w/ Image - Pennant Frame | Barrel Shape</a:t>
            </a:r>
          </a:p>
        </p:txBody>
      </p:sp>
      <p:sp>
        <p:nvSpPr>
          <p:cNvPr id="12" name="Picture Placeholder 9">
            <a:extLst>
              <a:ext uri="{FF2B5EF4-FFF2-40B4-BE49-F238E27FC236}">
                <a16:creationId xmlns:a16="http://schemas.microsoft.com/office/drawing/2014/main" id="{3B166E79-97FE-E84D-AAFC-606A3EA5F463}"/>
              </a:ext>
            </a:extLst>
          </p:cNvPr>
          <p:cNvSpPr>
            <a:spLocks noGrp="1"/>
          </p:cNvSpPr>
          <p:nvPr>
            <p:ph type="pic" sz="quarter" idx="21" hasCustomPrompt="1"/>
          </p:nvPr>
        </p:nvSpPr>
        <p:spPr>
          <a:xfrm>
            <a:off x="261448" y="459486"/>
            <a:ext cx="4088130" cy="4224528"/>
          </a:xfrm>
          <a:custGeom>
            <a:avLst/>
            <a:gdLst>
              <a:gd name="connsiteX0" fmla="*/ 116806 w 4230026"/>
              <a:gd name="connsiteY0" fmla="*/ 0 h 4800600"/>
              <a:gd name="connsiteX1" fmla="*/ 4113220 w 4230026"/>
              <a:gd name="connsiteY1" fmla="*/ 0 h 4800600"/>
              <a:gd name="connsiteX2" fmla="*/ 4230026 w 4230026"/>
              <a:gd name="connsiteY2" fmla="*/ 116549 h 4800600"/>
              <a:gd name="connsiteX3" fmla="*/ 4230026 w 4230026"/>
              <a:gd name="connsiteY3" fmla="*/ 1070575 h 4800600"/>
              <a:gd name="connsiteX4" fmla="*/ 4230026 w 4230026"/>
              <a:gd name="connsiteY4" fmla="*/ 1528767 h 4800600"/>
              <a:gd name="connsiteX5" fmla="*/ 4230026 w 4230026"/>
              <a:gd name="connsiteY5" fmla="*/ 3241096 h 4800600"/>
              <a:gd name="connsiteX6" fmla="*/ 4181591 w 4230026"/>
              <a:gd name="connsiteY6" fmla="*/ 3335743 h 4800600"/>
              <a:gd name="connsiteX7" fmla="*/ 2183385 w 4230026"/>
              <a:gd name="connsiteY7" fmla="*/ 4778477 h 4800600"/>
              <a:gd name="connsiteX8" fmla="*/ 2046642 w 4230026"/>
              <a:gd name="connsiteY8" fmla="*/ 4778477 h 4800600"/>
              <a:gd name="connsiteX9" fmla="*/ 48435 w 4230026"/>
              <a:gd name="connsiteY9" fmla="*/ 3335743 h 4800600"/>
              <a:gd name="connsiteX10" fmla="*/ 0 w 4230026"/>
              <a:gd name="connsiteY10" fmla="*/ 3241096 h 4800600"/>
              <a:gd name="connsiteX11" fmla="*/ 0 w 4230026"/>
              <a:gd name="connsiteY11" fmla="*/ 1528767 h 4800600"/>
              <a:gd name="connsiteX12" fmla="*/ 0 w 4230026"/>
              <a:gd name="connsiteY12" fmla="*/ 1070575 h 4800600"/>
              <a:gd name="connsiteX13" fmla="*/ 0 w 4230026"/>
              <a:gd name="connsiteY13" fmla="*/ 116549 h 4800600"/>
              <a:gd name="connsiteX14" fmla="*/ 116806 w 4230026"/>
              <a:gd name="connsiteY14" fmla="*/ 0 h 480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30026" h="4800600">
                <a:moveTo>
                  <a:pt x="116806" y="0"/>
                </a:moveTo>
                <a:lnTo>
                  <a:pt x="4113220" y="0"/>
                </a:lnTo>
                <a:cubicBezTo>
                  <a:pt x="4177632" y="31"/>
                  <a:pt x="4229868" y="52157"/>
                  <a:pt x="4230026" y="116549"/>
                </a:cubicBezTo>
                <a:lnTo>
                  <a:pt x="4230026" y="1070575"/>
                </a:lnTo>
                <a:lnTo>
                  <a:pt x="4230026" y="1528767"/>
                </a:lnTo>
                <a:lnTo>
                  <a:pt x="4230026" y="3241096"/>
                </a:lnTo>
                <a:cubicBezTo>
                  <a:pt x="4230026" y="3278589"/>
                  <a:pt x="4212004" y="3313801"/>
                  <a:pt x="4181591" y="3335743"/>
                </a:cubicBezTo>
                <a:lnTo>
                  <a:pt x="2183385" y="4778477"/>
                </a:lnTo>
                <a:cubicBezTo>
                  <a:pt x="2142576" y="4807975"/>
                  <a:pt x="2087450" y="4807975"/>
                  <a:pt x="2046642" y="4778477"/>
                </a:cubicBezTo>
                <a:lnTo>
                  <a:pt x="48435" y="3335743"/>
                </a:lnTo>
                <a:cubicBezTo>
                  <a:pt x="18021" y="3313801"/>
                  <a:pt x="1" y="3278589"/>
                  <a:pt x="0" y="3241096"/>
                </a:cubicBezTo>
                <a:lnTo>
                  <a:pt x="0" y="1528767"/>
                </a:lnTo>
                <a:lnTo>
                  <a:pt x="0" y="1070575"/>
                </a:lnTo>
                <a:lnTo>
                  <a:pt x="0" y="116549"/>
                </a:lnTo>
                <a:cubicBezTo>
                  <a:pt x="156" y="52157"/>
                  <a:pt x="52394" y="31"/>
                  <a:pt x="116806" y="0"/>
                </a:cubicBezTo>
                <a:close/>
              </a:path>
            </a:pathLst>
          </a:custGeom>
          <a:solidFill>
            <a:schemeClr val="tx2"/>
          </a:solidFill>
        </p:spPr>
        <p:txBody>
          <a:bodyPr wrap="square" anchor="ctr">
            <a:noAutofit/>
          </a:bodyPr>
          <a:lstStyle>
            <a:lvl1pPr marL="0" indent="0" algn="ctr">
              <a:buNone/>
              <a:defRPr b="0" i="0">
                <a:latin typeface="Palatino Linotype" panose="02040502050505030304" pitchFamily="18" charset="0"/>
              </a:defRPr>
            </a:lvl1pPr>
          </a:lstStyle>
          <a:p>
            <a:r>
              <a:rPr lang="en-US" dirty="0"/>
              <a:t>Click icon to add image</a:t>
            </a:r>
          </a:p>
        </p:txBody>
      </p:sp>
      <p:sp>
        <p:nvSpPr>
          <p:cNvPr id="14" name="TextBox 13">
            <a:extLst>
              <a:ext uri="{FF2B5EF4-FFF2-40B4-BE49-F238E27FC236}">
                <a16:creationId xmlns:a16="http://schemas.microsoft.com/office/drawing/2014/main" id="{2D690A06-2C85-CA44-B4E8-B1CAABEA1860}"/>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p>
          <a:p>
            <a:pPr algn="l"/>
            <a:r>
              <a:rPr lang="en-US" sz="800" b="0" i="0" dirty="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Pennant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Right-side Body Copy</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20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
        <p:nvSpPr>
          <p:cNvPr id="15" name="Title 5">
            <a:extLst>
              <a:ext uri="{FF2B5EF4-FFF2-40B4-BE49-F238E27FC236}">
                <a16:creationId xmlns:a16="http://schemas.microsoft.com/office/drawing/2014/main" id="{27C1E499-8510-FF40-A11C-D40BB4F4BFA9}"/>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Palatino Linotype" panose="02040502050505030304"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3" name="Text Placeholder 46">
            <a:extLst>
              <a:ext uri="{FF2B5EF4-FFF2-40B4-BE49-F238E27FC236}">
                <a16:creationId xmlns:a16="http://schemas.microsoft.com/office/drawing/2014/main" id="{93329D26-0CF1-804C-AD50-422D0C5A60FC}"/>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Palatino Linotype" panose="02040502050505030304"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28941154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Statement Slide w/ Image - Pennant Frame v2">
    <p:bg>
      <p:bgPr>
        <a:solidFill>
          <a:schemeClr val="accent1"/>
        </a:solidFill>
        <a:effectLst/>
      </p:bgPr>
    </p:bg>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368E1873-B24C-A342-AF59-3EEA5E34A357}"/>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6850" y="460375"/>
            <a:ext cx="4222750" cy="4222750"/>
          </a:xfrm>
          <a:prstGeom prst="rect">
            <a:avLst/>
          </a:prstGeom>
        </p:spPr>
      </p:pic>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Palatino Linotype" panose="02040502050505030304" pitchFamily="18" charset="0"/>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Palatino Linotype" panose="02040502050505030304" pitchFamily="18" charset="0"/>
              </a:defRPr>
            </a:lvl1pPr>
          </a:lstStyle>
          <a:p>
            <a:r>
              <a:rPr lang="en-US"/>
              <a:t>©2022 Girl Scouts of the USA. All Rights Reserved.  Not for public distribution.</a:t>
            </a:r>
            <a:endParaRPr lang="en-US" dirty="0"/>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Statement Slide w/ Image - Barrel Shape | Pennant Frame</a:t>
            </a:r>
          </a:p>
        </p:txBody>
      </p:sp>
      <p:sp>
        <p:nvSpPr>
          <p:cNvPr id="12" name="Picture Placeholder 9">
            <a:extLst>
              <a:ext uri="{FF2B5EF4-FFF2-40B4-BE49-F238E27FC236}">
                <a16:creationId xmlns:a16="http://schemas.microsoft.com/office/drawing/2014/main" id="{3B166E79-97FE-E84D-AAFC-606A3EA5F463}"/>
              </a:ext>
            </a:extLst>
          </p:cNvPr>
          <p:cNvSpPr>
            <a:spLocks noGrp="1"/>
          </p:cNvSpPr>
          <p:nvPr>
            <p:ph type="pic" sz="quarter" idx="21" hasCustomPrompt="1"/>
          </p:nvPr>
        </p:nvSpPr>
        <p:spPr>
          <a:xfrm>
            <a:off x="4813151" y="459486"/>
            <a:ext cx="4088130" cy="4224528"/>
          </a:xfrm>
          <a:custGeom>
            <a:avLst/>
            <a:gdLst>
              <a:gd name="connsiteX0" fmla="*/ 116806 w 4230026"/>
              <a:gd name="connsiteY0" fmla="*/ 0 h 4800600"/>
              <a:gd name="connsiteX1" fmla="*/ 4113220 w 4230026"/>
              <a:gd name="connsiteY1" fmla="*/ 0 h 4800600"/>
              <a:gd name="connsiteX2" fmla="*/ 4230026 w 4230026"/>
              <a:gd name="connsiteY2" fmla="*/ 116549 h 4800600"/>
              <a:gd name="connsiteX3" fmla="*/ 4230026 w 4230026"/>
              <a:gd name="connsiteY3" fmla="*/ 1070575 h 4800600"/>
              <a:gd name="connsiteX4" fmla="*/ 4230026 w 4230026"/>
              <a:gd name="connsiteY4" fmla="*/ 1528767 h 4800600"/>
              <a:gd name="connsiteX5" fmla="*/ 4230026 w 4230026"/>
              <a:gd name="connsiteY5" fmla="*/ 3241096 h 4800600"/>
              <a:gd name="connsiteX6" fmla="*/ 4181591 w 4230026"/>
              <a:gd name="connsiteY6" fmla="*/ 3335743 h 4800600"/>
              <a:gd name="connsiteX7" fmla="*/ 2183385 w 4230026"/>
              <a:gd name="connsiteY7" fmla="*/ 4778477 h 4800600"/>
              <a:gd name="connsiteX8" fmla="*/ 2046642 w 4230026"/>
              <a:gd name="connsiteY8" fmla="*/ 4778477 h 4800600"/>
              <a:gd name="connsiteX9" fmla="*/ 48435 w 4230026"/>
              <a:gd name="connsiteY9" fmla="*/ 3335743 h 4800600"/>
              <a:gd name="connsiteX10" fmla="*/ 0 w 4230026"/>
              <a:gd name="connsiteY10" fmla="*/ 3241096 h 4800600"/>
              <a:gd name="connsiteX11" fmla="*/ 0 w 4230026"/>
              <a:gd name="connsiteY11" fmla="*/ 1528767 h 4800600"/>
              <a:gd name="connsiteX12" fmla="*/ 0 w 4230026"/>
              <a:gd name="connsiteY12" fmla="*/ 1070575 h 4800600"/>
              <a:gd name="connsiteX13" fmla="*/ 0 w 4230026"/>
              <a:gd name="connsiteY13" fmla="*/ 116549 h 4800600"/>
              <a:gd name="connsiteX14" fmla="*/ 116806 w 4230026"/>
              <a:gd name="connsiteY14" fmla="*/ 0 h 480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30026" h="4800600">
                <a:moveTo>
                  <a:pt x="116806" y="0"/>
                </a:moveTo>
                <a:lnTo>
                  <a:pt x="4113220" y="0"/>
                </a:lnTo>
                <a:cubicBezTo>
                  <a:pt x="4177632" y="31"/>
                  <a:pt x="4229868" y="52157"/>
                  <a:pt x="4230026" y="116549"/>
                </a:cubicBezTo>
                <a:lnTo>
                  <a:pt x="4230026" y="1070575"/>
                </a:lnTo>
                <a:lnTo>
                  <a:pt x="4230026" y="1528767"/>
                </a:lnTo>
                <a:lnTo>
                  <a:pt x="4230026" y="3241096"/>
                </a:lnTo>
                <a:cubicBezTo>
                  <a:pt x="4230026" y="3278589"/>
                  <a:pt x="4212004" y="3313801"/>
                  <a:pt x="4181591" y="3335743"/>
                </a:cubicBezTo>
                <a:lnTo>
                  <a:pt x="2183385" y="4778477"/>
                </a:lnTo>
                <a:cubicBezTo>
                  <a:pt x="2142576" y="4807975"/>
                  <a:pt x="2087450" y="4807975"/>
                  <a:pt x="2046642" y="4778477"/>
                </a:cubicBezTo>
                <a:lnTo>
                  <a:pt x="48435" y="3335743"/>
                </a:lnTo>
                <a:cubicBezTo>
                  <a:pt x="18021" y="3313801"/>
                  <a:pt x="1" y="3278589"/>
                  <a:pt x="0" y="3241096"/>
                </a:cubicBezTo>
                <a:lnTo>
                  <a:pt x="0" y="1528767"/>
                </a:lnTo>
                <a:lnTo>
                  <a:pt x="0" y="1070575"/>
                </a:lnTo>
                <a:lnTo>
                  <a:pt x="0" y="116549"/>
                </a:lnTo>
                <a:cubicBezTo>
                  <a:pt x="156" y="52157"/>
                  <a:pt x="52394" y="31"/>
                  <a:pt x="116806" y="0"/>
                </a:cubicBezTo>
                <a:close/>
              </a:path>
            </a:pathLst>
          </a:custGeom>
          <a:solidFill>
            <a:schemeClr val="tx2"/>
          </a:solidFill>
        </p:spPr>
        <p:txBody>
          <a:bodyPr wrap="square" anchor="ctr">
            <a:noAutofit/>
          </a:bodyPr>
          <a:lstStyle>
            <a:lvl1pPr marL="0" indent="0" algn="ctr">
              <a:buNone/>
              <a:defRPr b="0" i="0">
                <a:latin typeface="Palatino Linotype" panose="02040502050505030304" pitchFamily="18" charset="0"/>
              </a:defRPr>
            </a:lvl1pPr>
          </a:lstStyle>
          <a:p>
            <a:r>
              <a:rPr lang="en-US" dirty="0"/>
              <a:t>Click icon to add image</a:t>
            </a:r>
          </a:p>
        </p:txBody>
      </p:sp>
      <p:sp>
        <p:nvSpPr>
          <p:cNvPr id="14" name="TextBox 13">
            <a:extLst>
              <a:ext uri="{FF2B5EF4-FFF2-40B4-BE49-F238E27FC236}">
                <a16:creationId xmlns:a16="http://schemas.microsoft.com/office/drawing/2014/main" id="{2D690A06-2C85-CA44-B4E8-B1CAABEA1860}"/>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p>
          <a:p>
            <a:pPr algn="l"/>
            <a:r>
              <a:rPr lang="en-US" sz="800" b="0" i="0" dirty="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Pennant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Right-side Body Copy</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20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
        <p:nvSpPr>
          <p:cNvPr id="15" name="Title 5">
            <a:extLst>
              <a:ext uri="{FF2B5EF4-FFF2-40B4-BE49-F238E27FC236}">
                <a16:creationId xmlns:a16="http://schemas.microsoft.com/office/drawing/2014/main" id="{27C1E499-8510-FF40-A11C-D40BB4F4BFA9}"/>
              </a:ext>
            </a:extLst>
          </p:cNvPr>
          <p:cNvSpPr>
            <a:spLocks noGrp="1"/>
          </p:cNvSpPr>
          <p:nvPr>
            <p:ph type="title" hasCustomPrompt="1"/>
          </p:nvPr>
        </p:nvSpPr>
        <p:spPr>
          <a:xfrm>
            <a:off x="2189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Palatino Linotype" panose="02040502050505030304"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3" name="Text Placeholder 46">
            <a:extLst>
              <a:ext uri="{FF2B5EF4-FFF2-40B4-BE49-F238E27FC236}">
                <a16:creationId xmlns:a16="http://schemas.microsoft.com/office/drawing/2014/main" id="{93329D26-0CF1-804C-AD50-422D0C5A60FC}"/>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Palatino Linotype" panose="02040502050505030304"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25126852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Split Statement Slide w/ Image - Pennant Frame">
    <p:bg>
      <p:bgPr>
        <a:solidFill>
          <a:schemeClr val="accent1"/>
        </a:solidFill>
        <a:effectLst/>
      </p:bgPr>
    </p:bg>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CC4156D9-81A0-8644-99F3-E280EB2F8826}"/>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30750" y="460375"/>
            <a:ext cx="4222750" cy="4222750"/>
          </a:xfrm>
          <a:prstGeom prst="rect">
            <a:avLst/>
          </a:prstGeom>
        </p:spPr>
      </p:pic>
      <p:sp>
        <p:nvSpPr>
          <p:cNvPr id="11" name="Rectangle 10">
            <a:extLst>
              <a:ext uri="{FF2B5EF4-FFF2-40B4-BE49-F238E27FC236}">
                <a16:creationId xmlns:a16="http://schemas.microsoft.com/office/drawing/2014/main" id="{61A08556-AF3F-4F41-B62F-DD5C5F3473D2}"/>
              </a:ext>
            </a:extLst>
          </p:cNvPr>
          <p:cNvSpPr/>
          <p:nvPr userDrawn="1"/>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Palatino Linotype" panose="02040502050505030304" pitchFamily="18" charset="0"/>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Palatino Linotype" panose="02040502050505030304" pitchFamily="18" charset="0"/>
              </a:defRPr>
            </a:lvl1pPr>
          </a:lstStyle>
          <a:p>
            <a:r>
              <a:rPr lang="en-US"/>
              <a:t>©2022 Girl Scouts of the USA. All Rights Reserved.  Not for public distribution.</a:t>
            </a:r>
            <a:endParaRPr lang="en-US" dirty="0"/>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Split Statement Slide w/ Image - Pennant Frame | Barrel Shape</a:t>
            </a:r>
          </a:p>
        </p:txBody>
      </p:sp>
      <p:sp>
        <p:nvSpPr>
          <p:cNvPr id="10" name="Picture Placeholder 9">
            <a:extLst>
              <a:ext uri="{FF2B5EF4-FFF2-40B4-BE49-F238E27FC236}">
                <a16:creationId xmlns:a16="http://schemas.microsoft.com/office/drawing/2014/main" id="{F2E4034E-063F-554A-A211-DC4157C702CE}"/>
              </a:ext>
            </a:extLst>
          </p:cNvPr>
          <p:cNvSpPr>
            <a:spLocks noGrp="1"/>
          </p:cNvSpPr>
          <p:nvPr>
            <p:ph type="pic" sz="quarter" idx="21" hasCustomPrompt="1"/>
          </p:nvPr>
        </p:nvSpPr>
        <p:spPr>
          <a:xfrm>
            <a:off x="261448" y="459486"/>
            <a:ext cx="4088130" cy="4224528"/>
          </a:xfrm>
          <a:custGeom>
            <a:avLst/>
            <a:gdLst>
              <a:gd name="connsiteX0" fmla="*/ 116806 w 4230026"/>
              <a:gd name="connsiteY0" fmla="*/ 0 h 4800600"/>
              <a:gd name="connsiteX1" fmla="*/ 4113220 w 4230026"/>
              <a:gd name="connsiteY1" fmla="*/ 0 h 4800600"/>
              <a:gd name="connsiteX2" fmla="*/ 4230026 w 4230026"/>
              <a:gd name="connsiteY2" fmla="*/ 116549 h 4800600"/>
              <a:gd name="connsiteX3" fmla="*/ 4230026 w 4230026"/>
              <a:gd name="connsiteY3" fmla="*/ 1070575 h 4800600"/>
              <a:gd name="connsiteX4" fmla="*/ 4230026 w 4230026"/>
              <a:gd name="connsiteY4" fmla="*/ 1528767 h 4800600"/>
              <a:gd name="connsiteX5" fmla="*/ 4230026 w 4230026"/>
              <a:gd name="connsiteY5" fmla="*/ 3241096 h 4800600"/>
              <a:gd name="connsiteX6" fmla="*/ 4181591 w 4230026"/>
              <a:gd name="connsiteY6" fmla="*/ 3335743 h 4800600"/>
              <a:gd name="connsiteX7" fmla="*/ 2183385 w 4230026"/>
              <a:gd name="connsiteY7" fmla="*/ 4778477 h 4800600"/>
              <a:gd name="connsiteX8" fmla="*/ 2046642 w 4230026"/>
              <a:gd name="connsiteY8" fmla="*/ 4778477 h 4800600"/>
              <a:gd name="connsiteX9" fmla="*/ 48435 w 4230026"/>
              <a:gd name="connsiteY9" fmla="*/ 3335743 h 4800600"/>
              <a:gd name="connsiteX10" fmla="*/ 0 w 4230026"/>
              <a:gd name="connsiteY10" fmla="*/ 3241096 h 4800600"/>
              <a:gd name="connsiteX11" fmla="*/ 0 w 4230026"/>
              <a:gd name="connsiteY11" fmla="*/ 1528767 h 4800600"/>
              <a:gd name="connsiteX12" fmla="*/ 0 w 4230026"/>
              <a:gd name="connsiteY12" fmla="*/ 1070575 h 4800600"/>
              <a:gd name="connsiteX13" fmla="*/ 0 w 4230026"/>
              <a:gd name="connsiteY13" fmla="*/ 116549 h 4800600"/>
              <a:gd name="connsiteX14" fmla="*/ 116806 w 4230026"/>
              <a:gd name="connsiteY14" fmla="*/ 0 h 480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30026" h="4800600">
                <a:moveTo>
                  <a:pt x="116806" y="0"/>
                </a:moveTo>
                <a:lnTo>
                  <a:pt x="4113220" y="0"/>
                </a:lnTo>
                <a:cubicBezTo>
                  <a:pt x="4177632" y="31"/>
                  <a:pt x="4229868" y="52157"/>
                  <a:pt x="4230026" y="116549"/>
                </a:cubicBezTo>
                <a:lnTo>
                  <a:pt x="4230026" y="1070575"/>
                </a:lnTo>
                <a:lnTo>
                  <a:pt x="4230026" y="1528767"/>
                </a:lnTo>
                <a:lnTo>
                  <a:pt x="4230026" y="3241096"/>
                </a:lnTo>
                <a:cubicBezTo>
                  <a:pt x="4230026" y="3278589"/>
                  <a:pt x="4212004" y="3313801"/>
                  <a:pt x="4181591" y="3335743"/>
                </a:cubicBezTo>
                <a:lnTo>
                  <a:pt x="2183385" y="4778477"/>
                </a:lnTo>
                <a:cubicBezTo>
                  <a:pt x="2142576" y="4807975"/>
                  <a:pt x="2087450" y="4807975"/>
                  <a:pt x="2046642" y="4778477"/>
                </a:cubicBezTo>
                <a:lnTo>
                  <a:pt x="48435" y="3335743"/>
                </a:lnTo>
                <a:cubicBezTo>
                  <a:pt x="18021" y="3313801"/>
                  <a:pt x="1" y="3278589"/>
                  <a:pt x="0" y="3241096"/>
                </a:cubicBezTo>
                <a:lnTo>
                  <a:pt x="0" y="1528767"/>
                </a:lnTo>
                <a:lnTo>
                  <a:pt x="0" y="1070575"/>
                </a:lnTo>
                <a:lnTo>
                  <a:pt x="0" y="116549"/>
                </a:lnTo>
                <a:cubicBezTo>
                  <a:pt x="156" y="52157"/>
                  <a:pt x="52394" y="31"/>
                  <a:pt x="116806" y="0"/>
                </a:cubicBezTo>
                <a:close/>
              </a:path>
            </a:pathLst>
          </a:custGeom>
          <a:solidFill>
            <a:schemeClr val="tx2"/>
          </a:solidFill>
        </p:spPr>
        <p:txBody>
          <a:bodyPr wrap="square" anchor="ctr">
            <a:noAutofit/>
          </a:bodyPr>
          <a:lstStyle>
            <a:lvl1pPr marL="0" indent="0" algn="ctr">
              <a:buNone/>
              <a:defRPr b="0" i="0">
                <a:latin typeface="Palatino Linotype" panose="02040502050505030304" pitchFamily="18" charset="0"/>
              </a:defRPr>
            </a:lvl1pPr>
          </a:lstStyle>
          <a:p>
            <a:r>
              <a:rPr lang="en-US" dirty="0"/>
              <a:t>Click icon to add image</a:t>
            </a:r>
          </a:p>
        </p:txBody>
      </p:sp>
      <p:sp>
        <p:nvSpPr>
          <p:cNvPr id="14" name="Text Placeholder 46">
            <a:extLst>
              <a:ext uri="{FF2B5EF4-FFF2-40B4-BE49-F238E27FC236}">
                <a16:creationId xmlns:a16="http://schemas.microsoft.com/office/drawing/2014/main" id="{07931F5A-7345-A14F-826A-C78FE110BC41}"/>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bg1"/>
                </a:solidFill>
                <a:latin typeface="Palatino Linotype" panose="02040502050505030304" pitchFamily="18" charset="0"/>
              </a:defRPr>
            </a:lvl1pPr>
          </a:lstStyle>
          <a:p>
            <a:pPr lvl="0"/>
            <a:r>
              <a:rPr lang="en-US" dirty="0"/>
              <a:t>Type here to enter the presentation section name.</a:t>
            </a:r>
          </a:p>
        </p:txBody>
      </p:sp>
      <p:sp>
        <p:nvSpPr>
          <p:cNvPr id="16" name="TextBox 15">
            <a:extLst>
              <a:ext uri="{FF2B5EF4-FFF2-40B4-BE49-F238E27FC236}">
                <a16:creationId xmlns:a16="http://schemas.microsoft.com/office/drawing/2014/main" id="{125159E4-F343-1441-A469-BD532CA0FD23}"/>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p>
          <a:p>
            <a:pPr algn="l"/>
            <a:r>
              <a:rPr lang="en-US" sz="800" b="0" i="0" dirty="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White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Pennant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Right-side Body Copy</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20</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
        <p:nvSpPr>
          <p:cNvPr id="17" name="Title 5">
            <a:extLst>
              <a:ext uri="{FF2B5EF4-FFF2-40B4-BE49-F238E27FC236}">
                <a16:creationId xmlns:a16="http://schemas.microsoft.com/office/drawing/2014/main" id="{EADD21B5-9A97-B141-A7A2-28833E7E6B53}"/>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Palatino Linotype" panose="02040502050505030304"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41810306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Split Statement Slide | Pennant Frame Only">
    <p:bg>
      <p:bgPr>
        <a:solidFill>
          <a:schemeClr val="accent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1A08556-AF3F-4F41-B62F-DD5C5F3473D2}"/>
              </a:ext>
            </a:extLst>
          </p:cNvPr>
          <p:cNvSpPr/>
          <p:nvPr userDrawn="1"/>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Palatino Linotype" panose="02040502050505030304" pitchFamily="18" charset="0"/>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Palatino Linotype" panose="02040502050505030304" pitchFamily="18" charset="0"/>
              </a:defRPr>
            </a:lvl1pPr>
          </a:lstStyle>
          <a:p>
            <a:r>
              <a:rPr lang="en-US"/>
              <a:t>©2022 Girl Scouts of the USA. All Rights Reserved.  Not for public distribution.</a:t>
            </a:r>
            <a:endParaRPr lang="en-US" dirty="0"/>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Split Statement Slide w/ Image - Pennant Frame - No Shape</a:t>
            </a:r>
          </a:p>
        </p:txBody>
      </p:sp>
      <p:sp>
        <p:nvSpPr>
          <p:cNvPr id="12" name="Picture Placeholder 9">
            <a:extLst>
              <a:ext uri="{FF2B5EF4-FFF2-40B4-BE49-F238E27FC236}">
                <a16:creationId xmlns:a16="http://schemas.microsoft.com/office/drawing/2014/main" id="{79FDF31C-42D9-C441-B2B2-C00D973395D0}"/>
              </a:ext>
            </a:extLst>
          </p:cNvPr>
          <p:cNvSpPr>
            <a:spLocks noGrp="1"/>
          </p:cNvSpPr>
          <p:nvPr>
            <p:ph type="pic" sz="quarter" idx="21" hasCustomPrompt="1"/>
          </p:nvPr>
        </p:nvSpPr>
        <p:spPr>
          <a:xfrm>
            <a:off x="261448" y="459486"/>
            <a:ext cx="4088130" cy="4224528"/>
          </a:xfrm>
          <a:custGeom>
            <a:avLst/>
            <a:gdLst>
              <a:gd name="connsiteX0" fmla="*/ 116806 w 4230026"/>
              <a:gd name="connsiteY0" fmla="*/ 0 h 4800600"/>
              <a:gd name="connsiteX1" fmla="*/ 4113220 w 4230026"/>
              <a:gd name="connsiteY1" fmla="*/ 0 h 4800600"/>
              <a:gd name="connsiteX2" fmla="*/ 4230026 w 4230026"/>
              <a:gd name="connsiteY2" fmla="*/ 116549 h 4800600"/>
              <a:gd name="connsiteX3" fmla="*/ 4230026 w 4230026"/>
              <a:gd name="connsiteY3" fmla="*/ 1070575 h 4800600"/>
              <a:gd name="connsiteX4" fmla="*/ 4230026 w 4230026"/>
              <a:gd name="connsiteY4" fmla="*/ 1528767 h 4800600"/>
              <a:gd name="connsiteX5" fmla="*/ 4230026 w 4230026"/>
              <a:gd name="connsiteY5" fmla="*/ 3241096 h 4800600"/>
              <a:gd name="connsiteX6" fmla="*/ 4181591 w 4230026"/>
              <a:gd name="connsiteY6" fmla="*/ 3335743 h 4800600"/>
              <a:gd name="connsiteX7" fmla="*/ 2183385 w 4230026"/>
              <a:gd name="connsiteY7" fmla="*/ 4778477 h 4800600"/>
              <a:gd name="connsiteX8" fmla="*/ 2046642 w 4230026"/>
              <a:gd name="connsiteY8" fmla="*/ 4778477 h 4800600"/>
              <a:gd name="connsiteX9" fmla="*/ 48435 w 4230026"/>
              <a:gd name="connsiteY9" fmla="*/ 3335743 h 4800600"/>
              <a:gd name="connsiteX10" fmla="*/ 0 w 4230026"/>
              <a:gd name="connsiteY10" fmla="*/ 3241096 h 4800600"/>
              <a:gd name="connsiteX11" fmla="*/ 0 w 4230026"/>
              <a:gd name="connsiteY11" fmla="*/ 1528767 h 4800600"/>
              <a:gd name="connsiteX12" fmla="*/ 0 w 4230026"/>
              <a:gd name="connsiteY12" fmla="*/ 1070575 h 4800600"/>
              <a:gd name="connsiteX13" fmla="*/ 0 w 4230026"/>
              <a:gd name="connsiteY13" fmla="*/ 116549 h 4800600"/>
              <a:gd name="connsiteX14" fmla="*/ 116806 w 4230026"/>
              <a:gd name="connsiteY14" fmla="*/ 0 h 480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30026" h="4800600">
                <a:moveTo>
                  <a:pt x="116806" y="0"/>
                </a:moveTo>
                <a:lnTo>
                  <a:pt x="4113220" y="0"/>
                </a:lnTo>
                <a:cubicBezTo>
                  <a:pt x="4177632" y="31"/>
                  <a:pt x="4229868" y="52157"/>
                  <a:pt x="4230026" y="116549"/>
                </a:cubicBezTo>
                <a:lnTo>
                  <a:pt x="4230026" y="1070575"/>
                </a:lnTo>
                <a:lnTo>
                  <a:pt x="4230026" y="1528767"/>
                </a:lnTo>
                <a:lnTo>
                  <a:pt x="4230026" y="3241096"/>
                </a:lnTo>
                <a:cubicBezTo>
                  <a:pt x="4230026" y="3278589"/>
                  <a:pt x="4212004" y="3313801"/>
                  <a:pt x="4181591" y="3335743"/>
                </a:cubicBezTo>
                <a:lnTo>
                  <a:pt x="2183385" y="4778477"/>
                </a:lnTo>
                <a:cubicBezTo>
                  <a:pt x="2142576" y="4807975"/>
                  <a:pt x="2087450" y="4807975"/>
                  <a:pt x="2046642" y="4778477"/>
                </a:cubicBezTo>
                <a:lnTo>
                  <a:pt x="48435" y="3335743"/>
                </a:lnTo>
                <a:cubicBezTo>
                  <a:pt x="18021" y="3313801"/>
                  <a:pt x="1" y="3278589"/>
                  <a:pt x="0" y="3241096"/>
                </a:cubicBezTo>
                <a:lnTo>
                  <a:pt x="0" y="1528767"/>
                </a:lnTo>
                <a:lnTo>
                  <a:pt x="0" y="1070575"/>
                </a:lnTo>
                <a:lnTo>
                  <a:pt x="0" y="116549"/>
                </a:lnTo>
                <a:cubicBezTo>
                  <a:pt x="156" y="52157"/>
                  <a:pt x="52394" y="31"/>
                  <a:pt x="116806" y="0"/>
                </a:cubicBezTo>
                <a:close/>
              </a:path>
            </a:pathLst>
          </a:custGeom>
          <a:solidFill>
            <a:schemeClr val="tx2"/>
          </a:solidFill>
        </p:spPr>
        <p:txBody>
          <a:bodyPr wrap="square" anchor="ctr">
            <a:noAutofit/>
          </a:bodyPr>
          <a:lstStyle>
            <a:lvl1pPr marL="0" indent="0" algn="ctr">
              <a:buNone/>
              <a:defRPr b="0" i="0">
                <a:latin typeface="Palatino Linotype" panose="02040502050505030304" pitchFamily="18" charset="0"/>
              </a:defRPr>
            </a:lvl1pPr>
          </a:lstStyle>
          <a:p>
            <a:r>
              <a:rPr lang="en-US" dirty="0"/>
              <a:t>Click icon to add image</a:t>
            </a:r>
          </a:p>
        </p:txBody>
      </p:sp>
      <p:sp>
        <p:nvSpPr>
          <p:cNvPr id="13" name="Text Placeholder 46">
            <a:extLst>
              <a:ext uri="{FF2B5EF4-FFF2-40B4-BE49-F238E27FC236}">
                <a16:creationId xmlns:a16="http://schemas.microsoft.com/office/drawing/2014/main" id="{DDE2233D-9933-0D42-A901-FEDA7E9F8269}"/>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bg1"/>
                </a:solidFill>
                <a:latin typeface="Palatino Linotype" panose="02040502050505030304" pitchFamily="18" charset="0"/>
              </a:defRPr>
            </a:lvl1pPr>
          </a:lstStyle>
          <a:p>
            <a:pPr lvl="0"/>
            <a:r>
              <a:rPr lang="en-US" dirty="0"/>
              <a:t>Type here to enter the presentation section name.</a:t>
            </a:r>
          </a:p>
        </p:txBody>
      </p:sp>
      <p:sp>
        <p:nvSpPr>
          <p:cNvPr id="16" name="TextBox 15">
            <a:extLst>
              <a:ext uri="{FF2B5EF4-FFF2-40B4-BE49-F238E27FC236}">
                <a16:creationId xmlns:a16="http://schemas.microsoft.com/office/drawing/2014/main" id="{37249846-E3F0-CA45-9512-D9927BA18F01}"/>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p>
          <a:p>
            <a:pPr algn="l"/>
            <a:r>
              <a:rPr lang="en-US" sz="800" b="0" i="0" dirty="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White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Pennant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Right-side Body Copy</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20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
        <p:nvSpPr>
          <p:cNvPr id="17" name="Title 5">
            <a:extLst>
              <a:ext uri="{FF2B5EF4-FFF2-40B4-BE49-F238E27FC236}">
                <a16:creationId xmlns:a16="http://schemas.microsoft.com/office/drawing/2014/main" id="{D549FCD5-E1C8-1542-B9B5-345B152E0F24}"/>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Palatino Linotype" panose="02040502050505030304"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2346870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Statement Slide w/ Image - Hexagon Frame">
    <p:bg>
      <p:bgPr>
        <a:solidFill>
          <a:schemeClr val="accent1"/>
        </a:soli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603E6DED-2C40-C84B-8EAE-EE8973A8155C}"/>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28115" y="428625"/>
            <a:ext cx="4268139" cy="4286250"/>
          </a:xfrm>
          <a:prstGeom prst="rect">
            <a:avLst/>
          </a:prstGeom>
        </p:spPr>
      </p:pic>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Palatino Linotype" panose="02040502050505030304" pitchFamily="18" charset="0"/>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Palatino Linotype" panose="02040502050505030304" pitchFamily="18" charset="0"/>
              </a:defRPr>
            </a:lvl1pPr>
          </a:lstStyle>
          <a:p>
            <a:r>
              <a:rPr lang="en-US"/>
              <a:t>©2022 Girl Scouts of the USA. All Rights Reserved.  Not for public distribution.</a:t>
            </a:r>
            <a:endParaRPr lang="en-US" dirty="0"/>
          </a:p>
        </p:txBody>
      </p:sp>
      <p:sp>
        <p:nvSpPr>
          <p:cNvPr id="49" name="Title 5">
            <a:extLst>
              <a:ext uri="{FF2B5EF4-FFF2-40B4-BE49-F238E27FC236}">
                <a16:creationId xmlns:a16="http://schemas.microsoft.com/office/drawing/2014/main" id="{3585B4EB-04F7-A64B-A6C3-A53563778058}"/>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Palatino Linotype" panose="02040502050505030304"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Statement Slide w/ Image - Hexagon Frame | Octagon Shape</a:t>
            </a:r>
          </a:p>
        </p:txBody>
      </p:sp>
      <p:sp>
        <p:nvSpPr>
          <p:cNvPr id="12" name="Picture Placeholder 68">
            <a:extLst>
              <a:ext uri="{FF2B5EF4-FFF2-40B4-BE49-F238E27FC236}">
                <a16:creationId xmlns:a16="http://schemas.microsoft.com/office/drawing/2014/main" id="{40B85A00-3FB4-0F42-AAC5-DF91F3037758}"/>
              </a:ext>
            </a:extLst>
          </p:cNvPr>
          <p:cNvSpPr>
            <a:spLocks noGrp="1"/>
          </p:cNvSpPr>
          <p:nvPr>
            <p:ph type="pic" sz="quarter" idx="16" hasCustomPrompt="1"/>
          </p:nvPr>
        </p:nvSpPr>
        <p:spPr>
          <a:xfrm>
            <a:off x="190500" y="428625"/>
            <a:ext cx="4224323" cy="4286250"/>
          </a:xfrm>
          <a:custGeom>
            <a:avLst/>
            <a:gdLst>
              <a:gd name="connsiteX0" fmla="*/ 1727764 w 5632431"/>
              <a:gd name="connsiteY0" fmla="*/ 0 h 5715000"/>
              <a:gd name="connsiteX1" fmla="*/ 2765955 w 5632431"/>
              <a:gd name="connsiteY1" fmla="*/ 1 h 5715000"/>
              <a:gd name="connsiteX2" fmla="*/ 3904607 w 5632431"/>
              <a:gd name="connsiteY2" fmla="*/ 1 h 5715000"/>
              <a:gd name="connsiteX3" fmla="*/ 4064608 w 5632431"/>
              <a:gd name="connsiteY3" fmla="*/ 92309 h 5715000"/>
              <a:gd name="connsiteX4" fmla="*/ 5607697 w 5632431"/>
              <a:gd name="connsiteY4" fmla="*/ 2765007 h 5715000"/>
              <a:gd name="connsiteX5" fmla="*/ 5607697 w 5632431"/>
              <a:gd name="connsiteY5" fmla="*/ 2949625 h 5715000"/>
              <a:gd name="connsiteX6" fmla="*/ 4064791 w 5632431"/>
              <a:gd name="connsiteY6" fmla="*/ 5622569 h 5715000"/>
              <a:gd name="connsiteX7" fmla="*/ 3904729 w 5632431"/>
              <a:gd name="connsiteY7" fmla="*/ 5715000 h 5715000"/>
              <a:gd name="connsiteX8" fmla="*/ 3675290 w 5632431"/>
              <a:gd name="connsiteY8" fmla="*/ 5715000 h 5715000"/>
              <a:gd name="connsiteX9" fmla="*/ 2790051 w 5632431"/>
              <a:gd name="connsiteY9" fmla="*/ 5715000 h 5715000"/>
              <a:gd name="connsiteX10" fmla="*/ 2765953 w 5632431"/>
              <a:gd name="connsiteY10" fmla="*/ 5715000 h 5715000"/>
              <a:gd name="connsiteX11" fmla="*/ 1727763 w 5632431"/>
              <a:gd name="connsiteY11" fmla="*/ 5714999 h 5715000"/>
              <a:gd name="connsiteX12" fmla="*/ 1567762 w 5632431"/>
              <a:gd name="connsiteY12" fmla="*/ 5622691 h 5715000"/>
              <a:gd name="connsiteX13" fmla="*/ 24735 w 5632431"/>
              <a:gd name="connsiteY13" fmla="*/ 2949869 h 5715000"/>
              <a:gd name="connsiteX14" fmla="*/ 24735 w 5632431"/>
              <a:gd name="connsiteY14" fmla="*/ 2765253 h 5715000"/>
              <a:gd name="connsiteX15" fmla="*/ 1567763 w 5632431"/>
              <a:gd name="connsiteY15" fmla="*/ 92308 h 5715000"/>
              <a:gd name="connsiteX16" fmla="*/ 1727764 w 5632431"/>
              <a:gd name="connsiteY16" fmla="*/ 0 h 571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32431" h="5715000">
                <a:moveTo>
                  <a:pt x="1727764" y="0"/>
                </a:moveTo>
                <a:lnTo>
                  <a:pt x="2765955" y="1"/>
                </a:lnTo>
                <a:lnTo>
                  <a:pt x="3904607" y="1"/>
                </a:lnTo>
                <a:cubicBezTo>
                  <a:pt x="3970606" y="-42"/>
                  <a:pt x="4031608" y="35151"/>
                  <a:pt x="4064608" y="92309"/>
                </a:cubicBezTo>
                <a:lnTo>
                  <a:pt x="5607697" y="2765007"/>
                </a:lnTo>
                <a:cubicBezTo>
                  <a:pt x="5640676" y="2822128"/>
                  <a:pt x="5640676" y="2892503"/>
                  <a:pt x="5607697" y="2949625"/>
                </a:cubicBezTo>
                <a:lnTo>
                  <a:pt x="4064791" y="5622569"/>
                </a:lnTo>
                <a:cubicBezTo>
                  <a:pt x="4031812" y="5679792"/>
                  <a:pt x="3970776" y="5715039"/>
                  <a:pt x="3904729" y="5715000"/>
                </a:cubicBezTo>
                <a:lnTo>
                  <a:pt x="3675290" y="5715000"/>
                </a:lnTo>
                <a:lnTo>
                  <a:pt x="2790051" y="5715000"/>
                </a:lnTo>
                <a:lnTo>
                  <a:pt x="2765953" y="5715000"/>
                </a:lnTo>
                <a:lnTo>
                  <a:pt x="1727763" y="5714999"/>
                </a:lnTo>
                <a:cubicBezTo>
                  <a:pt x="1661764" y="5715042"/>
                  <a:pt x="1600762" y="5679848"/>
                  <a:pt x="1567762" y="5622691"/>
                </a:cubicBezTo>
                <a:lnTo>
                  <a:pt x="24735" y="2949869"/>
                </a:lnTo>
                <a:cubicBezTo>
                  <a:pt x="-8244" y="2892749"/>
                  <a:pt x="-8244" y="2822373"/>
                  <a:pt x="24735" y="2765253"/>
                </a:cubicBezTo>
                <a:lnTo>
                  <a:pt x="1567763" y="92308"/>
                </a:lnTo>
                <a:cubicBezTo>
                  <a:pt x="1600819" y="35208"/>
                  <a:pt x="1661786" y="34"/>
                  <a:pt x="1727764"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b="0" i="0">
                <a:solidFill>
                  <a:schemeClr val="tx1"/>
                </a:solidFill>
                <a:latin typeface="Palatino Linotype" panose="02040502050505030304" pitchFamily="18" charset="0"/>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image</a:t>
            </a:r>
          </a:p>
        </p:txBody>
      </p:sp>
      <p:sp>
        <p:nvSpPr>
          <p:cNvPr id="11" name="TextBox 10">
            <a:extLst>
              <a:ext uri="{FF2B5EF4-FFF2-40B4-BE49-F238E27FC236}">
                <a16:creationId xmlns:a16="http://schemas.microsoft.com/office/drawing/2014/main" id="{34770770-D1B6-A04A-BA3D-CA9F7573EB7B}"/>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p>
          <a:p>
            <a:pPr algn="l"/>
            <a:r>
              <a:rPr lang="en-US" sz="800" b="0" i="0" dirty="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Hexagon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Right-side Body Copy</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20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
        <p:nvSpPr>
          <p:cNvPr id="14" name="Text Placeholder 46">
            <a:extLst>
              <a:ext uri="{FF2B5EF4-FFF2-40B4-BE49-F238E27FC236}">
                <a16:creationId xmlns:a16="http://schemas.microsoft.com/office/drawing/2014/main" id="{4C1895CD-5C77-C942-BEF6-44C777E209FD}"/>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Palatino Linotype" panose="02040502050505030304"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32630995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Statement Slide w/ Image - Hexagon Frame v2">
    <p:bg>
      <p:bgPr>
        <a:solidFill>
          <a:schemeClr val="accent1"/>
        </a:soli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603E6DED-2C40-C84B-8EAE-EE8973A8155C}"/>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51930" y="428625"/>
            <a:ext cx="4268139" cy="4286250"/>
          </a:xfrm>
          <a:prstGeom prst="rect">
            <a:avLst/>
          </a:prstGeom>
        </p:spPr>
      </p:pic>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Palatino Linotype" panose="02040502050505030304" pitchFamily="18" charset="0"/>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Palatino Linotype" panose="02040502050505030304" pitchFamily="18" charset="0"/>
              </a:defRPr>
            </a:lvl1pPr>
          </a:lstStyle>
          <a:p>
            <a:r>
              <a:rPr lang="en-US"/>
              <a:t>©2022 Girl Scouts of the USA. All Rights Reserved.  Not for public distribution.</a:t>
            </a:r>
            <a:endParaRPr lang="en-US" dirty="0"/>
          </a:p>
        </p:txBody>
      </p:sp>
      <p:sp>
        <p:nvSpPr>
          <p:cNvPr id="49" name="Title 5">
            <a:extLst>
              <a:ext uri="{FF2B5EF4-FFF2-40B4-BE49-F238E27FC236}">
                <a16:creationId xmlns:a16="http://schemas.microsoft.com/office/drawing/2014/main" id="{3585B4EB-04F7-A64B-A6C3-A53563778058}"/>
              </a:ext>
            </a:extLst>
          </p:cNvPr>
          <p:cNvSpPr>
            <a:spLocks noGrp="1"/>
          </p:cNvSpPr>
          <p:nvPr>
            <p:ph type="title" hasCustomPrompt="1"/>
          </p:nvPr>
        </p:nvSpPr>
        <p:spPr>
          <a:xfrm>
            <a:off x="176619"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Palatino Linotype" panose="02040502050505030304"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Statement Slide w/ Image - Hexagon Frame | Octagon Shape</a:t>
            </a:r>
          </a:p>
        </p:txBody>
      </p:sp>
      <p:sp>
        <p:nvSpPr>
          <p:cNvPr id="12" name="Picture Placeholder 68">
            <a:extLst>
              <a:ext uri="{FF2B5EF4-FFF2-40B4-BE49-F238E27FC236}">
                <a16:creationId xmlns:a16="http://schemas.microsoft.com/office/drawing/2014/main" id="{40B85A00-3FB4-0F42-AAC5-DF91F3037758}"/>
              </a:ext>
            </a:extLst>
          </p:cNvPr>
          <p:cNvSpPr>
            <a:spLocks noGrp="1"/>
          </p:cNvSpPr>
          <p:nvPr>
            <p:ph type="pic" sz="quarter" idx="16" hasCustomPrompt="1"/>
          </p:nvPr>
        </p:nvSpPr>
        <p:spPr>
          <a:xfrm>
            <a:off x="4738604" y="428625"/>
            <a:ext cx="4224323" cy="4286250"/>
          </a:xfrm>
          <a:custGeom>
            <a:avLst/>
            <a:gdLst>
              <a:gd name="connsiteX0" fmla="*/ 1727764 w 5632431"/>
              <a:gd name="connsiteY0" fmla="*/ 0 h 5715000"/>
              <a:gd name="connsiteX1" fmla="*/ 2765955 w 5632431"/>
              <a:gd name="connsiteY1" fmla="*/ 1 h 5715000"/>
              <a:gd name="connsiteX2" fmla="*/ 3904607 w 5632431"/>
              <a:gd name="connsiteY2" fmla="*/ 1 h 5715000"/>
              <a:gd name="connsiteX3" fmla="*/ 4064608 w 5632431"/>
              <a:gd name="connsiteY3" fmla="*/ 92309 h 5715000"/>
              <a:gd name="connsiteX4" fmla="*/ 5607697 w 5632431"/>
              <a:gd name="connsiteY4" fmla="*/ 2765007 h 5715000"/>
              <a:gd name="connsiteX5" fmla="*/ 5607697 w 5632431"/>
              <a:gd name="connsiteY5" fmla="*/ 2949625 h 5715000"/>
              <a:gd name="connsiteX6" fmla="*/ 4064791 w 5632431"/>
              <a:gd name="connsiteY6" fmla="*/ 5622569 h 5715000"/>
              <a:gd name="connsiteX7" fmla="*/ 3904729 w 5632431"/>
              <a:gd name="connsiteY7" fmla="*/ 5715000 h 5715000"/>
              <a:gd name="connsiteX8" fmla="*/ 3675290 w 5632431"/>
              <a:gd name="connsiteY8" fmla="*/ 5715000 h 5715000"/>
              <a:gd name="connsiteX9" fmla="*/ 2790051 w 5632431"/>
              <a:gd name="connsiteY9" fmla="*/ 5715000 h 5715000"/>
              <a:gd name="connsiteX10" fmla="*/ 2765953 w 5632431"/>
              <a:gd name="connsiteY10" fmla="*/ 5715000 h 5715000"/>
              <a:gd name="connsiteX11" fmla="*/ 1727763 w 5632431"/>
              <a:gd name="connsiteY11" fmla="*/ 5714999 h 5715000"/>
              <a:gd name="connsiteX12" fmla="*/ 1567762 w 5632431"/>
              <a:gd name="connsiteY12" fmla="*/ 5622691 h 5715000"/>
              <a:gd name="connsiteX13" fmla="*/ 24735 w 5632431"/>
              <a:gd name="connsiteY13" fmla="*/ 2949869 h 5715000"/>
              <a:gd name="connsiteX14" fmla="*/ 24735 w 5632431"/>
              <a:gd name="connsiteY14" fmla="*/ 2765253 h 5715000"/>
              <a:gd name="connsiteX15" fmla="*/ 1567763 w 5632431"/>
              <a:gd name="connsiteY15" fmla="*/ 92308 h 5715000"/>
              <a:gd name="connsiteX16" fmla="*/ 1727764 w 5632431"/>
              <a:gd name="connsiteY16" fmla="*/ 0 h 571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32431" h="5715000">
                <a:moveTo>
                  <a:pt x="1727764" y="0"/>
                </a:moveTo>
                <a:lnTo>
                  <a:pt x="2765955" y="1"/>
                </a:lnTo>
                <a:lnTo>
                  <a:pt x="3904607" y="1"/>
                </a:lnTo>
                <a:cubicBezTo>
                  <a:pt x="3970606" y="-42"/>
                  <a:pt x="4031608" y="35151"/>
                  <a:pt x="4064608" y="92309"/>
                </a:cubicBezTo>
                <a:lnTo>
                  <a:pt x="5607697" y="2765007"/>
                </a:lnTo>
                <a:cubicBezTo>
                  <a:pt x="5640676" y="2822128"/>
                  <a:pt x="5640676" y="2892503"/>
                  <a:pt x="5607697" y="2949625"/>
                </a:cubicBezTo>
                <a:lnTo>
                  <a:pt x="4064791" y="5622569"/>
                </a:lnTo>
                <a:cubicBezTo>
                  <a:pt x="4031812" y="5679792"/>
                  <a:pt x="3970776" y="5715039"/>
                  <a:pt x="3904729" y="5715000"/>
                </a:cubicBezTo>
                <a:lnTo>
                  <a:pt x="3675290" y="5715000"/>
                </a:lnTo>
                <a:lnTo>
                  <a:pt x="2790051" y="5715000"/>
                </a:lnTo>
                <a:lnTo>
                  <a:pt x="2765953" y="5715000"/>
                </a:lnTo>
                <a:lnTo>
                  <a:pt x="1727763" y="5714999"/>
                </a:lnTo>
                <a:cubicBezTo>
                  <a:pt x="1661764" y="5715042"/>
                  <a:pt x="1600762" y="5679848"/>
                  <a:pt x="1567762" y="5622691"/>
                </a:cubicBezTo>
                <a:lnTo>
                  <a:pt x="24735" y="2949869"/>
                </a:lnTo>
                <a:cubicBezTo>
                  <a:pt x="-8244" y="2892749"/>
                  <a:pt x="-8244" y="2822373"/>
                  <a:pt x="24735" y="2765253"/>
                </a:cubicBezTo>
                <a:lnTo>
                  <a:pt x="1567763" y="92308"/>
                </a:lnTo>
                <a:cubicBezTo>
                  <a:pt x="1600819" y="35208"/>
                  <a:pt x="1661786" y="34"/>
                  <a:pt x="1727764"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b="0" i="0">
                <a:solidFill>
                  <a:schemeClr val="tx1"/>
                </a:solidFill>
                <a:latin typeface="Palatino Linotype" panose="02040502050505030304" pitchFamily="18" charset="0"/>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image</a:t>
            </a:r>
          </a:p>
        </p:txBody>
      </p:sp>
      <p:sp>
        <p:nvSpPr>
          <p:cNvPr id="11" name="TextBox 10">
            <a:extLst>
              <a:ext uri="{FF2B5EF4-FFF2-40B4-BE49-F238E27FC236}">
                <a16:creationId xmlns:a16="http://schemas.microsoft.com/office/drawing/2014/main" id="{34770770-D1B6-A04A-BA3D-CA9F7573EB7B}"/>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p>
          <a:p>
            <a:pPr algn="l"/>
            <a:r>
              <a:rPr lang="en-US" sz="800" b="0" i="0" dirty="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Hexagon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Right-side Body Copy</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20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
        <p:nvSpPr>
          <p:cNvPr id="14" name="Text Placeholder 46">
            <a:extLst>
              <a:ext uri="{FF2B5EF4-FFF2-40B4-BE49-F238E27FC236}">
                <a16:creationId xmlns:a16="http://schemas.microsoft.com/office/drawing/2014/main" id="{4C1895CD-5C77-C942-BEF6-44C777E209FD}"/>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Palatino Linotype" panose="02040502050505030304"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31406092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Split Statement Slide w/ Image - Hexagon Frame">
    <p:bg>
      <p:bgPr>
        <a:solidFill>
          <a:schemeClr val="accent1"/>
        </a:solidFill>
        <a:effectLst/>
      </p:bgPr>
    </p:bg>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D7E38C5D-1078-7746-A16C-9F71760F5306}"/>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28115" y="428625"/>
            <a:ext cx="4268139" cy="4286250"/>
          </a:xfrm>
          <a:prstGeom prst="rect">
            <a:avLst/>
          </a:prstGeom>
        </p:spPr>
      </p:pic>
      <p:sp>
        <p:nvSpPr>
          <p:cNvPr id="10" name="Rectangle 9">
            <a:extLst>
              <a:ext uri="{FF2B5EF4-FFF2-40B4-BE49-F238E27FC236}">
                <a16:creationId xmlns:a16="http://schemas.microsoft.com/office/drawing/2014/main" id="{3E2CE782-59C8-0046-AB36-F93C23A50C02}"/>
              </a:ext>
            </a:extLst>
          </p:cNvPr>
          <p:cNvSpPr/>
          <p:nvPr userDrawn="1"/>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Palatino Linotype" panose="02040502050505030304" pitchFamily="18" charset="0"/>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Palatino Linotype" panose="02040502050505030304" pitchFamily="18" charset="0"/>
              </a:defRPr>
            </a:lvl1pPr>
          </a:lstStyle>
          <a:p>
            <a:r>
              <a:rPr lang="en-US"/>
              <a:t>©2022 Girl Scouts of the USA. All Rights Reserved.  Not for public distribution.</a:t>
            </a:r>
            <a:endParaRPr lang="en-US" dirty="0"/>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Split Statement Slide w/ Image - Hexagon Frame | Octagon Shape</a:t>
            </a:r>
          </a:p>
        </p:txBody>
      </p:sp>
      <p:sp>
        <p:nvSpPr>
          <p:cNvPr id="12" name="Picture Placeholder 68">
            <a:extLst>
              <a:ext uri="{FF2B5EF4-FFF2-40B4-BE49-F238E27FC236}">
                <a16:creationId xmlns:a16="http://schemas.microsoft.com/office/drawing/2014/main" id="{40B85A00-3FB4-0F42-AAC5-DF91F3037758}"/>
              </a:ext>
            </a:extLst>
          </p:cNvPr>
          <p:cNvSpPr>
            <a:spLocks noGrp="1"/>
          </p:cNvSpPr>
          <p:nvPr>
            <p:ph type="pic" sz="quarter" idx="16" hasCustomPrompt="1"/>
          </p:nvPr>
        </p:nvSpPr>
        <p:spPr>
          <a:xfrm>
            <a:off x="190500" y="428625"/>
            <a:ext cx="4224323" cy="4286250"/>
          </a:xfrm>
          <a:custGeom>
            <a:avLst/>
            <a:gdLst>
              <a:gd name="connsiteX0" fmla="*/ 1727764 w 5632431"/>
              <a:gd name="connsiteY0" fmla="*/ 0 h 5715000"/>
              <a:gd name="connsiteX1" fmla="*/ 2765955 w 5632431"/>
              <a:gd name="connsiteY1" fmla="*/ 1 h 5715000"/>
              <a:gd name="connsiteX2" fmla="*/ 3904607 w 5632431"/>
              <a:gd name="connsiteY2" fmla="*/ 1 h 5715000"/>
              <a:gd name="connsiteX3" fmla="*/ 4064608 w 5632431"/>
              <a:gd name="connsiteY3" fmla="*/ 92309 h 5715000"/>
              <a:gd name="connsiteX4" fmla="*/ 5607697 w 5632431"/>
              <a:gd name="connsiteY4" fmla="*/ 2765007 h 5715000"/>
              <a:gd name="connsiteX5" fmla="*/ 5607697 w 5632431"/>
              <a:gd name="connsiteY5" fmla="*/ 2949625 h 5715000"/>
              <a:gd name="connsiteX6" fmla="*/ 4064791 w 5632431"/>
              <a:gd name="connsiteY6" fmla="*/ 5622569 h 5715000"/>
              <a:gd name="connsiteX7" fmla="*/ 3904729 w 5632431"/>
              <a:gd name="connsiteY7" fmla="*/ 5715000 h 5715000"/>
              <a:gd name="connsiteX8" fmla="*/ 3675290 w 5632431"/>
              <a:gd name="connsiteY8" fmla="*/ 5715000 h 5715000"/>
              <a:gd name="connsiteX9" fmla="*/ 2790051 w 5632431"/>
              <a:gd name="connsiteY9" fmla="*/ 5715000 h 5715000"/>
              <a:gd name="connsiteX10" fmla="*/ 2765953 w 5632431"/>
              <a:gd name="connsiteY10" fmla="*/ 5715000 h 5715000"/>
              <a:gd name="connsiteX11" fmla="*/ 1727763 w 5632431"/>
              <a:gd name="connsiteY11" fmla="*/ 5714999 h 5715000"/>
              <a:gd name="connsiteX12" fmla="*/ 1567762 w 5632431"/>
              <a:gd name="connsiteY12" fmla="*/ 5622691 h 5715000"/>
              <a:gd name="connsiteX13" fmla="*/ 24735 w 5632431"/>
              <a:gd name="connsiteY13" fmla="*/ 2949869 h 5715000"/>
              <a:gd name="connsiteX14" fmla="*/ 24735 w 5632431"/>
              <a:gd name="connsiteY14" fmla="*/ 2765253 h 5715000"/>
              <a:gd name="connsiteX15" fmla="*/ 1567763 w 5632431"/>
              <a:gd name="connsiteY15" fmla="*/ 92308 h 5715000"/>
              <a:gd name="connsiteX16" fmla="*/ 1727764 w 5632431"/>
              <a:gd name="connsiteY16" fmla="*/ 0 h 571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32431" h="5715000">
                <a:moveTo>
                  <a:pt x="1727764" y="0"/>
                </a:moveTo>
                <a:lnTo>
                  <a:pt x="2765955" y="1"/>
                </a:lnTo>
                <a:lnTo>
                  <a:pt x="3904607" y="1"/>
                </a:lnTo>
                <a:cubicBezTo>
                  <a:pt x="3970606" y="-42"/>
                  <a:pt x="4031608" y="35151"/>
                  <a:pt x="4064608" y="92309"/>
                </a:cubicBezTo>
                <a:lnTo>
                  <a:pt x="5607697" y="2765007"/>
                </a:lnTo>
                <a:cubicBezTo>
                  <a:pt x="5640676" y="2822128"/>
                  <a:pt x="5640676" y="2892503"/>
                  <a:pt x="5607697" y="2949625"/>
                </a:cubicBezTo>
                <a:lnTo>
                  <a:pt x="4064791" y="5622569"/>
                </a:lnTo>
                <a:cubicBezTo>
                  <a:pt x="4031812" y="5679792"/>
                  <a:pt x="3970776" y="5715039"/>
                  <a:pt x="3904729" y="5715000"/>
                </a:cubicBezTo>
                <a:lnTo>
                  <a:pt x="3675290" y="5715000"/>
                </a:lnTo>
                <a:lnTo>
                  <a:pt x="2790051" y="5715000"/>
                </a:lnTo>
                <a:lnTo>
                  <a:pt x="2765953" y="5715000"/>
                </a:lnTo>
                <a:lnTo>
                  <a:pt x="1727763" y="5714999"/>
                </a:lnTo>
                <a:cubicBezTo>
                  <a:pt x="1661764" y="5715042"/>
                  <a:pt x="1600762" y="5679848"/>
                  <a:pt x="1567762" y="5622691"/>
                </a:cubicBezTo>
                <a:lnTo>
                  <a:pt x="24735" y="2949869"/>
                </a:lnTo>
                <a:cubicBezTo>
                  <a:pt x="-8244" y="2892749"/>
                  <a:pt x="-8244" y="2822373"/>
                  <a:pt x="24735" y="2765253"/>
                </a:cubicBezTo>
                <a:lnTo>
                  <a:pt x="1567763" y="92308"/>
                </a:lnTo>
                <a:cubicBezTo>
                  <a:pt x="1600819" y="35208"/>
                  <a:pt x="1661786" y="34"/>
                  <a:pt x="1727764"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b="0" i="0">
                <a:solidFill>
                  <a:schemeClr val="tx1"/>
                </a:solidFill>
                <a:latin typeface="Palatino Linotype" panose="02040502050505030304" pitchFamily="18" charset="0"/>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image</a:t>
            </a:r>
          </a:p>
        </p:txBody>
      </p:sp>
      <p:sp>
        <p:nvSpPr>
          <p:cNvPr id="13" name="Text Placeholder 46">
            <a:extLst>
              <a:ext uri="{FF2B5EF4-FFF2-40B4-BE49-F238E27FC236}">
                <a16:creationId xmlns:a16="http://schemas.microsoft.com/office/drawing/2014/main" id="{F6857266-353D-0E40-8199-FC4D832B3C8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bg1"/>
                </a:solidFill>
                <a:latin typeface="Palatino Linotype" panose="02040502050505030304" pitchFamily="18" charset="0"/>
              </a:defRPr>
            </a:lvl1pPr>
          </a:lstStyle>
          <a:p>
            <a:pPr lvl="0"/>
            <a:r>
              <a:rPr lang="en-US" dirty="0"/>
              <a:t>Type here to enter the presentation section name.</a:t>
            </a:r>
          </a:p>
        </p:txBody>
      </p:sp>
      <p:sp>
        <p:nvSpPr>
          <p:cNvPr id="14" name="TextBox 13">
            <a:extLst>
              <a:ext uri="{FF2B5EF4-FFF2-40B4-BE49-F238E27FC236}">
                <a16:creationId xmlns:a16="http://schemas.microsoft.com/office/drawing/2014/main" id="{EDC6FEE9-8DD9-984F-AB57-6529B01361DA}"/>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p>
          <a:p>
            <a:pPr algn="l"/>
            <a:r>
              <a:rPr lang="en-US" sz="800" b="0" i="0" dirty="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White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Hexagon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Right-side Body Copy</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20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
        <p:nvSpPr>
          <p:cNvPr id="15" name="Title 5">
            <a:extLst>
              <a:ext uri="{FF2B5EF4-FFF2-40B4-BE49-F238E27FC236}">
                <a16:creationId xmlns:a16="http://schemas.microsoft.com/office/drawing/2014/main" id="{1848C496-1DD3-F044-AD92-7C0DBA7AFA9E}"/>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Palatino Linotype" panose="02040502050505030304"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20662135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Split Statement Slide | Hexagon Frame Only">
    <p:bg>
      <p:bgPr>
        <a:solidFill>
          <a:schemeClr val="accent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E2CE782-59C8-0046-AB36-F93C23A50C02}"/>
              </a:ext>
            </a:extLst>
          </p:cNvPr>
          <p:cNvSpPr/>
          <p:nvPr userDrawn="1"/>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Palatino Linotype" panose="02040502050505030304" pitchFamily="18" charset="0"/>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Palatino Linotype" panose="02040502050505030304" pitchFamily="18" charset="0"/>
              </a:defRPr>
            </a:lvl1pPr>
          </a:lstStyle>
          <a:p>
            <a:r>
              <a:rPr lang="en-US"/>
              <a:t>©2022 Girl Scouts of the USA. All Rights Reserved.  Not for public distribution.</a:t>
            </a:r>
            <a:endParaRPr lang="en-US" dirty="0"/>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Split Statement Slide w/ Image - Hexagon Frame – No Shape</a:t>
            </a:r>
          </a:p>
        </p:txBody>
      </p:sp>
      <p:sp>
        <p:nvSpPr>
          <p:cNvPr id="12" name="Picture Placeholder 68">
            <a:extLst>
              <a:ext uri="{FF2B5EF4-FFF2-40B4-BE49-F238E27FC236}">
                <a16:creationId xmlns:a16="http://schemas.microsoft.com/office/drawing/2014/main" id="{40B85A00-3FB4-0F42-AAC5-DF91F3037758}"/>
              </a:ext>
            </a:extLst>
          </p:cNvPr>
          <p:cNvSpPr>
            <a:spLocks noGrp="1"/>
          </p:cNvSpPr>
          <p:nvPr>
            <p:ph type="pic" sz="quarter" idx="16" hasCustomPrompt="1"/>
          </p:nvPr>
        </p:nvSpPr>
        <p:spPr>
          <a:xfrm>
            <a:off x="190500" y="428625"/>
            <a:ext cx="4224323" cy="4286250"/>
          </a:xfrm>
          <a:custGeom>
            <a:avLst/>
            <a:gdLst>
              <a:gd name="connsiteX0" fmla="*/ 1727764 w 5632431"/>
              <a:gd name="connsiteY0" fmla="*/ 0 h 5715000"/>
              <a:gd name="connsiteX1" fmla="*/ 2765955 w 5632431"/>
              <a:gd name="connsiteY1" fmla="*/ 1 h 5715000"/>
              <a:gd name="connsiteX2" fmla="*/ 3904607 w 5632431"/>
              <a:gd name="connsiteY2" fmla="*/ 1 h 5715000"/>
              <a:gd name="connsiteX3" fmla="*/ 4064608 w 5632431"/>
              <a:gd name="connsiteY3" fmla="*/ 92309 h 5715000"/>
              <a:gd name="connsiteX4" fmla="*/ 5607697 w 5632431"/>
              <a:gd name="connsiteY4" fmla="*/ 2765007 h 5715000"/>
              <a:gd name="connsiteX5" fmla="*/ 5607697 w 5632431"/>
              <a:gd name="connsiteY5" fmla="*/ 2949625 h 5715000"/>
              <a:gd name="connsiteX6" fmla="*/ 4064791 w 5632431"/>
              <a:gd name="connsiteY6" fmla="*/ 5622569 h 5715000"/>
              <a:gd name="connsiteX7" fmla="*/ 3904729 w 5632431"/>
              <a:gd name="connsiteY7" fmla="*/ 5715000 h 5715000"/>
              <a:gd name="connsiteX8" fmla="*/ 3675290 w 5632431"/>
              <a:gd name="connsiteY8" fmla="*/ 5715000 h 5715000"/>
              <a:gd name="connsiteX9" fmla="*/ 2790051 w 5632431"/>
              <a:gd name="connsiteY9" fmla="*/ 5715000 h 5715000"/>
              <a:gd name="connsiteX10" fmla="*/ 2765953 w 5632431"/>
              <a:gd name="connsiteY10" fmla="*/ 5715000 h 5715000"/>
              <a:gd name="connsiteX11" fmla="*/ 1727763 w 5632431"/>
              <a:gd name="connsiteY11" fmla="*/ 5714999 h 5715000"/>
              <a:gd name="connsiteX12" fmla="*/ 1567762 w 5632431"/>
              <a:gd name="connsiteY12" fmla="*/ 5622691 h 5715000"/>
              <a:gd name="connsiteX13" fmla="*/ 24735 w 5632431"/>
              <a:gd name="connsiteY13" fmla="*/ 2949869 h 5715000"/>
              <a:gd name="connsiteX14" fmla="*/ 24735 w 5632431"/>
              <a:gd name="connsiteY14" fmla="*/ 2765253 h 5715000"/>
              <a:gd name="connsiteX15" fmla="*/ 1567763 w 5632431"/>
              <a:gd name="connsiteY15" fmla="*/ 92308 h 5715000"/>
              <a:gd name="connsiteX16" fmla="*/ 1727764 w 5632431"/>
              <a:gd name="connsiteY16" fmla="*/ 0 h 571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32431" h="5715000">
                <a:moveTo>
                  <a:pt x="1727764" y="0"/>
                </a:moveTo>
                <a:lnTo>
                  <a:pt x="2765955" y="1"/>
                </a:lnTo>
                <a:lnTo>
                  <a:pt x="3904607" y="1"/>
                </a:lnTo>
                <a:cubicBezTo>
                  <a:pt x="3970606" y="-42"/>
                  <a:pt x="4031608" y="35151"/>
                  <a:pt x="4064608" y="92309"/>
                </a:cubicBezTo>
                <a:lnTo>
                  <a:pt x="5607697" y="2765007"/>
                </a:lnTo>
                <a:cubicBezTo>
                  <a:pt x="5640676" y="2822128"/>
                  <a:pt x="5640676" y="2892503"/>
                  <a:pt x="5607697" y="2949625"/>
                </a:cubicBezTo>
                <a:lnTo>
                  <a:pt x="4064791" y="5622569"/>
                </a:lnTo>
                <a:cubicBezTo>
                  <a:pt x="4031812" y="5679792"/>
                  <a:pt x="3970776" y="5715039"/>
                  <a:pt x="3904729" y="5715000"/>
                </a:cubicBezTo>
                <a:lnTo>
                  <a:pt x="3675290" y="5715000"/>
                </a:lnTo>
                <a:lnTo>
                  <a:pt x="2790051" y="5715000"/>
                </a:lnTo>
                <a:lnTo>
                  <a:pt x="2765953" y="5715000"/>
                </a:lnTo>
                <a:lnTo>
                  <a:pt x="1727763" y="5714999"/>
                </a:lnTo>
                <a:cubicBezTo>
                  <a:pt x="1661764" y="5715042"/>
                  <a:pt x="1600762" y="5679848"/>
                  <a:pt x="1567762" y="5622691"/>
                </a:cubicBezTo>
                <a:lnTo>
                  <a:pt x="24735" y="2949869"/>
                </a:lnTo>
                <a:cubicBezTo>
                  <a:pt x="-8244" y="2892749"/>
                  <a:pt x="-8244" y="2822373"/>
                  <a:pt x="24735" y="2765253"/>
                </a:cubicBezTo>
                <a:lnTo>
                  <a:pt x="1567763" y="92308"/>
                </a:lnTo>
                <a:cubicBezTo>
                  <a:pt x="1600819" y="35208"/>
                  <a:pt x="1661786" y="34"/>
                  <a:pt x="1727764"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b="0" i="0">
                <a:solidFill>
                  <a:schemeClr val="tx1"/>
                </a:solidFill>
                <a:latin typeface="Palatino Linotype" panose="02040502050505030304" pitchFamily="18" charset="0"/>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image</a:t>
            </a:r>
          </a:p>
        </p:txBody>
      </p:sp>
      <p:sp>
        <p:nvSpPr>
          <p:cNvPr id="11" name="Text Placeholder 46">
            <a:extLst>
              <a:ext uri="{FF2B5EF4-FFF2-40B4-BE49-F238E27FC236}">
                <a16:creationId xmlns:a16="http://schemas.microsoft.com/office/drawing/2014/main" id="{E3BFB882-EA4D-9C40-AA6F-FBBC303C7608}"/>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bg1"/>
                </a:solidFill>
                <a:latin typeface="Palatino Linotype" panose="02040502050505030304" pitchFamily="18" charset="0"/>
              </a:defRPr>
            </a:lvl1pPr>
          </a:lstStyle>
          <a:p>
            <a:pPr lvl="0"/>
            <a:r>
              <a:rPr lang="en-US" dirty="0"/>
              <a:t>Type here to enter the presentation section name.</a:t>
            </a:r>
          </a:p>
        </p:txBody>
      </p:sp>
      <p:sp>
        <p:nvSpPr>
          <p:cNvPr id="13" name="TextBox 12">
            <a:extLst>
              <a:ext uri="{FF2B5EF4-FFF2-40B4-BE49-F238E27FC236}">
                <a16:creationId xmlns:a16="http://schemas.microsoft.com/office/drawing/2014/main" id="{EC0692FE-C1A9-E440-94DA-3ECFCC316BB5}"/>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p>
          <a:p>
            <a:pPr algn="l"/>
            <a:r>
              <a:rPr lang="en-US" sz="800" b="0" i="0" dirty="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White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Hexagon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Right-side Body Copy</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20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
        <p:nvSpPr>
          <p:cNvPr id="14" name="Title 5">
            <a:extLst>
              <a:ext uri="{FF2B5EF4-FFF2-40B4-BE49-F238E27FC236}">
                <a16:creationId xmlns:a16="http://schemas.microsoft.com/office/drawing/2014/main" id="{B0344F44-52B3-9440-89BE-D59D07BF72E2}"/>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Palatino Linotype" panose="02040502050505030304"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35966739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Statement Slide w/ Image - Notched Frame">
    <p:bg>
      <p:bgPr>
        <a:solidFill>
          <a:schemeClr val="accent1"/>
        </a:solidFill>
        <a:effectLst/>
      </p:bgPr>
    </p:bg>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AE830E54-DEA9-2E41-A5D6-59213A9EB143}"/>
              </a:ext>
            </a:extLst>
          </p:cNvPr>
          <p:cNvSpPr/>
          <p:nvPr userDrawn="1"/>
        </p:nvSpPr>
        <p:spPr>
          <a:xfrm>
            <a:off x="4760257" y="459486"/>
            <a:ext cx="4224528" cy="4224528"/>
          </a:xfrm>
          <a:custGeom>
            <a:avLst/>
            <a:gdLst>
              <a:gd name="connsiteX0" fmla="*/ 1928462 w 5618657"/>
              <a:gd name="connsiteY0" fmla="*/ 1 h 6378877"/>
              <a:gd name="connsiteX1" fmla="*/ 2941265 w 5618657"/>
              <a:gd name="connsiteY1" fmla="*/ 1 h 6378877"/>
              <a:gd name="connsiteX2" fmla="*/ 2941265 w 5618657"/>
              <a:gd name="connsiteY2" fmla="*/ 1 h 6378877"/>
              <a:gd name="connsiteX3" fmla="*/ 3512272 w 5618657"/>
              <a:gd name="connsiteY3" fmla="*/ 1 h 6378877"/>
              <a:gd name="connsiteX4" fmla="*/ 3512272 w 5618657"/>
              <a:gd name="connsiteY4" fmla="*/ 1 h 6378877"/>
              <a:gd name="connsiteX5" fmla="*/ 3690119 w 5618657"/>
              <a:gd name="connsiteY5" fmla="*/ 1 h 6378877"/>
              <a:gd name="connsiteX6" fmla="*/ 3868706 w 5618657"/>
              <a:gd name="connsiteY6" fmla="*/ 103033 h 6378877"/>
              <a:gd name="connsiteX7" fmla="*/ 5591045 w 5618657"/>
              <a:gd name="connsiteY7" fmla="*/ 3086202 h 6378877"/>
              <a:gd name="connsiteX8" fmla="*/ 5591045 w 5618657"/>
              <a:gd name="connsiteY8" fmla="*/ 3292265 h 6378877"/>
              <a:gd name="connsiteX9" fmla="*/ 3868913 w 5618657"/>
              <a:gd name="connsiteY9" fmla="*/ 6275709 h 6378877"/>
              <a:gd name="connsiteX10" fmla="*/ 3690258 w 5618657"/>
              <a:gd name="connsiteY10" fmla="*/ 6378877 h 6378877"/>
              <a:gd name="connsiteX11" fmla="*/ 3512272 w 5618657"/>
              <a:gd name="connsiteY11" fmla="*/ 6378877 h 6378877"/>
              <a:gd name="connsiteX12" fmla="*/ 2941265 w 5618657"/>
              <a:gd name="connsiteY12" fmla="*/ 6378877 h 6378877"/>
              <a:gd name="connsiteX13" fmla="*/ 2677389 w 5618657"/>
              <a:gd name="connsiteY13" fmla="*/ 6378877 h 6378877"/>
              <a:gd name="connsiteX14" fmla="*/ 2093129 w 5618657"/>
              <a:gd name="connsiteY14" fmla="*/ 6378877 h 6378877"/>
              <a:gd name="connsiteX15" fmla="*/ 1928462 w 5618657"/>
              <a:gd name="connsiteY15" fmla="*/ 6378877 h 6378877"/>
              <a:gd name="connsiteX16" fmla="*/ 1749875 w 5618657"/>
              <a:gd name="connsiteY16" fmla="*/ 6275846 h 6378877"/>
              <a:gd name="connsiteX17" fmla="*/ 27606 w 5618657"/>
              <a:gd name="connsiteY17" fmla="*/ 3292540 h 6378877"/>
              <a:gd name="connsiteX18" fmla="*/ 27606 w 5618657"/>
              <a:gd name="connsiteY18" fmla="*/ 3086477 h 6378877"/>
              <a:gd name="connsiteX19" fmla="*/ 1749875 w 5618657"/>
              <a:gd name="connsiteY19" fmla="*/ 103032 h 6378877"/>
              <a:gd name="connsiteX20" fmla="*/ 1928462 w 5618657"/>
              <a:gd name="connsiteY20" fmla="*/ 1 h 6378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18657" h="6378877">
                <a:moveTo>
                  <a:pt x="1928462" y="1"/>
                </a:moveTo>
                <a:lnTo>
                  <a:pt x="2941265" y="1"/>
                </a:lnTo>
                <a:lnTo>
                  <a:pt x="2941265" y="1"/>
                </a:lnTo>
                <a:lnTo>
                  <a:pt x="3512272" y="1"/>
                </a:lnTo>
                <a:lnTo>
                  <a:pt x="3512272" y="1"/>
                </a:lnTo>
                <a:lnTo>
                  <a:pt x="3690119" y="1"/>
                </a:lnTo>
                <a:cubicBezTo>
                  <a:pt x="3763787" y="-46"/>
                  <a:pt x="3831877" y="39235"/>
                  <a:pt x="3868706" y="103033"/>
                </a:cubicBezTo>
                <a:lnTo>
                  <a:pt x="5591045" y="3086202"/>
                </a:lnTo>
                <a:cubicBezTo>
                  <a:pt x="5627861" y="3149957"/>
                  <a:pt x="5627861" y="3228509"/>
                  <a:pt x="5591045" y="3292265"/>
                </a:cubicBezTo>
                <a:lnTo>
                  <a:pt x="3868913" y="6275709"/>
                </a:lnTo>
                <a:cubicBezTo>
                  <a:pt x="3832103" y="6339581"/>
                  <a:pt x="3763979" y="6378946"/>
                  <a:pt x="3690258" y="6378877"/>
                </a:cubicBezTo>
                <a:lnTo>
                  <a:pt x="3512272" y="6378877"/>
                </a:lnTo>
                <a:lnTo>
                  <a:pt x="2941265" y="6378877"/>
                </a:lnTo>
                <a:lnTo>
                  <a:pt x="2677389" y="6378877"/>
                </a:lnTo>
                <a:lnTo>
                  <a:pt x="2093129" y="6378877"/>
                </a:lnTo>
                <a:lnTo>
                  <a:pt x="1928462" y="6378877"/>
                </a:lnTo>
                <a:cubicBezTo>
                  <a:pt x="1854795" y="6378946"/>
                  <a:pt x="1786706" y="6339643"/>
                  <a:pt x="1749875" y="6275846"/>
                </a:cubicBezTo>
                <a:lnTo>
                  <a:pt x="27606" y="3292540"/>
                </a:lnTo>
                <a:cubicBezTo>
                  <a:pt x="-9203" y="3228784"/>
                  <a:pt x="-9203" y="3150233"/>
                  <a:pt x="27606" y="3086477"/>
                </a:cubicBezTo>
                <a:lnTo>
                  <a:pt x="1749875" y="103032"/>
                </a:lnTo>
                <a:cubicBezTo>
                  <a:pt x="1786767" y="39298"/>
                  <a:pt x="1854817" y="39"/>
                  <a:pt x="1928462" y="1"/>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Palatino Linotype" panose="02040502050505030304" pitchFamily="18" charset="0"/>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Palatino Linotype" panose="02040502050505030304" pitchFamily="18" charset="0"/>
              </a:defRPr>
            </a:lvl1pPr>
          </a:lstStyle>
          <a:p>
            <a:r>
              <a:rPr lang="en-US"/>
              <a:t>©2022 Girl Scouts of the USA. All Rights Reserved.  Not for public distribution.</a:t>
            </a:r>
            <a:endParaRPr lang="en-US" dirty="0"/>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Statement Slide w/ Image - Notched Frame | Hexagon Shape</a:t>
            </a:r>
          </a:p>
        </p:txBody>
      </p:sp>
      <p:sp>
        <p:nvSpPr>
          <p:cNvPr id="12" name="Picture Placeholder 9">
            <a:extLst>
              <a:ext uri="{FF2B5EF4-FFF2-40B4-BE49-F238E27FC236}">
                <a16:creationId xmlns:a16="http://schemas.microsoft.com/office/drawing/2014/main" id="{09DD5559-CEB6-4E41-AE7B-56F54560263D}"/>
              </a:ext>
            </a:extLst>
          </p:cNvPr>
          <p:cNvSpPr>
            <a:spLocks noGrp="1"/>
          </p:cNvSpPr>
          <p:nvPr>
            <p:ph type="pic" sz="quarter" idx="21" hasCustomPrompt="1"/>
          </p:nvPr>
        </p:nvSpPr>
        <p:spPr>
          <a:xfrm>
            <a:off x="196850" y="459486"/>
            <a:ext cx="4222750" cy="4224528"/>
          </a:xfrm>
          <a:custGeom>
            <a:avLst/>
            <a:gdLst>
              <a:gd name="connsiteX0" fmla="*/ 599613 w 4222750"/>
              <a:gd name="connsiteY0" fmla="*/ 0 h 4813028"/>
              <a:gd name="connsiteX1" fmla="*/ 2127250 w 4222750"/>
              <a:gd name="connsiteY1" fmla="*/ 0 h 4813028"/>
              <a:gd name="connsiteX2" fmla="*/ 2717305 w 4222750"/>
              <a:gd name="connsiteY2" fmla="*/ 0 h 4813028"/>
              <a:gd name="connsiteX3" fmla="*/ 3622676 w 4222750"/>
              <a:gd name="connsiteY3" fmla="*/ 0 h 4813028"/>
              <a:gd name="connsiteX4" fmla="*/ 3704970 w 4222750"/>
              <a:gd name="connsiteY4" fmla="*/ 74566 h 4813028"/>
              <a:gd name="connsiteX5" fmla="*/ 4158439 w 4222750"/>
              <a:gd name="connsiteY5" fmla="*/ 516241 h 4813028"/>
              <a:gd name="connsiteX6" fmla="*/ 4158285 w 4222750"/>
              <a:gd name="connsiteY6" fmla="*/ 516138 h 4813028"/>
              <a:gd name="connsiteX7" fmla="*/ 4222750 w 4222750"/>
              <a:gd name="connsiteY7" fmla="*/ 598279 h 4813028"/>
              <a:gd name="connsiteX8" fmla="*/ 4222750 w 4222750"/>
              <a:gd name="connsiteY8" fmla="*/ 4214646 h 4813028"/>
              <a:gd name="connsiteX9" fmla="*/ 4158594 w 4222750"/>
              <a:gd name="connsiteY9" fmla="*/ 4296787 h 4813028"/>
              <a:gd name="connsiteX10" fmla="*/ 3705125 w 4222750"/>
              <a:gd name="connsiteY10" fmla="*/ 4738462 h 4813028"/>
              <a:gd name="connsiteX11" fmla="*/ 3622985 w 4222750"/>
              <a:gd name="connsiteY11" fmla="*/ 4813028 h 4813028"/>
              <a:gd name="connsiteX12" fmla="*/ 2717305 w 4222750"/>
              <a:gd name="connsiteY12" fmla="*/ 4813028 h 4813028"/>
              <a:gd name="connsiteX13" fmla="*/ 2127250 w 4222750"/>
              <a:gd name="connsiteY13" fmla="*/ 4813028 h 4813028"/>
              <a:gd name="connsiteX14" fmla="*/ 599459 w 4222750"/>
              <a:gd name="connsiteY14" fmla="*/ 4813028 h 4813028"/>
              <a:gd name="connsiteX15" fmla="*/ 517628 w 4222750"/>
              <a:gd name="connsiteY15" fmla="*/ 4738462 h 4813028"/>
              <a:gd name="connsiteX16" fmla="*/ 64159 w 4222750"/>
              <a:gd name="connsiteY16" fmla="*/ 4296787 h 4813028"/>
              <a:gd name="connsiteX17" fmla="*/ 3 w 4222750"/>
              <a:gd name="connsiteY17" fmla="*/ 4214646 h 4813028"/>
              <a:gd name="connsiteX18" fmla="*/ 3 w 4222750"/>
              <a:gd name="connsiteY18" fmla="*/ 598279 h 4813028"/>
              <a:gd name="connsiteX19" fmla="*/ 64313 w 4222750"/>
              <a:gd name="connsiteY19" fmla="*/ 516241 h 4813028"/>
              <a:gd name="connsiteX20" fmla="*/ 517782 w 4222750"/>
              <a:gd name="connsiteY20" fmla="*/ 74566 h 4813028"/>
              <a:gd name="connsiteX21" fmla="*/ 599613 w 4222750"/>
              <a:gd name="connsiteY21" fmla="*/ 0 h 4813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22750" h="4813028">
                <a:moveTo>
                  <a:pt x="599613" y="0"/>
                </a:moveTo>
                <a:lnTo>
                  <a:pt x="2127250" y="0"/>
                </a:lnTo>
                <a:lnTo>
                  <a:pt x="2717305" y="0"/>
                </a:lnTo>
                <a:lnTo>
                  <a:pt x="3622676" y="0"/>
                </a:lnTo>
                <a:cubicBezTo>
                  <a:pt x="3665034" y="429"/>
                  <a:pt x="3700379" y="32457"/>
                  <a:pt x="3704970" y="74566"/>
                </a:cubicBezTo>
                <a:cubicBezTo>
                  <a:pt x="3744597" y="382930"/>
                  <a:pt x="4028943" y="485322"/>
                  <a:pt x="4158439" y="516241"/>
                </a:cubicBezTo>
                <a:lnTo>
                  <a:pt x="4158285" y="516138"/>
                </a:lnTo>
                <a:cubicBezTo>
                  <a:pt x="4196139" y="525383"/>
                  <a:pt x="4222770" y="559311"/>
                  <a:pt x="4222750" y="598279"/>
                </a:cubicBezTo>
                <a:lnTo>
                  <a:pt x="4222750" y="4214646"/>
                </a:lnTo>
                <a:cubicBezTo>
                  <a:pt x="4222914" y="4253563"/>
                  <a:pt x="4196392" y="4287522"/>
                  <a:pt x="4158594" y="4296787"/>
                </a:cubicBezTo>
                <a:cubicBezTo>
                  <a:pt x="4029252" y="4327758"/>
                  <a:pt x="3744907" y="4430099"/>
                  <a:pt x="3705125" y="4738462"/>
                </a:cubicBezTo>
                <a:cubicBezTo>
                  <a:pt x="3699405" y="4780461"/>
                  <a:pt x="3665292" y="4813028"/>
                  <a:pt x="3622985" y="4813028"/>
                </a:cubicBezTo>
                <a:lnTo>
                  <a:pt x="2717305" y="4813028"/>
                </a:lnTo>
                <a:lnTo>
                  <a:pt x="2127250" y="4813028"/>
                </a:lnTo>
                <a:lnTo>
                  <a:pt x="599459" y="4813028"/>
                </a:lnTo>
                <a:cubicBezTo>
                  <a:pt x="557270" y="4812389"/>
                  <a:pt x="522173" y="4780409"/>
                  <a:pt x="517628" y="4738462"/>
                </a:cubicBezTo>
                <a:cubicBezTo>
                  <a:pt x="478001" y="4430099"/>
                  <a:pt x="193655" y="4327706"/>
                  <a:pt x="64159" y="4296787"/>
                </a:cubicBezTo>
                <a:cubicBezTo>
                  <a:pt x="26297" y="4287625"/>
                  <a:pt x="-276" y="4253604"/>
                  <a:pt x="3" y="4214646"/>
                </a:cubicBezTo>
                <a:lnTo>
                  <a:pt x="3" y="598279"/>
                </a:lnTo>
                <a:cubicBezTo>
                  <a:pt x="-98" y="559357"/>
                  <a:pt x="26492" y="525434"/>
                  <a:pt x="64313" y="516241"/>
                </a:cubicBezTo>
                <a:cubicBezTo>
                  <a:pt x="193655" y="485271"/>
                  <a:pt x="478001" y="382930"/>
                  <a:pt x="517782" y="74566"/>
                </a:cubicBezTo>
                <a:cubicBezTo>
                  <a:pt x="522328" y="32619"/>
                  <a:pt x="557425" y="639"/>
                  <a:pt x="599613"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b="0" i="0">
                <a:latin typeface="Palatino Linotype" panose="02040502050505030304" pitchFamily="18" charset="0"/>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image</a:t>
            </a:r>
          </a:p>
        </p:txBody>
      </p:sp>
      <p:sp>
        <p:nvSpPr>
          <p:cNvPr id="14" name="TextBox 13">
            <a:extLst>
              <a:ext uri="{FF2B5EF4-FFF2-40B4-BE49-F238E27FC236}">
                <a16:creationId xmlns:a16="http://schemas.microsoft.com/office/drawing/2014/main" id="{AF9CD635-0161-3041-8E58-86EDF0E3D1DF}"/>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p>
          <a:p>
            <a:pPr algn="l"/>
            <a:r>
              <a:rPr lang="en-US" sz="800" b="0" i="0" dirty="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Notched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Right-side Body Copy</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20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
        <p:nvSpPr>
          <p:cNvPr id="15" name="Title 5">
            <a:extLst>
              <a:ext uri="{FF2B5EF4-FFF2-40B4-BE49-F238E27FC236}">
                <a16:creationId xmlns:a16="http://schemas.microsoft.com/office/drawing/2014/main" id="{7BEFEFCD-C66A-AC46-82FD-89896ADB31EE}"/>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Palatino Linotype" panose="02040502050505030304"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3" name="Text Placeholder 46">
            <a:extLst>
              <a:ext uri="{FF2B5EF4-FFF2-40B4-BE49-F238E27FC236}">
                <a16:creationId xmlns:a16="http://schemas.microsoft.com/office/drawing/2014/main" id="{FCFA4A8B-EBF7-C244-9DA6-6845CE0F9547}"/>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Palatino Linotype" panose="02040502050505030304"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30327868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Statement Slide w/ Image - Notched Frame v2">
    <p:bg>
      <p:bgPr>
        <a:solidFill>
          <a:schemeClr val="accent1"/>
        </a:solidFill>
        <a:effectLst/>
      </p:bgPr>
    </p:bg>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AE830E54-DEA9-2E41-A5D6-59213A9EB143}"/>
              </a:ext>
            </a:extLst>
          </p:cNvPr>
          <p:cNvSpPr/>
          <p:nvPr userDrawn="1"/>
        </p:nvSpPr>
        <p:spPr>
          <a:xfrm>
            <a:off x="173736" y="459486"/>
            <a:ext cx="4224528" cy="4224528"/>
          </a:xfrm>
          <a:custGeom>
            <a:avLst/>
            <a:gdLst>
              <a:gd name="connsiteX0" fmla="*/ 1928462 w 5618657"/>
              <a:gd name="connsiteY0" fmla="*/ 1 h 6378877"/>
              <a:gd name="connsiteX1" fmla="*/ 2941265 w 5618657"/>
              <a:gd name="connsiteY1" fmla="*/ 1 h 6378877"/>
              <a:gd name="connsiteX2" fmla="*/ 2941265 w 5618657"/>
              <a:gd name="connsiteY2" fmla="*/ 1 h 6378877"/>
              <a:gd name="connsiteX3" fmla="*/ 3512272 w 5618657"/>
              <a:gd name="connsiteY3" fmla="*/ 1 h 6378877"/>
              <a:gd name="connsiteX4" fmla="*/ 3512272 w 5618657"/>
              <a:gd name="connsiteY4" fmla="*/ 1 h 6378877"/>
              <a:gd name="connsiteX5" fmla="*/ 3690119 w 5618657"/>
              <a:gd name="connsiteY5" fmla="*/ 1 h 6378877"/>
              <a:gd name="connsiteX6" fmla="*/ 3868706 w 5618657"/>
              <a:gd name="connsiteY6" fmla="*/ 103033 h 6378877"/>
              <a:gd name="connsiteX7" fmla="*/ 5591045 w 5618657"/>
              <a:gd name="connsiteY7" fmla="*/ 3086202 h 6378877"/>
              <a:gd name="connsiteX8" fmla="*/ 5591045 w 5618657"/>
              <a:gd name="connsiteY8" fmla="*/ 3292265 h 6378877"/>
              <a:gd name="connsiteX9" fmla="*/ 3868913 w 5618657"/>
              <a:gd name="connsiteY9" fmla="*/ 6275709 h 6378877"/>
              <a:gd name="connsiteX10" fmla="*/ 3690258 w 5618657"/>
              <a:gd name="connsiteY10" fmla="*/ 6378877 h 6378877"/>
              <a:gd name="connsiteX11" fmla="*/ 3512272 w 5618657"/>
              <a:gd name="connsiteY11" fmla="*/ 6378877 h 6378877"/>
              <a:gd name="connsiteX12" fmla="*/ 2941265 w 5618657"/>
              <a:gd name="connsiteY12" fmla="*/ 6378877 h 6378877"/>
              <a:gd name="connsiteX13" fmla="*/ 2677389 w 5618657"/>
              <a:gd name="connsiteY13" fmla="*/ 6378877 h 6378877"/>
              <a:gd name="connsiteX14" fmla="*/ 2093129 w 5618657"/>
              <a:gd name="connsiteY14" fmla="*/ 6378877 h 6378877"/>
              <a:gd name="connsiteX15" fmla="*/ 1928462 w 5618657"/>
              <a:gd name="connsiteY15" fmla="*/ 6378877 h 6378877"/>
              <a:gd name="connsiteX16" fmla="*/ 1749875 w 5618657"/>
              <a:gd name="connsiteY16" fmla="*/ 6275846 h 6378877"/>
              <a:gd name="connsiteX17" fmla="*/ 27606 w 5618657"/>
              <a:gd name="connsiteY17" fmla="*/ 3292540 h 6378877"/>
              <a:gd name="connsiteX18" fmla="*/ 27606 w 5618657"/>
              <a:gd name="connsiteY18" fmla="*/ 3086477 h 6378877"/>
              <a:gd name="connsiteX19" fmla="*/ 1749875 w 5618657"/>
              <a:gd name="connsiteY19" fmla="*/ 103032 h 6378877"/>
              <a:gd name="connsiteX20" fmla="*/ 1928462 w 5618657"/>
              <a:gd name="connsiteY20" fmla="*/ 1 h 6378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18657" h="6378877">
                <a:moveTo>
                  <a:pt x="1928462" y="1"/>
                </a:moveTo>
                <a:lnTo>
                  <a:pt x="2941265" y="1"/>
                </a:lnTo>
                <a:lnTo>
                  <a:pt x="2941265" y="1"/>
                </a:lnTo>
                <a:lnTo>
                  <a:pt x="3512272" y="1"/>
                </a:lnTo>
                <a:lnTo>
                  <a:pt x="3512272" y="1"/>
                </a:lnTo>
                <a:lnTo>
                  <a:pt x="3690119" y="1"/>
                </a:lnTo>
                <a:cubicBezTo>
                  <a:pt x="3763787" y="-46"/>
                  <a:pt x="3831877" y="39235"/>
                  <a:pt x="3868706" y="103033"/>
                </a:cubicBezTo>
                <a:lnTo>
                  <a:pt x="5591045" y="3086202"/>
                </a:lnTo>
                <a:cubicBezTo>
                  <a:pt x="5627861" y="3149957"/>
                  <a:pt x="5627861" y="3228509"/>
                  <a:pt x="5591045" y="3292265"/>
                </a:cubicBezTo>
                <a:lnTo>
                  <a:pt x="3868913" y="6275709"/>
                </a:lnTo>
                <a:cubicBezTo>
                  <a:pt x="3832103" y="6339581"/>
                  <a:pt x="3763979" y="6378946"/>
                  <a:pt x="3690258" y="6378877"/>
                </a:cubicBezTo>
                <a:lnTo>
                  <a:pt x="3512272" y="6378877"/>
                </a:lnTo>
                <a:lnTo>
                  <a:pt x="2941265" y="6378877"/>
                </a:lnTo>
                <a:lnTo>
                  <a:pt x="2677389" y="6378877"/>
                </a:lnTo>
                <a:lnTo>
                  <a:pt x="2093129" y="6378877"/>
                </a:lnTo>
                <a:lnTo>
                  <a:pt x="1928462" y="6378877"/>
                </a:lnTo>
                <a:cubicBezTo>
                  <a:pt x="1854795" y="6378946"/>
                  <a:pt x="1786706" y="6339643"/>
                  <a:pt x="1749875" y="6275846"/>
                </a:cubicBezTo>
                <a:lnTo>
                  <a:pt x="27606" y="3292540"/>
                </a:lnTo>
                <a:cubicBezTo>
                  <a:pt x="-9203" y="3228784"/>
                  <a:pt x="-9203" y="3150233"/>
                  <a:pt x="27606" y="3086477"/>
                </a:cubicBezTo>
                <a:lnTo>
                  <a:pt x="1749875" y="103032"/>
                </a:lnTo>
                <a:cubicBezTo>
                  <a:pt x="1786767" y="39298"/>
                  <a:pt x="1854817" y="39"/>
                  <a:pt x="1928462" y="1"/>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Palatino Linotype" panose="02040502050505030304" pitchFamily="18" charset="0"/>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Palatino Linotype" panose="02040502050505030304" pitchFamily="18" charset="0"/>
              </a:defRPr>
            </a:lvl1pPr>
          </a:lstStyle>
          <a:p>
            <a:r>
              <a:rPr lang="en-US"/>
              <a:t>©2022 Girl Scouts of the USA. All Rights Reserved.  Not for public distribution.</a:t>
            </a:r>
            <a:endParaRPr lang="en-US" dirty="0"/>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Statement Slide w/ Image - Hexagon Shape | Notched Frame</a:t>
            </a:r>
          </a:p>
        </p:txBody>
      </p:sp>
      <p:sp>
        <p:nvSpPr>
          <p:cNvPr id="12" name="Picture Placeholder 9">
            <a:extLst>
              <a:ext uri="{FF2B5EF4-FFF2-40B4-BE49-F238E27FC236}">
                <a16:creationId xmlns:a16="http://schemas.microsoft.com/office/drawing/2014/main" id="{09DD5559-CEB6-4E41-AE7B-56F54560263D}"/>
              </a:ext>
            </a:extLst>
          </p:cNvPr>
          <p:cNvSpPr>
            <a:spLocks noGrp="1"/>
          </p:cNvSpPr>
          <p:nvPr>
            <p:ph type="pic" sz="quarter" idx="21" hasCustomPrompt="1"/>
          </p:nvPr>
        </p:nvSpPr>
        <p:spPr>
          <a:xfrm>
            <a:off x="4730750" y="459486"/>
            <a:ext cx="4222750" cy="4224528"/>
          </a:xfrm>
          <a:custGeom>
            <a:avLst/>
            <a:gdLst>
              <a:gd name="connsiteX0" fmla="*/ 599613 w 4222750"/>
              <a:gd name="connsiteY0" fmla="*/ 0 h 4813028"/>
              <a:gd name="connsiteX1" fmla="*/ 2127250 w 4222750"/>
              <a:gd name="connsiteY1" fmla="*/ 0 h 4813028"/>
              <a:gd name="connsiteX2" fmla="*/ 2717305 w 4222750"/>
              <a:gd name="connsiteY2" fmla="*/ 0 h 4813028"/>
              <a:gd name="connsiteX3" fmla="*/ 3622676 w 4222750"/>
              <a:gd name="connsiteY3" fmla="*/ 0 h 4813028"/>
              <a:gd name="connsiteX4" fmla="*/ 3704970 w 4222750"/>
              <a:gd name="connsiteY4" fmla="*/ 74566 h 4813028"/>
              <a:gd name="connsiteX5" fmla="*/ 4158439 w 4222750"/>
              <a:gd name="connsiteY5" fmla="*/ 516241 h 4813028"/>
              <a:gd name="connsiteX6" fmla="*/ 4158285 w 4222750"/>
              <a:gd name="connsiteY6" fmla="*/ 516138 h 4813028"/>
              <a:gd name="connsiteX7" fmla="*/ 4222750 w 4222750"/>
              <a:gd name="connsiteY7" fmla="*/ 598279 h 4813028"/>
              <a:gd name="connsiteX8" fmla="*/ 4222750 w 4222750"/>
              <a:gd name="connsiteY8" fmla="*/ 4214646 h 4813028"/>
              <a:gd name="connsiteX9" fmla="*/ 4158594 w 4222750"/>
              <a:gd name="connsiteY9" fmla="*/ 4296787 h 4813028"/>
              <a:gd name="connsiteX10" fmla="*/ 3705125 w 4222750"/>
              <a:gd name="connsiteY10" fmla="*/ 4738462 h 4813028"/>
              <a:gd name="connsiteX11" fmla="*/ 3622985 w 4222750"/>
              <a:gd name="connsiteY11" fmla="*/ 4813028 h 4813028"/>
              <a:gd name="connsiteX12" fmla="*/ 2717305 w 4222750"/>
              <a:gd name="connsiteY12" fmla="*/ 4813028 h 4813028"/>
              <a:gd name="connsiteX13" fmla="*/ 2127250 w 4222750"/>
              <a:gd name="connsiteY13" fmla="*/ 4813028 h 4813028"/>
              <a:gd name="connsiteX14" fmla="*/ 599459 w 4222750"/>
              <a:gd name="connsiteY14" fmla="*/ 4813028 h 4813028"/>
              <a:gd name="connsiteX15" fmla="*/ 517628 w 4222750"/>
              <a:gd name="connsiteY15" fmla="*/ 4738462 h 4813028"/>
              <a:gd name="connsiteX16" fmla="*/ 64159 w 4222750"/>
              <a:gd name="connsiteY16" fmla="*/ 4296787 h 4813028"/>
              <a:gd name="connsiteX17" fmla="*/ 3 w 4222750"/>
              <a:gd name="connsiteY17" fmla="*/ 4214646 h 4813028"/>
              <a:gd name="connsiteX18" fmla="*/ 3 w 4222750"/>
              <a:gd name="connsiteY18" fmla="*/ 598279 h 4813028"/>
              <a:gd name="connsiteX19" fmla="*/ 64313 w 4222750"/>
              <a:gd name="connsiteY19" fmla="*/ 516241 h 4813028"/>
              <a:gd name="connsiteX20" fmla="*/ 517782 w 4222750"/>
              <a:gd name="connsiteY20" fmla="*/ 74566 h 4813028"/>
              <a:gd name="connsiteX21" fmla="*/ 599613 w 4222750"/>
              <a:gd name="connsiteY21" fmla="*/ 0 h 4813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22750" h="4813028">
                <a:moveTo>
                  <a:pt x="599613" y="0"/>
                </a:moveTo>
                <a:lnTo>
                  <a:pt x="2127250" y="0"/>
                </a:lnTo>
                <a:lnTo>
                  <a:pt x="2717305" y="0"/>
                </a:lnTo>
                <a:lnTo>
                  <a:pt x="3622676" y="0"/>
                </a:lnTo>
                <a:cubicBezTo>
                  <a:pt x="3665034" y="429"/>
                  <a:pt x="3700379" y="32457"/>
                  <a:pt x="3704970" y="74566"/>
                </a:cubicBezTo>
                <a:cubicBezTo>
                  <a:pt x="3744597" y="382930"/>
                  <a:pt x="4028943" y="485322"/>
                  <a:pt x="4158439" y="516241"/>
                </a:cubicBezTo>
                <a:lnTo>
                  <a:pt x="4158285" y="516138"/>
                </a:lnTo>
                <a:cubicBezTo>
                  <a:pt x="4196139" y="525383"/>
                  <a:pt x="4222770" y="559311"/>
                  <a:pt x="4222750" y="598279"/>
                </a:cubicBezTo>
                <a:lnTo>
                  <a:pt x="4222750" y="4214646"/>
                </a:lnTo>
                <a:cubicBezTo>
                  <a:pt x="4222914" y="4253563"/>
                  <a:pt x="4196392" y="4287522"/>
                  <a:pt x="4158594" y="4296787"/>
                </a:cubicBezTo>
                <a:cubicBezTo>
                  <a:pt x="4029252" y="4327758"/>
                  <a:pt x="3744907" y="4430099"/>
                  <a:pt x="3705125" y="4738462"/>
                </a:cubicBezTo>
                <a:cubicBezTo>
                  <a:pt x="3699405" y="4780461"/>
                  <a:pt x="3665292" y="4813028"/>
                  <a:pt x="3622985" y="4813028"/>
                </a:cubicBezTo>
                <a:lnTo>
                  <a:pt x="2717305" y="4813028"/>
                </a:lnTo>
                <a:lnTo>
                  <a:pt x="2127250" y="4813028"/>
                </a:lnTo>
                <a:lnTo>
                  <a:pt x="599459" y="4813028"/>
                </a:lnTo>
                <a:cubicBezTo>
                  <a:pt x="557270" y="4812389"/>
                  <a:pt x="522173" y="4780409"/>
                  <a:pt x="517628" y="4738462"/>
                </a:cubicBezTo>
                <a:cubicBezTo>
                  <a:pt x="478001" y="4430099"/>
                  <a:pt x="193655" y="4327706"/>
                  <a:pt x="64159" y="4296787"/>
                </a:cubicBezTo>
                <a:cubicBezTo>
                  <a:pt x="26297" y="4287625"/>
                  <a:pt x="-276" y="4253604"/>
                  <a:pt x="3" y="4214646"/>
                </a:cubicBezTo>
                <a:lnTo>
                  <a:pt x="3" y="598279"/>
                </a:lnTo>
                <a:cubicBezTo>
                  <a:pt x="-98" y="559357"/>
                  <a:pt x="26492" y="525434"/>
                  <a:pt x="64313" y="516241"/>
                </a:cubicBezTo>
                <a:cubicBezTo>
                  <a:pt x="193655" y="485271"/>
                  <a:pt x="478001" y="382930"/>
                  <a:pt x="517782" y="74566"/>
                </a:cubicBezTo>
                <a:cubicBezTo>
                  <a:pt x="522328" y="32619"/>
                  <a:pt x="557425" y="639"/>
                  <a:pt x="599613"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b="0" i="0">
                <a:latin typeface="Palatino Linotype" panose="02040502050505030304" pitchFamily="18" charset="0"/>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image</a:t>
            </a:r>
          </a:p>
        </p:txBody>
      </p:sp>
      <p:sp>
        <p:nvSpPr>
          <p:cNvPr id="14" name="TextBox 13">
            <a:extLst>
              <a:ext uri="{FF2B5EF4-FFF2-40B4-BE49-F238E27FC236}">
                <a16:creationId xmlns:a16="http://schemas.microsoft.com/office/drawing/2014/main" id="{AF9CD635-0161-3041-8E58-86EDF0E3D1DF}"/>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p>
          <a:p>
            <a:pPr algn="l"/>
            <a:r>
              <a:rPr lang="en-US" sz="800" b="0" i="0" dirty="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Notched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Right-side Body Copy</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20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
        <p:nvSpPr>
          <p:cNvPr id="15" name="Title 5">
            <a:extLst>
              <a:ext uri="{FF2B5EF4-FFF2-40B4-BE49-F238E27FC236}">
                <a16:creationId xmlns:a16="http://schemas.microsoft.com/office/drawing/2014/main" id="{7BEFEFCD-C66A-AC46-82FD-89896ADB31EE}"/>
              </a:ext>
            </a:extLst>
          </p:cNvPr>
          <p:cNvSpPr>
            <a:spLocks noGrp="1"/>
          </p:cNvSpPr>
          <p:nvPr>
            <p:ph type="title" hasCustomPrompt="1"/>
          </p:nvPr>
        </p:nvSpPr>
        <p:spPr>
          <a:xfrm>
            <a:off x="166283"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Palatino Linotype" panose="02040502050505030304"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3" name="Text Placeholder 46">
            <a:extLst>
              <a:ext uri="{FF2B5EF4-FFF2-40B4-BE49-F238E27FC236}">
                <a16:creationId xmlns:a16="http://schemas.microsoft.com/office/drawing/2014/main" id="{FCFA4A8B-EBF7-C244-9DA6-6845CE0F9547}"/>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Palatino Linotype" panose="02040502050505030304"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1689759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Cover - Light Photo - Full Bleed">
    <p:bg>
      <p:bgPr>
        <a:solidFill>
          <a:schemeClr val="accent1"/>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18D400E3-F6F2-A34E-B550-7BA146321C11}"/>
              </a:ext>
            </a:extLst>
          </p:cNvPr>
          <p:cNvPicPr>
            <a:picLocks noChangeAspect="1"/>
          </p:cNvPicPr>
          <p:nvPr userDrawn="1"/>
        </p:nvPicPr>
        <p:blipFill rotWithShape="1">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t="14769" b="13495"/>
          <a:stretch/>
        </p:blipFill>
        <p:spPr>
          <a:xfrm>
            <a:off x="190500" y="1945758"/>
            <a:ext cx="4218590" cy="3026292"/>
          </a:xfrm>
          <a:prstGeom prst="rect">
            <a:avLst/>
          </a:prstGeom>
        </p:spPr>
      </p:pic>
      <p:sp>
        <p:nvSpPr>
          <p:cNvPr id="14" name="Rectangle 13">
            <a:extLst>
              <a:ext uri="{FF2B5EF4-FFF2-40B4-BE49-F238E27FC236}">
                <a16:creationId xmlns:a16="http://schemas.microsoft.com/office/drawing/2014/main" id="{B0528901-C157-AF46-A693-27C8080A27E6}"/>
              </a:ext>
            </a:extLst>
          </p:cNvPr>
          <p:cNvSpPr/>
          <p:nvPr userDrawn="1"/>
        </p:nvSpPr>
        <p:spPr>
          <a:xfrm>
            <a:off x="457200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15" name="Rectangle 14">
            <a:extLst>
              <a:ext uri="{FF2B5EF4-FFF2-40B4-BE49-F238E27FC236}">
                <a16:creationId xmlns:a16="http://schemas.microsoft.com/office/drawing/2014/main" id="{61A8046B-DFC8-2145-94FA-4A86A74443C3}"/>
              </a:ext>
            </a:extLst>
          </p:cNvPr>
          <p:cNvSpPr/>
          <p:nvPr userDrawn="1"/>
        </p:nvSpPr>
        <p:spPr>
          <a:xfrm>
            <a:off x="0" y="0"/>
            <a:ext cx="4572000" cy="1828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38" name="Footer Placeholder 37">
            <a:extLst>
              <a:ext uri="{FF2B5EF4-FFF2-40B4-BE49-F238E27FC236}">
                <a16:creationId xmlns:a16="http://schemas.microsoft.com/office/drawing/2014/main" id="{113593E4-629E-9A43-93AB-AC8CB1C1DBFD}"/>
              </a:ext>
            </a:extLst>
          </p:cNvPr>
          <p:cNvSpPr>
            <a:spLocks noGrp="1"/>
          </p:cNvSpPr>
          <p:nvPr>
            <p:ph type="ftr" sz="quarter" idx="11"/>
          </p:nvPr>
        </p:nvSpPr>
        <p:spPr/>
        <p:txBody>
          <a:bodyPr/>
          <a:lstStyle>
            <a:lvl1pPr>
              <a:defRPr b="0" i="0">
                <a:solidFill>
                  <a:schemeClr val="tx1"/>
                </a:solidFill>
                <a:latin typeface="Palatino Linotype" panose="02040502050505030304" pitchFamily="18" charset="0"/>
              </a:defRPr>
            </a:lvl1pPr>
          </a:lstStyle>
          <a:p>
            <a:r>
              <a:rPr lang="en-US"/>
              <a:t>©2022 Girl Scouts of the USA. All Rights Reserved.  Not for public distribution.</a:t>
            </a:r>
            <a:endParaRPr lang="en-US" dirty="0"/>
          </a:p>
        </p:txBody>
      </p:sp>
      <p:sp>
        <p:nvSpPr>
          <p:cNvPr id="4" name="Rounded Rectangle 3">
            <a:extLst>
              <a:ext uri="{FF2B5EF4-FFF2-40B4-BE49-F238E27FC236}">
                <a16:creationId xmlns:a16="http://schemas.microsoft.com/office/drawing/2014/main" id="{DD9FDBE9-E973-F943-BD3F-ECEEBC521C6A}"/>
              </a:ext>
            </a:extLst>
          </p:cNvPr>
          <p:cNvSpPr/>
          <p:nvPr userDrawn="1"/>
        </p:nvSpPr>
        <p:spPr>
          <a:xfrm>
            <a:off x="190500" y="171450"/>
            <a:ext cx="4229100" cy="1467779"/>
          </a:xfrm>
          <a:prstGeom prst="roundRect">
            <a:avLst>
              <a:gd name="adj" fmla="val 603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Palatino Linotype" panose="02040502050505030304" pitchFamily="18" charset="0"/>
            </a:endParaRPr>
          </a:p>
        </p:txBody>
      </p:sp>
      <p:sp>
        <p:nvSpPr>
          <p:cNvPr id="20" name="Title 11">
            <a:extLst>
              <a:ext uri="{FF2B5EF4-FFF2-40B4-BE49-F238E27FC236}">
                <a16:creationId xmlns:a16="http://schemas.microsoft.com/office/drawing/2014/main" id="{D6F6795D-858E-D241-920D-F697B9E1CD87}"/>
              </a:ext>
            </a:extLst>
          </p:cNvPr>
          <p:cNvSpPr>
            <a:spLocks noGrp="1"/>
          </p:cNvSpPr>
          <p:nvPr>
            <p:ph type="title" hasCustomPrompt="1"/>
          </p:nvPr>
        </p:nvSpPr>
        <p:spPr>
          <a:xfrm>
            <a:off x="180326" y="2254597"/>
            <a:ext cx="4229100" cy="1138793"/>
          </a:xfrm>
        </p:spPr>
        <p:txBody>
          <a:bodyPr anchor="b"/>
          <a:lstStyle>
            <a:lvl1pPr algn="ctr">
              <a:lnSpc>
                <a:spcPct val="100000"/>
              </a:lnSpc>
              <a:defRPr sz="2400" b="0" i="0">
                <a:solidFill>
                  <a:schemeClr val="tx1"/>
                </a:solidFill>
                <a:latin typeface="Palatino Linotype" panose="02040502050505030304" pitchFamily="18" charset="0"/>
              </a:defRPr>
            </a:lvl1pPr>
          </a:lstStyle>
          <a:p>
            <a:r>
              <a:rPr lang="en-US" dirty="0"/>
              <a:t>Type Here to Enter a</a:t>
            </a:r>
            <a:br>
              <a:rPr lang="en-US" dirty="0"/>
            </a:br>
            <a:r>
              <a:rPr lang="en-US" dirty="0"/>
              <a:t>Multi-line Presentation Title</a:t>
            </a:r>
          </a:p>
        </p:txBody>
      </p:sp>
      <p:sp>
        <p:nvSpPr>
          <p:cNvPr id="21" name="Text Placeholder 46">
            <a:extLst>
              <a:ext uri="{FF2B5EF4-FFF2-40B4-BE49-F238E27FC236}">
                <a16:creationId xmlns:a16="http://schemas.microsoft.com/office/drawing/2014/main" id="{DB5573B8-5548-6E43-A2D2-1EB3567E4164}"/>
              </a:ext>
            </a:extLst>
          </p:cNvPr>
          <p:cNvSpPr>
            <a:spLocks noGrp="1"/>
          </p:cNvSpPr>
          <p:nvPr>
            <p:ph type="body" sz="quarter" idx="15" hasCustomPrompt="1"/>
          </p:nvPr>
        </p:nvSpPr>
        <p:spPr>
          <a:xfrm>
            <a:off x="171646" y="3434367"/>
            <a:ext cx="4229100" cy="806147"/>
          </a:xfrm>
        </p:spPr>
        <p:txBody>
          <a:bodyPr lIns="182880" rIns="182880" anchor="ctr">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baseline="0">
                <a:solidFill>
                  <a:schemeClr val="tx1"/>
                </a:solidFill>
                <a:latin typeface="Palatino Linotype" panose="02040502050505030304" pitchFamily="18" charset="0"/>
              </a:defRPr>
            </a:lvl1pPr>
          </a:lstStyle>
          <a:p>
            <a:pPr lvl="0"/>
            <a:r>
              <a:rPr lang="en-US" dirty="0"/>
              <a:t>Type here to enter a multi-line cover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3" name="Picture Placeholder 9">
            <a:extLst>
              <a:ext uri="{FF2B5EF4-FFF2-40B4-BE49-F238E27FC236}">
                <a16:creationId xmlns:a16="http://schemas.microsoft.com/office/drawing/2014/main" id="{1D0CD317-FEDE-644E-A458-6B9E99229AC7}"/>
              </a:ext>
            </a:extLst>
          </p:cNvPr>
          <p:cNvSpPr>
            <a:spLocks noGrp="1"/>
          </p:cNvSpPr>
          <p:nvPr>
            <p:ph type="pic" sz="quarter" idx="21" hasCustomPrompt="1"/>
          </p:nvPr>
        </p:nvSpPr>
        <p:spPr>
          <a:xfrm>
            <a:off x="4742987" y="171449"/>
            <a:ext cx="4230026" cy="4800600"/>
          </a:xfrm>
          <a:custGeom>
            <a:avLst/>
            <a:gdLst>
              <a:gd name="connsiteX0" fmla="*/ 116806 w 4230026"/>
              <a:gd name="connsiteY0" fmla="*/ 0 h 4800600"/>
              <a:gd name="connsiteX1" fmla="*/ 4113220 w 4230026"/>
              <a:gd name="connsiteY1" fmla="*/ 0 h 4800600"/>
              <a:gd name="connsiteX2" fmla="*/ 4230026 w 4230026"/>
              <a:gd name="connsiteY2" fmla="*/ 116549 h 4800600"/>
              <a:gd name="connsiteX3" fmla="*/ 4230026 w 4230026"/>
              <a:gd name="connsiteY3" fmla="*/ 1070575 h 4800600"/>
              <a:gd name="connsiteX4" fmla="*/ 4230026 w 4230026"/>
              <a:gd name="connsiteY4" fmla="*/ 1528767 h 4800600"/>
              <a:gd name="connsiteX5" fmla="*/ 4230026 w 4230026"/>
              <a:gd name="connsiteY5" fmla="*/ 3241096 h 4800600"/>
              <a:gd name="connsiteX6" fmla="*/ 4181591 w 4230026"/>
              <a:gd name="connsiteY6" fmla="*/ 3335743 h 4800600"/>
              <a:gd name="connsiteX7" fmla="*/ 2183385 w 4230026"/>
              <a:gd name="connsiteY7" fmla="*/ 4778477 h 4800600"/>
              <a:gd name="connsiteX8" fmla="*/ 2046642 w 4230026"/>
              <a:gd name="connsiteY8" fmla="*/ 4778477 h 4800600"/>
              <a:gd name="connsiteX9" fmla="*/ 48435 w 4230026"/>
              <a:gd name="connsiteY9" fmla="*/ 3335743 h 4800600"/>
              <a:gd name="connsiteX10" fmla="*/ 0 w 4230026"/>
              <a:gd name="connsiteY10" fmla="*/ 3241096 h 4800600"/>
              <a:gd name="connsiteX11" fmla="*/ 0 w 4230026"/>
              <a:gd name="connsiteY11" fmla="*/ 1528767 h 4800600"/>
              <a:gd name="connsiteX12" fmla="*/ 0 w 4230026"/>
              <a:gd name="connsiteY12" fmla="*/ 1070575 h 4800600"/>
              <a:gd name="connsiteX13" fmla="*/ 0 w 4230026"/>
              <a:gd name="connsiteY13" fmla="*/ 116549 h 4800600"/>
              <a:gd name="connsiteX14" fmla="*/ 116806 w 4230026"/>
              <a:gd name="connsiteY14" fmla="*/ 0 h 480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30026" h="4800600">
                <a:moveTo>
                  <a:pt x="116806" y="0"/>
                </a:moveTo>
                <a:lnTo>
                  <a:pt x="4113220" y="0"/>
                </a:lnTo>
                <a:cubicBezTo>
                  <a:pt x="4177632" y="31"/>
                  <a:pt x="4229868" y="52157"/>
                  <a:pt x="4230026" y="116549"/>
                </a:cubicBezTo>
                <a:lnTo>
                  <a:pt x="4230026" y="1070575"/>
                </a:lnTo>
                <a:lnTo>
                  <a:pt x="4230026" y="1528767"/>
                </a:lnTo>
                <a:lnTo>
                  <a:pt x="4230026" y="3241096"/>
                </a:lnTo>
                <a:cubicBezTo>
                  <a:pt x="4230026" y="3278589"/>
                  <a:pt x="4212004" y="3313801"/>
                  <a:pt x="4181591" y="3335743"/>
                </a:cubicBezTo>
                <a:lnTo>
                  <a:pt x="2183385" y="4778477"/>
                </a:lnTo>
                <a:cubicBezTo>
                  <a:pt x="2142576" y="4807975"/>
                  <a:pt x="2087450" y="4807975"/>
                  <a:pt x="2046642" y="4778477"/>
                </a:cubicBezTo>
                <a:lnTo>
                  <a:pt x="48435" y="3335743"/>
                </a:lnTo>
                <a:cubicBezTo>
                  <a:pt x="18021" y="3313801"/>
                  <a:pt x="1" y="3278589"/>
                  <a:pt x="0" y="3241096"/>
                </a:cubicBezTo>
                <a:lnTo>
                  <a:pt x="0" y="1528767"/>
                </a:lnTo>
                <a:lnTo>
                  <a:pt x="0" y="1070575"/>
                </a:lnTo>
                <a:lnTo>
                  <a:pt x="0" y="116549"/>
                </a:lnTo>
                <a:cubicBezTo>
                  <a:pt x="156" y="52157"/>
                  <a:pt x="52394" y="31"/>
                  <a:pt x="116806" y="0"/>
                </a:cubicBezTo>
                <a:close/>
              </a:path>
            </a:pathLst>
          </a:custGeom>
          <a:solidFill>
            <a:schemeClr val="tx2"/>
          </a:solidFill>
        </p:spPr>
        <p:txBody>
          <a:bodyPr wrap="square" anchor="ctr">
            <a:noAutofit/>
          </a:bodyPr>
          <a:lstStyle>
            <a:lvl1pPr marL="0" indent="0" algn="ctr">
              <a:buNone/>
              <a:defRPr/>
            </a:lvl1pPr>
          </a:lstStyle>
          <a:p>
            <a:r>
              <a:rPr lang="en-US" dirty="0"/>
              <a:t>Click icon to add image</a:t>
            </a:r>
          </a:p>
        </p:txBody>
      </p:sp>
      <p:sp>
        <p:nvSpPr>
          <p:cNvPr id="16" name="TextBox 15">
            <a:extLst>
              <a:ext uri="{FF2B5EF4-FFF2-40B4-BE49-F238E27FC236}">
                <a16:creationId xmlns:a16="http://schemas.microsoft.com/office/drawing/2014/main" id="{1CD031E5-613A-8942-8C87-B661137059E0}"/>
              </a:ext>
            </a:extLst>
          </p:cNvPr>
          <p:cNvSpPr txBox="1"/>
          <p:nvPr userDrawn="1"/>
        </p:nvSpPr>
        <p:spPr>
          <a:xfrm>
            <a:off x="131939" y="-853441"/>
            <a:ext cx="8801100" cy="85344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Slide Type:</a:t>
            </a:r>
          </a:p>
          <a:p>
            <a:pPr algn="ctr"/>
            <a:r>
              <a:rPr lang="en-US" sz="1600" b="0" i="0" dirty="0">
                <a:solidFill>
                  <a:srgbClr val="808080"/>
                </a:solidFill>
                <a:latin typeface="Palatino Linotype" panose="02040502050505030304" pitchFamily="18" charset="0"/>
              </a:rPr>
              <a:t>Front Cover Slide - Pennant Frame</a:t>
            </a:r>
          </a:p>
        </p:txBody>
      </p:sp>
      <p:sp>
        <p:nvSpPr>
          <p:cNvPr id="17" name="TextBox 16">
            <a:extLst>
              <a:ext uri="{FF2B5EF4-FFF2-40B4-BE49-F238E27FC236}">
                <a16:creationId xmlns:a16="http://schemas.microsoft.com/office/drawing/2014/main" id="{BA4E8179-4526-4D47-AAC1-D7963DAA919F}"/>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p>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0000"/>
                </a:solidFill>
                <a:effectLst/>
                <a:uLnTx/>
                <a:uFillTx/>
                <a:latin typeface="Palatino Linotype" panose="02040502050505030304" pitchFamily="18" charset="0"/>
                <a:ea typeface="+mn-ea"/>
                <a:cs typeface="+mn-cs"/>
              </a:rPr>
              <a:t>GSUSA Movement Logo</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FF0000"/>
                </a:solidFill>
                <a:effectLst/>
                <a:uLnTx/>
                <a:uFillTx/>
                <a:latin typeface="Palatino Linotype" panose="02040502050505030304" pitchFamily="18" charset="0"/>
                <a:ea typeface="+mn-ea"/>
                <a:cs typeface="+mn-cs"/>
              </a:rPr>
              <a:t>Service mark inclusion. Councils: You must replace the Movement service mark with your council service mark in the front and back cover slides.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FF0000"/>
                </a:solidFill>
                <a:effectLst/>
                <a:uLnTx/>
                <a:uFillTx/>
                <a:latin typeface="Palatino Linotype" panose="02040502050505030304" pitchFamily="18" charset="0"/>
                <a:ea typeface="+mn-ea"/>
                <a:cs typeface="+mn-cs"/>
              </a:rPr>
              <a:t>Make sure the the Movement Service mark or Council Lockup is in </a:t>
            </a:r>
            <a:r>
              <a:rPr kumimoji="0" lang="en-US" sz="1000" b="0"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mn-cs"/>
              </a:rPr>
              <a:t>BLACK AND GREEN</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Right-side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Pennant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Use crop tool to fit image to shape.</a:t>
            </a:r>
            <a:endParaRPr kumimoji="0" lang="en-US" sz="800" b="0" i="0" u="none" strike="noStrike" kern="1200" cap="none" spc="0" normalizeH="0" baseline="0" noProof="0" dirty="0">
              <a:ln>
                <a:noFill/>
              </a:ln>
              <a:solidFill>
                <a:srgbClr val="808080"/>
              </a:solidFill>
              <a:effectLst/>
              <a:uLnTx/>
              <a:uFillTx/>
              <a:latin typeface="Palatino Linotype" panose="02040502050505030304" pitchFamily="18" charset="0"/>
              <a:ea typeface="+mn-ea"/>
              <a:cs typeface="+mn-cs"/>
            </a:endParaRPr>
          </a:p>
          <a:p>
            <a:pPr marL="91440" indent="0" algn="l">
              <a:buFont typeface="Arial" panose="020B0604020202020204" pitchFamily="34" charset="0"/>
              <a:buNone/>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Centered</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Middle</a:t>
            </a:r>
          </a:p>
          <a:p>
            <a:pPr algn="l"/>
            <a:r>
              <a:rPr lang="en-US" sz="800" b="0" i="0" dirty="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Centered</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Middle</a:t>
            </a:r>
          </a:p>
          <a:p>
            <a:pPr marL="434332" lvl="1" indent="0" algn="l">
              <a:buFont typeface="Arial" panose="020B0604020202020204" pitchFamily="34" charset="0"/>
              <a:buNone/>
            </a:pPr>
            <a:endParaRPr lang="en-US" sz="800" b="0" i="0" dirty="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25205688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anim calcmode="lin" valueType="num">
                                      <p:cBhvr>
                                        <p:cTn id="8" dur="500" fill="hold"/>
                                        <p:tgtEl>
                                          <p:spTgt spid="20"/>
                                        </p:tgtEl>
                                        <p:attrNameLst>
                                          <p:attrName>ppt_x</p:attrName>
                                        </p:attrNameLst>
                                      </p:cBhvr>
                                      <p:tavLst>
                                        <p:tav tm="0">
                                          <p:val>
                                            <p:strVal val="#ppt_x"/>
                                          </p:val>
                                        </p:tav>
                                        <p:tav tm="100000">
                                          <p:val>
                                            <p:strVal val="#ppt_x"/>
                                          </p:val>
                                        </p:tav>
                                      </p:tavLst>
                                    </p:anim>
                                    <p:anim calcmode="lin" valueType="num">
                                      <p:cBhvr>
                                        <p:cTn id="9" dur="500" fill="hold"/>
                                        <p:tgtEl>
                                          <p:spTgt spid="20"/>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21">
                                            <p:txEl>
                                              <p:pRg st="0" end="0"/>
                                            </p:txEl>
                                          </p:spTgt>
                                        </p:tgtEl>
                                        <p:attrNameLst>
                                          <p:attrName>style.visibility</p:attrName>
                                        </p:attrNameLst>
                                      </p:cBhvr>
                                      <p:to>
                                        <p:strVal val="visible"/>
                                      </p:to>
                                    </p:set>
                                    <p:animEffect transition="in" filter="fade">
                                      <p:cBhvr>
                                        <p:cTn id="12" dur="500"/>
                                        <p:tgtEl>
                                          <p:spTgt spid="21">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build="p">
        <p:tmplLst>
          <p:tmpl lvl="1">
            <p:tnLst>
              <p:par>
                <p:cTn presetID="10" presetClass="entr" presetSubtype="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P spid="13" grpId="0" animBg="1"/>
    </p:bldLst>
  </p:timing>
  <p:extLst>
    <p:ext uri="{DCECCB84-F9BA-43D5-87BE-67443E8EF086}">
      <p15:sldGuideLst xmlns:p15="http://schemas.microsoft.com/office/powerpoint/2012/main"/>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Split Statement Slide w/ Image - Notched Frame">
    <p:bg>
      <p:bgPr>
        <a:solidFill>
          <a:schemeClr val="accent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0992BFE-F6DC-E34A-90E9-66DED992A517}"/>
              </a:ext>
            </a:extLst>
          </p:cNvPr>
          <p:cNvSpPr/>
          <p:nvPr userDrawn="1"/>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10" name="Freeform 9">
            <a:extLst>
              <a:ext uri="{FF2B5EF4-FFF2-40B4-BE49-F238E27FC236}">
                <a16:creationId xmlns:a16="http://schemas.microsoft.com/office/drawing/2014/main" id="{96FB548D-3425-1643-9A53-A6A80A6849EF}"/>
              </a:ext>
            </a:extLst>
          </p:cNvPr>
          <p:cNvSpPr/>
          <p:nvPr userDrawn="1"/>
        </p:nvSpPr>
        <p:spPr>
          <a:xfrm>
            <a:off x="4760257" y="459486"/>
            <a:ext cx="4224528" cy="4224528"/>
          </a:xfrm>
          <a:custGeom>
            <a:avLst/>
            <a:gdLst>
              <a:gd name="connsiteX0" fmla="*/ 1928462 w 5618657"/>
              <a:gd name="connsiteY0" fmla="*/ 1 h 6378877"/>
              <a:gd name="connsiteX1" fmla="*/ 2941265 w 5618657"/>
              <a:gd name="connsiteY1" fmla="*/ 1 h 6378877"/>
              <a:gd name="connsiteX2" fmla="*/ 2941265 w 5618657"/>
              <a:gd name="connsiteY2" fmla="*/ 1 h 6378877"/>
              <a:gd name="connsiteX3" fmla="*/ 3512272 w 5618657"/>
              <a:gd name="connsiteY3" fmla="*/ 1 h 6378877"/>
              <a:gd name="connsiteX4" fmla="*/ 3512272 w 5618657"/>
              <a:gd name="connsiteY4" fmla="*/ 1 h 6378877"/>
              <a:gd name="connsiteX5" fmla="*/ 3690119 w 5618657"/>
              <a:gd name="connsiteY5" fmla="*/ 1 h 6378877"/>
              <a:gd name="connsiteX6" fmla="*/ 3868706 w 5618657"/>
              <a:gd name="connsiteY6" fmla="*/ 103033 h 6378877"/>
              <a:gd name="connsiteX7" fmla="*/ 5591045 w 5618657"/>
              <a:gd name="connsiteY7" fmla="*/ 3086202 h 6378877"/>
              <a:gd name="connsiteX8" fmla="*/ 5591045 w 5618657"/>
              <a:gd name="connsiteY8" fmla="*/ 3292265 h 6378877"/>
              <a:gd name="connsiteX9" fmla="*/ 3868913 w 5618657"/>
              <a:gd name="connsiteY9" fmla="*/ 6275709 h 6378877"/>
              <a:gd name="connsiteX10" fmla="*/ 3690258 w 5618657"/>
              <a:gd name="connsiteY10" fmla="*/ 6378877 h 6378877"/>
              <a:gd name="connsiteX11" fmla="*/ 3512272 w 5618657"/>
              <a:gd name="connsiteY11" fmla="*/ 6378877 h 6378877"/>
              <a:gd name="connsiteX12" fmla="*/ 2941265 w 5618657"/>
              <a:gd name="connsiteY12" fmla="*/ 6378877 h 6378877"/>
              <a:gd name="connsiteX13" fmla="*/ 2677389 w 5618657"/>
              <a:gd name="connsiteY13" fmla="*/ 6378877 h 6378877"/>
              <a:gd name="connsiteX14" fmla="*/ 2093129 w 5618657"/>
              <a:gd name="connsiteY14" fmla="*/ 6378877 h 6378877"/>
              <a:gd name="connsiteX15" fmla="*/ 1928462 w 5618657"/>
              <a:gd name="connsiteY15" fmla="*/ 6378877 h 6378877"/>
              <a:gd name="connsiteX16" fmla="*/ 1749875 w 5618657"/>
              <a:gd name="connsiteY16" fmla="*/ 6275846 h 6378877"/>
              <a:gd name="connsiteX17" fmla="*/ 27606 w 5618657"/>
              <a:gd name="connsiteY17" fmla="*/ 3292540 h 6378877"/>
              <a:gd name="connsiteX18" fmla="*/ 27606 w 5618657"/>
              <a:gd name="connsiteY18" fmla="*/ 3086477 h 6378877"/>
              <a:gd name="connsiteX19" fmla="*/ 1749875 w 5618657"/>
              <a:gd name="connsiteY19" fmla="*/ 103032 h 6378877"/>
              <a:gd name="connsiteX20" fmla="*/ 1928462 w 5618657"/>
              <a:gd name="connsiteY20" fmla="*/ 1 h 6378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18657" h="6378877">
                <a:moveTo>
                  <a:pt x="1928462" y="1"/>
                </a:moveTo>
                <a:lnTo>
                  <a:pt x="2941265" y="1"/>
                </a:lnTo>
                <a:lnTo>
                  <a:pt x="2941265" y="1"/>
                </a:lnTo>
                <a:lnTo>
                  <a:pt x="3512272" y="1"/>
                </a:lnTo>
                <a:lnTo>
                  <a:pt x="3512272" y="1"/>
                </a:lnTo>
                <a:lnTo>
                  <a:pt x="3690119" y="1"/>
                </a:lnTo>
                <a:cubicBezTo>
                  <a:pt x="3763787" y="-46"/>
                  <a:pt x="3831877" y="39235"/>
                  <a:pt x="3868706" y="103033"/>
                </a:cubicBezTo>
                <a:lnTo>
                  <a:pt x="5591045" y="3086202"/>
                </a:lnTo>
                <a:cubicBezTo>
                  <a:pt x="5627861" y="3149957"/>
                  <a:pt x="5627861" y="3228509"/>
                  <a:pt x="5591045" y="3292265"/>
                </a:cubicBezTo>
                <a:lnTo>
                  <a:pt x="3868913" y="6275709"/>
                </a:lnTo>
                <a:cubicBezTo>
                  <a:pt x="3832103" y="6339581"/>
                  <a:pt x="3763979" y="6378946"/>
                  <a:pt x="3690258" y="6378877"/>
                </a:cubicBezTo>
                <a:lnTo>
                  <a:pt x="3512272" y="6378877"/>
                </a:lnTo>
                <a:lnTo>
                  <a:pt x="2941265" y="6378877"/>
                </a:lnTo>
                <a:lnTo>
                  <a:pt x="2677389" y="6378877"/>
                </a:lnTo>
                <a:lnTo>
                  <a:pt x="2093129" y="6378877"/>
                </a:lnTo>
                <a:lnTo>
                  <a:pt x="1928462" y="6378877"/>
                </a:lnTo>
                <a:cubicBezTo>
                  <a:pt x="1854795" y="6378946"/>
                  <a:pt x="1786706" y="6339643"/>
                  <a:pt x="1749875" y="6275846"/>
                </a:cubicBezTo>
                <a:lnTo>
                  <a:pt x="27606" y="3292540"/>
                </a:lnTo>
                <a:cubicBezTo>
                  <a:pt x="-9203" y="3228784"/>
                  <a:pt x="-9203" y="3150233"/>
                  <a:pt x="27606" y="3086477"/>
                </a:cubicBezTo>
                <a:lnTo>
                  <a:pt x="1749875" y="103032"/>
                </a:lnTo>
                <a:cubicBezTo>
                  <a:pt x="1786767" y="39298"/>
                  <a:pt x="1854817" y="39"/>
                  <a:pt x="1928462" y="1"/>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Palatino Linotype" panose="02040502050505030304" pitchFamily="18" charset="0"/>
            </a:endParaRPr>
          </a:p>
        </p:txBody>
      </p:sp>
      <p:sp>
        <p:nvSpPr>
          <p:cNvPr id="14" name="Picture Placeholder 9">
            <a:extLst>
              <a:ext uri="{FF2B5EF4-FFF2-40B4-BE49-F238E27FC236}">
                <a16:creationId xmlns:a16="http://schemas.microsoft.com/office/drawing/2014/main" id="{717A6A5C-17AF-FC42-A054-E9A7FC58C7C4}"/>
              </a:ext>
            </a:extLst>
          </p:cNvPr>
          <p:cNvSpPr>
            <a:spLocks noGrp="1"/>
          </p:cNvSpPr>
          <p:nvPr>
            <p:ph type="pic" sz="quarter" idx="21" hasCustomPrompt="1"/>
          </p:nvPr>
        </p:nvSpPr>
        <p:spPr>
          <a:xfrm>
            <a:off x="196850" y="459486"/>
            <a:ext cx="4222750" cy="4224528"/>
          </a:xfrm>
          <a:custGeom>
            <a:avLst/>
            <a:gdLst>
              <a:gd name="connsiteX0" fmla="*/ 599613 w 4222750"/>
              <a:gd name="connsiteY0" fmla="*/ 0 h 4813028"/>
              <a:gd name="connsiteX1" fmla="*/ 2127250 w 4222750"/>
              <a:gd name="connsiteY1" fmla="*/ 0 h 4813028"/>
              <a:gd name="connsiteX2" fmla="*/ 2717305 w 4222750"/>
              <a:gd name="connsiteY2" fmla="*/ 0 h 4813028"/>
              <a:gd name="connsiteX3" fmla="*/ 3622676 w 4222750"/>
              <a:gd name="connsiteY3" fmla="*/ 0 h 4813028"/>
              <a:gd name="connsiteX4" fmla="*/ 3704970 w 4222750"/>
              <a:gd name="connsiteY4" fmla="*/ 74566 h 4813028"/>
              <a:gd name="connsiteX5" fmla="*/ 4158439 w 4222750"/>
              <a:gd name="connsiteY5" fmla="*/ 516241 h 4813028"/>
              <a:gd name="connsiteX6" fmla="*/ 4158285 w 4222750"/>
              <a:gd name="connsiteY6" fmla="*/ 516138 h 4813028"/>
              <a:gd name="connsiteX7" fmla="*/ 4222750 w 4222750"/>
              <a:gd name="connsiteY7" fmla="*/ 598279 h 4813028"/>
              <a:gd name="connsiteX8" fmla="*/ 4222750 w 4222750"/>
              <a:gd name="connsiteY8" fmla="*/ 4214646 h 4813028"/>
              <a:gd name="connsiteX9" fmla="*/ 4158594 w 4222750"/>
              <a:gd name="connsiteY9" fmla="*/ 4296787 h 4813028"/>
              <a:gd name="connsiteX10" fmla="*/ 3705125 w 4222750"/>
              <a:gd name="connsiteY10" fmla="*/ 4738462 h 4813028"/>
              <a:gd name="connsiteX11" fmla="*/ 3622985 w 4222750"/>
              <a:gd name="connsiteY11" fmla="*/ 4813028 h 4813028"/>
              <a:gd name="connsiteX12" fmla="*/ 2717305 w 4222750"/>
              <a:gd name="connsiteY12" fmla="*/ 4813028 h 4813028"/>
              <a:gd name="connsiteX13" fmla="*/ 2127250 w 4222750"/>
              <a:gd name="connsiteY13" fmla="*/ 4813028 h 4813028"/>
              <a:gd name="connsiteX14" fmla="*/ 599459 w 4222750"/>
              <a:gd name="connsiteY14" fmla="*/ 4813028 h 4813028"/>
              <a:gd name="connsiteX15" fmla="*/ 517628 w 4222750"/>
              <a:gd name="connsiteY15" fmla="*/ 4738462 h 4813028"/>
              <a:gd name="connsiteX16" fmla="*/ 64159 w 4222750"/>
              <a:gd name="connsiteY16" fmla="*/ 4296787 h 4813028"/>
              <a:gd name="connsiteX17" fmla="*/ 3 w 4222750"/>
              <a:gd name="connsiteY17" fmla="*/ 4214646 h 4813028"/>
              <a:gd name="connsiteX18" fmla="*/ 3 w 4222750"/>
              <a:gd name="connsiteY18" fmla="*/ 598279 h 4813028"/>
              <a:gd name="connsiteX19" fmla="*/ 64313 w 4222750"/>
              <a:gd name="connsiteY19" fmla="*/ 516241 h 4813028"/>
              <a:gd name="connsiteX20" fmla="*/ 517782 w 4222750"/>
              <a:gd name="connsiteY20" fmla="*/ 74566 h 4813028"/>
              <a:gd name="connsiteX21" fmla="*/ 599613 w 4222750"/>
              <a:gd name="connsiteY21" fmla="*/ 0 h 4813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22750" h="4813028">
                <a:moveTo>
                  <a:pt x="599613" y="0"/>
                </a:moveTo>
                <a:lnTo>
                  <a:pt x="2127250" y="0"/>
                </a:lnTo>
                <a:lnTo>
                  <a:pt x="2717305" y="0"/>
                </a:lnTo>
                <a:lnTo>
                  <a:pt x="3622676" y="0"/>
                </a:lnTo>
                <a:cubicBezTo>
                  <a:pt x="3665034" y="429"/>
                  <a:pt x="3700379" y="32457"/>
                  <a:pt x="3704970" y="74566"/>
                </a:cubicBezTo>
                <a:cubicBezTo>
                  <a:pt x="3744597" y="382930"/>
                  <a:pt x="4028943" y="485322"/>
                  <a:pt x="4158439" y="516241"/>
                </a:cubicBezTo>
                <a:lnTo>
                  <a:pt x="4158285" y="516138"/>
                </a:lnTo>
                <a:cubicBezTo>
                  <a:pt x="4196139" y="525383"/>
                  <a:pt x="4222770" y="559311"/>
                  <a:pt x="4222750" y="598279"/>
                </a:cubicBezTo>
                <a:lnTo>
                  <a:pt x="4222750" y="4214646"/>
                </a:lnTo>
                <a:cubicBezTo>
                  <a:pt x="4222914" y="4253563"/>
                  <a:pt x="4196392" y="4287522"/>
                  <a:pt x="4158594" y="4296787"/>
                </a:cubicBezTo>
                <a:cubicBezTo>
                  <a:pt x="4029252" y="4327758"/>
                  <a:pt x="3744907" y="4430099"/>
                  <a:pt x="3705125" y="4738462"/>
                </a:cubicBezTo>
                <a:cubicBezTo>
                  <a:pt x="3699405" y="4780461"/>
                  <a:pt x="3665292" y="4813028"/>
                  <a:pt x="3622985" y="4813028"/>
                </a:cubicBezTo>
                <a:lnTo>
                  <a:pt x="2717305" y="4813028"/>
                </a:lnTo>
                <a:lnTo>
                  <a:pt x="2127250" y="4813028"/>
                </a:lnTo>
                <a:lnTo>
                  <a:pt x="599459" y="4813028"/>
                </a:lnTo>
                <a:cubicBezTo>
                  <a:pt x="557270" y="4812389"/>
                  <a:pt x="522173" y="4780409"/>
                  <a:pt x="517628" y="4738462"/>
                </a:cubicBezTo>
                <a:cubicBezTo>
                  <a:pt x="478001" y="4430099"/>
                  <a:pt x="193655" y="4327706"/>
                  <a:pt x="64159" y="4296787"/>
                </a:cubicBezTo>
                <a:cubicBezTo>
                  <a:pt x="26297" y="4287625"/>
                  <a:pt x="-276" y="4253604"/>
                  <a:pt x="3" y="4214646"/>
                </a:cubicBezTo>
                <a:lnTo>
                  <a:pt x="3" y="598279"/>
                </a:lnTo>
                <a:cubicBezTo>
                  <a:pt x="-98" y="559357"/>
                  <a:pt x="26492" y="525434"/>
                  <a:pt x="64313" y="516241"/>
                </a:cubicBezTo>
                <a:cubicBezTo>
                  <a:pt x="193655" y="485271"/>
                  <a:pt x="478001" y="382930"/>
                  <a:pt x="517782" y="74566"/>
                </a:cubicBezTo>
                <a:cubicBezTo>
                  <a:pt x="522328" y="32619"/>
                  <a:pt x="557425" y="639"/>
                  <a:pt x="599613"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b="0" i="0">
                <a:latin typeface="Palatino Linotype" panose="02040502050505030304" pitchFamily="18" charset="0"/>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image</a:t>
            </a:r>
          </a:p>
        </p:txBody>
      </p:sp>
      <p:sp>
        <p:nvSpPr>
          <p:cNvPr id="15" name="Text Placeholder 46">
            <a:extLst>
              <a:ext uri="{FF2B5EF4-FFF2-40B4-BE49-F238E27FC236}">
                <a16:creationId xmlns:a16="http://schemas.microsoft.com/office/drawing/2014/main" id="{3EFEEAAE-D673-604A-A0CF-292D36558EF1}"/>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bg1"/>
                </a:solidFill>
                <a:latin typeface="Palatino Linotype" panose="02040502050505030304" pitchFamily="18" charset="0"/>
              </a:defRPr>
            </a:lvl1pPr>
          </a:lstStyle>
          <a:p>
            <a:pPr lvl="0"/>
            <a:r>
              <a:rPr lang="en-US" dirty="0"/>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Palatino Linotype" panose="02040502050505030304" pitchFamily="18" charset="0"/>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Palatino Linotype" panose="02040502050505030304" pitchFamily="18" charset="0"/>
              </a:defRPr>
            </a:lvl1pPr>
          </a:lstStyle>
          <a:p>
            <a:r>
              <a:rPr lang="en-US"/>
              <a:t>©2022 Girl Scouts of the USA. All Rights Reserved.  Not for public distribution.</a:t>
            </a:r>
            <a:endParaRPr lang="en-US" dirty="0"/>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Split Statement Slide w/ Image - Notched Frame | Hexagon Shape</a:t>
            </a:r>
          </a:p>
        </p:txBody>
      </p:sp>
      <p:sp>
        <p:nvSpPr>
          <p:cNvPr id="17" name="TextBox 16">
            <a:extLst>
              <a:ext uri="{FF2B5EF4-FFF2-40B4-BE49-F238E27FC236}">
                <a16:creationId xmlns:a16="http://schemas.microsoft.com/office/drawing/2014/main" id="{A63DCE1B-B035-D14C-BA12-A3C2B133CA8E}"/>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p>
          <a:p>
            <a:pPr algn="l"/>
            <a:r>
              <a:rPr lang="en-US" sz="800" b="0" i="0" dirty="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White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Notched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Right-side Body Copy</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20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
        <p:nvSpPr>
          <p:cNvPr id="18" name="Title 5">
            <a:extLst>
              <a:ext uri="{FF2B5EF4-FFF2-40B4-BE49-F238E27FC236}">
                <a16:creationId xmlns:a16="http://schemas.microsoft.com/office/drawing/2014/main" id="{9B7C7480-DD87-C147-AC60-B32FB3067304}"/>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Palatino Linotype" panose="02040502050505030304"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5021001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Split Statement Slide | Notched Frame Only">
    <p:bg>
      <p:bgPr>
        <a:solidFill>
          <a:schemeClr val="accent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0992BFE-F6DC-E34A-90E9-66DED992A517}"/>
              </a:ext>
            </a:extLst>
          </p:cNvPr>
          <p:cNvSpPr/>
          <p:nvPr userDrawn="1"/>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Palatino Linotype" panose="02040502050505030304" pitchFamily="18" charset="0"/>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Palatino Linotype" panose="02040502050505030304" pitchFamily="18" charset="0"/>
              </a:defRPr>
            </a:lvl1pPr>
          </a:lstStyle>
          <a:p>
            <a:r>
              <a:rPr lang="en-US"/>
              <a:t>©2022 Girl Scouts of the USA. All Rights Reserved.  Not for public distribution.</a:t>
            </a:r>
            <a:endParaRPr lang="en-US" dirty="0"/>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Split Statement Slide w/ Image - Notched Frame - No Shape</a:t>
            </a:r>
          </a:p>
        </p:txBody>
      </p:sp>
      <p:sp>
        <p:nvSpPr>
          <p:cNvPr id="14" name="Picture Placeholder 9">
            <a:extLst>
              <a:ext uri="{FF2B5EF4-FFF2-40B4-BE49-F238E27FC236}">
                <a16:creationId xmlns:a16="http://schemas.microsoft.com/office/drawing/2014/main" id="{BCC21197-5119-8740-87E7-D9648DCB8DB7}"/>
              </a:ext>
            </a:extLst>
          </p:cNvPr>
          <p:cNvSpPr>
            <a:spLocks noGrp="1"/>
          </p:cNvSpPr>
          <p:nvPr>
            <p:ph type="pic" sz="quarter" idx="21" hasCustomPrompt="1"/>
          </p:nvPr>
        </p:nvSpPr>
        <p:spPr>
          <a:xfrm>
            <a:off x="196850" y="459486"/>
            <a:ext cx="4222750" cy="4224528"/>
          </a:xfrm>
          <a:custGeom>
            <a:avLst/>
            <a:gdLst>
              <a:gd name="connsiteX0" fmla="*/ 599613 w 4222750"/>
              <a:gd name="connsiteY0" fmla="*/ 0 h 4813028"/>
              <a:gd name="connsiteX1" fmla="*/ 2127250 w 4222750"/>
              <a:gd name="connsiteY1" fmla="*/ 0 h 4813028"/>
              <a:gd name="connsiteX2" fmla="*/ 2717305 w 4222750"/>
              <a:gd name="connsiteY2" fmla="*/ 0 h 4813028"/>
              <a:gd name="connsiteX3" fmla="*/ 3622676 w 4222750"/>
              <a:gd name="connsiteY3" fmla="*/ 0 h 4813028"/>
              <a:gd name="connsiteX4" fmla="*/ 3704970 w 4222750"/>
              <a:gd name="connsiteY4" fmla="*/ 74566 h 4813028"/>
              <a:gd name="connsiteX5" fmla="*/ 4158439 w 4222750"/>
              <a:gd name="connsiteY5" fmla="*/ 516241 h 4813028"/>
              <a:gd name="connsiteX6" fmla="*/ 4158285 w 4222750"/>
              <a:gd name="connsiteY6" fmla="*/ 516138 h 4813028"/>
              <a:gd name="connsiteX7" fmla="*/ 4222750 w 4222750"/>
              <a:gd name="connsiteY7" fmla="*/ 598279 h 4813028"/>
              <a:gd name="connsiteX8" fmla="*/ 4222750 w 4222750"/>
              <a:gd name="connsiteY8" fmla="*/ 4214646 h 4813028"/>
              <a:gd name="connsiteX9" fmla="*/ 4158594 w 4222750"/>
              <a:gd name="connsiteY9" fmla="*/ 4296787 h 4813028"/>
              <a:gd name="connsiteX10" fmla="*/ 3705125 w 4222750"/>
              <a:gd name="connsiteY10" fmla="*/ 4738462 h 4813028"/>
              <a:gd name="connsiteX11" fmla="*/ 3622985 w 4222750"/>
              <a:gd name="connsiteY11" fmla="*/ 4813028 h 4813028"/>
              <a:gd name="connsiteX12" fmla="*/ 2717305 w 4222750"/>
              <a:gd name="connsiteY12" fmla="*/ 4813028 h 4813028"/>
              <a:gd name="connsiteX13" fmla="*/ 2127250 w 4222750"/>
              <a:gd name="connsiteY13" fmla="*/ 4813028 h 4813028"/>
              <a:gd name="connsiteX14" fmla="*/ 599459 w 4222750"/>
              <a:gd name="connsiteY14" fmla="*/ 4813028 h 4813028"/>
              <a:gd name="connsiteX15" fmla="*/ 517628 w 4222750"/>
              <a:gd name="connsiteY15" fmla="*/ 4738462 h 4813028"/>
              <a:gd name="connsiteX16" fmla="*/ 64159 w 4222750"/>
              <a:gd name="connsiteY16" fmla="*/ 4296787 h 4813028"/>
              <a:gd name="connsiteX17" fmla="*/ 3 w 4222750"/>
              <a:gd name="connsiteY17" fmla="*/ 4214646 h 4813028"/>
              <a:gd name="connsiteX18" fmla="*/ 3 w 4222750"/>
              <a:gd name="connsiteY18" fmla="*/ 598279 h 4813028"/>
              <a:gd name="connsiteX19" fmla="*/ 64313 w 4222750"/>
              <a:gd name="connsiteY19" fmla="*/ 516241 h 4813028"/>
              <a:gd name="connsiteX20" fmla="*/ 517782 w 4222750"/>
              <a:gd name="connsiteY20" fmla="*/ 74566 h 4813028"/>
              <a:gd name="connsiteX21" fmla="*/ 599613 w 4222750"/>
              <a:gd name="connsiteY21" fmla="*/ 0 h 4813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22750" h="4813028">
                <a:moveTo>
                  <a:pt x="599613" y="0"/>
                </a:moveTo>
                <a:lnTo>
                  <a:pt x="2127250" y="0"/>
                </a:lnTo>
                <a:lnTo>
                  <a:pt x="2717305" y="0"/>
                </a:lnTo>
                <a:lnTo>
                  <a:pt x="3622676" y="0"/>
                </a:lnTo>
                <a:cubicBezTo>
                  <a:pt x="3665034" y="429"/>
                  <a:pt x="3700379" y="32457"/>
                  <a:pt x="3704970" y="74566"/>
                </a:cubicBezTo>
                <a:cubicBezTo>
                  <a:pt x="3744597" y="382930"/>
                  <a:pt x="4028943" y="485322"/>
                  <a:pt x="4158439" y="516241"/>
                </a:cubicBezTo>
                <a:lnTo>
                  <a:pt x="4158285" y="516138"/>
                </a:lnTo>
                <a:cubicBezTo>
                  <a:pt x="4196139" y="525383"/>
                  <a:pt x="4222770" y="559311"/>
                  <a:pt x="4222750" y="598279"/>
                </a:cubicBezTo>
                <a:lnTo>
                  <a:pt x="4222750" y="4214646"/>
                </a:lnTo>
                <a:cubicBezTo>
                  <a:pt x="4222914" y="4253563"/>
                  <a:pt x="4196392" y="4287522"/>
                  <a:pt x="4158594" y="4296787"/>
                </a:cubicBezTo>
                <a:cubicBezTo>
                  <a:pt x="4029252" y="4327758"/>
                  <a:pt x="3744907" y="4430099"/>
                  <a:pt x="3705125" y="4738462"/>
                </a:cubicBezTo>
                <a:cubicBezTo>
                  <a:pt x="3699405" y="4780461"/>
                  <a:pt x="3665292" y="4813028"/>
                  <a:pt x="3622985" y="4813028"/>
                </a:cubicBezTo>
                <a:lnTo>
                  <a:pt x="2717305" y="4813028"/>
                </a:lnTo>
                <a:lnTo>
                  <a:pt x="2127250" y="4813028"/>
                </a:lnTo>
                <a:lnTo>
                  <a:pt x="599459" y="4813028"/>
                </a:lnTo>
                <a:cubicBezTo>
                  <a:pt x="557270" y="4812389"/>
                  <a:pt x="522173" y="4780409"/>
                  <a:pt x="517628" y="4738462"/>
                </a:cubicBezTo>
                <a:cubicBezTo>
                  <a:pt x="478001" y="4430099"/>
                  <a:pt x="193655" y="4327706"/>
                  <a:pt x="64159" y="4296787"/>
                </a:cubicBezTo>
                <a:cubicBezTo>
                  <a:pt x="26297" y="4287625"/>
                  <a:pt x="-276" y="4253604"/>
                  <a:pt x="3" y="4214646"/>
                </a:cubicBezTo>
                <a:lnTo>
                  <a:pt x="3" y="598279"/>
                </a:lnTo>
                <a:cubicBezTo>
                  <a:pt x="-98" y="559357"/>
                  <a:pt x="26492" y="525434"/>
                  <a:pt x="64313" y="516241"/>
                </a:cubicBezTo>
                <a:cubicBezTo>
                  <a:pt x="193655" y="485271"/>
                  <a:pt x="478001" y="382930"/>
                  <a:pt x="517782" y="74566"/>
                </a:cubicBezTo>
                <a:cubicBezTo>
                  <a:pt x="522328" y="32619"/>
                  <a:pt x="557425" y="639"/>
                  <a:pt x="599613"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b="0" i="0">
                <a:latin typeface="Palatino Linotype" panose="02040502050505030304" pitchFamily="18" charset="0"/>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image</a:t>
            </a:r>
          </a:p>
        </p:txBody>
      </p:sp>
      <p:sp>
        <p:nvSpPr>
          <p:cNvPr id="15" name="Text Placeholder 46">
            <a:extLst>
              <a:ext uri="{FF2B5EF4-FFF2-40B4-BE49-F238E27FC236}">
                <a16:creationId xmlns:a16="http://schemas.microsoft.com/office/drawing/2014/main" id="{DB81846B-2E31-6F4B-BBF8-88E8821950E2}"/>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bg1"/>
                </a:solidFill>
                <a:latin typeface="Palatino Linotype" panose="02040502050505030304" pitchFamily="18" charset="0"/>
              </a:defRPr>
            </a:lvl1pPr>
          </a:lstStyle>
          <a:p>
            <a:pPr lvl="0"/>
            <a:r>
              <a:rPr lang="en-US" dirty="0"/>
              <a:t>Type here to enter the presentation section name.</a:t>
            </a:r>
          </a:p>
        </p:txBody>
      </p:sp>
      <p:sp>
        <p:nvSpPr>
          <p:cNvPr id="17" name="TextBox 16">
            <a:extLst>
              <a:ext uri="{FF2B5EF4-FFF2-40B4-BE49-F238E27FC236}">
                <a16:creationId xmlns:a16="http://schemas.microsoft.com/office/drawing/2014/main" id="{48AA52FD-2881-914E-ADAC-00FFE6290551}"/>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p>
          <a:p>
            <a:pPr algn="l"/>
            <a:r>
              <a:rPr lang="en-US" sz="800" b="0" i="0" dirty="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White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Notched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Right-side Body Copy</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20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
        <p:nvSpPr>
          <p:cNvPr id="18" name="Title 5">
            <a:extLst>
              <a:ext uri="{FF2B5EF4-FFF2-40B4-BE49-F238E27FC236}">
                <a16:creationId xmlns:a16="http://schemas.microsoft.com/office/drawing/2014/main" id="{2263A96A-6043-1A45-9C49-F56F9DE94916}"/>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Palatino Linotype" panose="02040502050505030304"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11005711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Statement Slide w/ Image - Circle Frame">
    <p:bg>
      <p:bgPr>
        <a:solidFill>
          <a:schemeClr val="accent1"/>
        </a:solidFill>
        <a:effectLst/>
      </p:bgPr>
    </p:bg>
    <p:spTree>
      <p:nvGrpSpPr>
        <p:cNvPr id="1" name=""/>
        <p:cNvGrpSpPr/>
        <p:nvPr/>
      </p:nvGrpSpPr>
      <p:grpSpPr>
        <a:xfrm>
          <a:off x="0" y="0"/>
          <a:ext cx="0" cy="0"/>
          <a:chOff x="0" y="0"/>
          <a:chExt cx="0" cy="0"/>
        </a:xfrm>
      </p:grpSpPr>
      <p:sp>
        <p:nvSpPr>
          <p:cNvPr id="11" name="Graphic 2">
            <a:extLst>
              <a:ext uri="{FF2B5EF4-FFF2-40B4-BE49-F238E27FC236}">
                <a16:creationId xmlns:a16="http://schemas.microsoft.com/office/drawing/2014/main" id="{CCDA38FE-D31A-9D46-8184-0E29106F3181}"/>
              </a:ext>
            </a:extLst>
          </p:cNvPr>
          <p:cNvSpPr>
            <a:spLocks/>
          </p:cNvSpPr>
          <p:nvPr userDrawn="1"/>
        </p:nvSpPr>
        <p:spPr>
          <a:xfrm>
            <a:off x="4743451" y="459486"/>
            <a:ext cx="4229099" cy="4224528"/>
          </a:xfrm>
          <a:custGeom>
            <a:avLst/>
            <a:gdLst>
              <a:gd name="connsiteX0" fmla="*/ 2457832 w 4915727"/>
              <a:gd name="connsiteY0" fmla="*/ 6794507 h 6794506"/>
              <a:gd name="connsiteX1" fmla="*/ 2513458 w 4915727"/>
              <a:gd name="connsiteY1" fmla="*/ 6765996 h 6794506"/>
              <a:gd name="connsiteX2" fmla="*/ 4896232 w 4915727"/>
              <a:gd name="connsiteY2" fmla="*/ 3457328 h 6794506"/>
              <a:gd name="connsiteX3" fmla="*/ 4897185 w 4915727"/>
              <a:gd name="connsiteY3" fmla="*/ 3338520 h 6794506"/>
              <a:gd name="connsiteX4" fmla="*/ 2513458 w 4915727"/>
              <a:gd name="connsiteY4" fmla="*/ 28518 h 6794506"/>
              <a:gd name="connsiteX5" fmla="*/ 2417829 w 4915727"/>
              <a:gd name="connsiteY5" fmla="*/ 12896 h 6794506"/>
              <a:gd name="connsiteX6" fmla="*/ 2402206 w 4915727"/>
              <a:gd name="connsiteY6" fmla="*/ 28518 h 6794506"/>
              <a:gd name="connsiteX7" fmla="*/ 18543 w 4915727"/>
              <a:gd name="connsiteY7" fmla="*/ 3338520 h 6794506"/>
              <a:gd name="connsiteX8" fmla="*/ 19495 w 4915727"/>
              <a:gd name="connsiteY8" fmla="*/ 3457328 h 6794506"/>
              <a:gd name="connsiteX9" fmla="*/ 2402206 w 4915727"/>
              <a:gd name="connsiteY9" fmla="*/ 6765996 h 6794506"/>
              <a:gd name="connsiteX10" fmla="*/ 2457832 w 4915727"/>
              <a:gd name="connsiteY10" fmla="*/ 6794507 h 6794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15727" h="6794506">
                <a:moveTo>
                  <a:pt x="2457832" y="6794507"/>
                </a:moveTo>
                <a:cubicBezTo>
                  <a:pt x="2479871" y="6794466"/>
                  <a:pt x="2500556" y="6783864"/>
                  <a:pt x="2513458" y="6765996"/>
                </a:cubicBezTo>
                <a:cubicBezTo>
                  <a:pt x="2513458" y="6765996"/>
                  <a:pt x="4593274" y="3888556"/>
                  <a:pt x="4896232" y="3457328"/>
                </a:cubicBezTo>
                <a:cubicBezTo>
                  <a:pt x="4921872" y="3421987"/>
                  <a:pt x="4922254" y="3374268"/>
                  <a:pt x="4897185" y="3338520"/>
                </a:cubicBezTo>
                <a:cubicBezTo>
                  <a:pt x="4883532" y="3319470"/>
                  <a:pt x="2513458" y="28518"/>
                  <a:pt x="2513458" y="28518"/>
                </a:cubicBezTo>
                <a:cubicBezTo>
                  <a:pt x="2491365" y="-2203"/>
                  <a:pt x="2448550" y="-9198"/>
                  <a:pt x="2417829" y="12896"/>
                </a:cubicBezTo>
                <a:cubicBezTo>
                  <a:pt x="2411810" y="17224"/>
                  <a:pt x="2406534" y="22500"/>
                  <a:pt x="2402206" y="28518"/>
                </a:cubicBezTo>
                <a:cubicBezTo>
                  <a:pt x="2402206" y="28518"/>
                  <a:pt x="32132" y="3319470"/>
                  <a:pt x="18543" y="3338520"/>
                </a:cubicBezTo>
                <a:cubicBezTo>
                  <a:pt x="-6527" y="3374267"/>
                  <a:pt x="-6144" y="3421987"/>
                  <a:pt x="19495" y="3457328"/>
                </a:cubicBezTo>
                <a:cubicBezTo>
                  <a:pt x="322391" y="3888556"/>
                  <a:pt x="2402206" y="6765996"/>
                  <a:pt x="2402206" y="6765996"/>
                </a:cubicBezTo>
                <a:cubicBezTo>
                  <a:pt x="2415108" y="6783864"/>
                  <a:pt x="2435793" y="6794466"/>
                  <a:pt x="2457832" y="6794507"/>
                </a:cubicBezTo>
                <a:close/>
              </a:path>
            </a:pathLst>
          </a:custGeom>
          <a:solidFill>
            <a:schemeClr val="accent2"/>
          </a:solidFill>
          <a:ln w="6350" cap="flat">
            <a:noFill/>
            <a:prstDash val="solid"/>
            <a:miter/>
          </a:ln>
        </p:spPr>
        <p:txBody>
          <a:bodyPr rtlCol="0" anchor="ctr"/>
          <a:lstStyle/>
          <a:p>
            <a:endParaRPr lang="en-US" sz="1013" b="0" i="0" dirty="0">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Palatino Linotype" panose="02040502050505030304" pitchFamily="18" charset="0"/>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Palatino Linotype" panose="02040502050505030304" pitchFamily="18" charset="0"/>
              </a:defRPr>
            </a:lvl1pPr>
          </a:lstStyle>
          <a:p>
            <a:r>
              <a:rPr lang="en-US"/>
              <a:t>©2022 Girl Scouts of the USA. All Rights Reserved.  Not for public distribution.</a:t>
            </a:r>
            <a:endParaRPr lang="en-US" dirty="0"/>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Statement Slide w/ Image - Circle Frame | Diamond Shape</a:t>
            </a:r>
          </a:p>
        </p:txBody>
      </p:sp>
      <p:sp>
        <p:nvSpPr>
          <p:cNvPr id="12" name="Picture Placeholder 9">
            <a:extLst>
              <a:ext uri="{FF2B5EF4-FFF2-40B4-BE49-F238E27FC236}">
                <a16:creationId xmlns:a16="http://schemas.microsoft.com/office/drawing/2014/main" id="{BDADDBEB-63CE-FE4E-99E7-12754384C1BA}"/>
              </a:ext>
            </a:extLst>
          </p:cNvPr>
          <p:cNvSpPr>
            <a:spLocks noGrp="1"/>
          </p:cNvSpPr>
          <p:nvPr>
            <p:ph type="pic" sz="quarter" idx="21" hasCustomPrompt="1"/>
          </p:nvPr>
        </p:nvSpPr>
        <p:spPr>
          <a:xfrm>
            <a:off x="190500" y="458501"/>
            <a:ext cx="4224528" cy="4226498"/>
          </a:xfrm>
          <a:custGeom>
            <a:avLst/>
            <a:gdLst>
              <a:gd name="connsiteX0" fmla="*/ 1925395 w 3850789"/>
              <a:gd name="connsiteY0" fmla="*/ 0 h 4819874"/>
              <a:gd name="connsiteX1" fmla="*/ 3850789 w 3850789"/>
              <a:gd name="connsiteY1" fmla="*/ 2409937 h 4819874"/>
              <a:gd name="connsiteX2" fmla="*/ 1925395 w 3850789"/>
              <a:gd name="connsiteY2" fmla="*/ 4819874 h 4819874"/>
              <a:gd name="connsiteX3" fmla="*/ 0 w 3850789"/>
              <a:gd name="connsiteY3" fmla="*/ 2409937 h 4819874"/>
              <a:gd name="connsiteX4" fmla="*/ 1925395 w 3850789"/>
              <a:gd name="connsiteY4" fmla="*/ 0 h 4819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0789" h="4819874">
                <a:moveTo>
                  <a:pt x="1925395" y="0"/>
                </a:moveTo>
                <a:cubicBezTo>
                  <a:pt x="2988795" y="0"/>
                  <a:pt x="3850789" y="1078832"/>
                  <a:pt x="3850789" y="2409937"/>
                </a:cubicBezTo>
                <a:cubicBezTo>
                  <a:pt x="3850789" y="3741043"/>
                  <a:pt x="2988795" y="4819874"/>
                  <a:pt x="1925395" y="4819874"/>
                </a:cubicBezTo>
                <a:cubicBezTo>
                  <a:pt x="861995" y="4819874"/>
                  <a:pt x="0" y="3741043"/>
                  <a:pt x="0" y="2409937"/>
                </a:cubicBezTo>
                <a:cubicBezTo>
                  <a:pt x="0" y="1078832"/>
                  <a:pt x="861995" y="0"/>
                  <a:pt x="1925395" y="0"/>
                </a:cubicBezTo>
                <a:close/>
              </a:path>
            </a:pathLst>
          </a:custGeom>
          <a:solidFill>
            <a:schemeClr val="tx2"/>
          </a:solidFill>
        </p:spPr>
        <p:txBody>
          <a:bodyPr wrap="square" anchor="ctr">
            <a:noAutofit/>
          </a:bodyPr>
          <a:lstStyle>
            <a:lvl1pPr marL="0" indent="0" algn="ctr">
              <a:buNone/>
              <a:defRPr b="0" i="0">
                <a:latin typeface="Palatino Linotype" panose="02040502050505030304" pitchFamily="18" charset="0"/>
              </a:defRPr>
            </a:lvl1pPr>
          </a:lstStyle>
          <a:p>
            <a:r>
              <a:rPr lang="en-US" dirty="0"/>
              <a:t>Click icon to add image</a:t>
            </a:r>
          </a:p>
        </p:txBody>
      </p:sp>
      <p:sp>
        <p:nvSpPr>
          <p:cNvPr id="14" name="TextBox 13">
            <a:extLst>
              <a:ext uri="{FF2B5EF4-FFF2-40B4-BE49-F238E27FC236}">
                <a16:creationId xmlns:a16="http://schemas.microsoft.com/office/drawing/2014/main" id="{170F0D8A-6798-5947-8A5D-C3F97CD1F3F7}"/>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p>
          <a:p>
            <a:pPr algn="l"/>
            <a:r>
              <a:rPr lang="en-US" sz="800" b="0" i="0" dirty="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Circle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Right-side Body Copy</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20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
        <p:nvSpPr>
          <p:cNvPr id="15" name="Title 5">
            <a:extLst>
              <a:ext uri="{FF2B5EF4-FFF2-40B4-BE49-F238E27FC236}">
                <a16:creationId xmlns:a16="http://schemas.microsoft.com/office/drawing/2014/main" id="{A5B75955-5AB8-7F4C-B853-095EB81F2225}"/>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Palatino Linotype" panose="02040502050505030304"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3" name="Text Placeholder 46">
            <a:extLst>
              <a:ext uri="{FF2B5EF4-FFF2-40B4-BE49-F238E27FC236}">
                <a16:creationId xmlns:a16="http://schemas.microsoft.com/office/drawing/2014/main" id="{A11FB64F-B097-2B4B-BA3D-BF602C94B20E}"/>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Palatino Linotype" panose="02040502050505030304"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9675914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Statement Slide w/ Image - Circle Frame v2">
    <p:bg>
      <p:bgPr>
        <a:solidFill>
          <a:schemeClr val="accent1"/>
        </a:solidFill>
        <a:effectLst/>
      </p:bgPr>
    </p:bg>
    <p:spTree>
      <p:nvGrpSpPr>
        <p:cNvPr id="1" name=""/>
        <p:cNvGrpSpPr/>
        <p:nvPr/>
      </p:nvGrpSpPr>
      <p:grpSpPr>
        <a:xfrm>
          <a:off x="0" y="0"/>
          <a:ext cx="0" cy="0"/>
          <a:chOff x="0" y="0"/>
          <a:chExt cx="0" cy="0"/>
        </a:xfrm>
      </p:grpSpPr>
      <p:sp>
        <p:nvSpPr>
          <p:cNvPr id="11" name="Graphic 2">
            <a:extLst>
              <a:ext uri="{FF2B5EF4-FFF2-40B4-BE49-F238E27FC236}">
                <a16:creationId xmlns:a16="http://schemas.microsoft.com/office/drawing/2014/main" id="{CCDA38FE-D31A-9D46-8184-0E29106F3181}"/>
              </a:ext>
            </a:extLst>
          </p:cNvPr>
          <p:cNvSpPr>
            <a:spLocks/>
          </p:cNvSpPr>
          <p:nvPr userDrawn="1"/>
        </p:nvSpPr>
        <p:spPr>
          <a:xfrm>
            <a:off x="171450" y="459486"/>
            <a:ext cx="4229099" cy="4224528"/>
          </a:xfrm>
          <a:custGeom>
            <a:avLst/>
            <a:gdLst>
              <a:gd name="connsiteX0" fmla="*/ 2457832 w 4915727"/>
              <a:gd name="connsiteY0" fmla="*/ 6794507 h 6794506"/>
              <a:gd name="connsiteX1" fmla="*/ 2513458 w 4915727"/>
              <a:gd name="connsiteY1" fmla="*/ 6765996 h 6794506"/>
              <a:gd name="connsiteX2" fmla="*/ 4896232 w 4915727"/>
              <a:gd name="connsiteY2" fmla="*/ 3457328 h 6794506"/>
              <a:gd name="connsiteX3" fmla="*/ 4897185 w 4915727"/>
              <a:gd name="connsiteY3" fmla="*/ 3338520 h 6794506"/>
              <a:gd name="connsiteX4" fmla="*/ 2513458 w 4915727"/>
              <a:gd name="connsiteY4" fmla="*/ 28518 h 6794506"/>
              <a:gd name="connsiteX5" fmla="*/ 2417829 w 4915727"/>
              <a:gd name="connsiteY5" fmla="*/ 12896 h 6794506"/>
              <a:gd name="connsiteX6" fmla="*/ 2402206 w 4915727"/>
              <a:gd name="connsiteY6" fmla="*/ 28518 h 6794506"/>
              <a:gd name="connsiteX7" fmla="*/ 18543 w 4915727"/>
              <a:gd name="connsiteY7" fmla="*/ 3338520 h 6794506"/>
              <a:gd name="connsiteX8" fmla="*/ 19495 w 4915727"/>
              <a:gd name="connsiteY8" fmla="*/ 3457328 h 6794506"/>
              <a:gd name="connsiteX9" fmla="*/ 2402206 w 4915727"/>
              <a:gd name="connsiteY9" fmla="*/ 6765996 h 6794506"/>
              <a:gd name="connsiteX10" fmla="*/ 2457832 w 4915727"/>
              <a:gd name="connsiteY10" fmla="*/ 6794507 h 6794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15727" h="6794506">
                <a:moveTo>
                  <a:pt x="2457832" y="6794507"/>
                </a:moveTo>
                <a:cubicBezTo>
                  <a:pt x="2479871" y="6794466"/>
                  <a:pt x="2500556" y="6783864"/>
                  <a:pt x="2513458" y="6765996"/>
                </a:cubicBezTo>
                <a:cubicBezTo>
                  <a:pt x="2513458" y="6765996"/>
                  <a:pt x="4593274" y="3888556"/>
                  <a:pt x="4896232" y="3457328"/>
                </a:cubicBezTo>
                <a:cubicBezTo>
                  <a:pt x="4921872" y="3421987"/>
                  <a:pt x="4922254" y="3374268"/>
                  <a:pt x="4897185" y="3338520"/>
                </a:cubicBezTo>
                <a:cubicBezTo>
                  <a:pt x="4883532" y="3319470"/>
                  <a:pt x="2513458" y="28518"/>
                  <a:pt x="2513458" y="28518"/>
                </a:cubicBezTo>
                <a:cubicBezTo>
                  <a:pt x="2491365" y="-2203"/>
                  <a:pt x="2448550" y="-9198"/>
                  <a:pt x="2417829" y="12896"/>
                </a:cubicBezTo>
                <a:cubicBezTo>
                  <a:pt x="2411810" y="17224"/>
                  <a:pt x="2406534" y="22500"/>
                  <a:pt x="2402206" y="28518"/>
                </a:cubicBezTo>
                <a:cubicBezTo>
                  <a:pt x="2402206" y="28518"/>
                  <a:pt x="32132" y="3319470"/>
                  <a:pt x="18543" y="3338520"/>
                </a:cubicBezTo>
                <a:cubicBezTo>
                  <a:pt x="-6527" y="3374267"/>
                  <a:pt x="-6144" y="3421987"/>
                  <a:pt x="19495" y="3457328"/>
                </a:cubicBezTo>
                <a:cubicBezTo>
                  <a:pt x="322391" y="3888556"/>
                  <a:pt x="2402206" y="6765996"/>
                  <a:pt x="2402206" y="6765996"/>
                </a:cubicBezTo>
                <a:cubicBezTo>
                  <a:pt x="2415108" y="6783864"/>
                  <a:pt x="2435793" y="6794466"/>
                  <a:pt x="2457832" y="6794507"/>
                </a:cubicBezTo>
                <a:close/>
              </a:path>
            </a:pathLst>
          </a:custGeom>
          <a:solidFill>
            <a:schemeClr val="accent2"/>
          </a:solidFill>
          <a:ln w="6350" cap="flat">
            <a:noFill/>
            <a:prstDash val="solid"/>
            <a:miter/>
          </a:ln>
        </p:spPr>
        <p:txBody>
          <a:bodyPr rtlCol="0" anchor="ctr"/>
          <a:lstStyle/>
          <a:p>
            <a:endParaRPr lang="en-US" sz="1013" b="0" i="0" dirty="0">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Palatino Linotype" panose="02040502050505030304" pitchFamily="18" charset="0"/>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Palatino Linotype" panose="02040502050505030304" pitchFamily="18" charset="0"/>
              </a:defRPr>
            </a:lvl1pPr>
          </a:lstStyle>
          <a:p>
            <a:r>
              <a:rPr lang="en-US"/>
              <a:t>©2022 Girl Scouts of the USA. All Rights Reserved.  Not for public distribution.</a:t>
            </a:r>
            <a:endParaRPr lang="en-US" dirty="0"/>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Statement Slide w/ Image - Diamond Shape | Circle Frame</a:t>
            </a:r>
          </a:p>
        </p:txBody>
      </p:sp>
      <p:sp>
        <p:nvSpPr>
          <p:cNvPr id="12" name="Picture Placeholder 9">
            <a:extLst>
              <a:ext uri="{FF2B5EF4-FFF2-40B4-BE49-F238E27FC236}">
                <a16:creationId xmlns:a16="http://schemas.microsoft.com/office/drawing/2014/main" id="{BDADDBEB-63CE-FE4E-99E7-12754384C1BA}"/>
              </a:ext>
            </a:extLst>
          </p:cNvPr>
          <p:cNvSpPr>
            <a:spLocks noGrp="1"/>
          </p:cNvSpPr>
          <p:nvPr>
            <p:ph type="pic" sz="quarter" idx="21" hasCustomPrompt="1"/>
          </p:nvPr>
        </p:nvSpPr>
        <p:spPr>
          <a:xfrm>
            <a:off x="4745736" y="458501"/>
            <a:ext cx="4224528" cy="4226498"/>
          </a:xfrm>
          <a:custGeom>
            <a:avLst/>
            <a:gdLst>
              <a:gd name="connsiteX0" fmla="*/ 1925395 w 3850789"/>
              <a:gd name="connsiteY0" fmla="*/ 0 h 4819874"/>
              <a:gd name="connsiteX1" fmla="*/ 3850789 w 3850789"/>
              <a:gd name="connsiteY1" fmla="*/ 2409937 h 4819874"/>
              <a:gd name="connsiteX2" fmla="*/ 1925395 w 3850789"/>
              <a:gd name="connsiteY2" fmla="*/ 4819874 h 4819874"/>
              <a:gd name="connsiteX3" fmla="*/ 0 w 3850789"/>
              <a:gd name="connsiteY3" fmla="*/ 2409937 h 4819874"/>
              <a:gd name="connsiteX4" fmla="*/ 1925395 w 3850789"/>
              <a:gd name="connsiteY4" fmla="*/ 0 h 4819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0789" h="4819874">
                <a:moveTo>
                  <a:pt x="1925395" y="0"/>
                </a:moveTo>
                <a:cubicBezTo>
                  <a:pt x="2988795" y="0"/>
                  <a:pt x="3850789" y="1078832"/>
                  <a:pt x="3850789" y="2409937"/>
                </a:cubicBezTo>
                <a:cubicBezTo>
                  <a:pt x="3850789" y="3741043"/>
                  <a:pt x="2988795" y="4819874"/>
                  <a:pt x="1925395" y="4819874"/>
                </a:cubicBezTo>
                <a:cubicBezTo>
                  <a:pt x="861995" y="4819874"/>
                  <a:pt x="0" y="3741043"/>
                  <a:pt x="0" y="2409937"/>
                </a:cubicBezTo>
                <a:cubicBezTo>
                  <a:pt x="0" y="1078832"/>
                  <a:pt x="861995" y="0"/>
                  <a:pt x="1925395" y="0"/>
                </a:cubicBezTo>
                <a:close/>
              </a:path>
            </a:pathLst>
          </a:custGeom>
          <a:solidFill>
            <a:schemeClr val="tx2"/>
          </a:solidFill>
        </p:spPr>
        <p:txBody>
          <a:bodyPr wrap="square" anchor="ctr">
            <a:noAutofit/>
          </a:bodyPr>
          <a:lstStyle>
            <a:lvl1pPr marL="0" indent="0" algn="ctr">
              <a:buNone/>
              <a:defRPr b="0" i="0">
                <a:latin typeface="Palatino Linotype" panose="02040502050505030304" pitchFamily="18" charset="0"/>
              </a:defRPr>
            </a:lvl1pPr>
          </a:lstStyle>
          <a:p>
            <a:r>
              <a:rPr lang="en-US" dirty="0"/>
              <a:t>Click icon to add image</a:t>
            </a:r>
          </a:p>
        </p:txBody>
      </p:sp>
      <p:sp>
        <p:nvSpPr>
          <p:cNvPr id="14" name="TextBox 13">
            <a:extLst>
              <a:ext uri="{FF2B5EF4-FFF2-40B4-BE49-F238E27FC236}">
                <a16:creationId xmlns:a16="http://schemas.microsoft.com/office/drawing/2014/main" id="{170F0D8A-6798-5947-8A5D-C3F97CD1F3F7}"/>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p>
          <a:p>
            <a:pPr algn="l"/>
            <a:r>
              <a:rPr lang="en-US" sz="800" b="0" i="0" dirty="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Circle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Right-side Body Copy</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20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
        <p:nvSpPr>
          <p:cNvPr id="15" name="Title 5">
            <a:extLst>
              <a:ext uri="{FF2B5EF4-FFF2-40B4-BE49-F238E27FC236}">
                <a16:creationId xmlns:a16="http://schemas.microsoft.com/office/drawing/2014/main" id="{A5B75955-5AB8-7F4C-B853-095EB81F2225}"/>
              </a:ext>
            </a:extLst>
          </p:cNvPr>
          <p:cNvSpPr>
            <a:spLocks noGrp="1"/>
          </p:cNvSpPr>
          <p:nvPr>
            <p:ph type="title" hasCustomPrompt="1"/>
          </p:nvPr>
        </p:nvSpPr>
        <p:spPr>
          <a:xfrm>
            <a:off x="180803"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Palatino Linotype" panose="02040502050505030304"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3" name="Text Placeholder 46">
            <a:extLst>
              <a:ext uri="{FF2B5EF4-FFF2-40B4-BE49-F238E27FC236}">
                <a16:creationId xmlns:a16="http://schemas.microsoft.com/office/drawing/2014/main" id="{A11FB64F-B097-2B4B-BA3D-BF602C94B20E}"/>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Palatino Linotype" panose="02040502050505030304"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33923450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Split Statement Slide w/ Image - Circle Frame">
    <p:bg>
      <p:bgPr>
        <a:solidFill>
          <a:schemeClr val="accent1"/>
        </a:solidFill>
        <a:effectLst/>
      </p:bgPr>
    </p:bg>
    <p:spTree>
      <p:nvGrpSpPr>
        <p:cNvPr id="1" name=""/>
        <p:cNvGrpSpPr/>
        <p:nvPr/>
      </p:nvGrpSpPr>
      <p:grpSpPr>
        <a:xfrm>
          <a:off x="0" y="0"/>
          <a:ext cx="0" cy="0"/>
          <a:chOff x="0" y="0"/>
          <a:chExt cx="0" cy="0"/>
        </a:xfrm>
      </p:grpSpPr>
      <p:sp>
        <p:nvSpPr>
          <p:cNvPr id="10" name="Graphic 2">
            <a:extLst>
              <a:ext uri="{FF2B5EF4-FFF2-40B4-BE49-F238E27FC236}">
                <a16:creationId xmlns:a16="http://schemas.microsoft.com/office/drawing/2014/main" id="{628F0644-019E-694A-A7CC-46E84F3FFE40}"/>
              </a:ext>
            </a:extLst>
          </p:cNvPr>
          <p:cNvSpPr>
            <a:spLocks/>
          </p:cNvSpPr>
          <p:nvPr userDrawn="1"/>
        </p:nvSpPr>
        <p:spPr>
          <a:xfrm>
            <a:off x="4743451" y="459486"/>
            <a:ext cx="4229099" cy="4224528"/>
          </a:xfrm>
          <a:custGeom>
            <a:avLst/>
            <a:gdLst>
              <a:gd name="connsiteX0" fmla="*/ 2457832 w 4915727"/>
              <a:gd name="connsiteY0" fmla="*/ 6794507 h 6794506"/>
              <a:gd name="connsiteX1" fmla="*/ 2513458 w 4915727"/>
              <a:gd name="connsiteY1" fmla="*/ 6765996 h 6794506"/>
              <a:gd name="connsiteX2" fmla="*/ 4896232 w 4915727"/>
              <a:gd name="connsiteY2" fmla="*/ 3457328 h 6794506"/>
              <a:gd name="connsiteX3" fmla="*/ 4897185 w 4915727"/>
              <a:gd name="connsiteY3" fmla="*/ 3338520 h 6794506"/>
              <a:gd name="connsiteX4" fmla="*/ 2513458 w 4915727"/>
              <a:gd name="connsiteY4" fmla="*/ 28518 h 6794506"/>
              <a:gd name="connsiteX5" fmla="*/ 2417829 w 4915727"/>
              <a:gd name="connsiteY5" fmla="*/ 12896 h 6794506"/>
              <a:gd name="connsiteX6" fmla="*/ 2402206 w 4915727"/>
              <a:gd name="connsiteY6" fmla="*/ 28518 h 6794506"/>
              <a:gd name="connsiteX7" fmla="*/ 18543 w 4915727"/>
              <a:gd name="connsiteY7" fmla="*/ 3338520 h 6794506"/>
              <a:gd name="connsiteX8" fmla="*/ 19495 w 4915727"/>
              <a:gd name="connsiteY8" fmla="*/ 3457328 h 6794506"/>
              <a:gd name="connsiteX9" fmla="*/ 2402206 w 4915727"/>
              <a:gd name="connsiteY9" fmla="*/ 6765996 h 6794506"/>
              <a:gd name="connsiteX10" fmla="*/ 2457832 w 4915727"/>
              <a:gd name="connsiteY10" fmla="*/ 6794507 h 6794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15727" h="6794506">
                <a:moveTo>
                  <a:pt x="2457832" y="6794507"/>
                </a:moveTo>
                <a:cubicBezTo>
                  <a:pt x="2479871" y="6794466"/>
                  <a:pt x="2500556" y="6783864"/>
                  <a:pt x="2513458" y="6765996"/>
                </a:cubicBezTo>
                <a:cubicBezTo>
                  <a:pt x="2513458" y="6765996"/>
                  <a:pt x="4593274" y="3888556"/>
                  <a:pt x="4896232" y="3457328"/>
                </a:cubicBezTo>
                <a:cubicBezTo>
                  <a:pt x="4921872" y="3421987"/>
                  <a:pt x="4922254" y="3374268"/>
                  <a:pt x="4897185" y="3338520"/>
                </a:cubicBezTo>
                <a:cubicBezTo>
                  <a:pt x="4883532" y="3319470"/>
                  <a:pt x="2513458" y="28518"/>
                  <a:pt x="2513458" y="28518"/>
                </a:cubicBezTo>
                <a:cubicBezTo>
                  <a:pt x="2491365" y="-2203"/>
                  <a:pt x="2448550" y="-9198"/>
                  <a:pt x="2417829" y="12896"/>
                </a:cubicBezTo>
                <a:cubicBezTo>
                  <a:pt x="2411810" y="17224"/>
                  <a:pt x="2406534" y="22500"/>
                  <a:pt x="2402206" y="28518"/>
                </a:cubicBezTo>
                <a:cubicBezTo>
                  <a:pt x="2402206" y="28518"/>
                  <a:pt x="32132" y="3319470"/>
                  <a:pt x="18543" y="3338520"/>
                </a:cubicBezTo>
                <a:cubicBezTo>
                  <a:pt x="-6527" y="3374267"/>
                  <a:pt x="-6144" y="3421987"/>
                  <a:pt x="19495" y="3457328"/>
                </a:cubicBezTo>
                <a:cubicBezTo>
                  <a:pt x="322391" y="3888556"/>
                  <a:pt x="2402206" y="6765996"/>
                  <a:pt x="2402206" y="6765996"/>
                </a:cubicBezTo>
                <a:cubicBezTo>
                  <a:pt x="2415108" y="6783864"/>
                  <a:pt x="2435793" y="6794466"/>
                  <a:pt x="2457832" y="6794507"/>
                </a:cubicBezTo>
                <a:close/>
              </a:path>
            </a:pathLst>
          </a:custGeom>
          <a:solidFill>
            <a:schemeClr val="accent2"/>
          </a:solidFill>
          <a:ln w="6350" cap="flat">
            <a:noFill/>
            <a:prstDash val="solid"/>
            <a:miter/>
          </a:ln>
        </p:spPr>
        <p:txBody>
          <a:bodyPr rtlCol="0" anchor="ctr"/>
          <a:lstStyle/>
          <a:p>
            <a:endParaRPr lang="en-US" sz="1013" b="0" i="0" dirty="0">
              <a:latin typeface="Palatino Linotype" panose="02040502050505030304" pitchFamily="18" charset="0"/>
            </a:endParaRPr>
          </a:p>
        </p:txBody>
      </p:sp>
      <p:sp>
        <p:nvSpPr>
          <p:cNvPr id="11" name="Rectangle 10">
            <a:extLst>
              <a:ext uri="{FF2B5EF4-FFF2-40B4-BE49-F238E27FC236}">
                <a16:creationId xmlns:a16="http://schemas.microsoft.com/office/drawing/2014/main" id="{A2D85B32-0EE6-1144-9056-9EDA1DA4C1DE}"/>
              </a:ext>
            </a:extLst>
          </p:cNvPr>
          <p:cNvSpPr/>
          <p:nvPr userDrawn="1"/>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Palatino Linotype" panose="02040502050505030304" pitchFamily="18" charset="0"/>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Palatino Linotype" panose="02040502050505030304" pitchFamily="18" charset="0"/>
              </a:defRPr>
            </a:lvl1pPr>
          </a:lstStyle>
          <a:p>
            <a:r>
              <a:rPr lang="en-US"/>
              <a:t>©2022 Girl Scouts of the USA. All Rights Reserved.  Not for public distribution.</a:t>
            </a:r>
            <a:endParaRPr lang="en-US" dirty="0"/>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Split Statement Slide w/ Image - Circle Frame | Diamond Shape</a:t>
            </a:r>
          </a:p>
        </p:txBody>
      </p:sp>
      <p:sp>
        <p:nvSpPr>
          <p:cNvPr id="15" name="Text Placeholder 46">
            <a:extLst>
              <a:ext uri="{FF2B5EF4-FFF2-40B4-BE49-F238E27FC236}">
                <a16:creationId xmlns:a16="http://schemas.microsoft.com/office/drawing/2014/main" id="{998B3936-D401-664D-B1C7-31D695BF0643}"/>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bg1"/>
                </a:solidFill>
                <a:latin typeface="Palatino Linotype" panose="02040502050505030304" pitchFamily="18" charset="0"/>
              </a:defRPr>
            </a:lvl1pPr>
          </a:lstStyle>
          <a:p>
            <a:pPr lvl="0"/>
            <a:r>
              <a:rPr lang="en-US" dirty="0"/>
              <a:t>Type here to enter the presentation section name.</a:t>
            </a:r>
          </a:p>
        </p:txBody>
      </p:sp>
      <p:sp>
        <p:nvSpPr>
          <p:cNvPr id="16" name="Picture Placeholder 9">
            <a:extLst>
              <a:ext uri="{FF2B5EF4-FFF2-40B4-BE49-F238E27FC236}">
                <a16:creationId xmlns:a16="http://schemas.microsoft.com/office/drawing/2014/main" id="{779D86B2-74BA-F442-8CCD-927D1B08B13F}"/>
              </a:ext>
            </a:extLst>
          </p:cNvPr>
          <p:cNvSpPr>
            <a:spLocks noGrp="1"/>
          </p:cNvSpPr>
          <p:nvPr>
            <p:ph type="pic" sz="quarter" idx="21" hasCustomPrompt="1"/>
          </p:nvPr>
        </p:nvSpPr>
        <p:spPr>
          <a:xfrm>
            <a:off x="190500" y="458501"/>
            <a:ext cx="4224528" cy="4226498"/>
          </a:xfrm>
          <a:custGeom>
            <a:avLst/>
            <a:gdLst>
              <a:gd name="connsiteX0" fmla="*/ 1925395 w 3850789"/>
              <a:gd name="connsiteY0" fmla="*/ 0 h 4819874"/>
              <a:gd name="connsiteX1" fmla="*/ 3850789 w 3850789"/>
              <a:gd name="connsiteY1" fmla="*/ 2409937 h 4819874"/>
              <a:gd name="connsiteX2" fmla="*/ 1925395 w 3850789"/>
              <a:gd name="connsiteY2" fmla="*/ 4819874 h 4819874"/>
              <a:gd name="connsiteX3" fmla="*/ 0 w 3850789"/>
              <a:gd name="connsiteY3" fmla="*/ 2409937 h 4819874"/>
              <a:gd name="connsiteX4" fmla="*/ 1925395 w 3850789"/>
              <a:gd name="connsiteY4" fmla="*/ 0 h 4819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0789" h="4819874">
                <a:moveTo>
                  <a:pt x="1925395" y="0"/>
                </a:moveTo>
                <a:cubicBezTo>
                  <a:pt x="2988795" y="0"/>
                  <a:pt x="3850789" y="1078832"/>
                  <a:pt x="3850789" y="2409937"/>
                </a:cubicBezTo>
                <a:cubicBezTo>
                  <a:pt x="3850789" y="3741043"/>
                  <a:pt x="2988795" y="4819874"/>
                  <a:pt x="1925395" y="4819874"/>
                </a:cubicBezTo>
                <a:cubicBezTo>
                  <a:pt x="861995" y="4819874"/>
                  <a:pt x="0" y="3741043"/>
                  <a:pt x="0" y="2409937"/>
                </a:cubicBezTo>
                <a:cubicBezTo>
                  <a:pt x="0" y="1078832"/>
                  <a:pt x="861995" y="0"/>
                  <a:pt x="1925395" y="0"/>
                </a:cubicBezTo>
                <a:close/>
              </a:path>
            </a:pathLst>
          </a:custGeom>
          <a:solidFill>
            <a:schemeClr val="tx2"/>
          </a:solidFill>
        </p:spPr>
        <p:txBody>
          <a:bodyPr wrap="square" anchor="ctr">
            <a:noAutofit/>
          </a:bodyPr>
          <a:lstStyle>
            <a:lvl1pPr marL="0" indent="0" algn="ctr">
              <a:buNone/>
              <a:defRPr b="0" i="0">
                <a:latin typeface="Palatino Linotype" panose="02040502050505030304" pitchFamily="18" charset="0"/>
              </a:defRPr>
            </a:lvl1pPr>
          </a:lstStyle>
          <a:p>
            <a:r>
              <a:rPr lang="en-US" dirty="0"/>
              <a:t>Click icon to add image</a:t>
            </a:r>
          </a:p>
        </p:txBody>
      </p:sp>
      <p:sp>
        <p:nvSpPr>
          <p:cNvPr id="18" name="TextBox 17">
            <a:extLst>
              <a:ext uri="{FF2B5EF4-FFF2-40B4-BE49-F238E27FC236}">
                <a16:creationId xmlns:a16="http://schemas.microsoft.com/office/drawing/2014/main" id="{E5FA1D89-D568-744F-BAC7-DD2A8EEB4ACF}"/>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p>
          <a:p>
            <a:pPr algn="l"/>
            <a:r>
              <a:rPr lang="en-US" sz="800" b="0" i="0" dirty="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White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Circle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Right-side Body Copy</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20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
        <p:nvSpPr>
          <p:cNvPr id="19" name="Title 5">
            <a:extLst>
              <a:ext uri="{FF2B5EF4-FFF2-40B4-BE49-F238E27FC236}">
                <a16:creationId xmlns:a16="http://schemas.microsoft.com/office/drawing/2014/main" id="{ED6E5AE5-7D3E-EE4F-9456-5C48CE95BEBF}"/>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Palatino Linotype" panose="02040502050505030304"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38607603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Split Statement Slide | Circle Frame Only">
    <p:bg>
      <p:bgPr>
        <a:solidFill>
          <a:schemeClr val="accent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2D85B32-0EE6-1144-9056-9EDA1DA4C1DE}"/>
              </a:ext>
            </a:extLst>
          </p:cNvPr>
          <p:cNvSpPr/>
          <p:nvPr userDrawn="1"/>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Palatino Linotype" panose="02040502050505030304" pitchFamily="18" charset="0"/>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Palatino Linotype" panose="02040502050505030304" pitchFamily="18" charset="0"/>
              </a:defRPr>
            </a:lvl1pPr>
          </a:lstStyle>
          <a:p>
            <a:r>
              <a:rPr lang="en-US"/>
              <a:t>©2022 Girl Scouts of the USA. All Rights Reserved.  Not for public distribution.</a:t>
            </a:r>
            <a:endParaRPr lang="en-US" dirty="0"/>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Split Statement Slide w/ Image - Circle Frame - No Shape</a:t>
            </a:r>
          </a:p>
        </p:txBody>
      </p:sp>
      <p:sp>
        <p:nvSpPr>
          <p:cNvPr id="13" name="Text Placeholder 46">
            <a:extLst>
              <a:ext uri="{FF2B5EF4-FFF2-40B4-BE49-F238E27FC236}">
                <a16:creationId xmlns:a16="http://schemas.microsoft.com/office/drawing/2014/main" id="{A39BFD8F-17B9-1D45-81AC-62593E6AB6E9}"/>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bg1"/>
                </a:solidFill>
                <a:latin typeface="Palatino Linotype" panose="02040502050505030304" pitchFamily="18" charset="0"/>
              </a:defRPr>
            </a:lvl1pPr>
          </a:lstStyle>
          <a:p>
            <a:pPr lvl="0"/>
            <a:r>
              <a:rPr lang="en-US" dirty="0"/>
              <a:t>Type here to enter the presentation section name.</a:t>
            </a:r>
          </a:p>
        </p:txBody>
      </p:sp>
      <p:sp>
        <p:nvSpPr>
          <p:cNvPr id="14" name="Picture Placeholder 9">
            <a:extLst>
              <a:ext uri="{FF2B5EF4-FFF2-40B4-BE49-F238E27FC236}">
                <a16:creationId xmlns:a16="http://schemas.microsoft.com/office/drawing/2014/main" id="{C706EECC-C9A1-F845-A116-D8C11F83DC4A}"/>
              </a:ext>
            </a:extLst>
          </p:cNvPr>
          <p:cNvSpPr>
            <a:spLocks noGrp="1"/>
          </p:cNvSpPr>
          <p:nvPr>
            <p:ph type="pic" sz="quarter" idx="21" hasCustomPrompt="1"/>
          </p:nvPr>
        </p:nvSpPr>
        <p:spPr>
          <a:xfrm>
            <a:off x="190500" y="458501"/>
            <a:ext cx="4224528" cy="4226498"/>
          </a:xfrm>
          <a:custGeom>
            <a:avLst/>
            <a:gdLst>
              <a:gd name="connsiteX0" fmla="*/ 1925395 w 3850789"/>
              <a:gd name="connsiteY0" fmla="*/ 0 h 4819874"/>
              <a:gd name="connsiteX1" fmla="*/ 3850789 w 3850789"/>
              <a:gd name="connsiteY1" fmla="*/ 2409937 h 4819874"/>
              <a:gd name="connsiteX2" fmla="*/ 1925395 w 3850789"/>
              <a:gd name="connsiteY2" fmla="*/ 4819874 h 4819874"/>
              <a:gd name="connsiteX3" fmla="*/ 0 w 3850789"/>
              <a:gd name="connsiteY3" fmla="*/ 2409937 h 4819874"/>
              <a:gd name="connsiteX4" fmla="*/ 1925395 w 3850789"/>
              <a:gd name="connsiteY4" fmla="*/ 0 h 4819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0789" h="4819874">
                <a:moveTo>
                  <a:pt x="1925395" y="0"/>
                </a:moveTo>
                <a:cubicBezTo>
                  <a:pt x="2988795" y="0"/>
                  <a:pt x="3850789" y="1078832"/>
                  <a:pt x="3850789" y="2409937"/>
                </a:cubicBezTo>
                <a:cubicBezTo>
                  <a:pt x="3850789" y="3741043"/>
                  <a:pt x="2988795" y="4819874"/>
                  <a:pt x="1925395" y="4819874"/>
                </a:cubicBezTo>
                <a:cubicBezTo>
                  <a:pt x="861995" y="4819874"/>
                  <a:pt x="0" y="3741043"/>
                  <a:pt x="0" y="2409937"/>
                </a:cubicBezTo>
                <a:cubicBezTo>
                  <a:pt x="0" y="1078832"/>
                  <a:pt x="861995" y="0"/>
                  <a:pt x="1925395" y="0"/>
                </a:cubicBezTo>
                <a:close/>
              </a:path>
            </a:pathLst>
          </a:custGeom>
          <a:solidFill>
            <a:schemeClr val="tx2"/>
          </a:solidFill>
        </p:spPr>
        <p:txBody>
          <a:bodyPr wrap="square" anchor="ctr">
            <a:noAutofit/>
          </a:bodyPr>
          <a:lstStyle>
            <a:lvl1pPr marL="0" indent="0" algn="ctr">
              <a:buNone/>
              <a:defRPr b="0" i="0">
                <a:latin typeface="Palatino Linotype" panose="02040502050505030304" pitchFamily="18" charset="0"/>
              </a:defRPr>
            </a:lvl1pPr>
          </a:lstStyle>
          <a:p>
            <a:r>
              <a:rPr lang="en-US" dirty="0"/>
              <a:t>Click icon to add image</a:t>
            </a:r>
          </a:p>
        </p:txBody>
      </p:sp>
      <p:sp>
        <p:nvSpPr>
          <p:cNvPr id="16" name="TextBox 15">
            <a:extLst>
              <a:ext uri="{FF2B5EF4-FFF2-40B4-BE49-F238E27FC236}">
                <a16:creationId xmlns:a16="http://schemas.microsoft.com/office/drawing/2014/main" id="{69A1FEE3-70A2-2743-8597-9DDE148B69C1}"/>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p>
          <a:p>
            <a:pPr algn="l"/>
            <a:r>
              <a:rPr lang="en-US" sz="800" b="0" i="0" dirty="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White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Circle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Right-side Body Copy</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20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
        <p:nvSpPr>
          <p:cNvPr id="17" name="Title 5">
            <a:extLst>
              <a:ext uri="{FF2B5EF4-FFF2-40B4-BE49-F238E27FC236}">
                <a16:creationId xmlns:a16="http://schemas.microsoft.com/office/drawing/2014/main" id="{C3084DB8-7AD7-724F-A9FD-0DB54A1AB532}"/>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Palatino Linotype" panose="02040502050505030304"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23084851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Statement Slide w/ Image - Diamond Frame">
    <p:bg>
      <p:bgPr>
        <a:solidFill>
          <a:schemeClr val="accent1"/>
        </a:solidFill>
        <a:effectLst/>
      </p:bgPr>
    </p:bg>
    <p:spTree>
      <p:nvGrpSpPr>
        <p:cNvPr id="1" name=""/>
        <p:cNvGrpSpPr/>
        <p:nvPr/>
      </p:nvGrpSpPr>
      <p:grpSpPr>
        <a:xfrm>
          <a:off x="0" y="0"/>
          <a:ext cx="0" cy="0"/>
          <a:chOff x="0" y="0"/>
          <a:chExt cx="0" cy="0"/>
        </a:xfrm>
      </p:grpSpPr>
      <p:sp>
        <p:nvSpPr>
          <p:cNvPr id="15" name="Freeform 14">
            <a:extLst>
              <a:ext uri="{FF2B5EF4-FFF2-40B4-BE49-F238E27FC236}">
                <a16:creationId xmlns:a16="http://schemas.microsoft.com/office/drawing/2014/main" id="{D682BAFB-FAF9-2C49-8C56-32362FCFE2BF}"/>
              </a:ext>
            </a:extLst>
          </p:cNvPr>
          <p:cNvSpPr/>
          <p:nvPr userDrawn="1"/>
        </p:nvSpPr>
        <p:spPr>
          <a:xfrm>
            <a:off x="4711868" y="484488"/>
            <a:ext cx="4260685" cy="4225497"/>
          </a:xfrm>
          <a:custGeom>
            <a:avLst/>
            <a:gdLst>
              <a:gd name="connsiteX0" fmla="*/ 2130342 w 4260685"/>
              <a:gd name="connsiteY0" fmla="*/ 0 h 4225497"/>
              <a:gd name="connsiteX1" fmla="*/ 4260685 w 4260685"/>
              <a:gd name="connsiteY1" fmla="*/ 2129044 h 4225497"/>
              <a:gd name="connsiteX2" fmla="*/ 4260685 w 4260685"/>
              <a:gd name="connsiteY2" fmla="*/ 2243782 h 4225497"/>
              <a:gd name="connsiteX3" fmla="*/ 4260685 w 4260685"/>
              <a:gd name="connsiteY3" fmla="*/ 2576210 h 4225497"/>
              <a:gd name="connsiteX4" fmla="*/ 4260685 w 4260685"/>
              <a:gd name="connsiteY4" fmla="*/ 2691105 h 4225497"/>
              <a:gd name="connsiteX5" fmla="*/ 4260685 w 4260685"/>
              <a:gd name="connsiteY5" fmla="*/ 2818885 h 4225497"/>
              <a:gd name="connsiteX6" fmla="*/ 4260685 w 4260685"/>
              <a:gd name="connsiteY6" fmla="*/ 3576262 h 4225497"/>
              <a:gd name="connsiteX7" fmla="*/ 4260685 w 4260685"/>
              <a:gd name="connsiteY7" fmla="*/ 3691158 h 4225497"/>
              <a:gd name="connsiteX8" fmla="*/ 4260685 w 4260685"/>
              <a:gd name="connsiteY8" fmla="*/ 4107208 h 4225497"/>
              <a:gd name="connsiteX9" fmla="*/ 4142324 w 4260685"/>
              <a:gd name="connsiteY9" fmla="*/ 4225497 h 4225497"/>
              <a:gd name="connsiteX10" fmla="*/ 118362 w 4260685"/>
              <a:gd name="connsiteY10" fmla="*/ 4225497 h 4225497"/>
              <a:gd name="connsiteX11" fmla="*/ 0 w 4260685"/>
              <a:gd name="connsiteY11" fmla="*/ 4107208 h 4225497"/>
              <a:gd name="connsiteX12" fmla="*/ 0 w 4260685"/>
              <a:gd name="connsiteY12" fmla="*/ 3691158 h 4225497"/>
              <a:gd name="connsiteX13" fmla="*/ 0 w 4260685"/>
              <a:gd name="connsiteY13" fmla="*/ 3576262 h 4225497"/>
              <a:gd name="connsiteX14" fmla="*/ 0 w 4260685"/>
              <a:gd name="connsiteY14" fmla="*/ 2818885 h 4225497"/>
              <a:gd name="connsiteX15" fmla="*/ 0 w 4260685"/>
              <a:gd name="connsiteY15" fmla="*/ 2691105 h 4225497"/>
              <a:gd name="connsiteX16" fmla="*/ 0 w 4260685"/>
              <a:gd name="connsiteY16" fmla="*/ 2576210 h 4225497"/>
              <a:gd name="connsiteX17" fmla="*/ 0 w 4260685"/>
              <a:gd name="connsiteY17" fmla="*/ 2243782 h 4225497"/>
              <a:gd name="connsiteX18" fmla="*/ 0 w 4260685"/>
              <a:gd name="connsiteY18" fmla="*/ 2129044 h 4225497"/>
              <a:gd name="connsiteX19" fmla="*/ 2130342 w 4260685"/>
              <a:gd name="connsiteY19" fmla="*/ 0 h 4225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260685" h="4225497">
                <a:moveTo>
                  <a:pt x="2130342" y="0"/>
                </a:moveTo>
                <a:cubicBezTo>
                  <a:pt x="3306898" y="0"/>
                  <a:pt x="4260685" y="953206"/>
                  <a:pt x="4260685" y="2129044"/>
                </a:cubicBezTo>
                <a:lnTo>
                  <a:pt x="4260685" y="2243782"/>
                </a:lnTo>
                <a:lnTo>
                  <a:pt x="4260685" y="2576210"/>
                </a:lnTo>
                <a:lnTo>
                  <a:pt x="4260685" y="2691105"/>
                </a:lnTo>
                <a:lnTo>
                  <a:pt x="4260685" y="2818885"/>
                </a:lnTo>
                <a:lnTo>
                  <a:pt x="4260685" y="3576262"/>
                </a:lnTo>
                <a:lnTo>
                  <a:pt x="4260685" y="3691158"/>
                </a:lnTo>
                <a:lnTo>
                  <a:pt x="4260685" y="4107208"/>
                </a:lnTo>
                <a:cubicBezTo>
                  <a:pt x="4260685" y="4172538"/>
                  <a:pt x="4207692" y="4225497"/>
                  <a:pt x="4142324" y="4225497"/>
                </a:cubicBezTo>
                <a:lnTo>
                  <a:pt x="118362" y="4225497"/>
                </a:lnTo>
                <a:cubicBezTo>
                  <a:pt x="52993" y="4225497"/>
                  <a:pt x="0" y="4172538"/>
                  <a:pt x="0" y="4107208"/>
                </a:cubicBezTo>
                <a:lnTo>
                  <a:pt x="0" y="3691158"/>
                </a:lnTo>
                <a:lnTo>
                  <a:pt x="0" y="3576262"/>
                </a:lnTo>
                <a:lnTo>
                  <a:pt x="0" y="2818885"/>
                </a:lnTo>
                <a:lnTo>
                  <a:pt x="0" y="2691105"/>
                </a:lnTo>
                <a:lnTo>
                  <a:pt x="0" y="2576210"/>
                </a:lnTo>
                <a:lnTo>
                  <a:pt x="0" y="2243782"/>
                </a:lnTo>
                <a:lnTo>
                  <a:pt x="0" y="2129044"/>
                </a:lnTo>
                <a:cubicBezTo>
                  <a:pt x="0" y="953206"/>
                  <a:pt x="953787" y="0"/>
                  <a:pt x="213034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Palatino Linotype" panose="02040502050505030304" pitchFamily="18" charset="0"/>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Palatino Linotype" panose="02040502050505030304" pitchFamily="18" charset="0"/>
              </a:defRPr>
            </a:lvl1pPr>
          </a:lstStyle>
          <a:p>
            <a:r>
              <a:rPr lang="en-US"/>
              <a:t>©2022 Girl Scouts of the USA. All Rights Reserved.  Not for public distribution.</a:t>
            </a:r>
            <a:endParaRPr lang="en-US" dirty="0"/>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Statement Slide w/ Image - Diamond Frame | Arch Shape</a:t>
            </a:r>
          </a:p>
        </p:txBody>
      </p:sp>
      <p:sp>
        <p:nvSpPr>
          <p:cNvPr id="12" name="Picture Placeholder 9">
            <a:extLst>
              <a:ext uri="{FF2B5EF4-FFF2-40B4-BE49-F238E27FC236}">
                <a16:creationId xmlns:a16="http://schemas.microsoft.com/office/drawing/2014/main" id="{FEB2F38C-D6C0-0F4A-998D-F2AB69C8189F}"/>
              </a:ext>
            </a:extLst>
          </p:cNvPr>
          <p:cNvSpPr>
            <a:spLocks noGrp="1"/>
          </p:cNvSpPr>
          <p:nvPr>
            <p:ph type="pic" sz="quarter" idx="21" hasCustomPrompt="1"/>
          </p:nvPr>
        </p:nvSpPr>
        <p:spPr>
          <a:xfrm>
            <a:off x="183423" y="459486"/>
            <a:ext cx="4224528" cy="4224528"/>
          </a:xfrm>
          <a:custGeom>
            <a:avLst/>
            <a:gdLst>
              <a:gd name="connsiteX0" fmla="*/ 2126598 w 4205154"/>
              <a:gd name="connsiteY0" fmla="*/ 729 h 4841054"/>
              <a:gd name="connsiteX1" fmla="*/ 2171044 w 4205154"/>
              <a:gd name="connsiteY1" fmla="*/ 23951 h 4841054"/>
              <a:gd name="connsiteX2" fmla="*/ 4191844 w 4205154"/>
              <a:gd name="connsiteY2" fmla="*/ 2385667 h 4841054"/>
              <a:gd name="connsiteX3" fmla="*/ 4191844 w 4205154"/>
              <a:gd name="connsiteY3" fmla="*/ 2455725 h 4841054"/>
              <a:gd name="connsiteX4" fmla="*/ 2170432 w 4205154"/>
              <a:gd name="connsiteY4" fmla="*/ 4817441 h 4841054"/>
              <a:gd name="connsiteX5" fmla="*/ 2155744 w 4205154"/>
              <a:gd name="connsiteY5" fmla="*/ 4829895 h 4841054"/>
              <a:gd name="connsiteX6" fmla="*/ 2060273 w 4205154"/>
              <a:gd name="connsiteY6" fmla="*/ 4817441 h 4841054"/>
              <a:gd name="connsiteX7" fmla="*/ 13770 w 4205154"/>
              <a:gd name="connsiteY7" fmla="*/ 2460395 h 4841054"/>
              <a:gd name="connsiteX8" fmla="*/ 13770 w 4205154"/>
              <a:gd name="connsiteY8" fmla="*/ 2389819 h 4841054"/>
              <a:gd name="connsiteX9" fmla="*/ 2060273 w 4205154"/>
              <a:gd name="connsiteY9" fmla="*/ 23951 h 4841054"/>
              <a:gd name="connsiteX10" fmla="*/ 2076185 w 4205154"/>
              <a:gd name="connsiteY10" fmla="*/ 10978 h 4841054"/>
              <a:gd name="connsiteX11" fmla="*/ 2126598 w 4205154"/>
              <a:gd name="connsiteY11" fmla="*/ 729 h 4841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05154" h="4841054">
                <a:moveTo>
                  <a:pt x="2126598" y="729"/>
                </a:moveTo>
                <a:cubicBezTo>
                  <a:pt x="2143810" y="3064"/>
                  <a:pt x="2160028" y="10978"/>
                  <a:pt x="2171044" y="23951"/>
                </a:cubicBezTo>
                <a:lnTo>
                  <a:pt x="4191844" y="2385667"/>
                </a:lnTo>
                <a:cubicBezTo>
                  <a:pt x="4209591" y="2406425"/>
                  <a:pt x="4209591" y="2434967"/>
                  <a:pt x="4191844" y="2455725"/>
                </a:cubicBezTo>
                <a:lnTo>
                  <a:pt x="2170432" y="4817441"/>
                </a:lnTo>
                <a:cubicBezTo>
                  <a:pt x="2166148" y="4822111"/>
                  <a:pt x="2161252" y="4826263"/>
                  <a:pt x="2155744" y="4829895"/>
                </a:cubicBezTo>
                <a:cubicBezTo>
                  <a:pt x="2125145" y="4848577"/>
                  <a:pt x="2082305" y="4843388"/>
                  <a:pt x="2060273" y="4817441"/>
                </a:cubicBezTo>
                <a:lnTo>
                  <a:pt x="13770" y="2460395"/>
                </a:lnTo>
                <a:cubicBezTo>
                  <a:pt x="-4590" y="2439637"/>
                  <a:pt x="-4590" y="2411095"/>
                  <a:pt x="13770" y="2389819"/>
                </a:cubicBezTo>
                <a:lnTo>
                  <a:pt x="2060273" y="23951"/>
                </a:lnTo>
                <a:cubicBezTo>
                  <a:pt x="2065169" y="19281"/>
                  <a:pt x="2070065" y="14610"/>
                  <a:pt x="2076185" y="10978"/>
                </a:cubicBezTo>
                <a:cubicBezTo>
                  <a:pt x="2091179" y="1637"/>
                  <a:pt x="2109386" y="-1606"/>
                  <a:pt x="2126598" y="729"/>
                </a:cubicBezTo>
                <a:close/>
              </a:path>
            </a:pathLst>
          </a:custGeom>
          <a:solidFill>
            <a:schemeClr val="tx2"/>
          </a:solidFill>
        </p:spPr>
        <p:txBody>
          <a:bodyPr wrap="square" anchor="ctr">
            <a:noAutofit/>
          </a:bodyPr>
          <a:lstStyle>
            <a:lvl1pPr marL="0" indent="0" algn="ctr">
              <a:buNone/>
              <a:defRPr b="0" i="0">
                <a:latin typeface="Palatino Linotype" panose="02040502050505030304" pitchFamily="18" charset="0"/>
              </a:defRPr>
            </a:lvl1pPr>
          </a:lstStyle>
          <a:p>
            <a:r>
              <a:rPr lang="en-US" dirty="0"/>
              <a:t>Click icon to add image</a:t>
            </a:r>
          </a:p>
        </p:txBody>
      </p:sp>
      <p:sp>
        <p:nvSpPr>
          <p:cNvPr id="18" name="TextBox 17">
            <a:extLst>
              <a:ext uri="{FF2B5EF4-FFF2-40B4-BE49-F238E27FC236}">
                <a16:creationId xmlns:a16="http://schemas.microsoft.com/office/drawing/2014/main" id="{1351B3FB-6D4B-A848-B177-00026EE51BB4}"/>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p>
          <a:p>
            <a:pPr algn="l"/>
            <a:r>
              <a:rPr lang="en-US" sz="800" b="0" i="0" dirty="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Diamond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Right-side Body Copy</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20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
        <p:nvSpPr>
          <p:cNvPr id="19" name="Title 5">
            <a:extLst>
              <a:ext uri="{FF2B5EF4-FFF2-40B4-BE49-F238E27FC236}">
                <a16:creationId xmlns:a16="http://schemas.microsoft.com/office/drawing/2014/main" id="{BA7E1DBB-F6AD-C245-820D-5A70A2CCD874}"/>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Palatino Linotype" panose="02040502050505030304"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0" name="Text Placeholder 46">
            <a:extLst>
              <a:ext uri="{FF2B5EF4-FFF2-40B4-BE49-F238E27FC236}">
                <a16:creationId xmlns:a16="http://schemas.microsoft.com/office/drawing/2014/main" id="{24BEC7E5-A3D0-F242-838B-68758D867581}"/>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Palatino Linotype" panose="02040502050505030304"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3734525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Statement Slide w/ Image - Diamond Frame v2">
    <p:bg>
      <p:bgPr>
        <a:solidFill>
          <a:schemeClr val="accent1"/>
        </a:solidFill>
        <a:effectLst/>
      </p:bgPr>
    </p:bg>
    <p:spTree>
      <p:nvGrpSpPr>
        <p:cNvPr id="1" name=""/>
        <p:cNvGrpSpPr/>
        <p:nvPr/>
      </p:nvGrpSpPr>
      <p:grpSpPr>
        <a:xfrm>
          <a:off x="0" y="0"/>
          <a:ext cx="0" cy="0"/>
          <a:chOff x="0" y="0"/>
          <a:chExt cx="0" cy="0"/>
        </a:xfrm>
      </p:grpSpPr>
      <p:sp>
        <p:nvSpPr>
          <p:cNvPr id="15" name="Freeform 14">
            <a:extLst>
              <a:ext uri="{FF2B5EF4-FFF2-40B4-BE49-F238E27FC236}">
                <a16:creationId xmlns:a16="http://schemas.microsoft.com/office/drawing/2014/main" id="{D682BAFB-FAF9-2C49-8C56-32362FCFE2BF}"/>
              </a:ext>
            </a:extLst>
          </p:cNvPr>
          <p:cNvSpPr/>
          <p:nvPr userDrawn="1"/>
        </p:nvSpPr>
        <p:spPr>
          <a:xfrm>
            <a:off x="158915" y="484488"/>
            <a:ext cx="4260685" cy="4225497"/>
          </a:xfrm>
          <a:custGeom>
            <a:avLst/>
            <a:gdLst>
              <a:gd name="connsiteX0" fmla="*/ 2130342 w 4260685"/>
              <a:gd name="connsiteY0" fmla="*/ 0 h 4225497"/>
              <a:gd name="connsiteX1" fmla="*/ 4260685 w 4260685"/>
              <a:gd name="connsiteY1" fmla="*/ 2129044 h 4225497"/>
              <a:gd name="connsiteX2" fmla="*/ 4260685 w 4260685"/>
              <a:gd name="connsiteY2" fmla="*/ 2243782 h 4225497"/>
              <a:gd name="connsiteX3" fmla="*/ 4260685 w 4260685"/>
              <a:gd name="connsiteY3" fmla="*/ 2576210 h 4225497"/>
              <a:gd name="connsiteX4" fmla="*/ 4260685 w 4260685"/>
              <a:gd name="connsiteY4" fmla="*/ 2691105 h 4225497"/>
              <a:gd name="connsiteX5" fmla="*/ 4260685 w 4260685"/>
              <a:gd name="connsiteY5" fmla="*/ 2818885 h 4225497"/>
              <a:gd name="connsiteX6" fmla="*/ 4260685 w 4260685"/>
              <a:gd name="connsiteY6" fmla="*/ 3576262 h 4225497"/>
              <a:gd name="connsiteX7" fmla="*/ 4260685 w 4260685"/>
              <a:gd name="connsiteY7" fmla="*/ 3691158 h 4225497"/>
              <a:gd name="connsiteX8" fmla="*/ 4260685 w 4260685"/>
              <a:gd name="connsiteY8" fmla="*/ 4107208 h 4225497"/>
              <a:gd name="connsiteX9" fmla="*/ 4142324 w 4260685"/>
              <a:gd name="connsiteY9" fmla="*/ 4225497 h 4225497"/>
              <a:gd name="connsiteX10" fmla="*/ 118362 w 4260685"/>
              <a:gd name="connsiteY10" fmla="*/ 4225497 h 4225497"/>
              <a:gd name="connsiteX11" fmla="*/ 0 w 4260685"/>
              <a:gd name="connsiteY11" fmla="*/ 4107208 h 4225497"/>
              <a:gd name="connsiteX12" fmla="*/ 0 w 4260685"/>
              <a:gd name="connsiteY12" fmla="*/ 3691158 h 4225497"/>
              <a:gd name="connsiteX13" fmla="*/ 0 w 4260685"/>
              <a:gd name="connsiteY13" fmla="*/ 3576262 h 4225497"/>
              <a:gd name="connsiteX14" fmla="*/ 0 w 4260685"/>
              <a:gd name="connsiteY14" fmla="*/ 2818885 h 4225497"/>
              <a:gd name="connsiteX15" fmla="*/ 0 w 4260685"/>
              <a:gd name="connsiteY15" fmla="*/ 2691105 h 4225497"/>
              <a:gd name="connsiteX16" fmla="*/ 0 w 4260685"/>
              <a:gd name="connsiteY16" fmla="*/ 2576210 h 4225497"/>
              <a:gd name="connsiteX17" fmla="*/ 0 w 4260685"/>
              <a:gd name="connsiteY17" fmla="*/ 2243782 h 4225497"/>
              <a:gd name="connsiteX18" fmla="*/ 0 w 4260685"/>
              <a:gd name="connsiteY18" fmla="*/ 2129044 h 4225497"/>
              <a:gd name="connsiteX19" fmla="*/ 2130342 w 4260685"/>
              <a:gd name="connsiteY19" fmla="*/ 0 h 4225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260685" h="4225497">
                <a:moveTo>
                  <a:pt x="2130342" y="0"/>
                </a:moveTo>
                <a:cubicBezTo>
                  <a:pt x="3306898" y="0"/>
                  <a:pt x="4260685" y="953206"/>
                  <a:pt x="4260685" y="2129044"/>
                </a:cubicBezTo>
                <a:lnTo>
                  <a:pt x="4260685" y="2243782"/>
                </a:lnTo>
                <a:lnTo>
                  <a:pt x="4260685" y="2576210"/>
                </a:lnTo>
                <a:lnTo>
                  <a:pt x="4260685" y="2691105"/>
                </a:lnTo>
                <a:lnTo>
                  <a:pt x="4260685" y="2818885"/>
                </a:lnTo>
                <a:lnTo>
                  <a:pt x="4260685" y="3576262"/>
                </a:lnTo>
                <a:lnTo>
                  <a:pt x="4260685" y="3691158"/>
                </a:lnTo>
                <a:lnTo>
                  <a:pt x="4260685" y="4107208"/>
                </a:lnTo>
                <a:cubicBezTo>
                  <a:pt x="4260685" y="4172538"/>
                  <a:pt x="4207692" y="4225497"/>
                  <a:pt x="4142324" y="4225497"/>
                </a:cubicBezTo>
                <a:lnTo>
                  <a:pt x="118362" y="4225497"/>
                </a:lnTo>
                <a:cubicBezTo>
                  <a:pt x="52993" y="4225497"/>
                  <a:pt x="0" y="4172538"/>
                  <a:pt x="0" y="4107208"/>
                </a:cubicBezTo>
                <a:lnTo>
                  <a:pt x="0" y="3691158"/>
                </a:lnTo>
                <a:lnTo>
                  <a:pt x="0" y="3576262"/>
                </a:lnTo>
                <a:lnTo>
                  <a:pt x="0" y="2818885"/>
                </a:lnTo>
                <a:lnTo>
                  <a:pt x="0" y="2691105"/>
                </a:lnTo>
                <a:lnTo>
                  <a:pt x="0" y="2576210"/>
                </a:lnTo>
                <a:lnTo>
                  <a:pt x="0" y="2243782"/>
                </a:lnTo>
                <a:lnTo>
                  <a:pt x="0" y="2129044"/>
                </a:lnTo>
                <a:cubicBezTo>
                  <a:pt x="0" y="953206"/>
                  <a:pt x="953787" y="0"/>
                  <a:pt x="213034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Palatino Linotype" panose="02040502050505030304" pitchFamily="18" charset="0"/>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Palatino Linotype" panose="02040502050505030304" pitchFamily="18" charset="0"/>
              </a:defRPr>
            </a:lvl1pPr>
          </a:lstStyle>
          <a:p>
            <a:r>
              <a:rPr lang="en-US"/>
              <a:t>©2022 Girl Scouts of the USA. All Rights Reserved.  Not for public distribution.</a:t>
            </a:r>
            <a:endParaRPr lang="en-US" dirty="0"/>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Statement Slide w/ Image - Arch Shape | Diamond Frame</a:t>
            </a:r>
          </a:p>
        </p:txBody>
      </p:sp>
      <p:sp>
        <p:nvSpPr>
          <p:cNvPr id="12" name="Picture Placeholder 9">
            <a:extLst>
              <a:ext uri="{FF2B5EF4-FFF2-40B4-BE49-F238E27FC236}">
                <a16:creationId xmlns:a16="http://schemas.microsoft.com/office/drawing/2014/main" id="{FEB2F38C-D6C0-0F4A-998D-F2AB69C8189F}"/>
              </a:ext>
            </a:extLst>
          </p:cNvPr>
          <p:cNvSpPr>
            <a:spLocks noGrp="1"/>
          </p:cNvSpPr>
          <p:nvPr>
            <p:ph type="pic" sz="quarter" idx="21" hasCustomPrompt="1"/>
          </p:nvPr>
        </p:nvSpPr>
        <p:spPr>
          <a:xfrm>
            <a:off x="4730750" y="459486"/>
            <a:ext cx="4224528" cy="4224528"/>
          </a:xfrm>
          <a:custGeom>
            <a:avLst/>
            <a:gdLst>
              <a:gd name="connsiteX0" fmla="*/ 2126598 w 4205154"/>
              <a:gd name="connsiteY0" fmla="*/ 729 h 4841054"/>
              <a:gd name="connsiteX1" fmla="*/ 2171044 w 4205154"/>
              <a:gd name="connsiteY1" fmla="*/ 23951 h 4841054"/>
              <a:gd name="connsiteX2" fmla="*/ 4191844 w 4205154"/>
              <a:gd name="connsiteY2" fmla="*/ 2385667 h 4841054"/>
              <a:gd name="connsiteX3" fmla="*/ 4191844 w 4205154"/>
              <a:gd name="connsiteY3" fmla="*/ 2455725 h 4841054"/>
              <a:gd name="connsiteX4" fmla="*/ 2170432 w 4205154"/>
              <a:gd name="connsiteY4" fmla="*/ 4817441 h 4841054"/>
              <a:gd name="connsiteX5" fmla="*/ 2155744 w 4205154"/>
              <a:gd name="connsiteY5" fmla="*/ 4829895 h 4841054"/>
              <a:gd name="connsiteX6" fmla="*/ 2060273 w 4205154"/>
              <a:gd name="connsiteY6" fmla="*/ 4817441 h 4841054"/>
              <a:gd name="connsiteX7" fmla="*/ 13770 w 4205154"/>
              <a:gd name="connsiteY7" fmla="*/ 2460395 h 4841054"/>
              <a:gd name="connsiteX8" fmla="*/ 13770 w 4205154"/>
              <a:gd name="connsiteY8" fmla="*/ 2389819 h 4841054"/>
              <a:gd name="connsiteX9" fmla="*/ 2060273 w 4205154"/>
              <a:gd name="connsiteY9" fmla="*/ 23951 h 4841054"/>
              <a:gd name="connsiteX10" fmla="*/ 2076185 w 4205154"/>
              <a:gd name="connsiteY10" fmla="*/ 10978 h 4841054"/>
              <a:gd name="connsiteX11" fmla="*/ 2126598 w 4205154"/>
              <a:gd name="connsiteY11" fmla="*/ 729 h 4841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05154" h="4841054">
                <a:moveTo>
                  <a:pt x="2126598" y="729"/>
                </a:moveTo>
                <a:cubicBezTo>
                  <a:pt x="2143810" y="3064"/>
                  <a:pt x="2160028" y="10978"/>
                  <a:pt x="2171044" y="23951"/>
                </a:cubicBezTo>
                <a:lnTo>
                  <a:pt x="4191844" y="2385667"/>
                </a:lnTo>
                <a:cubicBezTo>
                  <a:pt x="4209591" y="2406425"/>
                  <a:pt x="4209591" y="2434967"/>
                  <a:pt x="4191844" y="2455725"/>
                </a:cubicBezTo>
                <a:lnTo>
                  <a:pt x="2170432" y="4817441"/>
                </a:lnTo>
                <a:cubicBezTo>
                  <a:pt x="2166148" y="4822111"/>
                  <a:pt x="2161252" y="4826263"/>
                  <a:pt x="2155744" y="4829895"/>
                </a:cubicBezTo>
                <a:cubicBezTo>
                  <a:pt x="2125145" y="4848577"/>
                  <a:pt x="2082305" y="4843388"/>
                  <a:pt x="2060273" y="4817441"/>
                </a:cubicBezTo>
                <a:lnTo>
                  <a:pt x="13770" y="2460395"/>
                </a:lnTo>
                <a:cubicBezTo>
                  <a:pt x="-4590" y="2439637"/>
                  <a:pt x="-4590" y="2411095"/>
                  <a:pt x="13770" y="2389819"/>
                </a:cubicBezTo>
                <a:lnTo>
                  <a:pt x="2060273" y="23951"/>
                </a:lnTo>
                <a:cubicBezTo>
                  <a:pt x="2065169" y="19281"/>
                  <a:pt x="2070065" y="14610"/>
                  <a:pt x="2076185" y="10978"/>
                </a:cubicBezTo>
                <a:cubicBezTo>
                  <a:pt x="2091179" y="1637"/>
                  <a:pt x="2109386" y="-1606"/>
                  <a:pt x="2126598" y="729"/>
                </a:cubicBezTo>
                <a:close/>
              </a:path>
            </a:pathLst>
          </a:custGeom>
          <a:solidFill>
            <a:schemeClr val="tx2"/>
          </a:solidFill>
        </p:spPr>
        <p:txBody>
          <a:bodyPr wrap="square" anchor="ctr">
            <a:noAutofit/>
          </a:bodyPr>
          <a:lstStyle>
            <a:lvl1pPr marL="0" indent="0" algn="ctr">
              <a:buNone/>
              <a:defRPr b="0" i="0">
                <a:latin typeface="Palatino Linotype" panose="02040502050505030304" pitchFamily="18" charset="0"/>
              </a:defRPr>
            </a:lvl1pPr>
          </a:lstStyle>
          <a:p>
            <a:r>
              <a:rPr lang="en-US" dirty="0"/>
              <a:t>Click icon to add image</a:t>
            </a:r>
          </a:p>
        </p:txBody>
      </p:sp>
      <p:sp>
        <p:nvSpPr>
          <p:cNvPr id="18" name="TextBox 17">
            <a:extLst>
              <a:ext uri="{FF2B5EF4-FFF2-40B4-BE49-F238E27FC236}">
                <a16:creationId xmlns:a16="http://schemas.microsoft.com/office/drawing/2014/main" id="{1351B3FB-6D4B-A848-B177-00026EE51BB4}"/>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p>
          <a:p>
            <a:pPr algn="l"/>
            <a:r>
              <a:rPr lang="en-US" sz="800" b="0" i="0" dirty="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Diamond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Right-side Body Copy</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20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
        <p:nvSpPr>
          <p:cNvPr id="19" name="Title 5">
            <a:extLst>
              <a:ext uri="{FF2B5EF4-FFF2-40B4-BE49-F238E27FC236}">
                <a16:creationId xmlns:a16="http://schemas.microsoft.com/office/drawing/2014/main" id="{BA7E1DBB-F6AD-C245-820D-5A70A2CCD874}"/>
              </a:ext>
            </a:extLst>
          </p:cNvPr>
          <p:cNvSpPr>
            <a:spLocks noGrp="1"/>
          </p:cNvSpPr>
          <p:nvPr>
            <p:ph type="title" hasCustomPrompt="1"/>
          </p:nvPr>
        </p:nvSpPr>
        <p:spPr>
          <a:xfrm>
            <a:off x="199851"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Palatino Linotype" panose="02040502050505030304"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0" name="Text Placeholder 46">
            <a:extLst>
              <a:ext uri="{FF2B5EF4-FFF2-40B4-BE49-F238E27FC236}">
                <a16:creationId xmlns:a16="http://schemas.microsoft.com/office/drawing/2014/main" id="{24BEC7E5-A3D0-F242-838B-68758D867581}"/>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Palatino Linotype" panose="02040502050505030304"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25143861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Split Statement Slide w/ Image - Diamond Frame">
    <p:bg>
      <p:bgPr>
        <a:solidFill>
          <a:schemeClr val="accent1"/>
        </a:solidFill>
        <a:effectLst/>
      </p:bgPr>
    </p:bg>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F0353BC0-8422-1846-BAC8-D89B76789D0F}"/>
              </a:ext>
            </a:extLst>
          </p:cNvPr>
          <p:cNvSpPr/>
          <p:nvPr userDrawn="1"/>
        </p:nvSpPr>
        <p:spPr>
          <a:xfrm>
            <a:off x="4711868" y="484488"/>
            <a:ext cx="4260685" cy="4225497"/>
          </a:xfrm>
          <a:custGeom>
            <a:avLst/>
            <a:gdLst>
              <a:gd name="connsiteX0" fmla="*/ 2130342 w 4260685"/>
              <a:gd name="connsiteY0" fmla="*/ 0 h 4225497"/>
              <a:gd name="connsiteX1" fmla="*/ 4260685 w 4260685"/>
              <a:gd name="connsiteY1" fmla="*/ 2129044 h 4225497"/>
              <a:gd name="connsiteX2" fmla="*/ 4260685 w 4260685"/>
              <a:gd name="connsiteY2" fmla="*/ 2243782 h 4225497"/>
              <a:gd name="connsiteX3" fmla="*/ 4260685 w 4260685"/>
              <a:gd name="connsiteY3" fmla="*/ 2576210 h 4225497"/>
              <a:gd name="connsiteX4" fmla="*/ 4260685 w 4260685"/>
              <a:gd name="connsiteY4" fmla="*/ 2691105 h 4225497"/>
              <a:gd name="connsiteX5" fmla="*/ 4260685 w 4260685"/>
              <a:gd name="connsiteY5" fmla="*/ 2818885 h 4225497"/>
              <a:gd name="connsiteX6" fmla="*/ 4260685 w 4260685"/>
              <a:gd name="connsiteY6" fmla="*/ 3576262 h 4225497"/>
              <a:gd name="connsiteX7" fmla="*/ 4260685 w 4260685"/>
              <a:gd name="connsiteY7" fmla="*/ 3691158 h 4225497"/>
              <a:gd name="connsiteX8" fmla="*/ 4260685 w 4260685"/>
              <a:gd name="connsiteY8" fmla="*/ 4107208 h 4225497"/>
              <a:gd name="connsiteX9" fmla="*/ 4142324 w 4260685"/>
              <a:gd name="connsiteY9" fmla="*/ 4225497 h 4225497"/>
              <a:gd name="connsiteX10" fmla="*/ 118362 w 4260685"/>
              <a:gd name="connsiteY10" fmla="*/ 4225497 h 4225497"/>
              <a:gd name="connsiteX11" fmla="*/ 0 w 4260685"/>
              <a:gd name="connsiteY11" fmla="*/ 4107208 h 4225497"/>
              <a:gd name="connsiteX12" fmla="*/ 0 w 4260685"/>
              <a:gd name="connsiteY12" fmla="*/ 3691158 h 4225497"/>
              <a:gd name="connsiteX13" fmla="*/ 0 w 4260685"/>
              <a:gd name="connsiteY13" fmla="*/ 3576262 h 4225497"/>
              <a:gd name="connsiteX14" fmla="*/ 0 w 4260685"/>
              <a:gd name="connsiteY14" fmla="*/ 2818885 h 4225497"/>
              <a:gd name="connsiteX15" fmla="*/ 0 w 4260685"/>
              <a:gd name="connsiteY15" fmla="*/ 2691105 h 4225497"/>
              <a:gd name="connsiteX16" fmla="*/ 0 w 4260685"/>
              <a:gd name="connsiteY16" fmla="*/ 2576210 h 4225497"/>
              <a:gd name="connsiteX17" fmla="*/ 0 w 4260685"/>
              <a:gd name="connsiteY17" fmla="*/ 2243782 h 4225497"/>
              <a:gd name="connsiteX18" fmla="*/ 0 w 4260685"/>
              <a:gd name="connsiteY18" fmla="*/ 2129044 h 4225497"/>
              <a:gd name="connsiteX19" fmla="*/ 2130342 w 4260685"/>
              <a:gd name="connsiteY19" fmla="*/ 0 h 4225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260685" h="4225497">
                <a:moveTo>
                  <a:pt x="2130342" y="0"/>
                </a:moveTo>
                <a:cubicBezTo>
                  <a:pt x="3306898" y="0"/>
                  <a:pt x="4260685" y="953206"/>
                  <a:pt x="4260685" y="2129044"/>
                </a:cubicBezTo>
                <a:lnTo>
                  <a:pt x="4260685" y="2243782"/>
                </a:lnTo>
                <a:lnTo>
                  <a:pt x="4260685" y="2576210"/>
                </a:lnTo>
                <a:lnTo>
                  <a:pt x="4260685" y="2691105"/>
                </a:lnTo>
                <a:lnTo>
                  <a:pt x="4260685" y="2818885"/>
                </a:lnTo>
                <a:lnTo>
                  <a:pt x="4260685" y="3576262"/>
                </a:lnTo>
                <a:lnTo>
                  <a:pt x="4260685" y="3691158"/>
                </a:lnTo>
                <a:lnTo>
                  <a:pt x="4260685" y="4107208"/>
                </a:lnTo>
                <a:cubicBezTo>
                  <a:pt x="4260685" y="4172538"/>
                  <a:pt x="4207692" y="4225497"/>
                  <a:pt x="4142324" y="4225497"/>
                </a:cubicBezTo>
                <a:lnTo>
                  <a:pt x="118362" y="4225497"/>
                </a:lnTo>
                <a:cubicBezTo>
                  <a:pt x="52993" y="4225497"/>
                  <a:pt x="0" y="4172538"/>
                  <a:pt x="0" y="4107208"/>
                </a:cubicBezTo>
                <a:lnTo>
                  <a:pt x="0" y="3691158"/>
                </a:lnTo>
                <a:lnTo>
                  <a:pt x="0" y="3576262"/>
                </a:lnTo>
                <a:lnTo>
                  <a:pt x="0" y="2818885"/>
                </a:lnTo>
                <a:lnTo>
                  <a:pt x="0" y="2691105"/>
                </a:lnTo>
                <a:lnTo>
                  <a:pt x="0" y="2576210"/>
                </a:lnTo>
                <a:lnTo>
                  <a:pt x="0" y="2243782"/>
                </a:lnTo>
                <a:lnTo>
                  <a:pt x="0" y="2129044"/>
                </a:lnTo>
                <a:cubicBezTo>
                  <a:pt x="0" y="953206"/>
                  <a:pt x="953787" y="0"/>
                  <a:pt x="213034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Palatino Linotype" panose="02040502050505030304" pitchFamily="18" charset="0"/>
            </a:endParaRPr>
          </a:p>
        </p:txBody>
      </p:sp>
      <p:sp>
        <p:nvSpPr>
          <p:cNvPr id="11" name="Rectangle 10">
            <a:extLst>
              <a:ext uri="{FF2B5EF4-FFF2-40B4-BE49-F238E27FC236}">
                <a16:creationId xmlns:a16="http://schemas.microsoft.com/office/drawing/2014/main" id="{470FECC8-9761-294E-9897-F7C97B6D591F}"/>
              </a:ext>
            </a:extLst>
          </p:cNvPr>
          <p:cNvSpPr/>
          <p:nvPr userDrawn="1"/>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Palatino Linotype" panose="02040502050505030304" pitchFamily="18" charset="0"/>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Palatino Linotype" panose="02040502050505030304" pitchFamily="18" charset="0"/>
              </a:defRPr>
            </a:lvl1pPr>
          </a:lstStyle>
          <a:p>
            <a:r>
              <a:rPr lang="en-US"/>
              <a:t>©2022 Girl Scouts of the USA. All Rights Reserved.  Not for public distribution.</a:t>
            </a:r>
            <a:endParaRPr lang="en-US" dirty="0"/>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Split Statement Slide w/ Image - Diamond Frame | Arch Shape</a:t>
            </a:r>
          </a:p>
        </p:txBody>
      </p:sp>
      <p:sp>
        <p:nvSpPr>
          <p:cNvPr id="14" name="Picture Placeholder 9">
            <a:extLst>
              <a:ext uri="{FF2B5EF4-FFF2-40B4-BE49-F238E27FC236}">
                <a16:creationId xmlns:a16="http://schemas.microsoft.com/office/drawing/2014/main" id="{7EA6E072-17B3-A54C-9BD1-BA43A09F776E}"/>
              </a:ext>
            </a:extLst>
          </p:cNvPr>
          <p:cNvSpPr>
            <a:spLocks noGrp="1"/>
          </p:cNvSpPr>
          <p:nvPr>
            <p:ph type="pic" sz="quarter" idx="21" hasCustomPrompt="1"/>
          </p:nvPr>
        </p:nvSpPr>
        <p:spPr>
          <a:xfrm>
            <a:off x="183423" y="459486"/>
            <a:ext cx="4224528" cy="4224528"/>
          </a:xfrm>
          <a:custGeom>
            <a:avLst/>
            <a:gdLst>
              <a:gd name="connsiteX0" fmla="*/ 2126598 w 4205154"/>
              <a:gd name="connsiteY0" fmla="*/ 729 h 4841054"/>
              <a:gd name="connsiteX1" fmla="*/ 2171044 w 4205154"/>
              <a:gd name="connsiteY1" fmla="*/ 23951 h 4841054"/>
              <a:gd name="connsiteX2" fmla="*/ 4191844 w 4205154"/>
              <a:gd name="connsiteY2" fmla="*/ 2385667 h 4841054"/>
              <a:gd name="connsiteX3" fmla="*/ 4191844 w 4205154"/>
              <a:gd name="connsiteY3" fmla="*/ 2455725 h 4841054"/>
              <a:gd name="connsiteX4" fmla="*/ 2170432 w 4205154"/>
              <a:gd name="connsiteY4" fmla="*/ 4817441 h 4841054"/>
              <a:gd name="connsiteX5" fmla="*/ 2155744 w 4205154"/>
              <a:gd name="connsiteY5" fmla="*/ 4829895 h 4841054"/>
              <a:gd name="connsiteX6" fmla="*/ 2060273 w 4205154"/>
              <a:gd name="connsiteY6" fmla="*/ 4817441 h 4841054"/>
              <a:gd name="connsiteX7" fmla="*/ 13770 w 4205154"/>
              <a:gd name="connsiteY7" fmla="*/ 2460395 h 4841054"/>
              <a:gd name="connsiteX8" fmla="*/ 13770 w 4205154"/>
              <a:gd name="connsiteY8" fmla="*/ 2389819 h 4841054"/>
              <a:gd name="connsiteX9" fmla="*/ 2060273 w 4205154"/>
              <a:gd name="connsiteY9" fmla="*/ 23951 h 4841054"/>
              <a:gd name="connsiteX10" fmla="*/ 2076185 w 4205154"/>
              <a:gd name="connsiteY10" fmla="*/ 10978 h 4841054"/>
              <a:gd name="connsiteX11" fmla="*/ 2126598 w 4205154"/>
              <a:gd name="connsiteY11" fmla="*/ 729 h 4841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05154" h="4841054">
                <a:moveTo>
                  <a:pt x="2126598" y="729"/>
                </a:moveTo>
                <a:cubicBezTo>
                  <a:pt x="2143810" y="3064"/>
                  <a:pt x="2160028" y="10978"/>
                  <a:pt x="2171044" y="23951"/>
                </a:cubicBezTo>
                <a:lnTo>
                  <a:pt x="4191844" y="2385667"/>
                </a:lnTo>
                <a:cubicBezTo>
                  <a:pt x="4209591" y="2406425"/>
                  <a:pt x="4209591" y="2434967"/>
                  <a:pt x="4191844" y="2455725"/>
                </a:cubicBezTo>
                <a:lnTo>
                  <a:pt x="2170432" y="4817441"/>
                </a:lnTo>
                <a:cubicBezTo>
                  <a:pt x="2166148" y="4822111"/>
                  <a:pt x="2161252" y="4826263"/>
                  <a:pt x="2155744" y="4829895"/>
                </a:cubicBezTo>
                <a:cubicBezTo>
                  <a:pt x="2125145" y="4848577"/>
                  <a:pt x="2082305" y="4843388"/>
                  <a:pt x="2060273" y="4817441"/>
                </a:cubicBezTo>
                <a:lnTo>
                  <a:pt x="13770" y="2460395"/>
                </a:lnTo>
                <a:cubicBezTo>
                  <a:pt x="-4590" y="2439637"/>
                  <a:pt x="-4590" y="2411095"/>
                  <a:pt x="13770" y="2389819"/>
                </a:cubicBezTo>
                <a:lnTo>
                  <a:pt x="2060273" y="23951"/>
                </a:lnTo>
                <a:cubicBezTo>
                  <a:pt x="2065169" y="19281"/>
                  <a:pt x="2070065" y="14610"/>
                  <a:pt x="2076185" y="10978"/>
                </a:cubicBezTo>
                <a:cubicBezTo>
                  <a:pt x="2091179" y="1637"/>
                  <a:pt x="2109386" y="-1606"/>
                  <a:pt x="2126598" y="729"/>
                </a:cubicBezTo>
                <a:close/>
              </a:path>
            </a:pathLst>
          </a:custGeom>
          <a:solidFill>
            <a:schemeClr val="tx2"/>
          </a:solidFill>
        </p:spPr>
        <p:txBody>
          <a:bodyPr wrap="square" anchor="ctr">
            <a:noAutofit/>
          </a:bodyPr>
          <a:lstStyle>
            <a:lvl1pPr marL="0" indent="0" algn="ctr">
              <a:buNone/>
              <a:defRPr b="0" i="0">
                <a:latin typeface="Palatino Linotype" panose="02040502050505030304" pitchFamily="18" charset="0"/>
              </a:defRPr>
            </a:lvl1pPr>
          </a:lstStyle>
          <a:p>
            <a:r>
              <a:rPr lang="en-US" dirty="0"/>
              <a:t>Click icon to add image</a:t>
            </a:r>
          </a:p>
        </p:txBody>
      </p:sp>
      <p:sp>
        <p:nvSpPr>
          <p:cNvPr id="15" name="Text Placeholder 46">
            <a:extLst>
              <a:ext uri="{FF2B5EF4-FFF2-40B4-BE49-F238E27FC236}">
                <a16:creationId xmlns:a16="http://schemas.microsoft.com/office/drawing/2014/main" id="{9B99DCD6-7C95-0249-97B2-FF8D3FAEFA61}"/>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bg1"/>
                </a:solidFill>
                <a:latin typeface="Palatino Linotype" panose="02040502050505030304" pitchFamily="18" charset="0"/>
              </a:defRPr>
            </a:lvl1pPr>
          </a:lstStyle>
          <a:p>
            <a:pPr lvl="0"/>
            <a:r>
              <a:rPr lang="en-US" dirty="0"/>
              <a:t>Type here to enter the presentation section name.</a:t>
            </a:r>
          </a:p>
        </p:txBody>
      </p:sp>
      <p:sp>
        <p:nvSpPr>
          <p:cNvPr id="17" name="TextBox 16">
            <a:extLst>
              <a:ext uri="{FF2B5EF4-FFF2-40B4-BE49-F238E27FC236}">
                <a16:creationId xmlns:a16="http://schemas.microsoft.com/office/drawing/2014/main" id="{C3BF9A43-07A4-BF4F-A9FB-B3960B7C1A29}"/>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p>
          <a:p>
            <a:pPr algn="l"/>
            <a:r>
              <a:rPr lang="en-US" sz="800" b="0" i="0" dirty="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White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Diamond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Right-side Body Copy</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20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
        <p:nvSpPr>
          <p:cNvPr id="18" name="Title 5">
            <a:extLst>
              <a:ext uri="{FF2B5EF4-FFF2-40B4-BE49-F238E27FC236}">
                <a16:creationId xmlns:a16="http://schemas.microsoft.com/office/drawing/2014/main" id="{07F0080C-B91E-3443-ABB7-375D2217DA2E}"/>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Palatino Linotype" panose="02040502050505030304"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34244755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Split Statement Slide | Diamond Frame Only">
    <p:bg>
      <p:bgPr>
        <a:solidFill>
          <a:schemeClr val="accent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70FECC8-9761-294E-9897-F7C97B6D591F}"/>
              </a:ext>
            </a:extLst>
          </p:cNvPr>
          <p:cNvSpPr/>
          <p:nvPr userDrawn="1"/>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Palatino Linotype" panose="02040502050505030304" pitchFamily="18" charset="0"/>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Palatino Linotype" panose="02040502050505030304" pitchFamily="18" charset="0"/>
              </a:defRPr>
            </a:lvl1pPr>
          </a:lstStyle>
          <a:p>
            <a:r>
              <a:rPr lang="en-US"/>
              <a:t>©2022 Girl Scouts of the USA. All Rights Reserved.  Not for public distribution.</a:t>
            </a:r>
            <a:endParaRPr lang="en-US" dirty="0"/>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Split Statement Slide w/ Image - Diamond Frame - No Shape</a:t>
            </a:r>
          </a:p>
        </p:txBody>
      </p:sp>
      <p:sp>
        <p:nvSpPr>
          <p:cNvPr id="12" name="Picture Placeholder 9">
            <a:extLst>
              <a:ext uri="{FF2B5EF4-FFF2-40B4-BE49-F238E27FC236}">
                <a16:creationId xmlns:a16="http://schemas.microsoft.com/office/drawing/2014/main" id="{DDE020D4-E164-5846-AB56-5D6E72FD1599}"/>
              </a:ext>
            </a:extLst>
          </p:cNvPr>
          <p:cNvSpPr>
            <a:spLocks noGrp="1"/>
          </p:cNvSpPr>
          <p:nvPr>
            <p:ph type="pic" sz="quarter" idx="21" hasCustomPrompt="1"/>
          </p:nvPr>
        </p:nvSpPr>
        <p:spPr>
          <a:xfrm>
            <a:off x="183423" y="459486"/>
            <a:ext cx="4224528" cy="4224528"/>
          </a:xfrm>
          <a:custGeom>
            <a:avLst/>
            <a:gdLst>
              <a:gd name="connsiteX0" fmla="*/ 2126598 w 4205154"/>
              <a:gd name="connsiteY0" fmla="*/ 729 h 4841054"/>
              <a:gd name="connsiteX1" fmla="*/ 2171044 w 4205154"/>
              <a:gd name="connsiteY1" fmla="*/ 23951 h 4841054"/>
              <a:gd name="connsiteX2" fmla="*/ 4191844 w 4205154"/>
              <a:gd name="connsiteY2" fmla="*/ 2385667 h 4841054"/>
              <a:gd name="connsiteX3" fmla="*/ 4191844 w 4205154"/>
              <a:gd name="connsiteY3" fmla="*/ 2455725 h 4841054"/>
              <a:gd name="connsiteX4" fmla="*/ 2170432 w 4205154"/>
              <a:gd name="connsiteY4" fmla="*/ 4817441 h 4841054"/>
              <a:gd name="connsiteX5" fmla="*/ 2155744 w 4205154"/>
              <a:gd name="connsiteY5" fmla="*/ 4829895 h 4841054"/>
              <a:gd name="connsiteX6" fmla="*/ 2060273 w 4205154"/>
              <a:gd name="connsiteY6" fmla="*/ 4817441 h 4841054"/>
              <a:gd name="connsiteX7" fmla="*/ 13770 w 4205154"/>
              <a:gd name="connsiteY7" fmla="*/ 2460395 h 4841054"/>
              <a:gd name="connsiteX8" fmla="*/ 13770 w 4205154"/>
              <a:gd name="connsiteY8" fmla="*/ 2389819 h 4841054"/>
              <a:gd name="connsiteX9" fmla="*/ 2060273 w 4205154"/>
              <a:gd name="connsiteY9" fmla="*/ 23951 h 4841054"/>
              <a:gd name="connsiteX10" fmla="*/ 2076185 w 4205154"/>
              <a:gd name="connsiteY10" fmla="*/ 10978 h 4841054"/>
              <a:gd name="connsiteX11" fmla="*/ 2126598 w 4205154"/>
              <a:gd name="connsiteY11" fmla="*/ 729 h 4841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05154" h="4841054">
                <a:moveTo>
                  <a:pt x="2126598" y="729"/>
                </a:moveTo>
                <a:cubicBezTo>
                  <a:pt x="2143810" y="3064"/>
                  <a:pt x="2160028" y="10978"/>
                  <a:pt x="2171044" y="23951"/>
                </a:cubicBezTo>
                <a:lnTo>
                  <a:pt x="4191844" y="2385667"/>
                </a:lnTo>
                <a:cubicBezTo>
                  <a:pt x="4209591" y="2406425"/>
                  <a:pt x="4209591" y="2434967"/>
                  <a:pt x="4191844" y="2455725"/>
                </a:cubicBezTo>
                <a:lnTo>
                  <a:pt x="2170432" y="4817441"/>
                </a:lnTo>
                <a:cubicBezTo>
                  <a:pt x="2166148" y="4822111"/>
                  <a:pt x="2161252" y="4826263"/>
                  <a:pt x="2155744" y="4829895"/>
                </a:cubicBezTo>
                <a:cubicBezTo>
                  <a:pt x="2125145" y="4848577"/>
                  <a:pt x="2082305" y="4843388"/>
                  <a:pt x="2060273" y="4817441"/>
                </a:cubicBezTo>
                <a:lnTo>
                  <a:pt x="13770" y="2460395"/>
                </a:lnTo>
                <a:cubicBezTo>
                  <a:pt x="-4590" y="2439637"/>
                  <a:pt x="-4590" y="2411095"/>
                  <a:pt x="13770" y="2389819"/>
                </a:cubicBezTo>
                <a:lnTo>
                  <a:pt x="2060273" y="23951"/>
                </a:lnTo>
                <a:cubicBezTo>
                  <a:pt x="2065169" y="19281"/>
                  <a:pt x="2070065" y="14610"/>
                  <a:pt x="2076185" y="10978"/>
                </a:cubicBezTo>
                <a:cubicBezTo>
                  <a:pt x="2091179" y="1637"/>
                  <a:pt x="2109386" y="-1606"/>
                  <a:pt x="2126598" y="729"/>
                </a:cubicBezTo>
                <a:close/>
              </a:path>
            </a:pathLst>
          </a:custGeom>
          <a:solidFill>
            <a:schemeClr val="tx2"/>
          </a:solidFill>
        </p:spPr>
        <p:txBody>
          <a:bodyPr wrap="square" anchor="ctr">
            <a:noAutofit/>
          </a:bodyPr>
          <a:lstStyle>
            <a:lvl1pPr marL="0" indent="0" algn="ctr">
              <a:buNone/>
              <a:defRPr b="0" i="0">
                <a:latin typeface="Palatino Linotype" panose="02040502050505030304" pitchFamily="18" charset="0"/>
              </a:defRPr>
            </a:lvl1pPr>
          </a:lstStyle>
          <a:p>
            <a:r>
              <a:rPr lang="en-US" dirty="0"/>
              <a:t>Click icon to add image</a:t>
            </a:r>
          </a:p>
        </p:txBody>
      </p:sp>
      <p:sp>
        <p:nvSpPr>
          <p:cNvPr id="13" name="Text Placeholder 46">
            <a:extLst>
              <a:ext uri="{FF2B5EF4-FFF2-40B4-BE49-F238E27FC236}">
                <a16:creationId xmlns:a16="http://schemas.microsoft.com/office/drawing/2014/main" id="{D9EF8B5C-EE08-8647-83F6-88462427841C}"/>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bg1"/>
                </a:solidFill>
                <a:latin typeface="Palatino Linotype" panose="02040502050505030304" pitchFamily="18" charset="0"/>
              </a:defRPr>
            </a:lvl1pPr>
          </a:lstStyle>
          <a:p>
            <a:pPr lvl="0"/>
            <a:r>
              <a:rPr lang="en-US" dirty="0"/>
              <a:t>Type here to enter the presentation section name.</a:t>
            </a:r>
          </a:p>
        </p:txBody>
      </p:sp>
      <p:sp>
        <p:nvSpPr>
          <p:cNvPr id="15" name="TextBox 14">
            <a:extLst>
              <a:ext uri="{FF2B5EF4-FFF2-40B4-BE49-F238E27FC236}">
                <a16:creationId xmlns:a16="http://schemas.microsoft.com/office/drawing/2014/main" id="{78DF36FD-922B-C644-A709-E9B110358B58}"/>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p>
          <a:p>
            <a:pPr algn="l"/>
            <a:r>
              <a:rPr lang="en-US" sz="800" b="0" i="0" dirty="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White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Diamond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Right-side Body Copy</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20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
        <p:nvSpPr>
          <p:cNvPr id="16" name="Title 5">
            <a:extLst>
              <a:ext uri="{FF2B5EF4-FFF2-40B4-BE49-F238E27FC236}">
                <a16:creationId xmlns:a16="http://schemas.microsoft.com/office/drawing/2014/main" id="{5FD18AE9-9E7D-734E-B7D2-8D75A5A8EF7E}"/>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Palatino Linotype" panose="02040502050505030304"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37286017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Cover - Light Photo - Full Bleed">
    <p:bg>
      <p:bgPr>
        <a:solidFill>
          <a:schemeClr val="accent1"/>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18D400E3-F6F2-A34E-B550-7BA146321C11}"/>
              </a:ext>
            </a:extLst>
          </p:cNvPr>
          <p:cNvPicPr>
            <a:picLocks noChangeAspect="1"/>
          </p:cNvPicPr>
          <p:nvPr userDrawn="1"/>
        </p:nvPicPr>
        <p:blipFill rotWithShape="1">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t="14769" b="13495"/>
          <a:stretch/>
        </p:blipFill>
        <p:spPr>
          <a:xfrm>
            <a:off x="190500" y="1945758"/>
            <a:ext cx="4218590" cy="3026292"/>
          </a:xfrm>
          <a:prstGeom prst="rect">
            <a:avLst/>
          </a:prstGeom>
        </p:spPr>
      </p:pic>
      <p:sp>
        <p:nvSpPr>
          <p:cNvPr id="14" name="Rectangle 13">
            <a:extLst>
              <a:ext uri="{FF2B5EF4-FFF2-40B4-BE49-F238E27FC236}">
                <a16:creationId xmlns:a16="http://schemas.microsoft.com/office/drawing/2014/main" id="{B0528901-C157-AF46-A693-27C8080A27E6}"/>
              </a:ext>
            </a:extLst>
          </p:cNvPr>
          <p:cNvSpPr/>
          <p:nvPr userDrawn="1"/>
        </p:nvSpPr>
        <p:spPr>
          <a:xfrm>
            <a:off x="457200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15" name="Rectangle 14">
            <a:extLst>
              <a:ext uri="{FF2B5EF4-FFF2-40B4-BE49-F238E27FC236}">
                <a16:creationId xmlns:a16="http://schemas.microsoft.com/office/drawing/2014/main" id="{61A8046B-DFC8-2145-94FA-4A86A74443C3}"/>
              </a:ext>
            </a:extLst>
          </p:cNvPr>
          <p:cNvSpPr/>
          <p:nvPr userDrawn="1"/>
        </p:nvSpPr>
        <p:spPr>
          <a:xfrm>
            <a:off x="0" y="0"/>
            <a:ext cx="4572000" cy="1828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38" name="Footer Placeholder 37">
            <a:extLst>
              <a:ext uri="{FF2B5EF4-FFF2-40B4-BE49-F238E27FC236}">
                <a16:creationId xmlns:a16="http://schemas.microsoft.com/office/drawing/2014/main" id="{113593E4-629E-9A43-93AB-AC8CB1C1DBFD}"/>
              </a:ext>
            </a:extLst>
          </p:cNvPr>
          <p:cNvSpPr>
            <a:spLocks noGrp="1"/>
          </p:cNvSpPr>
          <p:nvPr>
            <p:ph type="ftr" sz="quarter" idx="11"/>
          </p:nvPr>
        </p:nvSpPr>
        <p:spPr/>
        <p:txBody>
          <a:bodyPr/>
          <a:lstStyle>
            <a:lvl1pPr>
              <a:defRPr b="0" i="0">
                <a:solidFill>
                  <a:schemeClr val="tx1"/>
                </a:solidFill>
                <a:latin typeface="Palatino Linotype" panose="02040502050505030304" pitchFamily="18" charset="0"/>
              </a:defRPr>
            </a:lvl1pPr>
          </a:lstStyle>
          <a:p>
            <a:r>
              <a:rPr lang="en-US"/>
              <a:t>©2022 Girl Scouts of the USA. All Rights Reserved.  Not for public distribution.</a:t>
            </a:r>
            <a:endParaRPr lang="en-US" dirty="0"/>
          </a:p>
        </p:txBody>
      </p:sp>
      <p:sp>
        <p:nvSpPr>
          <p:cNvPr id="4" name="Rounded Rectangle 3">
            <a:extLst>
              <a:ext uri="{FF2B5EF4-FFF2-40B4-BE49-F238E27FC236}">
                <a16:creationId xmlns:a16="http://schemas.microsoft.com/office/drawing/2014/main" id="{DD9FDBE9-E973-F943-BD3F-ECEEBC521C6A}"/>
              </a:ext>
            </a:extLst>
          </p:cNvPr>
          <p:cNvSpPr/>
          <p:nvPr userDrawn="1"/>
        </p:nvSpPr>
        <p:spPr>
          <a:xfrm>
            <a:off x="190500" y="171450"/>
            <a:ext cx="4229100" cy="1467779"/>
          </a:xfrm>
          <a:prstGeom prst="roundRect">
            <a:avLst>
              <a:gd name="adj" fmla="val 603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Palatino Linotype" panose="02040502050505030304" pitchFamily="18" charset="0"/>
            </a:endParaRPr>
          </a:p>
        </p:txBody>
      </p:sp>
      <p:sp>
        <p:nvSpPr>
          <p:cNvPr id="20" name="Title 11">
            <a:extLst>
              <a:ext uri="{FF2B5EF4-FFF2-40B4-BE49-F238E27FC236}">
                <a16:creationId xmlns:a16="http://schemas.microsoft.com/office/drawing/2014/main" id="{D6F6795D-858E-D241-920D-F697B9E1CD87}"/>
              </a:ext>
            </a:extLst>
          </p:cNvPr>
          <p:cNvSpPr>
            <a:spLocks noGrp="1"/>
          </p:cNvSpPr>
          <p:nvPr>
            <p:ph type="title" hasCustomPrompt="1"/>
          </p:nvPr>
        </p:nvSpPr>
        <p:spPr>
          <a:xfrm>
            <a:off x="180326" y="2254597"/>
            <a:ext cx="4229100" cy="1138793"/>
          </a:xfrm>
        </p:spPr>
        <p:txBody>
          <a:bodyPr anchor="b"/>
          <a:lstStyle>
            <a:lvl1pPr algn="ctr">
              <a:lnSpc>
                <a:spcPct val="100000"/>
              </a:lnSpc>
              <a:defRPr sz="2400" b="0" i="0">
                <a:solidFill>
                  <a:schemeClr val="tx1"/>
                </a:solidFill>
                <a:latin typeface="Palatino Linotype" panose="02040502050505030304" pitchFamily="18" charset="0"/>
              </a:defRPr>
            </a:lvl1pPr>
          </a:lstStyle>
          <a:p>
            <a:r>
              <a:rPr lang="en-US" dirty="0"/>
              <a:t>Type Here to Enter a</a:t>
            </a:r>
            <a:br>
              <a:rPr lang="en-US" dirty="0"/>
            </a:br>
            <a:r>
              <a:rPr lang="en-US" dirty="0"/>
              <a:t>Multi-line Presentation Title</a:t>
            </a:r>
          </a:p>
        </p:txBody>
      </p:sp>
      <p:sp>
        <p:nvSpPr>
          <p:cNvPr id="21" name="Text Placeholder 46">
            <a:extLst>
              <a:ext uri="{FF2B5EF4-FFF2-40B4-BE49-F238E27FC236}">
                <a16:creationId xmlns:a16="http://schemas.microsoft.com/office/drawing/2014/main" id="{DB5573B8-5548-6E43-A2D2-1EB3567E4164}"/>
              </a:ext>
            </a:extLst>
          </p:cNvPr>
          <p:cNvSpPr>
            <a:spLocks noGrp="1"/>
          </p:cNvSpPr>
          <p:nvPr>
            <p:ph type="body" sz="quarter" idx="15" hasCustomPrompt="1"/>
          </p:nvPr>
        </p:nvSpPr>
        <p:spPr>
          <a:xfrm>
            <a:off x="171646" y="3434367"/>
            <a:ext cx="4229100" cy="806147"/>
          </a:xfrm>
        </p:spPr>
        <p:txBody>
          <a:bodyPr lIns="182880" rIns="182880" anchor="ctr">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baseline="0">
                <a:solidFill>
                  <a:schemeClr val="tx1"/>
                </a:solidFill>
                <a:latin typeface="Palatino Linotype" panose="02040502050505030304" pitchFamily="18" charset="0"/>
              </a:defRPr>
            </a:lvl1pPr>
          </a:lstStyle>
          <a:p>
            <a:pPr lvl="0"/>
            <a:r>
              <a:rPr lang="en-US" dirty="0"/>
              <a:t>Type here to enter a multi-line cover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3" name="Picture Placeholder 8">
            <a:extLst>
              <a:ext uri="{FF2B5EF4-FFF2-40B4-BE49-F238E27FC236}">
                <a16:creationId xmlns:a16="http://schemas.microsoft.com/office/drawing/2014/main" id="{6BF231C8-F70F-9D4D-9D5E-9484E203943C}"/>
              </a:ext>
            </a:extLst>
          </p:cNvPr>
          <p:cNvSpPr>
            <a:spLocks noGrp="1"/>
          </p:cNvSpPr>
          <p:nvPr>
            <p:ph type="pic" sz="quarter" idx="21" hasCustomPrompt="1"/>
          </p:nvPr>
        </p:nvSpPr>
        <p:spPr>
          <a:xfrm>
            <a:off x="4670424" y="171450"/>
            <a:ext cx="4222751" cy="4794910"/>
          </a:xfrm>
          <a:custGeom>
            <a:avLst/>
            <a:gdLst>
              <a:gd name="connsiteX0" fmla="*/ 1449285 w 4222751"/>
              <a:gd name="connsiteY0" fmla="*/ 0 h 4794910"/>
              <a:gd name="connsiteX1" fmla="*/ 2438400 w 4222751"/>
              <a:gd name="connsiteY1" fmla="*/ 0 h 4794910"/>
              <a:gd name="connsiteX2" fmla="*/ 2438400 w 4222751"/>
              <a:gd name="connsiteY2" fmla="*/ 1653 h 4794910"/>
              <a:gd name="connsiteX3" fmla="*/ 2773466 w 4222751"/>
              <a:gd name="connsiteY3" fmla="*/ 1653 h 4794910"/>
              <a:gd name="connsiteX4" fmla="*/ 2907983 w 4222751"/>
              <a:gd name="connsiteY4" fmla="*/ 79191 h 4794910"/>
              <a:gd name="connsiteX5" fmla="*/ 4202045 w 4222751"/>
              <a:gd name="connsiteY5" fmla="*/ 2320743 h 4794910"/>
              <a:gd name="connsiteX6" fmla="*/ 4202045 w 4222751"/>
              <a:gd name="connsiteY6" fmla="*/ 2475819 h 4794910"/>
              <a:gd name="connsiteX7" fmla="*/ 2907395 w 4222751"/>
              <a:gd name="connsiteY7" fmla="*/ 4717372 h 4794910"/>
              <a:gd name="connsiteX8" fmla="*/ 2773466 w 4222751"/>
              <a:gd name="connsiteY8" fmla="*/ 4794910 h 4794910"/>
              <a:gd name="connsiteX9" fmla="*/ 1784351 w 4222751"/>
              <a:gd name="connsiteY9" fmla="*/ 4794910 h 4794910"/>
              <a:gd name="connsiteX10" fmla="*/ 1784351 w 4222751"/>
              <a:gd name="connsiteY10" fmla="*/ 4793257 h 4794910"/>
              <a:gd name="connsiteX11" fmla="*/ 1449285 w 4222751"/>
              <a:gd name="connsiteY11" fmla="*/ 4793257 h 4794910"/>
              <a:gd name="connsiteX12" fmla="*/ 1314768 w 4222751"/>
              <a:gd name="connsiteY12" fmla="*/ 4715719 h 4794910"/>
              <a:gd name="connsiteX13" fmla="*/ 20706 w 4222751"/>
              <a:gd name="connsiteY13" fmla="*/ 2474167 h 4794910"/>
              <a:gd name="connsiteX14" fmla="*/ 20706 w 4222751"/>
              <a:gd name="connsiteY14" fmla="*/ 2319091 h 4794910"/>
              <a:gd name="connsiteX15" fmla="*/ 1315356 w 4222751"/>
              <a:gd name="connsiteY15" fmla="*/ 77538 h 4794910"/>
              <a:gd name="connsiteX16" fmla="*/ 1449285 w 4222751"/>
              <a:gd name="connsiteY16" fmla="*/ 0 h 479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22751" h="4794910">
                <a:moveTo>
                  <a:pt x="1449285" y="0"/>
                </a:moveTo>
                <a:lnTo>
                  <a:pt x="2438400" y="0"/>
                </a:lnTo>
                <a:lnTo>
                  <a:pt x="2438400" y="1653"/>
                </a:lnTo>
                <a:lnTo>
                  <a:pt x="2773466" y="1653"/>
                </a:lnTo>
                <a:cubicBezTo>
                  <a:pt x="2828683" y="1653"/>
                  <a:pt x="2879787" y="31023"/>
                  <a:pt x="2907983" y="79191"/>
                </a:cubicBezTo>
                <a:lnTo>
                  <a:pt x="4202045" y="2320743"/>
                </a:lnTo>
                <a:cubicBezTo>
                  <a:pt x="4229653" y="2368911"/>
                  <a:pt x="4229653" y="2427652"/>
                  <a:pt x="4202045" y="2475819"/>
                </a:cubicBezTo>
                <a:lnTo>
                  <a:pt x="2907395" y="4717372"/>
                </a:lnTo>
                <a:cubicBezTo>
                  <a:pt x="2879787" y="4764952"/>
                  <a:pt x="2828683" y="4794910"/>
                  <a:pt x="2773466" y="4794910"/>
                </a:cubicBezTo>
                <a:lnTo>
                  <a:pt x="1784351" y="4794910"/>
                </a:lnTo>
                <a:lnTo>
                  <a:pt x="1784351" y="4793257"/>
                </a:lnTo>
                <a:lnTo>
                  <a:pt x="1449285" y="4793257"/>
                </a:lnTo>
                <a:cubicBezTo>
                  <a:pt x="1394068" y="4793257"/>
                  <a:pt x="1342964" y="4763887"/>
                  <a:pt x="1314768" y="4715719"/>
                </a:cubicBezTo>
                <a:lnTo>
                  <a:pt x="20706" y="2474167"/>
                </a:lnTo>
                <a:cubicBezTo>
                  <a:pt x="-6902" y="2425999"/>
                  <a:pt x="-6902" y="2367258"/>
                  <a:pt x="20706" y="2319091"/>
                </a:cubicBezTo>
                <a:lnTo>
                  <a:pt x="1315356" y="77538"/>
                </a:lnTo>
                <a:cubicBezTo>
                  <a:pt x="1342964" y="29958"/>
                  <a:pt x="1394068" y="0"/>
                  <a:pt x="1449285" y="0"/>
                </a:cubicBezTo>
                <a:close/>
              </a:path>
            </a:pathLst>
          </a:custGeom>
          <a:solidFill>
            <a:schemeClr val="tx2"/>
          </a:solidFill>
        </p:spPr>
        <p:txBody>
          <a:bodyPr wrap="square" anchor="ctr">
            <a:noAutofit/>
          </a:bodyPr>
          <a:lstStyle>
            <a:lvl1pPr marL="0" indent="0" algn="ctr">
              <a:buNone/>
              <a:defRPr/>
            </a:lvl1pPr>
          </a:lstStyle>
          <a:p>
            <a:r>
              <a:rPr lang="en-US" dirty="0"/>
              <a:t>Click icon to add image</a:t>
            </a:r>
          </a:p>
        </p:txBody>
      </p:sp>
      <p:sp>
        <p:nvSpPr>
          <p:cNvPr id="16" name="TextBox 15">
            <a:extLst>
              <a:ext uri="{FF2B5EF4-FFF2-40B4-BE49-F238E27FC236}">
                <a16:creationId xmlns:a16="http://schemas.microsoft.com/office/drawing/2014/main" id="{396EBA53-D3A4-EF4D-BAE3-428AA2949FBE}"/>
              </a:ext>
            </a:extLst>
          </p:cNvPr>
          <p:cNvSpPr txBox="1"/>
          <p:nvPr userDrawn="1"/>
        </p:nvSpPr>
        <p:spPr>
          <a:xfrm>
            <a:off x="131939" y="-853441"/>
            <a:ext cx="8801100" cy="85344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Slide Type:</a:t>
            </a:r>
          </a:p>
          <a:p>
            <a:pPr algn="ctr"/>
            <a:r>
              <a:rPr lang="en-US" sz="1600" b="0" i="0" dirty="0">
                <a:solidFill>
                  <a:srgbClr val="808080"/>
                </a:solidFill>
                <a:latin typeface="Palatino Linotype" panose="02040502050505030304" pitchFamily="18" charset="0"/>
              </a:rPr>
              <a:t>Front Cover Slide - Hexagon Frame</a:t>
            </a:r>
          </a:p>
        </p:txBody>
      </p:sp>
      <p:sp>
        <p:nvSpPr>
          <p:cNvPr id="17" name="TextBox 16">
            <a:extLst>
              <a:ext uri="{FF2B5EF4-FFF2-40B4-BE49-F238E27FC236}">
                <a16:creationId xmlns:a16="http://schemas.microsoft.com/office/drawing/2014/main" id="{C9283E24-F222-C04D-8B72-7D8E9C432BCC}"/>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p>
          <a:p>
            <a:pPr algn="l"/>
            <a:r>
              <a:rPr lang="en-US" sz="1000" b="0" i="0" dirty="0">
                <a:solidFill>
                  <a:srgbClr val="FF0000"/>
                </a:solidFill>
                <a:latin typeface="Palatino Linotype" panose="02040502050505030304" pitchFamily="18" charset="0"/>
              </a:rPr>
              <a:t>GSUSA Movement Logo</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FF0000"/>
                </a:solidFill>
                <a:effectLst/>
                <a:uLnTx/>
                <a:uFillTx/>
                <a:latin typeface="Palatino Linotype" panose="02040502050505030304" pitchFamily="18" charset="0"/>
                <a:ea typeface="+mn-ea"/>
                <a:cs typeface="+mn-cs"/>
              </a:rPr>
              <a:t>Service mark inclusion. Councils: You must replace the Movement service mark with your council service mark in the front and back cover slides.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FF0000"/>
                </a:solidFill>
                <a:effectLst/>
                <a:uLnTx/>
                <a:uFillTx/>
                <a:latin typeface="Palatino Linotype" panose="02040502050505030304" pitchFamily="18" charset="0"/>
                <a:ea typeface="+mn-ea"/>
                <a:cs typeface="+mn-cs"/>
              </a:rPr>
              <a:t>Make sure the the Movement Service mark or Council Lockup is in </a:t>
            </a:r>
            <a:r>
              <a:rPr kumimoji="0" lang="en-US" sz="1000" b="0" i="0" u="none" strike="noStrike" kern="1200" cap="none" spc="0" normalizeH="0" baseline="0" noProof="0" dirty="0">
                <a:ln>
                  <a:noFill/>
                </a:ln>
                <a:solidFill>
                  <a:schemeClr val="tx1"/>
                </a:solidFill>
                <a:effectLst/>
                <a:uLnTx/>
                <a:uFillTx/>
                <a:latin typeface="Palatino Linotype" panose="02040502050505030304" pitchFamily="18" charset="0"/>
                <a:ea typeface="+mn-ea"/>
                <a:cs typeface="+mn-cs"/>
              </a:rPr>
              <a:t>BLACK AND GREEN</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Right-side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Hexagon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Use crop tool to fit image to shape.</a:t>
            </a:r>
            <a:endParaRPr kumimoji="0" lang="en-US" sz="800" b="0" i="0" u="none" strike="noStrike" kern="1200" cap="none" spc="0" normalizeH="0" baseline="0" noProof="0" dirty="0">
              <a:ln>
                <a:noFill/>
              </a:ln>
              <a:solidFill>
                <a:srgbClr val="808080"/>
              </a:solidFill>
              <a:effectLst/>
              <a:uLnTx/>
              <a:uFillTx/>
              <a:latin typeface="Palatino Linotype" panose="02040502050505030304" pitchFamily="18" charset="0"/>
              <a:ea typeface="+mn-ea"/>
              <a:cs typeface="+mn-cs"/>
            </a:endParaRPr>
          </a:p>
          <a:p>
            <a:pPr marL="91440" indent="0" algn="l">
              <a:buFont typeface="Arial" panose="020B0604020202020204" pitchFamily="34" charset="0"/>
              <a:buNone/>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Centered</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Middle</a:t>
            </a:r>
          </a:p>
          <a:p>
            <a:pPr algn="l"/>
            <a:r>
              <a:rPr lang="en-US" sz="800" b="0" i="0" dirty="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Centered</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Middle</a:t>
            </a:r>
          </a:p>
          <a:p>
            <a:pPr marL="434332" lvl="1" indent="0" algn="l">
              <a:buFont typeface="Arial" panose="020B0604020202020204" pitchFamily="34" charset="0"/>
              <a:buNone/>
            </a:pPr>
            <a:endParaRPr lang="en-US" sz="800" b="0" i="0" dirty="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24247845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anim calcmode="lin" valueType="num">
                                      <p:cBhvr>
                                        <p:cTn id="8" dur="500" fill="hold"/>
                                        <p:tgtEl>
                                          <p:spTgt spid="20"/>
                                        </p:tgtEl>
                                        <p:attrNameLst>
                                          <p:attrName>ppt_x</p:attrName>
                                        </p:attrNameLst>
                                      </p:cBhvr>
                                      <p:tavLst>
                                        <p:tav tm="0">
                                          <p:val>
                                            <p:strVal val="#ppt_x"/>
                                          </p:val>
                                        </p:tav>
                                        <p:tav tm="100000">
                                          <p:val>
                                            <p:strVal val="#ppt_x"/>
                                          </p:val>
                                        </p:tav>
                                      </p:tavLst>
                                    </p:anim>
                                    <p:anim calcmode="lin" valueType="num">
                                      <p:cBhvr>
                                        <p:cTn id="9" dur="500" fill="hold"/>
                                        <p:tgtEl>
                                          <p:spTgt spid="20"/>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21">
                                            <p:txEl>
                                              <p:pRg st="0" end="0"/>
                                            </p:txEl>
                                          </p:spTgt>
                                        </p:tgtEl>
                                        <p:attrNameLst>
                                          <p:attrName>style.visibility</p:attrName>
                                        </p:attrNameLst>
                                      </p:cBhvr>
                                      <p:to>
                                        <p:strVal val="visible"/>
                                      </p:to>
                                    </p:set>
                                    <p:animEffect transition="in" filter="fade">
                                      <p:cBhvr>
                                        <p:cTn id="12" dur="500"/>
                                        <p:tgtEl>
                                          <p:spTgt spid="21">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build="p">
        <p:tmplLst>
          <p:tmpl lvl="1">
            <p:tnLst>
              <p:par>
                <p:cTn presetID="10" presetClass="entr" presetSubtype="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P spid="13" grpId="0" animBg="1"/>
    </p:bldLst>
  </p:timing>
  <p:extLst>
    <p:ext uri="{DCECCB84-F9BA-43D5-87BE-67443E8EF086}">
      <p15:sldGuideLst xmlns:p15="http://schemas.microsoft.com/office/powerpoint/2012/main"/>
    </p:ext>
  </p:extLs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Statement Slide w/ Image -Arch Frame">
    <p:bg>
      <p:bgPr>
        <a:solidFill>
          <a:schemeClr val="accent1"/>
        </a:solidFill>
        <a:effectLst/>
      </p:bgPr>
    </p:bg>
    <p:spTree>
      <p:nvGrpSpPr>
        <p:cNvPr id="1" name=""/>
        <p:cNvGrpSpPr/>
        <p:nvPr/>
      </p:nvGrpSpPr>
      <p:grpSpPr>
        <a:xfrm>
          <a:off x="0" y="0"/>
          <a:ext cx="0" cy="0"/>
          <a:chOff x="0" y="0"/>
          <a:chExt cx="0" cy="0"/>
        </a:xfrm>
      </p:grpSpPr>
      <p:sp>
        <p:nvSpPr>
          <p:cNvPr id="13" name="Freeform 12">
            <a:extLst>
              <a:ext uri="{FF2B5EF4-FFF2-40B4-BE49-F238E27FC236}">
                <a16:creationId xmlns:a16="http://schemas.microsoft.com/office/drawing/2014/main" id="{AB05C487-5046-3844-AB6C-A4FB6DD91C87}"/>
              </a:ext>
            </a:extLst>
          </p:cNvPr>
          <p:cNvSpPr/>
          <p:nvPr userDrawn="1"/>
        </p:nvSpPr>
        <p:spPr>
          <a:xfrm>
            <a:off x="4726978"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Palatino Linotype" panose="02040502050505030304" pitchFamily="18" charset="0"/>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Palatino Linotype" panose="02040502050505030304" pitchFamily="18" charset="0"/>
              </a:defRPr>
            </a:lvl1pPr>
          </a:lstStyle>
          <a:p>
            <a:r>
              <a:rPr lang="en-US"/>
              <a:t>©2022 Girl Scouts of the USA. All Rights Reserved.  Not for public distribution.</a:t>
            </a:r>
            <a:endParaRPr lang="en-US" dirty="0"/>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Statement Slide w/ Image - Arch Frame | Notched Shape</a:t>
            </a:r>
          </a:p>
        </p:txBody>
      </p:sp>
      <p:sp>
        <p:nvSpPr>
          <p:cNvPr id="12" name="Picture Placeholder 21">
            <a:extLst>
              <a:ext uri="{FF2B5EF4-FFF2-40B4-BE49-F238E27FC236}">
                <a16:creationId xmlns:a16="http://schemas.microsoft.com/office/drawing/2014/main" id="{E1D588DC-1006-DE47-8DF4-9DBACAF67F97}"/>
              </a:ext>
            </a:extLst>
          </p:cNvPr>
          <p:cNvSpPr>
            <a:spLocks noGrp="1"/>
          </p:cNvSpPr>
          <p:nvPr>
            <p:ph type="pic" sz="quarter" idx="18" hasCustomPrompt="1"/>
          </p:nvPr>
        </p:nvSpPr>
        <p:spPr>
          <a:xfrm>
            <a:off x="190500" y="428624"/>
            <a:ext cx="4229101" cy="4286251"/>
          </a:xfrm>
          <a:custGeom>
            <a:avLst/>
            <a:gdLst>
              <a:gd name="connsiteX0" fmla="*/ 2819401 w 5638801"/>
              <a:gd name="connsiteY0" fmla="*/ 0 h 5715001"/>
              <a:gd name="connsiteX1" fmla="*/ 5638801 w 5638801"/>
              <a:gd name="connsiteY1" fmla="*/ 2819401 h 5715001"/>
              <a:gd name="connsiteX2" fmla="*/ 5638801 w 5638801"/>
              <a:gd name="connsiteY2" fmla="*/ 3344780 h 5715001"/>
              <a:gd name="connsiteX3" fmla="*/ 5638801 w 5638801"/>
              <a:gd name="connsiteY3" fmla="*/ 3469578 h 5715001"/>
              <a:gd name="connsiteX4" fmla="*/ 5638801 w 5638801"/>
              <a:gd name="connsiteY4" fmla="*/ 4796589 h 5715001"/>
              <a:gd name="connsiteX5" fmla="*/ 5638801 w 5638801"/>
              <a:gd name="connsiteY5" fmla="*/ 4908883 h 5715001"/>
              <a:gd name="connsiteX6" fmla="*/ 5638801 w 5638801"/>
              <a:gd name="connsiteY6" fmla="*/ 5558355 h 5715001"/>
              <a:gd name="connsiteX7" fmla="*/ 5482155 w 5638801"/>
              <a:gd name="connsiteY7" fmla="*/ 5715001 h 5715001"/>
              <a:gd name="connsiteX8" fmla="*/ 156646 w 5638801"/>
              <a:gd name="connsiteY8" fmla="*/ 5715001 h 5715001"/>
              <a:gd name="connsiteX9" fmla="*/ 0 w 5638801"/>
              <a:gd name="connsiteY9" fmla="*/ 5558355 h 5715001"/>
              <a:gd name="connsiteX10" fmla="*/ 0 w 5638801"/>
              <a:gd name="connsiteY10" fmla="*/ 4908883 h 5715001"/>
              <a:gd name="connsiteX11" fmla="*/ 0 w 5638801"/>
              <a:gd name="connsiteY11" fmla="*/ 4796589 h 5715001"/>
              <a:gd name="connsiteX12" fmla="*/ 0 w 5638801"/>
              <a:gd name="connsiteY12" fmla="*/ 3469578 h 5715001"/>
              <a:gd name="connsiteX13" fmla="*/ 0 w 5638801"/>
              <a:gd name="connsiteY13" fmla="*/ 3344780 h 5715001"/>
              <a:gd name="connsiteX14" fmla="*/ 0 w 5638801"/>
              <a:gd name="connsiteY14" fmla="*/ 2819401 h 5715001"/>
              <a:gd name="connsiteX15" fmla="*/ 2819401 w 5638801"/>
              <a:gd name="connsiteY15" fmla="*/ 0 h 571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38801" h="5715001">
                <a:moveTo>
                  <a:pt x="2819401" y="0"/>
                </a:moveTo>
                <a:cubicBezTo>
                  <a:pt x="4376512" y="0"/>
                  <a:pt x="5638801" y="1262289"/>
                  <a:pt x="5638801" y="2819401"/>
                </a:cubicBezTo>
                <a:lnTo>
                  <a:pt x="5638801" y="3344780"/>
                </a:lnTo>
                <a:lnTo>
                  <a:pt x="5638801" y="3469578"/>
                </a:lnTo>
                <a:lnTo>
                  <a:pt x="5638801" y="4796589"/>
                </a:lnTo>
                <a:lnTo>
                  <a:pt x="5638801" y="4908883"/>
                </a:lnTo>
                <a:lnTo>
                  <a:pt x="5638801" y="5558355"/>
                </a:lnTo>
                <a:cubicBezTo>
                  <a:pt x="5638801" y="5644869"/>
                  <a:pt x="5568669" y="5715001"/>
                  <a:pt x="5482155" y="5715001"/>
                </a:cubicBezTo>
                <a:lnTo>
                  <a:pt x="156646" y="5715001"/>
                </a:lnTo>
                <a:cubicBezTo>
                  <a:pt x="70133" y="5715001"/>
                  <a:pt x="0" y="5644869"/>
                  <a:pt x="0" y="5558355"/>
                </a:cubicBezTo>
                <a:lnTo>
                  <a:pt x="0" y="4908883"/>
                </a:lnTo>
                <a:lnTo>
                  <a:pt x="0" y="4796589"/>
                </a:lnTo>
                <a:lnTo>
                  <a:pt x="0" y="3469578"/>
                </a:lnTo>
                <a:lnTo>
                  <a:pt x="0" y="3344780"/>
                </a:lnTo>
                <a:lnTo>
                  <a:pt x="0" y="2819401"/>
                </a:lnTo>
                <a:cubicBezTo>
                  <a:pt x="0" y="1262289"/>
                  <a:pt x="1262289" y="0"/>
                  <a:pt x="2819401"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b="0" i="0">
                <a:latin typeface="Palatino Linotype" panose="02040502050505030304" pitchFamily="18" charset="0"/>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image</a:t>
            </a:r>
          </a:p>
        </p:txBody>
      </p:sp>
      <p:sp>
        <p:nvSpPr>
          <p:cNvPr id="16" name="TextBox 15">
            <a:extLst>
              <a:ext uri="{FF2B5EF4-FFF2-40B4-BE49-F238E27FC236}">
                <a16:creationId xmlns:a16="http://schemas.microsoft.com/office/drawing/2014/main" id="{0188A89C-8523-A544-83D9-83CA8E74C48B}"/>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p>
          <a:p>
            <a:pPr algn="l"/>
            <a:r>
              <a:rPr lang="en-US" sz="800" b="0" i="0" dirty="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Arch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Right-side Body Copy</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20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
        <p:nvSpPr>
          <p:cNvPr id="17" name="Title 5">
            <a:extLst>
              <a:ext uri="{FF2B5EF4-FFF2-40B4-BE49-F238E27FC236}">
                <a16:creationId xmlns:a16="http://schemas.microsoft.com/office/drawing/2014/main" id="{2393E6E6-3E93-9144-A1A4-84334E675592}"/>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Palatino Linotype" panose="02040502050505030304"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0" name="Text Placeholder 46">
            <a:extLst>
              <a:ext uri="{FF2B5EF4-FFF2-40B4-BE49-F238E27FC236}">
                <a16:creationId xmlns:a16="http://schemas.microsoft.com/office/drawing/2014/main" id="{B97D96AC-65B9-5145-A328-B6C9C00D5E68}"/>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Palatino Linotype" panose="02040502050505030304"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4567278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Statement Slide w/ Image -Arch Frame v2">
    <p:bg>
      <p:bgPr>
        <a:solidFill>
          <a:schemeClr val="accent1"/>
        </a:solidFill>
        <a:effectLst/>
      </p:bgPr>
    </p:bg>
    <p:spTree>
      <p:nvGrpSpPr>
        <p:cNvPr id="1" name=""/>
        <p:cNvGrpSpPr/>
        <p:nvPr/>
      </p:nvGrpSpPr>
      <p:grpSpPr>
        <a:xfrm>
          <a:off x="0" y="0"/>
          <a:ext cx="0" cy="0"/>
          <a:chOff x="0" y="0"/>
          <a:chExt cx="0" cy="0"/>
        </a:xfrm>
      </p:grpSpPr>
      <p:sp>
        <p:nvSpPr>
          <p:cNvPr id="13" name="Freeform 12">
            <a:extLst>
              <a:ext uri="{FF2B5EF4-FFF2-40B4-BE49-F238E27FC236}">
                <a16:creationId xmlns:a16="http://schemas.microsoft.com/office/drawing/2014/main" id="{AB05C487-5046-3844-AB6C-A4FB6DD91C87}"/>
              </a:ext>
            </a:extLst>
          </p:cNvPr>
          <p:cNvSpPr/>
          <p:nvPr userDrawn="1"/>
        </p:nvSpPr>
        <p:spPr>
          <a:xfrm>
            <a:off x="193078"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Palatino Linotype" panose="02040502050505030304" pitchFamily="18" charset="0"/>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Palatino Linotype" panose="02040502050505030304" pitchFamily="18" charset="0"/>
              </a:defRPr>
            </a:lvl1pPr>
          </a:lstStyle>
          <a:p>
            <a:r>
              <a:rPr lang="en-US"/>
              <a:t>©2022 Girl Scouts of the USA. All Rights Reserved.  Not for public distribution.</a:t>
            </a:r>
            <a:endParaRPr lang="en-US" dirty="0"/>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Statement Slide w/ Image - Notched Shape | Arch Frame</a:t>
            </a:r>
          </a:p>
        </p:txBody>
      </p:sp>
      <p:sp>
        <p:nvSpPr>
          <p:cNvPr id="12" name="Picture Placeholder 21">
            <a:extLst>
              <a:ext uri="{FF2B5EF4-FFF2-40B4-BE49-F238E27FC236}">
                <a16:creationId xmlns:a16="http://schemas.microsoft.com/office/drawing/2014/main" id="{E1D588DC-1006-DE47-8DF4-9DBACAF67F97}"/>
              </a:ext>
            </a:extLst>
          </p:cNvPr>
          <p:cNvSpPr>
            <a:spLocks noGrp="1"/>
          </p:cNvSpPr>
          <p:nvPr>
            <p:ph type="pic" sz="quarter" idx="18" hasCustomPrompt="1"/>
          </p:nvPr>
        </p:nvSpPr>
        <p:spPr>
          <a:xfrm>
            <a:off x="4743449" y="428624"/>
            <a:ext cx="4229101" cy="4286251"/>
          </a:xfrm>
          <a:custGeom>
            <a:avLst/>
            <a:gdLst>
              <a:gd name="connsiteX0" fmla="*/ 2819401 w 5638801"/>
              <a:gd name="connsiteY0" fmla="*/ 0 h 5715001"/>
              <a:gd name="connsiteX1" fmla="*/ 5638801 w 5638801"/>
              <a:gd name="connsiteY1" fmla="*/ 2819401 h 5715001"/>
              <a:gd name="connsiteX2" fmla="*/ 5638801 w 5638801"/>
              <a:gd name="connsiteY2" fmla="*/ 3344780 h 5715001"/>
              <a:gd name="connsiteX3" fmla="*/ 5638801 w 5638801"/>
              <a:gd name="connsiteY3" fmla="*/ 3469578 h 5715001"/>
              <a:gd name="connsiteX4" fmla="*/ 5638801 w 5638801"/>
              <a:gd name="connsiteY4" fmla="*/ 4796589 h 5715001"/>
              <a:gd name="connsiteX5" fmla="*/ 5638801 w 5638801"/>
              <a:gd name="connsiteY5" fmla="*/ 4908883 h 5715001"/>
              <a:gd name="connsiteX6" fmla="*/ 5638801 w 5638801"/>
              <a:gd name="connsiteY6" fmla="*/ 5558355 h 5715001"/>
              <a:gd name="connsiteX7" fmla="*/ 5482155 w 5638801"/>
              <a:gd name="connsiteY7" fmla="*/ 5715001 h 5715001"/>
              <a:gd name="connsiteX8" fmla="*/ 156646 w 5638801"/>
              <a:gd name="connsiteY8" fmla="*/ 5715001 h 5715001"/>
              <a:gd name="connsiteX9" fmla="*/ 0 w 5638801"/>
              <a:gd name="connsiteY9" fmla="*/ 5558355 h 5715001"/>
              <a:gd name="connsiteX10" fmla="*/ 0 w 5638801"/>
              <a:gd name="connsiteY10" fmla="*/ 4908883 h 5715001"/>
              <a:gd name="connsiteX11" fmla="*/ 0 w 5638801"/>
              <a:gd name="connsiteY11" fmla="*/ 4796589 h 5715001"/>
              <a:gd name="connsiteX12" fmla="*/ 0 w 5638801"/>
              <a:gd name="connsiteY12" fmla="*/ 3469578 h 5715001"/>
              <a:gd name="connsiteX13" fmla="*/ 0 w 5638801"/>
              <a:gd name="connsiteY13" fmla="*/ 3344780 h 5715001"/>
              <a:gd name="connsiteX14" fmla="*/ 0 w 5638801"/>
              <a:gd name="connsiteY14" fmla="*/ 2819401 h 5715001"/>
              <a:gd name="connsiteX15" fmla="*/ 2819401 w 5638801"/>
              <a:gd name="connsiteY15" fmla="*/ 0 h 571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38801" h="5715001">
                <a:moveTo>
                  <a:pt x="2819401" y="0"/>
                </a:moveTo>
                <a:cubicBezTo>
                  <a:pt x="4376512" y="0"/>
                  <a:pt x="5638801" y="1262289"/>
                  <a:pt x="5638801" y="2819401"/>
                </a:cubicBezTo>
                <a:lnTo>
                  <a:pt x="5638801" y="3344780"/>
                </a:lnTo>
                <a:lnTo>
                  <a:pt x="5638801" y="3469578"/>
                </a:lnTo>
                <a:lnTo>
                  <a:pt x="5638801" y="4796589"/>
                </a:lnTo>
                <a:lnTo>
                  <a:pt x="5638801" y="4908883"/>
                </a:lnTo>
                <a:lnTo>
                  <a:pt x="5638801" y="5558355"/>
                </a:lnTo>
                <a:cubicBezTo>
                  <a:pt x="5638801" y="5644869"/>
                  <a:pt x="5568669" y="5715001"/>
                  <a:pt x="5482155" y="5715001"/>
                </a:cubicBezTo>
                <a:lnTo>
                  <a:pt x="156646" y="5715001"/>
                </a:lnTo>
                <a:cubicBezTo>
                  <a:pt x="70133" y="5715001"/>
                  <a:pt x="0" y="5644869"/>
                  <a:pt x="0" y="5558355"/>
                </a:cubicBezTo>
                <a:lnTo>
                  <a:pt x="0" y="4908883"/>
                </a:lnTo>
                <a:lnTo>
                  <a:pt x="0" y="4796589"/>
                </a:lnTo>
                <a:lnTo>
                  <a:pt x="0" y="3469578"/>
                </a:lnTo>
                <a:lnTo>
                  <a:pt x="0" y="3344780"/>
                </a:lnTo>
                <a:lnTo>
                  <a:pt x="0" y="2819401"/>
                </a:lnTo>
                <a:cubicBezTo>
                  <a:pt x="0" y="1262289"/>
                  <a:pt x="1262289" y="0"/>
                  <a:pt x="2819401"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b="0" i="0">
                <a:latin typeface="Palatino Linotype" panose="02040502050505030304" pitchFamily="18" charset="0"/>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image</a:t>
            </a:r>
          </a:p>
        </p:txBody>
      </p:sp>
      <p:sp>
        <p:nvSpPr>
          <p:cNvPr id="16" name="TextBox 15">
            <a:extLst>
              <a:ext uri="{FF2B5EF4-FFF2-40B4-BE49-F238E27FC236}">
                <a16:creationId xmlns:a16="http://schemas.microsoft.com/office/drawing/2014/main" id="{0188A89C-8523-A544-83D9-83CA8E74C48B}"/>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p>
          <a:p>
            <a:pPr algn="l"/>
            <a:r>
              <a:rPr lang="en-US" sz="800" b="0" i="0" dirty="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Arch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Right-side Body Copy</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20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
        <p:nvSpPr>
          <p:cNvPr id="17" name="Title 5">
            <a:extLst>
              <a:ext uri="{FF2B5EF4-FFF2-40B4-BE49-F238E27FC236}">
                <a16:creationId xmlns:a16="http://schemas.microsoft.com/office/drawing/2014/main" id="{2393E6E6-3E93-9144-A1A4-84334E675592}"/>
              </a:ext>
            </a:extLst>
          </p:cNvPr>
          <p:cNvSpPr>
            <a:spLocks noGrp="1"/>
          </p:cNvSpPr>
          <p:nvPr>
            <p:ph type="title" hasCustomPrompt="1"/>
          </p:nvPr>
        </p:nvSpPr>
        <p:spPr>
          <a:xfrm>
            <a:off x="2189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Palatino Linotype" panose="02040502050505030304"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0" name="Text Placeholder 46">
            <a:extLst>
              <a:ext uri="{FF2B5EF4-FFF2-40B4-BE49-F238E27FC236}">
                <a16:creationId xmlns:a16="http://schemas.microsoft.com/office/drawing/2014/main" id="{B97D96AC-65B9-5145-A328-B6C9C00D5E68}"/>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Palatino Linotype" panose="02040502050505030304"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38963741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Split Statement Slide w/ Image -Arch Frame">
    <p:bg>
      <p:bgPr>
        <a:solidFill>
          <a:schemeClr val="accent1"/>
        </a:solidFill>
        <a:effectLst/>
      </p:bgPr>
    </p:bg>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8B41187D-20F1-7A4F-8624-42D49B0B67A5}"/>
              </a:ext>
            </a:extLst>
          </p:cNvPr>
          <p:cNvSpPr/>
          <p:nvPr userDrawn="1"/>
        </p:nvSpPr>
        <p:spPr>
          <a:xfrm>
            <a:off x="4726978"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Palatino Linotype" panose="02040502050505030304" pitchFamily="18" charset="0"/>
            </a:endParaRPr>
          </a:p>
        </p:txBody>
      </p:sp>
      <p:sp>
        <p:nvSpPr>
          <p:cNvPr id="11" name="Rectangle 10">
            <a:extLst>
              <a:ext uri="{FF2B5EF4-FFF2-40B4-BE49-F238E27FC236}">
                <a16:creationId xmlns:a16="http://schemas.microsoft.com/office/drawing/2014/main" id="{F5C0FA62-D73D-4B43-82FB-AB562B7867E1}"/>
              </a:ext>
            </a:extLst>
          </p:cNvPr>
          <p:cNvSpPr/>
          <p:nvPr userDrawn="1"/>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14" name="Picture Placeholder 21">
            <a:extLst>
              <a:ext uri="{FF2B5EF4-FFF2-40B4-BE49-F238E27FC236}">
                <a16:creationId xmlns:a16="http://schemas.microsoft.com/office/drawing/2014/main" id="{391A2834-047C-9D4B-BF4C-3506B884720D}"/>
              </a:ext>
            </a:extLst>
          </p:cNvPr>
          <p:cNvSpPr>
            <a:spLocks noGrp="1"/>
          </p:cNvSpPr>
          <p:nvPr>
            <p:ph type="pic" sz="quarter" idx="18" hasCustomPrompt="1"/>
          </p:nvPr>
        </p:nvSpPr>
        <p:spPr>
          <a:xfrm>
            <a:off x="190500" y="428624"/>
            <a:ext cx="4229101" cy="4286251"/>
          </a:xfrm>
          <a:custGeom>
            <a:avLst/>
            <a:gdLst>
              <a:gd name="connsiteX0" fmla="*/ 2819401 w 5638801"/>
              <a:gd name="connsiteY0" fmla="*/ 0 h 5715001"/>
              <a:gd name="connsiteX1" fmla="*/ 5638801 w 5638801"/>
              <a:gd name="connsiteY1" fmla="*/ 2819401 h 5715001"/>
              <a:gd name="connsiteX2" fmla="*/ 5638801 w 5638801"/>
              <a:gd name="connsiteY2" fmla="*/ 3344780 h 5715001"/>
              <a:gd name="connsiteX3" fmla="*/ 5638801 w 5638801"/>
              <a:gd name="connsiteY3" fmla="*/ 3469578 h 5715001"/>
              <a:gd name="connsiteX4" fmla="*/ 5638801 w 5638801"/>
              <a:gd name="connsiteY4" fmla="*/ 4796589 h 5715001"/>
              <a:gd name="connsiteX5" fmla="*/ 5638801 w 5638801"/>
              <a:gd name="connsiteY5" fmla="*/ 4908883 h 5715001"/>
              <a:gd name="connsiteX6" fmla="*/ 5638801 w 5638801"/>
              <a:gd name="connsiteY6" fmla="*/ 5558355 h 5715001"/>
              <a:gd name="connsiteX7" fmla="*/ 5482155 w 5638801"/>
              <a:gd name="connsiteY7" fmla="*/ 5715001 h 5715001"/>
              <a:gd name="connsiteX8" fmla="*/ 156646 w 5638801"/>
              <a:gd name="connsiteY8" fmla="*/ 5715001 h 5715001"/>
              <a:gd name="connsiteX9" fmla="*/ 0 w 5638801"/>
              <a:gd name="connsiteY9" fmla="*/ 5558355 h 5715001"/>
              <a:gd name="connsiteX10" fmla="*/ 0 w 5638801"/>
              <a:gd name="connsiteY10" fmla="*/ 4908883 h 5715001"/>
              <a:gd name="connsiteX11" fmla="*/ 0 w 5638801"/>
              <a:gd name="connsiteY11" fmla="*/ 4796589 h 5715001"/>
              <a:gd name="connsiteX12" fmla="*/ 0 w 5638801"/>
              <a:gd name="connsiteY12" fmla="*/ 3469578 h 5715001"/>
              <a:gd name="connsiteX13" fmla="*/ 0 w 5638801"/>
              <a:gd name="connsiteY13" fmla="*/ 3344780 h 5715001"/>
              <a:gd name="connsiteX14" fmla="*/ 0 w 5638801"/>
              <a:gd name="connsiteY14" fmla="*/ 2819401 h 5715001"/>
              <a:gd name="connsiteX15" fmla="*/ 2819401 w 5638801"/>
              <a:gd name="connsiteY15" fmla="*/ 0 h 571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38801" h="5715001">
                <a:moveTo>
                  <a:pt x="2819401" y="0"/>
                </a:moveTo>
                <a:cubicBezTo>
                  <a:pt x="4376512" y="0"/>
                  <a:pt x="5638801" y="1262289"/>
                  <a:pt x="5638801" y="2819401"/>
                </a:cubicBezTo>
                <a:lnTo>
                  <a:pt x="5638801" y="3344780"/>
                </a:lnTo>
                <a:lnTo>
                  <a:pt x="5638801" y="3469578"/>
                </a:lnTo>
                <a:lnTo>
                  <a:pt x="5638801" y="4796589"/>
                </a:lnTo>
                <a:lnTo>
                  <a:pt x="5638801" y="4908883"/>
                </a:lnTo>
                <a:lnTo>
                  <a:pt x="5638801" y="5558355"/>
                </a:lnTo>
                <a:cubicBezTo>
                  <a:pt x="5638801" y="5644869"/>
                  <a:pt x="5568669" y="5715001"/>
                  <a:pt x="5482155" y="5715001"/>
                </a:cubicBezTo>
                <a:lnTo>
                  <a:pt x="156646" y="5715001"/>
                </a:lnTo>
                <a:cubicBezTo>
                  <a:pt x="70133" y="5715001"/>
                  <a:pt x="0" y="5644869"/>
                  <a:pt x="0" y="5558355"/>
                </a:cubicBezTo>
                <a:lnTo>
                  <a:pt x="0" y="4908883"/>
                </a:lnTo>
                <a:lnTo>
                  <a:pt x="0" y="4796589"/>
                </a:lnTo>
                <a:lnTo>
                  <a:pt x="0" y="3469578"/>
                </a:lnTo>
                <a:lnTo>
                  <a:pt x="0" y="3344780"/>
                </a:lnTo>
                <a:lnTo>
                  <a:pt x="0" y="2819401"/>
                </a:lnTo>
                <a:cubicBezTo>
                  <a:pt x="0" y="1262289"/>
                  <a:pt x="1262289" y="0"/>
                  <a:pt x="2819401"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b="0" i="0">
                <a:latin typeface="Palatino Linotype" panose="02040502050505030304" pitchFamily="18" charset="0"/>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image</a:t>
            </a:r>
          </a:p>
        </p:txBody>
      </p:sp>
      <p:sp>
        <p:nvSpPr>
          <p:cNvPr id="15" name="Text Placeholder 46">
            <a:extLst>
              <a:ext uri="{FF2B5EF4-FFF2-40B4-BE49-F238E27FC236}">
                <a16:creationId xmlns:a16="http://schemas.microsoft.com/office/drawing/2014/main" id="{B39DEE2A-097B-1A46-9453-FED271CA7779}"/>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bg1"/>
                </a:solidFill>
                <a:latin typeface="Palatino Linotype" panose="02040502050505030304" pitchFamily="18" charset="0"/>
              </a:defRPr>
            </a:lvl1pPr>
          </a:lstStyle>
          <a:p>
            <a:pPr lvl="0"/>
            <a:r>
              <a:rPr lang="en-US" dirty="0"/>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Palatino Linotype" panose="02040502050505030304" pitchFamily="18" charset="0"/>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Palatino Linotype" panose="02040502050505030304" pitchFamily="18" charset="0"/>
              </a:defRPr>
            </a:lvl1pPr>
          </a:lstStyle>
          <a:p>
            <a:r>
              <a:rPr lang="en-US"/>
              <a:t>©2022 Girl Scouts of the USA. All Rights Reserved.  Not for public distribution.</a:t>
            </a:r>
            <a:endParaRPr lang="en-US" dirty="0"/>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Split Statement Slide w/ Image - Arch Frame | Notched Shape</a:t>
            </a:r>
          </a:p>
        </p:txBody>
      </p:sp>
      <p:sp>
        <p:nvSpPr>
          <p:cNvPr id="18" name="TextBox 17">
            <a:extLst>
              <a:ext uri="{FF2B5EF4-FFF2-40B4-BE49-F238E27FC236}">
                <a16:creationId xmlns:a16="http://schemas.microsoft.com/office/drawing/2014/main" id="{B8A9C341-D949-A84D-8027-279C28A150BA}"/>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p>
          <a:p>
            <a:pPr algn="l"/>
            <a:r>
              <a:rPr lang="en-US" sz="800" b="0" i="0" dirty="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White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Arch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Right-side Body Copy</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20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
        <p:nvSpPr>
          <p:cNvPr id="19" name="Title 5">
            <a:extLst>
              <a:ext uri="{FF2B5EF4-FFF2-40B4-BE49-F238E27FC236}">
                <a16:creationId xmlns:a16="http://schemas.microsoft.com/office/drawing/2014/main" id="{51CEAA88-ABF4-EC49-BAFA-90D3990EDE54}"/>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Palatino Linotype" panose="02040502050505030304"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40617172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Split Statement Slide | Arch Frame Only">
    <p:bg>
      <p:bgPr>
        <a:solidFill>
          <a:schemeClr val="accent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5C0FA62-D73D-4B43-82FB-AB562B7867E1}"/>
              </a:ext>
            </a:extLst>
          </p:cNvPr>
          <p:cNvSpPr/>
          <p:nvPr userDrawn="1"/>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Palatino Linotype" panose="02040502050505030304" pitchFamily="18" charset="0"/>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Palatino Linotype" panose="02040502050505030304" pitchFamily="18" charset="0"/>
              </a:defRPr>
            </a:lvl1pPr>
          </a:lstStyle>
          <a:p>
            <a:r>
              <a:rPr lang="en-US"/>
              <a:t>©2022 Girl Scouts of the USA. All Rights Reserved.  Not for public distribution.</a:t>
            </a:r>
            <a:endParaRPr lang="en-US" dirty="0"/>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Split Statement Slide w/ Image - Arch Frame - No Shape</a:t>
            </a:r>
          </a:p>
        </p:txBody>
      </p:sp>
      <p:sp>
        <p:nvSpPr>
          <p:cNvPr id="13" name="Picture Placeholder 21">
            <a:extLst>
              <a:ext uri="{FF2B5EF4-FFF2-40B4-BE49-F238E27FC236}">
                <a16:creationId xmlns:a16="http://schemas.microsoft.com/office/drawing/2014/main" id="{AB921957-210F-0B44-A09A-1AAAD948D7F8}"/>
              </a:ext>
            </a:extLst>
          </p:cNvPr>
          <p:cNvSpPr>
            <a:spLocks noGrp="1"/>
          </p:cNvSpPr>
          <p:nvPr>
            <p:ph type="pic" sz="quarter" idx="18" hasCustomPrompt="1"/>
          </p:nvPr>
        </p:nvSpPr>
        <p:spPr>
          <a:xfrm>
            <a:off x="190500" y="428624"/>
            <a:ext cx="4229101" cy="4286251"/>
          </a:xfrm>
          <a:custGeom>
            <a:avLst/>
            <a:gdLst>
              <a:gd name="connsiteX0" fmla="*/ 2819401 w 5638801"/>
              <a:gd name="connsiteY0" fmla="*/ 0 h 5715001"/>
              <a:gd name="connsiteX1" fmla="*/ 5638801 w 5638801"/>
              <a:gd name="connsiteY1" fmla="*/ 2819401 h 5715001"/>
              <a:gd name="connsiteX2" fmla="*/ 5638801 w 5638801"/>
              <a:gd name="connsiteY2" fmla="*/ 3344780 h 5715001"/>
              <a:gd name="connsiteX3" fmla="*/ 5638801 w 5638801"/>
              <a:gd name="connsiteY3" fmla="*/ 3469578 h 5715001"/>
              <a:gd name="connsiteX4" fmla="*/ 5638801 w 5638801"/>
              <a:gd name="connsiteY4" fmla="*/ 4796589 h 5715001"/>
              <a:gd name="connsiteX5" fmla="*/ 5638801 w 5638801"/>
              <a:gd name="connsiteY5" fmla="*/ 4908883 h 5715001"/>
              <a:gd name="connsiteX6" fmla="*/ 5638801 w 5638801"/>
              <a:gd name="connsiteY6" fmla="*/ 5558355 h 5715001"/>
              <a:gd name="connsiteX7" fmla="*/ 5482155 w 5638801"/>
              <a:gd name="connsiteY7" fmla="*/ 5715001 h 5715001"/>
              <a:gd name="connsiteX8" fmla="*/ 156646 w 5638801"/>
              <a:gd name="connsiteY8" fmla="*/ 5715001 h 5715001"/>
              <a:gd name="connsiteX9" fmla="*/ 0 w 5638801"/>
              <a:gd name="connsiteY9" fmla="*/ 5558355 h 5715001"/>
              <a:gd name="connsiteX10" fmla="*/ 0 w 5638801"/>
              <a:gd name="connsiteY10" fmla="*/ 4908883 h 5715001"/>
              <a:gd name="connsiteX11" fmla="*/ 0 w 5638801"/>
              <a:gd name="connsiteY11" fmla="*/ 4796589 h 5715001"/>
              <a:gd name="connsiteX12" fmla="*/ 0 w 5638801"/>
              <a:gd name="connsiteY12" fmla="*/ 3469578 h 5715001"/>
              <a:gd name="connsiteX13" fmla="*/ 0 w 5638801"/>
              <a:gd name="connsiteY13" fmla="*/ 3344780 h 5715001"/>
              <a:gd name="connsiteX14" fmla="*/ 0 w 5638801"/>
              <a:gd name="connsiteY14" fmla="*/ 2819401 h 5715001"/>
              <a:gd name="connsiteX15" fmla="*/ 2819401 w 5638801"/>
              <a:gd name="connsiteY15" fmla="*/ 0 h 571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38801" h="5715001">
                <a:moveTo>
                  <a:pt x="2819401" y="0"/>
                </a:moveTo>
                <a:cubicBezTo>
                  <a:pt x="4376512" y="0"/>
                  <a:pt x="5638801" y="1262289"/>
                  <a:pt x="5638801" y="2819401"/>
                </a:cubicBezTo>
                <a:lnTo>
                  <a:pt x="5638801" y="3344780"/>
                </a:lnTo>
                <a:lnTo>
                  <a:pt x="5638801" y="3469578"/>
                </a:lnTo>
                <a:lnTo>
                  <a:pt x="5638801" y="4796589"/>
                </a:lnTo>
                <a:lnTo>
                  <a:pt x="5638801" y="4908883"/>
                </a:lnTo>
                <a:lnTo>
                  <a:pt x="5638801" y="5558355"/>
                </a:lnTo>
                <a:cubicBezTo>
                  <a:pt x="5638801" y="5644869"/>
                  <a:pt x="5568669" y="5715001"/>
                  <a:pt x="5482155" y="5715001"/>
                </a:cubicBezTo>
                <a:lnTo>
                  <a:pt x="156646" y="5715001"/>
                </a:lnTo>
                <a:cubicBezTo>
                  <a:pt x="70133" y="5715001"/>
                  <a:pt x="0" y="5644869"/>
                  <a:pt x="0" y="5558355"/>
                </a:cubicBezTo>
                <a:lnTo>
                  <a:pt x="0" y="4908883"/>
                </a:lnTo>
                <a:lnTo>
                  <a:pt x="0" y="4796589"/>
                </a:lnTo>
                <a:lnTo>
                  <a:pt x="0" y="3469578"/>
                </a:lnTo>
                <a:lnTo>
                  <a:pt x="0" y="3344780"/>
                </a:lnTo>
                <a:lnTo>
                  <a:pt x="0" y="2819401"/>
                </a:lnTo>
                <a:cubicBezTo>
                  <a:pt x="0" y="1262289"/>
                  <a:pt x="1262289" y="0"/>
                  <a:pt x="2819401"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b="0" i="0">
                <a:latin typeface="Palatino Linotype" panose="02040502050505030304" pitchFamily="18" charset="0"/>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image</a:t>
            </a:r>
          </a:p>
        </p:txBody>
      </p:sp>
      <p:sp>
        <p:nvSpPr>
          <p:cNvPr id="14" name="Text Placeholder 46">
            <a:extLst>
              <a:ext uri="{FF2B5EF4-FFF2-40B4-BE49-F238E27FC236}">
                <a16:creationId xmlns:a16="http://schemas.microsoft.com/office/drawing/2014/main" id="{CD332E64-C508-4644-97E8-C2788583F6CF}"/>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bg1"/>
                </a:solidFill>
                <a:latin typeface="Palatino Linotype" panose="02040502050505030304" pitchFamily="18" charset="0"/>
              </a:defRPr>
            </a:lvl1pPr>
          </a:lstStyle>
          <a:p>
            <a:pPr lvl="0"/>
            <a:r>
              <a:rPr lang="en-US" dirty="0"/>
              <a:t>Type here to enter the presentation section name.</a:t>
            </a:r>
          </a:p>
        </p:txBody>
      </p:sp>
      <p:sp>
        <p:nvSpPr>
          <p:cNvPr id="16" name="TextBox 15">
            <a:extLst>
              <a:ext uri="{FF2B5EF4-FFF2-40B4-BE49-F238E27FC236}">
                <a16:creationId xmlns:a16="http://schemas.microsoft.com/office/drawing/2014/main" id="{444C440F-E5D0-DF4B-8297-8ED25E17A1DF}"/>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p>
          <a:p>
            <a:pPr algn="l"/>
            <a:r>
              <a:rPr lang="en-US" sz="800" b="0" i="0" dirty="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White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Arch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Right-side Body Copy</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20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
        <p:nvSpPr>
          <p:cNvPr id="17" name="Title 5">
            <a:extLst>
              <a:ext uri="{FF2B5EF4-FFF2-40B4-BE49-F238E27FC236}">
                <a16:creationId xmlns:a16="http://schemas.microsoft.com/office/drawing/2014/main" id="{F7C3F9DF-74D9-0741-85F8-A00D5EF53D5D}"/>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Palatino Linotype" panose="02040502050505030304"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44939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Statement Slide - Octagon Shape">
    <p:bg>
      <p:bgPr>
        <a:solidFill>
          <a:schemeClr val="accent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12677632-96EF-2842-ACD8-D5A97A513A90}"/>
              </a:ext>
            </a:extLst>
          </p:cNvPr>
          <p:cNvSpPr>
            <a:spLocks noChangeAspect="1"/>
          </p:cNvSpPr>
          <p:nvPr userDrawn="1"/>
        </p:nvSpPr>
        <p:spPr>
          <a:xfrm>
            <a:off x="394094" y="361950"/>
            <a:ext cx="8355812" cy="4572000"/>
          </a:xfrm>
          <a:custGeom>
            <a:avLst/>
            <a:gdLst>
              <a:gd name="connsiteX0" fmla="*/ 9096926 w 11734801"/>
              <a:gd name="connsiteY0" fmla="*/ 0 h 6420861"/>
              <a:gd name="connsiteX1" fmla="*/ 9735042 w 11734801"/>
              <a:gd name="connsiteY1" fmla="*/ 0 h 6420861"/>
              <a:gd name="connsiteX2" fmla="*/ 9938308 w 11734801"/>
              <a:gd name="connsiteY2" fmla="*/ 84206 h 6420861"/>
              <a:gd name="connsiteX3" fmla="*/ 11650473 w 11734801"/>
              <a:gd name="connsiteY3" fmla="*/ 1796372 h 6420861"/>
              <a:gd name="connsiteX4" fmla="*/ 11734801 w 11734801"/>
              <a:gd name="connsiteY4" fmla="*/ 1999637 h 6420861"/>
              <a:gd name="connsiteX5" fmla="*/ 11734801 w 11734801"/>
              <a:gd name="connsiteY5" fmla="*/ 4421224 h 6420861"/>
              <a:gd name="connsiteX6" fmla="*/ 11650594 w 11734801"/>
              <a:gd name="connsiteY6" fmla="*/ 4624490 h 6420861"/>
              <a:gd name="connsiteX7" fmla="*/ 9938430 w 11734801"/>
              <a:gd name="connsiteY7" fmla="*/ 6336654 h 6420861"/>
              <a:gd name="connsiteX8" fmla="*/ 9735165 w 11734801"/>
              <a:gd name="connsiteY8" fmla="*/ 6420861 h 6420861"/>
              <a:gd name="connsiteX9" fmla="*/ 9386778 w 11734801"/>
              <a:gd name="connsiteY9" fmla="*/ 6420861 h 6420861"/>
              <a:gd name="connsiteX10" fmla="*/ 9096926 w 11734801"/>
              <a:gd name="connsiteY10" fmla="*/ 6420861 h 6420861"/>
              <a:gd name="connsiteX11" fmla="*/ 2398093 w 11734801"/>
              <a:gd name="connsiteY11" fmla="*/ 6420861 h 6420861"/>
              <a:gd name="connsiteX12" fmla="*/ 2348025 w 11734801"/>
              <a:gd name="connsiteY12" fmla="*/ 6420861 h 6420861"/>
              <a:gd name="connsiteX13" fmla="*/ 1817799 w 11734801"/>
              <a:gd name="connsiteY13" fmla="*/ 6420861 h 6420861"/>
              <a:gd name="connsiteX14" fmla="*/ 1633011 w 11734801"/>
              <a:gd name="connsiteY14" fmla="*/ 6336654 h 6420861"/>
              <a:gd name="connsiteX15" fmla="*/ 76497 w 11734801"/>
              <a:gd name="connsiteY15" fmla="*/ 4624490 h 6420861"/>
              <a:gd name="connsiteX16" fmla="*/ 0 w 11734801"/>
              <a:gd name="connsiteY16" fmla="*/ 4421224 h 6420861"/>
              <a:gd name="connsiteX17" fmla="*/ 0 w 11734801"/>
              <a:gd name="connsiteY17" fmla="*/ 1999637 h 6420861"/>
              <a:gd name="connsiteX18" fmla="*/ 76497 w 11734801"/>
              <a:gd name="connsiteY18" fmla="*/ 1796372 h 6420861"/>
              <a:gd name="connsiteX19" fmla="*/ 1633011 w 11734801"/>
              <a:gd name="connsiteY19" fmla="*/ 84206 h 6420861"/>
              <a:gd name="connsiteX20" fmla="*/ 1817799 w 11734801"/>
              <a:gd name="connsiteY20" fmla="*/ 0 h 6420861"/>
              <a:gd name="connsiteX21" fmla="*/ 2348025 w 11734801"/>
              <a:gd name="connsiteY21" fmla="*/ 0 h 6420861"/>
              <a:gd name="connsiteX22" fmla="*/ 2398093 w 11734801"/>
              <a:gd name="connsiteY22" fmla="*/ 0 h 6420861"/>
              <a:gd name="connsiteX23" fmla="*/ 9096926 w 11734801"/>
              <a:gd name="connsiteY23" fmla="*/ 0 h 6420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734801" h="6420861">
                <a:moveTo>
                  <a:pt x="9096926" y="0"/>
                </a:moveTo>
                <a:lnTo>
                  <a:pt x="9735042" y="0"/>
                </a:lnTo>
                <a:cubicBezTo>
                  <a:pt x="9811285" y="4"/>
                  <a:pt x="9884403" y="30294"/>
                  <a:pt x="9938308" y="84206"/>
                </a:cubicBezTo>
                <a:lnTo>
                  <a:pt x="11650473" y="1796372"/>
                </a:lnTo>
                <a:cubicBezTo>
                  <a:pt x="11704457" y="1850247"/>
                  <a:pt x="11734801" y="1923377"/>
                  <a:pt x="11734801" y="1999637"/>
                </a:cubicBezTo>
                <a:lnTo>
                  <a:pt x="11734801" y="4421224"/>
                </a:lnTo>
                <a:cubicBezTo>
                  <a:pt x="11734801" y="4497467"/>
                  <a:pt x="11704518" y="4570584"/>
                  <a:pt x="11650594" y="4624490"/>
                </a:cubicBezTo>
                <a:lnTo>
                  <a:pt x="9938430" y="6336654"/>
                </a:lnTo>
                <a:cubicBezTo>
                  <a:pt x="9884524" y="6390578"/>
                  <a:pt x="9811407" y="6420861"/>
                  <a:pt x="9735165" y="6420861"/>
                </a:cubicBezTo>
                <a:lnTo>
                  <a:pt x="9386778" y="6420861"/>
                </a:lnTo>
                <a:lnTo>
                  <a:pt x="9096926" y="6420861"/>
                </a:lnTo>
                <a:lnTo>
                  <a:pt x="2398093" y="6420861"/>
                </a:lnTo>
                <a:lnTo>
                  <a:pt x="2348025" y="6420861"/>
                </a:lnTo>
                <a:lnTo>
                  <a:pt x="1817799" y="6420861"/>
                </a:lnTo>
                <a:cubicBezTo>
                  <a:pt x="1748486" y="6420861"/>
                  <a:pt x="1682016" y="6390578"/>
                  <a:pt x="1633011" y="6336654"/>
                </a:cubicBezTo>
                <a:lnTo>
                  <a:pt x="76497" y="4624490"/>
                </a:lnTo>
                <a:cubicBezTo>
                  <a:pt x="27521" y="4570560"/>
                  <a:pt x="8" y="4497455"/>
                  <a:pt x="0" y="4421224"/>
                </a:cubicBezTo>
                <a:lnTo>
                  <a:pt x="0" y="1999637"/>
                </a:lnTo>
                <a:cubicBezTo>
                  <a:pt x="-11" y="1923407"/>
                  <a:pt x="27505" y="1850290"/>
                  <a:pt x="76497" y="1796372"/>
                </a:cubicBezTo>
                <a:lnTo>
                  <a:pt x="1633011" y="84206"/>
                </a:lnTo>
                <a:cubicBezTo>
                  <a:pt x="1682016" y="30295"/>
                  <a:pt x="1748486" y="4"/>
                  <a:pt x="1817799" y="0"/>
                </a:cubicBezTo>
                <a:lnTo>
                  <a:pt x="2348025" y="0"/>
                </a:lnTo>
                <a:lnTo>
                  <a:pt x="2398093" y="0"/>
                </a:lnTo>
                <a:lnTo>
                  <a:pt x="9096926"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Palatino Linotype" panose="02040502050505030304" pitchFamily="18" charset="0"/>
              </a:defRPr>
            </a:lvl1pPr>
          </a:lstStyle>
          <a:p>
            <a:r>
              <a:rPr lang="en-US"/>
              <a:t>©2022 Girl Scouts of the USA. All Rights Reserved.  Not for public distribution.</a:t>
            </a:r>
            <a:endParaRPr lang="en-US" dirty="0"/>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Statement Slide - Octagon Shape</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Palatino Linotype" panose="02040502050505030304"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Palatino Linotype" panose="02040502050505030304"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effectLst/>
                <a:latin typeface="Palatino Linotype" panose="02040502050505030304"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6" name="TextBox 15">
            <a:extLst>
              <a:ext uri="{FF2B5EF4-FFF2-40B4-BE49-F238E27FC236}">
                <a16:creationId xmlns:a16="http://schemas.microsoft.com/office/drawing/2014/main" id="{F5BDBB96-DE2F-C64B-9FE2-239C324797D7}"/>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br>
              <a:rPr lang="en-US" sz="800" b="0" i="0" dirty="0">
                <a:solidFill>
                  <a:srgbClr val="808080"/>
                </a:solidFill>
                <a:latin typeface="Palatino Linotype" panose="02040502050505030304" pitchFamily="18" charset="0"/>
              </a:rPr>
            </a:br>
            <a:r>
              <a:rPr lang="en-US" sz="800" b="0" i="0" dirty="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Text</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2413372214"/>
      </p:ext>
    </p:extLst>
  </p:cSld>
  <p:clrMapOvr>
    <a:masterClrMapping/>
  </p:clrMapOvr>
  <p:transition>
    <p:fade/>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Statement Slide - Barrel Shape">
    <p:bg>
      <p:bgPr>
        <a:solidFill>
          <a:schemeClr val="accent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3E1A8A0D-33DD-B24F-8B20-EC2105F21BEB}"/>
              </a:ext>
            </a:extLst>
          </p:cNvPr>
          <p:cNvSpPr>
            <a:spLocks noChangeAspect="1"/>
          </p:cNvSpPr>
          <p:nvPr userDrawn="1"/>
        </p:nvSpPr>
        <p:spPr>
          <a:xfrm>
            <a:off x="383847" y="361950"/>
            <a:ext cx="8376306" cy="4572000"/>
          </a:xfrm>
          <a:custGeom>
            <a:avLst/>
            <a:gdLst>
              <a:gd name="connsiteX0" fmla="*/ 10171130 w 11726828"/>
              <a:gd name="connsiteY0" fmla="*/ 0 h 6400800"/>
              <a:gd name="connsiteX1" fmla="*/ 10690111 w 11726828"/>
              <a:gd name="connsiteY1" fmla="*/ 0 h 6400800"/>
              <a:gd name="connsiteX2" fmla="*/ 10821566 w 11726828"/>
              <a:gd name="connsiteY2" fmla="*/ 77180 h 6400800"/>
              <a:gd name="connsiteX3" fmla="*/ 11726828 w 11726828"/>
              <a:gd name="connsiteY3" fmla="*/ 3200431 h 6400800"/>
              <a:gd name="connsiteX4" fmla="*/ 10821566 w 11726828"/>
              <a:gd name="connsiteY4" fmla="*/ 6323682 h 6400800"/>
              <a:gd name="connsiteX5" fmla="*/ 10690111 w 11726828"/>
              <a:gd name="connsiteY5" fmla="*/ 6400800 h 6400800"/>
              <a:gd name="connsiteX6" fmla="*/ 10554053 w 11726828"/>
              <a:gd name="connsiteY6" fmla="*/ 6400800 h 6400800"/>
              <a:gd name="connsiteX7" fmla="*/ 10171130 w 11726828"/>
              <a:gd name="connsiteY7" fmla="*/ 6400800 h 6400800"/>
              <a:gd name="connsiteX8" fmla="*/ 1555698 w 11726828"/>
              <a:gd name="connsiteY8" fmla="*/ 6400800 h 6400800"/>
              <a:gd name="connsiteX9" fmla="*/ 1180748 w 11726828"/>
              <a:gd name="connsiteY9" fmla="*/ 6400800 h 6400800"/>
              <a:gd name="connsiteX10" fmla="*/ 1036778 w 11726828"/>
              <a:gd name="connsiteY10" fmla="*/ 6400800 h 6400800"/>
              <a:gd name="connsiteX11" fmla="*/ 905261 w 11726828"/>
              <a:gd name="connsiteY11" fmla="*/ 6323682 h 6400800"/>
              <a:gd name="connsiteX12" fmla="*/ 0 w 11726828"/>
              <a:gd name="connsiteY12" fmla="*/ 3200431 h 6400800"/>
              <a:gd name="connsiteX13" fmla="*/ 905261 w 11726828"/>
              <a:gd name="connsiteY13" fmla="*/ 77180 h 6400800"/>
              <a:gd name="connsiteX14" fmla="*/ 1036778 w 11726828"/>
              <a:gd name="connsiteY14" fmla="*/ 0 h 6400800"/>
              <a:gd name="connsiteX15" fmla="*/ 1180748 w 11726828"/>
              <a:gd name="connsiteY15" fmla="*/ 0 h 6400800"/>
              <a:gd name="connsiteX16" fmla="*/ 1555698 w 11726828"/>
              <a:gd name="connsiteY16" fmla="*/ 0 h 6400800"/>
              <a:gd name="connsiteX17" fmla="*/ 10171130 w 11726828"/>
              <a:gd name="connsiteY17"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26828" h="6400800">
                <a:moveTo>
                  <a:pt x="10171130" y="0"/>
                </a:moveTo>
                <a:lnTo>
                  <a:pt x="10690111" y="0"/>
                </a:lnTo>
                <a:cubicBezTo>
                  <a:pt x="10730681" y="0"/>
                  <a:pt x="10778011" y="9198"/>
                  <a:pt x="10821566" y="77180"/>
                </a:cubicBezTo>
                <a:cubicBezTo>
                  <a:pt x="11422252" y="1014240"/>
                  <a:pt x="11726828" y="2065090"/>
                  <a:pt x="11726828" y="3200431"/>
                </a:cubicBezTo>
                <a:cubicBezTo>
                  <a:pt x="11726828" y="4335771"/>
                  <a:pt x="11422252" y="5386620"/>
                  <a:pt x="10821566" y="6323682"/>
                </a:cubicBezTo>
                <a:cubicBezTo>
                  <a:pt x="10778011" y="6391663"/>
                  <a:pt x="10730681" y="6400800"/>
                  <a:pt x="10690111" y="6400800"/>
                </a:cubicBezTo>
                <a:lnTo>
                  <a:pt x="10554053" y="6400800"/>
                </a:lnTo>
                <a:lnTo>
                  <a:pt x="10171130" y="6400800"/>
                </a:lnTo>
                <a:lnTo>
                  <a:pt x="1555698" y="6400800"/>
                </a:lnTo>
                <a:lnTo>
                  <a:pt x="1180748" y="6400800"/>
                </a:lnTo>
                <a:lnTo>
                  <a:pt x="1036778" y="6400800"/>
                </a:lnTo>
                <a:cubicBezTo>
                  <a:pt x="996208" y="6400800"/>
                  <a:pt x="948816" y="6391663"/>
                  <a:pt x="905261" y="6323682"/>
                </a:cubicBezTo>
                <a:cubicBezTo>
                  <a:pt x="304577" y="5386620"/>
                  <a:pt x="0" y="4335771"/>
                  <a:pt x="0" y="3200431"/>
                </a:cubicBezTo>
                <a:cubicBezTo>
                  <a:pt x="0" y="2065090"/>
                  <a:pt x="304577" y="1014240"/>
                  <a:pt x="905261" y="77180"/>
                </a:cubicBezTo>
                <a:cubicBezTo>
                  <a:pt x="948816" y="9198"/>
                  <a:pt x="996208" y="0"/>
                  <a:pt x="1036778" y="0"/>
                </a:cubicBezTo>
                <a:lnTo>
                  <a:pt x="1180748" y="0"/>
                </a:lnTo>
                <a:lnTo>
                  <a:pt x="1555698" y="0"/>
                </a:lnTo>
                <a:lnTo>
                  <a:pt x="1017113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Palatino Linotype" panose="02040502050505030304" pitchFamily="18" charset="0"/>
              </a:defRPr>
            </a:lvl1pPr>
          </a:lstStyle>
          <a:p>
            <a:r>
              <a:rPr lang="en-US"/>
              <a:t>©2022 Girl Scouts of the USA. All Rights Reserved.  Not for public distribution.</a:t>
            </a:r>
            <a:endParaRPr lang="en-US" dirty="0"/>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Statement Slide - Barrel Shape</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Palatino Linotype" panose="02040502050505030304" pitchFamily="18" charset="0"/>
            </a:endParaRPr>
          </a:p>
        </p:txBody>
      </p:sp>
      <p:sp>
        <p:nvSpPr>
          <p:cNvPr id="10" name="Title 5">
            <a:extLst>
              <a:ext uri="{FF2B5EF4-FFF2-40B4-BE49-F238E27FC236}">
                <a16:creationId xmlns:a16="http://schemas.microsoft.com/office/drawing/2014/main" id="{FCD90EE9-BD36-5D49-8298-31335A9B8115}"/>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effectLst/>
                <a:latin typeface="Palatino Linotype" panose="02040502050505030304"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1" name="Text Placeholder 46">
            <a:extLst>
              <a:ext uri="{FF2B5EF4-FFF2-40B4-BE49-F238E27FC236}">
                <a16:creationId xmlns:a16="http://schemas.microsoft.com/office/drawing/2014/main" id="{F451511A-E368-F146-9B7D-019F5B9B837C}"/>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Palatino Linotype" panose="02040502050505030304" pitchFamily="18" charset="0"/>
              </a:defRPr>
            </a:lvl1pPr>
          </a:lstStyle>
          <a:p>
            <a:pPr lvl="0"/>
            <a:r>
              <a:rPr lang="en-US" dirty="0"/>
              <a:t>Type here to enter the presentation section name.</a:t>
            </a:r>
          </a:p>
        </p:txBody>
      </p:sp>
      <p:sp>
        <p:nvSpPr>
          <p:cNvPr id="15" name="TextBox 14">
            <a:extLst>
              <a:ext uri="{FF2B5EF4-FFF2-40B4-BE49-F238E27FC236}">
                <a16:creationId xmlns:a16="http://schemas.microsoft.com/office/drawing/2014/main" id="{0661D074-E9DC-6043-AC9C-257B1125EFAC}"/>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br>
              <a:rPr lang="en-US" sz="800" b="0" i="0" dirty="0">
                <a:solidFill>
                  <a:srgbClr val="808080"/>
                </a:solidFill>
                <a:latin typeface="Palatino Linotype" panose="02040502050505030304" pitchFamily="18" charset="0"/>
              </a:rPr>
            </a:br>
            <a:r>
              <a:rPr lang="en-US" sz="800" b="0" i="0" dirty="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Text</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459236601"/>
      </p:ext>
    </p:extLst>
  </p:cSld>
  <p:clrMapOvr>
    <a:masterClrMapping/>
  </p:clrMapOvr>
  <p:transition>
    <p:fade/>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Statement Slide - Barrel Rotated Shape">
    <p:bg>
      <p:bgPr>
        <a:solidFill>
          <a:schemeClr val="accent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951CE9B8-5FB6-F64C-B2E7-68C1325E8564}"/>
              </a:ext>
            </a:extLst>
          </p:cNvPr>
          <p:cNvSpPr>
            <a:spLocks noChangeAspect="1"/>
          </p:cNvSpPr>
          <p:nvPr userDrawn="1"/>
        </p:nvSpPr>
        <p:spPr>
          <a:xfrm rot="5400000">
            <a:off x="2303032" y="-1564118"/>
            <a:ext cx="4572000" cy="8424136"/>
          </a:xfrm>
          <a:custGeom>
            <a:avLst/>
            <a:gdLst>
              <a:gd name="connsiteX0" fmla="*/ 0 w 6366241"/>
              <a:gd name="connsiteY0" fmla="*/ 5865120 h 11730113"/>
              <a:gd name="connsiteX1" fmla="*/ 1658978 w 6366241"/>
              <a:gd name="connsiteY1" fmla="*/ 141454 h 11730113"/>
              <a:gd name="connsiteX2" fmla="*/ 1899994 w 6366241"/>
              <a:gd name="connsiteY2" fmla="*/ 15 h 11730113"/>
              <a:gd name="connsiteX3" fmla="*/ 2494504 w 6366241"/>
              <a:gd name="connsiteY3" fmla="*/ 15 h 11730113"/>
              <a:gd name="connsiteX4" fmla="*/ 2494504 w 6366241"/>
              <a:gd name="connsiteY4" fmla="*/ 2 h 11730113"/>
              <a:gd name="connsiteX5" fmla="*/ 3515277 w 6366241"/>
              <a:gd name="connsiteY5" fmla="*/ 2 h 11730113"/>
              <a:gd name="connsiteX6" fmla="*/ 3515277 w 6366241"/>
              <a:gd name="connsiteY6" fmla="*/ 0 h 11730113"/>
              <a:gd name="connsiteX7" fmla="*/ 4466359 w 6366241"/>
              <a:gd name="connsiteY7" fmla="*/ 0 h 11730113"/>
              <a:gd name="connsiteX8" fmla="*/ 4707264 w 6366241"/>
              <a:gd name="connsiteY8" fmla="*/ 141441 h 11730113"/>
              <a:gd name="connsiteX9" fmla="*/ 6366241 w 6366241"/>
              <a:gd name="connsiteY9" fmla="*/ 5865107 h 11730113"/>
              <a:gd name="connsiteX10" fmla="*/ 4707264 w 6366241"/>
              <a:gd name="connsiteY10" fmla="*/ 11588773 h 11730113"/>
              <a:gd name="connsiteX11" fmla="*/ 4466359 w 6366241"/>
              <a:gd name="connsiteY11" fmla="*/ 11730100 h 11730113"/>
              <a:gd name="connsiteX12" fmla="*/ 3515277 w 6366241"/>
              <a:gd name="connsiteY12" fmla="*/ 11730100 h 11730113"/>
              <a:gd name="connsiteX13" fmla="*/ 3515277 w 6366241"/>
              <a:gd name="connsiteY13" fmla="*/ 11730094 h 11730113"/>
              <a:gd name="connsiteX14" fmla="*/ 2850966 w 6366241"/>
              <a:gd name="connsiteY14" fmla="*/ 11730094 h 11730113"/>
              <a:gd name="connsiteX15" fmla="*/ 2850966 w 6366241"/>
              <a:gd name="connsiteY15" fmla="*/ 11730113 h 11730113"/>
              <a:gd name="connsiteX16" fmla="*/ 1899994 w 6366241"/>
              <a:gd name="connsiteY16" fmla="*/ 11730113 h 11730113"/>
              <a:gd name="connsiteX17" fmla="*/ 1658978 w 6366241"/>
              <a:gd name="connsiteY17" fmla="*/ 11588786 h 11730113"/>
              <a:gd name="connsiteX18" fmla="*/ 0 w 6366241"/>
              <a:gd name="connsiteY18" fmla="*/ 5865120 h 11730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366241" h="11730113">
                <a:moveTo>
                  <a:pt x="0" y="5865120"/>
                </a:moveTo>
                <a:cubicBezTo>
                  <a:pt x="0" y="3784496"/>
                  <a:pt x="558166" y="1858710"/>
                  <a:pt x="1658978" y="141454"/>
                </a:cubicBezTo>
                <a:cubicBezTo>
                  <a:pt x="1738797" y="16870"/>
                  <a:pt x="1825647" y="15"/>
                  <a:pt x="1899994" y="15"/>
                </a:cubicBezTo>
                <a:lnTo>
                  <a:pt x="2494504" y="15"/>
                </a:lnTo>
                <a:lnTo>
                  <a:pt x="2494504" y="2"/>
                </a:lnTo>
                <a:lnTo>
                  <a:pt x="3515277" y="2"/>
                </a:lnTo>
                <a:lnTo>
                  <a:pt x="3515277" y="0"/>
                </a:lnTo>
                <a:lnTo>
                  <a:pt x="4466359" y="0"/>
                </a:lnTo>
                <a:cubicBezTo>
                  <a:pt x="4540707" y="0"/>
                  <a:pt x="4627445" y="16857"/>
                  <a:pt x="4707264" y="141441"/>
                </a:cubicBezTo>
                <a:cubicBezTo>
                  <a:pt x="5808076" y="1858697"/>
                  <a:pt x="6366241" y="3784483"/>
                  <a:pt x="6366241" y="5865107"/>
                </a:cubicBezTo>
                <a:cubicBezTo>
                  <a:pt x="6366241" y="7945730"/>
                  <a:pt x="5808076" y="9871515"/>
                  <a:pt x="4707264" y="11588773"/>
                </a:cubicBezTo>
                <a:cubicBezTo>
                  <a:pt x="4627445" y="11713354"/>
                  <a:pt x="4540707" y="11730100"/>
                  <a:pt x="4466359" y="11730100"/>
                </a:cubicBezTo>
                <a:lnTo>
                  <a:pt x="3515277" y="11730100"/>
                </a:lnTo>
                <a:lnTo>
                  <a:pt x="3515277" y="11730094"/>
                </a:lnTo>
                <a:lnTo>
                  <a:pt x="2850966" y="11730094"/>
                </a:lnTo>
                <a:lnTo>
                  <a:pt x="2850966" y="11730113"/>
                </a:lnTo>
                <a:lnTo>
                  <a:pt x="1899994" y="11730113"/>
                </a:lnTo>
                <a:cubicBezTo>
                  <a:pt x="1825646" y="11730113"/>
                  <a:pt x="1738797" y="11713367"/>
                  <a:pt x="1658978" y="11588786"/>
                </a:cubicBezTo>
                <a:cubicBezTo>
                  <a:pt x="558165" y="9871528"/>
                  <a:pt x="0" y="7945743"/>
                  <a:pt x="0" y="586512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Palatino Linotype" panose="02040502050505030304" pitchFamily="18" charset="0"/>
              </a:defRPr>
            </a:lvl1pPr>
          </a:lstStyle>
          <a:p>
            <a:r>
              <a:rPr lang="en-US"/>
              <a:t>©2022 Girl Scouts of the USA. All Rights Reserved.  Not for public distribution.</a:t>
            </a:r>
            <a:endParaRPr lang="en-US" dirty="0"/>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Statement Slide – Barrel Rotated Shape</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Palatino Linotype" panose="02040502050505030304" pitchFamily="18" charset="0"/>
            </a:endParaRPr>
          </a:p>
        </p:txBody>
      </p:sp>
      <p:sp>
        <p:nvSpPr>
          <p:cNvPr id="10" name="Title 5">
            <a:extLst>
              <a:ext uri="{FF2B5EF4-FFF2-40B4-BE49-F238E27FC236}">
                <a16:creationId xmlns:a16="http://schemas.microsoft.com/office/drawing/2014/main" id="{D8FF06F2-D734-AE4F-8ADF-25A3E72788DD}"/>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effectLst/>
                <a:latin typeface="Palatino Linotype" panose="02040502050505030304"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1" name="Text Placeholder 46">
            <a:extLst>
              <a:ext uri="{FF2B5EF4-FFF2-40B4-BE49-F238E27FC236}">
                <a16:creationId xmlns:a16="http://schemas.microsoft.com/office/drawing/2014/main" id="{312D5909-9DF3-BE40-A7A5-B8236B4F8BF1}"/>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Palatino Linotype" panose="02040502050505030304" pitchFamily="18" charset="0"/>
              </a:defRPr>
            </a:lvl1pPr>
          </a:lstStyle>
          <a:p>
            <a:pPr lvl="0"/>
            <a:r>
              <a:rPr lang="en-US" dirty="0"/>
              <a:t>Type here to enter the presentation section name.</a:t>
            </a:r>
          </a:p>
        </p:txBody>
      </p:sp>
      <p:sp>
        <p:nvSpPr>
          <p:cNvPr id="14" name="TextBox 13">
            <a:extLst>
              <a:ext uri="{FF2B5EF4-FFF2-40B4-BE49-F238E27FC236}">
                <a16:creationId xmlns:a16="http://schemas.microsoft.com/office/drawing/2014/main" id="{7AAA54CA-9147-BE4A-A6E7-6EEBB0044A59}"/>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br>
              <a:rPr lang="en-US" sz="800" b="0" i="0" dirty="0">
                <a:solidFill>
                  <a:srgbClr val="808080"/>
                </a:solidFill>
                <a:latin typeface="Palatino Linotype" panose="02040502050505030304" pitchFamily="18" charset="0"/>
              </a:rPr>
            </a:br>
            <a:r>
              <a:rPr lang="en-US" sz="800" b="0" i="0" dirty="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Text</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3814291661"/>
      </p:ext>
    </p:extLst>
  </p:cSld>
  <p:clrMapOvr>
    <a:masterClrMapping/>
  </p:clrMapOvr>
  <p:transition>
    <p:fade/>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Statement Slide - Hexagon Shape">
    <p:bg>
      <p:bgPr>
        <a:solidFill>
          <a:schemeClr val="accent1"/>
        </a:solidFill>
        <a:effectLst/>
      </p:bgPr>
    </p:bg>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4C969AEB-2BA5-DF49-A2AC-205601F4FD65}"/>
              </a:ext>
            </a:extLst>
          </p:cNvPr>
          <p:cNvSpPr>
            <a:spLocks noChangeAspect="1"/>
          </p:cNvSpPr>
          <p:nvPr userDrawn="1"/>
        </p:nvSpPr>
        <p:spPr>
          <a:xfrm>
            <a:off x="370251" y="361950"/>
            <a:ext cx="8403497" cy="4572000"/>
          </a:xfrm>
          <a:custGeom>
            <a:avLst/>
            <a:gdLst>
              <a:gd name="connsiteX0" fmla="*/ 1928462 w 11724601"/>
              <a:gd name="connsiteY0" fmla="*/ 0 h 6378877"/>
              <a:gd name="connsiteX1" fmla="*/ 2150982 w 11724601"/>
              <a:gd name="connsiteY1" fmla="*/ 0 h 6378877"/>
              <a:gd name="connsiteX2" fmla="*/ 2526627 w 11724601"/>
              <a:gd name="connsiteY2" fmla="*/ 0 h 6378877"/>
              <a:gd name="connsiteX3" fmla="*/ 7586894 w 11724601"/>
              <a:gd name="connsiteY3" fmla="*/ 0 h 6378877"/>
              <a:gd name="connsiteX4" fmla="*/ 9563421 w 11724601"/>
              <a:gd name="connsiteY4" fmla="*/ 0 h 6378877"/>
              <a:gd name="connsiteX5" fmla="*/ 9563421 w 11724601"/>
              <a:gd name="connsiteY5" fmla="*/ 1 h 6378877"/>
              <a:gd name="connsiteX6" fmla="*/ 9618216 w 11724601"/>
              <a:gd name="connsiteY6" fmla="*/ 1 h 6378877"/>
              <a:gd name="connsiteX7" fmla="*/ 9796063 w 11724601"/>
              <a:gd name="connsiteY7" fmla="*/ 1 h 6378877"/>
              <a:gd name="connsiteX8" fmla="*/ 9974650 w 11724601"/>
              <a:gd name="connsiteY8" fmla="*/ 103033 h 6378877"/>
              <a:gd name="connsiteX9" fmla="*/ 11696989 w 11724601"/>
              <a:gd name="connsiteY9" fmla="*/ 3086202 h 6378877"/>
              <a:gd name="connsiteX10" fmla="*/ 11696989 w 11724601"/>
              <a:gd name="connsiteY10" fmla="*/ 3292265 h 6378877"/>
              <a:gd name="connsiteX11" fmla="*/ 9974857 w 11724601"/>
              <a:gd name="connsiteY11" fmla="*/ 6275709 h 6378877"/>
              <a:gd name="connsiteX12" fmla="*/ 9796202 w 11724601"/>
              <a:gd name="connsiteY12" fmla="*/ 6378877 h 6378877"/>
              <a:gd name="connsiteX13" fmla="*/ 9618216 w 11724601"/>
              <a:gd name="connsiteY13" fmla="*/ 6378877 h 6378877"/>
              <a:gd name="connsiteX14" fmla="*/ 9197974 w 11724601"/>
              <a:gd name="connsiteY14" fmla="*/ 6378877 h 6378877"/>
              <a:gd name="connsiteX15" fmla="*/ 9197974 w 11724601"/>
              <a:gd name="connsiteY15" fmla="*/ 6378876 h 6378877"/>
              <a:gd name="connsiteX16" fmla="*/ 7586894 w 11724601"/>
              <a:gd name="connsiteY16" fmla="*/ 6378876 h 6378877"/>
              <a:gd name="connsiteX17" fmla="*/ 4127483 w 11724601"/>
              <a:gd name="connsiteY17" fmla="*/ 6378876 h 6378877"/>
              <a:gd name="connsiteX18" fmla="*/ 2526627 w 11724601"/>
              <a:gd name="connsiteY18" fmla="*/ 6378876 h 6378877"/>
              <a:gd name="connsiteX19" fmla="*/ 2150982 w 11724601"/>
              <a:gd name="connsiteY19" fmla="*/ 6378876 h 6378877"/>
              <a:gd name="connsiteX20" fmla="*/ 2093130 w 11724601"/>
              <a:gd name="connsiteY20" fmla="*/ 6378876 h 6378877"/>
              <a:gd name="connsiteX21" fmla="*/ 1928462 w 11724601"/>
              <a:gd name="connsiteY21" fmla="*/ 6378876 h 6378877"/>
              <a:gd name="connsiteX22" fmla="*/ 1749875 w 11724601"/>
              <a:gd name="connsiteY22" fmla="*/ 6275845 h 6378877"/>
              <a:gd name="connsiteX23" fmla="*/ 27606 w 11724601"/>
              <a:gd name="connsiteY23" fmla="*/ 3292539 h 6378877"/>
              <a:gd name="connsiteX24" fmla="*/ 27606 w 11724601"/>
              <a:gd name="connsiteY24" fmla="*/ 3086476 h 6378877"/>
              <a:gd name="connsiteX25" fmla="*/ 1749875 w 11724601"/>
              <a:gd name="connsiteY25" fmla="*/ 103031 h 6378877"/>
              <a:gd name="connsiteX26" fmla="*/ 1928462 w 11724601"/>
              <a:gd name="connsiteY26" fmla="*/ 0 h 6378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1724601" h="6378877">
                <a:moveTo>
                  <a:pt x="1928462" y="0"/>
                </a:moveTo>
                <a:lnTo>
                  <a:pt x="2150982" y="0"/>
                </a:lnTo>
                <a:lnTo>
                  <a:pt x="2526627" y="0"/>
                </a:lnTo>
                <a:lnTo>
                  <a:pt x="7586894" y="0"/>
                </a:lnTo>
                <a:lnTo>
                  <a:pt x="9563421" y="0"/>
                </a:lnTo>
                <a:lnTo>
                  <a:pt x="9563421" y="1"/>
                </a:lnTo>
                <a:lnTo>
                  <a:pt x="9618216" y="1"/>
                </a:lnTo>
                <a:lnTo>
                  <a:pt x="9796063" y="1"/>
                </a:lnTo>
                <a:cubicBezTo>
                  <a:pt x="9869731" y="-46"/>
                  <a:pt x="9937821" y="39235"/>
                  <a:pt x="9974650" y="103033"/>
                </a:cubicBezTo>
                <a:lnTo>
                  <a:pt x="11696989" y="3086202"/>
                </a:lnTo>
                <a:cubicBezTo>
                  <a:pt x="11733805" y="3149957"/>
                  <a:pt x="11733805" y="3228509"/>
                  <a:pt x="11696989" y="3292265"/>
                </a:cubicBezTo>
                <a:lnTo>
                  <a:pt x="9974857" y="6275709"/>
                </a:lnTo>
                <a:cubicBezTo>
                  <a:pt x="9938047" y="6339581"/>
                  <a:pt x="9869923" y="6378946"/>
                  <a:pt x="9796202" y="6378877"/>
                </a:cubicBezTo>
                <a:lnTo>
                  <a:pt x="9618216" y="6378877"/>
                </a:lnTo>
                <a:lnTo>
                  <a:pt x="9197974" y="6378877"/>
                </a:lnTo>
                <a:lnTo>
                  <a:pt x="9197974" y="6378876"/>
                </a:lnTo>
                <a:lnTo>
                  <a:pt x="7586894" y="6378876"/>
                </a:lnTo>
                <a:lnTo>
                  <a:pt x="4127483" y="6378876"/>
                </a:lnTo>
                <a:lnTo>
                  <a:pt x="2526627" y="6378876"/>
                </a:lnTo>
                <a:lnTo>
                  <a:pt x="2150982" y="6378876"/>
                </a:lnTo>
                <a:lnTo>
                  <a:pt x="2093130" y="6378876"/>
                </a:lnTo>
                <a:lnTo>
                  <a:pt x="1928462" y="6378876"/>
                </a:lnTo>
                <a:cubicBezTo>
                  <a:pt x="1854795" y="6378945"/>
                  <a:pt x="1786706" y="6339642"/>
                  <a:pt x="1749875" y="6275845"/>
                </a:cubicBezTo>
                <a:lnTo>
                  <a:pt x="27606" y="3292539"/>
                </a:lnTo>
                <a:cubicBezTo>
                  <a:pt x="-9203" y="3228783"/>
                  <a:pt x="-9203" y="3150232"/>
                  <a:pt x="27606" y="3086476"/>
                </a:cubicBezTo>
                <a:lnTo>
                  <a:pt x="1749875" y="103031"/>
                </a:lnTo>
                <a:cubicBezTo>
                  <a:pt x="1786767" y="39297"/>
                  <a:pt x="1854817" y="38"/>
                  <a:pt x="192846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solidFill>
                <a:schemeClr val="bg1"/>
              </a:solidFill>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Palatino Linotype" panose="02040502050505030304" pitchFamily="18" charset="0"/>
              </a:defRPr>
            </a:lvl1pPr>
          </a:lstStyle>
          <a:p>
            <a:r>
              <a:rPr lang="en-US"/>
              <a:t>©2022 Girl Scouts of the USA. All Rights Reserved.  Not for public distribution.</a:t>
            </a:r>
            <a:endParaRPr lang="en-US" dirty="0"/>
          </a:p>
        </p:txBody>
      </p:sp>
      <p:sp>
        <p:nvSpPr>
          <p:cNvPr id="49" name="Title 5">
            <a:extLst>
              <a:ext uri="{FF2B5EF4-FFF2-40B4-BE49-F238E27FC236}">
                <a16:creationId xmlns:a16="http://schemas.microsoft.com/office/drawing/2014/main" id="{3585B4EB-04F7-A64B-A6C3-A53563778058}"/>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effectLst/>
                <a:latin typeface="Palatino Linotype" panose="02040502050505030304"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Statement Slide - Hexagon Shape</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Palatino Linotype" panose="02040502050505030304" pitchFamily="18" charset="0"/>
            </a:endParaRPr>
          </a:p>
        </p:txBody>
      </p:sp>
      <p:sp>
        <p:nvSpPr>
          <p:cNvPr id="10" name="Text Placeholder 46">
            <a:extLst>
              <a:ext uri="{FF2B5EF4-FFF2-40B4-BE49-F238E27FC236}">
                <a16:creationId xmlns:a16="http://schemas.microsoft.com/office/drawing/2014/main" id="{663E789B-CEAF-7840-957E-E938853110EB}"/>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Palatino Linotype" panose="02040502050505030304" pitchFamily="18" charset="0"/>
              </a:defRPr>
            </a:lvl1pPr>
          </a:lstStyle>
          <a:p>
            <a:pPr lvl="0"/>
            <a:r>
              <a:rPr lang="en-US" dirty="0"/>
              <a:t>Type here to enter the presentation section name.</a:t>
            </a:r>
          </a:p>
        </p:txBody>
      </p:sp>
      <p:sp>
        <p:nvSpPr>
          <p:cNvPr id="12" name="TextBox 11">
            <a:extLst>
              <a:ext uri="{FF2B5EF4-FFF2-40B4-BE49-F238E27FC236}">
                <a16:creationId xmlns:a16="http://schemas.microsoft.com/office/drawing/2014/main" id="{842F2191-C299-974D-91C2-625A1B83CA7C}"/>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br>
              <a:rPr lang="en-US" sz="800" b="0" i="0" dirty="0">
                <a:solidFill>
                  <a:srgbClr val="808080"/>
                </a:solidFill>
                <a:latin typeface="Palatino Linotype" panose="02040502050505030304" pitchFamily="18" charset="0"/>
              </a:rPr>
            </a:br>
            <a:r>
              <a:rPr lang="en-US" sz="800" b="0" i="0" dirty="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Text</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3727690162"/>
      </p:ext>
    </p:extLst>
  </p:cSld>
  <p:clrMapOvr>
    <a:masterClrMapping/>
  </p:clrMapOvr>
  <p:transition>
    <p:fade/>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Statement Slide - Notched Shape">
    <p:bg>
      <p:bgPr>
        <a:solidFill>
          <a:schemeClr val="accent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F906C3B7-72BE-D44C-A66F-33F213323C82}"/>
              </a:ext>
            </a:extLst>
          </p:cNvPr>
          <p:cNvSpPr>
            <a:spLocks noChangeAspect="1"/>
          </p:cNvSpPr>
          <p:nvPr userDrawn="1"/>
        </p:nvSpPr>
        <p:spPr>
          <a:xfrm>
            <a:off x="371433" y="361950"/>
            <a:ext cx="8401133" cy="4572000"/>
          </a:xfrm>
          <a:custGeom>
            <a:avLst/>
            <a:gdLst>
              <a:gd name="connsiteX0" fmla="*/ 9552880 w 11734800"/>
              <a:gd name="connsiteY0" fmla="*/ 0 h 6386222"/>
              <a:gd name="connsiteX1" fmla="*/ 11202297 w 11734800"/>
              <a:gd name="connsiteY1" fmla="*/ 0 h 6386222"/>
              <a:gd name="connsiteX2" fmla="*/ 11230289 w 11734800"/>
              <a:gd name="connsiteY2" fmla="*/ 28052 h 6386222"/>
              <a:gd name="connsiteX3" fmla="*/ 11706749 w 11734800"/>
              <a:gd name="connsiteY3" fmla="*/ 504512 h 6386222"/>
              <a:gd name="connsiteX4" fmla="*/ 11734800 w 11734800"/>
              <a:gd name="connsiteY4" fmla="*/ 532504 h 6386222"/>
              <a:gd name="connsiteX5" fmla="*/ 11734800 w 11734800"/>
              <a:gd name="connsiteY5" fmla="*/ 5853719 h 6386222"/>
              <a:gd name="connsiteX6" fmla="*/ 11706749 w 11734800"/>
              <a:gd name="connsiteY6" fmla="*/ 5881711 h 6386222"/>
              <a:gd name="connsiteX7" fmla="*/ 11230289 w 11734800"/>
              <a:gd name="connsiteY7" fmla="*/ 6358171 h 6386222"/>
              <a:gd name="connsiteX8" fmla="*/ 11202297 w 11734800"/>
              <a:gd name="connsiteY8" fmla="*/ 6386222 h 6386222"/>
              <a:gd name="connsiteX9" fmla="*/ 10091393 w 11734800"/>
              <a:gd name="connsiteY9" fmla="*/ 6386222 h 6386222"/>
              <a:gd name="connsiteX10" fmla="*/ 9552880 w 11734800"/>
              <a:gd name="connsiteY10" fmla="*/ 6386222 h 6386222"/>
              <a:gd name="connsiteX11" fmla="*/ 2181922 w 11734800"/>
              <a:gd name="connsiteY11" fmla="*/ 6386222 h 6386222"/>
              <a:gd name="connsiteX12" fmla="*/ 1643408 w 11734800"/>
              <a:gd name="connsiteY12" fmla="*/ 6386222 h 6386222"/>
              <a:gd name="connsiteX13" fmla="*/ 532504 w 11734800"/>
              <a:gd name="connsiteY13" fmla="*/ 6386222 h 6386222"/>
              <a:gd name="connsiteX14" fmla="*/ 504512 w 11734800"/>
              <a:gd name="connsiteY14" fmla="*/ 6358171 h 6386222"/>
              <a:gd name="connsiteX15" fmla="*/ 28052 w 11734800"/>
              <a:gd name="connsiteY15" fmla="*/ 5881711 h 6386222"/>
              <a:gd name="connsiteX16" fmla="*/ 0 w 11734800"/>
              <a:gd name="connsiteY16" fmla="*/ 5853719 h 6386222"/>
              <a:gd name="connsiteX17" fmla="*/ 0 w 11734800"/>
              <a:gd name="connsiteY17" fmla="*/ 532504 h 6386222"/>
              <a:gd name="connsiteX18" fmla="*/ 28052 w 11734800"/>
              <a:gd name="connsiteY18" fmla="*/ 504512 h 6386222"/>
              <a:gd name="connsiteX19" fmla="*/ 504512 w 11734800"/>
              <a:gd name="connsiteY19" fmla="*/ 28052 h 6386222"/>
              <a:gd name="connsiteX20" fmla="*/ 532504 w 11734800"/>
              <a:gd name="connsiteY20" fmla="*/ 0 h 6386222"/>
              <a:gd name="connsiteX21" fmla="*/ 1643408 w 11734800"/>
              <a:gd name="connsiteY21" fmla="*/ 0 h 6386222"/>
              <a:gd name="connsiteX22" fmla="*/ 2181922 w 11734800"/>
              <a:gd name="connsiteY22" fmla="*/ 0 h 6386222"/>
              <a:gd name="connsiteX23" fmla="*/ 9552880 w 11734800"/>
              <a:gd name="connsiteY23" fmla="*/ 0 h 638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734800" h="6386222">
                <a:moveTo>
                  <a:pt x="9552880" y="0"/>
                </a:moveTo>
                <a:lnTo>
                  <a:pt x="11202297" y="0"/>
                </a:lnTo>
                <a:cubicBezTo>
                  <a:pt x="11217683" y="226"/>
                  <a:pt x="11230097" y="12662"/>
                  <a:pt x="11230289" y="28052"/>
                </a:cubicBezTo>
                <a:cubicBezTo>
                  <a:pt x="11244894" y="284900"/>
                  <a:pt x="11449927" y="489906"/>
                  <a:pt x="11706749" y="504512"/>
                </a:cubicBezTo>
                <a:cubicBezTo>
                  <a:pt x="11722088" y="504858"/>
                  <a:pt x="11734442" y="517180"/>
                  <a:pt x="11734800" y="532504"/>
                </a:cubicBezTo>
                <a:lnTo>
                  <a:pt x="11734800" y="5853719"/>
                </a:lnTo>
                <a:cubicBezTo>
                  <a:pt x="11734561" y="5869105"/>
                  <a:pt x="11722147" y="5881520"/>
                  <a:pt x="11706749" y="5881711"/>
                </a:cubicBezTo>
                <a:cubicBezTo>
                  <a:pt x="11449927" y="5896316"/>
                  <a:pt x="11244894" y="6101350"/>
                  <a:pt x="11230289" y="6358171"/>
                </a:cubicBezTo>
                <a:cubicBezTo>
                  <a:pt x="11229942" y="6373510"/>
                  <a:pt x="11217618" y="6385864"/>
                  <a:pt x="11202297" y="6386222"/>
                </a:cubicBezTo>
                <a:lnTo>
                  <a:pt x="10091393" y="6386222"/>
                </a:lnTo>
                <a:lnTo>
                  <a:pt x="9552880" y="6386222"/>
                </a:lnTo>
                <a:lnTo>
                  <a:pt x="2181922" y="6386222"/>
                </a:lnTo>
                <a:lnTo>
                  <a:pt x="1643408" y="6386222"/>
                </a:lnTo>
                <a:lnTo>
                  <a:pt x="532504" y="6386222"/>
                </a:lnTo>
                <a:cubicBezTo>
                  <a:pt x="517115" y="6385984"/>
                  <a:pt x="504704" y="6373569"/>
                  <a:pt x="504512" y="6358171"/>
                </a:cubicBezTo>
                <a:cubicBezTo>
                  <a:pt x="489906" y="6101350"/>
                  <a:pt x="284901" y="5896316"/>
                  <a:pt x="28052" y="5881711"/>
                </a:cubicBezTo>
                <a:cubicBezTo>
                  <a:pt x="12728" y="5881364"/>
                  <a:pt x="379" y="5869041"/>
                  <a:pt x="0" y="5853719"/>
                </a:cubicBezTo>
                <a:lnTo>
                  <a:pt x="0" y="532504"/>
                </a:lnTo>
                <a:cubicBezTo>
                  <a:pt x="226" y="517115"/>
                  <a:pt x="12663" y="504704"/>
                  <a:pt x="28052" y="504512"/>
                </a:cubicBezTo>
                <a:cubicBezTo>
                  <a:pt x="284901" y="489906"/>
                  <a:pt x="489906" y="284901"/>
                  <a:pt x="504512" y="28052"/>
                </a:cubicBezTo>
                <a:cubicBezTo>
                  <a:pt x="504858" y="12728"/>
                  <a:pt x="517181" y="379"/>
                  <a:pt x="532504" y="0"/>
                </a:cubicBezTo>
                <a:lnTo>
                  <a:pt x="1643408" y="0"/>
                </a:lnTo>
                <a:lnTo>
                  <a:pt x="2181922" y="0"/>
                </a:lnTo>
                <a:lnTo>
                  <a:pt x="955288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Palatino Linotype" panose="02040502050505030304" pitchFamily="18" charset="0"/>
              </a:defRPr>
            </a:lvl1pPr>
          </a:lstStyle>
          <a:p>
            <a:r>
              <a:rPr lang="en-US"/>
              <a:t>©2022 Girl Scouts of the USA. All Rights Reserved.  Not for public distribution.</a:t>
            </a:r>
            <a:endParaRPr lang="en-US" dirty="0"/>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Statement Slide - Notched Shape</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Palatino Linotype" panose="02040502050505030304" pitchFamily="18" charset="0"/>
            </a:endParaRPr>
          </a:p>
        </p:txBody>
      </p:sp>
      <p:sp>
        <p:nvSpPr>
          <p:cNvPr id="11" name="Text Placeholder 46">
            <a:extLst>
              <a:ext uri="{FF2B5EF4-FFF2-40B4-BE49-F238E27FC236}">
                <a16:creationId xmlns:a16="http://schemas.microsoft.com/office/drawing/2014/main" id="{77940977-0D4A-FA4A-ABD7-DD20F5AA0D6B}"/>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Palatino Linotype" panose="02040502050505030304" pitchFamily="18" charset="0"/>
              </a:defRPr>
            </a:lvl1pPr>
          </a:lstStyle>
          <a:p>
            <a:pPr lvl="0"/>
            <a:r>
              <a:rPr lang="en-US" dirty="0"/>
              <a:t>Type here to enter the presentation section name.</a:t>
            </a:r>
          </a:p>
        </p:txBody>
      </p:sp>
      <p:sp>
        <p:nvSpPr>
          <p:cNvPr id="14" name="Title 5">
            <a:extLst>
              <a:ext uri="{FF2B5EF4-FFF2-40B4-BE49-F238E27FC236}">
                <a16:creationId xmlns:a16="http://schemas.microsoft.com/office/drawing/2014/main" id="{BEE8ECA8-C5E1-F14A-8D7F-5C9CA47138AA}"/>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effectLst/>
                <a:latin typeface="Palatino Linotype" panose="02040502050505030304"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5" name="TextBox 14">
            <a:extLst>
              <a:ext uri="{FF2B5EF4-FFF2-40B4-BE49-F238E27FC236}">
                <a16:creationId xmlns:a16="http://schemas.microsoft.com/office/drawing/2014/main" id="{4E413E50-7BD8-084F-96C1-3D90B0872C0A}"/>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br>
              <a:rPr lang="en-US" sz="800" b="0" i="0" dirty="0">
                <a:solidFill>
                  <a:srgbClr val="808080"/>
                </a:solidFill>
                <a:latin typeface="Palatino Linotype" panose="02040502050505030304" pitchFamily="18" charset="0"/>
              </a:rPr>
            </a:br>
            <a:r>
              <a:rPr lang="en-US" sz="800" b="0" i="0" dirty="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Text</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1250232947"/>
      </p:ext>
    </p:extLst>
  </p:cSld>
  <p:clrMapOvr>
    <a:masterClrMapping/>
  </p:clrMapOvr>
  <p:transition>
    <p:fade/>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Statement Slide - Oval Shape">
    <p:bg>
      <p:bgPr>
        <a:solidFill>
          <a:schemeClr val="accent1"/>
        </a:solidFill>
        <a:effectLst/>
      </p:bgPr>
    </p:bg>
    <p:spTree>
      <p:nvGrpSpPr>
        <p:cNvPr id="1" name=""/>
        <p:cNvGrpSpPr/>
        <p:nvPr/>
      </p:nvGrpSpPr>
      <p:grpSpPr>
        <a:xfrm>
          <a:off x="0" y="0"/>
          <a:ext cx="0" cy="0"/>
          <a:chOff x="0" y="0"/>
          <a:chExt cx="0" cy="0"/>
        </a:xfrm>
      </p:grpSpPr>
      <p:sp>
        <p:nvSpPr>
          <p:cNvPr id="12" name="Graphic 8">
            <a:extLst>
              <a:ext uri="{FF2B5EF4-FFF2-40B4-BE49-F238E27FC236}">
                <a16:creationId xmlns:a16="http://schemas.microsoft.com/office/drawing/2014/main" id="{039E120C-8CE5-AD49-A2E9-A4F57AFF4554}"/>
              </a:ext>
            </a:extLst>
          </p:cNvPr>
          <p:cNvSpPr>
            <a:spLocks noChangeAspect="1"/>
          </p:cNvSpPr>
          <p:nvPr userDrawn="1"/>
        </p:nvSpPr>
        <p:spPr>
          <a:xfrm>
            <a:off x="381000" y="361950"/>
            <a:ext cx="8382000" cy="4572000"/>
          </a:xfrm>
          <a:custGeom>
            <a:avLst/>
            <a:gdLst>
              <a:gd name="connsiteX0" fmla="*/ 5329047 w 5329047"/>
              <a:gd name="connsiteY0" fmla="*/ 3397250 h 6794500"/>
              <a:gd name="connsiteX1" fmla="*/ 2664524 w 5329047"/>
              <a:gd name="connsiteY1" fmla="*/ 6794500 h 6794500"/>
              <a:gd name="connsiteX2" fmla="*/ 0 w 5329047"/>
              <a:gd name="connsiteY2" fmla="*/ 3397250 h 6794500"/>
              <a:gd name="connsiteX3" fmla="*/ 2664524 w 5329047"/>
              <a:gd name="connsiteY3" fmla="*/ 0 h 6794500"/>
              <a:gd name="connsiteX4" fmla="*/ 5329047 w 5329047"/>
              <a:gd name="connsiteY4" fmla="*/ 3397250 h 6794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29047" h="6794500">
                <a:moveTo>
                  <a:pt x="5329047" y="3397250"/>
                </a:moveTo>
                <a:cubicBezTo>
                  <a:pt x="5329047" y="5273500"/>
                  <a:pt x="4136099" y="6794500"/>
                  <a:pt x="2664524" y="6794500"/>
                </a:cubicBezTo>
                <a:cubicBezTo>
                  <a:pt x="1192948" y="6794500"/>
                  <a:pt x="0" y="5273500"/>
                  <a:pt x="0" y="3397250"/>
                </a:cubicBezTo>
                <a:cubicBezTo>
                  <a:pt x="0" y="1521001"/>
                  <a:pt x="1192948" y="0"/>
                  <a:pt x="2664524" y="0"/>
                </a:cubicBezTo>
                <a:cubicBezTo>
                  <a:pt x="4136099" y="0"/>
                  <a:pt x="5329047" y="1521001"/>
                  <a:pt x="5329047" y="3397250"/>
                </a:cubicBezTo>
                <a:close/>
              </a:path>
            </a:pathLst>
          </a:custGeom>
          <a:solidFill>
            <a:schemeClr val="accent2"/>
          </a:solidFill>
          <a:ln w="6350" cap="flat">
            <a:noFill/>
            <a:prstDash val="solid"/>
            <a:miter/>
          </a:ln>
        </p:spPr>
        <p:txBody>
          <a:bodyPr rtlCol="0" anchor="ctr"/>
          <a:lstStyle/>
          <a:p>
            <a:endParaRPr lang="en-US" sz="1013" b="0" i="0" dirty="0">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Palatino Linotype" panose="02040502050505030304" pitchFamily="18" charset="0"/>
              </a:defRPr>
            </a:lvl1pPr>
          </a:lstStyle>
          <a:p>
            <a:r>
              <a:rPr lang="en-US"/>
              <a:t>©2022 Girl Scouts of the USA. All Rights Reserved.  Not for public distribution.</a:t>
            </a:r>
            <a:endParaRPr lang="en-US" dirty="0"/>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Statement Slide - Oval Shape</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Palatino Linotype" panose="02040502050505030304" pitchFamily="18" charset="0"/>
            </a:endParaRPr>
          </a:p>
        </p:txBody>
      </p:sp>
      <p:sp>
        <p:nvSpPr>
          <p:cNvPr id="10" name="Text Placeholder 46">
            <a:extLst>
              <a:ext uri="{FF2B5EF4-FFF2-40B4-BE49-F238E27FC236}">
                <a16:creationId xmlns:a16="http://schemas.microsoft.com/office/drawing/2014/main" id="{06FFD3D6-9FC2-BF49-94B6-7E73B18980AB}"/>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Palatino Linotype" panose="02040502050505030304" pitchFamily="18" charset="0"/>
              </a:defRPr>
            </a:lvl1pPr>
          </a:lstStyle>
          <a:p>
            <a:pPr lvl="0"/>
            <a:r>
              <a:rPr lang="en-US" dirty="0"/>
              <a:t>Type here to enter the presentation section name.</a:t>
            </a:r>
          </a:p>
        </p:txBody>
      </p:sp>
      <p:sp>
        <p:nvSpPr>
          <p:cNvPr id="14" name="Title 5">
            <a:extLst>
              <a:ext uri="{FF2B5EF4-FFF2-40B4-BE49-F238E27FC236}">
                <a16:creationId xmlns:a16="http://schemas.microsoft.com/office/drawing/2014/main" id="{57D7FAE1-3717-374C-B986-4A579C97A9A7}"/>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effectLst/>
                <a:latin typeface="Palatino Linotype" panose="02040502050505030304"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5" name="TextBox 14">
            <a:extLst>
              <a:ext uri="{FF2B5EF4-FFF2-40B4-BE49-F238E27FC236}">
                <a16:creationId xmlns:a16="http://schemas.microsoft.com/office/drawing/2014/main" id="{88F77035-EDA6-1F45-AAE7-AF501132099D}"/>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br>
              <a:rPr lang="en-US" sz="800" b="0" i="0" dirty="0">
                <a:solidFill>
                  <a:srgbClr val="808080"/>
                </a:solidFill>
                <a:latin typeface="Palatino Linotype" panose="02040502050505030304" pitchFamily="18" charset="0"/>
              </a:rPr>
            </a:br>
            <a:r>
              <a:rPr lang="en-US" sz="800" b="0" i="0" dirty="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Text</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682271707"/>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Cover - Light Photo - Full Bleed">
    <p:bg>
      <p:bgPr>
        <a:solidFill>
          <a:schemeClr val="accent1"/>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18D400E3-F6F2-A34E-B550-7BA146321C11}"/>
              </a:ext>
            </a:extLst>
          </p:cNvPr>
          <p:cNvPicPr>
            <a:picLocks noChangeAspect="1"/>
          </p:cNvPicPr>
          <p:nvPr userDrawn="1"/>
        </p:nvPicPr>
        <p:blipFill rotWithShape="1">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t="14769" b="13495"/>
          <a:stretch/>
        </p:blipFill>
        <p:spPr>
          <a:xfrm>
            <a:off x="190500" y="1945758"/>
            <a:ext cx="4218590" cy="3026292"/>
          </a:xfrm>
          <a:prstGeom prst="rect">
            <a:avLst/>
          </a:prstGeom>
        </p:spPr>
      </p:pic>
      <p:sp>
        <p:nvSpPr>
          <p:cNvPr id="14" name="Rectangle 13">
            <a:extLst>
              <a:ext uri="{FF2B5EF4-FFF2-40B4-BE49-F238E27FC236}">
                <a16:creationId xmlns:a16="http://schemas.microsoft.com/office/drawing/2014/main" id="{B0528901-C157-AF46-A693-27C8080A27E6}"/>
              </a:ext>
            </a:extLst>
          </p:cNvPr>
          <p:cNvSpPr/>
          <p:nvPr userDrawn="1"/>
        </p:nvSpPr>
        <p:spPr>
          <a:xfrm>
            <a:off x="457200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15" name="Rectangle 14">
            <a:extLst>
              <a:ext uri="{FF2B5EF4-FFF2-40B4-BE49-F238E27FC236}">
                <a16:creationId xmlns:a16="http://schemas.microsoft.com/office/drawing/2014/main" id="{61A8046B-DFC8-2145-94FA-4A86A74443C3}"/>
              </a:ext>
            </a:extLst>
          </p:cNvPr>
          <p:cNvSpPr/>
          <p:nvPr userDrawn="1"/>
        </p:nvSpPr>
        <p:spPr>
          <a:xfrm>
            <a:off x="0" y="0"/>
            <a:ext cx="4572000" cy="1828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38" name="Footer Placeholder 37">
            <a:extLst>
              <a:ext uri="{FF2B5EF4-FFF2-40B4-BE49-F238E27FC236}">
                <a16:creationId xmlns:a16="http://schemas.microsoft.com/office/drawing/2014/main" id="{113593E4-629E-9A43-93AB-AC8CB1C1DBFD}"/>
              </a:ext>
            </a:extLst>
          </p:cNvPr>
          <p:cNvSpPr>
            <a:spLocks noGrp="1"/>
          </p:cNvSpPr>
          <p:nvPr>
            <p:ph type="ftr" sz="quarter" idx="11"/>
          </p:nvPr>
        </p:nvSpPr>
        <p:spPr/>
        <p:txBody>
          <a:bodyPr/>
          <a:lstStyle>
            <a:lvl1pPr>
              <a:defRPr b="0" i="0">
                <a:solidFill>
                  <a:schemeClr val="tx1"/>
                </a:solidFill>
                <a:latin typeface="Palatino Linotype" panose="02040502050505030304" pitchFamily="18" charset="0"/>
              </a:defRPr>
            </a:lvl1pPr>
          </a:lstStyle>
          <a:p>
            <a:r>
              <a:rPr lang="en-US"/>
              <a:t>©2022 Girl Scouts of the USA. All Rights Reserved.  Not for public distribution.</a:t>
            </a:r>
            <a:endParaRPr lang="en-US" dirty="0"/>
          </a:p>
        </p:txBody>
      </p:sp>
      <p:sp>
        <p:nvSpPr>
          <p:cNvPr id="4" name="Rounded Rectangle 3">
            <a:extLst>
              <a:ext uri="{FF2B5EF4-FFF2-40B4-BE49-F238E27FC236}">
                <a16:creationId xmlns:a16="http://schemas.microsoft.com/office/drawing/2014/main" id="{DD9FDBE9-E973-F943-BD3F-ECEEBC521C6A}"/>
              </a:ext>
            </a:extLst>
          </p:cNvPr>
          <p:cNvSpPr/>
          <p:nvPr userDrawn="1"/>
        </p:nvSpPr>
        <p:spPr>
          <a:xfrm>
            <a:off x="190500" y="171450"/>
            <a:ext cx="4229100" cy="1467779"/>
          </a:xfrm>
          <a:prstGeom prst="roundRect">
            <a:avLst>
              <a:gd name="adj" fmla="val 603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Palatino Linotype" panose="02040502050505030304" pitchFamily="18" charset="0"/>
            </a:endParaRPr>
          </a:p>
        </p:txBody>
      </p:sp>
      <p:sp>
        <p:nvSpPr>
          <p:cNvPr id="20" name="Title 11">
            <a:extLst>
              <a:ext uri="{FF2B5EF4-FFF2-40B4-BE49-F238E27FC236}">
                <a16:creationId xmlns:a16="http://schemas.microsoft.com/office/drawing/2014/main" id="{D6F6795D-858E-D241-920D-F697B9E1CD87}"/>
              </a:ext>
            </a:extLst>
          </p:cNvPr>
          <p:cNvSpPr>
            <a:spLocks noGrp="1"/>
          </p:cNvSpPr>
          <p:nvPr>
            <p:ph type="title" hasCustomPrompt="1"/>
          </p:nvPr>
        </p:nvSpPr>
        <p:spPr>
          <a:xfrm>
            <a:off x="180326" y="2254597"/>
            <a:ext cx="4229100" cy="1138793"/>
          </a:xfrm>
        </p:spPr>
        <p:txBody>
          <a:bodyPr anchor="b"/>
          <a:lstStyle>
            <a:lvl1pPr algn="ctr">
              <a:lnSpc>
                <a:spcPct val="100000"/>
              </a:lnSpc>
              <a:defRPr sz="2400" b="0" i="0">
                <a:solidFill>
                  <a:schemeClr val="tx1"/>
                </a:solidFill>
                <a:latin typeface="Palatino Linotype" panose="02040502050505030304" pitchFamily="18" charset="0"/>
              </a:defRPr>
            </a:lvl1pPr>
          </a:lstStyle>
          <a:p>
            <a:r>
              <a:rPr lang="en-US" dirty="0"/>
              <a:t>Type Here to Enter a</a:t>
            </a:r>
            <a:br>
              <a:rPr lang="en-US" dirty="0"/>
            </a:br>
            <a:r>
              <a:rPr lang="en-US" dirty="0"/>
              <a:t>Multi-line Presentation Title</a:t>
            </a:r>
          </a:p>
        </p:txBody>
      </p:sp>
      <p:sp>
        <p:nvSpPr>
          <p:cNvPr id="21" name="Text Placeholder 46">
            <a:extLst>
              <a:ext uri="{FF2B5EF4-FFF2-40B4-BE49-F238E27FC236}">
                <a16:creationId xmlns:a16="http://schemas.microsoft.com/office/drawing/2014/main" id="{DB5573B8-5548-6E43-A2D2-1EB3567E4164}"/>
              </a:ext>
            </a:extLst>
          </p:cNvPr>
          <p:cNvSpPr>
            <a:spLocks noGrp="1"/>
          </p:cNvSpPr>
          <p:nvPr>
            <p:ph type="body" sz="quarter" idx="15" hasCustomPrompt="1"/>
          </p:nvPr>
        </p:nvSpPr>
        <p:spPr>
          <a:xfrm>
            <a:off x="171646" y="3434367"/>
            <a:ext cx="4229100" cy="806147"/>
          </a:xfrm>
        </p:spPr>
        <p:txBody>
          <a:bodyPr lIns="182880" rIns="182880" anchor="ctr">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baseline="0">
                <a:solidFill>
                  <a:schemeClr val="tx1"/>
                </a:solidFill>
                <a:latin typeface="Palatino Linotype" panose="02040502050505030304" pitchFamily="18" charset="0"/>
              </a:defRPr>
            </a:lvl1pPr>
          </a:lstStyle>
          <a:p>
            <a:pPr lvl="0"/>
            <a:r>
              <a:rPr lang="en-US" dirty="0"/>
              <a:t>Type here to enter a multi-line cover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3" name="Picture Placeholder 9">
            <a:extLst>
              <a:ext uri="{FF2B5EF4-FFF2-40B4-BE49-F238E27FC236}">
                <a16:creationId xmlns:a16="http://schemas.microsoft.com/office/drawing/2014/main" id="{0E87E946-CA6B-D54B-AC2C-7AEC0F394C6E}"/>
              </a:ext>
            </a:extLst>
          </p:cNvPr>
          <p:cNvSpPr>
            <a:spLocks noGrp="1"/>
          </p:cNvSpPr>
          <p:nvPr>
            <p:ph type="pic" sz="quarter" idx="21" hasCustomPrompt="1"/>
          </p:nvPr>
        </p:nvSpPr>
        <p:spPr>
          <a:xfrm>
            <a:off x="4730750" y="171449"/>
            <a:ext cx="4222750" cy="4813028"/>
          </a:xfrm>
          <a:custGeom>
            <a:avLst/>
            <a:gdLst>
              <a:gd name="connsiteX0" fmla="*/ 599613 w 4222750"/>
              <a:gd name="connsiteY0" fmla="*/ 0 h 4813028"/>
              <a:gd name="connsiteX1" fmla="*/ 2127250 w 4222750"/>
              <a:gd name="connsiteY1" fmla="*/ 0 h 4813028"/>
              <a:gd name="connsiteX2" fmla="*/ 2717305 w 4222750"/>
              <a:gd name="connsiteY2" fmla="*/ 0 h 4813028"/>
              <a:gd name="connsiteX3" fmla="*/ 3622676 w 4222750"/>
              <a:gd name="connsiteY3" fmla="*/ 0 h 4813028"/>
              <a:gd name="connsiteX4" fmla="*/ 3704970 w 4222750"/>
              <a:gd name="connsiteY4" fmla="*/ 74566 h 4813028"/>
              <a:gd name="connsiteX5" fmla="*/ 4158439 w 4222750"/>
              <a:gd name="connsiteY5" fmla="*/ 516241 h 4813028"/>
              <a:gd name="connsiteX6" fmla="*/ 4158285 w 4222750"/>
              <a:gd name="connsiteY6" fmla="*/ 516138 h 4813028"/>
              <a:gd name="connsiteX7" fmla="*/ 4222750 w 4222750"/>
              <a:gd name="connsiteY7" fmla="*/ 598279 h 4813028"/>
              <a:gd name="connsiteX8" fmla="*/ 4222750 w 4222750"/>
              <a:gd name="connsiteY8" fmla="*/ 4214646 h 4813028"/>
              <a:gd name="connsiteX9" fmla="*/ 4158594 w 4222750"/>
              <a:gd name="connsiteY9" fmla="*/ 4296787 h 4813028"/>
              <a:gd name="connsiteX10" fmla="*/ 3705125 w 4222750"/>
              <a:gd name="connsiteY10" fmla="*/ 4738462 h 4813028"/>
              <a:gd name="connsiteX11" fmla="*/ 3622985 w 4222750"/>
              <a:gd name="connsiteY11" fmla="*/ 4813028 h 4813028"/>
              <a:gd name="connsiteX12" fmla="*/ 2717305 w 4222750"/>
              <a:gd name="connsiteY12" fmla="*/ 4813028 h 4813028"/>
              <a:gd name="connsiteX13" fmla="*/ 2127250 w 4222750"/>
              <a:gd name="connsiteY13" fmla="*/ 4813028 h 4813028"/>
              <a:gd name="connsiteX14" fmla="*/ 599459 w 4222750"/>
              <a:gd name="connsiteY14" fmla="*/ 4813028 h 4813028"/>
              <a:gd name="connsiteX15" fmla="*/ 517628 w 4222750"/>
              <a:gd name="connsiteY15" fmla="*/ 4738462 h 4813028"/>
              <a:gd name="connsiteX16" fmla="*/ 64159 w 4222750"/>
              <a:gd name="connsiteY16" fmla="*/ 4296787 h 4813028"/>
              <a:gd name="connsiteX17" fmla="*/ 3 w 4222750"/>
              <a:gd name="connsiteY17" fmla="*/ 4214646 h 4813028"/>
              <a:gd name="connsiteX18" fmla="*/ 3 w 4222750"/>
              <a:gd name="connsiteY18" fmla="*/ 598279 h 4813028"/>
              <a:gd name="connsiteX19" fmla="*/ 64313 w 4222750"/>
              <a:gd name="connsiteY19" fmla="*/ 516241 h 4813028"/>
              <a:gd name="connsiteX20" fmla="*/ 517782 w 4222750"/>
              <a:gd name="connsiteY20" fmla="*/ 74566 h 4813028"/>
              <a:gd name="connsiteX21" fmla="*/ 599613 w 4222750"/>
              <a:gd name="connsiteY21" fmla="*/ 0 h 4813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22750" h="4813028">
                <a:moveTo>
                  <a:pt x="599613" y="0"/>
                </a:moveTo>
                <a:lnTo>
                  <a:pt x="2127250" y="0"/>
                </a:lnTo>
                <a:lnTo>
                  <a:pt x="2717305" y="0"/>
                </a:lnTo>
                <a:lnTo>
                  <a:pt x="3622676" y="0"/>
                </a:lnTo>
                <a:cubicBezTo>
                  <a:pt x="3665034" y="429"/>
                  <a:pt x="3700379" y="32457"/>
                  <a:pt x="3704970" y="74566"/>
                </a:cubicBezTo>
                <a:cubicBezTo>
                  <a:pt x="3744597" y="382930"/>
                  <a:pt x="4028943" y="485322"/>
                  <a:pt x="4158439" y="516241"/>
                </a:cubicBezTo>
                <a:lnTo>
                  <a:pt x="4158285" y="516138"/>
                </a:lnTo>
                <a:cubicBezTo>
                  <a:pt x="4196139" y="525383"/>
                  <a:pt x="4222770" y="559311"/>
                  <a:pt x="4222750" y="598279"/>
                </a:cubicBezTo>
                <a:lnTo>
                  <a:pt x="4222750" y="4214646"/>
                </a:lnTo>
                <a:cubicBezTo>
                  <a:pt x="4222914" y="4253563"/>
                  <a:pt x="4196392" y="4287522"/>
                  <a:pt x="4158594" y="4296787"/>
                </a:cubicBezTo>
                <a:cubicBezTo>
                  <a:pt x="4029252" y="4327758"/>
                  <a:pt x="3744907" y="4430099"/>
                  <a:pt x="3705125" y="4738462"/>
                </a:cubicBezTo>
                <a:cubicBezTo>
                  <a:pt x="3699405" y="4780461"/>
                  <a:pt x="3665292" y="4813028"/>
                  <a:pt x="3622985" y="4813028"/>
                </a:cubicBezTo>
                <a:lnTo>
                  <a:pt x="2717305" y="4813028"/>
                </a:lnTo>
                <a:lnTo>
                  <a:pt x="2127250" y="4813028"/>
                </a:lnTo>
                <a:lnTo>
                  <a:pt x="599459" y="4813028"/>
                </a:lnTo>
                <a:cubicBezTo>
                  <a:pt x="557270" y="4812389"/>
                  <a:pt x="522173" y="4780409"/>
                  <a:pt x="517628" y="4738462"/>
                </a:cubicBezTo>
                <a:cubicBezTo>
                  <a:pt x="478001" y="4430099"/>
                  <a:pt x="193655" y="4327706"/>
                  <a:pt x="64159" y="4296787"/>
                </a:cubicBezTo>
                <a:cubicBezTo>
                  <a:pt x="26297" y="4287625"/>
                  <a:pt x="-276" y="4253604"/>
                  <a:pt x="3" y="4214646"/>
                </a:cubicBezTo>
                <a:lnTo>
                  <a:pt x="3" y="598279"/>
                </a:lnTo>
                <a:cubicBezTo>
                  <a:pt x="-98" y="559357"/>
                  <a:pt x="26492" y="525434"/>
                  <a:pt x="64313" y="516241"/>
                </a:cubicBezTo>
                <a:cubicBezTo>
                  <a:pt x="193655" y="485271"/>
                  <a:pt x="478001" y="382930"/>
                  <a:pt x="517782" y="74566"/>
                </a:cubicBezTo>
                <a:cubicBezTo>
                  <a:pt x="522328" y="32619"/>
                  <a:pt x="557425" y="639"/>
                  <a:pt x="599613"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image</a:t>
            </a:r>
          </a:p>
        </p:txBody>
      </p:sp>
      <p:sp>
        <p:nvSpPr>
          <p:cNvPr id="16" name="TextBox 15">
            <a:extLst>
              <a:ext uri="{FF2B5EF4-FFF2-40B4-BE49-F238E27FC236}">
                <a16:creationId xmlns:a16="http://schemas.microsoft.com/office/drawing/2014/main" id="{7DB7D4CD-DAF5-0E48-9F1A-007F882B04EB}"/>
              </a:ext>
            </a:extLst>
          </p:cNvPr>
          <p:cNvSpPr txBox="1"/>
          <p:nvPr userDrawn="1"/>
        </p:nvSpPr>
        <p:spPr>
          <a:xfrm>
            <a:off x="131939" y="-853441"/>
            <a:ext cx="8801100" cy="85344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Slide Type:</a:t>
            </a:r>
          </a:p>
          <a:p>
            <a:pPr algn="ctr"/>
            <a:r>
              <a:rPr lang="en-US" sz="1600" b="0" i="0" dirty="0">
                <a:solidFill>
                  <a:srgbClr val="808080"/>
                </a:solidFill>
                <a:latin typeface="Palatino Linotype" panose="02040502050505030304" pitchFamily="18" charset="0"/>
              </a:rPr>
              <a:t>Front Cover Slide - Notched Frame</a:t>
            </a:r>
          </a:p>
        </p:txBody>
      </p:sp>
      <p:sp>
        <p:nvSpPr>
          <p:cNvPr id="17" name="TextBox 16">
            <a:extLst>
              <a:ext uri="{FF2B5EF4-FFF2-40B4-BE49-F238E27FC236}">
                <a16:creationId xmlns:a16="http://schemas.microsoft.com/office/drawing/2014/main" id="{1C417BF5-4BAA-874E-8B45-54D691E53539}"/>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p>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0000"/>
                </a:solidFill>
                <a:effectLst/>
                <a:uLnTx/>
                <a:uFillTx/>
                <a:latin typeface="Palatino Linotype" panose="02040502050505030304" pitchFamily="18" charset="0"/>
                <a:ea typeface="+mn-ea"/>
                <a:cs typeface="+mn-cs"/>
              </a:rPr>
              <a:t>GSUSA Movement Logo</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FF0000"/>
                </a:solidFill>
                <a:effectLst/>
                <a:uLnTx/>
                <a:uFillTx/>
                <a:latin typeface="Palatino Linotype" panose="02040502050505030304" pitchFamily="18" charset="0"/>
                <a:ea typeface="+mn-ea"/>
                <a:cs typeface="+mn-cs"/>
              </a:rPr>
              <a:t>Service mark inclusion. Councils: You must replace the Movement service mark with your council service mark in the front and back cover slides.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FF0000"/>
                </a:solidFill>
                <a:effectLst/>
                <a:uLnTx/>
                <a:uFillTx/>
                <a:latin typeface="Palatino Linotype" panose="02040502050505030304" pitchFamily="18" charset="0"/>
                <a:ea typeface="+mn-ea"/>
                <a:cs typeface="+mn-cs"/>
              </a:rPr>
              <a:t>Make sure the the Movement Service mark or Council Lockup is in </a:t>
            </a:r>
            <a:r>
              <a:rPr kumimoji="0" lang="en-US" sz="1000" b="0"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mn-cs"/>
              </a:rPr>
              <a:t>BLACK AND GREEN</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Right-side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Notched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Use crop tool to fit image to shape.</a:t>
            </a:r>
            <a:endParaRPr kumimoji="0" lang="en-US" sz="800" b="0" i="0" u="none" strike="noStrike" kern="1200" cap="none" spc="0" normalizeH="0" baseline="0" noProof="0" dirty="0">
              <a:ln>
                <a:noFill/>
              </a:ln>
              <a:solidFill>
                <a:srgbClr val="808080"/>
              </a:solidFill>
              <a:effectLst/>
              <a:uLnTx/>
              <a:uFillTx/>
              <a:latin typeface="Palatino Linotype" panose="02040502050505030304" pitchFamily="18" charset="0"/>
              <a:ea typeface="+mn-ea"/>
              <a:cs typeface="+mn-cs"/>
            </a:endParaRPr>
          </a:p>
          <a:p>
            <a:pPr marL="91440" indent="0" algn="l">
              <a:buFont typeface="Arial" panose="020B0604020202020204" pitchFamily="34" charset="0"/>
              <a:buNone/>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Centered</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Middle</a:t>
            </a:r>
          </a:p>
          <a:p>
            <a:pPr algn="l"/>
            <a:r>
              <a:rPr lang="en-US" sz="800" b="0" i="0" dirty="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Centered</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Middle</a:t>
            </a:r>
          </a:p>
          <a:p>
            <a:pPr marL="434332" lvl="1" indent="0" algn="l">
              <a:buFont typeface="Arial" panose="020B0604020202020204" pitchFamily="34" charset="0"/>
              <a:buNone/>
            </a:pPr>
            <a:endParaRPr lang="en-US" sz="800" b="0" i="0" dirty="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30147032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anim calcmode="lin" valueType="num">
                                      <p:cBhvr>
                                        <p:cTn id="8" dur="500" fill="hold"/>
                                        <p:tgtEl>
                                          <p:spTgt spid="20"/>
                                        </p:tgtEl>
                                        <p:attrNameLst>
                                          <p:attrName>ppt_x</p:attrName>
                                        </p:attrNameLst>
                                      </p:cBhvr>
                                      <p:tavLst>
                                        <p:tav tm="0">
                                          <p:val>
                                            <p:strVal val="#ppt_x"/>
                                          </p:val>
                                        </p:tav>
                                        <p:tav tm="100000">
                                          <p:val>
                                            <p:strVal val="#ppt_x"/>
                                          </p:val>
                                        </p:tav>
                                      </p:tavLst>
                                    </p:anim>
                                    <p:anim calcmode="lin" valueType="num">
                                      <p:cBhvr>
                                        <p:cTn id="9" dur="500" fill="hold"/>
                                        <p:tgtEl>
                                          <p:spTgt spid="20"/>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21">
                                            <p:txEl>
                                              <p:pRg st="0" end="0"/>
                                            </p:txEl>
                                          </p:spTgt>
                                        </p:tgtEl>
                                        <p:attrNameLst>
                                          <p:attrName>style.visibility</p:attrName>
                                        </p:attrNameLst>
                                      </p:cBhvr>
                                      <p:to>
                                        <p:strVal val="visible"/>
                                      </p:to>
                                    </p:set>
                                    <p:animEffect transition="in" filter="fade">
                                      <p:cBhvr>
                                        <p:cTn id="12" dur="500"/>
                                        <p:tgtEl>
                                          <p:spTgt spid="21">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build="p">
        <p:tmplLst>
          <p:tmpl lvl="1">
            <p:tnLst>
              <p:par>
                <p:cTn presetID="10" presetClass="entr" presetSubtype="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P spid="13" grpId="0" animBg="1"/>
    </p:bldLst>
  </p:timing>
  <p:extLst>
    <p:ext uri="{DCECCB84-F9BA-43D5-87BE-67443E8EF086}">
      <p15:sldGuideLst xmlns:p15="http://schemas.microsoft.com/office/powerpoint/2012/main"/>
    </p:ext>
  </p:extLst>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Statement Slide - Diamond Shape">
    <p:bg>
      <p:bgPr>
        <a:solidFill>
          <a:schemeClr val="accent1"/>
        </a:solidFill>
        <a:effectLst/>
      </p:bgPr>
    </p:bg>
    <p:spTree>
      <p:nvGrpSpPr>
        <p:cNvPr id="1" name=""/>
        <p:cNvGrpSpPr/>
        <p:nvPr/>
      </p:nvGrpSpPr>
      <p:grpSpPr>
        <a:xfrm>
          <a:off x="0" y="0"/>
          <a:ext cx="0" cy="0"/>
          <a:chOff x="0" y="0"/>
          <a:chExt cx="0" cy="0"/>
        </a:xfrm>
      </p:grpSpPr>
      <p:sp>
        <p:nvSpPr>
          <p:cNvPr id="12" name="Graphic 2">
            <a:extLst>
              <a:ext uri="{FF2B5EF4-FFF2-40B4-BE49-F238E27FC236}">
                <a16:creationId xmlns:a16="http://schemas.microsoft.com/office/drawing/2014/main" id="{25DB2DF4-0DD7-E646-86B0-EAB6B8E4A733}"/>
              </a:ext>
            </a:extLst>
          </p:cNvPr>
          <p:cNvSpPr>
            <a:spLocks noChangeAspect="1"/>
          </p:cNvSpPr>
          <p:nvPr userDrawn="1"/>
        </p:nvSpPr>
        <p:spPr>
          <a:xfrm>
            <a:off x="381000" y="361950"/>
            <a:ext cx="8382000" cy="4572000"/>
          </a:xfrm>
          <a:custGeom>
            <a:avLst/>
            <a:gdLst>
              <a:gd name="connsiteX0" fmla="*/ 2457832 w 4915727"/>
              <a:gd name="connsiteY0" fmla="*/ 6794507 h 6794506"/>
              <a:gd name="connsiteX1" fmla="*/ 2513458 w 4915727"/>
              <a:gd name="connsiteY1" fmla="*/ 6765996 h 6794506"/>
              <a:gd name="connsiteX2" fmla="*/ 4896232 w 4915727"/>
              <a:gd name="connsiteY2" fmla="*/ 3457328 h 6794506"/>
              <a:gd name="connsiteX3" fmla="*/ 4897185 w 4915727"/>
              <a:gd name="connsiteY3" fmla="*/ 3338520 h 6794506"/>
              <a:gd name="connsiteX4" fmla="*/ 2513458 w 4915727"/>
              <a:gd name="connsiteY4" fmla="*/ 28518 h 6794506"/>
              <a:gd name="connsiteX5" fmla="*/ 2417829 w 4915727"/>
              <a:gd name="connsiteY5" fmla="*/ 12896 h 6794506"/>
              <a:gd name="connsiteX6" fmla="*/ 2402206 w 4915727"/>
              <a:gd name="connsiteY6" fmla="*/ 28518 h 6794506"/>
              <a:gd name="connsiteX7" fmla="*/ 18543 w 4915727"/>
              <a:gd name="connsiteY7" fmla="*/ 3338520 h 6794506"/>
              <a:gd name="connsiteX8" fmla="*/ 19495 w 4915727"/>
              <a:gd name="connsiteY8" fmla="*/ 3457328 h 6794506"/>
              <a:gd name="connsiteX9" fmla="*/ 2402206 w 4915727"/>
              <a:gd name="connsiteY9" fmla="*/ 6765996 h 6794506"/>
              <a:gd name="connsiteX10" fmla="*/ 2457832 w 4915727"/>
              <a:gd name="connsiteY10" fmla="*/ 6794507 h 6794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15727" h="6794506">
                <a:moveTo>
                  <a:pt x="2457832" y="6794507"/>
                </a:moveTo>
                <a:cubicBezTo>
                  <a:pt x="2479871" y="6794466"/>
                  <a:pt x="2500556" y="6783864"/>
                  <a:pt x="2513458" y="6765996"/>
                </a:cubicBezTo>
                <a:cubicBezTo>
                  <a:pt x="2513458" y="6765996"/>
                  <a:pt x="4593274" y="3888556"/>
                  <a:pt x="4896232" y="3457328"/>
                </a:cubicBezTo>
                <a:cubicBezTo>
                  <a:pt x="4921872" y="3421987"/>
                  <a:pt x="4922254" y="3374268"/>
                  <a:pt x="4897185" y="3338520"/>
                </a:cubicBezTo>
                <a:cubicBezTo>
                  <a:pt x="4883532" y="3319470"/>
                  <a:pt x="2513458" y="28518"/>
                  <a:pt x="2513458" y="28518"/>
                </a:cubicBezTo>
                <a:cubicBezTo>
                  <a:pt x="2491365" y="-2203"/>
                  <a:pt x="2448550" y="-9198"/>
                  <a:pt x="2417829" y="12896"/>
                </a:cubicBezTo>
                <a:cubicBezTo>
                  <a:pt x="2411810" y="17224"/>
                  <a:pt x="2406534" y="22500"/>
                  <a:pt x="2402206" y="28518"/>
                </a:cubicBezTo>
                <a:cubicBezTo>
                  <a:pt x="2402206" y="28518"/>
                  <a:pt x="32132" y="3319470"/>
                  <a:pt x="18543" y="3338520"/>
                </a:cubicBezTo>
                <a:cubicBezTo>
                  <a:pt x="-6527" y="3374267"/>
                  <a:pt x="-6144" y="3421987"/>
                  <a:pt x="19495" y="3457328"/>
                </a:cubicBezTo>
                <a:cubicBezTo>
                  <a:pt x="322391" y="3888556"/>
                  <a:pt x="2402206" y="6765996"/>
                  <a:pt x="2402206" y="6765996"/>
                </a:cubicBezTo>
                <a:cubicBezTo>
                  <a:pt x="2415108" y="6783864"/>
                  <a:pt x="2435793" y="6794466"/>
                  <a:pt x="2457832" y="6794507"/>
                </a:cubicBezTo>
                <a:close/>
              </a:path>
            </a:pathLst>
          </a:custGeom>
          <a:solidFill>
            <a:schemeClr val="accent2"/>
          </a:solidFill>
          <a:ln w="6350" cap="flat">
            <a:noFill/>
            <a:prstDash val="solid"/>
            <a:miter/>
          </a:ln>
        </p:spPr>
        <p:txBody>
          <a:bodyPr rtlCol="0" anchor="ctr"/>
          <a:lstStyle/>
          <a:p>
            <a:endParaRPr lang="en-US" sz="1013" b="0" i="0" dirty="0">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Palatino Linotype" panose="02040502050505030304" pitchFamily="18" charset="0"/>
              </a:defRPr>
            </a:lvl1pPr>
          </a:lstStyle>
          <a:p>
            <a:r>
              <a:rPr lang="en-US"/>
              <a:t>©2022 Girl Scouts of the USA. All Rights Reserved.  Not for public distribution.</a:t>
            </a:r>
            <a:endParaRPr lang="en-US" dirty="0"/>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Statement Slide - Diamond Shape</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Palatino Linotype" panose="02040502050505030304" pitchFamily="18" charset="0"/>
            </a:endParaRPr>
          </a:p>
        </p:txBody>
      </p:sp>
      <p:sp>
        <p:nvSpPr>
          <p:cNvPr id="11" name="Text Placeholder 46">
            <a:extLst>
              <a:ext uri="{FF2B5EF4-FFF2-40B4-BE49-F238E27FC236}">
                <a16:creationId xmlns:a16="http://schemas.microsoft.com/office/drawing/2014/main" id="{09B250CB-4643-934B-992F-A3A8B755C71E}"/>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Palatino Linotype" panose="02040502050505030304" pitchFamily="18" charset="0"/>
              </a:defRPr>
            </a:lvl1pPr>
          </a:lstStyle>
          <a:p>
            <a:pPr lvl="0"/>
            <a:r>
              <a:rPr lang="en-US" dirty="0"/>
              <a:t>Type here to enter the presentation section name.</a:t>
            </a:r>
          </a:p>
        </p:txBody>
      </p:sp>
      <p:sp>
        <p:nvSpPr>
          <p:cNvPr id="14" name="Title 5">
            <a:extLst>
              <a:ext uri="{FF2B5EF4-FFF2-40B4-BE49-F238E27FC236}">
                <a16:creationId xmlns:a16="http://schemas.microsoft.com/office/drawing/2014/main" id="{B8099E4E-03BF-9948-832F-AB1FE83003CD}"/>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effectLst/>
                <a:latin typeface="Palatino Linotype" panose="02040502050505030304"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5" name="TextBox 14">
            <a:extLst>
              <a:ext uri="{FF2B5EF4-FFF2-40B4-BE49-F238E27FC236}">
                <a16:creationId xmlns:a16="http://schemas.microsoft.com/office/drawing/2014/main" id="{5B514BC9-F668-9E41-9E32-800585772909}"/>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br>
              <a:rPr lang="en-US" sz="800" b="0" i="0" dirty="0">
                <a:solidFill>
                  <a:srgbClr val="808080"/>
                </a:solidFill>
                <a:latin typeface="Palatino Linotype" panose="02040502050505030304" pitchFamily="18" charset="0"/>
              </a:rPr>
            </a:br>
            <a:r>
              <a:rPr lang="en-US" sz="800" b="0" i="0" dirty="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Text</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4117411070"/>
      </p:ext>
    </p:extLst>
  </p:cSld>
  <p:clrMapOvr>
    <a:masterClrMapping/>
  </p:clrMapOvr>
  <p:transition>
    <p:fade/>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Statement Slide - Capsule Shape">
    <p:bg>
      <p:bgPr>
        <a:solidFill>
          <a:schemeClr val="accent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3A62F592-BBA7-7041-83C1-26998B7E0E10}"/>
              </a:ext>
            </a:extLst>
          </p:cNvPr>
          <p:cNvSpPr>
            <a:spLocks noChangeAspect="1"/>
          </p:cNvSpPr>
          <p:nvPr userDrawn="1"/>
        </p:nvSpPr>
        <p:spPr>
          <a:xfrm>
            <a:off x="373869" y="361950"/>
            <a:ext cx="8427231" cy="4572000"/>
          </a:xfrm>
          <a:custGeom>
            <a:avLst/>
            <a:gdLst>
              <a:gd name="connsiteX0" fmla="*/ 8234911 w 11734800"/>
              <a:gd name="connsiteY0" fmla="*/ 0 h 6366445"/>
              <a:gd name="connsiteX1" fmla="*/ 8551577 w 11734800"/>
              <a:gd name="connsiteY1" fmla="*/ 0 h 6366445"/>
              <a:gd name="connsiteX2" fmla="*/ 8551581 w 11734800"/>
              <a:gd name="connsiteY2" fmla="*/ 0 h 6366445"/>
              <a:gd name="connsiteX3" fmla="*/ 8614240 w 11734800"/>
              <a:gd name="connsiteY3" fmla="*/ 0 h 6366445"/>
              <a:gd name="connsiteX4" fmla="*/ 8614240 w 11734800"/>
              <a:gd name="connsiteY4" fmla="*/ 1585 h 6366445"/>
              <a:gd name="connsiteX5" fmla="*/ 8715383 w 11734800"/>
              <a:gd name="connsiteY5" fmla="*/ 4142 h 6366445"/>
              <a:gd name="connsiteX6" fmla="*/ 11734800 w 11734800"/>
              <a:gd name="connsiteY6" fmla="*/ 3183223 h 6366445"/>
              <a:gd name="connsiteX7" fmla="*/ 8715383 w 11734800"/>
              <a:gd name="connsiteY7" fmla="*/ 6362303 h 6366445"/>
              <a:gd name="connsiteX8" fmla="*/ 8614240 w 11734800"/>
              <a:gd name="connsiteY8" fmla="*/ 6364861 h 6366445"/>
              <a:gd name="connsiteX9" fmla="*/ 8614240 w 11734800"/>
              <a:gd name="connsiteY9" fmla="*/ 6366445 h 6366445"/>
              <a:gd name="connsiteX10" fmla="*/ 8551577 w 11734800"/>
              <a:gd name="connsiteY10" fmla="*/ 6366445 h 6366445"/>
              <a:gd name="connsiteX11" fmla="*/ 8234911 w 11734800"/>
              <a:gd name="connsiteY11" fmla="*/ 6366445 h 6366445"/>
              <a:gd name="connsiteX12" fmla="*/ 3499891 w 11734800"/>
              <a:gd name="connsiteY12" fmla="*/ 6366445 h 6366445"/>
              <a:gd name="connsiteX13" fmla="*/ 3183222 w 11734800"/>
              <a:gd name="connsiteY13" fmla="*/ 6366445 h 6366445"/>
              <a:gd name="connsiteX14" fmla="*/ 3087917 w 11734800"/>
              <a:gd name="connsiteY14" fmla="*/ 6366445 h 6366445"/>
              <a:gd name="connsiteX15" fmla="*/ 3087917 w 11734800"/>
              <a:gd name="connsiteY15" fmla="*/ 6364035 h 6366445"/>
              <a:gd name="connsiteX16" fmla="*/ 3019416 w 11734800"/>
              <a:gd name="connsiteY16" fmla="*/ 6362303 h 6366445"/>
              <a:gd name="connsiteX17" fmla="*/ 0 w 11734800"/>
              <a:gd name="connsiteY17" fmla="*/ 3183223 h 6366445"/>
              <a:gd name="connsiteX18" fmla="*/ 3019416 w 11734800"/>
              <a:gd name="connsiteY18" fmla="*/ 4142 h 6366445"/>
              <a:gd name="connsiteX19" fmla="*/ 3087917 w 11734800"/>
              <a:gd name="connsiteY19" fmla="*/ 2410 h 6366445"/>
              <a:gd name="connsiteX20" fmla="*/ 3087917 w 11734800"/>
              <a:gd name="connsiteY20" fmla="*/ 0 h 6366445"/>
              <a:gd name="connsiteX21" fmla="*/ 3183222 w 11734800"/>
              <a:gd name="connsiteY21" fmla="*/ 0 h 6366445"/>
              <a:gd name="connsiteX22" fmla="*/ 3499891 w 11734800"/>
              <a:gd name="connsiteY22" fmla="*/ 0 h 6366445"/>
              <a:gd name="connsiteX23" fmla="*/ 8234911 w 11734800"/>
              <a:gd name="connsiteY23" fmla="*/ 0 h 6366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734800" h="6366445">
                <a:moveTo>
                  <a:pt x="8234911" y="0"/>
                </a:moveTo>
                <a:lnTo>
                  <a:pt x="8551577" y="0"/>
                </a:lnTo>
                <a:lnTo>
                  <a:pt x="8551581" y="0"/>
                </a:lnTo>
                <a:lnTo>
                  <a:pt x="8614240" y="0"/>
                </a:lnTo>
                <a:lnTo>
                  <a:pt x="8614240" y="1585"/>
                </a:lnTo>
                <a:lnTo>
                  <a:pt x="8715383" y="4142"/>
                </a:lnTo>
                <a:cubicBezTo>
                  <a:pt x="10397282" y="89400"/>
                  <a:pt x="11734800" y="1480139"/>
                  <a:pt x="11734800" y="3183223"/>
                </a:cubicBezTo>
                <a:cubicBezTo>
                  <a:pt x="11734800" y="4886306"/>
                  <a:pt x="10397282" y="6277045"/>
                  <a:pt x="8715383" y="6362303"/>
                </a:cubicBezTo>
                <a:lnTo>
                  <a:pt x="8614240" y="6364861"/>
                </a:lnTo>
                <a:lnTo>
                  <a:pt x="8614240" y="6366445"/>
                </a:lnTo>
                <a:lnTo>
                  <a:pt x="8551577" y="6366445"/>
                </a:lnTo>
                <a:lnTo>
                  <a:pt x="8234911" y="6366445"/>
                </a:lnTo>
                <a:lnTo>
                  <a:pt x="3499891" y="6366445"/>
                </a:lnTo>
                <a:lnTo>
                  <a:pt x="3183222" y="6366445"/>
                </a:lnTo>
                <a:lnTo>
                  <a:pt x="3087917" y="6366445"/>
                </a:lnTo>
                <a:lnTo>
                  <a:pt x="3087917" y="6364035"/>
                </a:lnTo>
                <a:lnTo>
                  <a:pt x="3019416" y="6362303"/>
                </a:lnTo>
                <a:cubicBezTo>
                  <a:pt x="1337516" y="6277045"/>
                  <a:pt x="0" y="4886306"/>
                  <a:pt x="0" y="3183223"/>
                </a:cubicBezTo>
                <a:cubicBezTo>
                  <a:pt x="0" y="1480139"/>
                  <a:pt x="1337516" y="89400"/>
                  <a:pt x="3019416" y="4142"/>
                </a:cubicBezTo>
                <a:lnTo>
                  <a:pt x="3087917" y="2410"/>
                </a:lnTo>
                <a:lnTo>
                  <a:pt x="3087917" y="0"/>
                </a:lnTo>
                <a:lnTo>
                  <a:pt x="3183222" y="0"/>
                </a:lnTo>
                <a:lnTo>
                  <a:pt x="3499891" y="0"/>
                </a:lnTo>
                <a:lnTo>
                  <a:pt x="8234911"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Palatino Linotype" panose="02040502050505030304" pitchFamily="18" charset="0"/>
              </a:defRPr>
            </a:lvl1pPr>
          </a:lstStyle>
          <a:p>
            <a:r>
              <a:rPr lang="en-US"/>
              <a:t>©2022 Girl Scouts of the USA. All Rights Reserved.  Not for public distribution.</a:t>
            </a:r>
            <a:endParaRPr lang="en-US" dirty="0"/>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Statement Slide - Capsule Shape</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Palatino Linotype" panose="02040502050505030304" pitchFamily="18" charset="0"/>
            </a:endParaRPr>
          </a:p>
        </p:txBody>
      </p:sp>
      <p:sp>
        <p:nvSpPr>
          <p:cNvPr id="11" name="Text Placeholder 46">
            <a:extLst>
              <a:ext uri="{FF2B5EF4-FFF2-40B4-BE49-F238E27FC236}">
                <a16:creationId xmlns:a16="http://schemas.microsoft.com/office/drawing/2014/main" id="{889951B5-4DA8-844D-A0F6-063FEBC2A596}"/>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Palatino Linotype" panose="02040502050505030304" pitchFamily="18" charset="0"/>
              </a:defRPr>
            </a:lvl1pPr>
          </a:lstStyle>
          <a:p>
            <a:pPr lvl="0"/>
            <a:r>
              <a:rPr lang="en-US" dirty="0"/>
              <a:t>Type here to enter the presentation section name.</a:t>
            </a:r>
          </a:p>
        </p:txBody>
      </p:sp>
      <p:sp>
        <p:nvSpPr>
          <p:cNvPr id="14" name="Title 5">
            <a:extLst>
              <a:ext uri="{FF2B5EF4-FFF2-40B4-BE49-F238E27FC236}">
                <a16:creationId xmlns:a16="http://schemas.microsoft.com/office/drawing/2014/main" id="{29AA09E4-1B41-2C44-AE85-D6E84019787C}"/>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effectLst/>
                <a:latin typeface="Palatino Linotype" panose="02040502050505030304"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5" name="TextBox 14">
            <a:extLst>
              <a:ext uri="{FF2B5EF4-FFF2-40B4-BE49-F238E27FC236}">
                <a16:creationId xmlns:a16="http://schemas.microsoft.com/office/drawing/2014/main" id="{78EFCA51-C3B8-754A-89E9-1156D9F72876}"/>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br>
              <a:rPr lang="en-US" sz="800" b="0" i="0" dirty="0">
                <a:solidFill>
                  <a:srgbClr val="808080"/>
                </a:solidFill>
                <a:latin typeface="Palatino Linotype" panose="02040502050505030304" pitchFamily="18" charset="0"/>
              </a:rPr>
            </a:br>
            <a:r>
              <a:rPr lang="en-US" sz="800" b="0" i="0" dirty="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Text</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3516180308"/>
      </p:ext>
    </p:extLst>
  </p:cSld>
  <p:clrMapOvr>
    <a:masterClrMapping/>
  </p:clrMapOvr>
  <p:transition>
    <p:fade/>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Back Cover - Octagon Frame">
    <p:bg>
      <p:bgPr>
        <a:solidFill>
          <a:schemeClr val="accent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1532C96-1BEC-4942-9B33-819442A2F76D}"/>
              </a:ext>
            </a:extLst>
          </p:cNvPr>
          <p:cNvSpPr/>
          <p:nvPr userDrawn="1"/>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Palatino Linotype" panose="02040502050505030304" pitchFamily="18" charset="0"/>
              </a:defRPr>
            </a:lvl1pPr>
          </a:lstStyle>
          <a:p>
            <a:r>
              <a:rPr lang="en-US"/>
              <a:t>©2022 Girl Scouts of the USA. All Rights Reserved.  Not for public distribution.</a:t>
            </a:r>
            <a:endParaRPr lang="en-US" dirty="0"/>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7"/>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Back Cover Slide – Octagon Frame</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Palatino Linotype" panose="02040502050505030304" pitchFamily="18" charset="0"/>
            </a:endParaRPr>
          </a:p>
        </p:txBody>
      </p:sp>
      <p:sp>
        <p:nvSpPr>
          <p:cNvPr id="15" name="Picture Placeholder 9">
            <a:extLst>
              <a:ext uri="{FF2B5EF4-FFF2-40B4-BE49-F238E27FC236}">
                <a16:creationId xmlns:a16="http://schemas.microsoft.com/office/drawing/2014/main" id="{7D654813-11F5-0A46-804F-9F7212D157DC}"/>
              </a:ext>
            </a:extLst>
          </p:cNvPr>
          <p:cNvSpPr>
            <a:spLocks noGrp="1"/>
          </p:cNvSpPr>
          <p:nvPr>
            <p:ph type="pic" sz="quarter" idx="21" hasCustomPrompt="1"/>
          </p:nvPr>
        </p:nvSpPr>
        <p:spPr>
          <a:xfrm>
            <a:off x="215779" y="157362"/>
            <a:ext cx="4203821" cy="4808560"/>
          </a:xfrm>
          <a:custGeom>
            <a:avLst/>
            <a:gdLst>
              <a:gd name="connsiteX0" fmla="*/ 1460625 w 4203821"/>
              <a:gd name="connsiteY0" fmla="*/ 0 h 4808560"/>
              <a:gd name="connsiteX1" fmla="*/ 1712914 w 4203821"/>
              <a:gd name="connsiteY1" fmla="*/ 0 h 4808560"/>
              <a:gd name="connsiteX2" fmla="*/ 2297693 w 4203821"/>
              <a:gd name="connsiteY2" fmla="*/ 0 h 4808560"/>
              <a:gd name="connsiteX3" fmla="*/ 2743196 w 4203821"/>
              <a:gd name="connsiteY3" fmla="*/ 0 h 4808560"/>
              <a:gd name="connsiteX4" fmla="*/ 2872120 w 4203821"/>
              <a:gd name="connsiteY4" fmla="*/ 53207 h 4808560"/>
              <a:gd name="connsiteX5" fmla="*/ 4149591 w 4203821"/>
              <a:gd name="connsiteY5" fmla="*/ 1321472 h 4808560"/>
              <a:gd name="connsiteX6" fmla="*/ 4203821 w 4203821"/>
              <a:gd name="connsiteY6" fmla="*/ 1451930 h 4808560"/>
              <a:gd name="connsiteX7" fmla="*/ 4203821 w 4203821"/>
              <a:gd name="connsiteY7" fmla="*/ 3290633 h 4808560"/>
              <a:gd name="connsiteX8" fmla="*/ 4152661 w 4203821"/>
              <a:gd name="connsiteY8" fmla="*/ 3417511 h 4808560"/>
              <a:gd name="connsiteX9" fmla="*/ 2873143 w 4203821"/>
              <a:gd name="connsiteY9" fmla="*/ 4752284 h 4808560"/>
              <a:gd name="connsiteX10" fmla="*/ 2740638 w 4203821"/>
              <a:gd name="connsiteY10" fmla="*/ 4808560 h 4808560"/>
              <a:gd name="connsiteX11" fmla="*/ 2297693 w 4203821"/>
              <a:gd name="connsiteY11" fmla="*/ 4808560 h 4808560"/>
              <a:gd name="connsiteX12" fmla="*/ 1712914 w 4203821"/>
              <a:gd name="connsiteY12" fmla="*/ 4808560 h 4808560"/>
              <a:gd name="connsiteX13" fmla="*/ 1463695 w 4203821"/>
              <a:gd name="connsiteY13" fmla="*/ 4808560 h 4808560"/>
              <a:gd name="connsiteX14" fmla="*/ 1331190 w 4203821"/>
              <a:gd name="connsiteY14" fmla="*/ 4752284 h 4808560"/>
              <a:gd name="connsiteX15" fmla="*/ 51160 w 4203821"/>
              <a:gd name="connsiteY15" fmla="*/ 3417511 h 4808560"/>
              <a:gd name="connsiteX16" fmla="*/ 0 w 4203821"/>
              <a:gd name="connsiteY16" fmla="*/ 3290633 h 4808560"/>
              <a:gd name="connsiteX17" fmla="*/ 0 w 4203821"/>
              <a:gd name="connsiteY17" fmla="*/ 1451930 h 4808560"/>
              <a:gd name="connsiteX18" fmla="*/ 54230 w 4203821"/>
              <a:gd name="connsiteY18" fmla="*/ 1321472 h 4808560"/>
              <a:gd name="connsiteX19" fmla="*/ 1331190 w 4203821"/>
              <a:gd name="connsiteY19" fmla="*/ 53207 h 4808560"/>
              <a:gd name="connsiteX20" fmla="*/ 1460625 w 4203821"/>
              <a:gd name="connsiteY20" fmla="*/ 0 h 480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3821" h="4808560">
                <a:moveTo>
                  <a:pt x="1460625" y="0"/>
                </a:moveTo>
                <a:lnTo>
                  <a:pt x="1712914" y="0"/>
                </a:lnTo>
                <a:lnTo>
                  <a:pt x="2297693" y="0"/>
                </a:lnTo>
                <a:lnTo>
                  <a:pt x="2743196" y="0"/>
                </a:lnTo>
                <a:cubicBezTo>
                  <a:pt x="2791286" y="0"/>
                  <a:pt x="2837842" y="19441"/>
                  <a:pt x="2872120" y="53207"/>
                </a:cubicBezTo>
                <a:lnTo>
                  <a:pt x="4149591" y="1321472"/>
                </a:lnTo>
                <a:cubicBezTo>
                  <a:pt x="4184380" y="1356261"/>
                  <a:pt x="4203821" y="1402816"/>
                  <a:pt x="4203821" y="1451930"/>
                </a:cubicBezTo>
                <a:lnTo>
                  <a:pt x="4203821" y="3290633"/>
                </a:lnTo>
                <a:cubicBezTo>
                  <a:pt x="4203821" y="3337701"/>
                  <a:pt x="4185403" y="3383233"/>
                  <a:pt x="4152661" y="3417511"/>
                </a:cubicBezTo>
                <a:lnTo>
                  <a:pt x="2873143" y="4752284"/>
                </a:lnTo>
                <a:cubicBezTo>
                  <a:pt x="2838354" y="4788096"/>
                  <a:pt x="2790775" y="4808560"/>
                  <a:pt x="2740638" y="4808560"/>
                </a:cubicBezTo>
                <a:lnTo>
                  <a:pt x="2297693" y="4808560"/>
                </a:lnTo>
                <a:lnTo>
                  <a:pt x="1712914" y="4808560"/>
                </a:lnTo>
                <a:lnTo>
                  <a:pt x="1463695" y="4808560"/>
                </a:lnTo>
                <a:cubicBezTo>
                  <a:pt x="1413558" y="4808560"/>
                  <a:pt x="1365979" y="4788096"/>
                  <a:pt x="1331190" y="4752284"/>
                </a:cubicBezTo>
                <a:lnTo>
                  <a:pt x="51160" y="3417511"/>
                </a:lnTo>
                <a:cubicBezTo>
                  <a:pt x="18418" y="3383233"/>
                  <a:pt x="0" y="3338212"/>
                  <a:pt x="0" y="3290633"/>
                </a:cubicBezTo>
                <a:lnTo>
                  <a:pt x="0" y="1451930"/>
                </a:lnTo>
                <a:cubicBezTo>
                  <a:pt x="0" y="1402816"/>
                  <a:pt x="19441" y="1355749"/>
                  <a:pt x="54230" y="1321472"/>
                </a:cubicBezTo>
                <a:lnTo>
                  <a:pt x="1331190" y="53207"/>
                </a:lnTo>
                <a:cubicBezTo>
                  <a:pt x="1365467" y="18929"/>
                  <a:pt x="1412023" y="0"/>
                  <a:pt x="1460625" y="0"/>
                </a:cubicBezTo>
                <a:close/>
              </a:path>
            </a:pathLst>
          </a:custGeom>
          <a:solidFill>
            <a:schemeClr val="tx2"/>
          </a:solidFill>
        </p:spPr>
        <p:txBody>
          <a:bodyPr wrap="square" anchor="ctr">
            <a:noAutofit/>
          </a:bodyPr>
          <a:lstStyle>
            <a:lvl1pPr marL="0" indent="0" algn="ctr">
              <a:buNone/>
              <a:defRPr/>
            </a:lvl1pPr>
          </a:lstStyle>
          <a:p>
            <a:r>
              <a:rPr lang="en-US" dirty="0"/>
              <a:t>Click icon to add image</a:t>
            </a:r>
          </a:p>
        </p:txBody>
      </p:sp>
      <p:sp>
        <p:nvSpPr>
          <p:cNvPr id="19" name="Rectangle 18">
            <a:extLst>
              <a:ext uri="{FF2B5EF4-FFF2-40B4-BE49-F238E27FC236}">
                <a16:creationId xmlns:a16="http://schemas.microsoft.com/office/drawing/2014/main" id="{BA3EDE47-36C0-6F40-879F-A5B7342DA487}"/>
              </a:ext>
            </a:extLst>
          </p:cNvPr>
          <p:cNvSpPr/>
          <p:nvPr userDrawn="1"/>
        </p:nvSpPr>
        <p:spPr>
          <a:xfrm>
            <a:off x="4572000" y="0"/>
            <a:ext cx="4572000" cy="25717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20" name="Freeform 19">
            <a:extLst>
              <a:ext uri="{FF2B5EF4-FFF2-40B4-BE49-F238E27FC236}">
                <a16:creationId xmlns:a16="http://schemas.microsoft.com/office/drawing/2014/main" id="{E2D1E6B5-CA5E-FA45-9F70-6BF134B4A746}"/>
              </a:ext>
            </a:extLst>
          </p:cNvPr>
          <p:cNvSpPr/>
          <p:nvPr userDrawn="1"/>
        </p:nvSpPr>
        <p:spPr>
          <a:xfrm>
            <a:off x="4747913" y="193190"/>
            <a:ext cx="4222162" cy="2184349"/>
          </a:xfrm>
          <a:custGeom>
            <a:avLst/>
            <a:gdLst>
              <a:gd name="connsiteX0" fmla="*/ 2076354 w 4222162"/>
              <a:gd name="connsiteY0" fmla="*/ 0 h 2184349"/>
              <a:gd name="connsiteX1" fmla="*/ 4203551 w 4222162"/>
              <a:gd name="connsiteY1" fmla="*/ 675306 h 2184349"/>
              <a:gd name="connsiteX2" fmla="*/ 4222162 w 4222162"/>
              <a:gd name="connsiteY2" fmla="*/ 720145 h 2184349"/>
              <a:gd name="connsiteX3" fmla="*/ 4222162 w 4222162"/>
              <a:gd name="connsiteY3" fmla="*/ 805237 h 2184349"/>
              <a:gd name="connsiteX4" fmla="*/ 4222162 w 4222162"/>
              <a:gd name="connsiteY4" fmla="*/ 1337895 h 2184349"/>
              <a:gd name="connsiteX5" fmla="*/ 4222162 w 4222162"/>
              <a:gd name="connsiteY5" fmla="*/ 1418098 h 2184349"/>
              <a:gd name="connsiteX6" fmla="*/ 4222162 w 4222162"/>
              <a:gd name="connsiteY6" fmla="*/ 1422987 h 2184349"/>
              <a:gd name="connsiteX7" fmla="*/ 4222162 w 4222162"/>
              <a:gd name="connsiteY7" fmla="*/ 1503190 h 2184349"/>
              <a:gd name="connsiteX8" fmla="*/ 4222162 w 4222162"/>
              <a:gd name="connsiteY8" fmla="*/ 2035848 h 2184349"/>
              <a:gd name="connsiteX9" fmla="*/ 4222162 w 4222162"/>
              <a:gd name="connsiteY9" fmla="*/ 2120940 h 2184349"/>
              <a:gd name="connsiteX10" fmla="*/ 4158156 w 4222162"/>
              <a:gd name="connsiteY10" fmla="*/ 2184349 h 2184349"/>
              <a:gd name="connsiteX11" fmla="*/ 64007 w 4222162"/>
              <a:gd name="connsiteY11" fmla="*/ 2184349 h 2184349"/>
              <a:gd name="connsiteX12" fmla="*/ 0 w 4222162"/>
              <a:gd name="connsiteY12" fmla="*/ 2120940 h 2184349"/>
              <a:gd name="connsiteX13" fmla="*/ 0 w 4222162"/>
              <a:gd name="connsiteY13" fmla="*/ 2035848 h 2184349"/>
              <a:gd name="connsiteX14" fmla="*/ 0 w 4222162"/>
              <a:gd name="connsiteY14" fmla="*/ 1503190 h 2184349"/>
              <a:gd name="connsiteX15" fmla="*/ 0 w 4222162"/>
              <a:gd name="connsiteY15" fmla="*/ 1423440 h 2184349"/>
              <a:gd name="connsiteX16" fmla="*/ 0 w 4222162"/>
              <a:gd name="connsiteY16" fmla="*/ 1418098 h 2184349"/>
              <a:gd name="connsiteX17" fmla="*/ 0 w 4222162"/>
              <a:gd name="connsiteY17" fmla="*/ 1338348 h 2184349"/>
              <a:gd name="connsiteX18" fmla="*/ 0 w 4222162"/>
              <a:gd name="connsiteY18" fmla="*/ 805690 h 2184349"/>
              <a:gd name="connsiteX19" fmla="*/ 0 w 4222162"/>
              <a:gd name="connsiteY19" fmla="*/ 720598 h 2184349"/>
              <a:gd name="connsiteX20" fmla="*/ 18158 w 4222162"/>
              <a:gd name="connsiteY20" fmla="*/ 676212 h 2184349"/>
              <a:gd name="connsiteX21" fmla="*/ 2076354 w 4222162"/>
              <a:gd name="connsiteY21" fmla="*/ 0 h 2184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22162" h="2184349">
                <a:moveTo>
                  <a:pt x="2076354" y="0"/>
                </a:moveTo>
                <a:cubicBezTo>
                  <a:pt x="3457715" y="0"/>
                  <a:pt x="4091425" y="563435"/>
                  <a:pt x="4203551" y="675306"/>
                </a:cubicBezTo>
                <a:cubicBezTo>
                  <a:pt x="4215353" y="687082"/>
                  <a:pt x="4222162" y="703387"/>
                  <a:pt x="4222162" y="720145"/>
                </a:cubicBezTo>
                <a:lnTo>
                  <a:pt x="4222162" y="805237"/>
                </a:lnTo>
                <a:lnTo>
                  <a:pt x="4222162" y="1337895"/>
                </a:lnTo>
                <a:lnTo>
                  <a:pt x="4222162" y="1418098"/>
                </a:lnTo>
                <a:lnTo>
                  <a:pt x="4222162" y="1422987"/>
                </a:lnTo>
                <a:lnTo>
                  <a:pt x="4222162" y="1503190"/>
                </a:lnTo>
                <a:lnTo>
                  <a:pt x="4222162" y="2035848"/>
                </a:lnTo>
                <a:lnTo>
                  <a:pt x="4222162" y="2120940"/>
                </a:lnTo>
                <a:cubicBezTo>
                  <a:pt x="4222162" y="2155815"/>
                  <a:pt x="4193564" y="2184349"/>
                  <a:pt x="4158156" y="2184349"/>
                </a:cubicBezTo>
                <a:lnTo>
                  <a:pt x="64007" y="2184349"/>
                </a:lnTo>
                <a:cubicBezTo>
                  <a:pt x="28599" y="2184349"/>
                  <a:pt x="0" y="2156268"/>
                  <a:pt x="0" y="2120940"/>
                </a:cubicBezTo>
                <a:lnTo>
                  <a:pt x="0" y="2035848"/>
                </a:lnTo>
                <a:lnTo>
                  <a:pt x="0" y="1503190"/>
                </a:lnTo>
                <a:lnTo>
                  <a:pt x="0" y="1423440"/>
                </a:lnTo>
                <a:lnTo>
                  <a:pt x="0" y="1418098"/>
                </a:lnTo>
                <a:lnTo>
                  <a:pt x="0" y="1338348"/>
                </a:lnTo>
                <a:lnTo>
                  <a:pt x="0" y="805690"/>
                </a:lnTo>
                <a:lnTo>
                  <a:pt x="0" y="720598"/>
                </a:lnTo>
                <a:cubicBezTo>
                  <a:pt x="0" y="703840"/>
                  <a:pt x="6355" y="687988"/>
                  <a:pt x="18158" y="676212"/>
                </a:cubicBezTo>
                <a:cubicBezTo>
                  <a:pt x="129375" y="563888"/>
                  <a:pt x="754914" y="0"/>
                  <a:pt x="2076354" y="0"/>
                </a:cubicBezTo>
                <a:close/>
              </a:path>
            </a:pathLst>
          </a:custGeom>
          <a:solidFill>
            <a:schemeClr val="accent1"/>
          </a:solidFill>
          <a:ln w="4539" cap="flat">
            <a:noFill/>
            <a:prstDash val="solid"/>
            <a:miter/>
          </a:ln>
        </p:spPr>
        <p:txBody>
          <a:bodyPr rtlCol="0" anchor="ctr"/>
          <a:lstStyle/>
          <a:p>
            <a:endParaRPr lang="en-US" b="0" i="0" dirty="0">
              <a:latin typeface="Palatino Linotype" panose="02040502050505030304" pitchFamily="18" charset="0"/>
            </a:endParaRPr>
          </a:p>
        </p:txBody>
      </p:sp>
      <p:sp>
        <p:nvSpPr>
          <p:cNvPr id="21" name="Rounded Rectangle 20">
            <a:extLst>
              <a:ext uri="{FF2B5EF4-FFF2-40B4-BE49-F238E27FC236}">
                <a16:creationId xmlns:a16="http://schemas.microsoft.com/office/drawing/2014/main" id="{44CEFB27-A490-D04D-AB42-23CCAB0C87A7}"/>
              </a:ext>
            </a:extLst>
          </p:cNvPr>
          <p:cNvSpPr/>
          <p:nvPr userDrawn="1"/>
        </p:nvSpPr>
        <p:spPr>
          <a:xfrm>
            <a:off x="4730750" y="2743200"/>
            <a:ext cx="4222750" cy="2228850"/>
          </a:xfrm>
          <a:prstGeom prst="roundRect">
            <a:avLst>
              <a:gd name="adj" fmla="val 445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Palatino Linotype" panose="02040502050505030304" pitchFamily="18" charset="0"/>
            </a:endParaRPr>
          </a:p>
        </p:txBody>
      </p:sp>
      <p:sp>
        <p:nvSpPr>
          <p:cNvPr id="23" name="Text Placeholder 46">
            <a:extLst>
              <a:ext uri="{FF2B5EF4-FFF2-40B4-BE49-F238E27FC236}">
                <a16:creationId xmlns:a16="http://schemas.microsoft.com/office/drawing/2014/main" id="{63C93653-6F14-C04E-94D4-CDCA850F6523}"/>
              </a:ext>
            </a:extLst>
          </p:cNvPr>
          <p:cNvSpPr>
            <a:spLocks noGrp="1"/>
          </p:cNvSpPr>
          <p:nvPr>
            <p:ph type="body" sz="quarter" idx="15" hasCustomPrompt="1"/>
          </p:nvPr>
        </p:nvSpPr>
        <p:spPr>
          <a:xfrm>
            <a:off x="4739108" y="3777465"/>
            <a:ext cx="4229100" cy="842964"/>
          </a:xfrm>
        </p:spPr>
        <p:txBody>
          <a:bodyPr lIns="0" anchor="t">
            <a:noAutofit/>
          </a:bodyPr>
          <a:lstStyle>
            <a:lvl1pPr marL="0" marR="0" indent="0" algn="ctr" defTabSz="685783" rtl="0" eaLnBrk="1" fontAlgn="auto" latinLnBrk="0" hangingPunct="1">
              <a:lnSpc>
                <a:spcPct val="150000"/>
              </a:lnSpc>
              <a:spcBef>
                <a:spcPts val="0"/>
              </a:spcBef>
              <a:spcAft>
                <a:spcPts val="0"/>
              </a:spcAft>
              <a:buClrTx/>
              <a:buSzTx/>
              <a:buFont typeface="Arial" panose="020B0604020202020204" pitchFamily="34" charset="0"/>
              <a:buNone/>
              <a:tabLst/>
              <a:defRPr sz="1050" b="0" i="0">
                <a:solidFill>
                  <a:schemeClr val="tx1"/>
                </a:solidFill>
                <a:latin typeface="Palatino Linotype" panose="02040502050505030304" pitchFamily="18" charset="0"/>
              </a:defRPr>
            </a:lvl1pPr>
          </a:lstStyle>
          <a:p>
            <a:r>
              <a:rPr lang="en-US" dirty="0"/>
              <a:t>Presenter Name:</a:t>
            </a:r>
            <a:br>
              <a:rPr lang="en-US" dirty="0"/>
            </a:br>
            <a:r>
              <a:rPr lang="en-US" dirty="0"/>
              <a:t>Presenter Title:</a:t>
            </a:r>
            <a:br>
              <a:rPr lang="en-US" dirty="0"/>
            </a:br>
            <a:r>
              <a:rPr lang="en-US" dirty="0"/>
              <a:t>Contact Info:</a:t>
            </a:r>
          </a:p>
        </p:txBody>
      </p:sp>
      <p:sp>
        <p:nvSpPr>
          <p:cNvPr id="13" name="Title 5">
            <a:extLst>
              <a:ext uri="{FF2B5EF4-FFF2-40B4-BE49-F238E27FC236}">
                <a16:creationId xmlns:a16="http://schemas.microsoft.com/office/drawing/2014/main" id="{72E2CDCA-B714-E84D-B92E-6851A31A3380}"/>
              </a:ext>
            </a:extLst>
          </p:cNvPr>
          <p:cNvSpPr>
            <a:spLocks noGrp="1"/>
          </p:cNvSpPr>
          <p:nvPr>
            <p:ph type="title" hasCustomPrompt="1"/>
          </p:nvPr>
        </p:nvSpPr>
        <p:spPr>
          <a:xfrm>
            <a:off x="4739109" y="3079856"/>
            <a:ext cx="4237781" cy="690002"/>
          </a:xfrm>
        </p:spPr>
        <p:txBody>
          <a:bodyPr lIns="0" anchor="b"/>
          <a:lstStyle>
            <a:lvl1pPr algn="ctr">
              <a:defRPr sz="3200" b="0" i="0">
                <a:solidFill>
                  <a:schemeClr val="tx1"/>
                </a:solidFill>
                <a:latin typeface="Palatino Linotype" panose="02040502050505030304" pitchFamily="18" charset="0"/>
              </a:defRPr>
            </a:lvl1pPr>
          </a:lstStyle>
          <a:p>
            <a:r>
              <a:rPr lang="en-US" dirty="0"/>
              <a:t>Thank You</a:t>
            </a:r>
          </a:p>
        </p:txBody>
      </p:sp>
      <p:sp>
        <p:nvSpPr>
          <p:cNvPr id="14" name="TextBox 13">
            <a:extLst>
              <a:ext uri="{FF2B5EF4-FFF2-40B4-BE49-F238E27FC236}">
                <a16:creationId xmlns:a16="http://schemas.microsoft.com/office/drawing/2014/main" id="{6EB38301-C1E3-E347-A722-AF9AAF43329B}"/>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endParaRPr lang="en-US" sz="800" b="0" i="0" dirty="0">
              <a:solidFill>
                <a:srgbClr val="808080"/>
              </a:solidFill>
              <a:latin typeface="Palatino Linotype" panose="02040502050505030304" pitchFamily="18" charset="0"/>
            </a:endParaRPr>
          </a:p>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0000"/>
                </a:solidFill>
                <a:effectLst/>
                <a:uLnTx/>
                <a:uFillTx/>
                <a:latin typeface="Palatino Linotype" panose="02040502050505030304" pitchFamily="18" charset="0"/>
                <a:ea typeface="+mn-ea"/>
                <a:cs typeface="+mn-cs"/>
              </a:rPr>
              <a:t>GSUSA Movement Logo</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FF0000"/>
                </a:solidFill>
                <a:effectLst/>
                <a:uLnTx/>
                <a:uFillTx/>
                <a:latin typeface="Palatino Linotype" panose="02040502050505030304" pitchFamily="18" charset="0"/>
                <a:ea typeface="+mn-ea"/>
                <a:cs typeface="+mn-cs"/>
              </a:rPr>
              <a:t>Service mark inclusion. Councils: You must replace the Movement service mark with your council service mark in the front and back cover slides.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FF0000"/>
                </a:solidFill>
                <a:effectLst/>
                <a:uLnTx/>
                <a:uFillTx/>
                <a:latin typeface="Palatino Linotype" panose="02040502050505030304" pitchFamily="18" charset="0"/>
                <a:ea typeface="+mn-ea"/>
                <a:cs typeface="+mn-cs"/>
              </a:rPr>
              <a:t>Make sure the the Movement Service mark or Council Lockup is in </a:t>
            </a:r>
            <a:r>
              <a:rPr kumimoji="0" lang="en-US" sz="1000" b="0"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mn-cs"/>
              </a:rPr>
              <a:t>BLACK AND GREEN</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Octagon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Use crop tool to fit image to shape.</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Right-side Salutation</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32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Bottom</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Right-side Presenter Info</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10.5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38312655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Back Cover - Barrel Frame">
    <p:bg>
      <p:bgPr>
        <a:solidFill>
          <a:schemeClr val="accent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3CA3669-0846-214B-8649-F378AD0C89C4}"/>
              </a:ext>
            </a:extLst>
          </p:cNvPr>
          <p:cNvSpPr/>
          <p:nvPr userDrawn="1"/>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Palatino Linotype" panose="02040502050505030304" pitchFamily="18" charset="0"/>
              </a:defRPr>
            </a:lvl1pPr>
          </a:lstStyle>
          <a:p>
            <a:r>
              <a:rPr lang="en-US"/>
              <a:t>©2022 Girl Scouts of the USA. All Rights Reserved.  Not for public distribution.</a:t>
            </a:r>
            <a:endParaRPr lang="en-US" dirty="0"/>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Back Cover Slide - Barrel Frame</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Palatino Linotype" panose="02040502050505030304" pitchFamily="18" charset="0"/>
            </a:endParaRPr>
          </a:p>
        </p:txBody>
      </p:sp>
      <p:sp>
        <p:nvSpPr>
          <p:cNvPr id="14" name="Picture Placeholder 10">
            <a:extLst>
              <a:ext uri="{FF2B5EF4-FFF2-40B4-BE49-F238E27FC236}">
                <a16:creationId xmlns:a16="http://schemas.microsoft.com/office/drawing/2014/main" id="{1631C05C-37F7-1545-A20A-417445B77733}"/>
              </a:ext>
            </a:extLst>
          </p:cNvPr>
          <p:cNvSpPr>
            <a:spLocks noGrp="1"/>
          </p:cNvSpPr>
          <p:nvPr>
            <p:ph type="pic" sz="quarter" idx="21" hasCustomPrompt="1"/>
          </p:nvPr>
        </p:nvSpPr>
        <p:spPr>
          <a:xfrm>
            <a:off x="196850" y="195251"/>
            <a:ext cx="4222750" cy="4781525"/>
          </a:xfrm>
          <a:custGeom>
            <a:avLst/>
            <a:gdLst>
              <a:gd name="connsiteX0" fmla="*/ 759325 w 4222750"/>
              <a:gd name="connsiteY0" fmla="*/ 0 h 4781525"/>
              <a:gd name="connsiteX1" fmla="*/ 1110602 w 4222750"/>
              <a:gd name="connsiteY1" fmla="*/ 0 h 4781525"/>
              <a:gd name="connsiteX2" fmla="*/ 3183587 w 4222750"/>
              <a:gd name="connsiteY2" fmla="*/ 0 h 4781525"/>
              <a:gd name="connsiteX3" fmla="*/ 3384550 w 4222750"/>
              <a:gd name="connsiteY3" fmla="*/ 0 h 4781525"/>
              <a:gd name="connsiteX4" fmla="*/ 3462912 w 4222750"/>
              <a:gd name="connsiteY4" fmla="*/ 0 h 4781525"/>
              <a:gd name="connsiteX5" fmla="*/ 4222750 w 4222750"/>
              <a:gd name="connsiteY5" fmla="*/ 2395380 h 4781525"/>
              <a:gd name="connsiteX6" fmla="*/ 3463425 w 4222750"/>
              <a:gd name="connsiteY6" fmla="*/ 4781525 h 4781525"/>
              <a:gd name="connsiteX7" fmla="*/ 3384550 w 4222750"/>
              <a:gd name="connsiteY7" fmla="*/ 4781525 h 4781525"/>
              <a:gd name="connsiteX8" fmla="*/ 3183587 w 4222750"/>
              <a:gd name="connsiteY8" fmla="*/ 4781525 h 4781525"/>
              <a:gd name="connsiteX9" fmla="*/ 1110602 w 4222750"/>
              <a:gd name="connsiteY9" fmla="*/ 4781525 h 4781525"/>
              <a:gd name="connsiteX10" fmla="*/ 927100 w 4222750"/>
              <a:gd name="connsiteY10" fmla="*/ 4781525 h 4781525"/>
              <a:gd name="connsiteX11" fmla="*/ 759838 w 4222750"/>
              <a:gd name="connsiteY11" fmla="*/ 4781525 h 4781525"/>
              <a:gd name="connsiteX12" fmla="*/ 0 w 4222750"/>
              <a:gd name="connsiteY12" fmla="*/ 2390762 h 4781525"/>
              <a:gd name="connsiteX13" fmla="*/ 759325 w 4222750"/>
              <a:gd name="connsiteY13" fmla="*/ 0 h 478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22750" h="4781525">
                <a:moveTo>
                  <a:pt x="759325" y="0"/>
                </a:moveTo>
                <a:lnTo>
                  <a:pt x="1110602" y="0"/>
                </a:lnTo>
                <a:lnTo>
                  <a:pt x="3183587" y="0"/>
                </a:lnTo>
                <a:lnTo>
                  <a:pt x="3384550" y="0"/>
                </a:lnTo>
                <a:lnTo>
                  <a:pt x="3462912" y="0"/>
                </a:lnTo>
                <a:cubicBezTo>
                  <a:pt x="3462912" y="0"/>
                  <a:pt x="4222750" y="654638"/>
                  <a:pt x="4222750" y="2395380"/>
                </a:cubicBezTo>
                <a:cubicBezTo>
                  <a:pt x="4222750" y="4132530"/>
                  <a:pt x="3463425" y="4781525"/>
                  <a:pt x="3463425" y="4781525"/>
                </a:cubicBezTo>
                <a:lnTo>
                  <a:pt x="3384550" y="4781525"/>
                </a:lnTo>
                <a:lnTo>
                  <a:pt x="3183587" y="4781525"/>
                </a:lnTo>
                <a:lnTo>
                  <a:pt x="1110602" y="4781525"/>
                </a:lnTo>
                <a:lnTo>
                  <a:pt x="927100" y="4781525"/>
                </a:lnTo>
                <a:lnTo>
                  <a:pt x="759838" y="4781525"/>
                </a:lnTo>
                <a:cubicBezTo>
                  <a:pt x="759838" y="4781525"/>
                  <a:pt x="0" y="4128426"/>
                  <a:pt x="0" y="2390762"/>
                </a:cubicBezTo>
                <a:cubicBezTo>
                  <a:pt x="0" y="653099"/>
                  <a:pt x="759325" y="0"/>
                  <a:pt x="759325" y="0"/>
                </a:cubicBezTo>
                <a:close/>
              </a:path>
            </a:pathLst>
          </a:custGeom>
          <a:solidFill>
            <a:schemeClr val="tx2"/>
          </a:solidFill>
        </p:spPr>
        <p:txBody>
          <a:bodyPr wrap="square" anchor="ctr">
            <a:noAutofit/>
          </a:bodyPr>
          <a:lstStyle>
            <a:lvl1pPr marL="0" indent="0" algn="ctr">
              <a:buNone/>
              <a:defRPr/>
            </a:lvl1pPr>
          </a:lstStyle>
          <a:p>
            <a:r>
              <a:rPr lang="en-US" dirty="0"/>
              <a:t>Click icon to add image</a:t>
            </a:r>
          </a:p>
        </p:txBody>
      </p:sp>
      <p:sp>
        <p:nvSpPr>
          <p:cNvPr id="19" name="Rectangle 18">
            <a:extLst>
              <a:ext uri="{FF2B5EF4-FFF2-40B4-BE49-F238E27FC236}">
                <a16:creationId xmlns:a16="http://schemas.microsoft.com/office/drawing/2014/main" id="{2814C37A-AF7A-BD42-986A-B062F0EB9B27}"/>
              </a:ext>
            </a:extLst>
          </p:cNvPr>
          <p:cNvSpPr/>
          <p:nvPr userDrawn="1"/>
        </p:nvSpPr>
        <p:spPr>
          <a:xfrm>
            <a:off x="4572000" y="0"/>
            <a:ext cx="4572000" cy="25717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20" name="Freeform 19">
            <a:extLst>
              <a:ext uri="{FF2B5EF4-FFF2-40B4-BE49-F238E27FC236}">
                <a16:creationId xmlns:a16="http://schemas.microsoft.com/office/drawing/2014/main" id="{10711BAE-31A7-9C44-AB58-6B085AE25F35}"/>
              </a:ext>
            </a:extLst>
          </p:cNvPr>
          <p:cNvSpPr/>
          <p:nvPr userDrawn="1"/>
        </p:nvSpPr>
        <p:spPr>
          <a:xfrm>
            <a:off x="4747913" y="193190"/>
            <a:ext cx="4222162" cy="2184349"/>
          </a:xfrm>
          <a:custGeom>
            <a:avLst/>
            <a:gdLst>
              <a:gd name="connsiteX0" fmla="*/ 2076354 w 4222162"/>
              <a:gd name="connsiteY0" fmla="*/ 0 h 2184349"/>
              <a:gd name="connsiteX1" fmla="*/ 4203551 w 4222162"/>
              <a:gd name="connsiteY1" fmla="*/ 675306 h 2184349"/>
              <a:gd name="connsiteX2" fmla="*/ 4222162 w 4222162"/>
              <a:gd name="connsiteY2" fmla="*/ 720145 h 2184349"/>
              <a:gd name="connsiteX3" fmla="*/ 4222162 w 4222162"/>
              <a:gd name="connsiteY3" fmla="*/ 805237 h 2184349"/>
              <a:gd name="connsiteX4" fmla="*/ 4222162 w 4222162"/>
              <a:gd name="connsiteY4" fmla="*/ 1337895 h 2184349"/>
              <a:gd name="connsiteX5" fmla="*/ 4222162 w 4222162"/>
              <a:gd name="connsiteY5" fmla="*/ 1418098 h 2184349"/>
              <a:gd name="connsiteX6" fmla="*/ 4222162 w 4222162"/>
              <a:gd name="connsiteY6" fmla="*/ 1422987 h 2184349"/>
              <a:gd name="connsiteX7" fmla="*/ 4222162 w 4222162"/>
              <a:gd name="connsiteY7" fmla="*/ 1503190 h 2184349"/>
              <a:gd name="connsiteX8" fmla="*/ 4222162 w 4222162"/>
              <a:gd name="connsiteY8" fmla="*/ 2035848 h 2184349"/>
              <a:gd name="connsiteX9" fmla="*/ 4222162 w 4222162"/>
              <a:gd name="connsiteY9" fmla="*/ 2120940 h 2184349"/>
              <a:gd name="connsiteX10" fmla="*/ 4158156 w 4222162"/>
              <a:gd name="connsiteY10" fmla="*/ 2184349 h 2184349"/>
              <a:gd name="connsiteX11" fmla="*/ 64007 w 4222162"/>
              <a:gd name="connsiteY11" fmla="*/ 2184349 h 2184349"/>
              <a:gd name="connsiteX12" fmla="*/ 0 w 4222162"/>
              <a:gd name="connsiteY12" fmla="*/ 2120940 h 2184349"/>
              <a:gd name="connsiteX13" fmla="*/ 0 w 4222162"/>
              <a:gd name="connsiteY13" fmla="*/ 2035848 h 2184349"/>
              <a:gd name="connsiteX14" fmla="*/ 0 w 4222162"/>
              <a:gd name="connsiteY14" fmla="*/ 1503190 h 2184349"/>
              <a:gd name="connsiteX15" fmla="*/ 0 w 4222162"/>
              <a:gd name="connsiteY15" fmla="*/ 1423440 h 2184349"/>
              <a:gd name="connsiteX16" fmla="*/ 0 w 4222162"/>
              <a:gd name="connsiteY16" fmla="*/ 1418098 h 2184349"/>
              <a:gd name="connsiteX17" fmla="*/ 0 w 4222162"/>
              <a:gd name="connsiteY17" fmla="*/ 1338348 h 2184349"/>
              <a:gd name="connsiteX18" fmla="*/ 0 w 4222162"/>
              <a:gd name="connsiteY18" fmla="*/ 805690 h 2184349"/>
              <a:gd name="connsiteX19" fmla="*/ 0 w 4222162"/>
              <a:gd name="connsiteY19" fmla="*/ 720598 h 2184349"/>
              <a:gd name="connsiteX20" fmla="*/ 18158 w 4222162"/>
              <a:gd name="connsiteY20" fmla="*/ 676212 h 2184349"/>
              <a:gd name="connsiteX21" fmla="*/ 2076354 w 4222162"/>
              <a:gd name="connsiteY21" fmla="*/ 0 h 2184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22162" h="2184349">
                <a:moveTo>
                  <a:pt x="2076354" y="0"/>
                </a:moveTo>
                <a:cubicBezTo>
                  <a:pt x="3457715" y="0"/>
                  <a:pt x="4091425" y="563435"/>
                  <a:pt x="4203551" y="675306"/>
                </a:cubicBezTo>
                <a:cubicBezTo>
                  <a:pt x="4215353" y="687082"/>
                  <a:pt x="4222162" y="703387"/>
                  <a:pt x="4222162" y="720145"/>
                </a:cubicBezTo>
                <a:lnTo>
                  <a:pt x="4222162" y="805237"/>
                </a:lnTo>
                <a:lnTo>
                  <a:pt x="4222162" y="1337895"/>
                </a:lnTo>
                <a:lnTo>
                  <a:pt x="4222162" y="1418098"/>
                </a:lnTo>
                <a:lnTo>
                  <a:pt x="4222162" y="1422987"/>
                </a:lnTo>
                <a:lnTo>
                  <a:pt x="4222162" y="1503190"/>
                </a:lnTo>
                <a:lnTo>
                  <a:pt x="4222162" y="2035848"/>
                </a:lnTo>
                <a:lnTo>
                  <a:pt x="4222162" y="2120940"/>
                </a:lnTo>
                <a:cubicBezTo>
                  <a:pt x="4222162" y="2155815"/>
                  <a:pt x="4193564" y="2184349"/>
                  <a:pt x="4158156" y="2184349"/>
                </a:cubicBezTo>
                <a:lnTo>
                  <a:pt x="64007" y="2184349"/>
                </a:lnTo>
                <a:cubicBezTo>
                  <a:pt x="28599" y="2184349"/>
                  <a:pt x="0" y="2156268"/>
                  <a:pt x="0" y="2120940"/>
                </a:cubicBezTo>
                <a:lnTo>
                  <a:pt x="0" y="2035848"/>
                </a:lnTo>
                <a:lnTo>
                  <a:pt x="0" y="1503190"/>
                </a:lnTo>
                <a:lnTo>
                  <a:pt x="0" y="1423440"/>
                </a:lnTo>
                <a:lnTo>
                  <a:pt x="0" y="1418098"/>
                </a:lnTo>
                <a:lnTo>
                  <a:pt x="0" y="1338348"/>
                </a:lnTo>
                <a:lnTo>
                  <a:pt x="0" y="805690"/>
                </a:lnTo>
                <a:lnTo>
                  <a:pt x="0" y="720598"/>
                </a:lnTo>
                <a:cubicBezTo>
                  <a:pt x="0" y="703840"/>
                  <a:pt x="6355" y="687988"/>
                  <a:pt x="18158" y="676212"/>
                </a:cubicBezTo>
                <a:cubicBezTo>
                  <a:pt x="129375" y="563888"/>
                  <a:pt x="754914" y="0"/>
                  <a:pt x="2076354" y="0"/>
                </a:cubicBezTo>
                <a:close/>
              </a:path>
            </a:pathLst>
          </a:custGeom>
          <a:solidFill>
            <a:schemeClr val="accent1"/>
          </a:solidFill>
          <a:ln w="4539" cap="flat">
            <a:noFill/>
            <a:prstDash val="solid"/>
            <a:miter/>
          </a:ln>
        </p:spPr>
        <p:txBody>
          <a:bodyPr rtlCol="0" anchor="ctr"/>
          <a:lstStyle/>
          <a:p>
            <a:endParaRPr lang="en-US" b="0" i="0" dirty="0">
              <a:latin typeface="Palatino Linotype" panose="02040502050505030304" pitchFamily="18" charset="0"/>
            </a:endParaRPr>
          </a:p>
        </p:txBody>
      </p:sp>
      <p:sp>
        <p:nvSpPr>
          <p:cNvPr id="21" name="Rounded Rectangle 20">
            <a:extLst>
              <a:ext uri="{FF2B5EF4-FFF2-40B4-BE49-F238E27FC236}">
                <a16:creationId xmlns:a16="http://schemas.microsoft.com/office/drawing/2014/main" id="{8CCE84EA-616A-994B-B06D-A127CC6B2D0A}"/>
              </a:ext>
            </a:extLst>
          </p:cNvPr>
          <p:cNvSpPr/>
          <p:nvPr userDrawn="1"/>
        </p:nvSpPr>
        <p:spPr>
          <a:xfrm>
            <a:off x="4730750" y="2743200"/>
            <a:ext cx="4222750" cy="2228850"/>
          </a:xfrm>
          <a:prstGeom prst="roundRect">
            <a:avLst>
              <a:gd name="adj" fmla="val 445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Palatino Linotype" panose="02040502050505030304" pitchFamily="18" charset="0"/>
            </a:endParaRPr>
          </a:p>
        </p:txBody>
      </p:sp>
      <p:sp>
        <p:nvSpPr>
          <p:cNvPr id="23" name="Text Placeholder 46">
            <a:extLst>
              <a:ext uri="{FF2B5EF4-FFF2-40B4-BE49-F238E27FC236}">
                <a16:creationId xmlns:a16="http://schemas.microsoft.com/office/drawing/2014/main" id="{C9EFC6DB-3ABB-2A4A-B725-1FC737B678E1}"/>
              </a:ext>
            </a:extLst>
          </p:cNvPr>
          <p:cNvSpPr>
            <a:spLocks noGrp="1"/>
          </p:cNvSpPr>
          <p:nvPr>
            <p:ph type="body" sz="quarter" idx="15" hasCustomPrompt="1"/>
          </p:nvPr>
        </p:nvSpPr>
        <p:spPr>
          <a:xfrm>
            <a:off x="4739108" y="3777465"/>
            <a:ext cx="4229100" cy="842964"/>
          </a:xfrm>
        </p:spPr>
        <p:txBody>
          <a:bodyPr lIns="0" anchor="t">
            <a:noAutofit/>
          </a:bodyPr>
          <a:lstStyle>
            <a:lvl1pPr marL="0" marR="0" indent="0" algn="ctr" defTabSz="685783" rtl="0" eaLnBrk="1" fontAlgn="auto" latinLnBrk="0" hangingPunct="1">
              <a:lnSpc>
                <a:spcPct val="150000"/>
              </a:lnSpc>
              <a:spcBef>
                <a:spcPts val="0"/>
              </a:spcBef>
              <a:spcAft>
                <a:spcPts val="0"/>
              </a:spcAft>
              <a:buClrTx/>
              <a:buSzTx/>
              <a:buFont typeface="Arial" panose="020B0604020202020204" pitchFamily="34" charset="0"/>
              <a:buNone/>
              <a:tabLst/>
              <a:defRPr sz="1050" b="0" i="0">
                <a:solidFill>
                  <a:schemeClr val="tx1"/>
                </a:solidFill>
                <a:latin typeface="Palatino Linotype" panose="02040502050505030304" pitchFamily="18" charset="0"/>
              </a:defRPr>
            </a:lvl1pPr>
          </a:lstStyle>
          <a:p>
            <a:r>
              <a:rPr lang="en-US" dirty="0"/>
              <a:t>Presenter Name:</a:t>
            </a:r>
            <a:br>
              <a:rPr lang="en-US" dirty="0"/>
            </a:br>
            <a:r>
              <a:rPr lang="en-US" dirty="0"/>
              <a:t>Presenter Title:</a:t>
            </a:r>
            <a:br>
              <a:rPr lang="en-US" dirty="0"/>
            </a:br>
            <a:r>
              <a:rPr lang="en-US" dirty="0"/>
              <a:t>Contact Info:</a:t>
            </a:r>
          </a:p>
        </p:txBody>
      </p:sp>
      <p:sp>
        <p:nvSpPr>
          <p:cNvPr id="13" name="Title 5">
            <a:extLst>
              <a:ext uri="{FF2B5EF4-FFF2-40B4-BE49-F238E27FC236}">
                <a16:creationId xmlns:a16="http://schemas.microsoft.com/office/drawing/2014/main" id="{B595E830-3BF9-C440-8FC6-267750525889}"/>
              </a:ext>
            </a:extLst>
          </p:cNvPr>
          <p:cNvSpPr>
            <a:spLocks noGrp="1"/>
          </p:cNvSpPr>
          <p:nvPr>
            <p:ph type="title" hasCustomPrompt="1"/>
          </p:nvPr>
        </p:nvSpPr>
        <p:spPr>
          <a:xfrm>
            <a:off x="4739109" y="3079856"/>
            <a:ext cx="4237781" cy="690002"/>
          </a:xfrm>
        </p:spPr>
        <p:txBody>
          <a:bodyPr lIns="0" anchor="b"/>
          <a:lstStyle>
            <a:lvl1pPr algn="ctr">
              <a:defRPr sz="3200" b="0" i="0">
                <a:solidFill>
                  <a:schemeClr val="tx1"/>
                </a:solidFill>
                <a:latin typeface="Palatino Linotype" panose="02040502050505030304" pitchFamily="18" charset="0"/>
              </a:defRPr>
            </a:lvl1pPr>
          </a:lstStyle>
          <a:p>
            <a:r>
              <a:rPr lang="en-US" dirty="0"/>
              <a:t>Thank You</a:t>
            </a:r>
          </a:p>
        </p:txBody>
      </p:sp>
      <p:sp>
        <p:nvSpPr>
          <p:cNvPr id="15" name="TextBox 14">
            <a:extLst>
              <a:ext uri="{FF2B5EF4-FFF2-40B4-BE49-F238E27FC236}">
                <a16:creationId xmlns:a16="http://schemas.microsoft.com/office/drawing/2014/main" id="{DD66FBB7-64D6-6A40-9BA8-D2D1C782F8E8}"/>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endParaRPr lang="en-US" sz="800" b="0" i="0" dirty="0">
              <a:solidFill>
                <a:srgbClr val="808080"/>
              </a:solidFill>
              <a:latin typeface="Palatino Linotype" panose="02040502050505030304" pitchFamily="18" charset="0"/>
            </a:endParaRPr>
          </a:p>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0000"/>
                </a:solidFill>
                <a:effectLst/>
                <a:uLnTx/>
                <a:uFillTx/>
                <a:latin typeface="Palatino Linotype" panose="02040502050505030304" pitchFamily="18" charset="0"/>
                <a:ea typeface="+mn-ea"/>
                <a:cs typeface="+mn-cs"/>
              </a:rPr>
              <a:t>GSUSA Movement Logo</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FF0000"/>
                </a:solidFill>
                <a:effectLst/>
                <a:uLnTx/>
                <a:uFillTx/>
                <a:latin typeface="Palatino Linotype" panose="02040502050505030304" pitchFamily="18" charset="0"/>
                <a:ea typeface="+mn-ea"/>
                <a:cs typeface="+mn-cs"/>
              </a:rPr>
              <a:t>Service mark inclusion. Councils: You must replace the Movement service mark with your council service mark in the front and back cover slides.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FF0000"/>
                </a:solidFill>
                <a:effectLst/>
                <a:uLnTx/>
                <a:uFillTx/>
                <a:latin typeface="Palatino Linotype" panose="02040502050505030304" pitchFamily="18" charset="0"/>
                <a:ea typeface="+mn-ea"/>
                <a:cs typeface="+mn-cs"/>
              </a:rPr>
              <a:t>Make sure the the Movement Service mark or Council Lockup is in </a:t>
            </a:r>
            <a:r>
              <a:rPr kumimoji="0" lang="en-US" sz="1000" b="0"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mn-cs"/>
              </a:rPr>
              <a:t>BLACK AND GREEN</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Barrel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Right-side Salutation</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32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Bottom</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Right-side Presenter Info</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10.5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29312241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Back Cover - Pennant Frame">
    <p:bg>
      <p:bgPr>
        <a:solidFill>
          <a:schemeClr val="accent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DB65293-7845-DF42-8148-ECB7C12F29F2}"/>
              </a:ext>
            </a:extLst>
          </p:cNvPr>
          <p:cNvSpPr/>
          <p:nvPr userDrawn="1"/>
        </p:nvSpPr>
        <p:spPr>
          <a:xfrm>
            <a:off x="4572000" y="0"/>
            <a:ext cx="4572000" cy="25717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25" name="Freeform 24">
            <a:extLst>
              <a:ext uri="{FF2B5EF4-FFF2-40B4-BE49-F238E27FC236}">
                <a16:creationId xmlns:a16="http://schemas.microsoft.com/office/drawing/2014/main" id="{18168A92-0A15-5E49-9586-D98024FDB0AA}"/>
              </a:ext>
            </a:extLst>
          </p:cNvPr>
          <p:cNvSpPr/>
          <p:nvPr userDrawn="1"/>
        </p:nvSpPr>
        <p:spPr>
          <a:xfrm>
            <a:off x="4747913" y="193190"/>
            <a:ext cx="4222162" cy="2184349"/>
          </a:xfrm>
          <a:custGeom>
            <a:avLst/>
            <a:gdLst>
              <a:gd name="connsiteX0" fmla="*/ 2076354 w 4222162"/>
              <a:gd name="connsiteY0" fmla="*/ 0 h 2184349"/>
              <a:gd name="connsiteX1" fmla="*/ 4203551 w 4222162"/>
              <a:gd name="connsiteY1" fmla="*/ 675306 h 2184349"/>
              <a:gd name="connsiteX2" fmla="*/ 4222162 w 4222162"/>
              <a:gd name="connsiteY2" fmla="*/ 720145 h 2184349"/>
              <a:gd name="connsiteX3" fmla="*/ 4222162 w 4222162"/>
              <a:gd name="connsiteY3" fmla="*/ 805237 h 2184349"/>
              <a:gd name="connsiteX4" fmla="*/ 4222162 w 4222162"/>
              <a:gd name="connsiteY4" fmla="*/ 1337895 h 2184349"/>
              <a:gd name="connsiteX5" fmla="*/ 4222162 w 4222162"/>
              <a:gd name="connsiteY5" fmla="*/ 1418098 h 2184349"/>
              <a:gd name="connsiteX6" fmla="*/ 4222162 w 4222162"/>
              <a:gd name="connsiteY6" fmla="*/ 1422987 h 2184349"/>
              <a:gd name="connsiteX7" fmla="*/ 4222162 w 4222162"/>
              <a:gd name="connsiteY7" fmla="*/ 1503190 h 2184349"/>
              <a:gd name="connsiteX8" fmla="*/ 4222162 w 4222162"/>
              <a:gd name="connsiteY8" fmla="*/ 2035848 h 2184349"/>
              <a:gd name="connsiteX9" fmla="*/ 4222162 w 4222162"/>
              <a:gd name="connsiteY9" fmla="*/ 2120940 h 2184349"/>
              <a:gd name="connsiteX10" fmla="*/ 4158156 w 4222162"/>
              <a:gd name="connsiteY10" fmla="*/ 2184349 h 2184349"/>
              <a:gd name="connsiteX11" fmla="*/ 64007 w 4222162"/>
              <a:gd name="connsiteY11" fmla="*/ 2184349 h 2184349"/>
              <a:gd name="connsiteX12" fmla="*/ 0 w 4222162"/>
              <a:gd name="connsiteY12" fmla="*/ 2120940 h 2184349"/>
              <a:gd name="connsiteX13" fmla="*/ 0 w 4222162"/>
              <a:gd name="connsiteY13" fmla="*/ 2035848 h 2184349"/>
              <a:gd name="connsiteX14" fmla="*/ 0 w 4222162"/>
              <a:gd name="connsiteY14" fmla="*/ 1503190 h 2184349"/>
              <a:gd name="connsiteX15" fmla="*/ 0 w 4222162"/>
              <a:gd name="connsiteY15" fmla="*/ 1423440 h 2184349"/>
              <a:gd name="connsiteX16" fmla="*/ 0 w 4222162"/>
              <a:gd name="connsiteY16" fmla="*/ 1418098 h 2184349"/>
              <a:gd name="connsiteX17" fmla="*/ 0 w 4222162"/>
              <a:gd name="connsiteY17" fmla="*/ 1338348 h 2184349"/>
              <a:gd name="connsiteX18" fmla="*/ 0 w 4222162"/>
              <a:gd name="connsiteY18" fmla="*/ 805690 h 2184349"/>
              <a:gd name="connsiteX19" fmla="*/ 0 w 4222162"/>
              <a:gd name="connsiteY19" fmla="*/ 720598 h 2184349"/>
              <a:gd name="connsiteX20" fmla="*/ 18158 w 4222162"/>
              <a:gd name="connsiteY20" fmla="*/ 676212 h 2184349"/>
              <a:gd name="connsiteX21" fmla="*/ 2076354 w 4222162"/>
              <a:gd name="connsiteY21" fmla="*/ 0 h 2184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22162" h="2184349">
                <a:moveTo>
                  <a:pt x="2076354" y="0"/>
                </a:moveTo>
                <a:cubicBezTo>
                  <a:pt x="3457715" y="0"/>
                  <a:pt x="4091425" y="563435"/>
                  <a:pt x="4203551" y="675306"/>
                </a:cubicBezTo>
                <a:cubicBezTo>
                  <a:pt x="4215353" y="687082"/>
                  <a:pt x="4222162" y="703387"/>
                  <a:pt x="4222162" y="720145"/>
                </a:cubicBezTo>
                <a:lnTo>
                  <a:pt x="4222162" y="805237"/>
                </a:lnTo>
                <a:lnTo>
                  <a:pt x="4222162" y="1337895"/>
                </a:lnTo>
                <a:lnTo>
                  <a:pt x="4222162" y="1418098"/>
                </a:lnTo>
                <a:lnTo>
                  <a:pt x="4222162" y="1422987"/>
                </a:lnTo>
                <a:lnTo>
                  <a:pt x="4222162" y="1503190"/>
                </a:lnTo>
                <a:lnTo>
                  <a:pt x="4222162" y="2035848"/>
                </a:lnTo>
                <a:lnTo>
                  <a:pt x="4222162" y="2120940"/>
                </a:lnTo>
                <a:cubicBezTo>
                  <a:pt x="4222162" y="2155815"/>
                  <a:pt x="4193564" y="2184349"/>
                  <a:pt x="4158156" y="2184349"/>
                </a:cubicBezTo>
                <a:lnTo>
                  <a:pt x="64007" y="2184349"/>
                </a:lnTo>
                <a:cubicBezTo>
                  <a:pt x="28599" y="2184349"/>
                  <a:pt x="0" y="2156268"/>
                  <a:pt x="0" y="2120940"/>
                </a:cubicBezTo>
                <a:lnTo>
                  <a:pt x="0" y="2035848"/>
                </a:lnTo>
                <a:lnTo>
                  <a:pt x="0" y="1503190"/>
                </a:lnTo>
                <a:lnTo>
                  <a:pt x="0" y="1423440"/>
                </a:lnTo>
                <a:lnTo>
                  <a:pt x="0" y="1418098"/>
                </a:lnTo>
                <a:lnTo>
                  <a:pt x="0" y="1338348"/>
                </a:lnTo>
                <a:lnTo>
                  <a:pt x="0" y="805690"/>
                </a:lnTo>
                <a:lnTo>
                  <a:pt x="0" y="720598"/>
                </a:lnTo>
                <a:cubicBezTo>
                  <a:pt x="0" y="703840"/>
                  <a:pt x="6355" y="687988"/>
                  <a:pt x="18158" y="676212"/>
                </a:cubicBezTo>
                <a:cubicBezTo>
                  <a:pt x="129375" y="563888"/>
                  <a:pt x="754914" y="0"/>
                  <a:pt x="2076354" y="0"/>
                </a:cubicBezTo>
                <a:close/>
              </a:path>
            </a:pathLst>
          </a:custGeom>
          <a:solidFill>
            <a:schemeClr val="accent1"/>
          </a:solidFill>
          <a:ln w="4539" cap="flat">
            <a:noFill/>
            <a:prstDash val="solid"/>
            <a:miter/>
          </a:ln>
        </p:spPr>
        <p:txBody>
          <a:bodyPr rtlCol="0" anchor="ctr"/>
          <a:lstStyle/>
          <a:p>
            <a:endParaRPr lang="en-US" b="0" i="0" dirty="0">
              <a:latin typeface="Palatino Linotype" panose="02040502050505030304" pitchFamily="18" charset="0"/>
            </a:endParaRPr>
          </a:p>
        </p:txBody>
      </p:sp>
      <p:sp>
        <p:nvSpPr>
          <p:cNvPr id="3" name="Rounded Rectangle 2">
            <a:extLst>
              <a:ext uri="{FF2B5EF4-FFF2-40B4-BE49-F238E27FC236}">
                <a16:creationId xmlns:a16="http://schemas.microsoft.com/office/drawing/2014/main" id="{E77DAAD5-E7A7-7B49-A630-4583EEB2AF3C}"/>
              </a:ext>
            </a:extLst>
          </p:cNvPr>
          <p:cNvSpPr/>
          <p:nvPr userDrawn="1"/>
        </p:nvSpPr>
        <p:spPr>
          <a:xfrm>
            <a:off x="4730750" y="2743200"/>
            <a:ext cx="4222750" cy="2228850"/>
          </a:xfrm>
          <a:prstGeom prst="roundRect">
            <a:avLst>
              <a:gd name="adj" fmla="val 445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Palatino Linotype" panose="02040502050505030304" pitchFamily="18" charset="0"/>
            </a:endParaRPr>
          </a:p>
        </p:txBody>
      </p:sp>
      <p:sp>
        <p:nvSpPr>
          <p:cNvPr id="13" name="Rectangle 12">
            <a:extLst>
              <a:ext uri="{FF2B5EF4-FFF2-40B4-BE49-F238E27FC236}">
                <a16:creationId xmlns:a16="http://schemas.microsoft.com/office/drawing/2014/main" id="{9D4E58EF-DD3D-5846-8306-FA76B74F7CB1}"/>
              </a:ext>
            </a:extLst>
          </p:cNvPr>
          <p:cNvSpPr/>
          <p:nvPr userDrawn="1"/>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Palatino Linotype" panose="02040502050505030304" pitchFamily="18" charset="0"/>
              </a:defRPr>
            </a:lvl1pPr>
          </a:lstStyle>
          <a:p>
            <a:r>
              <a:rPr lang="en-US"/>
              <a:t>©2022 Girl Scouts of the USA. All Rights Reserved.  Not for public distribution.</a:t>
            </a:r>
            <a:endParaRPr lang="en-US" dirty="0"/>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Back Cover Slide - Pennant Frame</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Palatino Linotype" panose="02040502050505030304" pitchFamily="18" charset="0"/>
            </a:endParaRPr>
          </a:p>
        </p:txBody>
      </p:sp>
      <p:sp>
        <p:nvSpPr>
          <p:cNvPr id="17" name="Text Placeholder 46">
            <a:extLst>
              <a:ext uri="{FF2B5EF4-FFF2-40B4-BE49-F238E27FC236}">
                <a16:creationId xmlns:a16="http://schemas.microsoft.com/office/drawing/2014/main" id="{AC89DE94-99BF-844B-B35D-413C01C7B0E7}"/>
              </a:ext>
            </a:extLst>
          </p:cNvPr>
          <p:cNvSpPr>
            <a:spLocks noGrp="1"/>
          </p:cNvSpPr>
          <p:nvPr>
            <p:ph type="body" sz="quarter" idx="15" hasCustomPrompt="1"/>
          </p:nvPr>
        </p:nvSpPr>
        <p:spPr>
          <a:xfrm>
            <a:off x="4739108" y="3777465"/>
            <a:ext cx="4229100" cy="842964"/>
          </a:xfrm>
        </p:spPr>
        <p:txBody>
          <a:bodyPr lIns="0" anchor="t">
            <a:noAutofit/>
          </a:bodyPr>
          <a:lstStyle>
            <a:lvl1pPr marL="0" marR="0" indent="0" algn="ctr" defTabSz="685783" rtl="0" eaLnBrk="1" fontAlgn="auto" latinLnBrk="0" hangingPunct="1">
              <a:lnSpc>
                <a:spcPct val="150000"/>
              </a:lnSpc>
              <a:spcBef>
                <a:spcPts val="0"/>
              </a:spcBef>
              <a:spcAft>
                <a:spcPts val="0"/>
              </a:spcAft>
              <a:buClrTx/>
              <a:buSzTx/>
              <a:buFont typeface="Arial" panose="020B0604020202020204" pitchFamily="34" charset="0"/>
              <a:buNone/>
              <a:tabLst/>
              <a:defRPr sz="1050" b="0" i="0">
                <a:solidFill>
                  <a:schemeClr val="tx1"/>
                </a:solidFill>
                <a:latin typeface="Palatino Linotype" panose="02040502050505030304" pitchFamily="18" charset="0"/>
              </a:defRPr>
            </a:lvl1pPr>
          </a:lstStyle>
          <a:p>
            <a:r>
              <a:rPr lang="en-US" dirty="0"/>
              <a:t>Presenter Name:</a:t>
            </a:r>
            <a:br>
              <a:rPr lang="en-US" dirty="0"/>
            </a:br>
            <a:r>
              <a:rPr lang="en-US" dirty="0"/>
              <a:t>Presenter Title:</a:t>
            </a:r>
            <a:br>
              <a:rPr lang="en-US" dirty="0"/>
            </a:br>
            <a:r>
              <a:rPr lang="en-US" dirty="0"/>
              <a:t>Contact Info:</a:t>
            </a:r>
          </a:p>
        </p:txBody>
      </p:sp>
      <p:sp>
        <p:nvSpPr>
          <p:cNvPr id="26" name="Picture Placeholder 9">
            <a:extLst>
              <a:ext uri="{FF2B5EF4-FFF2-40B4-BE49-F238E27FC236}">
                <a16:creationId xmlns:a16="http://schemas.microsoft.com/office/drawing/2014/main" id="{0C00AB2E-84DC-0346-8B1A-BFDD78C22C08}"/>
              </a:ext>
            </a:extLst>
          </p:cNvPr>
          <p:cNvSpPr>
            <a:spLocks noGrp="1"/>
          </p:cNvSpPr>
          <p:nvPr>
            <p:ph type="pic" sz="quarter" idx="21" hasCustomPrompt="1"/>
          </p:nvPr>
        </p:nvSpPr>
        <p:spPr>
          <a:xfrm>
            <a:off x="189574" y="171449"/>
            <a:ext cx="4230026" cy="4800600"/>
          </a:xfrm>
          <a:custGeom>
            <a:avLst/>
            <a:gdLst>
              <a:gd name="connsiteX0" fmla="*/ 116806 w 4230026"/>
              <a:gd name="connsiteY0" fmla="*/ 0 h 4800600"/>
              <a:gd name="connsiteX1" fmla="*/ 4113220 w 4230026"/>
              <a:gd name="connsiteY1" fmla="*/ 0 h 4800600"/>
              <a:gd name="connsiteX2" fmla="*/ 4230026 w 4230026"/>
              <a:gd name="connsiteY2" fmla="*/ 116549 h 4800600"/>
              <a:gd name="connsiteX3" fmla="*/ 4230026 w 4230026"/>
              <a:gd name="connsiteY3" fmla="*/ 1070575 h 4800600"/>
              <a:gd name="connsiteX4" fmla="*/ 4230026 w 4230026"/>
              <a:gd name="connsiteY4" fmla="*/ 1528767 h 4800600"/>
              <a:gd name="connsiteX5" fmla="*/ 4230026 w 4230026"/>
              <a:gd name="connsiteY5" fmla="*/ 3241096 h 4800600"/>
              <a:gd name="connsiteX6" fmla="*/ 4181591 w 4230026"/>
              <a:gd name="connsiteY6" fmla="*/ 3335743 h 4800600"/>
              <a:gd name="connsiteX7" fmla="*/ 2183385 w 4230026"/>
              <a:gd name="connsiteY7" fmla="*/ 4778477 h 4800600"/>
              <a:gd name="connsiteX8" fmla="*/ 2046642 w 4230026"/>
              <a:gd name="connsiteY8" fmla="*/ 4778477 h 4800600"/>
              <a:gd name="connsiteX9" fmla="*/ 48435 w 4230026"/>
              <a:gd name="connsiteY9" fmla="*/ 3335743 h 4800600"/>
              <a:gd name="connsiteX10" fmla="*/ 0 w 4230026"/>
              <a:gd name="connsiteY10" fmla="*/ 3241096 h 4800600"/>
              <a:gd name="connsiteX11" fmla="*/ 0 w 4230026"/>
              <a:gd name="connsiteY11" fmla="*/ 1528767 h 4800600"/>
              <a:gd name="connsiteX12" fmla="*/ 0 w 4230026"/>
              <a:gd name="connsiteY12" fmla="*/ 1070575 h 4800600"/>
              <a:gd name="connsiteX13" fmla="*/ 0 w 4230026"/>
              <a:gd name="connsiteY13" fmla="*/ 116549 h 4800600"/>
              <a:gd name="connsiteX14" fmla="*/ 116806 w 4230026"/>
              <a:gd name="connsiteY14" fmla="*/ 0 h 480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30026" h="4800600">
                <a:moveTo>
                  <a:pt x="116806" y="0"/>
                </a:moveTo>
                <a:lnTo>
                  <a:pt x="4113220" y="0"/>
                </a:lnTo>
                <a:cubicBezTo>
                  <a:pt x="4177632" y="31"/>
                  <a:pt x="4229868" y="52157"/>
                  <a:pt x="4230026" y="116549"/>
                </a:cubicBezTo>
                <a:lnTo>
                  <a:pt x="4230026" y="1070575"/>
                </a:lnTo>
                <a:lnTo>
                  <a:pt x="4230026" y="1528767"/>
                </a:lnTo>
                <a:lnTo>
                  <a:pt x="4230026" y="3241096"/>
                </a:lnTo>
                <a:cubicBezTo>
                  <a:pt x="4230026" y="3278589"/>
                  <a:pt x="4212004" y="3313801"/>
                  <a:pt x="4181591" y="3335743"/>
                </a:cubicBezTo>
                <a:lnTo>
                  <a:pt x="2183385" y="4778477"/>
                </a:lnTo>
                <a:cubicBezTo>
                  <a:pt x="2142576" y="4807975"/>
                  <a:pt x="2087450" y="4807975"/>
                  <a:pt x="2046642" y="4778477"/>
                </a:cubicBezTo>
                <a:lnTo>
                  <a:pt x="48435" y="3335743"/>
                </a:lnTo>
                <a:cubicBezTo>
                  <a:pt x="18021" y="3313801"/>
                  <a:pt x="1" y="3278589"/>
                  <a:pt x="0" y="3241096"/>
                </a:cubicBezTo>
                <a:lnTo>
                  <a:pt x="0" y="1528767"/>
                </a:lnTo>
                <a:lnTo>
                  <a:pt x="0" y="1070575"/>
                </a:lnTo>
                <a:lnTo>
                  <a:pt x="0" y="116549"/>
                </a:lnTo>
                <a:cubicBezTo>
                  <a:pt x="156" y="52157"/>
                  <a:pt x="52394" y="31"/>
                  <a:pt x="116806" y="0"/>
                </a:cubicBezTo>
                <a:close/>
              </a:path>
            </a:pathLst>
          </a:custGeom>
          <a:solidFill>
            <a:schemeClr val="tx2"/>
          </a:solidFill>
        </p:spPr>
        <p:txBody>
          <a:bodyPr wrap="square" anchor="ctr">
            <a:noAutofit/>
          </a:bodyPr>
          <a:lstStyle>
            <a:lvl1pPr marL="0" indent="0" algn="ctr">
              <a:buNone/>
              <a:defRPr/>
            </a:lvl1pPr>
          </a:lstStyle>
          <a:p>
            <a:r>
              <a:rPr lang="en-US" dirty="0"/>
              <a:t>Click icon to add image</a:t>
            </a:r>
          </a:p>
        </p:txBody>
      </p:sp>
      <p:sp>
        <p:nvSpPr>
          <p:cNvPr id="14" name="Title 5">
            <a:extLst>
              <a:ext uri="{FF2B5EF4-FFF2-40B4-BE49-F238E27FC236}">
                <a16:creationId xmlns:a16="http://schemas.microsoft.com/office/drawing/2014/main" id="{D1BE508B-91E0-8D4D-AF73-270A263FFF6B}"/>
              </a:ext>
            </a:extLst>
          </p:cNvPr>
          <p:cNvSpPr>
            <a:spLocks noGrp="1"/>
          </p:cNvSpPr>
          <p:nvPr>
            <p:ph type="title" hasCustomPrompt="1"/>
          </p:nvPr>
        </p:nvSpPr>
        <p:spPr>
          <a:xfrm>
            <a:off x="4739109" y="3079856"/>
            <a:ext cx="4237781" cy="690002"/>
          </a:xfrm>
        </p:spPr>
        <p:txBody>
          <a:bodyPr lIns="0" anchor="b"/>
          <a:lstStyle>
            <a:lvl1pPr algn="ctr">
              <a:defRPr sz="3200" b="0" i="0">
                <a:solidFill>
                  <a:schemeClr val="tx1"/>
                </a:solidFill>
                <a:latin typeface="Palatino Linotype" panose="02040502050505030304" pitchFamily="18" charset="0"/>
              </a:defRPr>
            </a:lvl1pPr>
          </a:lstStyle>
          <a:p>
            <a:r>
              <a:rPr lang="en-US" dirty="0"/>
              <a:t>Thank You</a:t>
            </a:r>
          </a:p>
        </p:txBody>
      </p:sp>
      <p:sp>
        <p:nvSpPr>
          <p:cNvPr id="18" name="TextBox 17">
            <a:extLst>
              <a:ext uri="{FF2B5EF4-FFF2-40B4-BE49-F238E27FC236}">
                <a16:creationId xmlns:a16="http://schemas.microsoft.com/office/drawing/2014/main" id="{E7D5B80E-FC3B-8C44-8AEF-6404DDC06E17}"/>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endParaRPr lang="en-US" sz="800" b="0" i="0" dirty="0">
              <a:solidFill>
                <a:srgbClr val="808080"/>
              </a:solidFill>
              <a:latin typeface="Palatino Linotype" panose="02040502050505030304" pitchFamily="18" charset="0"/>
            </a:endParaRPr>
          </a:p>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0000"/>
                </a:solidFill>
                <a:effectLst/>
                <a:uLnTx/>
                <a:uFillTx/>
                <a:latin typeface="Palatino Linotype" panose="02040502050505030304" pitchFamily="18" charset="0"/>
                <a:ea typeface="+mn-ea"/>
                <a:cs typeface="+mn-cs"/>
              </a:rPr>
              <a:t>GSUSA Movement Logo</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FF0000"/>
                </a:solidFill>
                <a:effectLst/>
                <a:uLnTx/>
                <a:uFillTx/>
                <a:latin typeface="Palatino Linotype" panose="02040502050505030304" pitchFamily="18" charset="0"/>
                <a:ea typeface="+mn-ea"/>
                <a:cs typeface="+mn-cs"/>
              </a:rPr>
              <a:t>Service mark inclusion. Councils: You must replace the Movement service mark with your council service mark in the front and back cover slides.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FF0000"/>
                </a:solidFill>
                <a:effectLst/>
                <a:uLnTx/>
                <a:uFillTx/>
                <a:latin typeface="Palatino Linotype" panose="02040502050505030304" pitchFamily="18" charset="0"/>
                <a:ea typeface="+mn-ea"/>
                <a:cs typeface="+mn-cs"/>
              </a:rPr>
              <a:t>Make sure the the Movement Service mark or Council Lockup is in </a:t>
            </a:r>
            <a:r>
              <a:rPr kumimoji="0" lang="en-US" sz="1000" b="0"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mn-cs"/>
              </a:rPr>
              <a:t>BLACK AND GREEN</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Pennant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Right-side Salutation</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32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Bottom</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Right-side Presenter Info</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10.5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24124498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Back Cover - Hexagon Frame">
    <p:bg>
      <p:bgPr>
        <a:solidFill>
          <a:schemeClr val="accent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DB65293-7845-DF42-8148-ECB7C12F29F2}"/>
              </a:ext>
            </a:extLst>
          </p:cNvPr>
          <p:cNvSpPr/>
          <p:nvPr userDrawn="1"/>
        </p:nvSpPr>
        <p:spPr>
          <a:xfrm>
            <a:off x="4572000" y="0"/>
            <a:ext cx="4572000" cy="25717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25" name="Freeform 24">
            <a:extLst>
              <a:ext uri="{FF2B5EF4-FFF2-40B4-BE49-F238E27FC236}">
                <a16:creationId xmlns:a16="http://schemas.microsoft.com/office/drawing/2014/main" id="{18168A92-0A15-5E49-9586-D98024FDB0AA}"/>
              </a:ext>
            </a:extLst>
          </p:cNvPr>
          <p:cNvSpPr/>
          <p:nvPr userDrawn="1"/>
        </p:nvSpPr>
        <p:spPr>
          <a:xfrm>
            <a:off x="4747913" y="193190"/>
            <a:ext cx="4222162" cy="2184349"/>
          </a:xfrm>
          <a:custGeom>
            <a:avLst/>
            <a:gdLst>
              <a:gd name="connsiteX0" fmla="*/ 2076354 w 4222162"/>
              <a:gd name="connsiteY0" fmla="*/ 0 h 2184349"/>
              <a:gd name="connsiteX1" fmla="*/ 4203551 w 4222162"/>
              <a:gd name="connsiteY1" fmla="*/ 675306 h 2184349"/>
              <a:gd name="connsiteX2" fmla="*/ 4222162 w 4222162"/>
              <a:gd name="connsiteY2" fmla="*/ 720145 h 2184349"/>
              <a:gd name="connsiteX3" fmla="*/ 4222162 w 4222162"/>
              <a:gd name="connsiteY3" fmla="*/ 805237 h 2184349"/>
              <a:gd name="connsiteX4" fmla="*/ 4222162 w 4222162"/>
              <a:gd name="connsiteY4" fmla="*/ 1337895 h 2184349"/>
              <a:gd name="connsiteX5" fmla="*/ 4222162 w 4222162"/>
              <a:gd name="connsiteY5" fmla="*/ 1418098 h 2184349"/>
              <a:gd name="connsiteX6" fmla="*/ 4222162 w 4222162"/>
              <a:gd name="connsiteY6" fmla="*/ 1422987 h 2184349"/>
              <a:gd name="connsiteX7" fmla="*/ 4222162 w 4222162"/>
              <a:gd name="connsiteY7" fmla="*/ 1503190 h 2184349"/>
              <a:gd name="connsiteX8" fmla="*/ 4222162 w 4222162"/>
              <a:gd name="connsiteY8" fmla="*/ 2035848 h 2184349"/>
              <a:gd name="connsiteX9" fmla="*/ 4222162 w 4222162"/>
              <a:gd name="connsiteY9" fmla="*/ 2120940 h 2184349"/>
              <a:gd name="connsiteX10" fmla="*/ 4158156 w 4222162"/>
              <a:gd name="connsiteY10" fmla="*/ 2184349 h 2184349"/>
              <a:gd name="connsiteX11" fmla="*/ 64007 w 4222162"/>
              <a:gd name="connsiteY11" fmla="*/ 2184349 h 2184349"/>
              <a:gd name="connsiteX12" fmla="*/ 0 w 4222162"/>
              <a:gd name="connsiteY12" fmla="*/ 2120940 h 2184349"/>
              <a:gd name="connsiteX13" fmla="*/ 0 w 4222162"/>
              <a:gd name="connsiteY13" fmla="*/ 2035848 h 2184349"/>
              <a:gd name="connsiteX14" fmla="*/ 0 w 4222162"/>
              <a:gd name="connsiteY14" fmla="*/ 1503190 h 2184349"/>
              <a:gd name="connsiteX15" fmla="*/ 0 w 4222162"/>
              <a:gd name="connsiteY15" fmla="*/ 1423440 h 2184349"/>
              <a:gd name="connsiteX16" fmla="*/ 0 w 4222162"/>
              <a:gd name="connsiteY16" fmla="*/ 1418098 h 2184349"/>
              <a:gd name="connsiteX17" fmla="*/ 0 w 4222162"/>
              <a:gd name="connsiteY17" fmla="*/ 1338348 h 2184349"/>
              <a:gd name="connsiteX18" fmla="*/ 0 w 4222162"/>
              <a:gd name="connsiteY18" fmla="*/ 805690 h 2184349"/>
              <a:gd name="connsiteX19" fmla="*/ 0 w 4222162"/>
              <a:gd name="connsiteY19" fmla="*/ 720598 h 2184349"/>
              <a:gd name="connsiteX20" fmla="*/ 18158 w 4222162"/>
              <a:gd name="connsiteY20" fmla="*/ 676212 h 2184349"/>
              <a:gd name="connsiteX21" fmla="*/ 2076354 w 4222162"/>
              <a:gd name="connsiteY21" fmla="*/ 0 h 2184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22162" h="2184349">
                <a:moveTo>
                  <a:pt x="2076354" y="0"/>
                </a:moveTo>
                <a:cubicBezTo>
                  <a:pt x="3457715" y="0"/>
                  <a:pt x="4091425" y="563435"/>
                  <a:pt x="4203551" y="675306"/>
                </a:cubicBezTo>
                <a:cubicBezTo>
                  <a:pt x="4215353" y="687082"/>
                  <a:pt x="4222162" y="703387"/>
                  <a:pt x="4222162" y="720145"/>
                </a:cubicBezTo>
                <a:lnTo>
                  <a:pt x="4222162" y="805237"/>
                </a:lnTo>
                <a:lnTo>
                  <a:pt x="4222162" y="1337895"/>
                </a:lnTo>
                <a:lnTo>
                  <a:pt x="4222162" y="1418098"/>
                </a:lnTo>
                <a:lnTo>
                  <a:pt x="4222162" y="1422987"/>
                </a:lnTo>
                <a:lnTo>
                  <a:pt x="4222162" y="1503190"/>
                </a:lnTo>
                <a:lnTo>
                  <a:pt x="4222162" y="2035848"/>
                </a:lnTo>
                <a:lnTo>
                  <a:pt x="4222162" y="2120940"/>
                </a:lnTo>
                <a:cubicBezTo>
                  <a:pt x="4222162" y="2155815"/>
                  <a:pt x="4193564" y="2184349"/>
                  <a:pt x="4158156" y="2184349"/>
                </a:cubicBezTo>
                <a:lnTo>
                  <a:pt x="64007" y="2184349"/>
                </a:lnTo>
                <a:cubicBezTo>
                  <a:pt x="28599" y="2184349"/>
                  <a:pt x="0" y="2156268"/>
                  <a:pt x="0" y="2120940"/>
                </a:cubicBezTo>
                <a:lnTo>
                  <a:pt x="0" y="2035848"/>
                </a:lnTo>
                <a:lnTo>
                  <a:pt x="0" y="1503190"/>
                </a:lnTo>
                <a:lnTo>
                  <a:pt x="0" y="1423440"/>
                </a:lnTo>
                <a:lnTo>
                  <a:pt x="0" y="1418098"/>
                </a:lnTo>
                <a:lnTo>
                  <a:pt x="0" y="1338348"/>
                </a:lnTo>
                <a:lnTo>
                  <a:pt x="0" y="805690"/>
                </a:lnTo>
                <a:lnTo>
                  <a:pt x="0" y="720598"/>
                </a:lnTo>
                <a:cubicBezTo>
                  <a:pt x="0" y="703840"/>
                  <a:pt x="6355" y="687988"/>
                  <a:pt x="18158" y="676212"/>
                </a:cubicBezTo>
                <a:cubicBezTo>
                  <a:pt x="129375" y="563888"/>
                  <a:pt x="754914" y="0"/>
                  <a:pt x="2076354" y="0"/>
                </a:cubicBezTo>
                <a:close/>
              </a:path>
            </a:pathLst>
          </a:custGeom>
          <a:solidFill>
            <a:schemeClr val="accent1"/>
          </a:solidFill>
          <a:ln w="4539" cap="flat">
            <a:noFill/>
            <a:prstDash val="solid"/>
            <a:miter/>
          </a:ln>
        </p:spPr>
        <p:txBody>
          <a:bodyPr rtlCol="0" anchor="ctr"/>
          <a:lstStyle/>
          <a:p>
            <a:endParaRPr lang="en-US" b="0" i="0" dirty="0">
              <a:latin typeface="Palatino Linotype" panose="02040502050505030304" pitchFamily="18" charset="0"/>
            </a:endParaRPr>
          </a:p>
        </p:txBody>
      </p:sp>
      <p:sp>
        <p:nvSpPr>
          <p:cNvPr id="3" name="Rounded Rectangle 2">
            <a:extLst>
              <a:ext uri="{FF2B5EF4-FFF2-40B4-BE49-F238E27FC236}">
                <a16:creationId xmlns:a16="http://schemas.microsoft.com/office/drawing/2014/main" id="{E77DAAD5-E7A7-7B49-A630-4583EEB2AF3C}"/>
              </a:ext>
            </a:extLst>
          </p:cNvPr>
          <p:cNvSpPr/>
          <p:nvPr userDrawn="1"/>
        </p:nvSpPr>
        <p:spPr>
          <a:xfrm>
            <a:off x="4730750" y="2743200"/>
            <a:ext cx="4222750" cy="2228850"/>
          </a:xfrm>
          <a:prstGeom prst="roundRect">
            <a:avLst>
              <a:gd name="adj" fmla="val 445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Palatino Linotype" panose="02040502050505030304" pitchFamily="18" charset="0"/>
            </a:endParaRPr>
          </a:p>
        </p:txBody>
      </p:sp>
      <p:sp>
        <p:nvSpPr>
          <p:cNvPr id="13" name="Rectangle 12">
            <a:extLst>
              <a:ext uri="{FF2B5EF4-FFF2-40B4-BE49-F238E27FC236}">
                <a16:creationId xmlns:a16="http://schemas.microsoft.com/office/drawing/2014/main" id="{9D4E58EF-DD3D-5846-8306-FA76B74F7CB1}"/>
              </a:ext>
            </a:extLst>
          </p:cNvPr>
          <p:cNvSpPr/>
          <p:nvPr userDrawn="1"/>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Palatino Linotype" panose="02040502050505030304" pitchFamily="18" charset="0"/>
              </a:defRPr>
            </a:lvl1pPr>
          </a:lstStyle>
          <a:p>
            <a:r>
              <a:rPr lang="en-US"/>
              <a:t>©2022 Girl Scouts of the USA. All Rights Reserved.  Not for public distribution.</a:t>
            </a:r>
            <a:endParaRPr lang="en-US" dirty="0"/>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Back Cover Slide - Hexagon Frame</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Palatino Linotype" panose="02040502050505030304" pitchFamily="18" charset="0"/>
            </a:endParaRPr>
          </a:p>
        </p:txBody>
      </p:sp>
      <p:sp>
        <p:nvSpPr>
          <p:cNvPr id="17" name="Text Placeholder 46">
            <a:extLst>
              <a:ext uri="{FF2B5EF4-FFF2-40B4-BE49-F238E27FC236}">
                <a16:creationId xmlns:a16="http://schemas.microsoft.com/office/drawing/2014/main" id="{AC89DE94-99BF-844B-B35D-413C01C7B0E7}"/>
              </a:ext>
            </a:extLst>
          </p:cNvPr>
          <p:cNvSpPr>
            <a:spLocks noGrp="1"/>
          </p:cNvSpPr>
          <p:nvPr>
            <p:ph type="body" sz="quarter" idx="15" hasCustomPrompt="1"/>
          </p:nvPr>
        </p:nvSpPr>
        <p:spPr>
          <a:xfrm>
            <a:off x="4739108" y="3777465"/>
            <a:ext cx="4229100" cy="842964"/>
          </a:xfrm>
        </p:spPr>
        <p:txBody>
          <a:bodyPr lIns="0" anchor="t">
            <a:noAutofit/>
          </a:bodyPr>
          <a:lstStyle>
            <a:lvl1pPr marL="0" marR="0" indent="0" algn="ctr" defTabSz="685783" rtl="0" eaLnBrk="1" fontAlgn="auto" latinLnBrk="0" hangingPunct="1">
              <a:lnSpc>
                <a:spcPct val="150000"/>
              </a:lnSpc>
              <a:spcBef>
                <a:spcPts val="0"/>
              </a:spcBef>
              <a:spcAft>
                <a:spcPts val="0"/>
              </a:spcAft>
              <a:buClrTx/>
              <a:buSzTx/>
              <a:buFont typeface="Arial" panose="020B0604020202020204" pitchFamily="34" charset="0"/>
              <a:buNone/>
              <a:tabLst/>
              <a:defRPr sz="1050" b="0" i="0">
                <a:solidFill>
                  <a:schemeClr val="tx1"/>
                </a:solidFill>
                <a:latin typeface="Palatino Linotype" panose="02040502050505030304" pitchFamily="18" charset="0"/>
              </a:defRPr>
            </a:lvl1pPr>
          </a:lstStyle>
          <a:p>
            <a:r>
              <a:rPr lang="en-US" dirty="0"/>
              <a:t>Presenter Name:</a:t>
            </a:r>
            <a:br>
              <a:rPr lang="en-US" dirty="0"/>
            </a:br>
            <a:r>
              <a:rPr lang="en-US" dirty="0"/>
              <a:t>Presenter Title:</a:t>
            </a:r>
            <a:br>
              <a:rPr lang="en-US" dirty="0"/>
            </a:br>
            <a:r>
              <a:rPr lang="en-US" dirty="0"/>
              <a:t>Contact Info:</a:t>
            </a:r>
          </a:p>
        </p:txBody>
      </p:sp>
      <p:sp>
        <p:nvSpPr>
          <p:cNvPr id="12" name="Picture Placeholder 8">
            <a:extLst>
              <a:ext uri="{FF2B5EF4-FFF2-40B4-BE49-F238E27FC236}">
                <a16:creationId xmlns:a16="http://schemas.microsoft.com/office/drawing/2014/main" id="{15CD6924-C9D7-DF4B-917B-6E7BEE9F7C1F}"/>
              </a:ext>
            </a:extLst>
          </p:cNvPr>
          <p:cNvSpPr>
            <a:spLocks noGrp="1"/>
          </p:cNvSpPr>
          <p:nvPr>
            <p:ph type="pic" sz="quarter" idx="21" hasCustomPrompt="1"/>
          </p:nvPr>
        </p:nvSpPr>
        <p:spPr>
          <a:xfrm>
            <a:off x="196849" y="171450"/>
            <a:ext cx="4222751" cy="4794910"/>
          </a:xfrm>
          <a:custGeom>
            <a:avLst/>
            <a:gdLst>
              <a:gd name="connsiteX0" fmla="*/ 1449285 w 4222751"/>
              <a:gd name="connsiteY0" fmla="*/ 0 h 4794910"/>
              <a:gd name="connsiteX1" fmla="*/ 2438400 w 4222751"/>
              <a:gd name="connsiteY1" fmla="*/ 0 h 4794910"/>
              <a:gd name="connsiteX2" fmla="*/ 2438400 w 4222751"/>
              <a:gd name="connsiteY2" fmla="*/ 1653 h 4794910"/>
              <a:gd name="connsiteX3" fmla="*/ 2773466 w 4222751"/>
              <a:gd name="connsiteY3" fmla="*/ 1653 h 4794910"/>
              <a:gd name="connsiteX4" fmla="*/ 2907983 w 4222751"/>
              <a:gd name="connsiteY4" fmla="*/ 79191 h 4794910"/>
              <a:gd name="connsiteX5" fmla="*/ 4202045 w 4222751"/>
              <a:gd name="connsiteY5" fmla="*/ 2320743 h 4794910"/>
              <a:gd name="connsiteX6" fmla="*/ 4202045 w 4222751"/>
              <a:gd name="connsiteY6" fmla="*/ 2475819 h 4794910"/>
              <a:gd name="connsiteX7" fmla="*/ 2907395 w 4222751"/>
              <a:gd name="connsiteY7" fmla="*/ 4717372 h 4794910"/>
              <a:gd name="connsiteX8" fmla="*/ 2773466 w 4222751"/>
              <a:gd name="connsiteY8" fmla="*/ 4794910 h 4794910"/>
              <a:gd name="connsiteX9" fmla="*/ 1784351 w 4222751"/>
              <a:gd name="connsiteY9" fmla="*/ 4794910 h 4794910"/>
              <a:gd name="connsiteX10" fmla="*/ 1784351 w 4222751"/>
              <a:gd name="connsiteY10" fmla="*/ 4793257 h 4794910"/>
              <a:gd name="connsiteX11" fmla="*/ 1449285 w 4222751"/>
              <a:gd name="connsiteY11" fmla="*/ 4793257 h 4794910"/>
              <a:gd name="connsiteX12" fmla="*/ 1314768 w 4222751"/>
              <a:gd name="connsiteY12" fmla="*/ 4715719 h 4794910"/>
              <a:gd name="connsiteX13" fmla="*/ 20706 w 4222751"/>
              <a:gd name="connsiteY13" fmla="*/ 2474167 h 4794910"/>
              <a:gd name="connsiteX14" fmla="*/ 20706 w 4222751"/>
              <a:gd name="connsiteY14" fmla="*/ 2319091 h 4794910"/>
              <a:gd name="connsiteX15" fmla="*/ 1315356 w 4222751"/>
              <a:gd name="connsiteY15" fmla="*/ 77538 h 4794910"/>
              <a:gd name="connsiteX16" fmla="*/ 1449285 w 4222751"/>
              <a:gd name="connsiteY16" fmla="*/ 0 h 479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22751" h="4794910">
                <a:moveTo>
                  <a:pt x="1449285" y="0"/>
                </a:moveTo>
                <a:lnTo>
                  <a:pt x="2438400" y="0"/>
                </a:lnTo>
                <a:lnTo>
                  <a:pt x="2438400" y="1653"/>
                </a:lnTo>
                <a:lnTo>
                  <a:pt x="2773466" y="1653"/>
                </a:lnTo>
                <a:cubicBezTo>
                  <a:pt x="2828683" y="1653"/>
                  <a:pt x="2879787" y="31023"/>
                  <a:pt x="2907983" y="79191"/>
                </a:cubicBezTo>
                <a:lnTo>
                  <a:pt x="4202045" y="2320743"/>
                </a:lnTo>
                <a:cubicBezTo>
                  <a:pt x="4229653" y="2368911"/>
                  <a:pt x="4229653" y="2427652"/>
                  <a:pt x="4202045" y="2475819"/>
                </a:cubicBezTo>
                <a:lnTo>
                  <a:pt x="2907395" y="4717372"/>
                </a:lnTo>
                <a:cubicBezTo>
                  <a:pt x="2879787" y="4764952"/>
                  <a:pt x="2828683" y="4794910"/>
                  <a:pt x="2773466" y="4794910"/>
                </a:cubicBezTo>
                <a:lnTo>
                  <a:pt x="1784351" y="4794910"/>
                </a:lnTo>
                <a:lnTo>
                  <a:pt x="1784351" y="4793257"/>
                </a:lnTo>
                <a:lnTo>
                  <a:pt x="1449285" y="4793257"/>
                </a:lnTo>
                <a:cubicBezTo>
                  <a:pt x="1394068" y="4793257"/>
                  <a:pt x="1342964" y="4763887"/>
                  <a:pt x="1314768" y="4715719"/>
                </a:cubicBezTo>
                <a:lnTo>
                  <a:pt x="20706" y="2474167"/>
                </a:lnTo>
                <a:cubicBezTo>
                  <a:pt x="-6902" y="2425999"/>
                  <a:pt x="-6902" y="2367258"/>
                  <a:pt x="20706" y="2319091"/>
                </a:cubicBezTo>
                <a:lnTo>
                  <a:pt x="1315356" y="77538"/>
                </a:lnTo>
                <a:cubicBezTo>
                  <a:pt x="1342964" y="29958"/>
                  <a:pt x="1394068" y="0"/>
                  <a:pt x="1449285" y="0"/>
                </a:cubicBezTo>
                <a:close/>
              </a:path>
            </a:pathLst>
          </a:custGeom>
          <a:solidFill>
            <a:schemeClr val="tx2"/>
          </a:solidFill>
        </p:spPr>
        <p:txBody>
          <a:bodyPr wrap="square" anchor="ctr">
            <a:noAutofit/>
          </a:bodyPr>
          <a:lstStyle>
            <a:lvl1pPr marL="0" indent="0" algn="ctr">
              <a:buNone/>
              <a:defRPr/>
            </a:lvl1pPr>
          </a:lstStyle>
          <a:p>
            <a:r>
              <a:rPr lang="en-US" dirty="0"/>
              <a:t>Click icon to add image</a:t>
            </a:r>
          </a:p>
        </p:txBody>
      </p:sp>
      <p:sp>
        <p:nvSpPr>
          <p:cNvPr id="14" name="Title 5">
            <a:extLst>
              <a:ext uri="{FF2B5EF4-FFF2-40B4-BE49-F238E27FC236}">
                <a16:creationId xmlns:a16="http://schemas.microsoft.com/office/drawing/2014/main" id="{77BA094F-35EA-7545-AF12-8FF701576C02}"/>
              </a:ext>
            </a:extLst>
          </p:cNvPr>
          <p:cNvSpPr>
            <a:spLocks noGrp="1"/>
          </p:cNvSpPr>
          <p:nvPr>
            <p:ph type="title" hasCustomPrompt="1"/>
          </p:nvPr>
        </p:nvSpPr>
        <p:spPr>
          <a:xfrm>
            <a:off x="4739109" y="3079856"/>
            <a:ext cx="4237781" cy="690002"/>
          </a:xfrm>
        </p:spPr>
        <p:txBody>
          <a:bodyPr lIns="0" anchor="b"/>
          <a:lstStyle>
            <a:lvl1pPr algn="ctr">
              <a:defRPr sz="3200" b="0" i="0">
                <a:solidFill>
                  <a:schemeClr val="tx1"/>
                </a:solidFill>
                <a:latin typeface="Palatino Linotype" panose="02040502050505030304" pitchFamily="18" charset="0"/>
              </a:defRPr>
            </a:lvl1pPr>
          </a:lstStyle>
          <a:p>
            <a:r>
              <a:rPr lang="en-US" dirty="0"/>
              <a:t>Thank You</a:t>
            </a:r>
          </a:p>
        </p:txBody>
      </p:sp>
      <p:sp>
        <p:nvSpPr>
          <p:cNvPr id="18" name="TextBox 17">
            <a:extLst>
              <a:ext uri="{FF2B5EF4-FFF2-40B4-BE49-F238E27FC236}">
                <a16:creationId xmlns:a16="http://schemas.microsoft.com/office/drawing/2014/main" id="{F5281AC4-C469-CE4C-8BAC-20C6C51D9749}"/>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endParaRPr lang="en-US" sz="800" b="0" i="0" dirty="0">
              <a:solidFill>
                <a:srgbClr val="808080"/>
              </a:solidFill>
              <a:latin typeface="Palatino Linotype" panose="02040502050505030304" pitchFamily="18" charset="0"/>
            </a:endParaRPr>
          </a:p>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0000"/>
                </a:solidFill>
                <a:effectLst/>
                <a:uLnTx/>
                <a:uFillTx/>
                <a:latin typeface="Palatino Linotype" panose="02040502050505030304" pitchFamily="18" charset="0"/>
                <a:ea typeface="+mn-ea"/>
                <a:cs typeface="+mn-cs"/>
              </a:rPr>
              <a:t>GSUSA Movement Logo</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FF0000"/>
                </a:solidFill>
                <a:effectLst/>
                <a:uLnTx/>
                <a:uFillTx/>
                <a:latin typeface="Palatino Linotype" panose="02040502050505030304" pitchFamily="18" charset="0"/>
                <a:ea typeface="+mn-ea"/>
                <a:cs typeface="+mn-cs"/>
              </a:rPr>
              <a:t>Service mark inclusion. Councils: You must replace the Movement service mark with your council service mark in the front and back cover slides.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FF0000"/>
                </a:solidFill>
                <a:effectLst/>
                <a:uLnTx/>
                <a:uFillTx/>
                <a:latin typeface="Palatino Linotype" panose="02040502050505030304" pitchFamily="18" charset="0"/>
                <a:ea typeface="+mn-ea"/>
                <a:cs typeface="+mn-cs"/>
              </a:rPr>
              <a:t>Make sure the the Movement Service mark or Council Lockup is in </a:t>
            </a:r>
            <a:r>
              <a:rPr kumimoji="0" lang="en-US" sz="1000" b="0"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mn-cs"/>
              </a:rPr>
              <a:t>BLACK AND GREEN</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Hexagon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Right-side Salutation</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32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Bottom</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Right-side Presenter Info</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10.5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10095456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Back Cover - Notched Frame">
    <p:bg>
      <p:bgPr>
        <a:solidFill>
          <a:schemeClr val="accent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95620CA-3EA4-7C48-A083-A51493C5440E}"/>
              </a:ext>
            </a:extLst>
          </p:cNvPr>
          <p:cNvSpPr/>
          <p:nvPr userDrawn="1"/>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Palatino Linotype" panose="02040502050505030304" pitchFamily="18" charset="0"/>
              </a:defRPr>
            </a:lvl1pPr>
          </a:lstStyle>
          <a:p>
            <a:r>
              <a:rPr lang="en-US"/>
              <a:t>©2022 Girl Scouts of the USA. All Rights Reserved.  Not for public distribution.</a:t>
            </a:r>
            <a:endParaRPr lang="en-US" dirty="0"/>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52400" y="-433137"/>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Back Cover Slide - Notched Frame</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Palatino Linotype" panose="02040502050505030304" pitchFamily="18" charset="0"/>
            </a:endParaRPr>
          </a:p>
        </p:txBody>
      </p:sp>
      <p:sp>
        <p:nvSpPr>
          <p:cNvPr id="15" name="Picture Placeholder 9">
            <a:extLst>
              <a:ext uri="{FF2B5EF4-FFF2-40B4-BE49-F238E27FC236}">
                <a16:creationId xmlns:a16="http://schemas.microsoft.com/office/drawing/2014/main" id="{636B1B2B-6A5F-AD42-B28C-6E136F1932BA}"/>
              </a:ext>
            </a:extLst>
          </p:cNvPr>
          <p:cNvSpPr>
            <a:spLocks noGrp="1"/>
          </p:cNvSpPr>
          <p:nvPr>
            <p:ph type="pic" sz="quarter" idx="21" hasCustomPrompt="1"/>
          </p:nvPr>
        </p:nvSpPr>
        <p:spPr>
          <a:xfrm>
            <a:off x="196850" y="171449"/>
            <a:ext cx="4222750" cy="4813028"/>
          </a:xfrm>
          <a:custGeom>
            <a:avLst/>
            <a:gdLst>
              <a:gd name="connsiteX0" fmla="*/ 599613 w 4222750"/>
              <a:gd name="connsiteY0" fmla="*/ 0 h 4813028"/>
              <a:gd name="connsiteX1" fmla="*/ 2127250 w 4222750"/>
              <a:gd name="connsiteY1" fmla="*/ 0 h 4813028"/>
              <a:gd name="connsiteX2" fmla="*/ 2717305 w 4222750"/>
              <a:gd name="connsiteY2" fmla="*/ 0 h 4813028"/>
              <a:gd name="connsiteX3" fmla="*/ 3622676 w 4222750"/>
              <a:gd name="connsiteY3" fmla="*/ 0 h 4813028"/>
              <a:gd name="connsiteX4" fmla="*/ 3704970 w 4222750"/>
              <a:gd name="connsiteY4" fmla="*/ 74566 h 4813028"/>
              <a:gd name="connsiteX5" fmla="*/ 4158439 w 4222750"/>
              <a:gd name="connsiteY5" fmla="*/ 516241 h 4813028"/>
              <a:gd name="connsiteX6" fmla="*/ 4158285 w 4222750"/>
              <a:gd name="connsiteY6" fmla="*/ 516138 h 4813028"/>
              <a:gd name="connsiteX7" fmla="*/ 4222750 w 4222750"/>
              <a:gd name="connsiteY7" fmla="*/ 598279 h 4813028"/>
              <a:gd name="connsiteX8" fmla="*/ 4222750 w 4222750"/>
              <a:gd name="connsiteY8" fmla="*/ 4214646 h 4813028"/>
              <a:gd name="connsiteX9" fmla="*/ 4158594 w 4222750"/>
              <a:gd name="connsiteY9" fmla="*/ 4296787 h 4813028"/>
              <a:gd name="connsiteX10" fmla="*/ 3705125 w 4222750"/>
              <a:gd name="connsiteY10" fmla="*/ 4738462 h 4813028"/>
              <a:gd name="connsiteX11" fmla="*/ 3622985 w 4222750"/>
              <a:gd name="connsiteY11" fmla="*/ 4813028 h 4813028"/>
              <a:gd name="connsiteX12" fmla="*/ 2717305 w 4222750"/>
              <a:gd name="connsiteY12" fmla="*/ 4813028 h 4813028"/>
              <a:gd name="connsiteX13" fmla="*/ 2127250 w 4222750"/>
              <a:gd name="connsiteY13" fmla="*/ 4813028 h 4813028"/>
              <a:gd name="connsiteX14" fmla="*/ 599459 w 4222750"/>
              <a:gd name="connsiteY14" fmla="*/ 4813028 h 4813028"/>
              <a:gd name="connsiteX15" fmla="*/ 517628 w 4222750"/>
              <a:gd name="connsiteY15" fmla="*/ 4738462 h 4813028"/>
              <a:gd name="connsiteX16" fmla="*/ 64159 w 4222750"/>
              <a:gd name="connsiteY16" fmla="*/ 4296787 h 4813028"/>
              <a:gd name="connsiteX17" fmla="*/ 3 w 4222750"/>
              <a:gd name="connsiteY17" fmla="*/ 4214646 h 4813028"/>
              <a:gd name="connsiteX18" fmla="*/ 3 w 4222750"/>
              <a:gd name="connsiteY18" fmla="*/ 598279 h 4813028"/>
              <a:gd name="connsiteX19" fmla="*/ 64313 w 4222750"/>
              <a:gd name="connsiteY19" fmla="*/ 516241 h 4813028"/>
              <a:gd name="connsiteX20" fmla="*/ 517782 w 4222750"/>
              <a:gd name="connsiteY20" fmla="*/ 74566 h 4813028"/>
              <a:gd name="connsiteX21" fmla="*/ 599613 w 4222750"/>
              <a:gd name="connsiteY21" fmla="*/ 0 h 4813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22750" h="4813028">
                <a:moveTo>
                  <a:pt x="599613" y="0"/>
                </a:moveTo>
                <a:lnTo>
                  <a:pt x="2127250" y="0"/>
                </a:lnTo>
                <a:lnTo>
                  <a:pt x="2717305" y="0"/>
                </a:lnTo>
                <a:lnTo>
                  <a:pt x="3622676" y="0"/>
                </a:lnTo>
                <a:cubicBezTo>
                  <a:pt x="3665034" y="429"/>
                  <a:pt x="3700379" y="32457"/>
                  <a:pt x="3704970" y="74566"/>
                </a:cubicBezTo>
                <a:cubicBezTo>
                  <a:pt x="3744597" y="382930"/>
                  <a:pt x="4028943" y="485322"/>
                  <a:pt x="4158439" y="516241"/>
                </a:cubicBezTo>
                <a:lnTo>
                  <a:pt x="4158285" y="516138"/>
                </a:lnTo>
                <a:cubicBezTo>
                  <a:pt x="4196139" y="525383"/>
                  <a:pt x="4222770" y="559311"/>
                  <a:pt x="4222750" y="598279"/>
                </a:cubicBezTo>
                <a:lnTo>
                  <a:pt x="4222750" y="4214646"/>
                </a:lnTo>
                <a:cubicBezTo>
                  <a:pt x="4222914" y="4253563"/>
                  <a:pt x="4196392" y="4287522"/>
                  <a:pt x="4158594" y="4296787"/>
                </a:cubicBezTo>
                <a:cubicBezTo>
                  <a:pt x="4029252" y="4327758"/>
                  <a:pt x="3744907" y="4430099"/>
                  <a:pt x="3705125" y="4738462"/>
                </a:cubicBezTo>
                <a:cubicBezTo>
                  <a:pt x="3699405" y="4780461"/>
                  <a:pt x="3665292" y="4813028"/>
                  <a:pt x="3622985" y="4813028"/>
                </a:cubicBezTo>
                <a:lnTo>
                  <a:pt x="2717305" y="4813028"/>
                </a:lnTo>
                <a:lnTo>
                  <a:pt x="2127250" y="4813028"/>
                </a:lnTo>
                <a:lnTo>
                  <a:pt x="599459" y="4813028"/>
                </a:lnTo>
                <a:cubicBezTo>
                  <a:pt x="557270" y="4812389"/>
                  <a:pt x="522173" y="4780409"/>
                  <a:pt x="517628" y="4738462"/>
                </a:cubicBezTo>
                <a:cubicBezTo>
                  <a:pt x="478001" y="4430099"/>
                  <a:pt x="193655" y="4327706"/>
                  <a:pt x="64159" y="4296787"/>
                </a:cubicBezTo>
                <a:cubicBezTo>
                  <a:pt x="26297" y="4287625"/>
                  <a:pt x="-276" y="4253604"/>
                  <a:pt x="3" y="4214646"/>
                </a:cubicBezTo>
                <a:lnTo>
                  <a:pt x="3" y="598279"/>
                </a:lnTo>
                <a:cubicBezTo>
                  <a:pt x="-98" y="559357"/>
                  <a:pt x="26492" y="525434"/>
                  <a:pt x="64313" y="516241"/>
                </a:cubicBezTo>
                <a:cubicBezTo>
                  <a:pt x="193655" y="485271"/>
                  <a:pt x="478001" y="382930"/>
                  <a:pt x="517782" y="74566"/>
                </a:cubicBezTo>
                <a:cubicBezTo>
                  <a:pt x="522328" y="32619"/>
                  <a:pt x="557425" y="639"/>
                  <a:pt x="599613"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image</a:t>
            </a:r>
          </a:p>
        </p:txBody>
      </p:sp>
      <p:sp>
        <p:nvSpPr>
          <p:cNvPr id="19" name="Rectangle 18">
            <a:extLst>
              <a:ext uri="{FF2B5EF4-FFF2-40B4-BE49-F238E27FC236}">
                <a16:creationId xmlns:a16="http://schemas.microsoft.com/office/drawing/2014/main" id="{F8D1B7C5-866A-0447-9F98-E3E1EA384060}"/>
              </a:ext>
            </a:extLst>
          </p:cNvPr>
          <p:cNvSpPr/>
          <p:nvPr userDrawn="1"/>
        </p:nvSpPr>
        <p:spPr>
          <a:xfrm>
            <a:off x="4572000" y="0"/>
            <a:ext cx="4572000" cy="25717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20" name="Freeform 19">
            <a:extLst>
              <a:ext uri="{FF2B5EF4-FFF2-40B4-BE49-F238E27FC236}">
                <a16:creationId xmlns:a16="http://schemas.microsoft.com/office/drawing/2014/main" id="{E8FDA05A-9D01-D845-B7D1-60DDC18B7CB3}"/>
              </a:ext>
            </a:extLst>
          </p:cNvPr>
          <p:cNvSpPr/>
          <p:nvPr userDrawn="1"/>
        </p:nvSpPr>
        <p:spPr>
          <a:xfrm>
            <a:off x="4747913" y="193190"/>
            <a:ext cx="4222162" cy="2184349"/>
          </a:xfrm>
          <a:custGeom>
            <a:avLst/>
            <a:gdLst>
              <a:gd name="connsiteX0" fmla="*/ 2076354 w 4222162"/>
              <a:gd name="connsiteY0" fmla="*/ 0 h 2184349"/>
              <a:gd name="connsiteX1" fmla="*/ 4203551 w 4222162"/>
              <a:gd name="connsiteY1" fmla="*/ 675306 h 2184349"/>
              <a:gd name="connsiteX2" fmla="*/ 4222162 w 4222162"/>
              <a:gd name="connsiteY2" fmla="*/ 720145 h 2184349"/>
              <a:gd name="connsiteX3" fmla="*/ 4222162 w 4222162"/>
              <a:gd name="connsiteY3" fmla="*/ 805237 h 2184349"/>
              <a:gd name="connsiteX4" fmla="*/ 4222162 w 4222162"/>
              <a:gd name="connsiteY4" fmla="*/ 1337895 h 2184349"/>
              <a:gd name="connsiteX5" fmla="*/ 4222162 w 4222162"/>
              <a:gd name="connsiteY5" fmla="*/ 1418098 h 2184349"/>
              <a:gd name="connsiteX6" fmla="*/ 4222162 w 4222162"/>
              <a:gd name="connsiteY6" fmla="*/ 1422987 h 2184349"/>
              <a:gd name="connsiteX7" fmla="*/ 4222162 w 4222162"/>
              <a:gd name="connsiteY7" fmla="*/ 1503190 h 2184349"/>
              <a:gd name="connsiteX8" fmla="*/ 4222162 w 4222162"/>
              <a:gd name="connsiteY8" fmla="*/ 2035848 h 2184349"/>
              <a:gd name="connsiteX9" fmla="*/ 4222162 w 4222162"/>
              <a:gd name="connsiteY9" fmla="*/ 2120940 h 2184349"/>
              <a:gd name="connsiteX10" fmla="*/ 4158156 w 4222162"/>
              <a:gd name="connsiteY10" fmla="*/ 2184349 h 2184349"/>
              <a:gd name="connsiteX11" fmla="*/ 64007 w 4222162"/>
              <a:gd name="connsiteY11" fmla="*/ 2184349 h 2184349"/>
              <a:gd name="connsiteX12" fmla="*/ 0 w 4222162"/>
              <a:gd name="connsiteY12" fmla="*/ 2120940 h 2184349"/>
              <a:gd name="connsiteX13" fmla="*/ 0 w 4222162"/>
              <a:gd name="connsiteY13" fmla="*/ 2035848 h 2184349"/>
              <a:gd name="connsiteX14" fmla="*/ 0 w 4222162"/>
              <a:gd name="connsiteY14" fmla="*/ 1503190 h 2184349"/>
              <a:gd name="connsiteX15" fmla="*/ 0 w 4222162"/>
              <a:gd name="connsiteY15" fmla="*/ 1423440 h 2184349"/>
              <a:gd name="connsiteX16" fmla="*/ 0 w 4222162"/>
              <a:gd name="connsiteY16" fmla="*/ 1418098 h 2184349"/>
              <a:gd name="connsiteX17" fmla="*/ 0 w 4222162"/>
              <a:gd name="connsiteY17" fmla="*/ 1338348 h 2184349"/>
              <a:gd name="connsiteX18" fmla="*/ 0 w 4222162"/>
              <a:gd name="connsiteY18" fmla="*/ 805690 h 2184349"/>
              <a:gd name="connsiteX19" fmla="*/ 0 w 4222162"/>
              <a:gd name="connsiteY19" fmla="*/ 720598 h 2184349"/>
              <a:gd name="connsiteX20" fmla="*/ 18158 w 4222162"/>
              <a:gd name="connsiteY20" fmla="*/ 676212 h 2184349"/>
              <a:gd name="connsiteX21" fmla="*/ 2076354 w 4222162"/>
              <a:gd name="connsiteY21" fmla="*/ 0 h 2184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22162" h="2184349">
                <a:moveTo>
                  <a:pt x="2076354" y="0"/>
                </a:moveTo>
                <a:cubicBezTo>
                  <a:pt x="3457715" y="0"/>
                  <a:pt x="4091425" y="563435"/>
                  <a:pt x="4203551" y="675306"/>
                </a:cubicBezTo>
                <a:cubicBezTo>
                  <a:pt x="4215353" y="687082"/>
                  <a:pt x="4222162" y="703387"/>
                  <a:pt x="4222162" y="720145"/>
                </a:cubicBezTo>
                <a:lnTo>
                  <a:pt x="4222162" y="805237"/>
                </a:lnTo>
                <a:lnTo>
                  <a:pt x="4222162" y="1337895"/>
                </a:lnTo>
                <a:lnTo>
                  <a:pt x="4222162" y="1418098"/>
                </a:lnTo>
                <a:lnTo>
                  <a:pt x="4222162" y="1422987"/>
                </a:lnTo>
                <a:lnTo>
                  <a:pt x="4222162" y="1503190"/>
                </a:lnTo>
                <a:lnTo>
                  <a:pt x="4222162" y="2035848"/>
                </a:lnTo>
                <a:lnTo>
                  <a:pt x="4222162" y="2120940"/>
                </a:lnTo>
                <a:cubicBezTo>
                  <a:pt x="4222162" y="2155815"/>
                  <a:pt x="4193564" y="2184349"/>
                  <a:pt x="4158156" y="2184349"/>
                </a:cubicBezTo>
                <a:lnTo>
                  <a:pt x="64007" y="2184349"/>
                </a:lnTo>
                <a:cubicBezTo>
                  <a:pt x="28599" y="2184349"/>
                  <a:pt x="0" y="2156268"/>
                  <a:pt x="0" y="2120940"/>
                </a:cubicBezTo>
                <a:lnTo>
                  <a:pt x="0" y="2035848"/>
                </a:lnTo>
                <a:lnTo>
                  <a:pt x="0" y="1503190"/>
                </a:lnTo>
                <a:lnTo>
                  <a:pt x="0" y="1423440"/>
                </a:lnTo>
                <a:lnTo>
                  <a:pt x="0" y="1418098"/>
                </a:lnTo>
                <a:lnTo>
                  <a:pt x="0" y="1338348"/>
                </a:lnTo>
                <a:lnTo>
                  <a:pt x="0" y="805690"/>
                </a:lnTo>
                <a:lnTo>
                  <a:pt x="0" y="720598"/>
                </a:lnTo>
                <a:cubicBezTo>
                  <a:pt x="0" y="703840"/>
                  <a:pt x="6355" y="687988"/>
                  <a:pt x="18158" y="676212"/>
                </a:cubicBezTo>
                <a:cubicBezTo>
                  <a:pt x="129375" y="563888"/>
                  <a:pt x="754914" y="0"/>
                  <a:pt x="2076354" y="0"/>
                </a:cubicBezTo>
                <a:close/>
              </a:path>
            </a:pathLst>
          </a:custGeom>
          <a:solidFill>
            <a:schemeClr val="accent1"/>
          </a:solidFill>
          <a:ln w="4539" cap="flat">
            <a:noFill/>
            <a:prstDash val="solid"/>
            <a:miter/>
          </a:ln>
        </p:spPr>
        <p:txBody>
          <a:bodyPr rtlCol="0" anchor="ctr"/>
          <a:lstStyle/>
          <a:p>
            <a:endParaRPr lang="en-US" b="0" i="0" dirty="0">
              <a:latin typeface="Palatino Linotype" panose="02040502050505030304" pitchFamily="18" charset="0"/>
            </a:endParaRPr>
          </a:p>
        </p:txBody>
      </p:sp>
      <p:sp>
        <p:nvSpPr>
          <p:cNvPr id="21" name="Rounded Rectangle 20">
            <a:extLst>
              <a:ext uri="{FF2B5EF4-FFF2-40B4-BE49-F238E27FC236}">
                <a16:creationId xmlns:a16="http://schemas.microsoft.com/office/drawing/2014/main" id="{023279B9-7333-A440-8AAF-FF5CF21D4632}"/>
              </a:ext>
            </a:extLst>
          </p:cNvPr>
          <p:cNvSpPr/>
          <p:nvPr userDrawn="1"/>
        </p:nvSpPr>
        <p:spPr>
          <a:xfrm>
            <a:off x="4730750" y="2743200"/>
            <a:ext cx="4222750" cy="2228850"/>
          </a:xfrm>
          <a:prstGeom prst="roundRect">
            <a:avLst>
              <a:gd name="adj" fmla="val 445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Palatino Linotype" panose="02040502050505030304" pitchFamily="18" charset="0"/>
            </a:endParaRPr>
          </a:p>
        </p:txBody>
      </p:sp>
      <p:sp>
        <p:nvSpPr>
          <p:cNvPr id="23" name="Text Placeholder 46">
            <a:extLst>
              <a:ext uri="{FF2B5EF4-FFF2-40B4-BE49-F238E27FC236}">
                <a16:creationId xmlns:a16="http://schemas.microsoft.com/office/drawing/2014/main" id="{4A49E5D3-B8BB-C740-A56A-9B5C4445D9BB}"/>
              </a:ext>
            </a:extLst>
          </p:cNvPr>
          <p:cNvSpPr>
            <a:spLocks noGrp="1"/>
          </p:cNvSpPr>
          <p:nvPr>
            <p:ph type="body" sz="quarter" idx="15" hasCustomPrompt="1"/>
          </p:nvPr>
        </p:nvSpPr>
        <p:spPr>
          <a:xfrm>
            <a:off x="4739108" y="3777465"/>
            <a:ext cx="4229100" cy="842964"/>
          </a:xfrm>
        </p:spPr>
        <p:txBody>
          <a:bodyPr lIns="0" anchor="t">
            <a:noAutofit/>
          </a:bodyPr>
          <a:lstStyle>
            <a:lvl1pPr marL="0" marR="0" indent="0" algn="ctr" defTabSz="685783" rtl="0" eaLnBrk="1" fontAlgn="auto" latinLnBrk="0" hangingPunct="1">
              <a:lnSpc>
                <a:spcPct val="150000"/>
              </a:lnSpc>
              <a:spcBef>
                <a:spcPts val="0"/>
              </a:spcBef>
              <a:spcAft>
                <a:spcPts val="0"/>
              </a:spcAft>
              <a:buClrTx/>
              <a:buSzTx/>
              <a:buFont typeface="Arial" panose="020B0604020202020204" pitchFamily="34" charset="0"/>
              <a:buNone/>
              <a:tabLst/>
              <a:defRPr sz="1050" b="0" i="0">
                <a:solidFill>
                  <a:schemeClr val="tx1"/>
                </a:solidFill>
                <a:latin typeface="Palatino Linotype" panose="02040502050505030304" pitchFamily="18" charset="0"/>
              </a:defRPr>
            </a:lvl1pPr>
          </a:lstStyle>
          <a:p>
            <a:r>
              <a:rPr lang="en-US" dirty="0"/>
              <a:t>Presenter Name:</a:t>
            </a:r>
            <a:br>
              <a:rPr lang="en-US" dirty="0"/>
            </a:br>
            <a:r>
              <a:rPr lang="en-US" dirty="0"/>
              <a:t>Presenter Title:</a:t>
            </a:r>
            <a:br>
              <a:rPr lang="en-US" dirty="0"/>
            </a:br>
            <a:r>
              <a:rPr lang="en-US" dirty="0"/>
              <a:t>Contact Info:</a:t>
            </a:r>
          </a:p>
        </p:txBody>
      </p:sp>
      <p:sp>
        <p:nvSpPr>
          <p:cNvPr id="13" name="Title 5">
            <a:extLst>
              <a:ext uri="{FF2B5EF4-FFF2-40B4-BE49-F238E27FC236}">
                <a16:creationId xmlns:a16="http://schemas.microsoft.com/office/drawing/2014/main" id="{05F813E5-29A1-4046-AD3E-F8B502DD65A6}"/>
              </a:ext>
            </a:extLst>
          </p:cNvPr>
          <p:cNvSpPr>
            <a:spLocks noGrp="1"/>
          </p:cNvSpPr>
          <p:nvPr>
            <p:ph type="title" hasCustomPrompt="1"/>
          </p:nvPr>
        </p:nvSpPr>
        <p:spPr>
          <a:xfrm>
            <a:off x="4739109" y="3079856"/>
            <a:ext cx="4237781" cy="690002"/>
          </a:xfrm>
        </p:spPr>
        <p:txBody>
          <a:bodyPr lIns="0" anchor="b"/>
          <a:lstStyle>
            <a:lvl1pPr algn="ctr">
              <a:defRPr sz="3200" b="0" i="0">
                <a:solidFill>
                  <a:schemeClr val="tx1"/>
                </a:solidFill>
                <a:latin typeface="Palatino Linotype" panose="02040502050505030304" pitchFamily="18" charset="0"/>
              </a:defRPr>
            </a:lvl1pPr>
          </a:lstStyle>
          <a:p>
            <a:r>
              <a:rPr lang="en-US" dirty="0"/>
              <a:t>Thank You</a:t>
            </a:r>
          </a:p>
        </p:txBody>
      </p:sp>
      <p:sp>
        <p:nvSpPr>
          <p:cNvPr id="14" name="TextBox 13">
            <a:extLst>
              <a:ext uri="{FF2B5EF4-FFF2-40B4-BE49-F238E27FC236}">
                <a16:creationId xmlns:a16="http://schemas.microsoft.com/office/drawing/2014/main" id="{E9C4F6A0-2981-0B40-9D51-1DE44ADBCC4C}"/>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endParaRPr lang="en-US" sz="800" b="0" i="0" dirty="0">
              <a:solidFill>
                <a:srgbClr val="808080"/>
              </a:solidFill>
              <a:latin typeface="Palatino Linotype" panose="02040502050505030304" pitchFamily="18" charset="0"/>
            </a:endParaRPr>
          </a:p>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0000"/>
                </a:solidFill>
                <a:effectLst/>
                <a:uLnTx/>
                <a:uFillTx/>
                <a:latin typeface="Palatino Linotype" panose="02040502050505030304" pitchFamily="18" charset="0"/>
                <a:ea typeface="+mn-ea"/>
                <a:cs typeface="+mn-cs"/>
              </a:rPr>
              <a:t>GSUSA Movement Logo</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FF0000"/>
                </a:solidFill>
                <a:effectLst/>
                <a:uLnTx/>
                <a:uFillTx/>
                <a:latin typeface="Palatino Linotype" panose="02040502050505030304" pitchFamily="18" charset="0"/>
                <a:ea typeface="+mn-ea"/>
                <a:cs typeface="+mn-cs"/>
              </a:rPr>
              <a:t>Service mark inclusion. Councils: You must replace the Movement service mark with your council service mark in the front and back cover slides.</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FF0000"/>
                </a:solidFill>
                <a:effectLst/>
                <a:uLnTx/>
                <a:uFillTx/>
                <a:latin typeface="Palatino Linotype" panose="02040502050505030304" pitchFamily="18" charset="0"/>
                <a:ea typeface="+mn-ea"/>
                <a:cs typeface="+mn-cs"/>
              </a:rPr>
              <a:t>Make sure the the Movement Service mark or Council Lockup is in </a:t>
            </a:r>
            <a:r>
              <a:rPr kumimoji="0" lang="en-US" sz="1000" b="0"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mn-cs"/>
              </a:rPr>
              <a:t>BLACK AND GREEN</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Notched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Right-side Salutation</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32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Bottom</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Right-side Presenter Info</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10.5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638145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Back Cover - Oval Frame">
    <p:bg>
      <p:bgPr>
        <a:solidFill>
          <a:schemeClr val="accent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D0587FD6-17A8-6249-B45B-9C5F375313B5}"/>
              </a:ext>
            </a:extLst>
          </p:cNvPr>
          <p:cNvSpPr/>
          <p:nvPr userDrawn="1"/>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Palatino Linotype" panose="02040502050505030304" pitchFamily="18" charset="0"/>
              </a:defRPr>
            </a:lvl1pPr>
          </a:lstStyle>
          <a:p>
            <a:r>
              <a:rPr lang="en-US"/>
              <a:t>©2022 Girl Scouts of the USA. All Rights Reserved.  Not for public distribution.</a:t>
            </a:r>
            <a:endParaRPr lang="en-US" dirty="0"/>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7"/>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Back Cover Slide - Oval Frame</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Palatino Linotype" panose="02040502050505030304" pitchFamily="18" charset="0"/>
            </a:endParaRPr>
          </a:p>
        </p:txBody>
      </p:sp>
      <p:sp>
        <p:nvSpPr>
          <p:cNvPr id="15" name="Picture Placeholder 9">
            <a:extLst>
              <a:ext uri="{FF2B5EF4-FFF2-40B4-BE49-F238E27FC236}">
                <a16:creationId xmlns:a16="http://schemas.microsoft.com/office/drawing/2014/main" id="{EEEB6EA4-9EDC-1E4E-B43A-74EBEB77E5F8}"/>
              </a:ext>
            </a:extLst>
          </p:cNvPr>
          <p:cNvSpPr>
            <a:spLocks noGrp="1"/>
          </p:cNvSpPr>
          <p:nvPr>
            <p:ph type="pic" sz="quarter" idx="21" hasCustomPrompt="1"/>
          </p:nvPr>
        </p:nvSpPr>
        <p:spPr>
          <a:xfrm>
            <a:off x="190501" y="151551"/>
            <a:ext cx="4229100" cy="4819874"/>
          </a:xfrm>
          <a:custGeom>
            <a:avLst/>
            <a:gdLst>
              <a:gd name="connsiteX0" fmla="*/ 1925395 w 3850789"/>
              <a:gd name="connsiteY0" fmla="*/ 0 h 4819874"/>
              <a:gd name="connsiteX1" fmla="*/ 3850789 w 3850789"/>
              <a:gd name="connsiteY1" fmla="*/ 2409937 h 4819874"/>
              <a:gd name="connsiteX2" fmla="*/ 1925395 w 3850789"/>
              <a:gd name="connsiteY2" fmla="*/ 4819874 h 4819874"/>
              <a:gd name="connsiteX3" fmla="*/ 0 w 3850789"/>
              <a:gd name="connsiteY3" fmla="*/ 2409937 h 4819874"/>
              <a:gd name="connsiteX4" fmla="*/ 1925395 w 3850789"/>
              <a:gd name="connsiteY4" fmla="*/ 0 h 4819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0789" h="4819874">
                <a:moveTo>
                  <a:pt x="1925395" y="0"/>
                </a:moveTo>
                <a:cubicBezTo>
                  <a:pt x="2988795" y="0"/>
                  <a:pt x="3850789" y="1078832"/>
                  <a:pt x="3850789" y="2409937"/>
                </a:cubicBezTo>
                <a:cubicBezTo>
                  <a:pt x="3850789" y="3741043"/>
                  <a:pt x="2988795" y="4819874"/>
                  <a:pt x="1925395" y="4819874"/>
                </a:cubicBezTo>
                <a:cubicBezTo>
                  <a:pt x="861995" y="4819874"/>
                  <a:pt x="0" y="3741043"/>
                  <a:pt x="0" y="2409937"/>
                </a:cubicBezTo>
                <a:cubicBezTo>
                  <a:pt x="0" y="1078832"/>
                  <a:pt x="861995" y="0"/>
                  <a:pt x="1925395" y="0"/>
                </a:cubicBezTo>
                <a:close/>
              </a:path>
            </a:pathLst>
          </a:custGeom>
          <a:solidFill>
            <a:schemeClr val="tx2"/>
          </a:solidFill>
        </p:spPr>
        <p:txBody>
          <a:bodyPr wrap="square" anchor="ctr">
            <a:noAutofit/>
          </a:bodyPr>
          <a:lstStyle>
            <a:lvl1pPr marL="0" indent="0" algn="ctr">
              <a:buNone/>
              <a:defRPr/>
            </a:lvl1pPr>
          </a:lstStyle>
          <a:p>
            <a:r>
              <a:rPr lang="en-US" dirty="0"/>
              <a:t>Click icon to add image</a:t>
            </a:r>
          </a:p>
        </p:txBody>
      </p:sp>
      <p:sp>
        <p:nvSpPr>
          <p:cNvPr id="19" name="Rectangle 18">
            <a:extLst>
              <a:ext uri="{FF2B5EF4-FFF2-40B4-BE49-F238E27FC236}">
                <a16:creationId xmlns:a16="http://schemas.microsoft.com/office/drawing/2014/main" id="{1FECBE2D-8B4B-D149-81F4-F3E8CDF52A75}"/>
              </a:ext>
            </a:extLst>
          </p:cNvPr>
          <p:cNvSpPr/>
          <p:nvPr userDrawn="1"/>
        </p:nvSpPr>
        <p:spPr>
          <a:xfrm>
            <a:off x="4572000" y="0"/>
            <a:ext cx="4572000" cy="25717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20" name="Freeform 19">
            <a:extLst>
              <a:ext uri="{FF2B5EF4-FFF2-40B4-BE49-F238E27FC236}">
                <a16:creationId xmlns:a16="http://schemas.microsoft.com/office/drawing/2014/main" id="{00E162F1-94F9-BD41-B4AE-5196E1C66D24}"/>
              </a:ext>
            </a:extLst>
          </p:cNvPr>
          <p:cNvSpPr/>
          <p:nvPr userDrawn="1"/>
        </p:nvSpPr>
        <p:spPr>
          <a:xfrm>
            <a:off x="4747913" y="193190"/>
            <a:ext cx="4222162" cy="2184349"/>
          </a:xfrm>
          <a:custGeom>
            <a:avLst/>
            <a:gdLst>
              <a:gd name="connsiteX0" fmla="*/ 2076354 w 4222162"/>
              <a:gd name="connsiteY0" fmla="*/ 0 h 2184349"/>
              <a:gd name="connsiteX1" fmla="*/ 4203551 w 4222162"/>
              <a:gd name="connsiteY1" fmla="*/ 675306 h 2184349"/>
              <a:gd name="connsiteX2" fmla="*/ 4222162 w 4222162"/>
              <a:gd name="connsiteY2" fmla="*/ 720145 h 2184349"/>
              <a:gd name="connsiteX3" fmla="*/ 4222162 w 4222162"/>
              <a:gd name="connsiteY3" fmla="*/ 805237 h 2184349"/>
              <a:gd name="connsiteX4" fmla="*/ 4222162 w 4222162"/>
              <a:gd name="connsiteY4" fmla="*/ 1337895 h 2184349"/>
              <a:gd name="connsiteX5" fmla="*/ 4222162 w 4222162"/>
              <a:gd name="connsiteY5" fmla="*/ 1418098 h 2184349"/>
              <a:gd name="connsiteX6" fmla="*/ 4222162 w 4222162"/>
              <a:gd name="connsiteY6" fmla="*/ 1422987 h 2184349"/>
              <a:gd name="connsiteX7" fmla="*/ 4222162 w 4222162"/>
              <a:gd name="connsiteY7" fmla="*/ 1503190 h 2184349"/>
              <a:gd name="connsiteX8" fmla="*/ 4222162 w 4222162"/>
              <a:gd name="connsiteY8" fmla="*/ 2035848 h 2184349"/>
              <a:gd name="connsiteX9" fmla="*/ 4222162 w 4222162"/>
              <a:gd name="connsiteY9" fmla="*/ 2120940 h 2184349"/>
              <a:gd name="connsiteX10" fmla="*/ 4158156 w 4222162"/>
              <a:gd name="connsiteY10" fmla="*/ 2184349 h 2184349"/>
              <a:gd name="connsiteX11" fmla="*/ 64007 w 4222162"/>
              <a:gd name="connsiteY11" fmla="*/ 2184349 h 2184349"/>
              <a:gd name="connsiteX12" fmla="*/ 0 w 4222162"/>
              <a:gd name="connsiteY12" fmla="*/ 2120940 h 2184349"/>
              <a:gd name="connsiteX13" fmla="*/ 0 w 4222162"/>
              <a:gd name="connsiteY13" fmla="*/ 2035848 h 2184349"/>
              <a:gd name="connsiteX14" fmla="*/ 0 w 4222162"/>
              <a:gd name="connsiteY14" fmla="*/ 1503190 h 2184349"/>
              <a:gd name="connsiteX15" fmla="*/ 0 w 4222162"/>
              <a:gd name="connsiteY15" fmla="*/ 1423440 h 2184349"/>
              <a:gd name="connsiteX16" fmla="*/ 0 w 4222162"/>
              <a:gd name="connsiteY16" fmla="*/ 1418098 h 2184349"/>
              <a:gd name="connsiteX17" fmla="*/ 0 w 4222162"/>
              <a:gd name="connsiteY17" fmla="*/ 1338348 h 2184349"/>
              <a:gd name="connsiteX18" fmla="*/ 0 w 4222162"/>
              <a:gd name="connsiteY18" fmla="*/ 805690 h 2184349"/>
              <a:gd name="connsiteX19" fmla="*/ 0 w 4222162"/>
              <a:gd name="connsiteY19" fmla="*/ 720598 h 2184349"/>
              <a:gd name="connsiteX20" fmla="*/ 18158 w 4222162"/>
              <a:gd name="connsiteY20" fmla="*/ 676212 h 2184349"/>
              <a:gd name="connsiteX21" fmla="*/ 2076354 w 4222162"/>
              <a:gd name="connsiteY21" fmla="*/ 0 h 2184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22162" h="2184349">
                <a:moveTo>
                  <a:pt x="2076354" y="0"/>
                </a:moveTo>
                <a:cubicBezTo>
                  <a:pt x="3457715" y="0"/>
                  <a:pt x="4091425" y="563435"/>
                  <a:pt x="4203551" y="675306"/>
                </a:cubicBezTo>
                <a:cubicBezTo>
                  <a:pt x="4215353" y="687082"/>
                  <a:pt x="4222162" y="703387"/>
                  <a:pt x="4222162" y="720145"/>
                </a:cubicBezTo>
                <a:lnTo>
                  <a:pt x="4222162" y="805237"/>
                </a:lnTo>
                <a:lnTo>
                  <a:pt x="4222162" y="1337895"/>
                </a:lnTo>
                <a:lnTo>
                  <a:pt x="4222162" y="1418098"/>
                </a:lnTo>
                <a:lnTo>
                  <a:pt x="4222162" y="1422987"/>
                </a:lnTo>
                <a:lnTo>
                  <a:pt x="4222162" y="1503190"/>
                </a:lnTo>
                <a:lnTo>
                  <a:pt x="4222162" y="2035848"/>
                </a:lnTo>
                <a:lnTo>
                  <a:pt x="4222162" y="2120940"/>
                </a:lnTo>
                <a:cubicBezTo>
                  <a:pt x="4222162" y="2155815"/>
                  <a:pt x="4193564" y="2184349"/>
                  <a:pt x="4158156" y="2184349"/>
                </a:cubicBezTo>
                <a:lnTo>
                  <a:pt x="64007" y="2184349"/>
                </a:lnTo>
                <a:cubicBezTo>
                  <a:pt x="28599" y="2184349"/>
                  <a:pt x="0" y="2156268"/>
                  <a:pt x="0" y="2120940"/>
                </a:cubicBezTo>
                <a:lnTo>
                  <a:pt x="0" y="2035848"/>
                </a:lnTo>
                <a:lnTo>
                  <a:pt x="0" y="1503190"/>
                </a:lnTo>
                <a:lnTo>
                  <a:pt x="0" y="1423440"/>
                </a:lnTo>
                <a:lnTo>
                  <a:pt x="0" y="1418098"/>
                </a:lnTo>
                <a:lnTo>
                  <a:pt x="0" y="1338348"/>
                </a:lnTo>
                <a:lnTo>
                  <a:pt x="0" y="805690"/>
                </a:lnTo>
                <a:lnTo>
                  <a:pt x="0" y="720598"/>
                </a:lnTo>
                <a:cubicBezTo>
                  <a:pt x="0" y="703840"/>
                  <a:pt x="6355" y="687988"/>
                  <a:pt x="18158" y="676212"/>
                </a:cubicBezTo>
                <a:cubicBezTo>
                  <a:pt x="129375" y="563888"/>
                  <a:pt x="754914" y="0"/>
                  <a:pt x="2076354" y="0"/>
                </a:cubicBezTo>
                <a:close/>
              </a:path>
            </a:pathLst>
          </a:custGeom>
          <a:solidFill>
            <a:schemeClr val="accent1"/>
          </a:solidFill>
          <a:ln w="4539" cap="flat">
            <a:noFill/>
            <a:prstDash val="solid"/>
            <a:miter/>
          </a:ln>
        </p:spPr>
        <p:txBody>
          <a:bodyPr rtlCol="0" anchor="ctr"/>
          <a:lstStyle/>
          <a:p>
            <a:endParaRPr lang="en-US" b="0" i="0" dirty="0">
              <a:latin typeface="Palatino Linotype" panose="02040502050505030304" pitchFamily="18" charset="0"/>
            </a:endParaRPr>
          </a:p>
        </p:txBody>
      </p:sp>
      <p:sp>
        <p:nvSpPr>
          <p:cNvPr id="21" name="Rounded Rectangle 20">
            <a:extLst>
              <a:ext uri="{FF2B5EF4-FFF2-40B4-BE49-F238E27FC236}">
                <a16:creationId xmlns:a16="http://schemas.microsoft.com/office/drawing/2014/main" id="{D40EB2FA-B786-BE44-B490-BC257D7D16E2}"/>
              </a:ext>
            </a:extLst>
          </p:cNvPr>
          <p:cNvSpPr/>
          <p:nvPr userDrawn="1"/>
        </p:nvSpPr>
        <p:spPr>
          <a:xfrm>
            <a:off x="4730750" y="2743200"/>
            <a:ext cx="4222750" cy="2228850"/>
          </a:xfrm>
          <a:prstGeom prst="roundRect">
            <a:avLst>
              <a:gd name="adj" fmla="val 445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Palatino Linotype" panose="02040502050505030304" pitchFamily="18" charset="0"/>
            </a:endParaRPr>
          </a:p>
        </p:txBody>
      </p:sp>
      <p:sp>
        <p:nvSpPr>
          <p:cNvPr id="22" name="Title 5">
            <a:extLst>
              <a:ext uri="{FF2B5EF4-FFF2-40B4-BE49-F238E27FC236}">
                <a16:creationId xmlns:a16="http://schemas.microsoft.com/office/drawing/2014/main" id="{530A3B54-32E4-2744-950D-45C6311D682B}"/>
              </a:ext>
            </a:extLst>
          </p:cNvPr>
          <p:cNvSpPr>
            <a:spLocks noGrp="1"/>
          </p:cNvSpPr>
          <p:nvPr>
            <p:ph type="title" hasCustomPrompt="1"/>
          </p:nvPr>
        </p:nvSpPr>
        <p:spPr>
          <a:xfrm>
            <a:off x="4739109" y="3079856"/>
            <a:ext cx="4237781" cy="690002"/>
          </a:xfrm>
        </p:spPr>
        <p:txBody>
          <a:bodyPr lIns="0" anchor="b"/>
          <a:lstStyle>
            <a:lvl1pPr algn="ctr">
              <a:defRPr sz="3200" b="0" i="0">
                <a:solidFill>
                  <a:schemeClr val="tx1"/>
                </a:solidFill>
                <a:latin typeface="Palatino Linotype" panose="02040502050505030304" pitchFamily="18" charset="0"/>
              </a:defRPr>
            </a:lvl1pPr>
          </a:lstStyle>
          <a:p>
            <a:r>
              <a:rPr lang="en-US" dirty="0"/>
              <a:t>Thank You</a:t>
            </a:r>
          </a:p>
        </p:txBody>
      </p:sp>
      <p:sp>
        <p:nvSpPr>
          <p:cNvPr id="23" name="Text Placeholder 46">
            <a:extLst>
              <a:ext uri="{FF2B5EF4-FFF2-40B4-BE49-F238E27FC236}">
                <a16:creationId xmlns:a16="http://schemas.microsoft.com/office/drawing/2014/main" id="{51C6153B-41D6-3E46-9C48-C30B941A5D59}"/>
              </a:ext>
            </a:extLst>
          </p:cNvPr>
          <p:cNvSpPr>
            <a:spLocks noGrp="1"/>
          </p:cNvSpPr>
          <p:nvPr>
            <p:ph type="body" sz="quarter" idx="15" hasCustomPrompt="1"/>
          </p:nvPr>
        </p:nvSpPr>
        <p:spPr>
          <a:xfrm>
            <a:off x="4739108" y="3777465"/>
            <a:ext cx="4229100" cy="842964"/>
          </a:xfrm>
        </p:spPr>
        <p:txBody>
          <a:bodyPr lIns="0" anchor="t">
            <a:noAutofit/>
          </a:bodyPr>
          <a:lstStyle>
            <a:lvl1pPr marL="0" marR="0" indent="0" algn="ctr" defTabSz="685783" rtl="0" eaLnBrk="1" fontAlgn="auto" latinLnBrk="0" hangingPunct="1">
              <a:lnSpc>
                <a:spcPct val="150000"/>
              </a:lnSpc>
              <a:spcBef>
                <a:spcPts val="0"/>
              </a:spcBef>
              <a:spcAft>
                <a:spcPts val="0"/>
              </a:spcAft>
              <a:buClrTx/>
              <a:buSzTx/>
              <a:buFont typeface="Arial" panose="020B0604020202020204" pitchFamily="34" charset="0"/>
              <a:buNone/>
              <a:tabLst/>
              <a:defRPr sz="1050" b="0" i="0">
                <a:solidFill>
                  <a:schemeClr val="tx1"/>
                </a:solidFill>
                <a:latin typeface="Palatino Linotype" panose="02040502050505030304" pitchFamily="18" charset="0"/>
              </a:defRPr>
            </a:lvl1pPr>
          </a:lstStyle>
          <a:p>
            <a:r>
              <a:rPr lang="en-US" dirty="0"/>
              <a:t>Presenter Name:</a:t>
            </a:r>
            <a:br>
              <a:rPr lang="en-US" dirty="0"/>
            </a:br>
            <a:r>
              <a:rPr lang="en-US" dirty="0"/>
              <a:t>Presenter Title:</a:t>
            </a:r>
            <a:br>
              <a:rPr lang="en-US" dirty="0"/>
            </a:br>
            <a:r>
              <a:rPr lang="en-US" dirty="0"/>
              <a:t>Contact Info:</a:t>
            </a:r>
          </a:p>
        </p:txBody>
      </p:sp>
      <p:sp>
        <p:nvSpPr>
          <p:cNvPr id="13" name="TextBox 12">
            <a:extLst>
              <a:ext uri="{FF2B5EF4-FFF2-40B4-BE49-F238E27FC236}">
                <a16:creationId xmlns:a16="http://schemas.microsoft.com/office/drawing/2014/main" id="{62DDBA89-7652-A447-836F-A033349E6B43}"/>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endParaRPr lang="en-US" sz="800" b="0" i="0" dirty="0">
              <a:solidFill>
                <a:srgbClr val="808080"/>
              </a:solidFill>
              <a:latin typeface="Palatino Linotype" panose="02040502050505030304" pitchFamily="18" charset="0"/>
            </a:endParaRPr>
          </a:p>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0000"/>
                </a:solidFill>
                <a:effectLst/>
                <a:uLnTx/>
                <a:uFillTx/>
                <a:latin typeface="Palatino Linotype" panose="02040502050505030304" pitchFamily="18" charset="0"/>
                <a:ea typeface="+mn-ea"/>
                <a:cs typeface="+mn-cs"/>
              </a:rPr>
              <a:t>GSUSA Movement Logo</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FF0000"/>
                </a:solidFill>
                <a:effectLst/>
                <a:uLnTx/>
                <a:uFillTx/>
                <a:latin typeface="Palatino Linotype" panose="02040502050505030304" pitchFamily="18" charset="0"/>
                <a:ea typeface="+mn-ea"/>
                <a:cs typeface="+mn-cs"/>
              </a:rPr>
              <a:t>Service mark inclusion. Councils: You must replace the Movement service mark with your council service mark in the front and back cover slides.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FF0000"/>
                </a:solidFill>
                <a:effectLst/>
                <a:uLnTx/>
                <a:uFillTx/>
                <a:latin typeface="Palatino Linotype" panose="02040502050505030304" pitchFamily="18" charset="0"/>
                <a:ea typeface="+mn-ea"/>
                <a:cs typeface="+mn-cs"/>
              </a:rPr>
              <a:t>Make sure the the Movement Service mark or Council Lockup is in </a:t>
            </a:r>
            <a:r>
              <a:rPr kumimoji="0" lang="en-US" sz="1000" b="0"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mn-cs"/>
              </a:rPr>
              <a:t>BLACK AND GREEN</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Oval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Right-side Salutation</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32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Bottom</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Right-side Presenter Info</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10.5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30890743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Back Cover - Diamond Frame">
    <p:bg>
      <p:bgPr>
        <a:solidFill>
          <a:schemeClr val="accent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D0587FD6-17A8-6249-B45B-9C5F375313B5}"/>
              </a:ext>
            </a:extLst>
          </p:cNvPr>
          <p:cNvSpPr/>
          <p:nvPr userDrawn="1"/>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Palatino Linotype" panose="02040502050505030304" pitchFamily="18" charset="0"/>
              </a:defRPr>
            </a:lvl1pPr>
          </a:lstStyle>
          <a:p>
            <a:r>
              <a:rPr lang="en-US"/>
              <a:t>©2022 Girl Scouts of the USA. All Rights Reserved.  Not for public distribution.</a:t>
            </a:r>
            <a:endParaRPr lang="en-US" dirty="0"/>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7"/>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Back Cover Slide - Diamond Frame</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Palatino Linotype" panose="02040502050505030304" pitchFamily="18" charset="0"/>
            </a:endParaRPr>
          </a:p>
        </p:txBody>
      </p:sp>
      <p:sp>
        <p:nvSpPr>
          <p:cNvPr id="19" name="Rectangle 18">
            <a:extLst>
              <a:ext uri="{FF2B5EF4-FFF2-40B4-BE49-F238E27FC236}">
                <a16:creationId xmlns:a16="http://schemas.microsoft.com/office/drawing/2014/main" id="{1FECBE2D-8B4B-D149-81F4-F3E8CDF52A75}"/>
              </a:ext>
            </a:extLst>
          </p:cNvPr>
          <p:cNvSpPr/>
          <p:nvPr userDrawn="1"/>
        </p:nvSpPr>
        <p:spPr>
          <a:xfrm>
            <a:off x="4572000" y="0"/>
            <a:ext cx="4572000" cy="25717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20" name="Freeform 19">
            <a:extLst>
              <a:ext uri="{FF2B5EF4-FFF2-40B4-BE49-F238E27FC236}">
                <a16:creationId xmlns:a16="http://schemas.microsoft.com/office/drawing/2014/main" id="{00E162F1-94F9-BD41-B4AE-5196E1C66D24}"/>
              </a:ext>
            </a:extLst>
          </p:cNvPr>
          <p:cNvSpPr/>
          <p:nvPr userDrawn="1"/>
        </p:nvSpPr>
        <p:spPr>
          <a:xfrm>
            <a:off x="4747913" y="193190"/>
            <a:ext cx="4222162" cy="2184349"/>
          </a:xfrm>
          <a:custGeom>
            <a:avLst/>
            <a:gdLst>
              <a:gd name="connsiteX0" fmla="*/ 2076354 w 4222162"/>
              <a:gd name="connsiteY0" fmla="*/ 0 h 2184349"/>
              <a:gd name="connsiteX1" fmla="*/ 4203551 w 4222162"/>
              <a:gd name="connsiteY1" fmla="*/ 675306 h 2184349"/>
              <a:gd name="connsiteX2" fmla="*/ 4222162 w 4222162"/>
              <a:gd name="connsiteY2" fmla="*/ 720145 h 2184349"/>
              <a:gd name="connsiteX3" fmla="*/ 4222162 w 4222162"/>
              <a:gd name="connsiteY3" fmla="*/ 805237 h 2184349"/>
              <a:gd name="connsiteX4" fmla="*/ 4222162 w 4222162"/>
              <a:gd name="connsiteY4" fmla="*/ 1337895 h 2184349"/>
              <a:gd name="connsiteX5" fmla="*/ 4222162 w 4222162"/>
              <a:gd name="connsiteY5" fmla="*/ 1418098 h 2184349"/>
              <a:gd name="connsiteX6" fmla="*/ 4222162 w 4222162"/>
              <a:gd name="connsiteY6" fmla="*/ 1422987 h 2184349"/>
              <a:gd name="connsiteX7" fmla="*/ 4222162 w 4222162"/>
              <a:gd name="connsiteY7" fmla="*/ 1503190 h 2184349"/>
              <a:gd name="connsiteX8" fmla="*/ 4222162 w 4222162"/>
              <a:gd name="connsiteY8" fmla="*/ 2035848 h 2184349"/>
              <a:gd name="connsiteX9" fmla="*/ 4222162 w 4222162"/>
              <a:gd name="connsiteY9" fmla="*/ 2120940 h 2184349"/>
              <a:gd name="connsiteX10" fmla="*/ 4158156 w 4222162"/>
              <a:gd name="connsiteY10" fmla="*/ 2184349 h 2184349"/>
              <a:gd name="connsiteX11" fmla="*/ 64007 w 4222162"/>
              <a:gd name="connsiteY11" fmla="*/ 2184349 h 2184349"/>
              <a:gd name="connsiteX12" fmla="*/ 0 w 4222162"/>
              <a:gd name="connsiteY12" fmla="*/ 2120940 h 2184349"/>
              <a:gd name="connsiteX13" fmla="*/ 0 w 4222162"/>
              <a:gd name="connsiteY13" fmla="*/ 2035848 h 2184349"/>
              <a:gd name="connsiteX14" fmla="*/ 0 w 4222162"/>
              <a:gd name="connsiteY14" fmla="*/ 1503190 h 2184349"/>
              <a:gd name="connsiteX15" fmla="*/ 0 w 4222162"/>
              <a:gd name="connsiteY15" fmla="*/ 1423440 h 2184349"/>
              <a:gd name="connsiteX16" fmla="*/ 0 w 4222162"/>
              <a:gd name="connsiteY16" fmla="*/ 1418098 h 2184349"/>
              <a:gd name="connsiteX17" fmla="*/ 0 w 4222162"/>
              <a:gd name="connsiteY17" fmla="*/ 1338348 h 2184349"/>
              <a:gd name="connsiteX18" fmla="*/ 0 w 4222162"/>
              <a:gd name="connsiteY18" fmla="*/ 805690 h 2184349"/>
              <a:gd name="connsiteX19" fmla="*/ 0 w 4222162"/>
              <a:gd name="connsiteY19" fmla="*/ 720598 h 2184349"/>
              <a:gd name="connsiteX20" fmla="*/ 18158 w 4222162"/>
              <a:gd name="connsiteY20" fmla="*/ 676212 h 2184349"/>
              <a:gd name="connsiteX21" fmla="*/ 2076354 w 4222162"/>
              <a:gd name="connsiteY21" fmla="*/ 0 h 2184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22162" h="2184349">
                <a:moveTo>
                  <a:pt x="2076354" y="0"/>
                </a:moveTo>
                <a:cubicBezTo>
                  <a:pt x="3457715" y="0"/>
                  <a:pt x="4091425" y="563435"/>
                  <a:pt x="4203551" y="675306"/>
                </a:cubicBezTo>
                <a:cubicBezTo>
                  <a:pt x="4215353" y="687082"/>
                  <a:pt x="4222162" y="703387"/>
                  <a:pt x="4222162" y="720145"/>
                </a:cubicBezTo>
                <a:lnTo>
                  <a:pt x="4222162" y="805237"/>
                </a:lnTo>
                <a:lnTo>
                  <a:pt x="4222162" y="1337895"/>
                </a:lnTo>
                <a:lnTo>
                  <a:pt x="4222162" y="1418098"/>
                </a:lnTo>
                <a:lnTo>
                  <a:pt x="4222162" y="1422987"/>
                </a:lnTo>
                <a:lnTo>
                  <a:pt x="4222162" y="1503190"/>
                </a:lnTo>
                <a:lnTo>
                  <a:pt x="4222162" y="2035848"/>
                </a:lnTo>
                <a:lnTo>
                  <a:pt x="4222162" y="2120940"/>
                </a:lnTo>
                <a:cubicBezTo>
                  <a:pt x="4222162" y="2155815"/>
                  <a:pt x="4193564" y="2184349"/>
                  <a:pt x="4158156" y="2184349"/>
                </a:cubicBezTo>
                <a:lnTo>
                  <a:pt x="64007" y="2184349"/>
                </a:lnTo>
                <a:cubicBezTo>
                  <a:pt x="28599" y="2184349"/>
                  <a:pt x="0" y="2156268"/>
                  <a:pt x="0" y="2120940"/>
                </a:cubicBezTo>
                <a:lnTo>
                  <a:pt x="0" y="2035848"/>
                </a:lnTo>
                <a:lnTo>
                  <a:pt x="0" y="1503190"/>
                </a:lnTo>
                <a:lnTo>
                  <a:pt x="0" y="1423440"/>
                </a:lnTo>
                <a:lnTo>
                  <a:pt x="0" y="1418098"/>
                </a:lnTo>
                <a:lnTo>
                  <a:pt x="0" y="1338348"/>
                </a:lnTo>
                <a:lnTo>
                  <a:pt x="0" y="805690"/>
                </a:lnTo>
                <a:lnTo>
                  <a:pt x="0" y="720598"/>
                </a:lnTo>
                <a:cubicBezTo>
                  <a:pt x="0" y="703840"/>
                  <a:pt x="6355" y="687988"/>
                  <a:pt x="18158" y="676212"/>
                </a:cubicBezTo>
                <a:cubicBezTo>
                  <a:pt x="129375" y="563888"/>
                  <a:pt x="754914" y="0"/>
                  <a:pt x="2076354" y="0"/>
                </a:cubicBezTo>
                <a:close/>
              </a:path>
            </a:pathLst>
          </a:custGeom>
          <a:solidFill>
            <a:schemeClr val="accent1"/>
          </a:solidFill>
          <a:ln w="4539" cap="flat">
            <a:noFill/>
            <a:prstDash val="solid"/>
            <a:miter/>
          </a:ln>
        </p:spPr>
        <p:txBody>
          <a:bodyPr rtlCol="0" anchor="ctr"/>
          <a:lstStyle/>
          <a:p>
            <a:endParaRPr lang="en-US" b="0" i="0" dirty="0">
              <a:latin typeface="Palatino Linotype" panose="02040502050505030304" pitchFamily="18" charset="0"/>
            </a:endParaRPr>
          </a:p>
        </p:txBody>
      </p:sp>
      <p:sp>
        <p:nvSpPr>
          <p:cNvPr id="21" name="Rounded Rectangle 20">
            <a:extLst>
              <a:ext uri="{FF2B5EF4-FFF2-40B4-BE49-F238E27FC236}">
                <a16:creationId xmlns:a16="http://schemas.microsoft.com/office/drawing/2014/main" id="{D40EB2FA-B786-BE44-B490-BC257D7D16E2}"/>
              </a:ext>
            </a:extLst>
          </p:cNvPr>
          <p:cNvSpPr/>
          <p:nvPr userDrawn="1"/>
        </p:nvSpPr>
        <p:spPr>
          <a:xfrm>
            <a:off x="4730750" y="2743200"/>
            <a:ext cx="4222750" cy="2228850"/>
          </a:xfrm>
          <a:prstGeom prst="roundRect">
            <a:avLst>
              <a:gd name="adj" fmla="val 445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Palatino Linotype" panose="02040502050505030304" pitchFamily="18" charset="0"/>
            </a:endParaRPr>
          </a:p>
        </p:txBody>
      </p:sp>
      <p:sp>
        <p:nvSpPr>
          <p:cNvPr id="23" name="Text Placeholder 46">
            <a:extLst>
              <a:ext uri="{FF2B5EF4-FFF2-40B4-BE49-F238E27FC236}">
                <a16:creationId xmlns:a16="http://schemas.microsoft.com/office/drawing/2014/main" id="{51C6153B-41D6-3E46-9C48-C30B941A5D59}"/>
              </a:ext>
            </a:extLst>
          </p:cNvPr>
          <p:cNvSpPr>
            <a:spLocks noGrp="1"/>
          </p:cNvSpPr>
          <p:nvPr>
            <p:ph type="body" sz="quarter" idx="15" hasCustomPrompt="1"/>
          </p:nvPr>
        </p:nvSpPr>
        <p:spPr>
          <a:xfrm>
            <a:off x="4739108" y="3777465"/>
            <a:ext cx="4229100" cy="842964"/>
          </a:xfrm>
        </p:spPr>
        <p:txBody>
          <a:bodyPr lIns="0" anchor="t">
            <a:noAutofit/>
          </a:bodyPr>
          <a:lstStyle>
            <a:lvl1pPr marL="0" marR="0" indent="0" algn="ctr" defTabSz="685783" rtl="0" eaLnBrk="1" fontAlgn="auto" latinLnBrk="0" hangingPunct="1">
              <a:lnSpc>
                <a:spcPct val="150000"/>
              </a:lnSpc>
              <a:spcBef>
                <a:spcPts val="0"/>
              </a:spcBef>
              <a:spcAft>
                <a:spcPts val="0"/>
              </a:spcAft>
              <a:buClrTx/>
              <a:buSzTx/>
              <a:buFont typeface="Arial" panose="020B0604020202020204" pitchFamily="34" charset="0"/>
              <a:buNone/>
              <a:tabLst/>
              <a:defRPr sz="1050" b="0" i="0">
                <a:solidFill>
                  <a:schemeClr val="tx1"/>
                </a:solidFill>
                <a:latin typeface="Palatino Linotype" panose="02040502050505030304" pitchFamily="18" charset="0"/>
              </a:defRPr>
            </a:lvl1pPr>
          </a:lstStyle>
          <a:p>
            <a:r>
              <a:rPr lang="en-US" dirty="0"/>
              <a:t>Presenter Name:</a:t>
            </a:r>
            <a:br>
              <a:rPr lang="en-US" dirty="0"/>
            </a:br>
            <a:r>
              <a:rPr lang="en-US" dirty="0"/>
              <a:t>Presenter Title:</a:t>
            </a:r>
            <a:br>
              <a:rPr lang="en-US" dirty="0"/>
            </a:br>
            <a:r>
              <a:rPr lang="en-US" dirty="0"/>
              <a:t>Contact Info:</a:t>
            </a:r>
          </a:p>
        </p:txBody>
      </p:sp>
      <p:sp>
        <p:nvSpPr>
          <p:cNvPr id="14" name="Picture Placeholder 9">
            <a:extLst>
              <a:ext uri="{FF2B5EF4-FFF2-40B4-BE49-F238E27FC236}">
                <a16:creationId xmlns:a16="http://schemas.microsoft.com/office/drawing/2014/main" id="{361F03FA-4917-5545-818F-CCC6FD6D0BF1}"/>
              </a:ext>
            </a:extLst>
          </p:cNvPr>
          <p:cNvSpPr>
            <a:spLocks noGrp="1"/>
          </p:cNvSpPr>
          <p:nvPr>
            <p:ph type="pic" sz="quarter" idx="21" hasCustomPrompt="1"/>
          </p:nvPr>
        </p:nvSpPr>
        <p:spPr>
          <a:xfrm>
            <a:off x="183423" y="181229"/>
            <a:ext cx="4205154" cy="4841054"/>
          </a:xfrm>
          <a:custGeom>
            <a:avLst/>
            <a:gdLst>
              <a:gd name="connsiteX0" fmla="*/ 2126598 w 4205154"/>
              <a:gd name="connsiteY0" fmla="*/ 729 h 4841054"/>
              <a:gd name="connsiteX1" fmla="*/ 2171044 w 4205154"/>
              <a:gd name="connsiteY1" fmla="*/ 23951 h 4841054"/>
              <a:gd name="connsiteX2" fmla="*/ 4191844 w 4205154"/>
              <a:gd name="connsiteY2" fmla="*/ 2385667 h 4841054"/>
              <a:gd name="connsiteX3" fmla="*/ 4191844 w 4205154"/>
              <a:gd name="connsiteY3" fmla="*/ 2455725 h 4841054"/>
              <a:gd name="connsiteX4" fmla="*/ 2170432 w 4205154"/>
              <a:gd name="connsiteY4" fmla="*/ 4817441 h 4841054"/>
              <a:gd name="connsiteX5" fmla="*/ 2155744 w 4205154"/>
              <a:gd name="connsiteY5" fmla="*/ 4829895 h 4841054"/>
              <a:gd name="connsiteX6" fmla="*/ 2060273 w 4205154"/>
              <a:gd name="connsiteY6" fmla="*/ 4817441 h 4841054"/>
              <a:gd name="connsiteX7" fmla="*/ 13770 w 4205154"/>
              <a:gd name="connsiteY7" fmla="*/ 2460395 h 4841054"/>
              <a:gd name="connsiteX8" fmla="*/ 13770 w 4205154"/>
              <a:gd name="connsiteY8" fmla="*/ 2389819 h 4841054"/>
              <a:gd name="connsiteX9" fmla="*/ 2060273 w 4205154"/>
              <a:gd name="connsiteY9" fmla="*/ 23951 h 4841054"/>
              <a:gd name="connsiteX10" fmla="*/ 2076185 w 4205154"/>
              <a:gd name="connsiteY10" fmla="*/ 10978 h 4841054"/>
              <a:gd name="connsiteX11" fmla="*/ 2126598 w 4205154"/>
              <a:gd name="connsiteY11" fmla="*/ 729 h 4841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05154" h="4841054">
                <a:moveTo>
                  <a:pt x="2126598" y="729"/>
                </a:moveTo>
                <a:cubicBezTo>
                  <a:pt x="2143810" y="3064"/>
                  <a:pt x="2160028" y="10978"/>
                  <a:pt x="2171044" y="23951"/>
                </a:cubicBezTo>
                <a:lnTo>
                  <a:pt x="4191844" y="2385667"/>
                </a:lnTo>
                <a:cubicBezTo>
                  <a:pt x="4209591" y="2406425"/>
                  <a:pt x="4209591" y="2434967"/>
                  <a:pt x="4191844" y="2455725"/>
                </a:cubicBezTo>
                <a:lnTo>
                  <a:pt x="2170432" y="4817441"/>
                </a:lnTo>
                <a:cubicBezTo>
                  <a:pt x="2166148" y="4822111"/>
                  <a:pt x="2161252" y="4826263"/>
                  <a:pt x="2155744" y="4829895"/>
                </a:cubicBezTo>
                <a:cubicBezTo>
                  <a:pt x="2125145" y="4848577"/>
                  <a:pt x="2082305" y="4843388"/>
                  <a:pt x="2060273" y="4817441"/>
                </a:cubicBezTo>
                <a:lnTo>
                  <a:pt x="13770" y="2460395"/>
                </a:lnTo>
                <a:cubicBezTo>
                  <a:pt x="-4590" y="2439637"/>
                  <a:pt x="-4590" y="2411095"/>
                  <a:pt x="13770" y="2389819"/>
                </a:cubicBezTo>
                <a:lnTo>
                  <a:pt x="2060273" y="23951"/>
                </a:lnTo>
                <a:cubicBezTo>
                  <a:pt x="2065169" y="19281"/>
                  <a:pt x="2070065" y="14610"/>
                  <a:pt x="2076185" y="10978"/>
                </a:cubicBezTo>
                <a:cubicBezTo>
                  <a:pt x="2091179" y="1637"/>
                  <a:pt x="2109386" y="-1606"/>
                  <a:pt x="2126598" y="729"/>
                </a:cubicBezTo>
                <a:close/>
              </a:path>
            </a:pathLst>
          </a:custGeom>
          <a:solidFill>
            <a:schemeClr val="tx2"/>
          </a:solidFill>
        </p:spPr>
        <p:txBody>
          <a:bodyPr wrap="square" anchor="ctr">
            <a:noAutofit/>
          </a:bodyPr>
          <a:lstStyle>
            <a:lvl1pPr marL="0" indent="0" algn="ctr">
              <a:buNone/>
              <a:defRPr/>
            </a:lvl1pPr>
          </a:lstStyle>
          <a:p>
            <a:r>
              <a:rPr lang="en-US" dirty="0"/>
              <a:t>Click icon to add image</a:t>
            </a:r>
          </a:p>
        </p:txBody>
      </p:sp>
      <p:sp>
        <p:nvSpPr>
          <p:cNvPr id="13" name="Title 5">
            <a:extLst>
              <a:ext uri="{FF2B5EF4-FFF2-40B4-BE49-F238E27FC236}">
                <a16:creationId xmlns:a16="http://schemas.microsoft.com/office/drawing/2014/main" id="{85C6F856-2BF4-4748-84F9-D3313E92FDE6}"/>
              </a:ext>
            </a:extLst>
          </p:cNvPr>
          <p:cNvSpPr>
            <a:spLocks noGrp="1"/>
          </p:cNvSpPr>
          <p:nvPr>
            <p:ph type="title" hasCustomPrompt="1"/>
          </p:nvPr>
        </p:nvSpPr>
        <p:spPr>
          <a:xfrm>
            <a:off x="4739109" y="3079856"/>
            <a:ext cx="4237781" cy="690002"/>
          </a:xfrm>
        </p:spPr>
        <p:txBody>
          <a:bodyPr lIns="0" anchor="b"/>
          <a:lstStyle>
            <a:lvl1pPr algn="ctr">
              <a:defRPr sz="3200" b="0" i="0">
                <a:solidFill>
                  <a:schemeClr val="tx1"/>
                </a:solidFill>
                <a:latin typeface="Palatino Linotype" panose="02040502050505030304" pitchFamily="18" charset="0"/>
              </a:defRPr>
            </a:lvl1pPr>
          </a:lstStyle>
          <a:p>
            <a:r>
              <a:rPr lang="en-US" dirty="0"/>
              <a:t>Thank You</a:t>
            </a:r>
          </a:p>
        </p:txBody>
      </p:sp>
      <p:sp>
        <p:nvSpPr>
          <p:cNvPr id="15" name="TextBox 14">
            <a:extLst>
              <a:ext uri="{FF2B5EF4-FFF2-40B4-BE49-F238E27FC236}">
                <a16:creationId xmlns:a16="http://schemas.microsoft.com/office/drawing/2014/main" id="{38ADF16F-7023-574E-AC1D-A657DC737EA3}"/>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endParaRPr lang="en-US" sz="800" b="0" i="0" dirty="0">
              <a:solidFill>
                <a:srgbClr val="808080"/>
              </a:solidFill>
              <a:latin typeface="Palatino Linotype" panose="02040502050505030304" pitchFamily="18" charset="0"/>
            </a:endParaRPr>
          </a:p>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0000"/>
                </a:solidFill>
                <a:effectLst/>
                <a:uLnTx/>
                <a:uFillTx/>
                <a:latin typeface="Palatino Linotype" panose="02040502050505030304" pitchFamily="18" charset="0"/>
                <a:ea typeface="+mn-ea"/>
                <a:cs typeface="+mn-cs"/>
              </a:rPr>
              <a:t>GSUSA Movement Logo</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FF0000"/>
                </a:solidFill>
                <a:effectLst/>
                <a:uLnTx/>
                <a:uFillTx/>
                <a:latin typeface="Palatino Linotype" panose="02040502050505030304" pitchFamily="18" charset="0"/>
                <a:ea typeface="+mn-ea"/>
                <a:cs typeface="+mn-cs"/>
              </a:rPr>
              <a:t>Service mark inclusion. Councils: You must replace the Movement service mark with your council service mark in the front and back cover slides.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FF0000"/>
                </a:solidFill>
                <a:effectLst/>
                <a:uLnTx/>
                <a:uFillTx/>
                <a:latin typeface="Palatino Linotype" panose="02040502050505030304" pitchFamily="18" charset="0"/>
                <a:ea typeface="+mn-ea"/>
                <a:cs typeface="+mn-cs"/>
              </a:rPr>
              <a:t>Make sure the the Movement Service mark or Council Lockup is in </a:t>
            </a:r>
            <a:r>
              <a:rPr kumimoji="0" lang="en-US" sz="1000" b="0"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mn-cs"/>
              </a:rPr>
              <a:t>BLACK AND GREEN</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Diamond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Right-side Salutation</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32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Bottom</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Right-side Presenter Info</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10.5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35235601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Back Cover - Arch Frame">
    <p:bg>
      <p:bgPr>
        <a:solidFill>
          <a:schemeClr val="accent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6A94FD83-4DDC-134A-A50E-F4A6574F214D}"/>
              </a:ext>
            </a:extLst>
          </p:cNvPr>
          <p:cNvSpPr/>
          <p:nvPr userDrawn="1"/>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Palatino Linotype" panose="02040502050505030304" pitchFamily="18" charset="0"/>
              </a:defRPr>
            </a:lvl1pPr>
          </a:lstStyle>
          <a:p>
            <a:r>
              <a:rPr lang="en-US"/>
              <a:t>©2022 Girl Scouts of the USA. All Rights Reserved.  Not for public distribution.</a:t>
            </a:r>
            <a:endParaRPr lang="en-US" dirty="0"/>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7"/>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Back Cover Slide - Arch Frame</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Palatino Linotype" panose="02040502050505030304" pitchFamily="18" charset="0"/>
            </a:endParaRPr>
          </a:p>
        </p:txBody>
      </p:sp>
      <p:sp>
        <p:nvSpPr>
          <p:cNvPr id="15" name="Picture Placeholder 9">
            <a:extLst>
              <a:ext uri="{FF2B5EF4-FFF2-40B4-BE49-F238E27FC236}">
                <a16:creationId xmlns:a16="http://schemas.microsoft.com/office/drawing/2014/main" id="{DB036761-1C06-C143-B069-08A410CFA184}"/>
              </a:ext>
            </a:extLst>
          </p:cNvPr>
          <p:cNvSpPr>
            <a:spLocks noGrp="1"/>
          </p:cNvSpPr>
          <p:nvPr>
            <p:ph type="pic" sz="quarter" idx="21" hasCustomPrompt="1"/>
          </p:nvPr>
        </p:nvSpPr>
        <p:spPr>
          <a:xfrm>
            <a:off x="243679" y="194893"/>
            <a:ext cx="4175921" cy="4767985"/>
          </a:xfrm>
          <a:custGeom>
            <a:avLst/>
            <a:gdLst>
              <a:gd name="connsiteX0" fmla="*/ 2087706 w 4175921"/>
              <a:gd name="connsiteY0" fmla="*/ 0 h 4767985"/>
              <a:gd name="connsiteX1" fmla="*/ 4175921 w 4175921"/>
              <a:gd name="connsiteY1" fmla="*/ 2084337 h 4767985"/>
              <a:gd name="connsiteX2" fmla="*/ 4175412 w 4175921"/>
              <a:gd name="connsiteY2" fmla="*/ 2084337 h 4767985"/>
              <a:gd name="connsiteX3" fmla="*/ 4175412 w 4175921"/>
              <a:gd name="connsiteY3" fmla="*/ 4641600 h 4767985"/>
              <a:gd name="connsiteX4" fmla="*/ 4049038 w 4175921"/>
              <a:gd name="connsiteY4" fmla="*/ 4767985 h 4767985"/>
              <a:gd name="connsiteX5" fmla="*/ 126883 w 4175921"/>
              <a:gd name="connsiteY5" fmla="*/ 4767985 h 4767985"/>
              <a:gd name="connsiteX6" fmla="*/ 510 w 4175921"/>
              <a:gd name="connsiteY6" fmla="*/ 4641600 h 4767985"/>
              <a:gd name="connsiteX7" fmla="*/ 0 w 4175921"/>
              <a:gd name="connsiteY7" fmla="*/ 2084337 h 4767985"/>
              <a:gd name="connsiteX8" fmla="*/ 2087706 w 4175921"/>
              <a:gd name="connsiteY8" fmla="*/ 0 h 4767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5921" h="4767985">
                <a:moveTo>
                  <a:pt x="2087706" y="0"/>
                </a:moveTo>
                <a:cubicBezTo>
                  <a:pt x="3240862" y="0"/>
                  <a:pt x="4175921" y="933110"/>
                  <a:pt x="4175921" y="2084337"/>
                </a:cubicBezTo>
                <a:lnTo>
                  <a:pt x="4175412" y="2084337"/>
                </a:lnTo>
                <a:lnTo>
                  <a:pt x="4175412" y="4641600"/>
                </a:lnTo>
                <a:cubicBezTo>
                  <a:pt x="4175412" y="4711417"/>
                  <a:pt x="4118850" y="4767985"/>
                  <a:pt x="4049038" y="4767985"/>
                </a:cubicBezTo>
                <a:lnTo>
                  <a:pt x="126883" y="4767985"/>
                </a:lnTo>
                <a:cubicBezTo>
                  <a:pt x="57072" y="4767985"/>
                  <a:pt x="510" y="4711417"/>
                  <a:pt x="510" y="4641600"/>
                </a:cubicBezTo>
                <a:lnTo>
                  <a:pt x="0" y="2084337"/>
                </a:lnTo>
                <a:cubicBezTo>
                  <a:pt x="0" y="933110"/>
                  <a:pt x="934550" y="0"/>
                  <a:pt x="2087706" y="0"/>
                </a:cubicBezTo>
                <a:close/>
              </a:path>
            </a:pathLst>
          </a:custGeom>
          <a:solidFill>
            <a:schemeClr val="tx2"/>
          </a:solidFill>
        </p:spPr>
        <p:txBody>
          <a:bodyPr wrap="square" anchor="ctr">
            <a:noAutofit/>
          </a:bodyPr>
          <a:lstStyle>
            <a:lvl1pPr marL="0" indent="0" algn="ctr">
              <a:buNone/>
              <a:defRPr/>
            </a:lvl1pPr>
          </a:lstStyle>
          <a:p>
            <a:r>
              <a:rPr lang="en-US" dirty="0"/>
              <a:t>Click icon to add image</a:t>
            </a:r>
          </a:p>
        </p:txBody>
      </p:sp>
      <p:sp>
        <p:nvSpPr>
          <p:cNvPr id="19" name="Rectangle 18">
            <a:extLst>
              <a:ext uri="{FF2B5EF4-FFF2-40B4-BE49-F238E27FC236}">
                <a16:creationId xmlns:a16="http://schemas.microsoft.com/office/drawing/2014/main" id="{59CE07E8-832C-064B-A1C6-A1B16C8C8096}"/>
              </a:ext>
            </a:extLst>
          </p:cNvPr>
          <p:cNvSpPr/>
          <p:nvPr userDrawn="1"/>
        </p:nvSpPr>
        <p:spPr>
          <a:xfrm>
            <a:off x="4572000" y="0"/>
            <a:ext cx="4572000" cy="25717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20" name="Freeform 19">
            <a:extLst>
              <a:ext uri="{FF2B5EF4-FFF2-40B4-BE49-F238E27FC236}">
                <a16:creationId xmlns:a16="http://schemas.microsoft.com/office/drawing/2014/main" id="{8A11F0F8-67CE-8546-8BC4-04BCD2C83D4E}"/>
              </a:ext>
            </a:extLst>
          </p:cNvPr>
          <p:cNvSpPr/>
          <p:nvPr userDrawn="1"/>
        </p:nvSpPr>
        <p:spPr>
          <a:xfrm>
            <a:off x="4747913" y="193190"/>
            <a:ext cx="4222162" cy="2184349"/>
          </a:xfrm>
          <a:custGeom>
            <a:avLst/>
            <a:gdLst>
              <a:gd name="connsiteX0" fmla="*/ 2076354 w 4222162"/>
              <a:gd name="connsiteY0" fmla="*/ 0 h 2184349"/>
              <a:gd name="connsiteX1" fmla="*/ 4203551 w 4222162"/>
              <a:gd name="connsiteY1" fmla="*/ 675306 h 2184349"/>
              <a:gd name="connsiteX2" fmla="*/ 4222162 w 4222162"/>
              <a:gd name="connsiteY2" fmla="*/ 720145 h 2184349"/>
              <a:gd name="connsiteX3" fmla="*/ 4222162 w 4222162"/>
              <a:gd name="connsiteY3" fmla="*/ 805237 h 2184349"/>
              <a:gd name="connsiteX4" fmla="*/ 4222162 w 4222162"/>
              <a:gd name="connsiteY4" fmla="*/ 1337895 h 2184349"/>
              <a:gd name="connsiteX5" fmla="*/ 4222162 w 4222162"/>
              <a:gd name="connsiteY5" fmla="*/ 1418098 h 2184349"/>
              <a:gd name="connsiteX6" fmla="*/ 4222162 w 4222162"/>
              <a:gd name="connsiteY6" fmla="*/ 1422987 h 2184349"/>
              <a:gd name="connsiteX7" fmla="*/ 4222162 w 4222162"/>
              <a:gd name="connsiteY7" fmla="*/ 1503190 h 2184349"/>
              <a:gd name="connsiteX8" fmla="*/ 4222162 w 4222162"/>
              <a:gd name="connsiteY8" fmla="*/ 2035848 h 2184349"/>
              <a:gd name="connsiteX9" fmla="*/ 4222162 w 4222162"/>
              <a:gd name="connsiteY9" fmla="*/ 2120940 h 2184349"/>
              <a:gd name="connsiteX10" fmla="*/ 4158156 w 4222162"/>
              <a:gd name="connsiteY10" fmla="*/ 2184349 h 2184349"/>
              <a:gd name="connsiteX11" fmla="*/ 64007 w 4222162"/>
              <a:gd name="connsiteY11" fmla="*/ 2184349 h 2184349"/>
              <a:gd name="connsiteX12" fmla="*/ 0 w 4222162"/>
              <a:gd name="connsiteY12" fmla="*/ 2120940 h 2184349"/>
              <a:gd name="connsiteX13" fmla="*/ 0 w 4222162"/>
              <a:gd name="connsiteY13" fmla="*/ 2035848 h 2184349"/>
              <a:gd name="connsiteX14" fmla="*/ 0 w 4222162"/>
              <a:gd name="connsiteY14" fmla="*/ 1503190 h 2184349"/>
              <a:gd name="connsiteX15" fmla="*/ 0 w 4222162"/>
              <a:gd name="connsiteY15" fmla="*/ 1423440 h 2184349"/>
              <a:gd name="connsiteX16" fmla="*/ 0 w 4222162"/>
              <a:gd name="connsiteY16" fmla="*/ 1418098 h 2184349"/>
              <a:gd name="connsiteX17" fmla="*/ 0 w 4222162"/>
              <a:gd name="connsiteY17" fmla="*/ 1338348 h 2184349"/>
              <a:gd name="connsiteX18" fmla="*/ 0 w 4222162"/>
              <a:gd name="connsiteY18" fmla="*/ 805690 h 2184349"/>
              <a:gd name="connsiteX19" fmla="*/ 0 w 4222162"/>
              <a:gd name="connsiteY19" fmla="*/ 720598 h 2184349"/>
              <a:gd name="connsiteX20" fmla="*/ 18158 w 4222162"/>
              <a:gd name="connsiteY20" fmla="*/ 676212 h 2184349"/>
              <a:gd name="connsiteX21" fmla="*/ 2076354 w 4222162"/>
              <a:gd name="connsiteY21" fmla="*/ 0 h 2184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22162" h="2184349">
                <a:moveTo>
                  <a:pt x="2076354" y="0"/>
                </a:moveTo>
                <a:cubicBezTo>
                  <a:pt x="3457715" y="0"/>
                  <a:pt x="4091425" y="563435"/>
                  <a:pt x="4203551" y="675306"/>
                </a:cubicBezTo>
                <a:cubicBezTo>
                  <a:pt x="4215353" y="687082"/>
                  <a:pt x="4222162" y="703387"/>
                  <a:pt x="4222162" y="720145"/>
                </a:cubicBezTo>
                <a:lnTo>
                  <a:pt x="4222162" y="805237"/>
                </a:lnTo>
                <a:lnTo>
                  <a:pt x="4222162" y="1337895"/>
                </a:lnTo>
                <a:lnTo>
                  <a:pt x="4222162" y="1418098"/>
                </a:lnTo>
                <a:lnTo>
                  <a:pt x="4222162" y="1422987"/>
                </a:lnTo>
                <a:lnTo>
                  <a:pt x="4222162" y="1503190"/>
                </a:lnTo>
                <a:lnTo>
                  <a:pt x="4222162" y="2035848"/>
                </a:lnTo>
                <a:lnTo>
                  <a:pt x="4222162" y="2120940"/>
                </a:lnTo>
                <a:cubicBezTo>
                  <a:pt x="4222162" y="2155815"/>
                  <a:pt x="4193564" y="2184349"/>
                  <a:pt x="4158156" y="2184349"/>
                </a:cubicBezTo>
                <a:lnTo>
                  <a:pt x="64007" y="2184349"/>
                </a:lnTo>
                <a:cubicBezTo>
                  <a:pt x="28599" y="2184349"/>
                  <a:pt x="0" y="2156268"/>
                  <a:pt x="0" y="2120940"/>
                </a:cubicBezTo>
                <a:lnTo>
                  <a:pt x="0" y="2035848"/>
                </a:lnTo>
                <a:lnTo>
                  <a:pt x="0" y="1503190"/>
                </a:lnTo>
                <a:lnTo>
                  <a:pt x="0" y="1423440"/>
                </a:lnTo>
                <a:lnTo>
                  <a:pt x="0" y="1418098"/>
                </a:lnTo>
                <a:lnTo>
                  <a:pt x="0" y="1338348"/>
                </a:lnTo>
                <a:lnTo>
                  <a:pt x="0" y="805690"/>
                </a:lnTo>
                <a:lnTo>
                  <a:pt x="0" y="720598"/>
                </a:lnTo>
                <a:cubicBezTo>
                  <a:pt x="0" y="703840"/>
                  <a:pt x="6355" y="687988"/>
                  <a:pt x="18158" y="676212"/>
                </a:cubicBezTo>
                <a:cubicBezTo>
                  <a:pt x="129375" y="563888"/>
                  <a:pt x="754914" y="0"/>
                  <a:pt x="2076354" y="0"/>
                </a:cubicBezTo>
                <a:close/>
              </a:path>
            </a:pathLst>
          </a:custGeom>
          <a:solidFill>
            <a:schemeClr val="accent1"/>
          </a:solidFill>
          <a:ln w="4539" cap="flat">
            <a:noFill/>
            <a:prstDash val="solid"/>
            <a:miter/>
          </a:ln>
        </p:spPr>
        <p:txBody>
          <a:bodyPr rtlCol="0" anchor="ctr"/>
          <a:lstStyle/>
          <a:p>
            <a:endParaRPr lang="en-US" b="0" i="0" dirty="0">
              <a:latin typeface="Palatino Linotype" panose="02040502050505030304" pitchFamily="18" charset="0"/>
            </a:endParaRPr>
          </a:p>
        </p:txBody>
      </p:sp>
      <p:sp>
        <p:nvSpPr>
          <p:cNvPr id="21" name="Rounded Rectangle 20">
            <a:extLst>
              <a:ext uri="{FF2B5EF4-FFF2-40B4-BE49-F238E27FC236}">
                <a16:creationId xmlns:a16="http://schemas.microsoft.com/office/drawing/2014/main" id="{424E0484-0BF3-CD4A-98C7-61A201DFD6F9}"/>
              </a:ext>
            </a:extLst>
          </p:cNvPr>
          <p:cNvSpPr/>
          <p:nvPr userDrawn="1"/>
        </p:nvSpPr>
        <p:spPr>
          <a:xfrm>
            <a:off x="4730750" y="2743200"/>
            <a:ext cx="4222750" cy="2228850"/>
          </a:xfrm>
          <a:prstGeom prst="roundRect">
            <a:avLst>
              <a:gd name="adj" fmla="val 445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Palatino Linotype" panose="02040502050505030304" pitchFamily="18" charset="0"/>
            </a:endParaRPr>
          </a:p>
        </p:txBody>
      </p:sp>
      <p:sp>
        <p:nvSpPr>
          <p:cNvPr id="23" name="Text Placeholder 46">
            <a:extLst>
              <a:ext uri="{FF2B5EF4-FFF2-40B4-BE49-F238E27FC236}">
                <a16:creationId xmlns:a16="http://schemas.microsoft.com/office/drawing/2014/main" id="{5DDD72E8-75E9-5240-A7ED-D4443494F7D8}"/>
              </a:ext>
            </a:extLst>
          </p:cNvPr>
          <p:cNvSpPr>
            <a:spLocks noGrp="1"/>
          </p:cNvSpPr>
          <p:nvPr>
            <p:ph type="body" sz="quarter" idx="15" hasCustomPrompt="1"/>
          </p:nvPr>
        </p:nvSpPr>
        <p:spPr>
          <a:xfrm>
            <a:off x="4739108" y="3777465"/>
            <a:ext cx="4229100" cy="842964"/>
          </a:xfrm>
        </p:spPr>
        <p:txBody>
          <a:bodyPr lIns="0" anchor="t">
            <a:noAutofit/>
          </a:bodyPr>
          <a:lstStyle>
            <a:lvl1pPr marL="0" marR="0" indent="0" algn="ctr" defTabSz="685783" rtl="0" eaLnBrk="1" fontAlgn="auto" latinLnBrk="0" hangingPunct="1">
              <a:lnSpc>
                <a:spcPct val="150000"/>
              </a:lnSpc>
              <a:spcBef>
                <a:spcPts val="0"/>
              </a:spcBef>
              <a:spcAft>
                <a:spcPts val="0"/>
              </a:spcAft>
              <a:buClrTx/>
              <a:buSzTx/>
              <a:buFont typeface="Arial" panose="020B0604020202020204" pitchFamily="34" charset="0"/>
              <a:buNone/>
              <a:tabLst/>
              <a:defRPr sz="1050" b="0" i="0">
                <a:solidFill>
                  <a:schemeClr val="tx1"/>
                </a:solidFill>
                <a:latin typeface="Palatino Linotype" panose="02040502050505030304" pitchFamily="18" charset="0"/>
              </a:defRPr>
            </a:lvl1pPr>
          </a:lstStyle>
          <a:p>
            <a:r>
              <a:rPr lang="en-US" dirty="0"/>
              <a:t>Presenter Name:</a:t>
            </a:r>
            <a:br>
              <a:rPr lang="en-US" dirty="0"/>
            </a:br>
            <a:r>
              <a:rPr lang="en-US" dirty="0"/>
              <a:t>Presenter Title:</a:t>
            </a:r>
            <a:br>
              <a:rPr lang="en-US" dirty="0"/>
            </a:br>
            <a:r>
              <a:rPr lang="en-US" dirty="0"/>
              <a:t>Contact Info:</a:t>
            </a:r>
          </a:p>
        </p:txBody>
      </p:sp>
      <p:sp>
        <p:nvSpPr>
          <p:cNvPr id="14" name="Title 5">
            <a:extLst>
              <a:ext uri="{FF2B5EF4-FFF2-40B4-BE49-F238E27FC236}">
                <a16:creationId xmlns:a16="http://schemas.microsoft.com/office/drawing/2014/main" id="{1A0F404E-08F0-8D47-9394-9876CA8609ED}"/>
              </a:ext>
            </a:extLst>
          </p:cNvPr>
          <p:cNvSpPr>
            <a:spLocks noGrp="1"/>
          </p:cNvSpPr>
          <p:nvPr>
            <p:ph type="title" hasCustomPrompt="1"/>
          </p:nvPr>
        </p:nvSpPr>
        <p:spPr>
          <a:xfrm>
            <a:off x="4739109" y="3079856"/>
            <a:ext cx="4237781" cy="690002"/>
          </a:xfrm>
        </p:spPr>
        <p:txBody>
          <a:bodyPr lIns="0" anchor="b"/>
          <a:lstStyle>
            <a:lvl1pPr algn="ctr">
              <a:defRPr sz="3200" b="0" i="0">
                <a:solidFill>
                  <a:schemeClr val="tx1"/>
                </a:solidFill>
                <a:latin typeface="Palatino Linotype" panose="02040502050505030304" pitchFamily="18" charset="0"/>
              </a:defRPr>
            </a:lvl1pPr>
          </a:lstStyle>
          <a:p>
            <a:r>
              <a:rPr lang="en-US" dirty="0"/>
              <a:t>Thank You</a:t>
            </a:r>
          </a:p>
        </p:txBody>
      </p:sp>
      <p:sp>
        <p:nvSpPr>
          <p:cNvPr id="16" name="TextBox 15">
            <a:extLst>
              <a:ext uri="{FF2B5EF4-FFF2-40B4-BE49-F238E27FC236}">
                <a16:creationId xmlns:a16="http://schemas.microsoft.com/office/drawing/2014/main" id="{D39DEF92-D646-A54C-9023-4094659B4164}"/>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endParaRPr lang="en-US" sz="800" b="0" i="0" dirty="0">
              <a:solidFill>
                <a:srgbClr val="808080"/>
              </a:solidFill>
              <a:latin typeface="Palatino Linotype" panose="02040502050505030304" pitchFamily="18" charset="0"/>
            </a:endParaRPr>
          </a:p>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0000"/>
                </a:solidFill>
                <a:effectLst/>
                <a:uLnTx/>
                <a:uFillTx/>
                <a:latin typeface="Palatino Linotype" panose="02040502050505030304" pitchFamily="18" charset="0"/>
                <a:ea typeface="+mn-ea"/>
                <a:cs typeface="+mn-cs"/>
              </a:rPr>
              <a:t>GSUSA Movement Logo</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FF0000"/>
                </a:solidFill>
                <a:effectLst/>
                <a:uLnTx/>
                <a:uFillTx/>
                <a:latin typeface="Palatino Linotype" panose="02040502050505030304" pitchFamily="18" charset="0"/>
                <a:ea typeface="+mn-ea"/>
                <a:cs typeface="+mn-cs"/>
              </a:rPr>
              <a:t>Service mark inclusion. Councils: You must replace the Movement service mark with your council service mark in the front and back cover slides.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FF0000"/>
                </a:solidFill>
                <a:effectLst/>
                <a:uLnTx/>
                <a:uFillTx/>
                <a:latin typeface="Palatino Linotype" panose="02040502050505030304" pitchFamily="18" charset="0"/>
                <a:ea typeface="+mn-ea"/>
                <a:cs typeface="+mn-cs"/>
              </a:rPr>
              <a:t>Make sure the the Movement Service mark or Council Lockup is in </a:t>
            </a:r>
            <a:r>
              <a:rPr kumimoji="0" lang="en-US" sz="1000" b="0"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mn-cs"/>
              </a:rPr>
              <a:t>BLACK AND GREEN</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Arch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Right-side Salutation</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32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Bottom</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Right-side Presenter Info</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10.5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38476305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_Cover - Light Photo - Full Bleed">
    <p:bg>
      <p:bgPr>
        <a:solidFill>
          <a:schemeClr val="accent1"/>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18D400E3-F6F2-A34E-B550-7BA146321C11}"/>
              </a:ext>
            </a:extLst>
          </p:cNvPr>
          <p:cNvPicPr>
            <a:picLocks noChangeAspect="1"/>
          </p:cNvPicPr>
          <p:nvPr userDrawn="1"/>
        </p:nvPicPr>
        <p:blipFill rotWithShape="1">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t="14769" b="13495"/>
          <a:stretch/>
        </p:blipFill>
        <p:spPr>
          <a:xfrm>
            <a:off x="190500" y="1945758"/>
            <a:ext cx="4218590" cy="3026292"/>
          </a:xfrm>
          <a:prstGeom prst="rect">
            <a:avLst/>
          </a:prstGeom>
        </p:spPr>
      </p:pic>
      <p:sp>
        <p:nvSpPr>
          <p:cNvPr id="14" name="Rectangle 13">
            <a:extLst>
              <a:ext uri="{FF2B5EF4-FFF2-40B4-BE49-F238E27FC236}">
                <a16:creationId xmlns:a16="http://schemas.microsoft.com/office/drawing/2014/main" id="{B0528901-C157-AF46-A693-27C8080A27E6}"/>
              </a:ext>
            </a:extLst>
          </p:cNvPr>
          <p:cNvSpPr/>
          <p:nvPr userDrawn="1"/>
        </p:nvSpPr>
        <p:spPr>
          <a:xfrm>
            <a:off x="457200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15" name="Rectangle 14">
            <a:extLst>
              <a:ext uri="{FF2B5EF4-FFF2-40B4-BE49-F238E27FC236}">
                <a16:creationId xmlns:a16="http://schemas.microsoft.com/office/drawing/2014/main" id="{61A8046B-DFC8-2145-94FA-4A86A74443C3}"/>
              </a:ext>
            </a:extLst>
          </p:cNvPr>
          <p:cNvSpPr/>
          <p:nvPr userDrawn="1"/>
        </p:nvSpPr>
        <p:spPr>
          <a:xfrm>
            <a:off x="0" y="0"/>
            <a:ext cx="4572000" cy="1828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38" name="Footer Placeholder 37">
            <a:extLst>
              <a:ext uri="{FF2B5EF4-FFF2-40B4-BE49-F238E27FC236}">
                <a16:creationId xmlns:a16="http://schemas.microsoft.com/office/drawing/2014/main" id="{113593E4-629E-9A43-93AB-AC8CB1C1DBFD}"/>
              </a:ext>
            </a:extLst>
          </p:cNvPr>
          <p:cNvSpPr>
            <a:spLocks noGrp="1"/>
          </p:cNvSpPr>
          <p:nvPr>
            <p:ph type="ftr" sz="quarter" idx="11"/>
          </p:nvPr>
        </p:nvSpPr>
        <p:spPr/>
        <p:txBody>
          <a:bodyPr/>
          <a:lstStyle>
            <a:lvl1pPr>
              <a:defRPr b="0" i="0">
                <a:solidFill>
                  <a:schemeClr val="tx1"/>
                </a:solidFill>
                <a:latin typeface="Palatino Linotype" panose="02040502050505030304" pitchFamily="18" charset="0"/>
              </a:defRPr>
            </a:lvl1pPr>
          </a:lstStyle>
          <a:p>
            <a:r>
              <a:rPr lang="en-US"/>
              <a:t>©2022 Girl Scouts of the USA. All Rights Reserved.  Not for public distribution.</a:t>
            </a:r>
            <a:endParaRPr lang="en-US" dirty="0"/>
          </a:p>
        </p:txBody>
      </p:sp>
      <p:sp>
        <p:nvSpPr>
          <p:cNvPr id="4" name="Rounded Rectangle 3">
            <a:extLst>
              <a:ext uri="{FF2B5EF4-FFF2-40B4-BE49-F238E27FC236}">
                <a16:creationId xmlns:a16="http://schemas.microsoft.com/office/drawing/2014/main" id="{DD9FDBE9-E973-F943-BD3F-ECEEBC521C6A}"/>
              </a:ext>
            </a:extLst>
          </p:cNvPr>
          <p:cNvSpPr/>
          <p:nvPr userDrawn="1"/>
        </p:nvSpPr>
        <p:spPr>
          <a:xfrm>
            <a:off x="190500" y="171450"/>
            <a:ext cx="4229100" cy="1467779"/>
          </a:xfrm>
          <a:prstGeom prst="roundRect">
            <a:avLst>
              <a:gd name="adj" fmla="val 603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Palatino Linotype" panose="02040502050505030304" pitchFamily="18" charset="0"/>
            </a:endParaRPr>
          </a:p>
        </p:txBody>
      </p:sp>
      <p:sp>
        <p:nvSpPr>
          <p:cNvPr id="20" name="Title 11">
            <a:extLst>
              <a:ext uri="{FF2B5EF4-FFF2-40B4-BE49-F238E27FC236}">
                <a16:creationId xmlns:a16="http://schemas.microsoft.com/office/drawing/2014/main" id="{D6F6795D-858E-D241-920D-F697B9E1CD87}"/>
              </a:ext>
            </a:extLst>
          </p:cNvPr>
          <p:cNvSpPr>
            <a:spLocks noGrp="1"/>
          </p:cNvSpPr>
          <p:nvPr>
            <p:ph type="title" hasCustomPrompt="1"/>
          </p:nvPr>
        </p:nvSpPr>
        <p:spPr>
          <a:xfrm>
            <a:off x="180326" y="2254597"/>
            <a:ext cx="4229100" cy="1138793"/>
          </a:xfrm>
        </p:spPr>
        <p:txBody>
          <a:bodyPr anchor="b"/>
          <a:lstStyle>
            <a:lvl1pPr algn="ctr">
              <a:lnSpc>
                <a:spcPct val="100000"/>
              </a:lnSpc>
              <a:defRPr sz="2400" b="0" i="0">
                <a:solidFill>
                  <a:schemeClr val="tx1"/>
                </a:solidFill>
                <a:latin typeface="Palatino Linotype" panose="02040502050505030304" pitchFamily="18" charset="0"/>
              </a:defRPr>
            </a:lvl1pPr>
          </a:lstStyle>
          <a:p>
            <a:r>
              <a:rPr lang="en-US" dirty="0"/>
              <a:t>Type Here to Enter a</a:t>
            </a:r>
            <a:br>
              <a:rPr lang="en-US" dirty="0"/>
            </a:br>
            <a:r>
              <a:rPr lang="en-US" dirty="0"/>
              <a:t>Multi-line Presentation Title</a:t>
            </a:r>
          </a:p>
        </p:txBody>
      </p:sp>
      <p:sp>
        <p:nvSpPr>
          <p:cNvPr id="21" name="Text Placeholder 46">
            <a:extLst>
              <a:ext uri="{FF2B5EF4-FFF2-40B4-BE49-F238E27FC236}">
                <a16:creationId xmlns:a16="http://schemas.microsoft.com/office/drawing/2014/main" id="{DB5573B8-5548-6E43-A2D2-1EB3567E4164}"/>
              </a:ext>
            </a:extLst>
          </p:cNvPr>
          <p:cNvSpPr>
            <a:spLocks noGrp="1"/>
          </p:cNvSpPr>
          <p:nvPr>
            <p:ph type="body" sz="quarter" idx="15" hasCustomPrompt="1"/>
          </p:nvPr>
        </p:nvSpPr>
        <p:spPr>
          <a:xfrm>
            <a:off x="171646" y="3434367"/>
            <a:ext cx="4229100" cy="806147"/>
          </a:xfrm>
        </p:spPr>
        <p:txBody>
          <a:bodyPr lIns="182880" rIns="182880" anchor="ctr">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baseline="0">
                <a:solidFill>
                  <a:schemeClr val="tx1"/>
                </a:solidFill>
                <a:latin typeface="Palatino Linotype" panose="02040502050505030304" pitchFamily="18" charset="0"/>
              </a:defRPr>
            </a:lvl1pPr>
          </a:lstStyle>
          <a:p>
            <a:pPr lvl="0"/>
            <a:r>
              <a:rPr lang="en-US" dirty="0"/>
              <a:t>Type here to enter a multi-line cover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3" name="Picture Placeholder 9">
            <a:extLst>
              <a:ext uri="{FF2B5EF4-FFF2-40B4-BE49-F238E27FC236}">
                <a16:creationId xmlns:a16="http://schemas.microsoft.com/office/drawing/2014/main" id="{F03BECCA-93A9-8242-A9CF-F227ABEFD8D4}"/>
              </a:ext>
            </a:extLst>
          </p:cNvPr>
          <p:cNvSpPr>
            <a:spLocks noGrp="1"/>
          </p:cNvSpPr>
          <p:nvPr>
            <p:ph type="pic" sz="quarter" idx="21" hasCustomPrompt="1"/>
          </p:nvPr>
        </p:nvSpPr>
        <p:spPr>
          <a:xfrm>
            <a:off x="4724400" y="151551"/>
            <a:ext cx="4229100" cy="4819874"/>
          </a:xfrm>
          <a:custGeom>
            <a:avLst/>
            <a:gdLst>
              <a:gd name="connsiteX0" fmla="*/ 1925395 w 3850789"/>
              <a:gd name="connsiteY0" fmla="*/ 0 h 4819874"/>
              <a:gd name="connsiteX1" fmla="*/ 3850789 w 3850789"/>
              <a:gd name="connsiteY1" fmla="*/ 2409937 h 4819874"/>
              <a:gd name="connsiteX2" fmla="*/ 1925395 w 3850789"/>
              <a:gd name="connsiteY2" fmla="*/ 4819874 h 4819874"/>
              <a:gd name="connsiteX3" fmla="*/ 0 w 3850789"/>
              <a:gd name="connsiteY3" fmla="*/ 2409937 h 4819874"/>
              <a:gd name="connsiteX4" fmla="*/ 1925395 w 3850789"/>
              <a:gd name="connsiteY4" fmla="*/ 0 h 4819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0789" h="4819874">
                <a:moveTo>
                  <a:pt x="1925395" y="0"/>
                </a:moveTo>
                <a:cubicBezTo>
                  <a:pt x="2988795" y="0"/>
                  <a:pt x="3850789" y="1078832"/>
                  <a:pt x="3850789" y="2409937"/>
                </a:cubicBezTo>
                <a:cubicBezTo>
                  <a:pt x="3850789" y="3741043"/>
                  <a:pt x="2988795" y="4819874"/>
                  <a:pt x="1925395" y="4819874"/>
                </a:cubicBezTo>
                <a:cubicBezTo>
                  <a:pt x="861995" y="4819874"/>
                  <a:pt x="0" y="3741043"/>
                  <a:pt x="0" y="2409937"/>
                </a:cubicBezTo>
                <a:cubicBezTo>
                  <a:pt x="0" y="1078832"/>
                  <a:pt x="861995" y="0"/>
                  <a:pt x="1925395" y="0"/>
                </a:cubicBezTo>
                <a:close/>
              </a:path>
            </a:pathLst>
          </a:custGeom>
          <a:solidFill>
            <a:schemeClr val="tx2"/>
          </a:solidFill>
        </p:spPr>
        <p:txBody>
          <a:bodyPr wrap="square" anchor="ctr">
            <a:noAutofit/>
          </a:bodyPr>
          <a:lstStyle>
            <a:lvl1pPr marL="0" indent="0" algn="ctr">
              <a:buNone/>
              <a:defRPr/>
            </a:lvl1pPr>
          </a:lstStyle>
          <a:p>
            <a:r>
              <a:rPr lang="en-US" dirty="0"/>
              <a:t>Click icon to add image</a:t>
            </a:r>
          </a:p>
        </p:txBody>
      </p:sp>
      <p:sp>
        <p:nvSpPr>
          <p:cNvPr id="16" name="TextBox 15">
            <a:extLst>
              <a:ext uri="{FF2B5EF4-FFF2-40B4-BE49-F238E27FC236}">
                <a16:creationId xmlns:a16="http://schemas.microsoft.com/office/drawing/2014/main" id="{42C4E7DA-4858-D94C-BD10-B51A44EC8507}"/>
              </a:ext>
            </a:extLst>
          </p:cNvPr>
          <p:cNvSpPr txBox="1"/>
          <p:nvPr userDrawn="1"/>
        </p:nvSpPr>
        <p:spPr>
          <a:xfrm>
            <a:off x="131939" y="-853441"/>
            <a:ext cx="8801100" cy="85344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Slide Type:</a:t>
            </a:r>
          </a:p>
          <a:p>
            <a:pPr algn="ctr"/>
            <a:r>
              <a:rPr lang="en-US" sz="1600" b="0" i="0" dirty="0">
                <a:solidFill>
                  <a:srgbClr val="808080"/>
                </a:solidFill>
                <a:latin typeface="Palatino Linotype" panose="02040502050505030304" pitchFamily="18" charset="0"/>
              </a:rPr>
              <a:t>Front Cover Slide - Oval Frame</a:t>
            </a:r>
          </a:p>
        </p:txBody>
      </p:sp>
      <p:sp>
        <p:nvSpPr>
          <p:cNvPr id="17" name="TextBox 16">
            <a:extLst>
              <a:ext uri="{FF2B5EF4-FFF2-40B4-BE49-F238E27FC236}">
                <a16:creationId xmlns:a16="http://schemas.microsoft.com/office/drawing/2014/main" id="{CC02C485-08EF-9A4F-BAD3-027720E1D5FB}"/>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p>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0000"/>
                </a:solidFill>
                <a:effectLst/>
                <a:uLnTx/>
                <a:uFillTx/>
                <a:latin typeface="Palatino Linotype" panose="02040502050505030304" pitchFamily="18" charset="0"/>
                <a:ea typeface="+mn-ea"/>
                <a:cs typeface="+mn-cs"/>
              </a:rPr>
              <a:t>GSUSA Movement Logo</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FF0000"/>
                </a:solidFill>
                <a:effectLst/>
                <a:uLnTx/>
                <a:uFillTx/>
                <a:latin typeface="Palatino Linotype" panose="02040502050505030304" pitchFamily="18" charset="0"/>
                <a:ea typeface="+mn-ea"/>
                <a:cs typeface="+mn-cs"/>
              </a:rPr>
              <a:t>Service mark inclusion. Councils: You must replace the Movement service mark with your council service mark in the front and back cover slides.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FF0000"/>
                </a:solidFill>
                <a:effectLst/>
                <a:uLnTx/>
                <a:uFillTx/>
                <a:latin typeface="Palatino Linotype" panose="02040502050505030304" pitchFamily="18" charset="0"/>
                <a:ea typeface="+mn-ea"/>
                <a:cs typeface="+mn-cs"/>
              </a:rPr>
              <a:t>Make sure the the Movement Service mark or Council Lockup is in </a:t>
            </a:r>
            <a:r>
              <a:rPr kumimoji="0" lang="en-US" sz="1000" b="0"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mn-cs"/>
              </a:rPr>
              <a:t>BLACK AND GREEN</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Right-side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Oval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Use crop tool to fit image to shape.</a:t>
            </a:r>
            <a:endParaRPr kumimoji="0" lang="en-US" sz="800" b="0" i="0" u="none" strike="noStrike" kern="1200" cap="none" spc="0" normalizeH="0" baseline="0" noProof="0" dirty="0">
              <a:ln>
                <a:noFill/>
              </a:ln>
              <a:solidFill>
                <a:srgbClr val="808080"/>
              </a:solidFill>
              <a:effectLst/>
              <a:uLnTx/>
              <a:uFillTx/>
              <a:latin typeface="Palatino Linotype" panose="02040502050505030304" pitchFamily="18" charset="0"/>
              <a:ea typeface="+mn-ea"/>
              <a:cs typeface="+mn-cs"/>
            </a:endParaRPr>
          </a:p>
          <a:p>
            <a:pPr marL="91440" indent="0" algn="l">
              <a:buFont typeface="Arial" panose="020B0604020202020204" pitchFamily="34" charset="0"/>
              <a:buNone/>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Centered</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Middle</a:t>
            </a:r>
          </a:p>
          <a:p>
            <a:pPr algn="l"/>
            <a:r>
              <a:rPr lang="en-US" sz="800" b="0" i="0" dirty="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Centered</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Middle</a:t>
            </a:r>
          </a:p>
          <a:p>
            <a:pPr marL="434332" lvl="1" indent="0" algn="l">
              <a:buFont typeface="Arial" panose="020B0604020202020204" pitchFamily="34" charset="0"/>
              <a:buNone/>
            </a:pPr>
            <a:endParaRPr lang="en-US" sz="800" b="0" i="0" dirty="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29092853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anim calcmode="lin" valueType="num">
                                      <p:cBhvr>
                                        <p:cTn id="8" dur="500" fill="hold"/>
                                        <p:tgtEl>
                                          <p:spTgt spid="20"/>
                                        </p:tgtEl>
                                        <p:attrNameLst>
                                          <p:attrName>ppt_x</p:attrName>
                                        </p:attrNameLst>
                                      </p:cBhvr>
                                      <p:tavLst>
                                        <p:tav tm="0">
                                          <p:val>
                                            <p:strVal val="#ppt_x"/>
                                          </p:val>
                                        </p:tav>
                                        <p:tav tm="100000">
                                          <p:val>
                                            <p:strVal val="#ppt_x"/>
                                          </p:val>
                                        </p:tav>
                                      </p:tavLst>
                                    </p:anim>
                                    <p:anim calcmode="lin" valueType="num">
                                      <p:cBhvr>
                                        <p:cTn id="9" dur="500" fill="hold"/>
                                        <p:tgtEl>
                                          <p:spTgt spid="20"/>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21">
                                            <p:txEl>
                                              <p:pRg st="0" end="0"/>
                                            </p:txEl>
                                          </p:spTgt>
                                        </p:tgtEl>
                                        <p:attrNameLst>
                                          <p:attrName>style.visibility</p:attrName>
                                        </p:attrNameLst>
                                      </p:cBhvr>
                                      <p:to>
                                        <p:strVal val="visible"/>
                                      </p:to>
                                    </p:set>
                                    <p:animEffect transition="in" filter="fade">
                                      <p:cBhvr>
                                        <p:cTn id="12" dur="500"/>
                                        <p:tgtEl>
                                          <p:spTgt spid="21">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build="p">
        <p:tmplLst>
          <p:tmpl lvl="1">
            <p:tnLst>
              <p:par>
                <p:cTn presetID="10" presetClass="entr" presetSubtype="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P spid="13" grpId="0" animBg="1"/>
    </p:bldLst>
  </p:timing>
  <p:extLst>
    <p:ext uri="{DCECCB84-F9BA-43D5-87BE-67443E8EF086}">
      <p15:sldGuideLst xmlns:p15="http://schemas.microsoft.com/office/powerpoint/2012/main"/>
    </p:ext>
  </p:extLst>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69ED499-CA3A-AF4E-8CF2-1B9CA3903D94}"/>
              </a:ext>
            </a:extLst>
          </p:cNvPr>
          <p:cNvSpPr>
            <a:spLocks noGrp="1"/>
          </p:cNvSpPr>
          <p:nvPr>
            <p:ph type="sldNum" sz="quarter" idx="10"/>
          </p:nvPr>
        </p:nvSpPr>
        <p:spPr/>
        <p:txBody>
          <a:bodyPr/>
          <a:lstStyle>
            <a:lvl1pPr>
              <a:defRPr b="0" i="0">
                <a:latin typeface="Palatino Linotype" panose="02040502050505030304" pitchFamily="18" charset="0"/>
              </a:defRPr>
            </a:lvl1pPr>
          </a:lstStyle>
          <a:p>
            <a:fld id="{7691CCDB-B024-8747-B233-CAD1CBC7A901}" type="slidenum">
              <a:rPr lang="en-US" smtClean="0"/>
              <a:pPr/>
              <a:t>‹#›</a:t>
            </a:fld>
            <a:endParaRPr lang="en-US" dirty="0"/>
          </a:p>
        </p:txBody>
      </p:sp>
      <p:sp>
        <p:nvSpPr>
          <p:cNvPr id="4" name="Footer Placeholder 3">
            <a:extLst>
              <a:ext uri="{FF2B5EF4-FFF2-40B4-BE49-F238E27FC236}">
                <a16:creationId xmlns:a16="http://schemas.microsoft.com/office/drawing/2014/main" id="{85484806-7E81-5E43-911C-AC2B6D039613}"/>
              </a:ext>
            </a:extLst>
          </p:cNvPr>
          <p:cNvSpPr>
            <a:spLocks noGrp="1"/>
          </p:cNvSpPr>
          <p:nvPr>
            <p:ph type="ftr" sz="quarter" idx="11"/>
          </p:nvPr>
        </p:nvSpPr>
        <p:spPr/>
        <p:txBody>
          <a:bodyPr/>
          <a:lstStyle>
            <a:lvl1pPr>
              <a:defRPr b="0" i="0">
                <a:latin typeface="Palatino Linotype" panose="02040502050505030304" pitchFamily="18" charset="0"/>
              </a:defRPr>
            </a:lvl1pPr>
          </a:lstStyle>
          <a:p>
            <a:r>
              <a:rPr lang="en-US"/>
              <a:t>©2022 Girl Scouts of the USA. All Rights Reserved.  Not for public distribution.</a:t>
            </a:r>
            <a:endParaRPr lang="en-US" dirty="0"/>
          </a:p>
        </p:txBody>
      </p:sp>
      <p:sp>
        <p:nvSpPr>
          <p:cNvPr id="9" name="Rounded Rectangle 8">
            <a:extLst>
              <a:ext uri="{FF2B5EF4-FFF2-40B4-BE49-F238E27FC236}">
                <a16:creationId xmlns:a16="http://schemas.microsoft.com/office/drawing/2014/main" id="{DFE5ADAA-BA61-114D-AF70-D9759172C38A}"/>
              </a:ext>
            </a:extLst>
          </p:cNvPr>
          <p:cNvSpPr/>
          <p:nvPr userDrawn="1"/>
        </p:nvSpPr>
        <p:spPr>
          <a:xfrm>
            <a:off x="2209800" y="4600909"/>
            <a:ext cx="4724400" cy="325120"/>
          </a:xfrm>
          <a:prstGeom prst="roundRect">
            <a:avLst>
              <a:gd name="adj" fmla="val 11522"/>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Palatino Linotype" panose="02040502050505030304" pitchFamily="18" charset="0"/>
            </a:endParaRPr>
          </a:p>
        </p:txBody>
      </p:sp>
      <p:sp>
        <p:nvSpPr>
          <p:cNvPr id="11" name="Text Placeholder 2">
            <a:extLst>
              <a:ext uri="{FF2B5EF4-FFF2-40B4-BE49-F238E27FC236}">
                <a16:creationId xmlns:a16="http://schemas.microsoft.com/office/drawing/2014/main" id="{8F792445-A5CC-F34D-9ED0-F26D0F63AC75}"/>
              </a:ext>
            </a:extLst>
          </p:cNvPr>
          <p:cNvSpPr txBox="1">
            <a:spLocks/>
          </p:cNvSpPr>
          <p:nvPr userDrawn="1"/>
        </p:nvSpPr>
        <p:spPr>
          <a:xfrm>
            <a:off x="568758" y="4209162"/>
            <a:ext cx="3444411" cy="257175"/>
          </a:xfrm>
          <a:prstGeom prst="rect">
            <a:avLst/>
          </a:prstGeom>
        </p:spPr>
        <p:txBody>
          <a:bodyPr vert="horz" lIns="91440" tIns="45720" rIns="91440" bIns="45720" rtlCol="0" anchor="b">
            <a:noAutofit/>
          </a:bodyPr>
          <a:lstStyle>
            <a:lvl1pPr marL="0" indent="0" algn="l" defTabSz="685783" rtl="0" eaLnBrk="1" latinLnBrk="0" hangingPunct="1">
              <a:lnSpc>
                <a:spcPct val="100000"/>
              </a:lnSpc>
              <a:spcBef>
                <a:spcPts val="750"/>
              </a:spcBef>
              <a:buFont typeface="Arial" panose="020B0604020202020204" pitchFamily="34" charset="0"/>
              <a:buNone/>
              <a:defRPr sz="1000" b="0" i="0" kern="1200">
                <a:solidFill>
                  <a:schemeClr val="tx1"/>
                </a:solidFill>
                <a:latin typeface="Girl Scout Display Light" panose="02020003000000000000" pitchFamily="18" charset="0"/>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350" b="0" i="0" kern="1200">
                <a:solidFill>
                  <a:schemeClr val="tx1"/>
                </a:solidFill>
                <a:latin typeface="Girl Scout Display Light" panose="02020003000000000000" pitchFamily="18" charset="0"/>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200" b="0" i="0" kern="1200">
                <a:solidFill>
                  <a:schemeClr val="tx1"/>
                </a:solidFill>
                <a:latin typeface="Girl Scout Display Light" panose="02020003000000000000" pitchFamily="18" charset="0"/>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Display Light" panose="02020003000000000000" pitchFamily="18" charset="0"/>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Display Light" panose="02020003000000000000" pitchFamily="18" charset="0"/>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US" b="1" i="0" dirty="0">
                <a:solidFill>
                  <a:srgbClr val="FF0000"/>
                </a:solidFill>
                <a:latin typeface="Palatino Linotype" panose="02040502050505030304" pitchFamily="18" charset="0"/>
              </a:rPr>
              <a:t>UNDER NO CIRCUMSTANCES SHOULD YOU APPLY TEXT ON TOP OF OR WITHIN THE TREFOIL SHAPE</a:t>
            </a:r>
          </a:p>
        </p:txBody>
      </p:sp>
      <p:pic>
        <p:nvPicPr>
          <p:cNvPr id="14" name="Graphic 13">
            <a:extLst>
              <a:ext uri="{FF2B5EF4-FFF2-40B4-BE49-F238E27FC236}">
                <a16:creationId xmlns:a16="http://schemas.microsoft.com/office/drawing/2014/main" id="{2A42C327-5107-E44A-B6FD-251692189825}"/>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55768" y="1126811"/>
            <a:ext cx="3070390" cy="2877671"/>
          </a:xfrm>
          <a:prstGeom prst="rect">
            <a:avLst/>
          </a:prstGeom>
        </p:spPr>
      </p:pic>
      <p:pic>
        <p:nvPicPr>
          <p:cNvPr id="15" name="Graphic 14">
            <a:extLst>
              <a:ext uri="{FF2B5EF4-FFF2-40B4-BE49-F238E27FC236}">
                <a16:creationId xmlns:a16="http://schemas.microsoft.com/office/drawing/2014/main" id="{59BD70CD-F689-5346-91E4-45F8AFB0359A}"/>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406086" y="1654964"/>
            <a:ext cx="685323" cy="777874"/>
          </a:xfrm>
          <a:prstGeom prst="rect">
            <a:avLst/>
          </a:prstGeom>
        </p:spPr>
      </p:pic>
      <p:pic>
        <p:nvPicPr>
          <p:cNvPr id="16" name="Graphic 15">
            <a:extLst>
              <a:ext uri="{FF2B5EF4-FFF2-40B4-BE49-F238E27FC236}">
                <a16:creationId xmlns:a16="http://schemas.microsoft.com/office/drawing/2014/main" id="{280FF40C-CA02-0245-909D-42433D99C525}"/>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5399636" y="698265"/>
            <a:ext cx="777874" cy="777874"/>
          </a:xfrm>
          <a:prstGeom prst="rect">
            <a:avLst/>
          </a:prstGeom>
        </p:spPr>
      </p:pic>
      <p:pic>
        <p:nvPicPr>
          <p:cNvPr id="17" name="Graphic 16">
            <a:extLst>
              <a:ext uri="{FF2B5EF4-FFF2-40B4-BE49-F238E27FC236}">
                <a16:creationId xmlns:a16="http://schemas.microsoft.com/office/drawing/2014/main" id="{31DCBC83-3E80-744D-8A63-024002BCA860}"/>
              </a:ext>
            </a:extLst>
          </p:cNvPr>
          <p:cNvPicPr>
            <a:picLocks noChangeAspect="1"/>
          </p:cNvPicPr>
          <p:nvPr userDrawn="1"/>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4449120" y="698265"/>
            <a:ext cx="572064" cy="777874"/>
          </a:xfrm>
          <a:prstGeom prst="rect">
            <a:avLst/>
          </a:prstGeom>
        </p:spPr>
      </p:pic>
      <p:pic>
        <p:nvPicPr>
          <p:cNvPr id="18" name="Graphic 17">
            <a:extLst>
              <a:ext uri="{FF2B5EF4-FFF2-40B4-BE49-F238E27FC236}">
                <a16:creationId xmlns:a16="http://schemas.microsoft.com/office/drawing/2014/main" id="{2935DB4E-C3FB-284F-BB90-4FD0149CE511}"/>
              </a:ext>
            </a:extLst>
          </p:cNvPr>
          <p:cNvPicPr>
            <a:picLocks noChangeAspect="1"/>
          </p:cNvPicPr>
          <p:nvPr userDrawn="1"/>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6512110" y="698265"/>
            <a:ext cx="777874" cy="777874"/>
          </a:xfrm>
          <a:prstGeom prst="rect">
            <a:avLst/>
          </a:prstGeom>
        </p:spPr>
      </p:pic>
      <p:pic>
        <p:nvPicPr>
          <p:cNvPr id="19" name="Graphic 18">
            <a:extLst>
              <a:ext uri="{FF2B5EF4-FFF2-40B4-BE49-F238E27FC236}">
                <a16:creationId xmlns:a16="http://schemas.microsoft.com/office/drawing/2014/main" id="{C72BEEA8-3086-3D4C-8491-58424E398EAA}"/>
              </a:ext>
            </a:extLst>
          </p:cNvPr>
          <p:cNvPicPr>
            <a:picLocks noChangeAspect="1"/>
          </p:cNvPicPr>
          <p:nvPr userDrawn="1"/>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7651099" y="698265"/>
            <a:ext cx="624057" cy="777874"/>
          </a:xfrm>
          <a:prstGeom prst="rect">
            <a:avLst/>
          </a:prstGeom>
        </p:spPr>
      </p:pic>
      <p:pic>
        <p:nvPicPr>
          <p:cNvPr id="20" name="Graphic 19">
            <a:extLst>
              <a:ext uri="{FF2B5EF4-FFF2-40B4-BE49-F238E27FC236}">
                <a16:creationId xmlns:a16="http://schemas.microsoft.com/office/drawing/2014/main" id="{55B63742-BDE1-2D46-9675-0603912D352F}"/>
              </a:ext>
            </a:extLst>
          </p:cNvPr>
          <p:cNvPicPr>
            <a:picLocks noChangeAspect="1"/>
          </p:cNvPicPr>
          <p:nvPr userDrawn="1"/>
        </p:nvPicPr>
        <p:blipFill>
          <a:blip r:embed="rId14" cstate="email">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5404260" y="1815116"/>
            <a:ext cx="777874" cy="468052"/>
          </a:xfrm>
          <a:prstGeom prst="rect">
            <a:avLst/>
          </a:prstGeom>
        </p:spPr>
      </p:pic>
      <p:pic>
        <p:nvPicPr>
          <p:cNvPr id="21" name="Graphic 20">
            <a:extLst>
              <a:ext uri="{FF2B5EF4-FFF2-40B4-BE49-F238E27FC236}">
                <a16:creationId xmlns:a16="http://schemas.microsoft.com/office/drawing/2014/main" id="{37A540E8-693B-9C4D-8B4E-0B700CEF629E}"/>
              </a:ext>
            </a:extLst>
          </p:cNvPr>
          <p:cNvPicPr>
            <a:picLocks noChangeAspect="1"/>
          </p:cNvPicPr>
          <p:nvPr userDrawn="1"/>
        </p:nvPicPr>
        <p:blipFill>
          <a:blip r:embed="rId16" cstate="email">
            <a:extLst>
              <a:ext uri="{28A0092B-C50C-407E-A947-70E740481C1C}">
                <a14:useLocalDpi xmlns:a14="http://schemas.microsoft.com/office/drawing/2010/main"/>
              </a:ext>
              <a:ext uri="{96DAC541-7B7A-43D3-8B79-37D633B846F1}">
                <asvg:svgBlip xmlns:asvg="http://schemas.microsoft.com/office/drawing/2016/SVG/main" r:embed="rId17"/>
              </a:ext>
            </a:extLst>
          </a:blip>
          <a:stretch>
            <a:fillRect/>
          </a:stretch>
        </p:blipFill>
        <p:spPr>
          <a:xfrm>
            <a:off x="7646667" y="1654964"/>
            <a:ext cx="625633" cy="777874"/>
          </a:xfrm>
          <a:prstGeom prst="rect">
            <a:avLst/>
          </a:prstGeom>
        </p:spPr>
      </p:pic>
      <p:pic>
        <p:nvPicPr>
          <p:cNvPr id="22" name="Graphic 21">
            <a:extLst>
              <a:ext uri="{FF2B5EF4-FFF2-40B4-BE49-F238E27FC236}">
                <a16:creationId xmlns:a16="http://schemas.microsoft.com/office/drawing/2014/main" id="{0913CF30-80AA-AC41-A733-0B6146023AF8}"/>
              </a:ext>
            </a:extLst>
          </p:cNvPr>
          <p:cNvPicPr>
            <a:picLocks noChangeAspect="1"/>
          </p:cNvPicPr>
          <p:nvPr userDrawn="1"/>
        </p:nvPicPr>
        <p:blipFill>
          <a:blip r:embed="rId18" cstate="email">
            <a:extLst>
              <a:ext uri="{28A0092B-C50C-407E-A947-70E740481C1C}">
                <a14:useLocalDpi xmlns:a14="http://schemas.microsoft.com/office/drawing/2010/main"/>
              </a:ext>
              <a:ext uri="{96DAC541-7B7A-43D3-8B79-37D633B846F1}">
                <asvg:svgBlip xmlns:asvg="http://schemas.microsoft.com/office/drawing/2016/SVG/main" r:embed="rId19"/>
              </a:ext>
            </a:extLst>
          </a:blip>
          <a:stretch>
            <a:fillRect/>
          </a:stretch>
        </p:blipFill>
        <p:spPr>
          <a:xfrm>
            <a:off x="6512110" y="1816544"/>
            <a:ext cx="777874" cy="490061"/>
          </a:xfrm>
          <a:prstGeom prst="rect">
            <a:avLst/>
          </a:prstGeom>
        </p:spPr>
      </p:pic>
      <p:pic>
        <p:nvPicPr>
          <p:cNvPr id="23" name="Graphic 22">
            <a:extLst>
              <a:ext uri="{FF2B5EF4-FFF2-40B4-BE49-F238E27FC236}">
                <a16:creationId xmlns:a16="http://schemas.microsoft.com/office/drawing/2014/main" id="{1B1038DB-EDD6-FD4D-9804-6AC07986C29C}"/>
              </a:ext>
            </a:extLst>
          </p:cNvPr>
          <p:cNvPicPr>
            <a:picLocks noChangeAspect="1"/>
          </p:cNvPicPr>
          <p:nvPr userDrawn="1"/>
        </p:nvPicPr>
        <p:blipFill>
          <a:blip r:embed="rId20" cstate="email">
            <a:extLst>
              <a:ext uri="{28A0092B-C50C-407E-A947-70E740481C1C}">
                <a14:useLocalDpi xmlns:a14="http://schemas.microsoft.com/office/drawing/2010/main"/>
              </a:ext>
              <a:ext uri="{96DAC541-7B7A-43D3-8B79-37D633B846F1}">
                <asvg:svgBlip xmlns:asvg="http://schemas.microsoft.com/office/drawing/2016/SVG/main" r:embed="rId21"/>
              </a:ext>
            </a:extLst>
          </a:blip>
          <a:stretch>
            <a:fillRect/>
          </a:stretch>
        </p:blipFill>
        <p:spPr>
          <a:xfrm>
            <a:off x="4359292" y="2613571"/>
            <a:ext cx="777874" cy="777874"/>
          </a:xfrm>
          <a:prstGeom prst="rect">
            <a:avLst/>
          </a:prstGeom>
        </p:spPr>
      </p:pic>
      <p:pic>
        <p:nvPicPr>
          <p:cNvPr id="24" name="Graphic 23">
            <a:extLst>
              <a:ext uri="{FF2B5EF4-FFF2-40B4-BE49-F238E27FC236}">
                <a16:creationId xmlns:a16="http://schemas.microsoft.com/office/drawing/2014/main" id="{87FDD43F-C450-4C49-A5FF-F41C91A91F7C}"/>
              </a:ext>
            </a:extLst>
          </p:cNvPr>
          <p:cNvPicPr>
            <a:picLocks noChangeAspect="1"/>
          </p:cNvPicPr>
          <p:nvPr userDrawn="1"/>
        </p:nvPicPr>
        <p:blipFill>
          <a:blip r:embed="rId22" cstate="email">
            <a:extLst>
              <a:ext uri="{28A0092B-C50C-407E-A947-70E740481C1C}">
                <a14:useLocalDpi xmlns:a14="http://schemas.microsoft.com/office/drawing/2010/main"/>
              </a:ext>
              <a:ext uri="{96DAC541-7B7A-43D3-8B79-37D633B846F1}">
                <asvg:svgBlip xmlns:asvg="http://schemas.microsoft.com/office/drawing/2016/SVG/main" r:embed="rId23"/>
              </a:ext>
            </a:extLst>
          </a:blip>
          <a:stretch>
            <a:fillRect/>
          </a:stretch>
        </p:blipFill>
        <p:spPr>
          <a:xfrm>
            <a:off x="5411074" y="2586401"/>
            <a:ext cx="777874" cy="777874"/>
          </a:xfrm>
          <a:prstGeom prst="rect">
            <a:avLst/>
          </a:prstGeom>
        </p:spPr>
      </p:pic>
      <p:pic>
        <p:nvPicPr>
          <p:cNvPr id="25" name="Graphic 24">
            <a:extLst>
              <a:ext uri="{FF2B5EF4-FFF2-40B4-BE49-F238E27FC236}">
                <a16:creationId xmlns:a16="http://schemas.microsoft.com/office/drawing/2014/main" id="{4AFF7ABF-B88C-CA4D-909B-9BC2AD3987E6}"/>
              </a:ext>
            </a:extLst>
          </p:cNvPr>
          <p:cNvPicPr>
            <a:picLocks noChangeAspect="1"/>
          </p:cNvPicPr>
          <p:nvPr userDrawn="1"/>
        </p:nvPicPr>
        <p:blipFill>
          <a:blip r:embed="rId24" cstate="email">
            <a:extLst>
              <a:ext uri="{28A0092B-C50C-407E-A947-70E740481C1C}">
                <a14:useLocalDpi xmlns:a14="http://schemas.microsoft.com/office/drawing/2010/main"/>
              </a:ext>
              <a:ext uri="{96DAC541-7B7A-43D3-8B79-37D633B846F1}">
                <asvg:svgBlip xmlns:asvg="http://schemas.microsoft.com/office/drawing/2016/SVG/main" r:embed="rId25"/>
              </a:ext>
            </a:extLst>
          </a:blip>
          <a:stretch>
            <a:fillRect/>
          </a:stretch>
        </p:blipFill>
        <p:spPr>
          <a:xfrm>
            <a:off x="6513754" y="2563523"/>
            <a:ext cx="774587" cy="777874"/>
          </a:xfrm>
          <a:prstGeom prst="rect">
            <a:avLst/>
          </a:prstGeom>
        </p:spPr>
      </p:pic>
      <p:pic>
        <p:nvPicPr>
          <p:cNvPr id="26" name="Graphic 25">
            <a:extLst>
              <a:ext uri="{FF2B5EF4-FFF2-40B4-BE49-F238E27FC236}">
                <a16:creationId xmlns:a16="http://schemas.microsoft.com/office/drawing/2014/main" id="{5CDB764B-BE61-7041-8C07-6BC064605140}"/>
              </a:ext>
            </a:extLst>
          </p:cNvPr>
          <p:cNvPicPr>
            <a:picLocks noChangeAspect="1"/>
          </p:cNvPicPr>
          <p:nvPr userDrawn="1"/>
        </p:nvPicPr>
        <p:blipFill>
          <a:blip r:embed="rId26" cstate="email">
            <a:extLst>
              <a:ext uri="{28A0092B-C50C-407E-A947-70E740481C1C}">
                <a14:useLocalDpi xmlns:a14="http://schemas.microsoft.com/office/drawing/2010/main"/>
              </a:ext>
              <a:ext uri="{96DAC541-7B7A-43D3-8B79-37D633B846F1}">
                <asvg:svgBlip xmlns:asvg="http://schemas.microsoft.com/office/drawing/2016/SVG/main" r:embed="rId27"/>
              </a:ext>
            </a:extLst>
          </a:blip>
          <a:stretch>
            <a:fillRect/>
          </a:stretch>
        </p:blipFill>
        <p:spPr>
          <a:xfrm>
            <a:off x="4347853" y="3587905"/>
            <a:ext cx="777874" cy="777874"/>
          </a:xfrm>
          <a:prstGeom prst="rect">
            <a:avLst/>
          </a:prstGeom>
        </p:spPr>
      </p:pic>
      <p:pic>
        <p:nvPicPr>
          <p:cNvPr id="27" name="Graphic 26">
            <a:extLst>
              <a:ext uri="{FF2B5EF4-FFF2-40B4-BE49-F238E27FC236}">
                <a16:creationId xmlns:a16="http://schemas.microsoft.com/office/drawing/2014/main" id="{FE69AE22-F889-D849-A9EF-26FC03C7C32C}"/>
              </a:ext>
            </a:extLst>
          </p:cNvPr>
          <p:cNvPicPr>
            <a:picLocks noChangeAspect="1"/>
          </p:cNvPicPr>
          <p:nvPr userDrawn="1"/>
        </p:nvPicPr>
        <p:blipFill>
          <a:blip r:embed="rId28" cstate="email">
            <a:extLst>
              <a:ext uri="{28A0092B-C50C-407E-A947-70E740481C1C}">
                <a14:useLocalDpi xmlns:a14="http://schemas.microsoft.com/office/drawing/2010/main"/>
              </a:ext>
              <a:ext uri="{96DAC541-7B7A-43D3-8B79-37D633B846F1}">
                <asvg:svgBlip xmlns:asvg="http://schemas.microsoft.com/office/drawing/2016/SVG/main" r:embed="rId29"/>
              </a:ext>
            </a:extLst>
          </a:blip>
          <a:stretch>
            <a:fillRect/>
          </a:stretch>
        </p:blipFill>
        <p:spPr>
          <a:xfrm>
            <a:off x="5437131" y="3772870"/>
            <a:ext cx="777874" cy="385065"/>
          </a:xfrm>
          <a:prstGeom prst="rect">
            <a:avLst/>
          </a:prstGeom>
        </p:spPr>
      </p:pic>
      <p:pic>
        <p:nvPicPr>
          <p:cNvPr id="28" name="Graphic 27">
            <a:extLst>
              <a:ext uri="{FF2B5EF4-FFF2-40B4-BE49-F238E27FC236}">
                <a16:creationId xmlns:a16="http://schemas.microsoft.com/office/drawing/2014/main" id="{DA00B458-D49A-4D4F-AD31-3AFA6EE8FD47}"/>
              </a:ext>
            </a:extLst>
          </p:cNvPr>
          <p:cNvPicPr>
            <a:picLocks noChangeAspect="1"/>
          </p:cNvPicPr>
          <p:nvPr userDrawn="1"/>
        </p:nvPicPr>
        <p:blipFill>
          <a:blip r:embed="rId30" cstate="email">
            <a:extLst>
              <a:ext uri="{28A0092B-C50C-407E-A947-70E740481C1C}">
                <a14:useLocalDpi xmlns:a14="http://schemas.microsoft.com/office/drawing/2010/main"/>
              </a:ext>
              <a:ext uri="{96DAC541-7B7A-43D3-8B79-37D633B846F1}">
                <asvg:svgBlip xmlns:asvg="http://schemas.microsoft.com/office/drawing/2016/SVG/main" r:embed="rId31"/>
              </a:ext>
            </a:extLst>
          </a:blip>
          <a:stretch>
            <a:fillRect/>
          </a:stretch>
        </p:blipFill>
        <p:spPr>
          <a:xfrm>
            <a:off x="6472099" y="3552157"/>
            <a:ext cx="839875" cy="714432"/>
          </a:xfrm>
          <a:prstGeom prst="rect">
            <a:avLst/>
          </a:prstGeom>
        </p:spPr>
      </p:pic>
      <p:pic>
        <p:nvPicPr>
          <p:cNvPr id="29" name="Graphic 28">
            <a:extLst>
              <a:ext uri="{FF2B5EF4-FFF2-40B4-BE49-F238E27FC236}">
                <a16:creationId xmlns:a16="http://schemas.microsoft.com/office/drawing/2014/main" id="{82C73C2C-4091-4241-AB9A-9ADAA0144E02}"/>
              </a:ext>
            </a:extLst>
          </p:cNvPr>
          <p:cNvPicPr>
            <a:picLocks noChangeAspect="1"/>
          </p:cNvPicPr>
          <p:nvPr userDrawn="1"/>
        </p:nvPicPr>
        <p:blipFill>
          <a:blip r:embed="rId32" cstate="email">
            <a:extLst>
              <a:ext uri="{28A0092B-C50C-407E-A947-70E740481C1C}">
                <a14:useLocalDpi xmlns:a14="http://schemas.microsoft.com/office/drawing/2010/main"/>
              </a:ext>
              <a:ext uri="{96DAC541-7B7A-43D3-8B79-37D633B846F1}">
                <asvg:svgBlip xmlns:asvg="http://schemas.microsoft.com/office/drawing/2016/SVG/main" r:embed="rId33"/>
              </a:ext>
            </a:extLst>
          </a:blip>
          <a:stretch>
            <a:fillRect/>
          </a:stretch>
        </p:blipFill>
        <p:spPr>
          <a:xfrm>
            <a:off x="7598004" y="3465311"/>
            <a:ext cx="641023" cy="801278"/>
          </a:xfrm>
          <a:prstGeom prst="rect">
            <a:avLst/>
          </a:prstGeom>
        </p:spPr>
      </p:pic>
      <p:pic>
        <p:nvPicPr>
          <p:cNvPr id="30" name="Graphic 29">
            <a:extLst>
              <a:ext uri="{FF2B5EF4-FFF2-40B4-BE49-F238E27FC236}">
                <a16:creationId xmlns:a16="http://schemas.microsoft.com/office/drawing/2014/main" id="{5CFD440F-EF02-2847-BB85-3D91B2DAA8E1}"/>
              </a:ext>
            </a:extLst>
          </p:cNvPr>
          <p:cNvPicPr>
            <a:picLocks noChangeAspect="1"/>
          </p:cNvPicPr>
          <p:nvPr userDrawn="1"/>
        </p:nvPicPr>
        <p:blipFill>
          <a:blip r:embed="rId34" cstate="email">
            <a:extLst>
              <a:ext uri="{28A0092B-C50C-407E-A947-70E740481C1C}">
                <a14:useLocalDpi xmlns:a14="http://schemas.microsoft.com/office/drawing/2010/main"/>
              </a:ext>
              <a:ext uri="{96DAC541-7B7A-43D3-8B79-37D633B846F1}">
                <asvg:svgBlip xmlns:asvg="http://schemas.microsoft.com/office/drawing/2016/SVG/main" r:embed="rId35"/>
              </a:ext>
            </a:extLst>
          </a:blip>
          <a:stretch>
            <a:fillRect/>
          </a:stretch>
        </p:blipFill>
        <p:spPr>
          <a:xfrm>
            <a:off x="7564846" y="2822339"/>
            <a:ext cx="777874" cy="278839"/>
          </a:xfrm>
          <a:prstGeom prst="rect">
            <a:avLst/>
          </a:prstGeom>
        </p:spPr>
      </p:pic>
      <p:sp>
        <p:nvSpPr>
          <p:cNvPr id="31" name="Text Placeholder 2">
            <a:extLst>
              <a:ext uri="{FF2B5EF4-FFF2-40B4-BE49-F238E27FC236}">
                <a16:creationId xmlns:a16="http://schemas.microsoft.com/office/drawing/2014/main" id="{52FAEE7D-D662-6A4A-B330-C5E385807161}"/>
              </a:ext>
            </a:extLst>
          </p:cNvPr>
          <p:cNvSpPr txBox="1">
            <a:spLocks/>
          </p:cNvSpPr>
          <p:nvPr userDrawn="1"/>
        </p:nvSpPr>
        <p:spPr>
          <a:xfrm>
            <a:off x="568758" y="752580"/>
            <a:ext cx="3444411" cy="257175"/>
          </a:xfrm>
          <a:prstGeom prst="rect">
            <a:avLst/>
          </a:prstGeom>
        </p:spPr>
        <p:txBody>
          <a:bodyPr vert="horz" lIns="91440" tIns="45720" rIns="91440" bIns="45720" rtlCol="0" anchor="b">
            <a:noAutofit/>
          </a:bodyPr>
          <a:lstStyle>
            <a:lvl1pPr marL="0" indent="0" algn="l" defTabSz="685783" rtl="0" eaLnBrk="1" latinLnBrk="0" hangingPunct="1">
              <a:lnSpc>
                <a:spcPct val="100000"/>
              </a:lnSpc>
              <a:spcBef>
                <a:spcPts val="750"/>
              </a:spcBef>
              <a:buFont typeface="Arial" panose="020B0604020202020204" pitchFamily="34" charset="0"/>
              <a:buNone/>
              <a:defRPr sz="1000" b="0" i="0" kern="1200">
                <a:solidFill>
                  <a:schemeClr val="tx1"/>
                </a:solidFill>
                <a:latin typeface="Girl Scout Display Light" panose="02020003000000000000" pitchFamily="18" charset="0"/>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350" b="0" i="0" kern="1200">
                <a:solidFill>
                  <a:schemeClr val="tx1"/>
                </a:solidFill>
                <a:latin typeface="Girl Scout Display Light" panose="02020003000000000000" pitchFamily="18" charset="0"/>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200" b="0" i="0" kern="1200">
                <a:solidFill>
                  <a:schemeClr val="tx1"/>
                </a:solidFill>
                <a:latin typeface="Girl Scout Display Light" panose="02020003000000000000" pitchFamily="18" charset="0"/>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Display Light" panose="02020003000000000000" pitchFamily="18" charset="0"/>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Display Light" panose="02020003000000000000" pitchFamily="18" charset="0"/>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US" b="0" i="0" dirty="0">
                <a:solidFill>
                  <a:schemeClr val="bg2"/>
                </a:solidFill>
                <a:latin typeface="Palatino Linotype" panose="02040502050505030304" pitchFamily="18" charset="0"/>
              </a:rPr>
              <a:t>Dotted lines represent proper shape proportions only</a:t>
            </a:r>
          </a:p>
        </p:txBody>
      </p:sp>
      <p:sp>
        <p:nvSpPr>
          <p:cNvPr id="32" name="TextBox 31">
            <a:extLst>
              <a:ext uri="{FF2B5EF4-FFF2-40B4-BE49-F238E27FC236}">
                <a16:creationId xmlns:a16="http://schemas.microsoft.com/office/drawing/2014/main" id="{0728CDBF-9C00-3F42-BEE0-A50094A12429}"/>
              </a:ext>
            </a:extLst>
          </p:cNvPr>
          <p:cNvSpPr txBox="1"/>
          <p:nvPr userDrawn="1"/>
        </p:nvSpPr>
        <p:spPr>
          <a:xfrm>
            <a:off x="0" y="0"/>
            <a:ext cx="9144000" cy="782424"/>
          </a:xfrm>
          <a:prstGeom prst="rect">
            <a:avLst/>
          </a:prstGeom>
          <a:noFill/>
          <a:ln>
            <a:noFill/>
          </a:ln>
        </p:spPr>
        <p:txBody>
          <a:bodyPr vert="horz" wrap="square" lIns="91440" tIns="45720" rIns="91440" bIns="45720" rtlCol="0" anchor="ctr">
            <a:noAutofit/>
          </a:body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1100" b="0"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mn-cs"/>
              </a:rPr>
              <a:t>Palatino Brand Asset Library. Change shape color in “Shape Format” options. Resize shapes proportionally.</a:t>
            </a:r>
          </a:p>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1100" b="1" i="0" u="none" strike="noStrike" kern="1200" cap="none" spc="0" normalizeH="0" baseline="0" noProof="0" dirty="0">
                <a:ln>
                  <a:noFill/>
                </a:ln>
                <a:solidFill>
                  <a:srgbClr val="FF0000"/>
                </a:solidFill>
                <a:effectLst/>
                <a:uLnTx/>
                <a:uFillTx/>
                <a:latin typeface="Palatino Linotype" panose="02040502050505030304" pitchFamily="18" charset="0"/>
                <a:ea typeface="+mn-ea"/>
                <a:cs typeface="+mn-cs"/>
              </a:rPr>
              <a:t>Do not stretch or outline shapes. </a:t>
            </a:r>
          </a:p>
        </p:txBody>
      </p:sp>
    </p:spTree>
    <p:extLst>
      <p:ext uri="{BB962C8B-B14F-4D97-AF65-F5344CB8AC3E}">
        <p14:creationId xmlns:p14="http://schemas.microsoft.com/office/powerpoint/2010/main" val="2150178624"/>
      </p:ext>
    </p:extLst>
  </p:cSld>
  <p:clrMapOvr>
    <a:masterClrMapping/>
  </p:clrMapOvr>
  <p:transition>
    <p:fade/>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69ED499-CA3A-AF4E-8CF2-1B9CA3903D94}"/>
              </a:ext>
            </a:extLst>
          </p:cNvPr>
          <p:cNvSpPr>
            <a:spLocks noGrp="1"/>
          </p:cNvSpPr>
          <p:nvPr>
            <p:ph type="sldNum" sz="quarter" idx="10"/>
          </p:nvPr>
        </p:nvSpPr>
        <p:spPr/>
        <p:txBody>
          <a:bodyPr/>
          <a:lstStyle>
            <a:lvl1pPr>
              <a:defRPr b="0" i="0">
                <a:latin typeface="Palatino Linotype" panose="02040502050505030304" pitchFamily="18" charset="0"/>
              </a:defRPr>
            </a:lvl1pPr>
          </a:lstStyle>
          <a:p>
            <a:fld id="{7691CCDB-B024-8747-B233-CAD1CBC7A901}" type="slidenum">
              <a:rPr lang="en-US" smtClean="0"/>
              <a:pPr/>
              <a:t>‹#›</a:t>
            </a:fld>
            <a:endParaRPr lang="en-US" dirty="0"/>
          </a:p>
        </p:txBody>
      </p:sp>
      <p:sp>
        <p:nvSpPr>
          <p:cNvPr id="4" name="Footer Placeholder 3">
            <a:extLst>
              <a:ext uri="{FF2B5EF4-FFF2-40B4-BE49-F238E27FC236}">
                <a16:creationId xmlns:a16="http://schemas.microsoft.com/office/drawing/2014/main" id="{85484806-7E81-5E43-911C-AC2B6D039613}"/>
              </a:ext>
            </a:extLst>
          </p:cNvPr>
          <p:cNvSpPr>
            <a:spLocks noGrp="1"/>
          </p:cNvSpPr>
          <p:nvPr>
            <p:ph type="ftr" sz="quarter" idx="11"/>
          </p:nvPr>
        </p:nvSpPr>
        <p:spPr/>
        <p:txBody>
          <a:bodyPr/>
          <a:lstStyle>
            <a:lvl1pPr>
              <a:defRPr b="0" i="0">
                <a:latin typeface="Palatino Linotype" panose="02040502050505030304" pitchFamily="18" charset="0"/>
              </a:defRPr>
            </a:lvl1pPr>
          </a:lstStyle>
          <a:p>
            <a:r>
              <a:rPr lang="en-US"/>
              <a:t>©2022 Girl Scouts of the USA. All Rights Reserved.  Not for public distribution.</a:t>
            </a:r>
            <a:endParaRPr lang="en-US" dirty="0"/>
          </a:p>
        </p:txBody>
      </p:sp>
      <p:sp>
        <p:nvSpPr>
          <p:cNvPr id="26" name="TextBox 25">
            <a:extLst>
              <a:ext uri="{FF2B5EF4-FFF2-40B4-BE49-F238E27FC236}">
                <a16:creationId xmlns:a16="http://schemas.microsoft.com/office/drawing/2014/main" id="{189C5860-EF9F-DF46-A777-D70FBBF51258}"/>
              </a:ext>
            </a:extLst>
          </p:cNvPr>
          <p:cNvSpPr txBox="1"/>
          <p:nvPr userDrawn="1"/>
        </p:nvSpPr>
        <p:spPr>
          <a:xfrm>
            <a:off x="0" y="0"/>
            <a:ext cx="9144000" cy="782424"/>
          </a:xfrm>
          <a:prstGeom prst="rect">
            <a:avLst/>
          </a:prstGeom>
          <a:noFill/>
          <a:ln>
            <a:noFill/>
          </a:ln>
        </p:spPr>
        <p:txBody>
          <a:bodyPr vert="horz" wrap="square" lIns="91440" tIns="45720" rIns="91440" bIns="45720" rtlCol="0" anchor="ctr">
            <a:noAutofit/>
          </a:body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1100" b="0"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mn-cs"/>
              </a:rPr>
              <a:t>Palatino Brand Asset Library. Change icon line color in “Shape Format” options. Resize icons proportionally.</a:t>
            </a:r>
          </a:p>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1100" b="1" i="0" u="none" strike="noStrike" kern="1200" cap="none" spc="0" normalizeH="0" baseline="0" noProof="0" dirty="0">
                <a:ln>
                  <a:noFill/>
                </a:ln>
                <a:solidFill>
                  <a:srgbClr val="FF0000"/>
                </a:solidFill>
                <a:effectLst/>
                <a:uLnTx/>
                <a:uFillTx/>
                <a:latin typeface="Palatino Linotype" panose="02040502050505030304" pitchFamily="18" charset="0"/>
                <a:ea typeface="+mn-ea"/>
                <a:cs typeface="+mn-cs"/>
              </a:rPr>
              <a:t>Do not stretch, outline or fill-in assets</a:t>
            </a:r>
            <a:r>
              <a:rPr kumimoji="0" lang="en-US" sz="1100" b="0" i="0" u="none" strike="noStrike" kern="1200" cap="none" spc="0" normalizeH="0" baseline="0" noProof="0" dirty="0">
                <a:ln>
                  <a:noFill/>
                </a:ln>
                <a:solidFill>
                  <a:srgbClr val="FF0000"/>
                </a:solidFill>
                <a:effectLst/>
                <a:uLnTx/>
                <a:uFillTx/>
                <a:latin typeface="Palatino Linotype" panose="02040502050505030304" pitchFamily="18" charset="0"/>
                <a:ea typeface="+mn-ea"/>
                <a:cs typeface="+mn-cs"/>
              </a:rPr>
              <a:t>. </a:t>
            </a:r>
          </a:p>
        </p:txBody>
      </p:sp>
      <p:sp>
        <p:nvSpPr>
          <p:cNvPr id="36" name="Text Placeholder 2">
            <a:extLst>
              <a:ext uri="{FF2B5EF4-FFF2-40B4-BE49-F238E27FC236}">
                <a16:creationId xmlns:a16="http://schemas.microsoft.com/office/drawing/2014/main" id="{65DDFAA1-48C1-1D4A-AAE1-1FD20CB2E853}"/>
              </a:ext>
            </a:extLst>
          </p:cNvPr>
          <p:cNvSpPr txBox="1">
            <a:spLocks/>
          </p:cNvSpPr>
          <p:nvPr userDrawn="1"/>
        </p:nvSpPr>
        <p:spPr>
          <a:xfrm>
            <a:off x="840804" y="738965"/>
            <a:ext cx="3444411" cy="257175"/>
          </a:xfrm>
          <a:prstGeom prst="rect">
            <a:avLst/>
          </a:prstGeom>
        </p:spPr>
        <p:txBody>
          <a:bodyPr vert="horz" lIns="91440" tIns="45720" rIns="91440" bIns="45720" rtlCol="0" anchor="b">
            <a:noAutofit/>
          </a:bodyPr>
          <a:lstStyle>
            <a:lvl1pPr marL="0" indent="0" algn="l" defTabSz="685783" rtl="0" eaLnBrk="1" latinLnBrk="0" hangingPunct="1">
              <a:lnSpc>
                <a:spcPct val="100000"/>
              </a:lnSpc>
              <a:spcBef>
                <a:spcPts val="750"/>
              </a:spcBef>
              <a:buFont typeface="Arial" panose="020B0604020202020204" pitchFamily="34" charset="0"/>
              <a:buNone/>
              <a:defRPr sz="1000" b="0" i="0" kern="1200">
                <a:solidFill>
                  <a:schemeClr val="tx1"/>
                </a:solidFill>
                <a:latin typeface="Girl Scout Display Light" panose="02020003000000000000" pitchFamily="18" charset="0"/>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350" b="0" i="0" kern="1200">
                <a:solidFill>
                  <a:schemeClr val="tx1"/>
                </a:solidFill>
                <a:latin typeface="Girl Scout Display Light" panose="02020003000000000000" pitchFamily="18" charset="0"/>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200" b="0" i="0" kern="1200">
                <a:solidFill>
                  <a:schemeClr val="tx1"/>
                </a:solidFill>
                <a:latin typeface="Girl Scout Display Light" panose="02020003000000000000" pitchFamily="18" charset="0"/>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Display Light" panose="02020003000000000000" pitchFamily="18" charset="0"/>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Display Light" panose="02020003000000000000" pitchFamily="18" charset="0"/>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US" b="0" i="0" dirty="0">
                <a:solidFill>
                  <a:schemeClr val="bg2"/>
                </a:solidFill>
                <a:latin typeface="Palatino Linotype" panose="02040502050505030304" pitchFamily="18" charset="0"/>
              </a:rPr>
              <a:t>Dotted lines represent proper icon proportions only</a:t>
            </a:r>
          </a:p>
        </p:txBody>
      </p:sp>
      <p:sp>
        <p:nvSpPr>
          <p:cNvPr id="35" name="Rounded Rectangle 34">
            <a:extLst>
              <a:ext uri="{FF2B5EF4-FFF2-40B4-BE49-F238E27FC236}">
                <a16:creationId xmlns:a16="http://schemas.microsoft.com/office/drawing/2014/main" id="{667C6D30-C491-4748-BEBD-368D368544D9}"/>
              </a:ext>
            </a:extLst>
          </p:cNvPr>
          <p:cNvSpPr/>
          <p:nvPr userDrawn="1"/>
        </p:nvSpPr>
        <p:spPr>
          <a:xfrm>
            <a:off x="2209800" y="4600909"/>
            <a:ext cx="4724400" cy="325120"/>
          </a:xfrm>
          <a:prstGeom prst="roundRect">
            <a:avLst>
              <a:gd name="adj" fmla="val 11522"/>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Palatino Linotype" panose="02040502050505030304" pitchFamily="18" charset="0"/>
            </a:endParaRPr>
          </a:p>
        </p:txBody>
      </p:sp>
      <p:grpSp>
        <p:nvGrpSpPr>
          <p:cNvPr id="37" name="Group 36">
            <a:extLst>
              <a:ext uri="{FF2B5EF4-FFF2-40B4-BE49-F238E27FC236}">
                <a16:creationId xmlns:a16="http://schemas.microsoft.com/office/drawing/2014/main" id="{B5C56E78-A679-8C40-A087-0E392010E8A9}"/>
              </a:ext>
            </a:extLst>
          </p:cNvPr>
          <p:cNvGrpSpPr/>
          <p:nvPr userDrawn="1"/>
        </p:nvGrpSpPr>
        <p:grpSpPr>
          <a:xfrm>
            <a:off x="849504" y="1085023"/>
            <a:ext cx="3270320" cy="3144904"/>
            <a:chOff x="767457" y="1190285"/>
            <a:chExt cx="3900074" cy="3750508"/>
          </a:xfrm>
          <a:noFill/>
        </p:grpSpPr>
        <p:pic>
          <p:nvPicPr>
            <p:cNvPr id="38" name="Graphic 37">
              <a:extLst>
                <a:ext uri="{FF2B5EF4-FFF2-40B4-BE49-F238E27FC236}">
                  <a16:creationId xmlns:a16="http://schemas.microsoft.com/office/drawing/2014/main" id="{EB85287B-9593-ED42-AC36-810D13374E9E}"/>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639808" y="4025717"/>
              <a:ext cx="915076" cy="915076"/>
            </a:xfrm>
            <a:prstGeom prst="rect">
              <a:avLst/>
            </a:prstGeom>
          </p:spPr>
        </p:pic>
        <p:pic>
          <p:nvPicPr>
            <p:cNvPr id="39" name="Graphic 38">
              <a:extLst>
                <a:ext uri="{FF2B5EF4-FFF2-40B4-BE49-F238E27FC236}">
                  <a16:creationId xmlns:a16="http://schemas.microsoft.com/office/drawing/2014/main" id="{6D8E7509-DC90-E749-9633-FC73D18AC55A}"/>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174780" y="2589730"/>
              <a:ext cx="1047370" cy="1047370"/>
            </a:xfrm>
            <a:prstGeom prst="rect">
              <a:avLst/>
            </a:prstGeom>
          </p:spPr>
        </p:pic>
        <p:pic>
          <p:nvPicPr>
            <p:cNvPr id="40" name="Graphic 39">
              <a:extLst>
                <a:ext uri="{FF2B5EF4-FFF2-40B4-BE49-F238E27FC236}">
                  <a16:creationId xmlns:a16="http://schemas.microsoft.com/office/drawing/2014/main" id="{8CED6804-8C94-6B4B-95AE-9130305AA96E}"/>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83767" y="2722024"/>
              <a:ext cx="915076" cy="915076"/>
            </a:xfrm>
            <a:prstGeom prst="rect">
              <a:avLst/>
            </a:prstGeom>
          </p:spPr>
        </p:pic>
        <p:pic>
          <p:nvPicPr>
            <p:cNvPr id="41" name="Graphic 40">
              <a:extLst>
                <a:ext uri="{FF2B5EF4-FFF2-40B4-BE49-F238E27FC236}">
                  <a16:creationId xmlns:a16="http://schemas.microsoft.com/office/drawing/2014/main" id="{A9FBF192-0141-BD4A-9E84-486B64B56E22}"/>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767457" y="4025717"/>
              <a:ext cx="1022249" cy="915076"/>
            </a:xfrm>
            <a:prstGeom prst="rect">
              <a:avLst/>
            </a:prstGeom>
          </p:spPr>
        </p:pic>
        <p:pic>
          <p:nvPicPr>
            <p:cNvPr id="42" name="Graphic 41">
              <a:extLst>
                <a:ext uri="{FF2B5EF4-FFF2-40B4-BE49-F238E27FC236}">
                  <a16:creationId xmlns:a16="http://schemas.microsoft.com/office/drawing/2014/main" id="{726EF16B-3B57-5444-A9F6-EFC2BE2CE01A}"/>
                </a:ext>
              </a:extLst>
            </p:cNvPr>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2079926" y="4114567"/>
              <a:ext cx="1234987" cy="826224"/>
            </a:xfrm>
            <a:prstGeom prst="rect">
              <a:avLst/>
            </a:prstGeom>
          </p:spPr>
        </p:pic>
        <p:pic>
          <p:nvPicPr>
            <p:cNvPr id="43" name="Graphic 42">
              <a:extLst>
                <a:ext uri="{FF2B5EF4-FFF2-40B4-BE49-F238E27FC236}">
                  <a16:creationId xmlns:a16="http://schemas.microsoft.com/office/drawing/2014/main" id="{A6F2B400-BB8D-1044-A7D4-5B9F8AE27E1E}"/>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3641335" y="2615470"/>
              <a:ext cx="900340" cy="1030117"/>
            </a:xfrm>
            <a:prstGeom prst="rect">
              <a:avLst/>
            </a:prstGeom>
          </p:spPr>
        </p:pic>
        <p:pic>
          <p:nvPicPr>
            <p:cNvPr id="44" name="Graphic 43">
              <a:extLst>
                <a:ext uri="{FF2B5EF4-FFF2-40B4-BE49-F238E27FC236}">
                  <a16:creationId xmlns:a16="http://schemas.microsoft.com/office/drawing/2014/main" id="{48FDBA7F-DFD3-C342-AABA-B053FB2BCF3D}"/>
                </a:ext>
              </a:extLst>
            </p:cNvPr>
            <p:cNvPicPr>
              <a:picLocks noChangeAspect="1"/>
            </p:cNvPicPr>
            <p:nvPr/>
          </p:nvPicPr>
          <p:blipFill>
            <a:blip r:embed="rId14" cstate="email">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3623190" y="1190285"/>
              <a:ext cx="1044341" cy="912700"/>
            </a:xfrm>
            <a:prstGeom prst="rect">
              <a:avLst/>
            </a:prstGeom>
          </p:spPr>
        </p:pic>
        <p:pic>
          <p:nvPicPr>
            <p:cNvPr id="45" name="Graphic 44">
              <a:extLst>
                <a:ext uri="{FF2B5EF4-FFF2-40B4-BE49-F238E27FC236}">
                  <a16:creationId xmlns:a16="http://schemas.microsoft.com/office/drawing/2014/main" id="{AE382AC7-4A8A-8141-9F67-5B06D5AF8506}"/>
                </a:ext>
              </a:extLst>
            </p:cNvPr>
            <p:cNvPicPr>
              <a:picLocks noChangeAspect="1"/>
            </p:cNvPicPr>
            <p:nvPr/>
          </p:nvPicPr>
          <p:blipFill>
            <a:blip r:embed="rId16" cstate="email">
              <a:extLst>
                <a:ext uri="{28A0092B-C50C-407E-A947-70E740481C1C}">
                  <a14:useLocalDpi xmlns:a14="http://schemas.microsoft.com/office/drawing/2010/main"/>
                </a:ext>
                <a:ext uri="{96DAC541-7B7A-43D3-8B79-37D633B846F1}">
                  <asvg:svgBlip xmlns:asvg="http://schemas.microsoft.com/office/drawing/2016/SVG/main" r:embed="rId17"/>
                </a:ext>
              </a:extLst>
            </a:blip>
            <a:stretch>
              <a:fillRect/>
            </a:stretch>
          </p:blipFill>
          <p:spPr>
            <a:xfrm>
              <a:off x="2274702" y="1216192"/>
              <a:ext cx="915075" cy="915075"/>
            </a:xfrm>
            <a:prstGeom prst="rect">
              <a:avLst/>
            </a:prstGeom>
          </p:spPr>
        </p:pic>
        <p:pic>
          <p:nvPicPr>
            <p:cNvPr id="46" name="Graphic 45">
              <a:extLst>
                <a:ext uri="{FF2B5EF4-FFF2-40B4-BE49-F238E27FC236}">
                  <a16:creationId xmlns:a16="http://schemas.microsoft.com/office/drawing/2014/main" id="{8F00F235-90C1-4348-B43F-46B54F2B5233}"/>
                </a:ext>
              </a:extLst>
            </p:cNvPr>
            <p:cNvPicPr>
              <a:picLocks noChangeAspect="1"/>
            </p:cNvPicPr>
            <p:nvPr/>
          </p:nvPicPr>
          <p:blipFill>
            <a:blip r:embed="rId18" cstate="email">
              <a:extLst>
                <a:ext uri="{28A0092B-C50C-407E-A947-70E740481C1C}">
                  <a14:useLocalDpi xmlns:a14="http://schemas.microsoft.com/office/drawing/2010/main"/>
                </a:ext>
                <a:ext uri="{96DAC541-7B7A-43D3-8B79-37D633B846F1}">
                  <asvg:svgBlip xmlns:asvg="http://schemas.microsoft.com/office/drawing/2016/SVG/main" r:embed="rId19"/>
                </a:ext>
              </a:extLst>
            </a:blip>
            <a:stretch>
              <a:fillRect/>
            </a:stretch>
          </p:blipFill>
          <p:spPr>
            <a:xfrm>
              <a:off x="883767" y="1203091"/>
              <a:ext cx="904991" cy="937603"/>
            </a:xfrm>
            <a:prstGeom prst="rect">
              <a:avLst/>
            </a:prstGeom>
          </p:spPr>
        </p:pic>
      </p:grpSp>
    </p:spTree>
    <p:extLst>
      <p:ext uri="{BB962C8B-B14F-4D97-AF65-F5344CB8AC3E}">
        <p14:creationId xmlns:p14="http://schemas.microsoft.com/office/powerpoint/2010/main" val="2155714405"/>
      </p:ext>
    </p:extLst>
  </p:cSld>
  <p:clrMapOvr>
    <a:masterClrMapping/>
  </p:clrMapOvr>
  <p:transition>
    <p:fade/>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69ED499-CA3A-AF4E-8CF2-1B9CA3903D94}"/>
              </a:ext>
            </a:extLst>
          </p:cNvPr>
          <p:cNvSpPr>
            <a:spLocks noGrp="1"/>
          </p:cNvSpPr>
          <p:nvPr>
            <p:ph type="sldNum" sz="quarter" idx="10"/>
          </p:nvPr>
        </p:nvSpPr>
        <p:spPr/>
        <p:txBody>
          <a:bodyPr/>
          <a:lstStyle>
            <a:lvl1pPr>
              <a:defRPr b="0" i="0">
                <a:latin typeface="Palatino Linotype" panose="02040502050505030304" pitchFamily="18" charset="0"/>
              </a:defRPr>
            </a:lvl1pPr>
          </a:lstStyle>
          <a:p>
            <a:fld id="{7691CCDB-B024-8747-B233-CAD1CBC7A901}" type="slidenum">
              <a:rPr lang="en-US" smtClean="0"/>
              <a:pPr/>
              <a:t>‹#›</a:t>
            </a:fld>
            <a:endParaRPr lang="en-US" dirty="0"/>
          </a:p>
        </p:txBody>
      </p:sp>
      <p:sp>
        <p:nvSpPr>
          <p:cNvPr id="4" name="Footer Placeholder 3">
            <a:extLst>
              <a:ext uri="{FF2B5EF4-FFF2-40B4-BE49-F238E27FC236}">
                <a16:creationId xmlns:a16="http://schemas.microsoft.com/office/drawing/2014/main" id="{85484806-7E81-5E43-911C-AC2B6D039613}"/>
              </a:ext>
            </a:extLst>
          </p:cNvPr>
          <p:cNvSpPr>
            <a:spLocks noGrp="1"/>
          </p:cNvSpPr>
          <p:nvPr>
            <p:ph type="ftr" sz="quarter" idx="11"/>
          </p:nvPr>
        </p:nvSpPr>
        <p:spPr/>
        <p:txBody>
          <a:bodyPr/>
          <a:lstStyle>
            <a:lvl1pPr>
              <a:defRPr b="0" i="0">
                <a:latin typeface="Palatino Linotype" panose="02040502050505030304" pitchFamily="18" charset="0"/>
              </a:defRPr>
            </a:lvl1pPr>
          </a:lstStyle>
          <a:p>
            <a:r>
              <a:rPr lang="en-US"/>
              <a:t>©2022 Girl Scouts of the USA. All Rights Reserved.  Not for public distribution.</a:t>
            </a:r>
            <a:endParaRPr lang="en-US" dirty="0"/>
          </a:p>
        </p:txBody>
      </p:sp>
      <p:sp>
        <p:nvSpPr>
          <p:cNvPr id="21" name="Text Placeholder 2">
            <a:extLst>
              <a:ext uri="{FF2B5EF4-FFF2-40B4-BE49-F238E27FC236}">
                <a16:creationId xmlns:a16="http://schemas.microsoft.com/office/drawing/2014/main" id="{C62AF781-8C78-554F-9924-92E24CD95BA2}"/>
              </a:ext>
            </a:extLst>
          </p:cNvPr>
          <p:cNvSpPr txBox="1">
            <a:spLocks/>
          </p:cNvSpPr>
          <p:nvPr userDrawn="1"/>
        </p:nvSpPr>
        <p:spPr>
          <a:xfrm>
            <a:off x="2849794" y="560075"/>
            <a:ext cx="3444411" cy="257175"/>
          </a:xfrm>
          <a:prstGeom prst="rect">
            <a:avLst/>
          </a:prstGeom>
        </p:spPr>
        <p:txBody>
          <a:bodyPr vert="horz" lIns="91440" tIns="45720" rIns="91440" bIns="45720" rtlCol="0" anchor="b">
            <a:noAutofit/>
          </a:bodyPr>
          <a:lstStyle>
            <a:lvl1pPr marL="0" indent="0" algn="l" defTabSz="685783" rtl="0" eaLnBrk="1" latinLnBrk="0" hangingPunct="1">
              <a:lnSpc>
                <a:spcPct val="100000"/>
              </a:lnSpc>
              <a:spcBef>
                <a:spcPts val="750"/>
              </a:spcBef>
              <a:buFont typeface="Arial" panose="020B0604020202020204" pitchFamily="34" charset="0"/>
              <a:buNone/>
              <a:defRPr sz="1000" b="0" i="0" kern="1200">
                <a:solidFill>
                  <a:schemeClr val="tx1"/>
                </a:solidFill>
                <a:latin typeface="Girl Scout Display Light" panose="02020003000000000000" pitchFamily="18" charset="0"/>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350" b="0" i="0" kern="1200">
                <a:solidFill>
                  <a:schemeClr val="tx1"/>
                </a:solidFill>
                <a:latin typeface="Girl Scout Display Light" panose="02020003000000000000" pitchFamily="18" charset="0"/>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200" b="0" i="0" kern="1200">
                <a:solidFill>
                  <a:schemeClr val="tx1"/>
                </a:solidFill>
                <a:latin typeface="Girl Scout Display Light" panose="02020003000000000000" pitchFamily="18" charset="0"/>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Display Light" panose="02020003000000000000" pitchFamily="18" charset="0"/>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Display Light" panose="02020003000000000000" pitchFamily="18" charset="0"/>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US" b="0" i="0" dirty="0">
                <a:solidFill>
                  <a:schemeClr val="bg2"/>
                </a:solidFill>
                <a:latin typeface="Palatino Linotype" panose="02040502050505030304" pitchFamily="18" charset="0"/>
              </a:rPr>
              <a:t>Dotted lines represent proper frame proportions only</a:t>
            </a:r>
          </a:p>
        </p:txBody>
      </p:sp>
      <p:grpSp>
        <p:nvGrpSpPr>
          <p:cNvPr id="22" name="Group 21">
            <a:extLst>
              <a:ext uri="{FF2B5EF4-FFF2-40B4-BE49-F238E27FC236}">
                <a16:creationId xmlns:a16="http://schemas.microsoft.com/office/drawing/2014/main" id="{26D26665-DAEE-EF45-B698-065A7E02DFA8}"/>
              </a:ext>
            </a:extLst>
          </p:cNvPr>
          <p:cNvGrpSpPr/>
          <p:nvPr userDrawn="1"/>
        </p:nvGrpSpPr>
        <p:grpSpPr>
          <a:xfrm>
            <a:off x="1431798" y="880294"/>
            <a:ext cx="6432804" cy="3606281"/>
            <a:chOff x="1209655" y="590993"/>
            <a:chExt cx="6972811" cy="3909013"/>
          </a:xfrm>
          <a:noFill/>
        </p:grpSpPr>
        <p:sp>
          <p:nvSpPr>
            <p:cNvPr id="23" name="Freeform 22">
              <a:extLst>
                <a:ext uri="{FF2B5EF4-FFF2-40B4-BE49-F238E27FC236}">
                  <a16:creationId xmlns:a16="http://schemas.microsoft.com/office/drawing/2014/main" id="{C0392C95-F48A-7C4D-BC7B-9A525A61680A}"/>
                </a:ext>
              </a:extLst>
            </p:cNvPr>
            <p:cNvSpPr>
              <a:spLocks noChangeAspect="1"/>
            </p:cNvSpPr>
            <p:nvPr/>
          </p:nvSpPr>
          <p:spPr>
            <a:xfrm>
              <a:off x="5535838" y="590993"/>
              <a:ext cx="1201459" cy="120145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914307 w 1828800"/>
                <a:gd name="connsiteY5" fmla="*/ 142441 h 1828800"/>
                <a:gd name="connsiteX6" fmla="*/ 146993 w 1828800"/>
                <a:gd name="connsiteY6" fmla="*/ 817369 h 1828800"/>
                <a:gd name="connsiteX7" fmla="*/ 147180 w 1828800"/>
                <a:gd name="connsiteY7" fmla="*/ 1645435 h 1828800"/>
                <a:gd name="connsiteX8" fmla="*/ 193627 w 1828800"/>
                <a:gd name="connsiteY8" fmla="*/ 1686360 h 1828800"/>
                <a:gd name="connsiteX9" fmla="*/ 1635174 w 1828800"/>
                <a:gd name="connsiteY9" fmla="*/ 1686360 h 1828800"/>
                <a:gd name="connsiteX10" fmla="*/ 1681621 w 1828800"/>
                <a:gd name="connsiteY10" fmla="*/ 1645435 h 1828800"/>
                <a:gd name="connsiteX11" fmla="*/ 1681621 w 1828800"/>
                <a:gd name="connsiteY11" fmla="*/ 817369 h 1828800"/>
                <a:gd name="connsiteX12" fmla="*/ 1681808 w 1828800"/>
                <a:gd name="connsiteY12" fmla="*/ 817369 h 1828800"/>
                <a:gd name="connsiteX13" fmla="*/ 914307 w 1828800"/>
                <a:gd name="connsiteY13" fmla="*/ 142441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28800" h="1828800">
                  <a:moveTo>
                    <a:pt x="0" y="0"/>
                  </a:moveTo>
                  <a:lnTo>
                    <a:pt x="1828800" y="0"/>
                  </a:lnTo>
                  <a:lnTo>
                    <a:pt x="1828800" y="1828800"/>
                  </a:lnTo>
                  <a:lnTo>
                    <a:pt x="0" y="1828800"/>
                  </a:lnTo>
                  <a:lnTo>
                    <a:pt x="0" y="0"/>
                  </a:lnTo>
                  <a:close/>
                  <a:moveTo>
                    <a:pt x="914307" y="142441"/>
                  </a:moveTo>
                  <a:cubicBezTo>
                    <a:pt x="490477" y="142441"/>
                    <a:pt x="146993" y="444591"/>
                    <a:pt x="146993" y="817369"/>
                  </a:cubicBezTo>
                  <a:lnTo>
                    <a:pt x="147180" y="1645435"/>
                  </a:lnTo>
                  <a:cubicBezTo>
                    <a:pt x="147180" y="1668043"/>
                    <a:pt x="167969" y="1686360"/>
                    <a:pt x="193627" y="1686360"/>
                  </a:cubicBezTo>
                  <a:lnTo>
                    <a:pt x="1635174" y="1686360"/>
                  </a:lnTo>
                  <a:cubicBezTo>
                    <a:pt x="1660832" y="1686360"/>
                    <a:pt x="1681621" y="1668043"/>
                    <a:pt x="1681621" y="1645435"/>
                  </a:cubicBezTo>
                  <a:lnTo>
                    <a:pt x="1681621" y="817369"/>
                  </a:lnTo>
                  <a:lnTo>
                    <a:pt x="1681808" y="817369"/>
                  </a:lnTo>
                  <a:cubicBezTo>
                    <a:pt x="1681808" y="444591"/>
                    <a:pt x="1338137" y="142441"/>
                    <a:pt x="914307" y="142441"/>
                  </a:cubicBezTo>
                  <a:close/>
                </a:path>
              </a:pathLst>
            </a:custGeom>
            <a:grpFill/>
            <a:ln w="6350">
              <a:solidFill>
                <a:schemeClr val="bg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solidFill>
                  <a:schemeClr val="bg1"/>
                </a:solidFill>
                <a:latin typeface="Palatino Linotype" panose="02040502050505030304" pitchFamily="18" charset="0"/>
              </a:endParaRPr>
            </a:p>
          </p:txBody>
        </p:sp>
        <p:sp>
          <p:nvSpPr>
            <p:cNvPr id="24" name="Freeform 23">
              <a:extLst>
                <a:ext uri="{FF2B5EF4-FFF2-40B4-BE49-F238E27FC236}">
                  <a16:creationId xmlns:a16="http://schemas.microsoft.com/office/drawing/2014/main" id="{B092C72A-669E-1247-B236-A379C3DCD50C}"/>
                </a:ext>
              </a:extLst>
            </p:cNvPr>
            <p:cNvSpPr>
              <a:spLocks noChangeAspect="1"/>
            </p:cNvSpPr>
            <p:nvPr/>
          </p:nvSpPr>
          <p:spPr>
            <a:xfrm>
              <a:off x="2651716" y="590993"/>
              <a:ext cx="1201459" cy="120145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184008 w 1828800"/>
                <a:gd name="connsiteY5" fmla="*/ 137160 h 1828800"/>
                <a:gd name="connsiteX6" fmla="*/ 137160 w 1828800"/>
                <a:gd name="connsiteY6" fmla="*/ 174613 h 1828800"/>
                <a:gd name="connsiteX7" fmla="*/ 137160 w 1828800"/>
                <a:gd name="connsiteY7" fmla="*/ 1654353 h 1828800"/>
                <a:gd name="connsiteX8" fmla="*/ 184008 w 1828800"/>
                <a:gd name="connsiteY8" fmla="*/ 1691642 h 1828800"/>
                <a:gd name="connsiteX9" fmla="*/ 1644795 w 1828800"/>
                <a:gd name="connsiteY9" fmla="*/ 1691642 h 1828800"/>
                <a:gd name="connsiteX10" fmla="*/ 1691642 w 1828800"/>
                <a:gd name="connsiteY10" fmla="*/ 1654187 h 1828800"/>
                <a:gd name="connsiteX11" fmla="*/ 1691642 w 1828800"/>
                <a:gd name="connsiteY11" fmla="*/ 174613 h 1828800"/>
                <a:gd name="connsiteX12" fmla="*/ 1644795 w 1828800"/>
                <a:gd name="connsiteY12" fmla="*/ 137160 h 1828800"/>
                <a:gd name="connsiteX13" fmla="*/ 184008 w 1828800"/>
                <a:gd name="connsiteY13" fmla="*/ 137160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28800" h="1828800">
                  <a:moveTo>
                    <a:pt x="0" y="0"/>
                  </a:moveTo>
                  <a:lnTo>
                    <a:pt x="1828800" y="0"/>
                  </a:lnTo>
                  <a:lnTo>
                    <a:pt x="1828800" y="1828800"/>
                  </a:lnTo>
                  <a:lnTo>
                    <a:pt x="0" y="1828800"/>
                  </a:lnTo>
                  <a:lnTo>
                    <a:pt x="0" y="0"/>
                  </a:lnTo>
                  <a:close/>
                  <a:moveTo>
                    <a:pt x="184008" y="137160"/>
                  </a:moveTo>
                  <a:cubicBezTo>
                    <a:pt x="158097" y="137160"/>
                    <a:pt x="137160" y="153898"/>
                    <a:pt x="137160" y="174613"/>
                  </a:cubicBezTo>
                  <a:lnTo>
                    <a:pt x="137160" y="1654353"/>
                  </a:lnTo>
                  <a:cubicBezTo>
                    <a:pt x="137160" y="1674904"/>
                    <a:pt x="158097" y="1691642"/>
                    <a:pt x="184008" y="1691642"/>
                  </a:cubicBezTo>
                  <a:lnTo>
                    <a:pt x="1644795" y="1691642"/>
                  </a:lnTo>
                  <a:cubicBezTo>
                    <a:pt x="1670705" y="1691642"/>
                    <a:pt x="1691642" y="1674904"/>
                    <a:pt x="1691642" y="1654187"/>
                  </a:cubicBezTo>
                  <a:lnTo>
                    <a:pt x="1691642" y="174613"/>
                  </a:lnTo>
                  <a:cubicBezTo>
                    <a:pt x="1691642" y="153898"/>
                    <a:pt x="1670705" y="137160"/>
                    <a:pt x="1644795" y="137160"/>
                  </a:cubicBezTo>
                  <a:lnTo>
                    <a:pt x="184008" y="137160"/>
                  </a:lnTo>
                  <a:close/>
                </a:path>
              </a:pathLst>
            </a:custGeom>
            <a:grpFill/>
            <a:ln w="6350" cap="flat">
              <a:solidFill>
                <a:schemeClr val="bg2"/>
              </a:solidFill>
              <a:prstDash val="sysDot"/>
              <a:miter/>
            </a:ln>
          </p:spPr>
          <p:txBody>
            <a:bodyPr rtlCol="0" anchor="ctr"/>
            <a:lstStyle/>
            <a:p>
              <a:endParaRPr lang="en-US" b="0" i="0" dirty="0">
                <a:latin typeface="Palatino Linotype" panose="02040502050505030304" pitchFamily="18" charset="0"/>
              </a:endParaRPr>
            </a:p>
          </p:txBody>
        </p:sp>
        <p:sp>
          <p:nvSpPr>
            <p:cNvPr id="25" name="Freeform 24">
              <a:extLst>
                <a:ext uri="{FF2B5EF4-FFF2-40B4-BE49-F238E27FC236}">
                  <a16:creationId xmlns:a16="http://schemas.microsoft.com/office/drawing/2014/main" id="{56B13961-28C5-874B-B11B-C4C8034CAAE9}"/>
                </a:ext>
              </a:extLst>
            </p:cNvPr>
            <p:cNvSpPr>
              <a:spLocks noChangeAspect="1"/>
            </p:cNvSpPr>
            <p:nvPr/>
          </p:nvSpPr>
          <p:spPr>
            <a:xfrm>
              <a:off x="4093777" y="590993"/>
              <a:ext cx="1201459" cy="120145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179912 w 1828800"/>
                <a:gd name="connsiteY5" fmla="*/ 137157 h 1828800"/>
                <a:gd name="connsiteX6" fmla="*/ 136982 w 1828800"/>
                <a:gd name="connsiteY6" fmla="*/ 171608 h 1828800"/>
                <a:gd name="connsiteX7" fmla="*/ 136982 w 1828800"/>
                <a:gd name="connsiteY7" fmla="*/ 1230652 h 1828800"/>
                <a:gd name="connsiteX8" fmla="*/ 154783 w 1828800"/>
                <a:gd name="connsiteY8" fmla="*/ 1258629 h 1828800"/>
                <a:gd name="connsiteX9" fmla="*/ 889177 w 1828800"/>
                <a:gd name="connsiteY9" fmla="*/ 1685096 h 1828800"/>
                <a:gd name="connsiteX10" fmla="*/ 939433 w 1828800"/>
                <a:gd name="connsiteY10" fmla="*/ 1685096 h 1828800"/>
                <a:gd name="connsiteX11" fmla="*/ 1673827 w 1828800"/>
                <a:gd name="connsiteY11" fmla="*/ 1258629 h 1828800"/>
                <a:gd name="connsiteX12" fmla="*/ 1691628 w 1828800"/>
                <a:gd name="connsiteY12" fmla="*/ 1230652 h 1828800"/>
                <a:gd name="connsiteX13" fmla="*/ 1691628 w 1828800"/>
                <a:gd name="connsiteY13" fmla="*/ 171608 h 1828800"/>
                <a:gd name="connsiteX14" fmla="*/ 1648699 w 1828800"/>
                <a:gd name="connsiteY14" fmla="*/ 137157 h 1828800"/>
                <a:gd name="connsiteX15" fmla="*/ 179912 w 1828800"/>
                <a:gd name="connsiteY15" fmla="*/ 137157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28800" h="1828800">
                  <a:moveTo>
                    <a:pt x="0" y="0"/>
                  </a:moveTo>
                  <a:lnTo>
                    <a:pt x="1828800" y="0"/>
                  </a:lnTo>
                  <a:lnTo>
                    <a:pt x="1828800" y="1828800"/>
                  </a:lnTo>
                  <a:lnTo>
                    <a:pt x="0" y="1828800"/>
                  </a:lnTo>
                  <a:lnTo>
                    <a:pt x="0" y="0"/>
                  </a:lnTo>
                  <a:close/>
                  <a:moveTo>
                    <a:pt x="179912" y="137157"/>
                  </a:moveTo>
                  <a:cubicBezTo>
                    <a:pt x="156238" y="137166"/>
                    <a:pt x="137039" y="152574"/>
                    <a:pt x="136982" y="171608"/>
                  </a:cubicBezTo>
                  <a:lnTo>
                    <a:pt x="136982" y="1230652"/>
                  </a:lnTo>
                  <a:cubicBezTo>
                    <a:pt x="136983" y="1241735"/>
                    <a:pt x="143605" y="1252143"/>
                    <a:pt x="154783" y="1258629"/>
                  </a:cubicBezTo>
                  <a:lnTo>
                    <a:pt x="889177" y="1685096"/>
                  </a:lnTo>
                  <a:cubicBezTo>
                    <a:pt x="904175" y="1693815"/>
                    <a:pt x="924435" y="1693815"/>
                    <a:pt x="939433" y="1685096"/>
                  </a:cubicBezTo>
                  <a:lnTo>
                    <a:pt x="1673827" y="1258629"/>
                  </a:lnTo>
                  <a:cubicBezTo>
                    <a:pt x="1685004" y="1252143"/>
                    <a:pt x="1691628" y="1241735"/>
                    <a:pt x="1691628" y="1230652"/>
                  </a:cubicBezTo>
                  <a:lnTo>
                    <a:pt x="1691628" y="171608"/>
                  </a:lnTo>
                  <a:cubicBezTo>
                    <a:pt x="1691570" y="152574"/>
                    <a:pt x="1672372" y="137166"/>
                    <a:pt x="1648699" y="137157"/>
                  </a:cubicBezTo>
                  <a:lnTo>
                    <a:pt x="179912" y="137157"/>
                  </a:lnTo>
                  <a:close/>
                </a:path>
              </a:pathLst>
            </a:custGeom>
            <a:grpFill/>
            <a:ln w="6350" cap="flat">
              <a:solidFill>
                <a:schemeClr val="bg2"/>
              </a:solidFill>
              <a:prstDash val="sysDot"/>
              <a:miter/>
            </a:ln>
          </p:spPr>
          <p:txBody>
            <a:bodyPr rtlCol="0" anchor="ctr"/>
            <a:lstStyle/>
            <a:p>
              <a:endParaRPr lang="en-US" b="0" i="0" dirty="0">
                <a:latin typeface="Palatino Linotype" panose="02040502050505030304" pitchFamily="18" charset="0"/>
              </a:endParaRPr>
            </a:p>
          </p:txBody>
        </p:sp>
        <p:sp>
          <p:nvSpPr>
            <p:cNvPr id="26" name="Freeform 25">
              <a:extLst>
                <a:ext uri="{FF2B5EF4-FFF2-40B4-BE49-F238E27FC236}">
                  <a16:creationId xmlns:a16="http://schemas.microsoft.com/office/drawing/2014/main" id="{A89E3158-9E7B-2C40-BED3-6BD3960D3BA5}"/>
                </a:ext>
              </a:extLst>
            </p:cNvPr>
            <p:cNvSpPr>
              <a:spLocks noChangeAspect="1"/>
            </p:cNvSpPr>
            <p:nvPr/>
          </p:nvSpPr>
          <p:spPr>
            <a:xfrm>
              <a:off x="6977900" y="590993"/>
              <a:ext cx="1201459" cy="120145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923243 w 1828800"/>
                <a:gd name="connsiteY5" fmla="*/ 141648 h 1828800"/>
                <a:gd name="connsiteX6" fmla="*/ 904685 w 1828800"/>
                <a:gd name="connsiteY6" fmla="*/ 144921 h 1828800"/>
                <a:gd name="connsiteX7" fmla="*/ 898828 w 1828800"/>
                <a:gd name="connsiteY7" fmla="*/ 149064 h 1828800"/>
                <a:gd name="connsiteX8" fmla="*/ 145468 w 1828800"/>
                <a:gd name="connsiteY8" fmla="*/ 904594 h 1828800"/>
                <a:gd name="connsiteX9" fmla="*/ 145468 w 1828800"/>
                <a:gd name="connsiteY9" fmla="*/ 927132 h 1828800"/>
                <a:gd name="connsiteX10" fmla="*/ 898828 w 1828800"/>
                <a:gd name="connsiteY10" fmla="*/ 1679845 h 1828800"/>
                <a:gd name="connsiteX11" fmla="*/ 933972 w 1828800"/>
                <a:gd name="connsiteY11" fmla="*/ 1683823 h 1828800"/>
                <a:gd name="connsiteX12" fmla="*/ 939379 w 1828800"/>
                <a:gd name="connsiteY12" fmla="*/ 1679845 h 1828800"/>
                <a:gd name="connsiteX13" fmla="*/ 1683502 w 1828800"/>
                <a:gd name="connsiteY13" fmla="*/ 925641 h 1828800"/>
                <a:gd name="connsiteX14" fmla="*/ 1683502 w 1828800"/>
                <a:gd name="connsiteY14" fmla="*/ 903268 h 1828800"/>
                <a:gd name="connsiteX15" fmla="*/ 939605 w 1828800"/>
                <a:gd name="connsiteY15" fmla="*/ 149064 h 1828800"/>
                <a:gd name="connsiteX16" fmla="*/ 923243 w 1828800"/>
                <a:gd name="connsiteY16" fmla="*/ 141648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28800" h="1828800">
                  <a:moveTo>
                    <a:pt x="0" y="0"/>
                  </a:moveTo>
                  <a:lnTo>
                    <a:pt x="1828800" y="0"/>
                  </a:lnTo>
                  <a:lnTo>
                    <a:pt x="1828800" y="1828800"/>
                  </a:lnTo>
                  <a:lnTo>
                    <a:pt x="0" y="1828800"/>
                  </a:lnTo>
                  <a:lnTo>
                    <a:pt x="0" y="0"/>
                  </a:lnTo>
                  <a:close/>
                  <a:moveTo>
                    <a:pt x="923243" y="141648"/>
                  </a:moveTo>
                  <a:cubicBezTo>
                    <a:pt x="916907" y="140902"/>
                    <a:pt x="910205" y="141938"/>
                    <a:pt x="904685" y="144921"/>
                  </a:cubicBezTo>
                  <a:cubicBezTo>
                    <a:pt x="902432" y="146081"/>
                    <a:pt x="900630" y="147572"/>
                    <a:pt x="898828" y="149064"/>
                  </a:cubicBezTo>
                  <a:lnTo>
                    <a:pt x="145468" y="904594"/>
                  </a:lnTo>
                  <a:cubicBezTo>
                    <a:pt x="138709" y="911389"/>
                    <a:pt x="138709" y="920503"/>
                    <a:pt x="145468" y="927132"/>
                  </a:cubicBezTo>
                  <a:lnTo>
                    <a:pt x="898828" y="1679845"/>
                  </a:lnTo>
                  <a:cubicBezTo>
                    <a:pt x="906938" y="1688132"/>
                    <a:pt x="922708" y="1689789"/>
                    <a:pt x="933972" y="1683823"/>
                  </a:cubicBezTo>
                  <a:cubicBezTo>
                    <a:pt x="936000" y="1682663"/>
                    <a:pt x="937802" y="1681337"/>
                    <a:pt x="939379" y="1679845"/>
                  </a:cubicBezTo>
                  <a:lnTo>
                    <a:pt x="1683502" y="925641"/>
                  </a:lnTo>
                  <a:cubicBezTo>
                    <a:pt x="1690035" y="919012"/>
                    <a:pt x="1690035" y="909897"/>
                    <a:pt x="1683502" y="903268"/>
                  </a:cubicBezTo>
                  <a:lnTo>
                    <a:pt x="939605" y="149064"/>
                  </a:lnTo>
                  <a:cubicBezTo>
                    <a:pt x="935550" y="144921"/>
                    <a:pt x="929579" y="142394"/>
                    <a:pt x="923243" y="141648"/>
                  </a:cubicBezTo>
                  <a:close/>
                </a:path>
              </a:pathLst>
            </a:custGeom>
            <a:grpFill/>
            <a:ln w="6350" cap="flat">
              <a:solidFill>
                <a:schemeClr val="bg2"/>
              </a:solidFill>
              <a:prstDash val="sysDot"/>
              <a:miter/>
            </a:ln>
          </p:spPr>
          <p:txBody>
            <a:bodyPr rtlCol="0" anchor="ctr"/>
            <a:lstStyle/>
            <a:p>
              <a:endParaRPr lang="en-US" b="0" i="0" dirty="0">
                <a:latin typeface="Palatino Linotype" panose="02040502050505030304" pitchFamily="18" charset="0"/>
              </a:endParaRPr>
            </a:p>
          </p:txBody>
        </p:sp>
        <p:sp>
          <p:nvSpPr>
            <p:cNvPr id="27" name="Freeform 26">
              <a:extLst>
                <a:ext uri="{FF2B5EF4-FFF2-40B4-BE49-F238E27FC236}">
                  <a16:creationId xmlns:a16="http://schemas.microsoft.com/office/drawing/2014/main" id="{FA6DE15D-8C8D-1546-B646-75160D6475B8}"/>
                </a:ext>
              </a:extLst>
            </p:cNvPr>
            <p:cNvSpPr>
              <a:spLocks noChangeAspect="1"/>
            </p:cNvSpPr>
            <p:nvPr/>
          </p:nvSpPr>
          <p:spPr>
            <a:xfrm>
              <a:off x="6965483" y="3295052"/>
              <a:ext cx="1201459" cy="120145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744857 w 1828800"/>
                <a:gd name="connsiteY5" fmla="*/ 137316 h 1828800"/>
                <a:gd name="connsiteX6" fmla="*/ 674238 w 1828800"/>
                <a:gd name="connsiteY6" fmla="*/ 147518 h 1828800"/>
                <a:gd name="connsiteX7" fmla="*/ 535267 w 1828800"/>
                <a:gd name="connsiteY7" fmla="*/ 372981 h 1828800"/>
                <a:gd name="connsiteX8" fmla="*/ 285618 w 1828800"/>
                <a:gd name="connsiteY8" fmla="*/ 440481 h 1828800"/>
                <a:gd name="connsiteX9" fmla="*/ 300930 w 1828800"/>
                <a:gd name="connsiteY9" fmla="*/ 707549 h 1828800"/>
                <a:gd name="connsiteX10" fmla="*/ 137160 w 1828800"/>
                <a:gd name="connsiteY10" fmla="*/ 914366 h 1828800"/>
                <a:gd name="connsiteX11" fmla="*/ 300930 w 1828800"/>
                <a:gd name="connsiteY11" fmla="*/ 1121183 h 1828800"/>
                <a:gd name="connsiteX12" fmla="*/ 285618 w 1828800"/>
                <a:gd name="connsiteY12" fmla="*/ 1388251 h 1828800"/>
                <a:gd name="connsiteX13" fmla="*/ 535267 w 1828800"/>
                <a:gd name="connsiteY13" fmla="*/ 1455752 h 1828800"/>
                <a:gd name="connsiteX14" fmla="*/ 674238 w 1828800"/>
                <a:gd name="connsiteY14" fmla="*/ 1681214 h 1828800"/>
                <a:gd name="connsiteX15" fmla="*/ 914400 w 1828800"/>
                <a:gd name="connsiteY15" fmla="*/ 1583674 h 1828800"/>
                <a:gd name="connsiteX16" fmla="*/ 1154562 w 1828800"/>
                <a:gd name="connsiteY16" fmla="*/ 1681214 h 1828800"/>
                <a:gd name="connsiteX17" fmla="*/ 1293534 w 1828800"/>
                <a:gd name="connsiteY17" fmla="*/ 1455752 h 1828800"/>
                <a:gd name="connsiteX18" fmla="*/ 1543182 w 1828800"/>
                <a:gd name="connsiteY18" fmla="*/ 1388251 h 1828800"/>
                <a:gd name="connsiteX19" fmla="*/ 1527871 w 1828800"/>
                <a:gd name="connsiteY19" fmla="*/ 1121183 h 1828800"/>
                <a:gd name="connsiteX20" fmla="*/ 1691640 w 1828800"/>
                <a:gd name="connsiteY20" fmla="*/ 914366 h 1828800"/>
                <a:gd name="connsiteX21" fmla="*/ 1527871 w 1828800"/>
                <a:gd name="connsiteY21" fmla="*/ 707549 h 1828800"/>
                <a:gd name="connsiteX22" fmla="*/ 1543182 w 1828800"/>
                <a:gd name="connsiteY22" fmla="*/ 440481 h 1828800"/>
                <a:gd name="connsiteX23" fmla="*/ 1293534 w 1828800"/>
                <a:gd name="connsiteY23" fmla="*/ 372981 h 1828800"/>
                <a:gd name="connsiteX24" fmla="*/ 1154562 w 1828800"/>
                <a:gd name="connsiteY24" fmla="*/ 147518 h 1828800"/>
                <a:gd name="connsiteX25" fmla="*/ 914400 w 1828800"/>
                <a:gd name="connsiteY25" fmla="*/ 245057 h 1828800"/>
                <a:gd name="connsiteX26" fmla="*/ 744857 w 1828800"/>
                <a:gd name="connsiteY26" fmla="*/ 137316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28800" h="1828800">
                  <a:moveTo>
                    <a:pt x="0" y="0"/>
                  </a:moveTo>
                  <a:lnTo>
                    <a:pt x="1828800" y="0"/>
                  </a:lnTo>
                  <a:lnTo>
                    <a:pt x="1828800" y="1828800"/>
                  </a:lnTo>
                  <a:lnTo>
                    <a:pt x="0" y="1828800"/>
                  </a:lnTo>
                  <a:lnTo>
                    <a:pt x="0" y="0"/>
                  </a:lnTo>
                  <a:close/>
                  <a:moveTo>
                    <a:pt x="744857" y="137316"/>
                  </a:moveTo>
                  <a:cubicBezTo>
                    <a:pt x="721557" y="136383"/>
                    <a:pt x="697705" y="139620"/>
                    <a:pt x="674238" y="147518"/>
                  </a:cubicBezTo>
                  <a:cubicBezTo>
                    <a:pt x="580370" y="179110"/>
                    <a:pt x="523950" y="274923"/>
                    <a:pt x="535267" y="372981"/>
                  </a:cubicBezTo>
                  <a:cubicBezTo>
                    <a:pt x="448888" y="331547"/>
                    <a:pt x="343703" y="357615"/>
                    <a:pt x="285618" y="440481"/>
                  </a:cubicBezTo>
                  <a:cubicBezTo>
                    <a:pt x="227533" y="523346"/>
                    <a:pt x="236187" y="635214"/>
                    <a:pt x="300930" y="707549"/>
                  </a:cubicBezTo>
                  <a:cubicBezTo>
                    <a:pt x="207394" y="726711"/>
                    <a:pt x="137160" y="811993"/>
                    <a:pt x="137160" y="914366"/>
                  </a:cubicBezTo>
                  <a:cubicBezTo>
                    <a:pt x="137160" y="1016739"/>
                    <a:pt x="207561" y="1102021"/>
                    <a:pt x="300930" y="1121183"/>
                  </a:cubicBezTo>
                  <a:cubicBezTo>
                    <a:pt x="236187" y="1193518"/>
                    <a:pt x="227699" y="1305386"/>
                    <a:pt x="285618" y="1388251"/>
                  </a:cubicBezTo>
                  <a:cubicBezTo>
                    <a:pt x="343703" y="1471116"/>
                    <a:pt x="448888" y="1497185"/>
                    <a:pt x="535267" y="1455752"/>
                  </a:cubicBezTo>
                  <a:cubicBezTo>
                    <a:pt x="523950" y="1553637"/>
                    <a:pt x="580370" y="1649449"/>
                    <a:pt x="674238" y="1681214"/>
                  </a:cubicBezTo>
                  <a:cubicBezTo>
                    <a:pt x="768106" y="1712979"/>
                    <a:pt x="868132" y="1669820"/>
                    <a:pt x="914400" y="1583674"/>
                  </a:cubicBezTo>
                  <a:cubicBezTo>
                    <a:pt x="960669" y="1669820"/>
                    <a:pt x="1060694" y="1712806"/>
                    <a:pt x="1154562" y="1681214"/>
                  </a:cubicBezTo>
                  <a:cubicBezTo>
                    <a:pt x="1248430" y="1649622"/>
                    <a:pt x="1304851" y="1553808"/>
                    <a:pt x="1293534" y="1455752"/>
                  </a:cubicBezTo>
                  <a:cubicBezTo>
                    <a:pt x="1379912" y="1497185"/>
                    <a:pt x="1485098" y="1471116"/>
                    <a:pt x="1543182" y="1388251"/>
                  </a:cubicBezTo>
                  <a:cubicBezTo>
                    <a:pt x="1601268" y="1305386"/>
                    <a:pt x="1592613" y="1193518"/>
                    <a:pt x="1527871" y="1121183"/>
                  </a:cubicBezTo>
                  <a:cubicBezTo>
                    <a:pt x="1621239" y="1102021"/>
                    <a:pt x="1691640" y="1016739"/>
                    <a:pt x="1691640" y="914366"/>
                  </a:cubicBezTo>
                  <a:cubicBezTo>
                    <a:pt x="1691640" y="811993"/>
                    <a:pt x="1621239" y="726711"/>
                    <a:pt x="1527871" y="707549"/>
                  </a:cubicBezTo>
                  <a:cubicBezTo>
                    <a:pt x="1592613" y="635214"/>
                    <a:pt x="1601101" y="523346"/>
                    <a:pt x="1543182" y="440481"/>
                  </a:cubicBezTo>
                  <a:cubicBezTo>
                    <a:pt x="1485098" y="357615"/>
                    <a:pt x="1379912" y="331547"/>
                    <a:pt x="1293534" y="372981"/>
                  </a:cubicBezTo>
                  <a:cubicBezTo>
                    <a:pt x="1304851" y="275096"/>
                    <a:pt x="1248430" y="179283"/>
                    <a:pt x="1154562" y="147518"/>
                  </a:cubicBezTo>
                  <a:cubicBezTo>
                    <a:pt x="1060694" y="115926"/>
                    <a:pt x="960669" y="158912"/>
                    <a:pt x="914400" y="245057"/>
                  </a:cubicBezTo>
                  <a:cubicBezTo>
                    <a:pt x="879699" y="180448"/>
                    <a:pt x="814759" y="140117"/>
                    <a:pt x="744857" y="137316"/>
                  </a:cubicBezTo>
                  <a:close/>
                </a:path>
              </a:pathLst>
            </a:custGeom>
            <a:grpFill/>
            <a:ln w="6350" cap="flat">
              <a:solidFill>
                <a:schemeClr val="bg2"/>
              </a:solidFill>
              <a:prstDash val="sysDot"/>
              <a:miter/>
            </a:ln>
          </p:spPr>
          <p:txBody>
            <a:bodyPr rtlCol="0" anchor="ctr"/>
            <a:lstStyle/>
            <a:p>
              <a:endParaRPr lang="en-US" b="0" i="0" dirty="0">
                <a:latin typeface="Palatino Linotype" panose="02040502050505030304" pitchFamily="18" charset="0"/>
              </a:endParaRPr>
            </a:p>
          </p:txBody>
        </p:sp>
        <p:sp>
          <p:nvSpPr>
            <p:cNvPr id="28" name="Freeform 27">
              <a:extLst>
                <a:ext uri="{FF2B5EF4-FFF2-40B4-BE49-F238E27FC236}">
                  <a16:creationId xmlns:a16="http://schemas.microsoft.com/office/drawing/2014/main" id="{8F763667-01BD-9E47-A8B2-BE2CBA959997}"/>
                </a:ext>
              </a:extLst>
            </p:cNvPr>
            <p:cNvSpPr>
              <a:spLocks noChangeAspect="1"/>
            </p:cNvSpPr>
            <p:nvPr/>
          </p:nvSpPr>
          <p:spPr>
            <a:xfrm>
              <a:off x="4099989" y="1953888"/>
              <a:ext cx="1201459" cy="120145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457274 w 1828800"/>
                <a:gd name="connsiteY5" fmla="*/ 142060 h 1828800"/>
                <a:gd name="connsiteX6" fmla="*/ 414261 w 1828800"/>
                <a:gd name="connsiteY6" fmla="*/ 181254 h 1828800"/>
                <a:gd name="connsiteX7" fmla="*/ 175774 w 1828800"/>
                <a:gd name="connsiteY7" fmla="*/ 413430 h 1828800"/>
                <a:gd name="connsiteX8" fmla="*/ 142060 w 1828800"/>
                <a:gd name="connsiteY8" fmla="*/ 456610 h 1828800"/>
                <a:gd name="connsiteX9" fmla="*/ 142060 w 1828800"/>
                <a:gd name="connsiteY9" fmla="*/ 1372192 h 1828800"/>
                <a:gd name="connsiteX10" fmla="*/ 175774 w 1828800"/>
                <a:gd name="connsiteY10" fmla="*/ 1415372 h 1828800"/>
                <a:gd name="connsiteX11" fmla="*/ 414261 w 1828800"/>
                <a:gd name="connsiteY11" fmla="*/ 1647547 h 1828800"/>
                <a:gd name="connsiteX12" fmla="*/ 457274 w 1828800"/>
                <a:gd name="connsiteY12" fmla="*/ 1686742 h 1828800"/>
                <a:gd name="connsiteX13" fmla="*/ 1371362 w 1828800"/>
                <a:gd name="connsiteY13" fmla="*/ 1686742 h 1828800"/>
                <a:gd name="connsiteX14" fmla="*/ 1414542 w 1828800"/>
                <a:gd name="connsiteY14" fmla="*/ 1647547 h 1828800"/>
                <a:gd name="connsiteX15" fmla="*/ 1653028 w 1828800"/>
                <a:gd name="connsiteY15" fmla="*/ 1415372 h 1828800"/>
                <a:gd name="connsiteX16" fmla="*/ 1686742 w 1828800"/>
                <a:gd name="connsiteY16" fmla="*/ 1372192 h 1828800"/>
                <a:gd name="connsiteX17" fmla="*/ 1686742 w 1828800"/>
                <a:gd name="connsiteY17" fmla="*/ 456610 h 1828800"/>
                <a:gd name="connsiteX18" fmla="*/ 1652862 w 1828800"/>
                <a:gd name="connsiteY18" fmla="*/ 413430 h 1828800"/>
                <a:gd name="connsiteX19" fmla="*/ 1414376 w 1828800"/>
                <a:gd name="connsiteY19" fmla="*/ 181254 h 1828800"/>
                <a:gd name="connsiteX20" fmla="*/ 1371196 w 1828800"/>
                <a:gd name="connsiteY20" fmla="*/ 142060 h 1828800"/>
                <a:gd name="connsiteX21" fmla="*/ 457274 w 1828800"/>
                <a:gd name="connsiteY21" fmla="*/ 142060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828800" h="1828800">
                  <a:moveTo>
                    <a:pt x="0" y="0"/>
                  </a:moveTo>
                  <a:lnTo>
                    <a:pt x="1828800" y="0"/>
                  </a:lnTo>
                  <a:lnTo>
                    <a:pt x="1828800" y="1828800"/>
                  </a:lnTo>
                  <a:lnTo>
                    <a:pt x="0" y="1828800"/>
                  </a:lnTo>
                  <a:lnTo>
                    <a:pt x="0" y="0"/>
                  </a:lnTo>
                  <a:close/>
                  <a:moveTo>
                    <a:pt x="457274" y="142060"/>
                  </a:moveTo>
                  <a:cubicBezTo>
                    <a:pt x="435020" y="142060"/>
                    <a:pt x="417084" y="159166"/>
                    <a:pt x="414261" y="181254"/>
                  </a:cubicBezTo>
                  <a:cubicBezTo>
                    <a:pt x="393335" y="343345"/>
                    <a:pt x="243866" y="397154"/>
                    <a:pt x="175774" y="413430"/>
                  </a:cubicBezTo>
                  <a:cubicBezTo>
                    <a:pt x="155845" y="418246"/>
                    <a:pt x="142060" y="436182"/>
                    <a:pt x="142060" y="456610"/>
                  </a:cubicBezTo>
                  <a:lnTo>
                    <a:pt x="142060" y="1372192"/>
                  </a:lnTo>
                  <a:cubicBezTo>
                    <a:pt x="141894" y="1392619"/>
                    <a:pt x="155845" y="1410556"/>
                    <a:pt x="175774" y="1415372"/>
                  </a:cubicBezTo>
                  <a:cubicBezTo>
                    <a:pt x="243866" y="1431647"/>
                    <a:pt x="393335" y="1485456"/>
                    <a:pt x="414261" y="1647547"/>
                  </a:cubicBezTo>
                  <a:cubicBezTo>
                    <a:pt x="417084" y="1669636"/>
                    <a:pt x="435020" y="1686742"/>
                    <a:pt x="457274" y="1686742"/>
                  </a:cubicBezTo>
                  <a:lnTo>
                    <a:pt x="1371362" y="1686742"/>
                  </a:lnTo>
                  <a:cubicBezTo>
                    <a:pt x="1393616" y="1686742"/>
                    <a:pt x="1411553" y="1669636"/>
                    <a:pt x="1414542" y="1647547"/>
                  </a:cubicBezTo>
                  <a:cubicBezTo>
                    <a:pt x="1435468" y="1485456"/>
                    <a:pt x="1584937" y="1431647"/>
                    <a:pt x="1653028" y="1415372"/>
                  </a:cubicBezTo>
                  <a:cubicBezTo>
                    <a:pt x="1672958" y="1410556"/>
                    <a:pt x="1686742" y="1392619"/>
                    <a:pt x="1686742" y="1372192"/>
                  </a:cubicBezTo>
                  <a:lnTo>
                    <a:pt x="1686742" y="456610"/>
                  </a:lnTo>
                  <a:cubicBezTo>
                    <a:pt x="1686742" y="436182"/>
                    <a:pt x="1672791" y="418246"/>
                    <a:pt x="1652862" y="413430"/>
                  </a:cubicBezTo>
                  <a:cubicBezTo>
                    <a:pt x="1584771" y="397154"/>
                    <a:pt x="1435301" y="343345"/>
                    <a:pt x="1414376" y="181254"/>
                  </a:cubicBezTo>
                  <a:cubicBezTo>
                    <a:pt x="1411553" y="159166"/>
                    <a:pt x="1393616" y="142060"/>
                    <a:pt x="1371196" y="142060"/>
                  </a:cubicBezTo>
                  <a:lnTo>
                    <a:pt x="457274" y="142060"/>
                  </a:lnTo>
                  <a:close/>
                </a:path>
              </a:pathLst>
            </a:custGeom>
            <a:grpFill/>
            <a:ln w="6350" cap="flat">
              <a:solidFill>
                <a:schemeClr val="bg2"/>
              </a:solidFill>
              <a:prstDash val="sysDot"/>
              <a:miter/>
            </a:ln>
          </p:spPr>
          <p:txBody>
            <a:bodyPr rtlCol="0" anchor="ctr"/>
            <a:lstStyle/>
            <a:p>
              <a:endParaRPr lang="en-US" b="0" i="0" dirty="0">
                <a:latin typeface="Palatino Linotype" panose="02040502050505030304" pitchFamily="18" charset="0"/>
              </a:endParaRPr>
            </a:p>
          </p:txBody>
        </p:sp>
        <p:sp>
          <p:nvSpPr>
            <p:cNvPr id="29" name="Freeform 28">
              <a:extLst>
                <a:ext uri="{FF2B5EF4-FFF2-40B4-BE49-F238E27FC236}">
                  <a16:creationId xmlns:a16="http://schemas.microsoft.com/office/drawing/2014/main" id="{1FBE59D5-7034-FD40-9B4D-A67D705F3DE3}"/>
                </a:ext>
              </a:extLst>
            </p:cNvPr>
            <p:cNvSpPr>
              <a:spLocks noChangeAspect="1"/>
            </p:cNvSpPr>
            <p:nvPr/>
          </p:nvSpPr>
          <p:spPr>
            <a:xfrm>
              <a:off x="2659479" y="1953888"/>
              <a:ext cx="1201459" cy="120145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330846 w 1828800"/>
                <a:gd name="connsiteY5" fmla="*/ 137159 h 1828800"/>
                <a:gd name="connsiteX6" fmla="*/ 304416 w 1828800"/>
                <a:gd name="connsiteY6" fmla="*/ 161242 h 1828800"/>
                <a:gd name="connsiteX7" fmla="*/ 157956 w 1828800"/>
                <a:gd name="connsiteY7" fmla="*/ 303891 h 1828800"/>
                <a:gd name="connsiteX8" fmla="*/ 137185 w 1828800"/>
                <a:gd name="connsiteY8" fmla="*/ 330387 h 1828800"/>
                <a:gd name="connsiteX9" fmla="*/ 137185 w 1828800"/>
                <a:gd name="connsiteY9" fmla="*/ 1498378 h 1828800"/>
                <a:gd name="connsiteX10" fmla="*/ 157906 w 1828800"/>
                <a:gd name="connsiteY10" fmla="*/ 1524907 h 1828800"/>
                <a:gd name="connsiteX11" fmla="*/ 304366 w 1828800"/>
                <a:gd name="connsiteY11" fmla="*/ 1667556 h 1828800"/>
                <a:gd name="connsiteX12" fmla="*/ 330796 w 1828800"/>
                <a:gd name="connsiteY12" fmla="*/ 1691639 h 1828800"/>
                <a:gd name="connsiteX13" fmla="*/ 1497904 w 1828800"/>
                <a:gd name="connsiteY13" fmla="*/ 1691639 h 1828800"/>
                <a:gd name="connsiteX14" fmla="*/ 1524433 w 1828800"/>
                <a:gd name="connsiteY14" fmla="*/ 1667556 h 1828800"/>
                <a:gd name="connsiteX15" fmla="*/ 1670894 w 1828800"/>
                <a:gd name="connsiteY15" fmla="*/ 1524907 h 1828800"/>
                <a:gd name="connsiteX16" fmla="*/ 1691615 w 1828800"/>
                <a:gd name="connsiteY16" fmla="*/ 1498378 h 1828800"/>
                <a:gd name="connsiteX17" fmla="*/ 1691615 w 1828800"/>
                <a:gd name="connsiteY17" fmla="*/ 330387 h 1828800"/>
                <a:gd name="connsiteX18" fmla="*/ 1670794 w 1828800"/>
                <a:gd name="connsiteY18" fmla="*/ 303858 h 1828800"/>
                <a:gd name="connsiteX19" fmla="*/ 1670844 w 1828800"/>
                <a:gd name="connsiteY19" fmla="*/ 303891 h 1828800"/>
                <a:gd name="connsiteX20" fmla="*/ 1524384 w 1828800"/>
                <a:gd name="connsiteY20" fmla="*/ 161242 h 1828800"/>
                <a:gd name="connsiteX21" fmla="*/ 1497804 w 1828800"/>
                <a:gd name="connsiteY21" fmla="*/ 137159 h 1828800"/>
                <a:gd name="connsiteX22" fmla="*/ 330846 w 1828800"/>
                <a:gd name="connsiteY22" fmla="*/ 137159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828800" h="1828800">
                  <a:moveTo>
                    <a:pt x="0" y="0"/>
                  </a:moveTo>
                  <a:lnTo>
                    <a:pt x="1828800" y="0"/>
                  </a:lnTo>
                  <a:lnTo>
                    <a:pt x="1828800" y="1828800"/>
                  </a:lnTo>
                  <a:lnTo>
                    <a:pt x="0" y="1828800"/>
                  </a:lnTo>
                  <a:lnTo>
                    <a:pt x="0" y="0"/>
                  </a:lnTo>
                  <a:close/>
                  <a:moveTo>
                    <a:pt x="330846" y="137159"/>
                  </a:moveTo>
                  <a:cubicBezTo>
                    <a:pt x="317220" y="137365"/>
                    <a:pt x="305884" y="147694"/>
                    <a:pt x="304416" y="161242"/>
                  </a:cubicBezTo>
                  <a:cubicBezTo>
                    <a:pt x="291568" y="260835"/>
                    <a:pt x="199730" y="293889"/>
                    <a:pt x="157956" y="303891"/>
                  </a:cubicBezTo>
                  <a:cubicBezTo>
                    <a:pt x="145740" y="306860"/>
                    <a:pt x="137152" y="317817"/>
                    <a:pt x="137185" y="330387"/>
                  </a:cubicBezTo>
                  <a:lnTo>
                    <a:pt x="137185" y="1498378"/>
                  </a:lnTo>
                  <a:cubicBezTo>
                    <a:pt x="137095" y="1510960"/>
                    <a:pt x="145677" y="1521948"/>
                    <a:pt x="157906" y="1524907"/>
                  </a:cubicBezTo>
                  <a:cubicBezTo>
                    <a:pt x="199730" y="1534893"/>
                    <a:pt x="291568" y="1567963"/>
                    <a:pt x="304366" y="1667556"/>
                  </a:cubicBezTo>
                  <a:cubicBezTo>
                    <a:pt x="305834" y="1681104"/>
                    <a:pt x="317170" y="1691433"/>
                    <a:pt x="330796" y="1691639"/>
                  </a:cubicBezTo>
                  <a:lnTo>
                    <a:pt x="1497904" y="1691639"/>
                  </a:lnTo>
                  <a:cubicBezTo>
                    <a:pt x="1511568" y="1691639"/>
                    <a:pt x="1522586" y="1681121"/>
                    <a:pt x="1524433" y="1667556"/>
                  </a:cubicBezTo>
                  <a:cubicBezTo>
                    <a:pt x="1537282" y="1567963"/>
                    <a:pt x="1629120" y="1534910"/>
                    <a:pt x="1670894" y="1524907"/>
                  </a:cubicBezTo>
                  <a:cubicBezTo>
                    <a:pt x="1683102" y="1521915"/>
                    <a:pt x="1691668" y="1510947"/>
                    <a:pt x="1691615" y="1498378"/>
                  </a:cubicBezTo>
                  <a:lnTo>
                    <a:pt x="1691615" y="330387"/>
                  </a:lnTo>
                  <a:cubicBezTo>
                    <a:pt x="1691622" y="317802"/>
                    <a:pt x="1683020" y="306844"/>
                    <a:pt x="1670794" y="303858"/>
                  </a:cubicBezTo>
                  <a:lnTo>
                    <a:pt x="1670844" y="303891"/>
                  </a:lnTo>
                  <a:cubicBezTo>
                    <a:pt x="1629020" y="293905"/>
                    <a:pt x="1537182" y="260835"/>
                    <a:pt x="1524384" y="161242"/>
                  </a:cubicBezTo>
                  <a:cubicBezTo>
                    <a:pt x="1522901" y="147642"/>
                    <a:pt x="1511485" y="137298"/>
                    <a:pt x="1497804" y="137159"/>
                  </a:cubicBezTo>
                  <a:lnTo>
                    <a:pt x="330846" y="137159"/>
                  </a:lnTo>
                  <a:close/>
                </a:path>
              </a:pathLst>
            </a:custGeom>
            <a:grpFill/>
            <a:ln w="6350" cap="flat">
              <a:solidFill>
                <a:schemeClr val="bg2"/>
              </a:solidFill>
              <a:prstDash val="sysDot"/>
              <a:miter/>
            </a:ln>
          </p:spPr>
          <p:txBody>
            <a:bodyPr rtlCol="0" anchor="ctr"/>
            <a:lstStyle/>
            <a:p>
              <a:endParaRPr lang="en-US" b="0" i="0" dirty="0">
                <a:latin typeface="Palatino Linotype" panose="02040502050505030304" pitchFamily="18" charset="0"/>
              </a:endParaRPr>
            </a:p>
          </p:txBody>
        </p:sp>
        <p:sp>
          <p:nvSpPr>
            <p:cNvPr id="31" name="Freeform 30">
              <a:extLst>
                <a:ext uri="{FF2B5EF4-FFF2-40B4-BE49-F238E27FC236}">
                  <a16:creationId xmlns:a16="http://schemas.microsoft.com/office/drawing/2014/main" id="{B253A363-CD7E-BA47-97B4-A3CC34F167B7}"/>
                </a:ext>
              </a:extLst>
            </p:cNvPr>
            <p:cNvSpPr>
              <a:spLocks noChangeAspect="1"/>
            </p:cNvSpPr>
            <p:nvPr/>
          </p:nvSpPr>
          <p:spPr>
            <a:xfrm>
              <a:off x="1209655" y="590993"/>
              <a:ext cx="1201459" cy="120145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913902 w 1828800"/>
                <a:gd name="connsiteY5" fmla="*/ 191268 h 1828800"/>
                <a:gd name="connsiteX6" fmla="*/ 531018 w 1828800"/>
                <a:gd name="connsiteY6" fmla="*/ 540028 h 1828800"/>
                <a:gd name="connsiteX7" fmla="*/ 141151 w 1828800"/>
                <a:gd name="connsiteY7" fmla="*/ 913902 h 1828800"/>
                <a:gd name="connsiteX8" fmla="*/ 560112 w 1828800"/>
                <a:gd name="connsiteY8" fmla="*/ 1253348 h 1828800"/>
                <a:gd name="connsiteX9" fmla="*/ 914235 w 1828800"/>
                <a:gd name="connsiteY9" fmla="*/ 1637533 h 1828800"/>
                <a:gd name="connsiteX10" fmla="*/ 1268689 w 1828800"/>
                <a:gd name="connsiteY10" fmla="*/ 1253348 h 1828800"/>
                <a:gd name="connsiteX11" fmla="*/ 1687651 w 1828800"/>
                <a:gd name="connsiteY11" fmla="*/ 913902 h 1828800"/>
                <a:gd name="connsiteX12" fmla="*/ 1297618 w 1828800"/>
                <a:gd name="connsiteY12" fmla="*/ 540194 h 1828800"/>
                <a:gd name="connsiteX13" fmla="*/ 914733 w 1828800"/>
                <a:gd name="connsiteY13" fmla="*/ 191268 h 1828800"/>
                <a:gd name="connsiteX14" fmla="*/ 913902 w 1828800"/>
                <a:gd name="connsiteY14" fmla="*/ 191268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28800" h="1828800">
                  <a:moveTo>
                    <a:pt x="0" y="0"/>
                  </a:moveTo>
                  <a:lnTo>
                    <a:pt x="1828800" y="0"/>
                  </a:lnTo>
                  <a:lnTo>
                    <a:pt x="1828800" y="1828800"/>
                  </a:lnTo>
                  <a:lnTo>
                    <a:pt x="0" y="1828800"/>
                  </a:lnTo>
                  <a:lnTo>
                    <a:pt x="0" y="0"/>
                  </a:lnTo>
                  <a:close/>
                  <a:moveTo>
                    <a:pt x="913902" y="191268"/>
                  </a:moveTo>
                  <a:cubicBezTo>
                    <a:pt x="569755" y="191268"/>
                    <a:pt x="486960" y="369723"/>
                    <a:pt x="531018" y="540028"/>
                  </a:cubicBezTo>
                  <a:cubicBezTo>
                    <a:pt x="322368" y="463357"/>
                    <a:pt x="141151" y="574621"/>
                    <a:pt x="141151" y="913902"/>
                  </a:cubicBezTo>
                  <a:cubicBezTo>
                    <a:pt x="141151" y="1224742"/>
                    <a:pt x="363433" y="1361951"/>
                    <a:pt x="560112" y="1253348"/>
                  </a:cubicBezTo>
                  <a:cubicBezTo>
                    <a:pt x="560112" y="1481032"/>
                    <a:pt x="871840" y="1637533"/>
                    <a:pt x="914235" y="1637533"/>
                  </a:cubicBezTo>
                  <a:cubicBezTo>
                    <a:pt x="956630" y="1637533"/>
                    <a:pt x="1268689" y="1481032"/>
                    <a:pt x="1268689" y="1253348"/>
                  </a:cubicBezTo>
                  <a:cubicBezTo>
                    <a:pt x="1465368" y="1361951"/>
                    <a:pt x="1687651" y="1224742"/>
                    <a:pt x="1687651" y="913902"/>
                  </a:cubicBezTo>
                  <a:cubicBezTo>
                    <a:pt x="1687651" y="574621"/>
                    <a:pt x="1506433" y="463357"/>
                    <a:pt x="1297618" y="540194"/>
                  </a:cubicBezTo>
                  <a:cubicBezTo>
                    <a:pt x="1341675" y="369556"/>
                    <a:pt x="1258880" y="191268"/>
                    <a:pt x="914733" y="191268"/>
                  </a:cubicBezTo>
                  <a:lnTo>
                    <a:pt x="913902" y="191268"/>
                  </a:lnTo>
                  <a:close/>
                </a:path>
              </a:pathLst>
            </a:custGeom>
            <a:grpFill/>
            <a:ln w="6350" cap="flat">
              <a:solidFill>
                <a:schemeClr val="bg2"/>
              </a:solidFill>
              <a:prstDash val="sysDot"/>
              <a:miter/>
            </a:ln>
          </p:spPr>
          <p:txBody>
            <a:bodyPr rtlCol="0" anchor="ctr"/>
            <a:lstStyle/>
            <a:p>
              <a:endParaRPr lang="en-US" b="0" i="0" dirty="0">
                <a:latin typeface="Palatino Linotype" panose="02040502050505030304" pitchFamily="18" charset="0"/>
              </a:endParaRPr>
            </a:p>
          </p:txBody>
        </p:sp>
        <p:sp>
          <p:nvSpPr>
            <p:cNvPr id="32" name="Freeform 16">
              <a:extLst>
                <a:ext uri="{FF2B5EF4-FFF2-40B4-BE49-F238E27FC236}">
                  <a16:creationId xmlns:a16="http://schemas.microsoft.com/office/drawing/2014/main" id="{8072F1B4-A62B-7646-B945-047710C58CF8}"/>
                </a:ext>
              </a:extLst>
            </p:cNvPr>
            <p:cNvSpPr txBox="1">
              <a:spLocks noChangeAspect="1"/>
            </p:cNvSpPr>
            <p:nvPr/>
          </p:nvSpPr>
          <p:spPr>
            <a:xfrm>
              <a:off x="5540497" y="1953888"/>
              <a:ext cx="1201459" cy="120145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416683 w 1828800"/>
                <a:gd name="connsiteY5" fmla="*/ 137160 h 1828800"/>
                <a:gd name="connsiteX6" fmla="*/ 137160 w 1828800"/>
                <a:gd name="connsiteY6" fmla="*/ 914400 h 1828800"/>
                <a:gd name="connsiteX7" fmla="*/ 416872 w 1828800"/>
                <a:gd name="connsiteY7" fmla="*/ 1691640 h 1828800"/>
                <a:gd name="connsiteX8" fmla="*/ 478445 w 1828800"/>
                <a:gd name="connsiteY8" fmla="*/ 1691640 h 1828800"/>
                <a:gd name="connsiteX9" fmla="*/ 545995 w 1828800"/>
                <a:gd name="connsiteY9" fmla="*/ 1691640 h 1828800"/>
                <a:gd name="connsiteX10" fmla="*/ 1309103 w 1828800"/>
                <a:gd name="connsiteY10" fmla="*/ 1691640 h 1828800"/>
                <a:gd name="connsiteX11" fmla="*/ 1383082 w 1828800"/>
                <a:gd name="connsiteY11" fmla="*/ 1691640 h 1828800"/>
                <a:gd name="connsiteX12" fmla="*/ 1412117 w 1828800"/>
                <a:gd name="connsiteY12" fmla="*/ 1691640 h 1828800"/>
                <a:gd name="connsiteX13" fmla="*/ 1691640 w 1828800"/>
                <a:gd name="connsiteY13" fmla="*/ 915901 h 1828800"/>
                <a:gd name="connsiteX14" fmla="*/ 1411928 w 1828800"/>
                <a:gd name="connsiteY14" fmla="*/ 137160 h 1828800"/>
                <a:gd name="connsiteX15" fmla="*/ 1383082 w 1828800"/>
                <a:gd name="connsiteY15" fmla="*/ 137160 h 1828800"/>
                <a:gd name="connsiteX16" fmla="*/ 1309103 w 1828800"/>
                <a:gd name="connsiteY16" fmla="*/ 137160 h 1828800"/>
                <a:gd name="connsiteX17" fmla="*/ 545995 w 1828800"/>
                <a:gd name="connsiteY17" fmla="*/ 137160 h 1828800"/>
                <a:gd name="connsiteX18" fmla="*/ 416683 w 1828800"/>
                <a:gd name="connsiteY18" fmla="*/ 137160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828800" h="1828800">
                  <a:moveTo>
                    <a:pt x="0" y="0"/>
                  </a:moveTo>
                  <a:lnTo>
                    <a:pt x="1828800" y="0"/>
                  </a:lnTo>
                  <a:lnTo>
                    <a:pt x="1828800" y="1828800"/>
                  </a:lnTo>
                  <a:lnTo>
                    <a:pt x="0" y="1828800"/>
                  </a:lnTo>
                  <a:lnTo>
                    <a:pt x="0" y="0"/>
                  </a:lnTo>
                  <a:close/>
                  <a:moveTo>
                    <a:pt x="416683" y="137160"/>
                  </a:moveTo>
                  <a:cubicBezTo>
                    <a:pt x="416683" y="137160"/>
                    <a:pt x="137160" y="349483"/>
                    <a:pt x="137160" y="914400"/>
                  </a:cubicBezTo>
                  <a:cubicBezTo>
                    <a:pt x="137160" y="1479317"/>
                    <a:pt x="416872" y="1691640"/>
                    <a:pt x="416872" y="1691640"/>
                  </a:cubicBezTo>
                  <a:lnTo>
                    <a:pt x="478445" y="1691640"/>
                  </a:lnTo>
                  <a:lnTo>
                    <a:pt x="545995" y="1691640"/>
                  </a:lnTo>
                  <a:lnTo>
                    <a:pt x="1309103" y="1691640"/>
                  </a:lnTo>
                  <a:lnTo>
                    <a:pt x="1383082" y="1691640"/>
                  </a:lnTo>
                  <a:lnTo>
                    <a:pt x="1412117" y="1691640"/>
                  </a:lnTo>
                  <a:cubicBezTo>
                    <a:pt x="1412117" y="1691640"/>
                    <a:pt x="1691640" y="1480651"/>
                    <a:pt x="1691640" y="915901"/>
                  </a:cubicBezTo>
                  <a:cubicBezTo>
                    <a:pt x="1691640" y="349984"/>
                    <a:pt x="1411928" y="137160"/>
                    <a:pt x="1411928" y="137160"/>
                  </a:cubicBezTo>
                  <a:lnTo>
                    <a:pt x="1383082" y="137160"/>
                  </a:lnTo>
                  <a:lnTo>
                    <a:pt x="1309103" y="137160"/>
                  </a:lnTo>
                  <a:lnTo>
                    <a:pt x="545995" y="137160"/>
                  </a:lnTo>
                  <a:lnTo>
                    <a:pt x="416683" y="137160"/>
                  </a:lnTo>
                  <a:close/>
                </a:path>
              </a:pathLst>
            </a:custGeom>
            <a:grpFill/>
            <a:ln w="6350">
              <a:solidFill>
                <a:schemeClr val="bg2"/>
              </a:solidFill>
              <a:prstDash val="sysDot"/>
            </a:ln>
          </p:spPr>
          <p:txBody>
            <a:bodyPr vert="horz" wrap="square" lIns="91440" tIns="45720" rIns="91440" bIns="45720" rtlCol="0" anchor="ctr">
              <a:noAutofit/>
            </a:bodyPr>
            <a:lstStyle>
              <a:lvl1pPr marL="0" indent="0" algn="ctr" defTabSz="685783" rtl="0" eaLnBrk="1" latinLnBrk="0" hangingPunct="1">
                <a:lnSpc>
                  <a:spcPct val="90000"/>
                </a:lnSpc>
                <a:spcBef>
                  <a:spcPts val="750"/>
                </a:spcBef>
                <a:buFont typeface="Arial" panose="020B0604020202020204" pitchFamily="34" charset="0"/>
                <a:buNone/>
                <a:defRPr sz="1500" b="0" i="0" kern="1200">
                  <a:solidFill>
                    <a:schemeClr val="tx1"/>
                  </a:solidFill>
                  <a:latin typeface="Girl Scout Display Light" panose="02020003000000000000" pitchFamily="18" charset="0"/>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350" b="0" i="0" kern="1200">
                  <a:solidFill>
                    <a:schemeClr val="tx1"/>
                  </a:solidFill>
                  <a:latin typeface="Girl Scout Display Light" panose="02020003000000000000" pitchFamily="18" charset="0"/>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200" b="0" i="0" kern="1200">
                  <a:solidFill>
                    <a:schemeClr val="tx1"/>
                  </a:solidFill>
                  <a:latin typeface="Girl Scout Display Light" panose="02020003000000000000" pitchFamily="18" charset="0"/>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Display Light" panose="02020003000000000000" pitchFamily="18" charset="0"/>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Display Light" panose="02020003000000000000" pitchFamily="18" charset="0"/>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en-US" b="0" i="0" dirty="0">
                <a:latin typeface="Palatino Linotype" panose="02040502050505030304" pitchFamily="18" charset="0"/>
              </a:endParaRPr>
            </a:p>
          </p:txBody>
        </p:sp>
        <p:sp>
          <p:nvSpPr>
            <p:cNvPr id="34" name="Freeform 33">
              <a:extLst>
                <a:ext uri="{FF2B5EF4-FFF2-40B4-BE49-F238E27FC236}">
                  <a16:creationId xmlns:a16="http://schemas.microsoft.com/office/drawing/2014/main" id="{7F198878-4B59-4543-9E09-063CA1B6E538}"/>
                </a:ext>
              </a:extLst>
            </p:cNvPr>
            <p:cNvSpPr>
              <a:spLocks noChangeAspect="1"/>
            </p:cNvSpPr>
            <p:nvPr/>
          </p:nvSpPr>
          <p:spPr>
            <a:xfrm>
              <a:off x="2662580" y="3293384"/>
              <a:ext cx="1201459" cy="120145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613560 w 1828800"/>
                <a:gd name="connsiteY5" fmla="*/ 137160 h 1828800"/>
                <a:gd name="connsiteX6" fmla="*/ 571854 w 1828800"/>
                <a:gd name="connsiteY6" fmla="*/ 154360 h 1828800"/>
                <a:gd name="connsiteX7" fmla="*/ 160403 w 1828800"/>
                <a:gd name="connsiteY7" fmla="*/ 564357 h 1828800"/>
                <a:gd name="connsiteX8" fmla="*/ 142930 w 1828800"/>
                <a:gd name="connsiteY8" fmla="*/ 606531 h 1828800"/>
                <a:gd name="connsiteX9" fmla="*/ 142930 w 1828800"/>
                <a:gd name="connsiteY9" fmla="*/ 1200935 h 1828800"/>
                <a:gd name="connsiteX10" fmla="*/ 159414 w 1828800"/>
                <a:gd name="connsiteY10" fmla="*/ 1241952 h 1828800"/>
                <a:gd name="connsiteX11" fmla="*/ 571854 w 1828800"/>
                <a:gd name="connsiteY11" fmla="*/ 1673448 h 1828800"/>
                <a:gd name="connsiteX12" fmla="*/ 614549 w 1828800"/>
                <a:gd name="connsiteY12" fmla="*/ 1691641 h 1828800"/>
                <a:gd name="connsiteX13" fmla="*/ 1214417 w 1828800"/>
                <a:gd name="connsiteY13" fmla="*/ 1691641 h 1828800"/>
                <a:gd name="connsiteX14" fmla="*/ 1257111 w 1828800"/>
                <a:gd name="connsiteY14" fmla="*/ 1673448 h 1828800"/>
                <a:gd name="connsiteX15" fmla="*/ 1669387 w 1828800"/>
                <a:gd name="connsiteY15" fmla="*/ 1241952 h 1828800"/>
                <a:gd name="connsiteX16" fmla="*/ 1685871 w 1828800"/>
                <a:gd name="connsiteY16" fmla="*/ 1200935 h 1828800"/>
                <a:gd name="connsiteX17" fmla="*/ 1685871 w 1828800"/>
                <a:gd name="connsiteY17" fmla="*/ 606531 h 1828800"/>
                <a:gd name="connsiteX18" fmla="*/ 1668398 w 1828800"/>
                <a:gd name="connsiteY18" fmla="*/ 564357 h 1828800"/>
                <a:gd name="connsiteX19" fmla="*/ 1256782 w 1828800"/>
                <a:gd name="connsiteY19" fmla="*/ 154360 h 1828800"/>
                <a:gd name="connsiteX20" fmla="*/ 1215241 w 1828800"/>
                <a:gd name="connsiteY20" fmla="*/ 137160 h 1828800"/>
                <a:gd name="connsiteX21" fmla="*/ 613560 w 1828800"/>
                <a:gd name="connsiteY21" fmla="*/ 137160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828800" h="1828800">
                  <a:moveTo>
                    <a:pt x="0" y="0"/>
                  </a:moveTo>
                  <a:lnTo>
                    <a:pt x="1828800" y="0"/>
                  </a:lnTo>
                  <a:lnTo>
                    <a:pt x="1828800" y="1828800"/>
                  </a:lnTo>
                  <a:lnTo>
                    <a:pt x="0" y="1828800"/>
                  </a:lnTo>
                  <a:lnTo>
                    <a:pt x="0" y="0"/>
                  </a:lnTo>
                  <a:close/>
                  <a:moveTo>
                    <a:pt x="613560" y="137160"/>
                  </a:moveTo>
                  <a:cubicBezTo>
                    <a:pt x="597900" y="137160"/>
                    <a:pt x="582899" y="143279"/>
                    <a:pt x="571854" y="154360"/>
                  </a:cubicBezTo>
                  <a:lnTo>
                    <a:pt x="160403" y="564357"/>
                  </a:lnTo>
                  <a:cubicBezTo>
                    <a:pt x="149194" y="575438"/>
                    <a:pt x="142930" y="590653"/>
                    <a:pt x="142930" y="606531"/>
                  </a:cubicBezTo>
                  <a:lnTo>
                    <a:pt x="142930" y="1200935"/>
                  </a:lnTo>
                  <a:cubicBezTo>
                    <a:pt x="142930" y="1216316"/>
                    <a:pt x="148864" y="1230870"/>
                    <a:pt x="159414" y="1241952"/>
                  </a:cubicBezTo>
                  <a:lnTo>
                    <a:pt x="571854" y="1673448"/>
                  </a:lnTo>
                  <a:cubicBezTo>
                    <a:pt x="583064" y="1685026"/>
                    <a:pt x="598394" y="1691641"/>
                    <a:pt x="614549" y="1691641"/>
                  </a:cubicBezTo>
                  <a:lnTo>
                    <a:pt x="1214417" y="1691641"/>
                  </a:lnTo>
                  <a:cubicBezTo>
                    <a:pt x="1230571" y="1691641"/>
                    <a:pt x="1245902" y="1685026"/>
                    <a:pt x="1257111" y="1673448"/>
                  </a:cubicBezTo>
                  <a:lnTo>
                    <a:pt x="1669387" y="1241952"/>
                  </a:lnTo>
                  <a:cubicBezTo>
                    <a:pt x="1679937" y="1230870"/>
                    <a:pt x="1685871" y="1216151"/>
                    <a:pt x="1685871" y="1200935"/>
                  </a:cubicBezTo>
                  <a:lnTo>
                    <a:pt x="1685871" y="606531"/>
                  </a:lnTo>
                  <a:cubicBezTo>
                    <a:pt x="1685871" y="590653"/>
                    <a:pt x="1679607" y="575603"/>
                    <a:pt x="1668398" y="564357"/>
                  </a:cubicBezTo>
                  <a:lnTo>
                    <a:pt x="1256782" y="154360"/>
                  </a:lnTo>
                  <a:cubicBezTo>
                    <a:pt x="1245737" y="143445"/>
                    <a:pt x="1230736" y="137160"/>
                    <a:pt x="1215241" y="137160"/>
                  </a:cubicBezTo>
                  <a:lnTo>
                    <a:pt x="613560" y="137160"/>
                  </a:lnTo>
                  <a:close/>
                </a:path>
              </a:pathLst>
            </a:custGeom>
            <a:grpFill/>
            <a:ln w="6350">
              <a:solidFill>
                <a:schemeClr val="bg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solidFill>
                  <a:schemeClr val="bg1"/>
                </a:solidFill>
                <a:latin typeface="Palatino Linotype" panose="02040502050505030304" pitchFamily="18" charset="0"/>
              </a:endParaRPr>
            </a:p>
          </p:txBody>
        </p:sp>
        <p:sp>
          <p:nvSpPr>
            <p:cNvPr id="42" name="Freeform 41">
              <a:extLst>
                <a:ext uri="{FF2B5EF4-FFF2-40B4-BE49-F238E27FC236}">
                  <a16:creationId xmlns:a16="http://schemas.microsoft.com/office/drawing/2014/main" id="{1D6F967E-8935-6D4B-BBD8-8A1965163392}"/>
                </a:ext>
              </a:extLst>
            </p:cNvPr>
            <p:cNvSpPr>
              <a:spLocks noChangeAspect="1"/>
            </p:cNvSpPr>
            <p:nvPr/>
          </p:nvSpPr>
          <p:spPr>
            <a:xfrm>
              <a:off x="6981007" y="1953888"/>
              <a:ext cx="1201459" cy="120145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914050 w 1828800"/>
                <a:gd name="connsiteY5" fmla="*/ 98945 h 1828800"/>
                <a:gd name="connsiteX6" fmla="*/ 99468 w 1828800"/>
                <a:gd name="connsiteY6" fmla="*/ 914051 h 1828800"/>
                <a:gd name="connsiteX7" fmla="*/ 914050 w 1828800"/>
                <a:gd name="connsiteY7" fmla="*/ 1729156 h 1828800"/>
                <a:gd name="connsiteX8" fmla="*/ 1728632 w 1828800"/>
                <a:gd name="connsiteY8" fmla="*/ 914051 h 1828800"/>
                <a:gd name="connsiteX9" fmla="*/ 914050 w 1828800"/>
                <a:gd name="connsiteY9" fmla="*/ 98945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28800" h="1828800">
                  <a:moveTo>
                    <a:pt x="0" y="0"/>
                  </a:moveTo>
                  <a:lnTo>
                    <a:pt x="1828800" y="0"/>
                  </a:lnTo>
                  <a:lnTo>
                    <a:pt x="1828800" y="1828800"/>
                  </a:lnTo>
                  <a:lnTo>
                    <a:pt x="0" y="1828800"/>
                  </a:lnTo>
                  <a:lnTo>
                    <a:pt x="0" y="0"/>
                  </a:lnTo>
                  <a:close/>
                  <a:moveTo>
                    <a:pt x="914050" y="98945"/>
                  </a:moveTo>
                  <a:cubicBezTo>
                    <a:pt x="464084" y="98945"/>
                    <a:pt x="99468" y="463910"/>
                    <a:pt x="99468" y="914051"/>
                  </a:cubicBezTo>
                  <a:cubicBezTo>
                    <a:pt x="99468" y="1364192"/>
                    <a:pt x="464084" y="1729156"/>
                    <a:pt x="914050" y="1729156"/>
                  </a:cubicBezTo>
                  <a:cubicBezTo>
                    <a:pt x="1364016" y="1729156"/>
                    <a:pt x="1728632" y="1364192"/>
                    <a:pt x="1728632" y="914051"/>
                  </a:cubicBezTo>
                  <a:cubicBezTo>
                    <a:pt x="1728632" y="463910"/>
                    <a:pt x="1364016" y="98945"/>
                    <a:pt x="914050" y="98945"/>
                  </a:cubicBezTo>
                  <a:close/>
                </a:path>
              </a:pathLst>
            </a:custGeom>
            <a:grpFill/>
            <a:ln w="6350" cap="flat">
              <a:solidFill>
                <a:schemeClr val="bg2"/>
              </a:solidFill>
              <a:prstDash val="sysDot"/>
              <a:miter/>
            </a:ln>
          </p:spPr>
          <p:txBody>
            <a:bodyPr rtlCol="0" anchor="ctr"/>
            <a:lstStyle/>
            <a:p>
              <a:endParaRPr lang="en-US" b="0" i="0" dirty="0">
                <a:latin typeface="Palatino Linotype" panose="02040502050505030304" pitchFamily="18" charset="0"/>
              </a:endParaRPr>
            </a:p>
          </p:txBody>
        </p:sp>
        <p:sp>
          <p:nvSpPr>
            <p:cNvPr id="49" name="Freeform 48">
              <a:extLst>
                <a:ext uri="{FF2B5EF4-FFF2-40B4-BE49-F238E27FC236}">
                  <a16:creationId xmlns:a16="http://schemas.microsoft.com/office/drawing/2014/main" id="{659DD3A9-1E96-B54B-8609-79C744994343}"/>
                </a:ext>
              </a:extLst>
            </p:cNvPr>
            <p:cNvSpPr>
              <a:spLocks noChangeAspect="1"/>
            </p:cNvSpPr>
            <p:nvPr/>
          </p:nvSpPr>
          <p:spPr>
            <a:xfrm>
              <a:off x="4103092" y="3293384"/>
              <a:ext cx="1201459" cy="120145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526181 w 1828800"/>
                <a:gd name="connsiteY5" fmla="*/ 195412 h 1828800"/>
                <a:gd name="connsiteX6" fmla="*/ 485826 w 1828800"/>
                <a:gd name="connsiteY6" fmla="*/ 218673 h 1828800"/>
                <a:gd name="connsiteX7" fmla="*/ 97608 w 1828800"/>
                <a:gd name="connsiteY7" fmla="*/ 891139 h 1828800"/>
                <a:gd name="connsiteX8" fmla="*/ 97608 w 1828800"/>
                <a:gd name="connsiteY8" fmla="*/ 937662 h 1828800"/>
                <a:gd name="connsiteX9" fmla="*/ 485826 w 1828800"/>
                <a:gd name="connsiteY9" fmla="*/ 1610128 h 1828800"/>
                <a:gd name="connsiteX10" fmla="*/ 526181 w 1828800"/>
                <a:gd name="connsiteY10" fmla="*/ 1633389 h 1828800"/>
                <a:gd name="connsiteX11" fmla="*/ 1302619 w 1828800"/>
                <a:gd name="connsiteY11" fmla="*/ 1633389 h 1828800"/>
                <a:gd name="connsiteX12" fmla="*/ 1342797 w 1828800"/>
                <a:gd name="connsiteY12" fmla="*/ 1610128 h 1828800"/>
                <a:gd name="connsiteX13" fmla="*/ 1731192 w 1828800"/>
                <a:gd name="connsiteY13" fmla="*/ 937662 h 1828800"/>
                <a:gd name="connsiteX14" fmla="*/ 1731192 w 1828800"/>
                <a:gd name="connsiteY14" fmla="*/ 891139 h 1828800"/>
                <a:gd name="connsiteX15" fmla="*/ 1342974 w 1828800"/>
                <a:gd name="connsiteY15" fmla="*/ 218673 h 1828800"/>
                <a:gd name="connsiteX16" fmla="*/ 1302619 w 1828800"/>
                <a:gd name="connsiteY16" fmla="*/ 195412 h 1828800"/>
                <a:gd name="connsiteX17" fmla="*/ 526181 w 1828800"/>
                <a:gd name="connsiteY17" fmla="*/ 195412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28800" h="1828800">
                  <a:moveTo>
                    <a:pt x="0" y="0"/>
                  </a:moveTo>
                  <a:lnTo>
                    <a:pt x="1828800" y="0"/>
                  </a:lnTo>
                  <a:lnTo>
                    <a:pt x="1828800" y="1828800"/>
                  </a:lnTo>
                  <a:lnTo>
                    <a:pt x="0" y="1828800"/>
                  </a:lnTo>
                  <a:lnTo>
                    <a:pt x="0" y="0"/>
                  </a:lnTo>
                  <a:close/>
                  <a:moveTo>
                    <a:pt x="526181" y="195412"/>
                  </a:moveTo>
                  <a:cubicBezTo>
                    <a:pt x="509440" y="195412"/>
                    <a:pt x="494109" y="204223"/>
                    <a:pt x="485826" y="218673"/>
                  </a:cubicBezTo>
                  <a:lnTo>
                    <a:pt x="97608" y="891139"/>
                  </a:lnTo>
                  <a:cubicBezTo>
                    <a:pt x="89325" y="905590"/>
                    <a:pt x="89325" y="923212"/>
                    <a:pt x="97608" y="937662"/>
                  </a:cubicBezTo>
                  <a:lnTo>
                    <a:pt x="485826" y="1610128"/>
                  </a:lnTo>
                  <a:cubicBezTo>
                    <a:pt x="494285" y="1624578"/>
                    <a:pt x="509617" y="1633389"/>
                    <a:pt x="526181" y="1633389"/>
                  </a:cubicBezTo>
                  <a:lnTo>
                    <a:pt x="1302619" y="1633389"/>
                  </a:lnTo>
                  <a:cubicBezTo>
                    <a:pt x="1319184" y="1633389"/>
                    <a:pt x="1334515" y="1624402"/>
                    <a:pt x="1342797" y="1610128"/>
                  </a:cubicBezTo>
                  <a:lnTo>
                    <a:pt x="1731192" y="937662"/>
                  </a:lnTo>
                  <a:cubicBezTo>
                    <a:pt x="1739475" y="923212"/>
                    <a:pt x="1739475" y="905590"/>
                    <a:pt x="1731192" y="891139"/>
                  </a:cubicBezTo>
                  <a:lnTo>
                    <a:pt x="1342974" y="218673"/>
                  </a:lnTo>
                  <a:cubicBezTo>
                    <a:pt x="1334515" y="204223"/>
                    <a:pt x="1319184" y="195412"/>
                    <a:pt x="1302619" y="195412"/>
                  </a:cubicBezTo>
                  <a:lnTo>
                    <a:pt x="526181" y="195412"/>
                  </a:lnTo>
                  <a:close/>
                </a:path>
              </a:pathLst>
            </a:custGeom>
            <a:grpFill/>
            <a:ln w="6350" cap="flat">
              <a:solidFill>
                <a:schemeClr val="bg2"/>
              </a:solidFill>
              <a:prstDash val="sysDot"/>
              <a:miter/>
            </a:ln>
          </p:spPr>
          <p:txBody>
            <a:bodyPr rtlCol="0" anchor="ctr"/>
            <a:lstStyle/>
            <a:p>
              <a:endParaRPr lang="en-US" b="0" i="0" dirty="0">
                <a:latin typeface="Palatino Linotype" panose="02040502050505030304" pitchFamily="18" charset="0"/>
              </a:endParaRPr>
            </a:p>
          </p:txBody>
        </p:sp>
        <p:sp>
          <p:nvSpPr>
            <p:cNvPr id="51" name="Freeform 50">
              <a:extLst>
                <a:ext uri="{FF2B5EF4-FFF2-40B4-BE49-F238E27FC236}">
                  <a16:creationId xmlns:a16="http://schemas.microsoft.com/office/drawing/2014/main" id="{E3B27A8D-85E4-274A-AB85-25A345533CB1}"/>
                </a:ext>
              </a:extLst>
            </p:cNvPr>
            <p:cNvSpPr>
              <a:spLocks noChangeAspect="1"/>
            </p:cNvSpPr>
            <p:nvPr/>
          </p:nvSpPr>
          <p:spPr>
            <a:xfrm rot="10800000">
              <a:off x="5546703" y="3293384"/>
              <a:ext cx="1201459" cy="120145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914354 w 1828800"/>
                <a:gd name="connsiteY5" fmla="*/ 139693 h 1828800"/>
                <a:gd name="connsiteX6" fmla="*/ 893831 w 1828800"/>
                <a:gd name="connsiteY6" fmla="*/ 154303 h 1828800"/>
                <a:gd name="connsiteX7" fmla="*/ 142573 w 1828800"/>
                <a:gd name="connsiteY7" fmla="*/ 1638656 h 1828800"/>
                <a:gd name="connsiteX8" fmla="*/ 163178 w 1828800"/>
                <a:gd name="connsiteY8" fmla="*/ 1689108 h 1828800"/>
                <a:gd name="connsiteX9" fmla="*/ 1665695 w 1828800"/>
                <a:gd name="connsiteY9" fmla="*/ 1689108 h 1828800"/>
                <a:gd name="connsiteX10" fmla="*/ 1686300 w 1828800"/>
                <a:gd name="connsiteY10" fmla="*/ 1638656 h 1828800"/>
                <a:gd name="connsiteX11" fmla="*/ 934876 w 1828800"/>
                <a:gd name="connsiteY11" fmla="*/ 154303 h 1828800"/>
                <a:gd name="connsiteX12" fmla="*/ 914354 w 1828800"/>
                <a:gd name="connsiteY12" fmla="*/ 139693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28800" h="1828800">
                  <a:moveTo>
                    <a:pt x="0" y="0"/>
                  </a:moveTo>
                  <a:lnTo>
                    <a:pt x="1828800" y="0"/>
                  </a:lnTo>
                  <a:lnTo>
                    <a:pt x="1828800" y="1828800"/>
                  </a:lnTo>
                  <a:lnTo>
                    <a:pt x="0" y="1828800"/>
                  </a:lnTo>
                  <a:lnTo>
                    <a:pt x="0" y="0"/>
                  </a:lnTo>
                  <a:close/>
                  <a:moveTo>
                    <a:pt x="914354" y="139693"/>
                  </a:moveTo>
                  <a:cubicBezTo>
                    <a:pt x="906543" y="139693"/>
                    <a:pt x="898733" y="144563"/>
                    <a:pt x="893831" y="154303"/>
                  </a:cubicBezTo>
                  <a:lnTo>
                    <a:pt x="142573" y="1638656"/>
                  </a:lnTo>
                  <a:cubicBezTo>
                    <a:pt x="131606" y="1660278"/>
                    <a:pt x="143404" y="1689108"/>
                    <a:pt x="163178" y="1689108"/>
                  </a:cubicBezTo>
                  <a:lnTo>
                    <a:pt x="1665695" y="1689108"/>
                  </a:lnTo>
                  <a:cubicBezTo>
                    <a:pt x="1685469" y="1689108"/>
                    <a:pt x="1697101" y="1660278"/>
                    <a:pt x="1686300" y="1638656"/>
                  </a:cubicBezTo>
                  <a:lnTo>
                    <a:pt x="934876" y="154303"/>
                  </a:lnTo>
                  <a:cubicBezTo>
                    <a:pt x="929974" y="144563"/>
                    <a:pt x="922164" y="139693"/>
                    <a:pt x="914354" y="139693"/>
                  </a:cubicBezTo>
                  <a:close/>
                </a:path>
              </a:pathLst>
            </a:custGeom>
            <a:grpFill/>
            <a:ln w="6350" cap="flat">
              <a:solidFill>
                <a:schemeClr val="bg2"/>
              </a:solidFill>
              <a:prstDash val="sysDot"/>
              <a:miter/>
            </a:ln>
          </p:spPr>
          <p:txBody>
            <a:bodyPr rtlCol="0" anchor="ctr"/>
            <a:lstStyle/>
            <a:p>
              <a:endParaRPr lang="en-US" b="0" i="0" dirty="0">
                <a:latin typeface="Palatino Linotype" panose="02040502050505030304" pitchFamily="18" charset="0"/>
              </a:endParaRPr>
            </a:p>
          </p:txBody>
        </p:sp>
        <p:sp>
          <p:nvSpPr>
            <p:cNvPr id="54" name="Freeform 53">
              <a:extLst>
                <a:ext uri="{FF2B5EF4-FFF2-40B4-BE49-F238E27FC236}">
                  <a16:creationId xmlns:a16="http://schemas.microsoft.com/office/drawing/2014/main" id="{ACA9678B-D5A4-A949-8CCB-F619216C9F53}"/>
                </a:ext>
              </a:extLst>
            </p:cNvPr>
            <p:cNvSpPr>
              <a:spLocks noChangeAspect="1"/>
            </p:cNvSpPr>
            <p:nvPr/>
          </p:nvSpPr>
          <p:spPr>
            <a:xfrm>
              <a:off x="1222074" y="1944575"/>
              <a:ext cx="1201459" cy="120145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913902 w 1828800"/>
                <a:gd name="connsiteY5" fmla="*/ 191268 h 1828800"/>
                <a:gd name="connsiteX6" fmla="*/ 531018 w 1828800"/>
                <a:gd name="connsiteY6" fmla="*/ 540028 h 1828800"/>
                <a:gd name="connsiteX7" fmla="*/ 141151 w 1828800"/>
                <a:gd name="connsiteY7" fmla="*/ 913902 h 1828800"/>
                <a:gd name="connsiteX8" fmla="*/ 560112 w 1828800"/>
                <a:gd name="connsiteY8" fmla="*/ 1253348 h 1828800"/>
                <a:gd name="connsiteX9" fmla="*/ 914235 w 1828800"/>
                <a:gd name="connsiteY9" fmla="*/ 1637533 h 1828800"/>
                <a:gd name="connsiteX10" fmla="*/ 1268689 w 1828800"/>
                <a:gd name="connsiteY10" fmla="*/ 1253348 h 1828800"/>
                <a:gd name="connsiteX11" fmla="*/ 1687651 w 1828800"/>
                <a:gd name="connsiteY11" fmla="*/ 913902 h 1828800"/>
                <a:gd name="connsiteX12" fmla="*/ 1297618 w 1828800"/>
                <a:gd name="connsiteY12" fmla="*/ 540194 h 1828800"/>
                <a:gd name="connsiteX13" fmla="*/ 914733 w 1828800"/>
                <a:gd name="connsiteY13" fmla="*/ 191268 h 1828800"/>
                <a:gd name="connsiteX14" fmla="*/ 913902 w 1828800"/>
                <a:gd name="connsiteY14" fmla="*/ 191268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28800" h="1828800">
                  <a:moveTo>
                    <a:pt x="0" y="0"/>
                  </a:moveTo>
                  <a:lnTo>
                    <a:pt x="1828800" y="0"/>
                  </a:lnTo>
                  <a:lnTo>
                    <a:pt x="1828800" y="1828800"/>
                  </a:lnTo>
                  <a:lnTo>
                    <a:pt x="0" y="1828800"/>
                  </a:lnTo>
                  <a:lnTo>
                    <a:pt x="0" y="0"/>
                  </a:lnTo>
                  <a:close/>
                  <a:moveTo>
                    <a:pt x="913902" y="191268"/>
                  </a:moveTo>
                  <a:cubicBezTo>
                    <a:pt x="569755" y="191268"/>
                    <a:pt x="486960" y="369723"/>
                    <a:pt x="531018" y="540028"/>
                  </a:cubicBezTo>
                  <a:cubicBezTo>
                    <a:pt x="322368" y="463357"/>
                    <a:pt x="141151" y="574621"/>
                    <a:pt x="141151" y="913902"/>
                  </a:cubicBezTo>
                  <a:cubicBezTo>
                    <a:pt x="141151" y="1224742"/>
                    <a:pt x="363433" y="1361951"/>
                    <a:pt x="560112" y="1253348"/>
                  </a:cubicBezTo>
                  <a:cubicBezTo>
                    <a:pt x="560112" y="1481032"/>
                    <a:pt x="871840" y="1637533"/>
                    <a:pt x="914235" y="1637533"/>
                  </a:cubicBezTo>
                  <a:cubicBezTo>
                    <a:pt x="956630" y="1637533"/>
                    <a:pt x="1268689" y="1481032"/>
                    <a:pt x="1268689" y="1253348"/>
                  </a:cubicBezTo>
                  <a:cubicBezTo>
                    <a:pt x="1465368" y="1361951"/>
                    <a:pt x="1687651" y="1224742"/>
                    <a:pt x="1687651" y="913902"/>
                  </a:cubicBezTo>
                  <a:cubicBezTo>
                    <a:pt x="1687651" y="574621"/>
                    <a:pt x="1506433" y="463357"/>
                    <a:pt x="1297618" y="540194"/>
                  </a:cubicBezTo>
                  <a:cubicBezTo>
                    <a:pt x="1341675" y="369556"/>
                    <a:pt x="1258880" y="191268"/>
                    <a:pt x="914733" y="191268"/>
                  </a:cubicBezTo>
                  <a:lnTo>
                    <a:pt x="913902" y="191268"/>
                  </a:lnTo>
                  <a:close/>
                </a:path>
              </a:pathLst>
            </a:custGeom>
            <a:grpFill/>
            <a:ln w="6350" cap="flat">
              <a:solidFill>
                <a:schemeClr val="bg2"/>
              </a:solidFill>
              <a:prstDash val="sysDot"/>
              <a:miter/>
            </a:ln>
          </p:spPr>
          <p:txBody>
            <a:bodyPr rtlCol="0" anchor="ctr"/>
            <a:lstStyle/>
            <a:p>
              <a:endParaRPr lang="en-US" b="0" i="0" dirty="0">
                <a:latin typeface="Palatino Linotype" panose="02040502050505030304" pitchFamily="18" charset="0"/>
              </a:endParaRPr>
            </a:p>
          </p:txBody>
        </p:sp>
        <p:sp>
          <p:nvSpPr>
            <p:cNvPr id="56" name="Freeform 55">
              <a:extLst>
                <a:ext uri="{FF2B5EF4-FFF2-40B4-BE49-F238E27FC236}">
                  <a16:creationId xmlns:a16="http://schemas.microsoft.com/office/drawing/2014/main" id="{59DEA276-C73B-DD43-AB1E-1B45C77D5ED5}"/>
                </a:ext>
              </a:extLst>
            </p:cNvPr>
            <p:cNvSpPr>
              <a:spLocks noChangeAspect="1"/>
            </p:cNvSpPr>
            <p:nvPr/>
          </p:nvSpPr>
          <p:spPr>
            <a:xfrm>
              <a:off x="1222074" y="3298548"/>
              <a:ext cx="1201459" cy="120145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913902 w 1828800"/>
                <a:gd name="connsiteY5" fmla="*/ 191268 h 1828800"/>
                <a:gd name="connsiteX6" fmla="*/ 531018 w 1828800"/>
                <a:gd name="connsiteY6" fmla="*/ 540028 h 1828800"/>
                <a:gd name="connsiteX7" fmla="*/ 141151 w 1828800"/>
                <a:gd name="connsiteY7" fmla="*/ 913902 h 1828800"/>
                <a:gd name="connsiteX8" fmla="*/ 560112 w 1828800"/>
                <a:gd name="connsiteY8" fmla="*/ 1253348 h 1828800"/>
                <a:gd name="connsiteX9" fmla="*/ 914235 w 1828800"/>
                <a:gd name="connsiteY9" fmla="*/ 1637533 h 1828800"/>
                <a:gd name="connsiteX10" fmla="*/ 1268689 w 1828800"/>
                <a:gd name="connsiteY10" fmla="*/ 1253348 h 1828800"/>
                <a:gd name="connsiteX11" fmla="*/ 1687651 w 1828800"/>
                <a:gd name="connsiteY11" fmla="*/ 913902 h 1828800"/>
                <a:gd name="connsiteX12" fmla="*/ 1297618 w 1828800"/>
                <a:gd name="connsiteY12" fmla="*/ 540194 h 1828800"/>
                <a:gd name="connsiteX13" fmla="*/ 914733 w 1828800"/>
                <a:gd name="connsiteY13" fmla="*/ 191268 h 1828800"/>
                <a:gd name="connsiteX14" fmla="*/ 913902 w 1828800"/>
                <a:gd name="connsiteY14" fmla="*/ 191268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28800" h="1828800">
                  <a:moveTo>
                    <a:pt x="0" y="0"/>
                  </a:moveTo>
                  <a:lnTo>
                    <a:pt x="1828800" y="0"/>
                  </a:lnTo>
                  <a:lnTo>
                    <a:pt x="1828800" y="1828800"/>
                  </a:lnTo>
                  <a:lnTo>
                    <a:pt x="0" y="1828800"/>
                  </a:lnTo>
                  <a:lnTo>
                    <a:pt x="0" y="0"/>
                  </a:lnTo>
                  <a:close/>
                  <a:moveTo>
                    <a:pt x="913902" y="191268"/>
                  </a:moveTo>
                  <a:cubicBezTo>
                    <a:pt x="569755" y="191268"/>
                    <a:pt x="486960" y="369723"/>
                    <a:pt x="531018" y="540028"/>
                  </a:cubicBezTo>
                  <a:cubicBezTo>
                    <a:pt x="322368" y="463357"/>
                    <a:pt x="141151" y="574621"/>
                    <a:pt x="141151" y="913902"/>
                  </a:cubicBezTo>
                  <a:cubicBezTo>
                    <a:pt x="141151" y="1224742"/>
                    <a:pt x="363433" y="1361951"/>
                    <a:pt x="560112" y="1253348"/>
                  </a:cubicBezTo>
                  <a:cubicBezTo>
                    <a:pt x="560112" y="1481032"/>
                    <a:pt x="871840" y="1637533"/>
                    <a:pt x="914235" y="1637533"/>
                  </a:cubicBezTo>
                  <a:cubicBezTo>
                    <a:pt x="956630" y="1637533"/>
                    <a:pt x="1268689" y="1481032"/>
                    <a:pt x="1268689" y="1253348"/>
                  </a:cubicBezTo>
                  <a:cubicBezTo>
                    <a:pt x="1465368" y="1361951"/>
                    <a:pt x="1687651" y="1224742"/>
                    <a:pt x="1687651" y="913902"/>
                  </a:cubicBezTo>
                  <a:cubicBezTo>
                    <a:pt x="1687651" y="574621"/>
                    <a:pt x="1506433" y="463357"/>
                    <a:pt x="1297618" y="540194"/>
                  </a:cubicBezTo>
                  <a:cubicBezTo>
                    <a:pt x="1341675" y="369556"/>
                    <a:pt x="1258880" y="191268"/>
                    <a:pt x="914733" y="191268"/>
                  </a:cubicBezTo>
                  <a:lnTo>
                    <a:pt x="913902" y="191268"/>
                  </a:lnTo>
                  <a:close/>
                </a:path>
              </a:pathLst>
            </a:custGeom>
            <a:grpFill/>
            <a:ln w="6350" cap="flat">
              <a:solidFill>
                <a:schemeClr val="bg2"/>
              </a:solidFill>
              <a:prstDash val="sysDot"/>
              <a:miter/>
            </a:ln>
          </p:spPr>
          <p:txBody>
            <a:bodyPr rtlCol="0" anchor="ctr"/>
            <a:lstStyle/>
            <a:p>
              <a:endParaRPr lang="en-US" b="0" i="0" dirty="0">
                <a:latin typeface="Palatino Linotype" panose="02040502050505030304" pitchFamily="18" charset="0"/>
              </a:endParaRPr>
            </a:p>
          </p:txBody>
        </p:sp>
      </p:grpSp>
      <p:sp>
        <p:nvSpPr>
          <p:cNvPr id="30" name="Rounded Rectangle 29">
            <a:extLst>
              <a:ext uri="{FF2B5EF4-FFF2-40B4-BE49-F238E27FC236}">
                <a16:creationId xmlns:a16="http://schemas.microsoft.com/office/drawing/2014/main" id="{FECD40DC-38EE-0C4A-9B83-3640ADA55916}"/>
              </a:ext>
            </a:extLst>
          </p:cNvPr>
          <p:cNvSpPr/>
          <p:nvPr userDrawn="1"/>
        </p:nvSpPr>
        <p:spPr>
          <a:xfrm>
            <a:off x="2209800" y="4600909"/>
            <a:ext cx="4724400" cy="325120"/>
          </a:xfrm>
          <a:prstGeom prst="roundRect">
            <a:avLst>
              <a:gd name="adj" fmla="val 11522"/>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Palatino Linotype" panose="02040502050505030304" pitchFamily="18" charset="0"/>
            </a:endParaRPr>
          </a:p>
        </p:txBody>
      </p:sp>
      <p:sp>
        <p:nvSpPr>
          <p:cNvPr id="35" name="TextBox 34">
            <a:extLst>
              <a:ext uri="{FF2B5EF4-FFF2-40B4-BE49-F238E27FC236}">
                <a16:creationId xmlns:a16="http://schemas.microsoft.com/office/drawing/2014/main" id="{0B905580-407B-2B4F-AD72-2B6F7A16DB97}"/>
              </a:ext>
            </a:extLst>
          </p:cNvPr>
          <p:cNvSpPr txBox="1"/>
          <p:nvPr userDrawn="1"/>
        </p:nvSpPr>
        <p:spPr>
          <a:xfrm>
            <a:off x="0" y="0"/>
            <a:ext cx="9144000" cy="782424"/>
          </a:xfrm>
          <a:prstGeom prst="rect">
            <a:avLst/>
          </a:prstGeom>
          <a:noFill/>
          <a:ln>
            <a:noFill/>
          </a:ln>
        </p:spPr>
        <p:txBody>
          <a:bodyPr vert="horz" wrap="square" lIns="91440" tIns="45720" rIns="91440" bIns="45720" rtlCol="0" anchor="ctr">
            <a:noAutofit/>
          </a:body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1100" b="0"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mn-cs"/>
              </a:rPr>
              <a:t>Palatino Brand Asset Library. Change frame color in “Shape Format” options. Resize frames proportionally.</a:t>
            </a:r>
          </a:p>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1100" b="1" i="0" u="none" strike="noStrike" kern="1200" cap="none" spc="0" normalizeH="0" baseline="0" noProof="0" dirty="0">
                <a:ln>
                  <a:noFill/>
                </a:ln>
                <a:solidFill>
                  <a:srgbClr val="FF0000"/>
                </a:solidFill>
                <a:effectLst/>
                <a:uLnTx/>
                <a:uFillTx/>
                <a:latin typeface="Palatino Linotype" panose="02040502050505030304" pitchFamily="18" charset="0"/>
                <a:ea typeface="+mn-ea"/>
                <a:cs typeface="+mn-cs"/>
              </a:rPr>
              <a:t>Do not stretch or outline frames. </a:t>
            </a:r>
          </a:p>
        </p:txBody>
      </p:sp>
    </p:spTree>
    <p:extLst>
      <p:ext uri="{BB962C8B-B14F-4D97-AF65-F5344CB8AC3E}">
        <p14:creationId xmlns:p14="http://schemas.microsoft.com/office/powerpoint/2010/main" val="65753129"/>
      </p:ext>
    </p:extLst>
  </p:cSld>
  <p:clrMapOvr>
    <a:masterClrMapping/>
  </p:clrMapOvr>
  <p:transition>
    <p:fade/>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1_Cover - Light Photo - Full Bleed">
    <p:bg>
      <p:bgPr>
        <a:solidFill>
          <a:schemeClr val="accent1"/>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18D400E3-F6F2-A34E-B550-7BA146321C11}"/>
              </a:ext>
            </a:extLst>
          </p:cNvPr>
          <p:cNvPicPr>
            <a:picLocks noChangeAspect="1"/>
          </p:cNvPicPr>
          <p:nvPr userDrawn="1"/>
        </p:nvPicPr>
        <p:blipFill rotWithShape="1">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t="14769" b="13495"/>
          <a:stretch/>
        </p:blipFill>
        <p:spPr>
          <a:xfrm>
            <a:off x="190500" y="1945758"/>
            <a:ext cx="4218590" cy="3026292"/>
          </a:xfrm>
          <a:prstGeom prst="rect">
            <a:avLst/>
          </a:prstGeom>
        </p:spPr>
      </p:pic>
      <p:sp>
        <p:nvSpPr>
          <p:cNvPr id="14" name="Rectangle 13">
            <a:extLst>
              <a:ext uri="{FF2B5EF4-FFF2-40B4-BE49-F238E27FC236}">
                <a16:creationId xmlns:a16="http://schemas.microsoft.com/office/drawing/2014/main" id="{B0528901-C157-AF46-A693-27C8080A27E6}"/>
              </a:ext>
            </a:extLst>
          </p:cNvPr>
          <p:cNvSpPr/>
          <p:nvPr userDrawn="1"/>
        </p:nvSpPr>
        <p:spPr>
          <a:xfrm>
            <a:off x="457200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15" name="Rectangle 14">
            <a:extLst>
              <a:ext uri="{FF2B5EF4-FFF2-40B4-BE49-F238E27FC236}">
                <a16:creationId xmlns:a16="http://schemas.microsoft.com/office/drawing/2014/main" id="{61A8046B-DFC8-2145-94FA-4A86A74443C3}"/>
              </a:ext>
            </a:extLst>
          </p:cNvPr>
          <p:cNvSpPr/>
          <p:nvPr userDrawn="1"/>
        </p:nvSpPr>
        <p:spPr>
          <a:xfrm>
            <a:off x="0" y="0"/>
            <a:ext cx="4572000" cy="1828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37" name="TextBox 36">
            <a:extLst>
              <a:ext uri="{FF2B5EF4-FFF2-40B4-BE49-F238E27FC236}">
                <a16:creationId xmlns:a16="http://schemas.microsoft.com/office/drawing/2014/main" id="{3912D466-75DF-5045-8027-60B5404FC8B5}"/>
              </a:ext>
            </a:extLst>
          </p:cNvPr>
          <p:cNvSpPr txBox="1"/>
          <p:nvPr userDrawn="1"/>
        </p:nvSpPr>
        <p:spPr>
          <a:xfrm>
            <a:off x="131939" y="-853441"/>
            <a:ext cx="8801100" cy="85344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Slide Type:</a:t>
            </a:r>
          </a:p>
          <a:p>
            <a:pPr algn="ctr"/>
            <a:r>
              <a:rPr lang="en-US" sz="1600" b="0" i="0" dirty="0">
                <a:solidFill>
                  <a:srgbClr val="808080"/>
                </a:solidFill>
                <a:latin typeface="Palatino Linotype" panose="02040502050505030304" pitchFamily="18" charset="0"/>
              </a:rPr>
              <a:t>Front Cover Slide - Octagon Frame</a:t>
            </a:r>
          </a:p>
        </p:txBody>
      </p:sp>
      <p:sp>
        <p:nvSpPr>
          <p:cNvPr id="38" name="Footer Placeholder 37">
            <a:extLst>
              <a:ext uri="{FF2B5EF4-FFF2-40B4-BE49-F238E27FC236}">
                <a16:creationId xmlns:a16="http://schemas.microsoft.com/office/drawing/2014/main" id="{113593E4-629E-9A43-93AB-AC8CB1C1DBFD}"/>
              </a:ext>
            </a:extLst>
          </p:cNvPr>
          <p:cNvSpPr>
            <a:spLocks noGrp="1"/>
          </p:cNvSpPr>
          <p:nvPr>
            <p:ph type="ftr" sz="quarter" idx="11"/>
          </p:nvPr>
        </p:nvSpPr>
        <p:spPr/>
        <p:txBody>
          <a:bodyPr/>
          <a:lstStyle>
            <a:lvl1pPr>
              <a:defRPr b="0" i="0">
                <a:solidFill>
                  <a:schemeClr val="tx1"/>
                </a:solidFill>
                <a:latin typeface="Palatino Linotype" panose="02040502050505030304" pitchFamily="18" charset="0"/>
              </a:defRPr>
            </a:lvl1pPr>
          </a:lstStyle>
          <a:p>
            <a:r>
              <a:rPr lang="en-US"/>
              <a:t>©2022 Girl Scouts of the USA. All Rights Reserved.  Not for public distribution.</a:t>
            </a:r>
            <a:endParaRPr lang="en-US" dirty="0"/>
          </a:p>
        </p:txBody>
      </p:sp>
      <p:sp>
        <p:nvSpPr>
          <p:cNvPr id="10" name="TextBox 9">
            <a:extLst>
              <a:ext uri="{FF2B5EF4-FFF2-40B4-BE49-F238E27FC236}">
                <a16:creationId xmlns:a16="http://schemas.microsoft.com/office/drawing/2014/main" id="{0DFCB572-6CF0-7248-8DA7-980A1E1637D1}"/>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p>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0000"/>
                </a:solidFill>
                <a:effectLst/>
                <a:uLnTx/>
                <a:uFillTx/>
                <a:latin typeface="Palatino Linotype" panose="02040502050505030304" pitchFamily="18" charset="0"/>
                <a:ea typeface="+mn-ea"/>
                <a:cs typeface="+mn-cs"/>
              </a:rPr>
              <a:t>GSUSA Movement Logo</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FF0000"/>
                </a:solidFill>
                <a:effectLst/>
                <a:uLnTx/>
                <a:uFillTx/>
                <a:latin typeface="Palatino Linotype" panose="02040502050505030304" pitchFamily="18" charset="0"/>
                <a:ea typeface="+mn-ea"/>
                <a:cs typeface="+mn-cs"/>
              </a:rPr>
              <a:t>Service mark inclusion. Councils: You must replace the Movement service mark with your council service mark in the front and back cover slides.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FF0000"/>
                </a:solidFill>
                <a:effectLst/>
                <a:uLnTx/>
                <a:uFillTx/>
                <a:latin typeface="Palatino Linotype" panose="02040502050505030304" pitchFamily="18" charset="0"/>
                <a:ea typeface="+mn-ea"/>
                <a:cs typeface="+mn-cs"/>
              </a:rPr>
              <a:t>Make sure the the Movement Service mark or Council Lockup is in </a:t>
            </a:r>
            <a:r>
              <a:rPr kumimoji="0" lang="en-US" sz="1000" b="0"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mn-cs"/>
              </a:rPr>
              <a:t>BLACK AND GREEN</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Right-side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Octagon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Use crop tool to fit image to shape.</a:t>
            </a:r>
            <a:endParaRPr kumimoji="0" lang="en-US" sz="800" b="0" i="0" u="none" strike="noStrike" kern="1200" cap="none" spc="0" normalizeH="0" baseline="0" noProof="0" dirty="0">
              <a:ln>
                <a:noFill/>
              </a:ln>
              <a:solidFill>
                <a:srgbClr val="808080"/>
              </a:solidFill>
              <a:effectLst/>
              <a:uLnTx/>
              <a:uFillTx/>
              <a:latin typeface="Palatino Linotype" panose="02040502050505030304" pitchFamily="18" charset="0"/>
              <a:ea typeface="+mn-ea"/>
              <a:cs typeface="+mn-cs"/>
            </a:endParaRPr>
          </a:p>
          <a:p>
            <a:pPr marL="91440" indent="0" algn="l">
              <a:buFont typeface="Arial" panose="020B0604020202020204" pitchFamily="34" charset="0"/>
              <a:buNone/>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Centered</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Middle</a:t>
            </a:r>
          </a:p>
          <a:p>
            <a:pPr algn="l"/>
            <a:r>
              <a:rPr lang="en-US" sz="800" b="0" i="0" dirty="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Centered</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Middle</a:t>
            </a:r>
          </a:p>
          <a:p>
            <a:pPr marL="434332" lvl="1" indent="0" algn="l">
              <a:buFont typeface="Arial" panose="020B0604020202020204" pitchFamily="34" charset="0"/>
              <a:buNone/>
            </a:pPr>
            <a:endParaRPr lang="en-US" sz="800" b="0" i="0" dirty="0">
              <a:solidFill>
                <a:srgbClr val="808080"/>
              </a:solidFill>
              <a:latin typeface="Palatino Linotype" panose="02040502050505030304" pitchFamily="18" charset="0"/>
            </a:endParaRPr>
          </a:p>
        </p:txBody>
      </p:sp>
      <p:sp>
        <p:nvSpPr>
          <p:cNvPr id="19" name="Picture Placeholder 9">
            <a:extLst>
              <a:ext uri="{FF2B5EF4-FFF2-40B4-BE49-F238E27FC236}">
                <a16:creationId xmlns:a16="http://schemas.microsoft.com/office/drawing/2014/main" id="{0C57FBF6-6558-DD47-AFD4-3FB65870CB00}"/>
              </a:ext>
            </a:extLst>
          </p:cNvPr>
          <p:cNvSpPr>
            <a:spLocks noGrp="1"/>
          </p:cNvSpPr>
          <p:nvPr>
            <p:ph type="pic" sz="quarter" idx="21" hasCustomPrompt="1"/>
          </p:nvPr>
        </p:nvSpPr>
        <p:spPr>
          <a:xfrm>
            <a:off x="4756089" y="157362"/>
            <a:ext cx="4203821" cy="4808560"/>
          </a:xfrm>
          <a:custGeom>
            <a:avLst/>
            <a:gdLst>
              <a:gd name="connsiteX0" fmla="*/ 1460625 w 4203821"/>
              <a:gd name="connsiteY0" fmla="*/ 0 h 4808560"/>
              <a:gd name="connsiteX1" fmla="*/ 1712914 w 4203821"/>
              <a:gd name="connsiteY1" fmla="*/ 0 h 4808560"/>
              <a:gd name="connsiteX2" fmla="*/ 2297693 w 4203821"/>
              <a:gd name="connsiteY2" fmla="*/ 0 h 4808560"/>
              <a:gd name="connsiteX3" fmla="*/ 2743196 w 4203821"/>
              <a:gd name="connsiteY3" fmla="*/ 0 h 4808560"/>
              <a:gd name="connsiteX4" fmla="*/ 2872120 w 4203821"/>
              <a:gd name="connsiteY4" fmla="*/ 53207 h 4808560"/>
              <a:gd name="connsiteX5" fmla="*/ 4149591 w 4203821"/>
              <a:gd name="connsiteY5" fmla="*/ 1321472 h 4808560"/>
              <a:gd name="connsiteX6" fmla="*/ 4203821 w 4203821"/>
              <a:gd name="connsiteY6" fmla="*/ 1451930 h 4808560"/>
              <a:gd name="connsiteX7" fmla="*/ 4203821 w 4203821"/>
              <a:gd name="connsiteY7" fmla="*/ 3290633 h 4808560"/>
              <a:gd name="connsiteX8" fmla="*/ 4152661 w 4203821"/>
              <a:gd name="connsiteY8" fmla="*/ 3417511 h 4808560"/>
              <a:gd name="connsiteX9" fmla="*/ 2873143 w 4203821"/>
              <a:gd name="connsiteY9" fmla="*/ 4752284 h 4808560"/>
              <a:gd name="connsiteX10" fmla="*/ 2740638 w 4203821"/>
              <a:gd name="connsiteY10" fmla="*/ 4808560 h 4808560"/>
              <a:gd name="connsiteX11" fmla="*/ 2297693 w 4203821"/>
              <a:gd name="connsiteY11" fmla="*/ 4808560 h 4808560"/>
              <a:gd name="connsiteX12" fmla="*/ 1712914 w 4203821"/>
              <a:gd name="connsiteY12" fmla="*/ 4808560 h 4808560"/>
              <a:gd name="connsiteX13" fmla="*/ 1463695 w 4203821"/>
              <a:gd name="connsiteY13" fmla="*/ 4808560 h 4808560"/>
              <a:gd name="connsiteX14" fmla="*/ 1331190 w 4203821"/>
              <a:gd name="connsiteY14" fmla="*/ 4752284 h 4808560"/>
              <a:gd name="connsiteX15" fmla="*/ 51160 w 4203821"/>
              <a:gd name="connsiteY15" fmla="*/ 3417511 h 4808560"/>
              <a:gd name="connsiteX16" fmla="*/ 0 w 4203821"/>
              <a:gd name="connsiteY16" fmla="*/ 3290633 h 4808560"/>
              <a:gd name="connsiteX17" fmla="*/ 0 w 4203821"/>
              <a:gd name="connsiteY17" fmla="*/ 1451930 h 4808560"/>
              <a:gd name="connsiteX18" fmla="*/ 54230 w 4203821"/>
              <a:gd name="connsiteY18" fmla="*/ 1321472 h 4808560"/>
              <a:gd name="connsiteX19" fmla="*/ 1331190 w 4203821"/>
              <a:gd name="connsiteY19" fmla="*/ 53207 h 4808560"/>
              <a:gd name="connsiteX20" fmla="*/ 1460625 w 4203821"/>
              <a:gd name="connsiteY20" fmla="*/ 0 h 480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3821" h="4808560">
                <a:moveTo>
                  <a:pt x="1460625" y="0"/>
                </a:moveTo>
                <a:lnTo>
                  <a:pt x="1712914" y="0"/>
                </a:lnTo>
                <a:lnTo>
                  <a:pt x="2297693" y="0"/>
                </a:lnTo>
                <a:lnTo>
                  <a:pt x="2743196" y="0"/>
                </a:lnTo>
                <a:cubicBezTo>
                  <a:pt x="2791286" y="0"/>
                  <a:pt x="2837842" y="19441"/>
                  <a:pt x="2872120" y="53207"/>
                </a:cubicBezTo>
                <a:lnTo>
                  <a:pt x="4149591" y="1321472"/>
                </a:lnTo>
                <a:cubicBezTo>
                  <a:pt x="4184380" y="1356261"/>
                  <a:pt x="4203821" y="1402816"/>
                  <a:pt x="4203821" y="1451930"/>
                </a:cubicBezTo>
                <a:lnTo>
                  <a:pt x="4203821" y="3290633"/>
                </a:lnTo>
                <a:cubicBezTo>
                  <a:pt x="4203821" y="3337701"/>
                  <a:pt x="4185403" y="3383233"/>
                  <a:pt x="4152661" y="3417511"/>
                </a:cubicBezTo>
                <a:lnTo>
                  <a:pt x="2873143" y="4752284"/>
                </a:lnTo>
                <a:cubicBezTo>
                  <a:pt x="2838354" y="4788096"/>
                  <a:pt x="2790775" y="4808560"/>
                  <a:pt x="2740638" y="4808560"/>
                </a:cubicBezTo>
                <a:lnTo>
                  <a:pt x="2297693" y="4808560"/>
                </a:lnTo>
                <a:lnTo>
                  <a:pt x="1712914" y="4808560"/>
                </a:lnTo>
                <a:lnTo>
                  <a:pt x="1463695" y="4808560"/>
                </a:lnTo>
                <a:cubicBezTo>
                  <a:pt x="1413558" y="4808560"/>
                  <a:pt x="1365979" y="4788096"/>
                  <a:pt x="1331190" y="4752284"/>
                </a:cubicBezTo>
                <a:lnTo>
                  <a:pt x="51160" y="3417511"/>
                </a:lnTo>
                <a:cubicBezTo>
                  <a:pt x="18418" y="3383233"/>
                  <a:pt x="0" y="3338212"/>
                  <a:pt x="0" y="3290633"/>
                </a:cubicBezTo>
                <a:lnTo>
                  <a:pt x="0" y="1451930"/>
                </a:lnTo>
                <a:cubicBezTo>
                  <a:pt x="0" y="1402816"/>
                  <a:pt x="19441" y="1355749"/>
                  <a:pt x="54230" y="1321472"/>
                </a:cubicBezTo>
                <a:lnTo>
                  <a:pt x="1331190" y="53207"/>
                </a:lnTo>
                <a:cubicBezTo>
                  <a:pt x="1365467" y="18929"/>
                  <a:pt x="1412023" y="0"/>
                  <a:pt x="1460625" y="0"/>
                </a:cubicBezTo>
                <a:close/>
              </a:path>
            </a:pathLst>
          </a:custGeom>
          <a:solidFill>
            <a:schemeClr val="tx2"/>
          </a:solidFill>
        </p:spPr>
        <p:txBody>
          <a:bodyPr wrap="square" anchor="ctr">
            <a:noAutofit/>
          </a:bodyPr>
          <a:lstStyle>
            <a:lvl1pPr marL="0" indent="0" algn="ctr">
              <a:buNone/>
              <a:defRPr/>
            </a:lvl1pPr>
          </a:lstStyle>
          <a:p>
            <a:r>
              <a:rPr lang="en-US" dirty="0"/>
              <a:t>Click icon to add image</a:t>
            </a:r>
          </a:p>
        </p:txBody>
      </p:sp>
      <p:sp>
        <p:nvSpPr>
          <p:cNvPr id="4" name="Rounded Rectangle 3">
            <a:extLst>
              <a:ext uri="{FF2B5EF4-FFF2-40B4-BE49-F238E27FC236}">
                <a16:creationId xmlns:a16="http://schemas.microsoft.com/office/drawing/2014/main" id="{DD9FDBE9-E973-F943-BD3F-ECEEBC521C6A}"/>
              </a:ext>
            </a:extLst>
          </p:cNvPr>
          <p:cNvSpPr/>
          <p:nvPr userDrawn="1"/>
        </p:nvSpPr>
        <p:spPr>
          <a:xfrm>
            <a:off x="190500" y="171450"/>
            <a:ext cx="4229100" cy="1467779"/>
          </a:xfrm>
          <a:prstGeom prst="roundRect">
            <a:avLst>
              <a:gd name="adj" fmla="val 603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Palatino Linotype" panose="02040502050505030304" pitchFamily="18" charset="0"/>
            </a:endParaRPr>
          </a:p>
        </p:txBody>
      </p:sp>
      <p:sp>
        <p:nvSpPr>
          <p:cNvPr id="20" name="Title 11">
            <a:extLst>
              <a:ext uri="{FF2B5EF4-FFF2-40B4-BE49-F238E27FC236}">
                <a16:creationId xmlns:a16="http://schemas.microsoft.com/office/drawing/2014/main" id="{D6F6795D-858E-D241-920D-F697B9E1CD87}"/>
              </a:ext>
            </a:extLst>
          </p:cNvPr>
          <p:cNvSpPr>
            <a:spLocks noGrp="1"/>
          </p:cNvSpPr>
          <p:nvPr>
            <p:ph type="title" hasCustomPrompt="1"/>
          </p:nvPr>
        </p:nvSpPr>
        <p:spPr>
          <a:xfrm>
            <a:off x="180326" y="2254597"/>
            <a:ext cx="4229100" cy="1138793"/>
          </a:xfrm>
        </p:spPr>
        <p:txBody>
          <a:bodyPr anchor="b"/>
          <a:lstStyle>
            <a:lvl1pPr algn="ctr">
              <a:lnSpc>
                <a:spcPct val="100000"/>
              </a:lnSpc>
              <a:defRPr sz="2400" b="0" i="0">
                <a:solidFill>
                  <a:schemeClr val="tx1"/>
                </a:solidFill>
                <a:latin typeface="Palatino Linotype" panose="02040502050505030304" pitchFamily="18" charset="0"/>
              </a:defRPr>
            </a:lvl1pPr>
          </a:lstStyle>
          <a:p>
            <a:r>
              <a:rPr lang="en-US" dirty="0"/>
              <a:t>Type Here to Enter a</a:t>
            </a:r>
            <a:br>
              <a:rPr lang="en-US" dirty="0"/>
            </a:br>
            <a:r>
              <a:rPr lang="en-US" dirty="0"/>
              <a:t>Multi-line Presentation Title</a:t>
            </a:r>
          </a:p>
        </p:txBody>
      </p:sp>
      <p:sp>
        <p:nvSpPr>
          <p:cNvPr id="21" name="Text Placeholder 46">
            <a:extLst>
              <a:ext uri="{FF2B5EF4-FFF2-40B4-BE49-F238E27FC236}">
                <a16:creationId xmlns:a16="http://schemas.microsoft.com/office/drawing/2014/main" id="{DB5573B8-5548-6E43-A2D2-1EB3567E4164}"/>
              </a:ext>
            </a:extLst>
          </p:cNvPr>
          <p:cNvSpPr>
            <a:spLocks noGrp="1"/>
          </p:cNvSpPr>
          <p:nvPr>
            <p:ph type="body" sz="quarter" idx="15" hasCustomPrompt="1"/>
          </p:nvPr>
        </p:nvSpPr>
        <p:spPr>
          <a:xfrm>
            <a:off x="171646" y="3434367"/>
            <a:ext cx="4229100" cy="806147"/>
          </a:xfrm>
        </p:spPr>
        <p:txBody>
          <a:bodyPr lIns="182880" rIns="182880" anchor="ctr">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baseline="0">
                <a:solidFill>
                  <a:schemeClr val="tx1"/>
                </a:solidFill>
                <a:latin typeface="Palatino Linotype" panose="02040502050505030304" pitchFamily="18" charset="0"/>
              </a:defRPr>
            </a:lvl1pPr>
          </a:lstStyle>
          <a:p>
            <a:pPr lvl="0"/>
            <a:r>
              <a:rPr lang="en-US" dirty="0"/>
              <a:t>Type here to enter a multi-line cover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Tree>
    <p:extLst>
      <p:ext uri="{BB962C8B-B14F-4D97-AF65-F5344CB8AC3E}">
        <p14:creationId xmlns:p14="http://schemas.microsoft.com/office/powerpoint/2010/main" val="11662532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47"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anim calcmode="lin" valueType="num">
                                      <p:cBhvr>
                                        <p:cTn id="11" dur="500" fill="hold"/>
                                        <p:tgtEl>
                                          <p:spTgt spid="20"/>
                                        </p:tgtEl>
                                        <p:attrNameLst>
                                          <p:attrName>ppt_x</p:attrName>
                                        </p:attrNameLst>
                                      </p:cBhvr>
                                      <p:tavLst>
                                        <p:tav tm="0">
                                          <p:val>
                                            <p:strVal val="#ppt_x"/>
                                          </p:val>
                                        </p:tav>
                                        <p:tav tm="100000">
                                          <p:val>
                                            <p:strVal val="#ppt_x"/>
                                          </p:val>
                                        </p:tav>
                                      </p:tavLst>
                                    </p:anim>
                                    <p:anim calcmode="lin" valueType="num">
                                      <p:cBhvr>
                                        <p:cTn id="12" dur="500" fill="hold"/>
                                        <p:tgtEl>
                                          <p:spTgt spid="20"/>
                                        </p:tgtEl>
                                        <p:attrNameLst>
                                          <p:attrName>ppt_y</p:attrName>
                                        </p:attrNameLst>
                                      </p:cBhvr>
                                      <p:tavLst>
                                        <p:tav tm="0">
                                          <p:val>
                                            <p:strVal val="#ppt_y-.1"/>
                                          </p:val>
                                        </p:tav>
                                        <p:tav tm="100000">
                                          <p:val>
                                            <p:strVal val="#ppt_y"/>
                                          </p:val>
                                        </p:tav>
                                      </p:tavLst>
                                    </p:anim>
                                  </p:childTnLst>
                                </p:cTn>
                              </p:par>
                              <p:par>
                                <p:cTn id="13" presetID="10" presetClass="entr" presetSubtype="0" fill="hold" grpId="0" nodeType="withEffect">
                                  <p:stCondLst>
                                    <p:cond delay="0"/>
                                  </p:stCondLst>
                                  <p:childTnLst>
                                    <p:set>
                                      <p:cBhvr>
                                        <p:cTn id="14" dur="1" fill="hold">
                                          <p:stCondLst>
                                            <p:cond delay="0"/>
                                          </p:stCondLst>
                                        </p:cTn>
                                        <p:tgtEl>
                                          <p:spTgt spid="21">
                                            <p:txEl>
                                              <p:pRg st="0" end="0"/>
                                            </p:txEl>
                                          </p:spTgt>
                                        </p:tgtEl>
                                        <p:attrNameLst>
                                          <p:attrName>style.visibility</p:attrName>
                                        </p:attrNameLst>
                                      </p:cBhvr>
                                      <p:to>
                                        <p:strVal val="visible"/>
                                      </p:to>
                                    </p:set>
                                    <p:animEffect transition="in" filter="fade">
                                      <p:cBhvr>
                                        <p:cTn id="15" dur="5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p:bldP spid="21" grpId="0" build="p">
        <p:tmplLst>
          <p:tmpl lvl="1">
            <p:tnLst>
              <p:par>
                <p:cTn presetID="10" presetClass="entr" presetSubtype="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Lst>
  </p:timing>
  <p:extLst>
    <p:ext uri="{DCECCB84-F9BA-43D5-87BE-67443E8EF086}">
      <p15:sldGuideLst xmlns:p15="http://schemas.microsoft.com/office/powerpoint/2012/main"/>
    </p:ext>
  </p:extLst>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2_Cover - Light Photo - Full Bleed">
    <p:bg>
      <p:bgPr>
        <a:solidFill>
          <a:schemeClr val="accent1"/>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18D400E3-F6F2-A34E-B550-7BA146321C11}"/>
              </a:ext>
            </a:extLst>
          </p:cNvPr>
          <p:cNvPicPr>
            <a:picLocks noChangeAspect="1"/>
          </p:cNvPicPr>
          <p:nvPr userDrawn="1"/>
        </p:nvPicPr>
        <p:blipFill rotWithShape="1">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t="14769" b="13495"/>
          <a:stretch/>
        </p:blipFill>
        <p:spPr>
          <a:xfrm>
            <a:off x="190500" y="1945758"/>
            <a:ext cx="4218590" cy="3026292"/>
          </a:xfrm>
          <a:prstGeom prst="rect">
            <a:avLst/>
          </a:prstGeom>
        </p:spPr>
      </p:pic>
      <p:sp>
        <p:nvSpPr>
          <p:cNvPr id="14" name="Rectangle 13">
            <a:extLst>
              <a:ext uri="{FF2B5EF4-FFF2-40B4-BE49-F238E27FC236}">
                <a16:creationId xmlns:a16="http://schemas.microsoft.com/office/drawing/2014/main" id="{B0528901-C157-AF46-A693-27C8080A27E6}"/>
              </a:ext>
            </a:extLst>
          </p:cNvPr>
          <p:cNvSpPr/>
          <p:nvPr userDrawn="1"/>
        </p:nvSpPr>
        <p:spPr>
          <a:xfrm>
            <a:off x="457200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15" name="Rectangle 14">
            <a:extLst>
              <a:ext uri="{FF2B5EF4-FFF2-40B4-BE49-F238E27FC236}">
                <a16:creationId xmlns:a16="http://schemas.microsoft.com/office/drawing/2014/main" id="{61A8046B-DFC8-2145-94FA-4A86A74443C3}"/>
              </a:ext>
            </a:extLst>
          </p:cNvPr>
          <p:cNvSpPr/>
          <p:nvPr userDrawn="1"/>
        </p:nvSpPr>
        <p:spPr>
          <a:xfrm>
            <a:off x="0" y="0"/>
            <a:ext cx="4572000" cy="1828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38" name="Footer Placeholder 37">
            <a:extLst>
              <a:ext uri="{FF2B5EF4-FFF2-40B4-BE49-F238E27FC236}">
                <a16:creationId xmlns:a16="http://schemas.microsoft.com/office/drawing/2014/main" id="{113593E4-629E-9A43-93AB-AC8CB1C1DBFD}"/>
              </a:ext>
            </a:extLst>
          </p:cNvPr>
          <p:cNvSpPr>
            <a:spLocks noGrp="1"/>
          </p:cNvSpPr>
          <p:nvPr>
            <p:ph type="ftr" sz="quarter" idx="11"/>
          </p:nvPr>
        </p:nvSpPr>
        <p:spPr/>
        <p:txBody>
          <a:bodyPr/>
          <a:lstStyle>
            <a:lvl1pPr>
              <a:defRPr b="0" i="0">
                <a:solidFill>
                  <a:schemeClr val="tx1"/>
                </a:solidFill>
                <a:latin typeface="Palatino Linotype" panose="02040502050505030304" pitchFamily="18" charset="0"/>
              </a:defRPr>
            </a:lvl1pPr>
          </a:lstStyle>
          <a:p>
            <a:r>
              <a:rPr lang="en-US"/>
              <a:t>©2022 Girl Scouts of the USA. All Rights Reserved.  Not for public distribution.</a:t>
            </a:r>
            <a:endParaRPr lang="en-US" dirty="0"/>
          </a:p>
        </p:txBody>
      </p:sp>
      <p:sp>
        <p:nvSpPr>
          <p:cNvPr id="4" name="Rounded Rectangle 3">
            <a:extLst>
              <a:ext uri="{FF2B5EF4-FFF2-40B4-BE49-F238E27FC236}">
                <a16:creationId xmlns:a16="http://schemas.microsoft.com/office/drawing/2014/main" id="{DD9FDBE9-E973-F943-BD3F-ECEEBC521C6A}"/>
              </a:ext>
            </a:extLst>
          </p:cNvPr>
          <p:cNvSpPr/>
          <p:nvPr userDrawn="1"/>
        </p:nvSpPr>
        <p:spPr>
          <a:xfrm>
            <a:off x="190500" y="171450"/>
            <a:ext cx="4229100" cy="1467779"/>
          </a:xfrm>
          <a:prstGeom prst="roundRect">
            <a:avLst>
              <a:gd name="adj" fmla="val 603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Palatino Linotype" panose="02040502050505030304" pitchFamily="18" charset="0"/>
            </a:endParaRPr>
          </a:p>
        </p:txBody>
      </p:sp>
      <p:sp>
        <p:nvSpPr>
          <p:cNvPr id="21" name="Text Placeholder 46">
            <a:extLst>
              <a:ext uri="{FF2B5EF4-FFF2-40B4-BE49-F238E27FC236}">
                <a16:creationId xmlns:a16="http://schemas.microsoft.com/office/drawing/2014/main" id="{DB5573B8-5548-6E43-A2D2-1EB3567E4164}"/>
              </a:ext>
            </a:extLst>
          </p:cNvPr>
          <p:cNvSpPr>
            <a:spLocks noGrp="1"/>
          </p:cNvSpPr>
          <p:nvPr>
            <p:ph type="body" sz="quarter" idx="15" hasCustomPrompt="1"/>
          </p:nvPr>
        </p:nvSpPr>
        <p:spPr>
          <a:xfrm>
            <a:off x="171646" y="3434367"/>
            <a:ext cx="4229100" cy="806147"/>
          </a:xfrm>
        </p:spPr>
        <p:txBody>
          <a:bodyPr lIns="182880" rIns="182880" anchor="ctr">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baseline="0">
                <a:solidFill>
                  <a:schemeClr val="tx1"/>
                </a:solidFill>
                <a:latin typeface="Palatino Linotype" panose="02040502050505030304" pitchFamily="18" charset="0"/>
              </a:defRPr>
            </a:lvl1pPr>
          </a:lstStyle>
          <a:p>
            <a:pPr lvl="0"/>
            <a:r>
              <a:rPr lang="en-US" dirty="0"/>
              <a:t>Type here to enter a multi-line cover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3" name="Picture Placeholder 10">
            <a:extLst>
              <a:ext uri="{FF2B5EF4-FFF2-40B4-BE49-F238E27FC236}">
                <a16:creationId xmlns:a16="http://schemas.microsoft.com/office/drawing/2014/main" id="{AF306BAB-4DAA-9B49-9292-A3304E469ECE}"/>
              </a:ext>
            </a:extLst>
          </p:cNvPr>
          <p:cNvSpPr>
            <a:spLocks noGrp="1"/>
          </p:cNvSpPr>
          <p:nvPr>
            <p:ph type="pic" sz="quarter" idx="21" hasCustomPrompt="1"/>
          </p:nvPr>
        </p:nvSpPr>
        <p:spPr>
          <a:xfrm>
            <a:off x="4730750" y="195251"/>
            <a:ext cx="4222750" cy="4781525"/>
          </a:xfrm>
          <a:custGeom>
            <a:avLst/>
            <a:gdLst>
              <a:gd name="connsiteX0" fmla="*/ 759325 w 4222750"/>
              <a:gd name="connsiteY0" fmla="*/ 0 h 4781525"/>
              <a:gd name="connsiteX1" fmla="*/ 1110602 w 4222750"/>
              <a:gd name="connsiteY1" fmla="*/ 0 h 4781525"/>
              <a:gd name="connsiteX2" fmla="*/ 3183587 w 4222750"/>
              <a:gd name="connsiteY2" fmla="*/ 0 h 4781525"/>
              <a:gd name="connsiteX3" fmla="*/ 3384550 w 4222750"/>
              <a:gd name="connsiteY3" fmla="*/ 0 h 4781525"/>
              <a:gd name="connsiteX4" fmla="*/ 3462912 w 4222750"/>
              <a:gd name="connsiteY4" fmla="*/ 0 h 4781525"/>
              <a:gd name="connsiteX5" fmla="*/ 4222750 w 4222750"/>
              <a:gd name="connsiteY5" fmla="*/ 2395380 h 4781525"/>
              <a:gd name="connsiteX6" fmla="*/ 3463425 w 4222750"/>
              <a:gd name="connsiteY6" fmla="*/ 4781525 h 4781525"/>
              <a:gd name="connsiteX7" fmla="*/ 3384550 w 4222750"/>
              <a:gd name="connsiteY7" fmla="*/ 4781525 h 4781525"/>
              <a:gd name="connsiteX8" fmla="*/ 3183587 w 4222750"/>
              <a:gd name="connsiteY8" fmla="*/ 4781525 h 4781525"/>
              <a:gd name="connsiteX9" fmla="*/ 1110602 w 4222750"/>
              <a:gd name="connsiteY9" fmla="*/ 4781525 h 4781525"/>
              <a:gd name="connsiteX10" fmla="*/ 927100 w 4222750"/>
              <a:gd name="connsiteY10" fmla="*/ 4781525 h 4781525"/>
              <a:gd name="connsiteX11" fmla="*/ 759838 w 4222750"/>
              <a:gd name="connsiteY11" fmla="*/ 4781525 h 4781525"/>
              <a:gd name="connsiteX12" fmla="*/ 0 w 4222750"/>
              <a:gd name="connsiteY12" fmla="*/ 2390762 h 4781525"/>
              <a:gd name="connsiteX13" fmla="*/ 759325 w 4222750"/>
              <a:gd name="connsiteY13" fmla="*/ 0 h 478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22750" h="4781525">
                <a:moveTo>
                  <a:pt x="759325" y="0"/>
                </a:moveTo>
                <a:lnTo>
                  <a:pt x="1110602" y="0"/>
                </a:lnTo>
                <a:lnTo>
                  <a:pt x="3183587" y="0"/>
                </a:lnTo>
                <a:lnTo>
                  <a:pt x="3384550" y="0"/>
                </a:lnTo>
                <a:lnTo>
                  <a:pt x="3462912" y="0"/>
                </a:lnTo>
                <a:cubicBezTo>
                  <a:pt x="3462912" y="0"/>
                  <a:pt x="4222750" y="654638"/>
                  <a:pt x="4222750" y="2395380"/>
                </a:cubicBezTo>
                <a:cubicBezTo>
                  <a:pt x="4222750" y="4132530"/>
                  <a:pt x="3463425" y="4781525"/>
                  <a:pt x="3463425" y="4781525"/>
                </a:cubicBezTo>
                <a:lnTo>
                  <a:pt x="3384550" y="4781525"/>
                </a:lnTo>
                <a:lnTo>
                  <a:pt x="3183587" y="4781525"/>
                </a:lnTo>
                <a:lnTo>
                  <a:pt x="1110602" y="4781525"/>
                </a:lnTo>
                <a:lnTo>
                  <a:pt x="927100" y="4781525"/>
                </a:lnTo>
                <a:lnTo>
                  <a:pt x="759838" y="4781525"/>
                </a:lnTo>
                <a:cubicBezTo>
                  <a:pt x="759838" y="4781525"/>
                  <a:pt x="0" y="4128426"/>
                  <a:pt x="0" y="2390762"/>
                </a:cubicBezTo>
                <a:cubicBezTo>
                  <a:pt x="0" y="653099"/>
                  <a:pt x="759325" y="0"/>
                  <a:pt x="759325" y="0"/>
                </a:cubicBezTo>
                <a:close/>
              </a:path>
            </a:pathLst>
          </a:custGeom>
          <a:solidFill>
            <a:schemeClr val="tx2"/>
          </a:solidFill>
        </p:spPr>
        <p:txBody>
          <a:bodyPr wrap="square" anchor="ctr">
            <a:noAutofit/>
          </a:bodyPr>
          <a:lstStyle>
            <a:lvl1pPr marL="0" indent="0" algn="ctr">
              <a:buNone/>
              <a:defRPr/>
            </a:lvl1pPr>
          </a:lstStyle>
          <a:p>
            <a:r>
              <a:rPr lang="en-US" dirty="0"/>
              <a:t>Click icon to add image</a:t>
            </a:r>
          </a:p>
        </p:txBody>
      </p:sp>
      <p:sp>
        <p:nvSpPr>
          <p:cNvPr id="16" name="TextBox 15">
            <a:extLst>
              <a:ext uri="{FF2B5EF4-FFF2-40B4-BE49-F238E27FC236}">
                <a16:creationId xmlns:a16="http://schemas.microsoft.com/office/drawing/2014/main" id="{50454CED-751D-034B-9CEE-9B3F24962C43}"/>
              </a:ext>
            </a:extLst>
          </p:cNvPr>
          <p:cNvSpPr txBox="1"/>
          <p:nvPr userDrawn="1"/>
        </p:nvSpPr>
        <p:spPr>
          <a:xfrm>
            <a:off x="131939" y="-853441"/>
            <a:ext cx="8801100" cy="85344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Slide Type:</a:t>
            </a:r>
          </a:p>
          <a:p>
            <a:pPr algn="ctr"/>
            <a:r>
              <a:rPr lang="en-US" sz="1600" b="0" i="0" dirty="0">
                <a:solidFill>
                  <a:srgbClr val="808080"/>
                </a:solidFill>
                <a:latin typeface="Palatino Linotype" panose="02040502050505030304" pitchFamily="18" charset="0"/>
              </a:rPr>
              <a:t>Front Cover Slide - Barrel Frame</a:t>
            </a:r>
          </a:p>
        </p:txBody>
      </p:sp>
      <p:sp>
        <p:nvSpPr>
          <p:cNvPr id="17" name="TextBox 16">
            <a:extLst>
              <a:ext uri="{FF2B5EF4-FFF2-40B4-BE49-F238E27FC236}">
                <a16:creationId xmlns:a16="http://schemas.microsoft.com/office/drawing/2014/main" id="{738F664E-0085-304B-BBEC-C0817ACDAA46}"/>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p>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0000"/>
                </a:solidFill>
                <a:effectLst/>
                <a:uLnTx/>
                <a:uFillTx/>
                <a:latin typeface="Palatino Linotype" panose="02040502050505030304" pitchFamily="18" charset="0"/>
                <a:ea typeface="+mn-ea"/>
                <a:cs typeface="+mn-cs"/>
              </a:rPr>
              <a:t>GSUSA Movement Logo</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FF0000"/>
                </a:solidFill>
                <a:effectLst/>
                <a:uLnTx/>
                <a:uFillTx/>
                <a:latin typeface="Palatino Linotype" panose="02040502050505030304" pitchFamily="18" charset="0"/>
                <a:ea typeface="+mn-ea"/>
                <a:cs typeface="+mn-cs"/>
              </a:rPr>
              <a:t>Service mark inclusion. Councils: You must replace the Movement service mark with your council service mark in the front and back cover slides.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FF0000"/>
                </a:solidFill>
                <a:effectLst/>
                <a:uLnTx/>
                <a:uFillTx/>
                <a:latin typeface="Palatino Linotype" panose="02040502050505030304" pitchFamily="18" charset="0"/>
                <a:ea typeface="+mn-ea"/>
                <a:cs typeface="+mn-cs"/>
              </a:rPr>
              <a:t>Make sure the the Movement Service mark or Council Lockup is in </a:t>
            </a:r>
            <a:r>
              <a:rPr kumimoji="0" lang="en-US" sz="1000" b="0"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mn-cs"/>
              </a:rPr>
              <a:t>BLACK AND GREEN</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Right-side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Barrel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Use crop tool to fit image to shape.</a:t>
            </a:r>
            <a:endParaRPr kumimoji="0" lang="en-US" sz="800" b="0" i="0" u="none" strike="noStrike" kern="1200" cap="none" spc="0" normalizeH="0" baseline="0" noProof="0" dirty="0">
              <a:ln>
                <a:noFill/>
              </a:ln>
              <a:solidFill>
                <a:srgbClr val="808080"/>
              </a:solidFill>
              <a:effectLst/>
              <a:uLnTx/>
              <a:uFillTx/>
              <a:latin typeface="Palatino Linotype" panose="02040502050505030304" pitchFamily="18" charset="0"/>
              <a:ea typeface="+mn-ea"/>
              <a:cs typeface="+mn-cs"/>
            </a:endParaRPr>
          </a:p>
          <a:p>
            <a:pPr marL="91440" indent="0" algn="l">
              <a:buFont typeface="Arial" panose="020B0604020202020204" pitchFamily="34" charset="0"/>
              <a:buNone/>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Centered</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Middle</a:t>
            </a:r>
          </a:p>
          <a:p>
            <a:pPr algn="l"/>
            <a:r>
              <a:rPr lang="en-US" sz="800" b="0" i="0" dirty="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Centered</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Middle</a:t>
            </a:r>
          </a:p>
          <a:p>
            <a:pPr marL="434332" lvl="1" indent="0" algn="l">
              <a:buFont typeface="Arial" panose="020B0604020202020204" pitchFamily="34" charset="0"/>
              <a:buNone/>
            </a:pPr>
            <a:endParaRPr lang="en-US" sz="800" b="0" i="0" dirty="0">
              <a:solidFill>
                <a:srgbClr val="808080"/>
              </a:solidFill>
              <a:latin typeface="Palatino Linotype" panose="02040502050505030304" pitchFamily="18" charset="0"/>
            </a:endParaRPr>
          </a:p>
        </p:txBody>
      </p:sp>
      <p:sp>
        <p:nvSpPr>
          <p:cNvPr id="18" name="Title 11">
            <a:extLst>
              <a:ext uri="{FF2B5EF4-FFF2-40B4-BE49-F238E27FC236}">
                <a16:creationId xmlns:a16="http://schemas.microsoft.com/office/drawing/2014/main" id="{9FB77E80-74BD-3D4A-888C-596E6FF2C516}"/>
              </a:ext>
            </a:extLst>
          </p:cNvPr>
          <p:cNvSpPr>
            <a:spLocks noGrp="1"/>
          </p:cNvSpPr>
          <p:nvPr>
            <p:ph type="title" hasCustomPrompt="1"/>
          </p:nvPr>
        </p:nvSpPr>
        <p:spPr>
          <a:xfrm>
            <a:off x="180326" y="2254597"/>
            <a:ext cx="4229100" cy="1138793"/>
          </a:xfrm>
        </p:spPr>
        <p:txBody>
          <a:bodyPr anchor="b"/>
          <a:lstStyle>
            <a:lvl1pPr algn="ctr">
              <a:lnSpc>
                <a:spcPct val="100000"/>
              </a:lnSpc>
              <a:defRPr sz="2400" b="0" i="0">
                <a:solidFill>
                  <a:schemeClr val="tx1"/>
                </a:solidFill>
                <a:latin typeface="Palatino Linotype" panose="02040502050505030304" pitchFamily="18" charset="0"/>
              </a:defRPr>
            </a:lvl1pPr>
          </a:lstStyle>
          <a:p>
            <a:r>
              <a:rPr lang="en-US" dirty="0"/>
              <a:t>Type Here to Enter a</a:t>
            </a:r>
            <a:br>
              <a:rPr lang="en-US" dirty="0"/>
            </a:br>
            <a:r>
              <a:rPr lang="en-US" dirty="0"/>
              <a:t>Multi-line Presentation Title</a:t>
            </a:r>
          </a:p>
        </p:txBody>
      </p:sp>
    </p:spTree>
    <p:extLst>
      <p:ext uri="{BB962C8B-B14F-4D97-AF65-F5344CB8AC3E}">
        <p14:creationId xmlns:p14="http://schemas.microsoft.com/office/powerpoint/2010/main" val="18249159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Effect transition="in" filter="fade">
                                      <p:cBhvr>
                                        <p:cTn id="7" dur="500"/>
                                        <p:tgtEl>
                                          <p:spTgt spid="21">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47"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anim calcmode="lin" valueType="num">
                                      <p:cBhvr>
                                        <p:cTn id="14" dur="500" fill="hold"/>
                                        <p:tgtEl>
                                          <p:spTgt spid="18"/>
                                        </p:tgtEl>
                                        <p:attrNameLst>
                                          <p:attrName>ppt_x</p:attrName>
                                        </p:attrNameLst>
                                      </p:cBhvr>
                                      <p:tavLst>
                                        <p:tav tm="0">
                                          <p:val>
                                            <p:strVal val="#ppt_x"/>
                                          </p:val>
                                        </p:tav>
                                        <p:tav tm="100000">
                                          <p:val>
                                            <p:strVal val="#ppt_x"/>
                                          </p:val>
                                        </p:tav>
                                      </p:tavLst>
                                    </p:anim>
                                    <p:anim calcmode="lin" valueType="num">
                                      <p:cBhvr>
                                        <p:cTn id="15"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uild="p">
        <p:tmplLst>
          <p:tmpl lvl="1">
            <p:tnLst>
              <p:par>
                <p:cTn presetID="10" presetClass="entr" presetSubtype="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P spid="13" grpId="0" animBg="1"/>
      <p:bldP spid="18" grpId="0"/>
    </p:bldLst>
  </p:timing>
  <p:extLst>
    <p:ext uri="{DCECCB84-F9BA-43D5-87BE-67443E8EF086}">
      <p15:sldGuideLst xmlns:p15="http://schemas.microsoft.com/office/powerpoint/2012/main"/>
    </p:ext>
  </p:extLst>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3_Cover - Light Photo - Full Bleed">
    <p:bg>
      <p:bgPr>
        <a:solidFill>
          <a:schemeClr val="accent1"/>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18D400E3-F6F2-A34E-B550-7BA146321C11}"/>
              </a:ext>
            </a:extLst>
          </p:cNvPr>
          <p:cNvPicPr>
            <a:picLocks noChangeAspect="1"/>
          </p:cNvPicPr>
          <p:nvPr userDrawn="1"/>
        </p:nvPicPr>
        <p:blipFill rotWithShape="1">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t="14769" b="13495"/>
          <a:stretch/>
        </p:blipFill>
        <p:spPr>
          <a:xfrm>
            <a:off x="190500" y="1945758"/>
            <a:ext cx="4218590" cy="3026292"/>
          </a:xfrm>
          <a:prstGeom prst="rect">
            <a:avLst/>
          </a:prstGeom>
        </p:spPr>
      </p:pic>
      <p:sp>
        <p:nvSpPr>
          <p:cNvPr id="14" name="Rectangle 13">
            <a:extLst>
              <a:ext uri="{FF2B5EF4-FFF2-40B4-BE49-F238E27FC236}">
                <a16:creationId xmlns:a16="http://schemas.microsoft.com/office/drawing/2014/main" id="{B0528901-C157-AF46-A693-27C8080A27E6}"/>
              </a:ext>
            </a:extLst>
          </p:cNvPr>
          <p:cNvSpPr/>
          <p:nvPr userDrawn="1"/>
        </p:nvSpPr>
        <p:spPr>
          <a:xfrm>
            <a:off x="457200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15" name="Rectangle 14">
            <a:extLst>
              <a:ext uri="{FF2B5EF4-FFF2-40B4-BE49-F238E27FC236}">
                <a16:creationId xmlns:a16="http://schemas.microsoft.com/office/drawing/2014/main" id="{61A8046B-DFC8-2145-94FA-4A86A74443C3}"/>
              </a:ext>
            </a:extLst>
          </p:cNvPr>
          <p:cNvSpPr/>
          <p:nvPr userDrawn="1"/>
        </p:nvSpPr>
        <p:spPr>
          <a:xfrm>
            <a:off x="0" y="0"/>
            <a:ext cx="4572000" cy="1828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38" name="Footer Placeholder 37">
            <a:extLst>
              <a:ext uri="{FF2B5EF4-FFF2-40B4-BE49-F238E27FC236}">
                <a16:creationId xmlns:a16="http://schemas.microsoft.com/office/drawing/2014/main" id="{113593E4-629E-9A43-93AB-AC8CB1C1DBFD}"/>
              </a:ext>
            </a:extLst>
          </p:cNvPr>
          <p:cNvSpPr>
            <a:spLocks noGrp="1"/>
          </p:cNvSpPr>
          <p:nvPr>
            <p:ph type="ftr" sz="quarter" idx="11"/>
          </p:nvPr>
        </p:nvSpPr>
        <p:spPr/>
        <p:txBody>
          <a:bodyPr/>
          <a:lstStyle>
            <a:lvl1pPr>
              <a:defRPr b="0" i="0">
                <a:solidFill>
                  <a:schemeClr val="tx1"/>
                </a:solidFill>
                <a:latin typeface="Palatino Linotype" panose="02040502050505030304" pitchFamily="18" charset="0"/>
              </a:defRPr>
            </a:lvl1pPr>
          </a:lstStyle>
          <a:p>
            <a:r>
              <a:rPr lang="en-US"/>
              <a:t>©2022 Girl Scouts of the USA. All Rights Reserved.  Not for public distribution.</a:t>
            </a:r>
            <a:endParaRPr lang="en-US" dirty="0"/>
          </a:p>
        </p:txBody>
      </p:sp>
      <p:sp>
        <p:nvSpPr>
          <p:cNvPr id="4" name="Rounded Rectangle 3">
            <a:extLst>
              <a:ext uri="{FF2B5EF4-FFF2-40B4-BE49-F238E27FC236}">
                <a16:creationId xmlns:a16="http://schemas.microsoft.com/office/drawing/2014/main" id="{DD9FDBE9-E973-F943-BD3F-ECEEBC521C6A}"/>
              </a:ext>
            </a:extLst>
          </p:cNvPr>
          <p:cNvSpPr/>
          <p:nvPr userDrawn="1"/>
        </p:nvSpPr>
        <p:spPr>
          <a:xfrm>
            <a:off x="190500" y="171450"/>
            <a:ext cx="4229100" cy="1467779"/>
          </a:xfrm>
          <a:prstGeom prst="roundRect">
            <a:avLst>
              <a:gd name="adj" fmla="val 603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Palatino Linotype" panose="02040502050505030304" pitchFamily="18" charset="0"/>
            </a:endParaRPr>
          </a:p>
        </p:txBody>
      </p:sp>
      <p:sp>
        <p:nvSpPr>
          <p:cNvPr id="20" name="Title 11">
            <a:extLst>
              <a:ext uri="{FF2B5EF4-FFF2-40B4-BE49-F238E27FC236}">
                <a16:creationId xmlns:a16="http://schemas.microsoft.com/office/drawing/2014/main" id="{D6F6795D-858E-D241-920D-F697B9E1CD87}"/>
              </a:ext>
            </a:extLst>
          </p:cNvPr>
          <p:cNvSpPr>
            <a:spLocks noGrp="1"/>
          </p:cNvSpPr>
          <p:nvPr>
            <p:ph type="title" hasCustomPrompt="1"/>
          </p:nvPr>
        </p:nvSpPr>
        <p:spPr>
          <a:xfrm>
            <a:off x="180326" y="2254597"/>
            <a:ext cx="4229100" cy="1138793"/>
          </a:xfrm>
        </p:spPr>
        <p:txBody>
          <a:bodyPr anchor="b"/>
          <a:lstStyle>
            <a:lvl1pPr algn="ctr">
              <a:lnSpc>
                <a:spcPct val="100000"/>
              </a:lnSpc>
              <a:defRPr sz="2400" b="0" i="0">
                <a:solidFill>
                  <a:schemeClr val="tx1"/>
                </a:solidFill>
                <a:latin typeface="Palatino Linotype" panose="02040502050505030304" pitchFamily="18" charset="0"/>
              </a:defRPr>
            </a:lvl1pPr>
          </a:lstStyle>
          <a:p>
            <a:r>
              <a:rPr lang="en-US" dirty="0"/>
              <a:t>Type Here to Enter a</a:t>
            </a:r>
            <a:br>
              <a:rPr lang="en-US" dirty="0"/>
            </a:br>
            <a:r>
              <a:rPr lang="en-US" dirty="0"/>
              <a:t>Multi-line Presentation Title</a:t>
            </a:r>
          </a:p>
        </p:txBody>
      </p:sp>
      <p:sp>
        <p:nvSpPr>
          <p:cNvPr id="21" name="Text Placeholder 46">
            <a:extLst>
              <a:ext uri="{FF2B5EF4-FFF2-40B4-BE49-F238E27FC236}">
                <a16:creationId xmlns:a16="http://schemas.microsoft.com/office/drawing/2014/main" id="{DB5573B8-5548-6E43-A2D2-1EB3567E4164}"/>
              </a:ext>
            </a:extLst>
          </p:cNvPr>
          <p:cNvSpPr>
            <a:spLocks noGrp="1"/>
          </p:cNvSpPr>
          <p:nvPr>
            <p:ph type="body" sz="quarter" idx="15" hasCustomPrompt="1"/>
          </p:nvPr>
        </p:nvSpPr>
        <p:spPr>
          <a:xfrm>
            <a:off x="171646" y="3434367"/>
            <a:ext cx="4229100" cy="806147"/>
          </a:xfrm>
        </p:spPr>
        <p:txBody>
          <a:bodyPr lIns="182880" rIns="182880" anchor="ctr">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baseline="0">
                <a:solidFill>
                  <a:schemeClr val="tx1"/>
                </a:solidFill>
                <a:latin typeface="Palatino Linotype" panose="02040502050505030304" pitchFamily="18" charset="0"/>
              </a:defRPr>
            </a:lvl1pPr>
          </a:lstStyle>
          <a:p>
            <a:pPr lvl="0"/>
            <a:r>
              <a:rPr lang="en-US" dirty="0"/>
              <a:t>Type here to enter a multi-line cover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3" name="Picture Placeholder 9">
            <a:extLst>
              <a:ext uri="{FF2B5EF4-FFF2-40B4-BE49-F238E27FC236}">
                <a16:creationId xmlns:a16="http://schemas.microsoft.com/office/drawing/2014/main" id="{1D0CD317-FEDE-644E-A458-6B9E99229AC7}"/>
              </a:ext>
            </a:extLst>
          </p:cNvPr>
          <p:cNvSpPr>
            <a:spLocks noGrp="1"/>
          </p:cNvSpPr>
          <p:nvPr>
            <p:ph type="pic" sz="quarter" idx="21" hasCustomPrompt="1"/>
          </p:nvPr>
        </p:nvSpPr>
        <p:spPr>
          <a:xfrm>
            <a:off x="4742987" y="171449"/>
            <a:ext cx="4230026" cy="4800600"/>
          </a:xfrm>
          <a:custGeom>
            <a:avLst/>
            <a:gdLst>
              <a:gd name="connsiteX0" fmla="*/ 116806 w 4230026"/>
              <a:gd name="connsiteY0" fmla="*/ 0 h 4800600"/>
              <a:gd name="connsiteX1" fmla="*/ 4113220 w 4230026"/>
              <a:gd name="connsiteY1" fmla="*/ 0 h 4800600"/>
              <a:gd name="connsiteX2" fmla="*/ 4230026 w 4230026"/>
              <a:gd name="connsiteY2" fmla="*/ 116549 h 4800600"/>
              <a:gd name="connsiteX3" fmla="*/ 4230026 w 4230026"/>
              <a:gd name="connsiteY3" fmla="*/ 1070575 h 4800600"/>
              <a:gd name="connsiteX4" fmla="*/ 4230026 w 4230026"/>
              <a:gd name="connsiteY4" fmla="*/ 1528767 h 4800600"/>
              <a:gd name="connsiteX5" fmla="*/ 4230026 w 4230026"/>
              <a:gd name="connsiteY5" fmla="*/ 3241096 h 4800600"/>
              <a:gd name="connsiteX6" fmla="*/ 4181591 w 4230026"/>
              <a:gd name="connsiteY6" fmla="*/ 3335743 h 4800600"/>
              <a:gd name="connsiteX7" fmla="*/ 2183385 w 4230026"/>
              <a:gd name="connsiteY7" fmla="*/ 4778477 h 4800600"/>
              <a:gd name="connsiteX8" fmla="*/ 2046642 w 4230026"/>
              <a:gd name="connsiteY8" fmla="*/ 4778477 h 4800600"/>
              <a:gd name="connsiteX9" fmla="*/ 48435 w 4230026"/>
              <a:gd name="connsiteY9" fmla="*/ 3335743 h 4800600"/>
              <a:gd name="connsiteX10" fmla="*/ 0 w 4230026"/>
              <a:gd name="connsiteY10" fmla="*/ 3241096 h 4800600"/>
              <a:gd name="connsiteX11" fmla="*/ 0 w 4230026"/>
              <a:gd name="connsiteY11" fmla="*/ 1528767 h 4800600"/>
              <a:gd name="connsiteX12" fmla="*/ 0 w 4230026"/>
              <a:gd name="connsiteY12" fmla="*/ 1070575 h 4800600"/>
              <a:gd name="connsiteX13" fmla="*/ 0 w 4230026"/>
              <a:gd name="connsiteY13" fmla="*/ 116549 h 4800600"/>
              <a:gd name="connsiteX14" fmla="*/ 116806 w 4230026"/>
              <a:gd name="connsiteY14" fmla="*/ 0 h 480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30026" h="4800600">
                <a:moveTo>
                  <a:pt x="116806" y="0"/>
                </a:moveTo>
                <a:lnTo>
                  <a:pt x="4113220" y="0"/>
                </a:lnTo>
                <a:cubicBezTo>
                  <a:pt x="4177632" y="31"/>
                  <a:pt x="4229868" y="52157"/>
                  <a:pt x="4230026" y="116549"/>
                </a:cubicBezTo>
                <a:lnTo>
                  <a:pt x="4230026" y="1070575"/>
                </a:lnTo>
                <a:lnTo>
                  <a:pt x="4230026" y="1528767"/>
                </a:lnTo>
                <a:lnTo>
                  <a:pt x="4230026" y="3241096"/>
                </a:lnTo>
                <a:cubicBezTo>
                  <a:pt x="4230026" y="3278589"/>
                  <a:pt x="4212004" y="3313801"/>
                  <a:pt x="4181591" y="3335743"/>
                </a:cubicBezTo>
                <a:lnTo>
                  <a:pt x="2183385" y="4778477"/>
                </a:lnTo>
                <a:cubicBezTo>
                  <a:pt x="2142576" y="4807975"/>
                  <a:pt x="2087450" y="4807975"/>
                  <a:pt x="2046642" y="4778477"/>
                </a:cubicBezTo>
                <a:lnTo>
                  <a:pt x="48435" y="3335743"/>
                </a:lnTo>
                <a:cubicBezTo>
                  <a:pt x="18021" y="3313801"/>
                  <a:pt x="1" y="3278589"/>
                  <a:pt x="0" y="3241096"/>
                </a:cubicBezTo>
                <a:lnTo>
                  <a:pt x="0" y="1528767"/>
                </a:lnTo>
                <a:lnTo>
                  <a:pt x="0" y="1070575"/>
                </a:lnTo>
                <a:lnTo>
                  <a:pt x="0" y="116549"/>
                </a:lnTo>
                <a:cubicBezTo>
                  <a:pt x="156" y="52157"/>
                  <a:pt x="52394" y="31"/>
                  <a:pt x="116806" y="0"/>
                </a:cubicBezTo>
                <a:close/>
              </a:path>
            </a:pathLst>
          </a:custGeom>
          <a:solidFill>
            <a:schemeClr val="tx2"/>
          </a:solidFill>
        </p:spPr>
        <p:txBody>
          <a:bodyPr wrap="square" anchor="ctr">
            <a:noAutofit/>
          </a:bodyPr>
          <a:lstStyle>
            <a:lvl1pPr marL="0" indent="0" algn="ctr">
              <a:buNone/>
              <a:defRPr/>
            </a:lvl1pPr>
          </a:lstStyle>
          <a:p>
            <a:r>
              <a:rPr lang="en-US" dirty="0"/>
              <a:t>Click icon to add image</a:t>
            </a:r>
          </a:p>
        </p:txBody>
      </p:sp>
      <p:sp>
        <p:nvSpPr>
          <p:cNvPr id="16" name="TextBox 15">
            <a:extLst>
              <a:ext uri="{FF2B5EF4-FFF2-40B4-BE49-F238E27FC236}">
                <a16:creationId xmlns:a16="http://schemas.microsoft.com/office/drawing/2014/main" id="{1CD031E5-613A-8942-8C87-B661137059E0}"/>
              </a:ext>
            </a:extLst>
          </p:cNvPr>
          <p:cNvSpPr txBox="1"/>
          <p:nvPr userDrawn="1"/>
        </p:nvSpPr>
        <p:spPr>
          <a:xfrm>
            <a:off x="131939" y="-853441"/>
            <a:ext cx="8801100" cy="85344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Slide Type:</a:t>
            </a:r>
          </a:p>
          <a:p>
            <a:pPr algn="ctr"/>
            <a:r>
              <a:rPr lang="en-US" sz="1600" b="0" i="0" dirty="0">
                <a:solidFill>
                  <a:srgbClr val="808080"/>
                </a:solidFill>
                <a:latin typeface="Palatino Linotype" panose="02040502050505030304" pitchFamily="18" charset="0"/>
              </a:rPr>
              <a:t>Front Cover Slide - Pennant Frame</a:t>
            </a:r>
          </a:p>
        </p:txBody>
      </p:sp>
      <p:sp>
        <p:nvSpPr>
          <p:cNvPr id="17" name="TextBox 16">
            <a:extLst>
              <a:ext uri="{FF2B5EF4-FFF2-40B4-BE49-F238E27FC236}">
                <a16:creationId xmlns:a16="http://schemas.microsoft.com/office/drawing/2014/main" id="{BA4E8179-4526-4D47-AAC1-D7963DAA919F}"/>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p>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0000"/>
                </a:solidFill>
                <a:effectLst/>
                <a:uLnTx/>
                <a:uFillTx/>
                <a:latin typeface="Palatino Linotype" panose="02040502050505030304" pitchFamily="18" charset="0"/>
                <a:ea typeface="+mn-ea"/>
                <a:cs typeface="+mn-cs"/>
              </a:rPr>
              <a:t>GSUSA Movement Logo</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FF0000"/>
                </a:solidFill>
                <a:effectLst/>
                <a:uLnTx/>
                <a:uFillTx/>
                <a:latin typeface="Palatino Linotype" panose="02040502050505030304" pitchFamily="18" charset="0"/>
                <a:ea typeface="+mn-ea"/>
                <a:cs typeface="+mn-cs"/>
              </a:rPr>
              <a:t>Service mark inclusion. Councils: You must replace the Movement service mark with your council service mark in the front and back cover slides.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FF0000"/>
                </a:solidFill>
                <a:effectLst/>
                <a:uLnTx/>
                <a:uFillTx/>
                <a:latin typeface="Palatino Linotype" panose="02040502050505030304" pitchFamily="18" charset="0"/>
                <a:ea typeface="+mn-ea"/>
                <a:cs typeface="+mn-cs"/>
              </a:rPr>
              <a:t>Make sure the the Movement Service mark or Council Lockup is in </a:t>
            </a:r>
            <a:r>
              <a:rPr kumimoji="0" lang="en-US" sz="1000" b="0"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mn-cs"/>
              </a:rPr>
              <a:t>BLACK AND GREEN</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Right-side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Pennant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Use crop tool to fit image to shape.</a:t>
            </a:r>
            <a:endParaRPr kumimoji="0" lang="en-US" sz="800" b="0" i="0" u="none" strike="noStrike" kern="1200" cap="none" spc="0" normalizeH="0" baseline="0" noProof="0" dirty="0">
              <a:ln>
                <a:noFill/>
              </a:ln>
              <a:solidFill>
                <a:srgbClr val="808080"/>
              </a:solidFill>
              <a:effectLst/>
              <a:uLnTx/>
              <a:uFillTx/>
              <a:latin typeface="Palatino Linotype" panose="02040502050505030304" pitchFamily="18" charset="0"/>
              <a:ea typeface="+mn-ea"/>
              <a:cs typeface="+mn-cs"/>
            </a:endParaRPr>
          </a:p>
          <a:p>
            <a:pPr marL="91440" indent="0" algn="l">
              <a:buFont typeface="Arial" panose="020B0604020202020204" pitchFamily="34" charset="0"/>
              <a:buNone/>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Centered</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Middle</a:t>
            </a:r>
          </a:p>
          <a:p>
            <a:pPr algn="l"/>
            <a:r>
              <a:rPr lang="en-US" sz="800" b="0" i="0" dirty="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Centered</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Middle</a:t>
            </a:r>
          </a:p>
          <a:p>
            <a:pPr marL="434332" lvl="1" indent="0" algn="l">
              <a:buFont typeface="Arial" panose="020B0604020202020204" pitchFamily="34" charset="0"/>
              <a:buNone/>
            </a:pPr>
            <a:endParaRPr lang="en-US" sz="800" b="0" i="0" dirty="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11216658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anim calcmode="lin" valueType="num">
                                      <p:cBhvr>
                                        <p:cTn id="8" dur="500" fill="hold"/>
                                        <p:tgtEl>
                                          <p:spTgt spid="20"/>
                                        </p:tgtEl>
                                        <p:attrNameLst>
                                          <p:attrName>ppt_x</p:attrName>
                                        </p:attrNameLst>
                                      </p:cBhvr>
                                      <p:tavLst>
                                        <p:tav tm="0">
                                          <p:val>
                                            <p:strVal val="#ppt_x"/>
                                          </p:val>
                                        </p:tav>
                                        <p:tav tm="100000">
                                          <p:val>
                                            <p:strVal val="#ppt_x"/>
                                          </p:val>
                                        </p:tav>
                                      </p:tavLst>
                                    </p:anim>
                                    <p:anim calcmode="lin" valueType="num">
                                      <p:cBhvr>
                                        <p:cTn id="9" dur="500" fill="hold"/>
                                        <p:tgtEl>
                                          <p:spTgt spid="20"/>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21">
                                            <p:txEl>
                                              <p:pRg st="0" end="0"/>
                                            </p:txEl>
                                          </p:spTgt>
                                        </p:tgtEl>
                                        <p:attrNameLst>
                                          <p:attrName>style.visibility</p:attrName>
                                        </p:attrNameLst>
                                      </p:cBhvr>
                                      <p:to>
                                        <p:strVal val="visible"/>
                                      </p:to>
                                    </p:set>
                                    <p:animEffect transition="in" filter="fade">
                                      <p:cBhvr>
                                        <p:cTn id="12" dur="500"/>
                                        <p:tgtEl>
                                          <p:spTgt spid="21">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build="p">
        <p:tmplLst>
          <p:tmpl lvl="1">
            <p:tnLst>
              <p:par>
                <p:cTn presetID="10" presetClass="entr" presetSubtype="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P spid="13" grpId="0" animBg="1"/>
    </p:bldLst>
  </p:timing>
  <p:extLst>
    <p:ext uri="{DCECCB84-F9BA-43D5-87BE-67443E8EF086}">
      <p15:sldGuideLst xmlns:p15="http://schemas.microsoft.com/office/powerpoint/2012/main"/>
    </p:ext>
  </p:extLst>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4_Cover - Light Photo - Full Bleed">
    <p:bg>
      <p:bgPr>
        <a:solidFill>
          <a:schemeClr val="accent1"/>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18D400E3-F6F2-A34E-B550-7BA146321C11}"/>
              </a:ext>
            </a:extLst>
          </p:cNvPr>
          <p:cNvPicPr>
            <a:picLocks noChangeAspect="1"/>
          </p:cNvPicPr>
          <p:nvPr userDrawn="1"/>
        </p:nvPicPr>
        <p:blipFill rotWithShape="1">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t="14769" b="13495"/>
          <a:stretch/>
        </p:blipFill>
        <p:spPr>
          <a:xfrm>
            <a:off x="190500" y="1945758"/>
            <a:ext cx="4218590" cy="3026292"/>
          </a:xfrm>
          <a:prstGeom prst="rect">
            <a:avLst/>
          </a:prstGeom>
        </p:spPr>
      </p:pic>
      <p:sp>
        <p:nvSpPr>
          <p:cNvPr id="14" name="Rectangle 13">
            <a:extLst>
              <a:ext uri="{FF2B5EF4-FFF2-40B4-BE49-F238E27FC236}">
                <a16:creationId xmlns:a16="http://schemas.microsoft.com/office/drawing/2014/main" id="{B0528901-C157-AF46-A693-27C8080A27E6}"/>
              </a:ext>
            </a:extLst>
          </p:cNvPr>
          <p:cNvSpPr/>
          <p:nvPr userDrawn="1"/>
        </p:nvSpPr>
        <p:spPr>
          <a:xfrm>
            <a:off x="457200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15" name="Rectangle 14">
            <a:extLst>
              <a:ext uri="{FF2B5EF4-FFF2-40B4-BE49-F238E27FC236}">
                <a16:creationId xmlns:a16="http://schemas.microsoft.com/office/drawing/2014/main" id="{61A8046B-DFC8-2145-94FA-4A86A74443C3}"/>
              </a:ext>
            </a:extLst>
          </p:cNvPr>
          <p:cNvSpPr/>
          <p:nvPr userDrawn="1"/>
        </p:nvSpPr>
        <p:spPr>
          <a:xfrm>
            <a:off x="0" y="0"/>
            <a:ext cx="4572000" cy="1828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38" name="Footer Placeholder 37">
            <a:extLst>
              <a:ext uri="{FF2B5EF4-FFF2-40B4-BE49-F238E27FC236}">
                <a16:creationId xmlns:a16="http://schemas.microsoft.com/office/drawing/2014/main" id="{113593E4-629E-9A43-93AB-AC8CB1C1DBFD}"/>
              </a:ext>
            </a:extLst>
          </p:cNvPr>
          <p:cNvSpPr>
            <a:spLocks noGrp="1"/>
          </p:cNvSpPr>
          <p:nvPr>
            <p:ph type="ftr" sz="quarter" idx="11"/>
          </p:nvPr>
        </p:nvSpPr>
        <p:spPr/>
        <p:txBody>
          <a:bodyPr/>
          <a:lstStyle>
            <a:lvl1pPr>
              <a:defRPr b="0" i="0">
                <a:solidFill>
                  <a:schemeClr val="tx1"/>
                </a:solidFill>
                <a:latin typeface="Palatino Linotype" panose="02040502050505030304" pitchFamily="18" charset="0"/>
              </a:defRPr>
            </a:lvl1pPr>
          </a:lstStyle>
          <a:p>
            <a:r>
              <a:rPr lang="en-US"/>
              <a:t>©2022 Girl Scouts of the USA. All Rights Reserved.  Not for public distribution.</a:t>
            </a:r>
            <a:endParaRPr lang="en-US" dirty="0"/>
          </a:p>
        </p:txBody>
      </p:sp>
      <p:sp>
        <p:nvSpPr>
          <p:cNvPr id="4" name="Rounded Rectangle 3">
            <a:extLst>
              <a:ext uri="{FF2B5EF4-FFF2-40B4-BE49-F238E27FC236}">
                <a16:creationId xmlns:a16="http://schemas.microsoft.com/office/drawing/2014/main" id="{DD9FDBE9-E973-F943-BD3F-ECEEBC521C6A}"/>
              </a:ext>
            </a:extLst>
          </p:cNvPr>
          <p:cNvSpPr/>
          <p:nvPr userDrawn="1"/>
        </p:nvSpPr>
        <p:spPr>
          <a:xfrm>
            <a:off x="190500" y="171450"/>
            <a:ext cx="4229100" cy="1467779"/>
          </a:xfrm>
          <a:prstGeom prst="roundRect">
            <a:avLst>
              <a:gd name="adj" fmla="val 603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Palatino Linotype" panose="02040502050505030304" pitchFamily="18" charset="0"/>
            </a:endParaRPr>
          </a:p>
        </p:txBody>
      </p:sp>
      <p:sp>
        <p:nvSpPr>
          <p:cNvPr id="20" name="Title 11">
            <a:extLst>
              <a:ext uri="{FF2B5EF4-FFF2-40B4-BE49-F238E27FC236}">
                <a16:creationId xmlns:a16="http://schemas.microsoft.com/office/drawing/2014/main" id="{D6F6795D-858E-D241-920D-F697B9E1CD87}"/>
              </a:ext>
            </a:extLst>
          </p:cNvPr>
          <p:cNvSpPr>
            <a:spLocks noGrp="1"/>
          </p:cNvSpPr>
          <p:nvPr>
            <p:ph type="title" hasCustomPrompt="1"/>
          </p:nvPr>
        </p:nvSpPr>
        <p:spPr>
          <a:xfrm>
            <a:off x="180326" y="2254597"/>
            <a:ext cx="4229100" cy="1138793"/>
          </a:xfrm>
        </p:spPr>
        <p:txBody>
          <a:bodyPr anchor="b"/>
          <a:lstStyle>
            <a:lvl1pPr algn="ctr">
              <a:lnSpc>
                <a:spcPct val="100000"/>
              </a:lnSpc>
              <a:defRPr sz="2400" b="0" i="0">
                <a:solidFill>
                  <a:schemeClr val="tx1"/>
                </a:solidFill>
                <a:latin typeface="Palatino Linotype" panose="02040502050505030304" pitchFamily="18" charset="0"/>
              </a:defRPr>
            </a:lvl1pPr>
          </a:lstStyle>
          <a:p>
            <a:r>
              <a:rPr lang="en-US" dirty="0"/>
              <a:t>Type Here to Enter a</a:t>
            </a:r>
            <a:br>
              <a:rPr lang="en-US" dirty="0"/>
            </a:br>
            <a:r>
              <a:rPr lang="en-US" dirty="0"/>
              <a:t>Multi-line Presentation Title</a:t>
            </a:r>
          </a:p>
        </p:txBody>
      </p:sp>
      <p:sp>
        <p:nvSpPr>
          <p:cNvPr id="21" name="Text Placeholder 46">
            <a:extLst>
              <a:ext uri="{FF2B5EF4-FFF2-40B4-BE49-F238E27FC236}">
                <a16:creationId xmlns:a16="http://schemas.microsoft.com/office/drawing/2014/main" id="{DB5573B8-5548-6E43-A2D2-1EB3567E4164}"/>
              </a:ext>
            </a:extLst>
          </p:cNvPr>
          <p:cNvSpPr>
            <a:spLocks noGrp="1"/>
          </p:cNvSpPr>
          <p:nvPr>
            <p:ph type="body" sz="quarter" idx="15" hasCustomPrompt="1"/>
          </p:nvPr>
        </p:nvSpPr>
        <p:spPr>
          <a:xfrm>
            <a:off x="171646" y="3434367"/>
            <a:ext cx="4229100" cy="806147"/>
          </a:xfrm>
        </p:spPr>
        <p:txBody>
          <a:bodyPr lIns="182880" rIns="182880" anchor="ctr">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baseline="0">
                <a:solidFill>
                  <a:schemeClr val="tx1"/>
                </a:solidFill>
                <a:latin typeface="Palatino Linotype" panose="02040502050505030304" pitchFamily="18" charset="0"/>
              </a:defRPr>
            </a:lvl1pPr>
          </a:lstStyle>
          <a:p>
            <a:pPr lvl="0"/>
            <a:r>
              <a:rPr lang="en-US" dirty="0"/>
              <a:t>Type here to enter a multi-line cover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3" name="Picture Placeholder 8">
            <a:extLst>
              <a:ext uri="{FF2B5EF4-FFF2-40B4-BE49-F238E27FC236}">
                <a16:creationId xmlns:a16="http://schemas.microsoft.com/office/drawing/2014/main" id="{6BF231C8-F70F-9D4D-9D5E-9484E203943C}"/>
              </a:ext>
            </a:extLst>
          </p:cNvPr>
          <p:cNvSpPr>
            <a:spLocks noGrp="1"/>
          </p:cNvSpPr>
          <p:nvPr>
            <p:ph type="pic" sz="quarter" idx="21" hasCustomPrompt="1"/>
          </p:nvPr>
        </p:nvSpPr>
        <p:spPr>
          <a:xfrm>
            <a:off x="4670424" y="171450"/>
            <a:ext cx="4222751" cy="4794910"/>
          </a:xfrm>
          <a:custGeom>
            <a:avLst/>
            <a:gdLst>
              <a:gd name="connsiteX0" fmla="*/ 1449285 w 4222751"/>
              <a:gd name="connsiteY0" fmla="*/ 0 h 4794910"/>
              <a:gd name="connsiteX1" fmla="*/ 2438400 w 4222751"/>
              <a:gd name="connsiteY1" fmla="*/ 0 h 4794910"/>
              <a:gd name="connsiteX2" fmla="*/ 2438400 w 4222751"/>
              <a:gd name="connsiteY2" fmla="*/ 1653 h 4794910"/>
              <a:gd name="connsiteX3" fmla="*/ 2773466 w 4222751"/>
              <a:gd name="connsiteY3" fmla="*/ 1653 h 4794910"/>
              <a:gd name="connsiteX4" fmla="*/ 2907983 w 4222751"/>
              <a:gd name="connsiteY4" fmla="*/ 79191 h 4794910"/>
              <a:gd name="connsiteX5" fmla="*/ 4202045 w 4222751"/>
              <a:gd name="connsiteY5" fmla="*/ 2320743 h 4794910"/>
              <a:gd name="connsiteX6" fmla="*/ 4202045 w 4222751"/>
              <a:gd name="connsiteY6" fmla="*/ 2475819 h 4794910"/>
              <a:gd name="connsiteX7" fmla="*/ 2907395 w 4222751"/>
              <a:gd name="connsiteY7" fmla="*/ 4717372 h 4794910"/>
              <a:gd name="connsiteX8" fmla="*/ 2773466 w 4222751"/>
              <a:gd name="connsiteY8" fmla="*/ 4794910 h 4794910"/>
              <a:gd name="connsiteX9" fmla="*/ 1784351 w 4222751"/>
              <a:gd name="connsiteY9" fmla="*/ 4794910 h 4794910"/>
              <a:gd name="connsiteX10" fmla="*/ 1784351 w 4222751"/>
              <a:gd name="connsiteY10" fmla="*/ 4793257 h 4794910"/>
              <a:gd name="connsiteX11" fmla="*/ 1449285 w 4222751"/>
              <a:gd name="connsiteY11" fmla="*/ 4793257 h 4794910"/>
              <a:gd name="connsiteX12" fmla="*/ 1314768 w 4222751"/>
              <a:gd name="connsiteY12" fmla="*/ 4715719 h 4794910"/>
              <a:gd name="connsiteX13" fmla="*/ 20706 w 4222751"/>
              <a:gd name="connsiteY13" fmla="*/ 2474167 h 4794910"/>
              <a:gd name="connsiteX14" fmla="*/ 20706 w 4222751"/>
              <a:gd name="connsiteY14" fmla="*/ 2319091 h 4794910"/>
              <a:gd name="connsiteX15" fmla="*/ 1315356 w 4222751"/>
              <a:gd name="connsiteY15" fmla="*/ 77538 h 4794910"/>
              <a:gd name="connsiteX16" fmla="*/ 1449285 w 4222751"/>
              <a:gd name="connsiteY16" fmla="*/ 0 h 479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22751" h="4794910">
                <a:moveTo>
                  <a:pt x="1449285" y="0"/>
                </a:moveTo>
                <a:lnTo>
                  <a:pt x="2438400" y="0"/>
                </a:lnTo>
                <a:lnTo>
                  <a:pt x="2438400" y="1653"/>
                </a:lnTo>
                <a:lnTo>
                  <a:pt x="2773466" y="1653"/>
                </a:lnTo>
                <a:cubicBezTo>
                  <a:pt x="2828683" y="1653"/>
                  <a:pt x="2879787" y="31023"/>
                  <a:pt x="2907983" y="79191"/>
                </a:cubicBezTo>
                <a:lnTo>
                  <a:pt x="4202045" y="2320743"/>
                </a:lnTo>
                <a:cubicBezTo>
                  <a:pt x="4229653" y="2368911"/>
                  <a:pt x="4229653" y="2427652"/>
                  <a:pt x="4202045" y="2475819"/>
                </a:cubicBezTo>
                <a:lnTo>
                  <a:pt x="2907395" y="4717372"/>
                </a:lnTo>
                <a:cubicBezTo>
                  <a:pt x="2879787" y="4764952"/>
                  <a:pt x="2828683" y="4794910"/>
                  <a:pt x="2773466" y="4794910"/>
                </a:cubicBezTo>
                <a:lnTo>
                  <a:pt x="1784351" y="4794910"/>
                </a:lnTo>
                <a:lnTo>
                  <a:pt x="1784351" y="4793257"/>
                </a:lnTo>
                <a:lnTo>
                  <a:pt x="1449285" y="4793257"/>
                </a:lnTo>
                <a:cubicBezTo>
                  <a:pt x="1394068" y="4793257"/>
                  <a:pt x="1342964" y="4763887"/>
                  <a:pt x="1314768" y="4715719"/>
                </a:cubicBezTo>
                <a:lnTo>
                  <a:pt x="20706" y="2474167"/>
                </a:lnTo>
                <a:cubicBezTo>
                  <a:pt x="-6902" y="2425999"/>
                  <a:pt x="-6902" y="2367258"/>
                  <a:pt x="20706" y="2319091"/>
                </a:cubicBezTo>
                <a:lnTo>
                  <a:pt x="1315356" y="77538"/>
                </a:lnTo>
                <a:cubicBezTo>
                  <a:pt x="1342964" y="29958"/>
                  <a:pt x="1394068" y="0"/>
                  <a:pt x="1449285" y="0"/>
                </a:cubicBezTo>
                <a:close/>
              </a:path>
            </a:pathLst>
          </a:custGeom>
          <a:solidFill>
            <a:schemeClr val="tx2"/>
          </a:solidFill>
        </p:spPr>
        <p:txBody>
          <a:bodyPr wrap="square" anchor="ctr">
            <a:noAutofit/>
          </a:bodyPr>
          <a:lstStyle>
            <a:lvl1pPr marL="0" indent="0" algn="ctr">
              <a:buNone/>
              <a:defRPr/>
            </a:lvl1pPr>
          </a:lstStyle>
          <a:p>
            <a:r>
              <a:rPr lang="en-US" dirty="0"/>
              <a:t>Click icon to add image</a:t>
            </a:r>
          </a:p>
        </p:txBody>
      </p:sp>
      <p:sp>
        <p:nvSpPr>
          <p:cNvPr id="16" name="TextBox 15">
            <a:extLst>
              <a:ext uri="{FF2B5EF4-FFF2-40B4-BE49-F238E27FC236}">
                <a16:creationId xmlns:a16="http://schemas.microsoft.com/office/drawing/2014/main" id="{396EBA53-D3A4-EF4D-BAE3-428AA2949FBE}"/>
              </a:ext>
            </a:extLst>
          </p:cNvPr>
          <p:cNvSpPr txBox="1"/>
          <p:nvPr userDrawn="1"/>
        </p:nvSpPr>
        <p:spPr>
          <a:xfrm>
            <a:off x="131939" y="-853441"/>
            <a:ext cx="8801100" cy="85344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Slide Type:</a:t>
            </a:r>
          </a:p>
          <a:p>
            <a:pPr algn="ctr"/>
            <a:r>
              <a:rPr lang="en-US" sz="1600" b="0" i="0" dirty="0">
                <a:solidFill>
                  <a:srgbClr val="808080"/>
                </a:solidFill>
                <a:latin typeface="Palatino Linotype" panose="02040502050505030304" pitchFamily="18" charset="0"/>
              </a:rPr>
              <a:t>Front Cover Slide - Hexagon Frame</a:t>
            </a:r>
          </a:p>
        </p:txBody>
      </p:sp>
      <p:sp>
        <p:nvSpPr>
          <p:cNvPr id="17" name="TextBox 16">
            <a:extLst>
              <a:ext uri="{FF2B5EF4-FFF2-40B4-BE49-F238E27FC236}">
                <a16:creationId xmlns:a16="http://schemas.microsoft.com/office/drawing/2014/main" id="{C9283E24-F222-C04D-8B72-7D8E9C432BCC}"/>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p>
          <a:p>
            <a:pPr algn="l"/>
            <a:r>
              <a:rPr lang="en-US" sz="1000" b="0" i="0" dirty="0">
                <a:solidFill>
                  <a:srgbClr val="FF0000"/>
                </a:solidFill>
                <a:latin typeface="Palatino Linotype" panose="02040502050505030304" pitchFamily="18" charset="0"/>
              </a:rPr>
              <a:t>GSUSA Movement Logo</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FF0000"/>
                </a:solidFill>
                <a:effectLst/>
                <a:uLnTx/>
                <a:uFillTx/>
                <a:latin typeface="Palatino Linotype" panose="02040502050505030304" pitchFamily="18" charset="0"/>
                <a:ea typeface="+mn-ea"/>
                <a:cs typeface="+mn-cs"/>
              </a:rPr>
              <a:t>Service mark inclusion. Councils: You must replace the Movement service mark with your council service mark in the front and back cover slides.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FF0000"/>
                </a:solidFill>
                <a:effectLst/>
                <a:uLnTx/>
                <a:uFillTx/>
                <a:latin typeface="Palatino Linotype" panose="02040502050505030304" pitchFamily="18" charset="0"/>
                <a:ea typeface="+mn-ea"/>
                <a:cs typeface="+mn-cs"/>
              </a:rPr>
              <a:t>Make sure the the Movement Service mark or Council Lockup is in </a:t>
            </a:r>
            <a:r>
              <a:rPr kumimoji="0" lang="en-US" sz="1000" b="0" i="0" u="none" strike="noStrike" kern="1200" cap="none" spc="0" normalizeH="0" baseline="0" noProof="0" dirty="0">
                <a:ln>
                  <a:noFill/>
                </a:ln>
                <a:solidFill>
                  <a:schemeClr val="tx1"/>
                </a:solidFill>
                <a:effectLst/>
                <a:uLnTx/>
                <a:uFillTx/>
                <a:latin typeface="Palatino Linotype" panose="02040502050505030304" pitchFamily="18" charset="0"/>
                <a:ea typeface="+mn-ea"/>
                <a:cs typeface="+mn-cs"/>
              </a:rPr>
              <a:t>BLACK AND GREEN</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Right-side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Hexagon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Use crop tool to fit image to shape.</a:t>
            </a:r>
            <a:endParaRPr kumimoji="0" lang="en-US" sz="800" b="0" i="0" u="none" strike="noStrike" kern="1200" cap="none" spc="0" normalizeH="0" baseline="0" noProof="0" dirty="0">
              <a:ln>
                <a:noFill/>
              </a:ln>
              <a:solidFill>
                <a:srgbClr val="808080"/>
              </a:solidFill>
              <a:effectLst/>
              <a:uLnTx/>
              <a:uFillTx/>
              <a:latin typeface="Palatino Linotype" panose="02040502050505030304" pitchFamily="18" charset="0"/>
              <a:ea typeface="+mn-ea"/>
              <a:cs typeface="+mn-cs"/>
            </a:endParaRPr>
          </a:p>
          <a:p>
            <a:pPr marL="91440" indent="0" algn="l">
              <a:buFont typeface="Arial" panose="020B0604020202020204" pitchFamily="34" charset="0"/>
              <a:buNone/>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Centered</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Middle</a:t>
            </a:r>
          </a:p>
          <a:p>
            <a:pPr algn="l"/>
            <a:r>
              <a:rPr lang="en-US" sz="800" b="0" i="0" dirty="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Centered</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Middle</a:t>
            </a:r>
          </a:p>
          <a:p>
            <a:pPr marL="434332" lvl="1" indent="0" algn="l">
              <a:buFont typeface="Arial" panose="020B0604020202020204" pitchFamily="34" charset="0"/>
              <a:buNone/>
            </a:pPr>
            <a:endParaRPr lang="en-US" sz="800" b="0" i="0" dirty="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35493014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anim calcmode="lin" valueType="num">
                                      <p:cBhvr>
                                        <p:cTn id="8" dur="500" fill="hold"/>
                                        <p:tgtEl>
                                          <p:spTgt spid="20"/>
                                        </p:tgtEl>
                                        <p:attrNameLst>
                                          <p:attrName>ppt_x</p:attrName>
                                        </p:attrNameLst>
                                      </p:cBhvr>
                                      <p:tavLst>
                                        <p:tav tm="0">
                                          <p:val>
                                            <p:strVal val="#ppt_x"/>
                                          </p:val>
                                        </p:tav>
                                        <p:tav tm="100000">
                                          <p:val>
                                            <p:strVal val="#ppt_x"/>
                                          </p:val>
                                        </p:tav>
                                      </p:tavLst>
                                    </p:anim>
                                    <p:anim calcmode="lin" valueType="num">
                                      <p:cBhvr>
                                        <p:cTn id="9" dur="500" fill="hold"/>
                                        <p:tgtEl>
                                          <p:spTgt spid="20"/>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21">
                                            <p:txEl>
                                              <p:pRg st="0" end="0"/>
                                            </p:txEl>
                                          </p:spTgt>
                                        </p:tgtEl>
                                        <p:attrNameLst>
                                          <p:attrName>style.visibility</p:attrName>
                                        </p:attrNameLst>
                                      </p:cBhvr>
                                      <p:to>
                                        <p:strVal val="visible"/>
                                      </p:to>
                                    </p:set>
                                    <p:animEffect transition="in" filter="fade">
                                      <p:cBhvr>
                                        <p:cTn id="12" dur="500"/>
                                        <p:tgtEl>
                                          <p:spTgt spid="21">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build="p">
        <p:tmplLst>
          <p:tmpl lvl="1">
            <p:tnLst>
              <p:par>
                <p:cTn presetID="10" presetClass="entr" presetSubtype="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P spid="13" grpId="0" animBg="1"/>
    </p:bldLst>
  </p:timing>
  <p:extLst>
    <p:ext uri="{DCECCB84-F9BA-43D5-87BE-67443E8EF086}">
      <p15:sldGuideLst xmlns:p15="http://schemas.microsoft.com/office/powerpoint/2012/main"/>
    </p:ext>
  </p:extLst>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5_Cover - Light Photo - Full Bleed">
    <p:bg>
      <p:bgPr>
        <a:solidFill>
          <a:schemeClr val="accent1"/>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18D400E3-F6F2-A34E-B550-7BA146321C11}"/>
              </a:ext>
            </a:extLst>
          </p:cNvPr>
          <p:cNvPicPr>
            <a:picLocks noChangeAspect="1"/>
          </p:cNvPicPr>
          <p:nvPr userDrawn="1"/>
        </p:nvPicPr>
        <p:blipFill rotWithShape="1">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t="14769" b="13495"/>
          <a:stretch/>
        </p:blipFill>
        <p:spPr>
          <a:xfrm>
            <a:off x="190500" y="1945758"/>
            <a:ext cx="4218590" cy="3026292"/>
          </a:xfrm>
          <a:prstGeom prst="rect">
            <a:avLst/>
          </a:prstGeom>
        </p:spPr>
      </p:pic>
      <p:sp>
        <p:nvSpPr>
          <p:cNvPr id="14" name="Rectangle 13">
            <a:extLst>
              <a:ext uri="{FF2B5EF4-FFF2-40B4-BE49-F238E27FC236}">
                <a16:creationId xmlns:a16="http://schemas.microsoft.com/office/drawing/2014/main" id="{B0528901-C157-AF46-A693-27C8080A27E6}"/>
              </a:ext>
            </a:extLst>
          </p:cNvPr>
          <p:cNvSpPr/>
          <p:nvPr userDrawn="1"/>
        </p:nvSpPr>
        <p:spPr>
          <a:xfrm>
            <a:off x="457200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15" name="Rectangle 14">
            <a:extLst>
              <a:ext uri="{FF2B5EF4-FFF2-40B4-BE49-F238E27FC236}">
                <a16:creationId xmlns:a16="http://schemas.microsoft.com/office/drawing/2014/main" id="{61A8046B-DFC8-2145-94FA-4A86A74443C3}"/>
              </a:ext>
            </a:extLst>
          </p:cNvPr>
          <p:cNvSpPr/>
          <p:nvPr userDrawn="1"/>
        </p:nvSpPr>
        <p:spPr>
          <a:xfrm>
            <a:off x="0" y="0"/>
            <a:ext cx="4572000" cy="1828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38" name="Footer Placeholder 37">
            <a:extLst>
              <a:ext uri="{FF2B5EF4-FFF2-40B4-BE49-F238E27FC236}">
                <a16:creationId xmlns:a16="http://schemas.microsoft.com/office/drawing/2014/main" id="{113593E4-629E-9A43-93AB-AC8CB1C1DBFD}"/>
              </a:ext>
            </a:extLst>
          </p:cNvPr>
          <p:cNvSpPr>
            <a:spLocks noGrp="1"/>
          </p:cNvSpPr>
          <p:nvPr>
            <p:ph type="ftr" sz="quarter" idx="11"/>
          </p:nvPr>
        </p:nvSpPr>
        <p:spPr/>
        <p:txBody>
          <a:bodyPr/>
          <a:lstStyle>
            <a:lvl1pPr>
              <a:defRPr b="0" i="0">
                <a:solidFill>
                  <a:schemeClr val="tx1"/>
                </a:solidFill>
                <a:latin typeface="Palatino Linotype" panose="02040502050505030304" pitchFamily="18" charset="0"/>
              </a:defRPr>
            </a:lvl1pPr>
          </a:lstStyle>
          <a:p>
            <a:r>
              <a:rPr lang="en-US"/>
              <a:t>©2022 Girl Scouts of the USA. All Rights Reserved.  Not for public distribution.</a:t>
            </a:r>
            <a:endParaRPr lang="en-US" dirty="0"/>
          </a:p>
        </p:txBody>
      </p:sp>
      <p:sp>
        <p:nvSpPr>
          <p:cNvPr id="4" name="Rounded Rectangle 3">
            <a:extLst>
              <a:ext uri="{FF2B5EF4-FFF2-40B4-BE49-F238E27FC236}">
                <a16:creationId xmlns:a16="http://schemas.microsoft.com/office/drawing/2014/main" id="{DD9FDBE9-E973-F943-BD3F-ECEEBC521C6A}"/>
              </a:ext>
            </a:extLst>
          </p:cNvPr>
          <p:cNvSpPr/>
          <p:nvPr userDrawn="1"/>
        </p:nvSpPr>
        <p:spPr>
          <a:xfrm>
            <a:off x="190500" y="171450"/>
            <a:ext cx="4229100" cy="1467779"/>
          </a:xfrm>
          <a:prstGeom prst="roundRect">
            <a:avLst>
              <a:gd name="adj" fmla="val 603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Palatino Linotype" panose="02040502050505030304" pitchFamily="18" charset="0"/>
            </a:endParaRPr>
          </a:p>
        </p:txBody>
      </p:sp>
      <p:sp>
        <p:nvSpPr>
          <p:cNvPr id="20" name="Title 11">
            <a:extLst>
              <a:ext uri="{FF2B5EF4-FFF2-40B4-BE49-F238E27FC236}">
                <a16:creationId xmlns:a16="http://schemas.microsoft.com/office/drawing/2014/main" id="{D6F6795D-858E-D241-920D-F697B9E1CD87}"/>
              </a:ext>
            </a:extLst>
          </p:cNvPr>
          <p:cNvSpPr>
            <a:spLocks noGrp="1"/>
          </p:cNvSpPr>
          <p:nvPr>
            <p:ph type="title" hasCustomPrompt="1"/>
          </p:nvPr>
        </p:nvSpPr>
        <p:spPr>
          <a:xfrm>
            <a:off x="180326" y="2254597"/>
            <a:ext cx="4229100" cy="1138793"/>
          </a:xfrm>
        </p:spPr>
        <p:txBody>
          <a:bodyPr anchor="b"/>
          <a:lstStyle>
            <a:lvl1pPr algn="ctr">
              <a:lnSpc>
                <a:spcPct val="100000"/>
              </a:lnSpc>
              <a:defRPr sz="2400" b="0" i="0">
                <a:solidFill>
                  <a:schemeClr val="tx1"/>
                </a:solidFill>
                <a:latin typeface="Palatino Linotype" panose="02040502050505030304" pitchFamily="18" charset="0"/>
              </a:defRPr>
            </a:lvl1pPr>
          </a:lstStyle>
          <a:p>
            <a:r>
              <a:rPr lang="en-US" dirty="0"/>
              <a:t>Type Here to Enter a</a:t>
            </a:r>
            <a:br>
              <a:rPr lang="en-US" dirty="0"/>
            </a:br>
            <a:r>
              <a:rPr lang="en-US" dirty="0"/>
              <a:t>Multi-line Presentation Title</a:t>
            </a:r>
          </a:p>
        </p:txBody>
      </p:sp>
      <p:sp>
        <p:nvSpPr>
          <p:cNvPr id="21" name="Text Placeholder 46">
            <a:extLst>
              <a:ext uri="{FF2B5EF4-FFF2-40B4-BE49-F238E27FC236}">
                <a16:creationId xmlns:a16="http://schemas.microsoft.com/office/drawing/2014/main" id="{DB5573B8-5548-6E43-A2D2-1EB3567E4164}"/>
              </a:ext>
            </a:extLst>
          </p:cNvPr>
          <p:cNvSpPr>
            <a:spLocks noGrp="1"/>
          </p:cNvSpPr>
          <p:nvPr>
            <p:ph type="body" sz="quarter" idx="15" hasCustomPrompt="1"/>
          </p:nvPr>
        </p:nvSpPr>
        <p:spPr>
          <a:xfrm>
            <a:off x="171646" y="3434367"/>
            <a:ext cx="4229100" cy="806147"/>
          </a:xfrm>
        </p:spPr>
        <p:txBody>
          <a:bodyPr lIns="182880" rIns="182880" anchor="ctr">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baseline="0">
                <a:solidFill>
                  <a:schemeClr val="tx1"/>
                </a:solidFill>
                <a:latin typeface="Palatino Linotype" panose="02040502050505030304" pitchFamily="18" charset="0"/>
              </a:defRPr>
            </a:lvl1pPr>
          </a:lstStyle>
          <a:p>
            <a:pPr lvl="0"/>
            <a:r>
              <a:rPr lang="en-US" dirty="0"/>
              <a:t>Type here to enter a multi-line cover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3" name="Picture Placeholder 9">
            <a:extLst>
              <a:ext uri="{FF2B5EF4-FFF2-40B4-BE49-F238E27FC236}">
                <a16:creationId xmlns:a16="http://schemas.microsoft.com/office/drawing/2014/main" id="{0E87E946-CA6B-D54B-AC2C-7AEC0F394C6E}"/>
              </a:ext>
            </a:extLst>
          </p:cNvPr>
          <p:cNvSpPr>
            <a:spLocks noGrp="1"/>
          </p:cNvSpPr>
          <p:nvPr>
            <p:ph type="pic" sz="quarter" idx="21" hasCustomPrompt="1"/>
          </p:nvPr>
        </p:nvSpPr>
        <p:spPr>
          <a:xfrm>
            <a:off x="4730750" y="171449"/>
            <a:ext cx="4222750" cy="4813028"/>
          </a:xfrm>
          <a:custGeom>
            <a:avLst/>
            <a:gdLst>
              <a:gd name="connsiteX0" fmla="*/ 599613 w 4222750"/>
              <a:gd name="connsiteY0" fmla="*/ 0 h 4813028"/>
              <a:gd name="connsiteX1" fmla="*/ 2127250 w 4222750"/>
              <a:gd name="connsiteY1" fmla="*/ 0 h 4813028"/>
              <a:gd name="connsiteX2" fmla="*/ 2717305 w 4222750"/>
              <a:gd name="connsiteY2" fmla="*/ 0 h 4813028"/>
              <a:gd name="connsiteX3" fmla="*/ 3622676 w 4222750"/>
              <a:gd name="connsiteY3" fmla="*/ 0 h 4813028"/>
              <a:gd name="connsiteX4" fmla="*/ 3704970 w 4222750"/>
              <a:gd name="connsiteY4" fmla="*/ 74566 h 4813028"/>
              <a:gd name="connsiteX5" fmla="*/ 4158439 w 4222750"/>
              <a:gd name="connsiteY5" fmla="*/ 516241 h 4813028"/>
              <a:gd name="connsiteX6" fmla="*/ 4158285 w 4222750"/>
              <a:gd name="connsiteY6" fmla="*/ 516138 h 4813028"/>
              <a:gd name="connsiteX7" fmla="*/ 4222750 w 4222750"/>
              <a:gd name="connsiteY7" fmla="*/ 598279 h 4813028"/>
              <a:gd name="connsiteX8" fmla="*/ 4222750 w 4222750"/>
              <a:gd name="connsiteY8" fmla="*/ 4214646 h 4813028"/>
              <a:gd name="connsiteX9" fmla="*/ 4158594 w 4222750"/>
              <a:gd name="connsiteY9" fmla="*/ 4296787 h 4813028"/>
              <a:gd name="connsiteX10" fmla="*/ 3705125 w 4222750"/>
              <a:gd name="connsiteY10" fmla="*/ 4738462 h 4813028"/>
              <a:gd name="connsiteX11" fmla="*/ 3622985 w 4222750"/>
              <a:gd name="connsiteY11" fmla="*/ 4813028 h 4813028"/>
              <a:gd name="connsiteX12" fmla="*/ 2717305 w 4222750"/>
              <a:gd name="connsiteY12" fmla="*/ 4813028 h 4813028"/>
              <a:gd name="connsiteX13" fmla="*/ 2127250 w 4222750"/>
              <a:gd name="connsiteY13" fmla="*/ 4813028 h 4813028"/>
              <a:gd name="connsiteX14" fmla="*/ 599459 w 4222750"/>
              <a:gd name="connsiteY14" fmla="*/ 4813028 h 4813028"/>
              <a:gd name="connsiteX15" fmla="*/ 517628 w 4222750"/>
              <a:gd name="connsiteY15" fmla="*/ 4738462 h 4813028"/>
              <a:gd name="connsiteX16" fmla="*/ 64159 w 4222750"/>
              <a:gd name="connsiteY16" fmla="*/ 4296787 h 4813028"/>
              <a:gd name="connsiteX17" fmla="*/ 3 w 4222750"/>
              <a:gd name="connsiteY17" fmla="*/ 4214646 h 4813028"/>
              <a:gd name="connsiteX18" fmla="*/ 3 w 4222750"/>
              <a:gd name="connsiteY18" fmla="*/ 598279 h 4813028"/>
              <a:gd name="connsiteX19" fmla="*/ 64313 w 4222750"/>
              <a:gd name="connsiteY19" fmla="*/ 516241 h 4813028"/>
              <a:gd name="connsiteX20" fmla="*/ 517782 w 4222750"/>
              <a:gd name="connsiteY20" fmla="*/ 74566 h 4813028"/>
              <a:gd name="connsiteX21" fmla="*/ 599613 w 4222750"/>
              <a:gd name="connsiteY21" fmla="*/ 0 h 4813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22750" h="4813028">
                <a:moveTo>
                  <a:pt x="599613" y="0"/>
                </a:moveTo>
                <a:lnTo>
                  <a:pt x="2127250" y="0"/>
                </a:lnTo>
                <a:lnTo>
                  <a:pt x="2717305" y="0"/>
                </a:lnTo>
                <a:lnTo>
                  <a:pt x="3622676" y="0"/>
                </a:lnTo>
                <a:cubicBezTo>
                  <a:pt x="3665034" y="429"/>
                  <a:pt x="3700379" y="32457"/>
                  <a:pt x="3704970" y="74566"/>
                </a:cubicBezTo>
                <a:cubicBezTo>
                  <a:pt x="3744597" y="382930"/>
                  <a:pt x="4028943" y="485322"/>
                  <a:pt x="4158439" y="516241"/>
                </a:cubicBezTo>
                <a:lnTo>
                  <a:pt x="4158285" y="516138"/>
                </a:lnTo>
                <a:cubicBezTo>
                  <a:pt x="4196139" y="525383"/>
                  <a:pt x="4222770" y="559311"/>
                  <a:pt x="4222750" y="598279"/>
                </a:cubicBezTo>
                <a:lnTo>
                  <a:pt x="4222750" y="4214646"/>
                </a:lnTo>
                <a:cubicBezTo>
                  <a:pt x="4222914" y="4253563"/>
                  <a:pt x="4196392" y="4287522"/>
                  <a:pt x="4158594" y="4296787"/>
                </a:cubicBezTo>
                <a:cubicBezTo>
                  <a:pt x="4029252" y="4327758"/>
                  <a:pt x="3744907" y="4430099"/>
                  <a:pt x="3705125" y="4738462"/>
                </a:cubicBezTo>
                <a:cubicBezTo>
                  <a:pt x="3699405" y="4780461"/>
                  <a:pt x="3665292" y="4813028"/>
                  <a:pt x="3622985" y="4813028"/>
                </a:cubicBezTo>
                <a:lnTo>
                  <a:pt x="2717305" y="4813028"/>
                </a:lnTo>
                <a:lnTo>
                  <a:pt x="2127250" y="4813028"/>
                </a:lnTo>
                <a:lnTo>
                  <a:pt x="599459" y="4813028"/>
                </a:lnTo>
                <a:cubicBezTo>
                  <a:pt x="557270" y="4812389"/>
                  <a:pt x="522173" y="4780409"/>
                  <a:pt x="517628" y="4738462"/>
                </a:cubicBezTo>
                <a:cubicBezTo>
                  <a:pt x="478001" y="4430099"/>
                  <a:pt x="193655" y="4327706"/>
                  <a:pt x="64159" y="4296787"/>
                </a:cubicBezTo>
                <a:cubicBezTo>
                  <a:pt x="26297" y="4287625"/>
                  <a:pt x="-276" y="4253604"/>
                  <a:pt x="3" y="4214646"/>
                </a:cubicBezTo>
                <a:lnTo>
                  <a:pt x="3" y="598279"/>
                </a:lnTo>
                <a:cubicBezTo>
                  <a:pt x="-98" y="559357"/>
                  <a:pt x="26492" y="525434"/>
                  <a:pt x="64313" y="516241"/>
                </a:cubicBezTo>
                <a:cubicBezTo>
                  <a:pt x="193655" y="485271"/>
                  <a:pt x="478001" y="382930"/>
                  <a:pt x="517782" y="74566"/>
                </a:cubicBezTo>
                <a:cubicBezTo>
                  <a:pt x="522328" y="32619"/>
                  <a:pt x="557425" y="639"/>
                  <a:pt x="599613"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image</a:t>
            </a:r>
          </a:p>
        </p:txBody>
      </p:sp>
      <p:sp>
        <p:nvSpPr>
          <p:cNvPr id="16" name="TextBox 15">
            <a:extLst>
              <a:ext uri="{FF2B5EF4-FFF2-40B4-BE49-F238E27FC236}">
                <a16:creationId xmlns:a16="http://schemas.microsoft.com/office/drawing/2014/main" id="{7DB7D4CD-DAF5-0E48-9F1A-007F882B04EB}"/>
              </a:ext>
            </a:extLst>
          </p:cNvPr>
          <p:cNvSpPr txBox="1"/>
          <p:nvPr userDrawn="1"/>
        </p:nvSpPr>
        <p:spPr>
          <a:xfrm>
            <a:off x="131939" y="-853441"/>
            <a:ext cx="8801100" cy="85344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Slide Type:</a:t>
            </a:r>
          </a:p>
          <a:p>
            <a:pPr algn="ctr"/>
            <a:r>
              <a:rPr lang="en-US" sz="1600" b="0" i="0" dirty="0">
                <a:solidFill>
                  <a:srgbClr val="808080"/>
                </a:solidFill>
                <a:latin typeface="Palatino Linotype" panose="02040502050505030304" pitchFamily="18" charset="0"/>
              </a:rPr>
              <a:t>Front Cover Slide - Notched Frame</a:t>
            </a:r>
          </a:p>
        </p:txBody>
      </p:sp>
      <p:sp>
        <p:nvSpPr>
          <p:cNvPr id="17" name="TextBox 16">
            <a:extLst>
              <a:ext uri="{FF2B5EF4-FFF2-40B4-BE49-F238E27FC236}">
                <a16:creationId xmlns:a16="http://schemas.microsoft.com/office/drawing/2014/main" id="{1C417BF5-4BAA-874E-8B45-54D691E53539}"/>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p>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0000"/>
                </a:solidFill>
                <a:effectLst/>
                <a:uLnTx/>
                <a:uFillTx/>
                <a:latin typeface="Palatino Linotype" panose="02040502050505030304" pitchFamily="18" charset="0"/>
                <a:ea typeface="+mn-ea"/>
                <a:cs typeface="+mn-cs"/>
              </a:rPr>
              <a:t>GSUSA Movement Logo</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FF0000"/>
                </a:solidFill>
                <a:effectLst/>
                <a:uLnTx/>
                <a:uFillTx/>
                <a:latin typeface="Palatino Linotype" panose="02040502050505030304" pitchFamily="18" charset="0"/>
                <a:ea typeface="+mn-ea"/>
                <a:cs typeface="+mn-cs"/>
              </a:rPr>
              <a:t>Service mark inclusion. Councils: You must replace the Movement service mark with your council service mark in the front and back cover slides.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FF0000"/>
                </a:solidFill>
                <a:effectLst/>
                <a:uLnTx/>
                <a:uFillTx/>
                <a:latin typeface="Palatino Linotype" panose="02040502050505030304" pitchFamily="18" charset="0"/>
                <a:ea typeface="+mn-ea"/>
                <a:cs typeface="+mn-cs"/>
              </a:rPr>
              <a:t>Make sure the the Movement Service mark or Council Lockup is in </a:t>
            </a:r>
            <a:r>
              <a:rPr kumimoji="0" lang="en-US" sz="1000" b="0"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mn-cs"/>
              </a:rPr>
              <a:t>BLACK AND GREEN</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Right-side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Notched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Use crop tool to fit image to shape.</a:t>
            </a:r>
            <a:endParaRPr kumimoji="0" lang="en-US" sz="800" b="0" i="0" u="none" strike="noStrike" kern="1200" cap="none" spc="0" normalizeH="0" baseline="0" noProof="0" dirty="0">
              <a:ln>
                <a:noFill/>
              </a:ln>
              <a:solidFill>
                <a:srgbClr val="808080"/>
              </a:solidFill>
              <a:effectLst/>
              <a:uLnTx/>
              <a:uFillTx/>
              <a:latin typeface="Palatino Linotype" panose="02040502050505030304" pitchFamily="18" charset="0"/>
              <a:ea typeface="+mn-ea"/>
              <a:cs typeface="+mn-cs"/>
            </a:endParaRPr>
          </a:p>
          <a:p>
            <a:pPr marL="91440" indent="0" algn="l">
              <a:buFont typeface="Arial" panose="020B0604020202020204" pitchFamily="34" charset="0"/>
              <a:buNone/>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Centered</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Middle</a:t>
            </a:r>
          </a:p>
          <a:p>
            <a:pPr algn="l"/>
            <a:r>
              <a:rPr lang="en-US" sz="800" b="0" i="0" dirty="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Centered</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Middle</a:t>
            </a:r>
          </a:p>
          <a:p>
            <a:pPr marL="434332" lvl="1" indent="0" algn="l">
              <a:buFont typeface="Arial" panose="020B0604020202020204" pitchFamily="34" charset="0"/>
              <a:buNone/>
            </a:pPr>
            <a:endParaRPr lang="en-US" sz="800" b="0" i="0" dirty="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14128224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anim calcmode="lin" valueType="num">
                                      <p:cBhvr>
                                        <p:cTn id="8" dur="500" fill="hold"/>
                                        <p:tgtEl>
                                          <p:spTgt spid="20"/>
                                        </p:tgtEl>
                                        <p:attrNameLst>
                                          <p:attrName>ppt_x</p:attrName>
                                        </p:attrNameLst>
                                      </p:cBhvr>
                                      <p:tavLst>
                                        <p:tav tm="0">
                                          <p:val>
                                            <p:strVal val="#ppt_x"/>
                                          </p:val>
                                        </p:tav>
                                        <p:tav tm="100000">
                                          <p:val>
                                            <p:strVal val="#ppt_x"/>
                                          </p:val>
                                        </p:tav>
                                      </p:tavLst>
                                    </p:anim>
                                    <p:anim calcmode="lin" valueType="num">
                                      <p:cBhvr>
                                        <p:cTn id="9" dur="500" fill="hold"/>
                                        <p:tgtEl>
                                          <p:spTgt spid="20"/>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21">
                                            <p:txEl>
                                              <p:pRg st="0" end="0"/>
                                            </p:txEl>
                                          </p:spTgt>
                                        </p:tgtEl>
                                        <p:attrNameLst>
                                          <p:attrName>style.visibility</p:attrName>
                                        </p:attrNameLst>
                                      </p:cBhvr>
                                      <p:to>
                                        <p:strVal val="visible"/>
                                      </p:to>
                                    </p:set>
                                    <p:animEffect transition="in" filter="fade">
                                      <p:cBhvr>
                                        <p:cTn id="12" dur="500"/>
                                        <p:tgtEl>
                                          <p:spTgt spid="21">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build="p">
        <p:tmplLst>
          <p:tmpl lvl="1">
            <p:tnLst>
              <p:par>
                <p:cTn presetID="10" presetClass="entr" presetSubtype="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P spid="13" grpId="0" animBg="1"/>
    </p:bldLst>
  </p:timing>
  <p:extLst>
    <p:ext uri="{DCECCB84-F9BA-43D5-87BE-67443E8EF086}">
      <p15:sldGuideLst xmlns:p15="http://schemas.microsoft.com/office/powerpoint/2012/main"/>
    </p:ext>
  </p:extLst>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6_Cover - Light Photo - Full Bleed">
    <p:bg>
      <p:bgPr>
        <a:solidFill>
          <a:schemeClr val="accent1"/>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18D400E3-F6F2-A34E-B550-7BA146321C11}"/>
              </a:ext>
            </a:extLst>
          </p:cNvPr>
          <p:cNvPicPr>
            <a:picLocks noChangeAspect="1"/>
          </p:cNvPicPr>
          <p:nvPr userDrawn="1"/>
        </p:nvPicPr>
        <p:blipFill rotWithShape="1">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t="14769" b="13495"/>
          <a:stretch/>
        </p:blipFill>
        <p:spPr>
          <a:xfrm>
            <a:off x="190500" y="1945758"/>
            <a:ext cx="4218590" cy="3026292"/>
          </a:xfrm>
          <a:prstGeom prst="rect">
            <a:avLst/>
          </a:prstGeom>
        </p:spPr>
      </p:pic>
      <p:sp>
        <p:nvSpPr>
          <p:cNvPr id="14" name="Rectangle 13">
            <a:extLst>
              <a:ext uri="{FF2B5EF4-FFF2-40B4-BE49-F238E27FC236}">
                <a16:creationId xmlns:a16="http://schemas.microsoft.com/office/drawing/2014/main" id="{B0528901-C157-AF46-A693-27C8080A27E6}"/>
              </a:ext>
            </a:extLst>
          </p:cNvPr>
          <p:cNvSpPr/>
          <p:nvPr userDrawn="1"/>
        </p:nvSpPr>
        <p:spPr>
          <a:xfrm>
            <a:off x="457200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15" name="Rectangle 14">
            <a:extLst>
              <a:ext uri="{FF2B5EF4-FFF2-40B4-BE49-F238E27FC236}">
                <a16:creationId xmlns:a16="http://schemas.microsoft.com/office/drawing/2014/main" id="{61A8046B-DFC8-2145-94FA-4A86A74443C3}"/>
              </a:ext>
            </a:extLst>
          </p:cNvPr>
          <p:cNvSpPr/>
          <p:nvPr userDrawn="1"/>
        </p:nvSpPr>
        <p:spPr>
          <a:xfrm>
            <a:off x="0" y="0"/>
            <a:ext cx="4572000" cy="1828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38" name="Footer Placeholder 37">
            <a:extLst>
              <a:ext uri="{FF2B5EF4-FFF2-40B4-BE49-F238E27FC236}">
                <a16:creationId xmlns:a16="http://schemas.microsoft.com/office/drawing/2014/main" id="{113593E4-629E-9A43-93AB-AC8CB1C1DBFD}"/>
              </a:ext>
            </a:extLst>
          </p:cNvPr>
          <p:cNvSpPr>
            <a:spLocks noGrp="1"/>
          </p:cNvSpPr>
          <p:nvPr>
            <p:ph type="ftr" sz="quarter" idx="11"/>
          </p:nvPr>
        </p:nvSpPr>
        <p:spPr/>
        <p:txBody>
          <a:bodyPr/>
          <a:lstStyle>
            <a:lvl1pPr>
              <a:defRPr b="0" i="0">
                <a:solidFill>
                  <a:schemeClr val="tx1"/>
                </a:solidFill>
                <a:latin typeface="Palatino Linotype" panose="02040502050505030304" pitchFamily="18" charset="0"/>
              </a:defRPr>
            </a:lvl1pPr>
          </a:lstStyle>
          <a:p>
            <a:r>
              <a:rPr lang="en-US"/>
              <a:t>©2022 Girl Scouts of the USA. All Rights Reserved.  Not for public distribution.</a:t>
            </a:r>
            <a:endParaRPr lang="en-US" dirty="0"/>
          </a:p>
        </p:txBody>
      </p:sp>
      <p:sp>
        <p:nvSpPr>
          <p:cNvPr id="4" name="Rounded Rectangle 3">
            <a:extLst>
              <a:ext uri="{FF2B5EF4-FFF2-40B4-BE49-F238E27FC236}">
                <a16:creationId xmlns:a16="http://schemas.microsoft.com/office/drawing/2014/main" id="{DD9FDBE9-E973-F943-BD3F-ECEEBC521C6A}"/>
              </a:ext>
            </a:extLst>
          </p:cNvPr>
          <p:cNvSpPr/>
          <p:nvPr userDrawn="1"/>
        </p:nvSpPr>
        <p:spPr>
          <a:xfrm>
            <a:off x="190500" y="171450"/>
            <a:ext cx="4229100" cy="1467779"/>
          </a:xfrm>
          <a:prstGeom prst="roundRect">
            <a:avLst>
              <a:gd name="adj" fmla="val 603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Palatino Linotype" panose="02040502050505030304" pitchFamily="18" charset="0"/>
            </a:endParaRPr>
          </a:p>
        </p:txBody>
      </p:sp>
      <p:sp>
        <p:nvSpPr>
          <p:cNvPr id="20" name="Title 11">
            <a:extLst>
              <a:ext uri="{FF2B5EF4-FFF2-40B4-BE49-F238E27FC236}">
                <a16:creationId xmlns:a16="http://schemas.microsoft.com/office/drawing/2014/main" id="{D6F6795D-858E-D241-920D-F697B9E1CD87}"/>
              </a:ext>
            </a:extLst>
          </p:cNvPr>
          <p:cNvSpPr>
            <a:spLocks noGrp="1"/>
          </p:cNvSpPr>
          <p:nvPr>
            <p:ph type="title" hasCustomPrompt="1"/>
          </p:nvPr>
        </p:nvSpPr>
        <p:spPr>
          <a:xfrm>
            <a:off x="180326" y="2254597"/>
            <a:ext cx="4229100" cy="1138793"/>
          </a:xfrm>
        </p:spPr>
        <p:txBody>
          <a:bodyPr anchor="b"/>
          <a:lstStyle>
            <a:lvl1pPr algn="ctr">
              <a:lnSpc>
                <a:spcPct val="100000"/>
              </a:lnSpc>
              <a:defRPr sz="2400" b="0" i="0">
                <a:solidFill>
                  <a:schemeClr val="tx1"/>
                </a:solidFill>
                <a:latin typeface="Palatino Linotype" panose="02040502050505030304" pitchFamily="18" charset="0"/>
              </a:defRPr>
            </a:lvl1pPr>
          </a:lstStyle>
          <a:p>
            <a:r>
              <a:rPr lang="en-US" dirty="0"/>
              <a:t>Type Here to Enter a</a:t>
            </a:r>
            <a:br>
              <a:rPr lang="en-US" dirty="0"/>
            </a:br>
            <a:r>
              <a:rPr lang="en-US" dirty="0"/>
              <a:t>Multi-line Presentation Title</a:t>
            </a:r>
          </a:p>
        </p:txBody>
      </p:sp>
      <p:sp>
        <p:nvSpPr>
          <p:cNvPr id="21" name="Text Placeholder 46">
            <a:extLst>
              <a:ext uri="{FF2B5EF4-FFF2-40B4-BE49-F238E27FC236}">
                <a16:creationId xmlns:a16="http://schemas.microsoft.com/office/drawing/2014/main" id="{DB5573B8-5548-6E43-A2D2-1EB3567E4164}"/>
              </a:ext>
            </a:extLst>
          </p:cNvPr>
          <p:cNvSpPr>
            <a:spLocks noGrp="1"/>
          </p:cNvSpPr>
          <p:nvPr>
            <p:ph type="body" sz="quarter" idx="15" hasCustomPrompt="1"/>
          </p:nvPr>
        </p:nvSpPr>
        <p:spPr>
          <a:xfrm>
            <a:off x="171646" y="3434367"/>
            <a:ext cx="4229100" cy="806147"/>
          </a:xfrm>
        </p:spPr>
        <p:txBody>
          <a:bodyPr lIns="182880" rIns="182880" anchor="ctr">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baseline="0">
                <a:solidFill>
                  <a:schemeClr val="tx1"/>
                </a:solidFill>
                <a:latin typeface="Palatino Linotype" panose="02040502050505030304" pitchFamily="18" charset="0"/>
              </a:defRPr>
            </a:lvl1pPr>
          </a:lstStyle>
          <a:p>
            <a:pPr lvl="0"/>
            <a:r>
              <a:rPr lang="en-US" dirty="0"/>
              <a:t>Type here to enter a multi-line cover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3" name="Picture Placeholder 9">
            <a:extLst>
              <a:ext uri="{FF2B5EF4-FFF2-40B4-BE49-F238E27FC236}">
                <a16:creationId xmlns:a16="http://schemas.microsoft.com/office/drawing/2014/main" id="{F03BECCA-93A9-8242-A9CF-F227ABEFD8D4}"/>
              </a:ext>
            </a:extLst>
          </p:cNvPr>
          <p:cNvSpPr>
            <a:spLocks noGrp="1"/>
          </p:cNvSpPr>
          <p:nvPr>
            <p:ph type="pic" sz="quarter" idx="21" hasCustomPrompt="1"/>
          </p:nvPr>
        </p:nvSpPr>
        <p:spPr>
          <a:xfrm>
            <a:off x="4724400" y="151551"/>
            <a:ext cx="4229100" cy="4819874"/>
          </a:xfrm>
          <a:custGeom>
            <a:avLst/>
            <a:gdLst>
              <a:gd name="connsiteX0" fmla="*/ 1925395 w 3850789"/>
              <a:gd name="connsiteY0" fmla="*/ 0 h 4819874"/>
              <a:gd name="connsiteX1" fmla="*/ 3850789 w 3850789"/>
              <a:gd name="connsiteY1" fmla="*/ 2409937 h 4819874"/>
              <a:gd name="connsiteX2" fmla="*/ 1925395 w 3850789"/>
              <a:gd name="connsiteY2" fmla="*/ 4819874 h 4819874"/>
              <a:gd name="connsiteX3" fmla="*/ 0 w 3850789"/>
              <a:gd name="connsiteY3" fmla="*/ 2409937 h 4819874"/>
              <a:gd name="connsiteX4" fmla="*/ 1925395 w 3850789"/>
              <a:gd name="connsiteY4" fmla="*/ 0 h 4819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0789" h="4819874">
                <a:moveTo>
                  <a:pt x="1925395" y="0"/>
                </a:moveTo>
                <a:cubicBezTo>
                  <a:pt x="2988795" y="0"/>
                  <a:pt x="3850789" y="1078832"/>
                  <a:pt x="3850789" y="2409937"/>
                </a:cubicBezTo>
                <a:cubicBezTo>
                  <a:pt x="3850789" y="3741043"/>
                  <a:pt x="2988795" y="4819874"/>
                  <a:pt x="1925395" y="4819874"/>
                </a:cubicBezTo>
                <a:cubicBezTo>
                  <a:pt x="861995" y="4819874"/>
                  <a:pt x="0" y="3741043"/>
                  <a:pt x="0" y="2409937"/>
                </a:cubicBezTo>
                <a:cubicBezTo>
                  <a:pt x="0" y="1078832"/>
                  <a:pt x="861995" y="0"/>
                  <a:pt x="1925395" y="0"/>
                </a:cubicBezTo>
                <a:close/>
              </a:path>
            </a:pathLst>
          </a:custGeom>
          <a:solidFill>
            <a:schemeClr val="tx2"/>
          </a:solidFill>
        </p:spPr>
        <p:txBody>
          <a:bodyPr wrap="square" anchor="ctr">
            <a:noAutofit/>
          </a:bodyPr>
          <a:lstStyle>
            <a:lvl1pPr marL="0" indent="0" algn="ctr">
              <a:buNone/>
              <a:defRPr/>
            </a:lvl1pPr>
          </a:lstStyle>
          <a:p>
            <a:r>
              <a:rPr lang="en-US" dirty="0"/>
              <a:t>Click icon to add image</a:t>
            </a:r>
          </a:p>
        </p:txBody>
      </p:sp>
      <p:sp>
        <p:nvSpPr>
          <p:cNvPr id="16" name="TextBox 15">
            <a:extLst>
              <a:ext uri="{FF2B5EF4-FFF2-40B4-BE49-F238E27FC236}">
                <a16:creationId xmlns:a16="http://schemas.microsoft.com/office/drawing/2014/main" id="{42C4E7DA-4858-D94C-BD10-B51A44EC8507}"/>
              </a:ext>
            </a:extLst>
          </p:cNvPr>
          <p:cNvSpPr txBox="1"/>
          <p:nvPr userDrawn="1"/>
        </p:nvSpPr>
        <p:spPr>
          <a:xfrm>
            <a:off x="131939" y="-853441"/>
            <a:ext cx="8801100" cy="85344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Slide Type:</a:t>
            </a:r>
          </a:p>
          <a:p>
            <a:pPr algn="ctr"/>
            <a:r>
              <a:rPr lang="en-US" sz="1600" b="0" i="0" dirty="0">
                <a:solidFill>
                  <a:srgbClr val="808080"/>
                </a:solidFill>
                <a:latin typeface="Palatino Linotype" panose="02040502050505030304" pitchFamily="18" charset="0"/>
              </a:rPr>
              <a:t>Front Cover Slide - Oval Frame</a:t>
            </a:r>
          </a:p>
        </p:txBody>
      </p:sp>
      <p:sp>
        <p:nvSpPr>
          <p:cNvPr id="17" name="TextBox 16">
            <a:extLst>
              <a:ext uri="{FF2B5EF4-FFF2-40B4-BE49-F238E27FC236}">
                <a16:creationId xmlns:a16="http://schemas.microsoft.com/office/drawing/2014/main" id="{CC02C485-08EF-9A4F-BAD3-027720E1D5FB}"/>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p>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0000"/>
                </a:solidFill>
                <a:effectLst/>
                <a:uLnTx/>
                <a:uFillTx/>
                <a:latin typeface="Palatino Linotype" panose="02040502050505030304" pitchFamily="18" charset="0"/>
                <a:ea typeface="+mn-ea"/>
                <a:cs typeface="+mn-cs"/>
              </a:rPr>
              <a:t>GSUSA Movement Logo</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FF0000"/>
                </a:solidFill>
                <a:effectLst/>
                <a:uLnTx/>
                <a:uFillTx/>
                <a:latin typeface="Palatino Linotype" panose="02040502050505030304" pitchFamily="18" charset="0"/>
                <a:ea typeface="+mn-ea"/>
                <a:cs typeface="+mn-cs"/>
              </a:rPr>
              <a:t>Service mark inclusion. Councils: You must replace the Movement service mark with your council service mark in the front and back cover slides.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FF0000"/>
                </a:solidFill>
                <a:effectLst/>
                <a:uLnTx/>
                <a:uFillTx/>
                <a:latin typeface="Palatino Linotype" panose="02040502050505030304" pitchFamily="18" charset="0"/>
                <a:ea typeface="+mn-ea"/>
                <a:cs typeface="+mn-cs"/>
              </a:rPr>
              <a:t>Make sure the the Movement Service mark or Council Lockup is in </a:t>
            </a:r>
            <a:r>
              <a:rPr kumimoji="0" lang="en-US" sz="1000" b="0"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mn-cs"/>
              </a:rPr>
              <a:t>BLACK AND GREEN</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Right-side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Oval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Use crop tool to fit image to shape.</a:t>
            </a:r>
            <a:endParaRPr kumimoji="0" lang="en-US" sz="800" b="0" i="0" u="none" strike="noStrike" kern="1200" cap="none" spc="0" normalizeH="0" baseline="0" noProof="0" dirty="0">
              <a:ln>
                <a:noFill/>
              </a:ln>
              <a:solidFill>
                <a:srgbClr val="808080"/>
              </a:solidFill>
              <a:effectLst/>
              <a:uLnTx/>
              <a:uFillTx/>
              <a:latin typeface="Palatino Linotype" panose="02040502050505030304" pitchFamily="18" charset="0"/>
              <a:ea typeface="+mn-ea"/>
              <a:cs typeface="+mn-cs"/>
            </a:endParaRPr>
          </a:p>
          <a:p>
            <a:pPr marL="91440" indent="0" algn="l">
              <a:buFont typeface="Arial" panose="020B0604020202020204" pitchFamily="34" charset="0"/>
              <a:buNone/>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Centered</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Middle</a:t>
            </a:r>
          </a:p>
          <a:p>
            <a:pPr algn="l"/>
            <a:r>
              <a:rPr lang="en-US" sz="800" b="0" i="0" dirty="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Centered</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Middle</a:t>
            </a:r>
          </a:p>
          <a:p>
            <a:pPr marL="434332" lvl="1" indent="0" algn="l">
              <a:buFont typeface="Arial" panose="020B0604020202020204" pitchFamily="34" charset="0"/>
              <a:buNone/>
            </a:pPr>
            <a:endParaRPr lang="en-US" sz="800" b="0" i="0" dirty="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19614411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anim calcmode="lin" valueType="num">
                                      <p:cBhvr>
                                        <p:cTn id="8" dur="500" fill="hold"/>
                                        <p:tgtEl>
                                          <p:spTgt spid="20"/>
                                        </p:tgtEl>
                                        <p:attrNameLst>
                                          <p:attrName>ppt_x</p:attrName>
                                        </p:attrNameLst>
                                      </p:cBhvr>
                                      <p:tavLst>
                                        <p:tav tm="0">
                                          <p:val>
                                            <p:strVal val="#ppt_x"/>
                                          </p:val>
                                        </p:tav>
                                        <p:tav tm="100000">
                                          <p:val>
                                            <p:strVal val="#ppt_x"/>
                                          </p:val>
                                        </p:tav>
                                      </p:tavLst>
                                    </p:anim>
                                    <p:anim calcmode="lin" valueType="num">
                                      <p:cBhvr>
                                        <p:cTn id="9" dur="500" fill="hold"/>
                                        <p:tgtEl>
                                          <p:spTgt spid="20"/>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21">
                                            <p:txEl>
                                              <p:pRg st="0" end="0"/>
                                            </p:txEl>
                                          </p:spTgt>
                                        </p:tgtEl>
                                        <p:attrNameLst>
                                          <p:attrName>style.visibility</p:attrName>
                                        </p:attrNameLst>
                                      </p:cBhvr>
                                      <p:to>
                                        <p:strVal val="visible"/>
                                      </p:to>
                                    </p:set>
                                    <p:animEffect transition="in" filter="fade">
                                      <p:cBhvr>
                                        <p:cTn id="12" dur="500"/>
                                        <p:tgtEl>
                                          <p:spTgt spid="21">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build="p">
        <p:tmplLst>
          <p:tmpl lvl="1">
            <p:tnLst>
              <p:par>
                <p:cTn presetID="10" presetClass="entr" presetSubtype="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P spid="13" grpId="0" animBg="1"/>
    </p:bldLst>
  </p:timing>
  <p:extLst>
    <p:ext uri="{DCECCB84-F9BA-43D5-87BE-67443E8EF086}">
      <p15:sldGuideLst xmlns:p15="http://schemas.microsoft.com/office/powerpoint/2012/main"/>
    </p:ext>
  </p:extLst>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7_Cover - Light Photo - Full Bleed">
    <p:bg>
      <p:bgPr>
        <a:solidFill>
          <a:schemeClr val="accent1"/>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18D400E3-F6F2-A34E-B550-7BA146321C11}"/>
              </a:ext>
            </a:extLst>
          </p:cNvPr>
          <p:cNvPicPr>
            <a:picLocks noChangeAspect="1"/>
          </p:cNvPicPr>
          <p:nvPr userDrawn="1"/>
        </p:nvPicPr>
        <p:blipFill rotWithShape="1">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t="14769" b="13495"/>
          <a:stretch/>
        </p:blipFill>
        <p:spPr>
          <a:xfrm>
            <a:off x="190500" y="1945758"/>
            <a:ext cx="4218590" cy="3026292"/>
          </a:xfrm>
          <a:prstGeom prst="rect">
            <a:avLst/>
          </a:prstGeom>
        </p:spPr>
      </p:pic>
      <p:sp>
        <p:nvSpPr>
          <p:cNvPr id="14" name="Rectangle 13">
            <a:extLst>
              <a:ext uri="{FF2B5EF4-FFF2-40B4-BE49-F238E27FC236}">
                <a16:creationId xmlns:a16="http://schemas.microsoft.com/office/drawing/2014/main" id="{B0528901-C157-AF46-A693-27C8080A27E6}"/>
              </a:ext>
            </a:extLst>
          </p:cNvPr>
          <p:cNvSpPr/>
          <p:nvPr userDrawn="1"/>
        </p:nvSpPr>
        <p:spPr>
          <a:xfrm>
            <a:off x="457200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15" name="Rectangle 14">
            <a:extLst>
              <a:ext uri="{FF2B5EF4-FFF2-40B4-BE49-F238E27FC236}">
                <a16:creationId xmlns:a16="http://schemas.microsoft.com/office/drawing/2014/main" id="{61A8046B-DFC8-2145-94FA-4A86A74443C3}"/>
              </a:ext>
            </a:extLst>
          </p:cNvPr>
          <p:cNvSpPr/>
          <p:nvPr userDrawn="1"/>
        </p:nvSpPr>
        <p:spPr>
          <a:xfrm>
            <a:off x="0" y="0"/>
            <a:ext cx="4572000" cy="1828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38" name="Footer Placeholder 37">
            <a:extLst>
              <a:ext uri="{FF2B5EF4-FFF2-40B4-BE49-F238E27FC236}">
                <a16:creationId xmlns:a16="http://schemas.microsoft.com/office/drawing/2014/main" id="{113593E4-629E-9A43-93AB-AC8CB1C1DBFD}"/>
              </a:ext>
            </a:extLst>
          </p:cNvPr>
          <p:cNvSpPr>
            <a:spLocks noGrp="1"/>
          </p:cNvSpPr>
          <p:nvPr>
            <p:ph type="ftr" sz="quarter" idx="11"/>
          </p:nvPr>
        </p:nvSpPr>
        <p:spPr/>
        <p:txBody>
          <a:bodyPr/>
          <a:lstStyle>
            <a:lvl1pPr>
              <a:defRPr b="0" i="0">
                <a:solidFill>
                  <a:schemeClr val="tx1"/>
                </a:solidFill>
                <a:latin typeface="Palatino Linotype" panose="02040502050505030304" pitchFamily="18" charset="0"/>
              </a:defRPr>
            </a:lvl1pPr>
          </a:lstStyle>
          <a:p>
            <a:r>
              <a:rPr lang="en-US"/>
              <a:t>©2022 Girl Scouts of the USA. All Rights Reserved.  Not for public distribution.</a:t>
            </a:r>
            <a:endParaRPr lang="en-US" dirty="0"/>
          </a:p>
        </p:txBody>
      </p:sp>
      <p:sp>
        <p:nvSpPr>
          <p:cNvPr id="4" name="Rounded Rectangle 3">
            <a:extLst>
              <a:ext uri="{FF2B5EF4-FFF2-40B4-BE49-F238E27FC236}">
                <a16:creationId xmlns:a16="http://schemas.microsoft.com/office/drawing/2014/main" id="{DD9FDBE9-E973-F943-BD3F-ECEEBC521C6A}"/>
              </a:ext>
            </a:extLst>
          </p:cNvPr>
          <p:cNvSpPr/>
          <p:nvPr userDrawn="1"/>
        </p:nvSpPr>
        <p:spPr>
          <a:xfrm>
            <a:off x="190500" y="171450"/>
            <a:ext cx="4229100" cy="1467779"/>
          </a:xfrm>
          <a:prstGeom prst="roundRect">
            <a:avLst>
              <a:gd name="adj" fmla="val 603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Palatino Linotype" panose="02040502050505030304" pitchFamily="18" charset="0"/>
            </a:endParaRPr>
          </a:p>
        </p:txBody>
      </p:sp>
      <p:sp>
        <p:nvSpPr>
          <p:cNvPr id="20" name="Title 11">
            <a:extLst>
              <a:ext uri="{FF2B5EF4-FFF2-40B4-BE49-F238E27FC236}">
                <a16:creationId xmlns:a16="http://schemas.microsoft.com/office/drawing/2014/main" id="{D6F6795D-858E-D241-920D-F697B9E1CD87}"/>
              </a:ext>
            </a:extLst>
          </p:cNvPr>
          <p:cNvSpPr>
            <a:spLocks noGrp="1"/>
          </p:cNvSpPr>
          <p:nvPr>
            <p:ph type="title" hasCustomPrompt="1"/>
          </p:nvPr>
        </p:nvSpPr>
        <p:spPr>
          <a:xfrm>
            <a:off x="180326" y="2254597"/>
            <a:ext cx="4229100" cy="1138793"/>
          </a:xfrm>
        </p:spPr>
        <p:txBody>
          <a:bodyPr anchor="b"/>
          <a:lstStyle>
            <a:lvl1pPr algn="ctr">
              <a:lnSpc>
                <a:spcPct val="100000"/>
              </a:lnSpc>
              <a:defRPr sz="2400" b="0" i="0">
                <a:solidFill>
                  <a:schemeClr val="tx1"/>
                </a:solidFill>
                <a:latin typeface="Palatino Linotype" panose="02040502050505030304" pitchFamily="18" charset="0"/>
              </a:defRPr>
            </a:lvl1pPr>
          </a:lstStyle>
          <a:p>
            <a:r>
              <a:rPr lang="en-US" dirty="0"/>
              <a:t>Type Here to Enter a</a:t>
            </a:r>
            <a:br>
              <a:rPr lang="en-US" dirty="0"/>
            </a:br>
            <a:r>
              <a:rPr lang="en-US" dirty="0"/>
              <a:t>Multi-line Presentation Title</a:t>
            </a:r>
          </a:p>
        </p:txBody>
      </p:sp>
      <p:sp>
        <p:nvSpPr>
          <p:cNvPr id="21" name="Text Placeholder 46">
            <a:extLst>
              <a:ext uri="{FF2B5EF4-FFF2-40B4-BE49-F238E27FC236}">
                <a16:creationId xmlns:a16="http://schemas.microsoft.com/office/drawing/2014/main" id="{DB5573B8-5548-6E43-A2D2-1EB3567E4164}"/>
              </a:ext>
            </a:extLst>
          </p:cNvPr>
          <p:cNvSpPr>
            <a:spLocks noGrp="1"/>
          </p:cNvSpPr>
          <p:nvPr>
            <p:ph type="body" sz="quarter" idx="15" hasCustomPrompt="1"/>
          </p:nvPr>
        </p:nvSpPr>
        <p:spPr>
          <a:xfrm>
            <a:off x="171646" y="3434367"/>
            <a:ext cx="4229100" cy="806147"/>
          </a:xfrm>
        </p:spPr>
        <p:txBody>
          <a:bodyPr lIns="182880" rIns="182880" anchor="ctr">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baseline="0">
                <a:solidFill>
                  <a:schemeClr val="tx1"/>
                </a:solidFill>
                <a:latin typeface="Palatino Linotype" panose="02040502050505030304" pitchFamily="18" charset="0"/>
              </a:defRPr>
            </a:lvl1pPr>
          </a:lstStyle>
          <a:p>
            <a:pPr lvl="0"/>
            <a:r>
              <a:rPr lang="en-US" dirty="0"/>
              <a:t>Type here to enter a multi-line cover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3" name="Picture Placeholder 9">
            <a:extLst>
              <a:ext uri="{FF2B5EF4-FFF2-40B4-BE49-F238E27FC236}">
                <a16:creationId xmlns:a16="http://schemas.microsoft.com/office/drawing/2014/main" id="{98FE01AB-B5F9-A34E-AFBB-66E27AE27216}"/>
              </a:ext>
            </a:extLst>
          </p:cNvPr>
          <p:cNvSpPr>
            <a:spLocks noGrp="1"/>
          </p:cNvSpPr>
          <p:nvPr>
            <p:ph type="pic" sz="quarter" idx="21" hasCustomPrompt="1"/>
          </p:nvPr>
        </p:nvSpPr>
        <p:spPr>
          <a:xfrm>
            <a:off x="4730750" y="181229"/>
            <a:ext cx="4205154" cy="4841054"/>
          </a:xfrm>
          <a:custGeom>
            <a:avLst/>
            <a:gdLst>
              <a:gd name="connsiteX0" fmla="*/ 2126598 w 4205154"/>
              <a:gd name="connsiteY0" fmla="*/ 729 h 4841054"/>
              <a:gd name="connsiteX1" fmla="*/ 2171044 w 4205154"/>
              <a:gd name="connsiteY1" fmla="*/ 23951 h 4841054"/>
              <a:gd name="connsiteX2" fmla="*/ 4191844 w 4205154"/>
              <a:gd name="connsiteY2" fmla="*/ 2385667 h 4841054"/>
              <a:gd name="connsiteX3" fmla="*/ 4191844 w 4205154"/>
              <a:gd name="connsiteY3" fmla="*/ 2455725 h 4841054"/>
              <a:gd name="connsiteX4" fmla="*/ 2170432 w 4205154"/>
              <a:gd name="connsiteY4" fmla="*/ 4817441 h 4841054"/>
              <a:gd name="connsiteX5" fmla="*/ 2155744 w 4205154"/>
              <a:gd name="connsiteY5" fmla="*/ 4829895 h 4841054"/>
              <a:gd name="connsiteX6" fmla="*/ 2060273 w 4205154"/>
              <a:gd name="connsiteY6" fmla="*/ 4817441 h 4841054"/>
              <a:gd name="connsiteX7" fmla="*/ 13770 w 4205154"/>
              <a:gd name="connsiteY7" fmla="*/ 2460395 h 4841054"/>
              <a:gd name="connsiteX8" fmla="*/ 13770 w 4205154"/>
              <a:gd name="connsiteY8" fmla="*/ 2389819 h 4841054"/>
              <a:gd name="connsiteX9" fmla="*/ 2060273 w 4205154"/>
              <a:gd name="connsiteY9" fmla="*/ 23951 h 4841054"/>
              <a:gd name="connsiteX10" fmla="*/ 2076185 w 4205154"/>
              <a:gd name="connsiteY10" fmla="*/ 10978 h 4841054"/>
              <a:gd name="connsiteX11" fmla="*/ 2126598 w 4205154"/>
              <a:gd name="connsiteY11" fmla="*/ 729 h 4841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05154" h="4841054">
                <a:moveTo>
                  <a:pt x="2126598" y="729"/>
                </a:moveTo>
                <a:cubicBezTo>
                  <a:pt x="2143810" y="3064"/>
                  <a:pt x="2160028" y="10978"/>
                  <a:pt x="2171044" y="23951"/>
                </a:cubicBezTo>
                <a:lnTo>
                  <a:pt x="4191844" y="2385667"/>
                </a:lnTo>
                <a:cubicBezTo>
                  <a:pt x="4209591" y="2406425"/>
                  <a:pt x="4209591" y="2434967"/>
                  <a:pt x="4191844" y="2455725"/>
                </a:cubicBezTo>
                <a:lnTo>
                  <a:pt x="2170432" y="4817441"/>
                </a:lnTo>
                <a:cubicBezTo>
                  <a:pt x="2166148" y="4822111"/>
                  <a:pt x="2161252" y="4826263"/>
                  <a:pt x="2155744" y="4829895"/>
                </a:cubicBezTo>
                <a:cubicBezTo>
                  <a:pt x="2125145" y="4848577"/>
                  <a:pt x="2082305" y="4843388"/>
                  <a:pt x="2060273" y="4817441"/>
                </a:cubicBezTo>
                <a:lnTo>
                  <a:pt x="13770" y="2460395"/>
                </a:lnTo>
                <a:cubicBezTo>
                  <a:pt x="-4590" y="2439637"/>
                  <a:pt x="-4590" y="2411095"/>
                  <a:pt x="13770" y="2389819"/>
                </a:cubicBezTo>
                <a:lnTo>
                  <a:pt x="2060273" y="23951"/>
                </a:lnTo>
                <a:cubicBezTo>
                  <a:pt x="2065169" y="19281"/>
                  <a:pt x="2070065" y="14610"/>
                  <a:pt x="2076185" y="10978"/>
                </a:cubicBezTo>
                <a:cubicBezTo>
                  <a:pt x="2091179" y="1637"/>
                  <a:pt x="2109386" y="-1606"/>
                  <a:pt x="2126598" y="729"/>
                </a:cubicBezTo>
                <a:close/>
              </a:path>
            </a:pathLst>
          </a:custGeom>
          <a:solidFill>
            <a:schemeClr val="tx2"/>
          </a:solidFill>
        </p:spPr>
        <p:txBody>
          <a:bodyPr wrap="square" anchor="ctr">
            <a:noAutofit/>
          </a:bodyPr>
          <a:lstStyle>
            <a:lvl1pPr marL="0" indent="0" algn="ctr">
              <a:buNone/>
              <a:defRPr/>
            </a:lvl1pPr>
          </a:lstStyle>
          <a:p>
            <a:r>
              <a:rPr lang="en-US" dirty="0"/>
              <a:t>Click icon to add image</a:t>
            </a:r>
          </a:p>
        </p:txBody>
      </p:sp>
      <p:sp>
        <p:nvSpPr>
          <p:cNvPr id="16" name="TextBox 15">
            <a:extLst>
              <a:ext uri="{FF2B5EF4-FFF2-40B4-BE49-F238E27FC236}">
                <a16:creationId xmlns:a16="http://schemas.microsoft.com/office/drawing/2014/main" id="{43259075-0BB8-0148-9444-8D9141259CEE}"/>
              </a:ext>
            </a:extLst>
          </p:cNvPr>
          <p:cNvSpPr txBox="1"/>
          <p:nvPr userDrawn="1"/>
        </p:nvSpPr>
        <p:spPr>
          <a:xfrm>
            <a:off x="131939" y="-853441"/>
            <a:ext cx="8801100" cy="85344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Slide Type:</a:t>
            </a:r>
          </a:p>
          <a:p>
            <a:pPr algn="ctr"/>
            <a:r>
              <a:rPr lang="en-US" sz="1600" b="0" i="0" dirty="0">
                <a:solidFill>
                  <a:srgbClr val="808080"/>
                </a:solidFill>
                <a:latin typeface="Palatino Linotype" panose="02040502050505030304" pitchFamily="18" charset="0"/>
              </a:rPr>
              <a:t>Front Cover Slide - Diamond Frame</a:t>
            </a:r>
          </a:p>
        </p:txBody>
      </p:sp>
      <p:sp>
        <p:nvSpPr>
          <p:cNvPr id="17" name="TextBox 16">
            <a:extLst>
              <a:ext uri="{FF2B5EF4-FFF2-40B4-BE49-F238E27FC236}">
                <a16:creationId xmlns:a16="http://schemas.microsoft.com/office/drawing/2014/main" id="{DF45FAD7-69AA-E140-AAA3-B5D7B095225B}"/>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p>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0000"/>
                </a:solidFill>
                <a:effectLst/>
                <a:uLnTx/>
                <a:uFillTx/>
                <a:latin typeface="Palatino Linotype" panose="02040502050505030304" pitchFamily="18" charset="0"/>
                <a:ea typeface="+mn-ea"/>
                <a:cs typeface="+mn-cs"/>
              </a:rPr>
              <a:t>GSUSA Movement Logo</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FF0000"/>
                </a:solidFill>
                <a:effectLst/>
                <a:uLnTx/>
                <a:uFillTx/>
                <a:latin typeface="Palatino Linotype" panose="02040502050505030304" pitchFamily="18" charset="0"/>
                <a:ea typeface="+mn-ea"/>
                <a:cs typeface="+mn-cs"/>
              </a:rPr>
              <a:t>Service mark inclusion. Councils: You must replace the Movement service mark with your council service mark in the front and back cover slides.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FF0000"/>
                </a:solidFill>
                <a:effectLst/>
                <a:uLnTx/>
                <a:uFillTx/>
                <a:latin typeface="Palatino Linotype" panose="02040502050505030304" pitchFamily="18" charset="0"/>
                <a:ea typeface="+mn-ea"/>
                <a:cs typeface="+mn-cs"/>
              </a:rPr>
              <a:t>Make sure the the Movement Service mark or Council Lockup is in </a:t>
            </a:r>
            <a:r>
              <a:rPr kumimoji="0" lang="en-US" sz="1000" b="0"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mn-cs"/>
              </a:rPr>
              <a:t>BLACK AND GREEN</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Right-side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Diamond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Use crop tool to fit image to shape.</a:t>
            </a:r>
            <a:endParaRPr kumimoji="0" lang="en-US" sz="800" b="0" i="0" u="none" strike="noStrike" kern="1200" cap="none" spc="0" normalizeH="0" baseline="0" noProof="0" dirty="0">
              <a:ln>
                <a:noFill/>
              </a:ln>
              <a:solidFill>
                <a:srgbClr val="808080"/>
              </a:solidFill>
              <a:effectLst/>
              <a:uLnTx/>
              <a:uFillTx/>
              <a:latin typeface="Palatino Linotype" panose="02040502050505030304" pitchFamily="18" charset="0"/>
              <a:ea typeface="+mn-ea"/>
              <a:cs typeface="+mn-cs"/>
            </a:endParaRPr>
          </a:p>
          <a:p>
            <a:pPr marL="91440" indent="0" algn="l">
              <a:buFont typeface="Arial" panose="020B0604020202020204" pitchFamily="34" charset="0"/>
              <a:buNone/>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Centered</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Middle</a:t>
            </a:r>
          </a:p>
          <a:p>
            <a:pPr algn="l"/>
            <a:r>
              <a:rPr lang="en-US" sz="800" b="0" i="0" dirty="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Centered</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Middle</a:t>
            </a:r>
          </a:p>
          <a:p>
            <a:pPr marL="434332" lvl="1" indent="0" algn="l">
              <a:buFont typeface="Arial" panose="020B0604020202020204" pitchFamily="34" charset="0"/>
              <a:buNone/>
            </a:pPr>
            <a:endParaRPr lang="en-US" sz="800" b="0" i="0" dirty="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38829400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anim calcmode="lin" valueType="num">
                                      <p:cBhvr>
                                        <p:cTn id="8" dur="500" fill="hold"/>
                                        <p:tgtEl>
                                          <p:spTgt spid="20"/>
                                        </p:tgtEl>
                                        <p:attrNameLst>
                                          <p:attrName>ppt_x</p:attrName>
                                        </p:attrNameLst>
                                      </p:cBhvr>
                                      <p:tavLst>
                                        <p:tav tm="0">
                                          <p:val>
                                            <p:strVal val="#ppt_x"/>
                                          </p:val>
                                        </p:tav>
                                        <p:tav tm="100000">
                                          <p:val>
                                            <p:strVal val="#ppt_x"/>
                                          </p:val>
                                        </p:tav>
                                      </p:tavLst>
                                    </p:anim>
                                    <p:anim calcmode="lin" valueType="num">
                                      <p:cBhvr>
                                        <p:cTn id="9" dur="500" fill="hold"/>
                                        <p:tgtEl>
                                          <p:spTgt spid="20"/>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21">
                                            <p:txEl>
                                              <p:pRg st="0" end="0"/>
                                            </p:txEl>
                                          </p:spTgt>
                                        </p:tgtEl>
                                        <p:attrNameLst>
                                          <p:attrName>style.visibility</p:attrName>
                                        </p:attrNameLst>
                                      </p:cBhvr>
                                      <p:to>
                                        <p:strVal val="visible"/>
                                      </p:to>
                                    </p:set>
                                    <p:animEffect transition="in" filter="fade">
                                      <p:cBhvr>
                                        <p:cTn id="12" dur="500"/>
                                        <p:tgtEl>
                                          <p:spTgt spid="21">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build="p">
        <p:tmplLst>
          <p:tmpl lvl="1">
            <p:tnLst>
              <p:par>
                <p:cTn presetID="10" presetClass="entr" presetSubtype="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P spid="13" grpId="0" animBg="1"/>
    </p:bldLst>
  </p:timing>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7_Cover - Light Photo - Full Bleed">
    <p:bg>
      <p:bgPr>
        <a:solidFill>
          <a:schemeClr val="accent1"/>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18D400E3-F6F2-A34E-B550-7BA146321C11}"/>
              </a:ext>
            </a:extLst>
          </p:cNvPr>
          <p:cNvPicPr>
            <a:picLocks noChangeAspect="1"/>
          </p:cNvPicPr>
          <p:nvPr userDrawn="1"/>
        </p:nvPicPr>
        <p:blipFill rotWithShape="1">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t="14769" b="13495"/>
          <a:stretch/>
        </p:blipFill>
        <p:spPr>
          <a:xfrm>
            <a:off x="190500" y="1945758"/>
            <a:ext cx="4218590" cy="3026292"/>
          </a:xfrm>
          <a:prstGeom prst="rect">
            <a:avLst/>
          </a:prstGeom>
        </p:spPr>
      </p:pic>
      <p:sp>
        <p:nvSpPr>
          <p:cNvPr id="14" name="Rectangle 13">
            <a:extLst>
              <a:ext uri="{FF2B5EF4-FFF2-40B4-BE49-F238E27FC236}">
                <a16:creationId xmlns:a16="http://schemas.microsoft.com/office/drawing/2014/main" id="{B0528901-C157-AF46-A693-27C8080A27E6}"/>
              </a:ext>
            </a:extLst>
          </p:cNvPr>
          <p:cNvSpPr/>
          <p:nvPr userDrawn="1"/>
        </p:nvSpPr>
        <p:spPr>
          <a:xfrm>
            <a:off x="457200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15" name="Rectangle 14">
            <a:extLst>
              <a:ext uri="{FF2B5EF4-FFF2-40B4-BE49-F238E27FC236}">
                <a16:creationId xmlns:a16="http://schemas.microsoft.com/office/drawing/2014/main" id="{61A8046B-DFC8-2145-94FA-4A86A74443C3}"/>
              </a:ext>
            </a:extLst>
          </p:cNvPr>
          <p:cNvSpPr/>
          <p:nvPr userDrawn="1"/>
        </p:nvSpPr>
        <p:spPr>
          <a:xfrm>
            <a:off x="0" y="0"/>
            <a:ext cx="4572000" cy="1828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38" name="Footer Placeholder 37">
            <a:extLst>
              <a:ext uri="{FF2B5EF4-FFF2-40B4-BE49-F238E27FC236}">
                <a16:creationId xmlns:a16="http://schemas.microsoft.com/office/drawing/2014/main" id="{113593E4-629E-9A43-93AB-AC8CB1C1DBFD}"/>
              </a:ext>
            </a:extLst>
          </p:cNvPr>
          <p:cNvSpPr>
            <a:spLocks noGrp="1"/>
          </p:cNvSpPr>
          <p:nvPr>
            <p:ph type="ftr" sz="quarter" idx="11"/>
          </p:nvPr>
        </p:nvSpPr>
        <p:spPr/>
        <p:txBody>
          <a:bodyPr/>
          <a:lstStyle>
            <a:lvl1pPr>
              <a:defRPr b="0" i="0">
                <a:solidFill>
                  <a:schemeClr val="tx1"/>
                </a:solidFill>
                <a:latin typeface="Palatino Linotype" panose="02040502050505030304" pitchFamily="18" charset="0"/>
              </a:defRPr>
            </a:lvl1pPr>
          </a:lstStyle>
          <a:p>
            <a:r>
              <a:rPr lang="en-US"/>
              <a:t>©2022 Girl Scouts of the USA. All Rights Reserved.  Not for public distribution.</a:t>
            </a:r>
            <a:endParaRPr lang="en-US" dirty="0"/>
          </a:p>
        </p:txBody>
      </p:sp>
      <p:sp>
        <p:nvSpPr>
          <p:cNvPr id="4" name="Rounded Rectangle 3">
            <a:extLst>
              <a:ext uri="{FF2B5EF4-FFF2-40B4-BE49-F238E27FC236}">
                <a16:creationId xmlns:a16="http://schemas.microsoft.com/office/drawing/2014/main" id="{DD9FDBE9-E973-F943-BD3F-ECEEBC521C6A}"/>
              </a:ext>
            </a:extLst>
          </p:cNvPr>
          <p:cNvSpPr/>
          <p:nvPr userDrawn="1"/>
        </p:nvSpPr>
        <p:spPr>
          <a:xfrm>
            <a:off x="190500" y="171450"/>
            <a:ext cx="4229100" cy="1467779"/>
          </a:xfrm>
          <a:prstGeom prst="roundRect">
            <a:avLst>
              <a:gd name="adj" fmla="val 603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Palatino Linotype" panose="02040502050505030304" pitchFamily="18" charset="0"/>
            </a:endParaRPr>
          </a:p>
        </p:txBody>
      </p:sp>
      <p:sp>
        <p:nvSpPr>
          <p:cNvPr id="20" name="Title 11">
            <a:extLst>
              <a:ext uri="{FF2B5EF4-FFF2-40B4-BE49-F238E27FC236}">
                <a16:creationId xmlns:a16="http://schemas.microsoft.com/office/drawing/2014/main" id="{D6F6795D-858E-D241-920D-F697B9E1CD87}"/>
              </a:ext>
            </a:extLst>
          </p:cNvPr>
          <p:cNvSpPr>
            <a:spLocks noGrp="1"/>
          </p:cNvSpPr>
          <p:nvPr>
            <p:ph type="title" hasCustomPrompt="1"/>
          </p:nvPr>
        </p:nvSpPr>
        <p:spPr>
          <a:xfrm>
            <a:off x="180326" y="2254597"/>
            <a:ext cx="4229100" cy="1138793"/>
          </a:xfrm>
        </p:spPr>
        <p:txBody>
          <a:bodyPr anchor="b"/>
          <a:lstStyle>
            <a:lvl1pPr algn="ctr">
              <a:lnSpc>
                <a:spcPct val="100000"/>
              </a:lnSpc>
              <a:defRPr sz="2400" b="0" i="0">
                <a:solidFill>
                  <a:schemeClr val="tx1"/>
                </a:solidFill>
                <a:latin typeface="Palatino Linotype" panose="02040502050505030304" pitchFamily="18" charset="0"/>
              </a:defRPr>
            </a:lvl1pPr>
          </a:lstStyle>
          <a:p>
            <a:r>
              <a:rPr lang="en-US" dirty="0"/>
              <a:t>Type Here to Enter a</a:t>
            </a:r>
            <a:br>
              <a:rPr lang="en-US" dirty="0"/>
            </a:br>
            <a:r>
              <a:rPr lang="en-US" dirty="0"/>
              <a:t>Multi-line Presentation Title</a:t>
            </a:r>
          </a:p>
        </p:txBody>
      </p:sp>
      <p:sp>
        <p:nvSpPr>
          <p:cNvPr id="21" name="Text Placeholder 46">
            <a:extLst>
              <a:ext uri="{FF2B5EF4-FFF2-40B4-BE49-F238E27FC236}">
                <a16:creationId xmlns:a16="http://schemas.microsoft.com/office/drawing/2014/main" id="{DB5573B8-5548-6E43-A2D2-1EB3567E4164}"/>
              </a:ext>
            </a:extLst>
          </p:cNvPr>
          <p:cNvSpPr>
            <a:spLocks noGrp="1"/>
          </p:cNvSpPr>
          <p:nvPr>
            <p:ph type="body" sz="quarter" idx="15" hasCustomPrompt="1"/>
          </p:nvPr>
        </p:nvSpPr>
        <p:spPr>
          <a:xfrm>
            <a:off x="171646" y="3434367"/>
            <a:ext cx="4229100" cy="806147"/>
          </a:xfrm>
        </p:spPr>
        <p:txBody>
          <a:bodyPr lIns="182880" rIns="182880" anchor="ctr">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baseline="0">
                <a:solidFill>
                  <a:schemeClr val="tx1"/>
                </a:solidFill>
                <a:latin typeface="Palatino Linotype" panose="02040502050505030304" pitchFamily="18" charset="0"/>
              </a:defRPr>
            </a:lvl1pPr>
          </a:lstStyle>
          <a:p>
            <a:pPr lvl="0"/>
            <a:r>
              <a:rPr lang="en-US" dirty="0"/>
              <a:t>Type here to enter a multi-line cover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3" name="Picture Placeholder 9">
            <a:extLst>
              <a:ext uri="{FF2B5EF4-FFF2-40B4-BE49-F238E27FC236}">
                <a16:creationId xmlns:a16="http://schemas.microsoft.com/office/drawing/2014/main" id="{98FE01AB-B5F9-A34E-AFBB-66E27AE27216}"/>
              </a:ext>
            </a:extLst>
          </p:cNvPr>
          <p:cNvSpPr>
            <a:spLocks noGrp="1"/>
          </p:cNvSpPr>
          <p:nvPr>
            <p:ph type="pic" sz="quarter" idx="21" hasCustomPrompt="1"/>
          </p:nvPr>
        </p:nvSpPr>
        <p:spPr>
          <a:xfrm>
            <a:off x="4730750" y="181229"/>
            <a:ext cx="4205154" cy="4841054"/>
          </a:xfrm>
          <a:custGeom>
            <a:avLst/>
            <a:gdLst>
              <a:gd name="connsiteX0" fmla="*/ 2126598 w 4205154"/>
              <a:gd name="connsiteY0" fmla="*/ 729 h 4841054"/>
              <a:gd name="connsiteX1" fmla="*/ 2171044 w 4205154"/>
              <a:gd name="connsiteY1" fmla="*/ 23951 h 4841054"/>
              <a:gd name="connsiteX2" fmla="*/ 4191844 w 4205154"/>
              <a:gd name="connsiteY2" fmla="*/ 2385667 h 4841054"/>
              <a:gd name="connsiteX3" fmla="*/ 4191844 w 4205154"/>
              <a:gd name="connsiteY3" fmla="*/ 2455725 h 4841054"/>
              <a:gd name="connsiteX4" fmla="*/ 2170432 w 4205154"/>
              <a:gd name="connsiteY4" fmla="*/ 4817441 h 4841054"/>
              <a:gd name="connsiteX5" fmla="*/ 2155744 w 4205154"/>
              <a:gd name="connsiteY5" fmla="*/ 4829895 h 4841054"/>
              <a:gd name="connsiteX6" fmla="*/ 2060273 w 4205154"/>
              <a:gd name="connsiteY6" fmla="*/ 4817441 h 4841054"/>
              <a:gd name="connsiteX7" fmla="*/ 13770 w 4205154"/>
              <a:gd name="connsiteY7" fmla="*/ 2460395 h 4841054"/>
              <a:gd name="connsiteX8" fmla="*/ 13770 w 4205154"/>
              <a:gd name="connsiteY8" fmla="*/ 2389819 h 4841054"/>
              <a:gd name="connsiteX9" fmla="*/ 2060273 w 4205154"/>
              <a:gd name="connsiteY9" fmla="*/ 23951 h 4841054"/>
              <a:gd name="connsiteX10" fmla="*/ 2076185 w 4205154"/>
              <a:gd name="connsiteY10" fmla="*/ 10978 h 4841054"/>
              <a:gd name="connsiteX11" fmla="*/ 2126598 w 4205154"/>
              <a:gd name="connsiteY11" fmla="*/ 729 h 4841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05154" h="4841054">
                <a:moveTo>
                  <a:pt x="2126598" y="729"/>
                </a:moveTo>
                <a:cubicBezTo>
                  <a:pt x="2143810" y="3064"/>
                  <a:pt x="2160028" y="10978"/>
                  <a:pt x="2171044" y="23951"/>
                </a:cubicBezTo>
                <a:lnTo>
                  <a:pt x="4191844" y="2385667"/>
                </a:lnTo>
                <a:cubicBezTo>
                  <a:pt x="4209591" y="2406425"/>
                  <a:pt x="4209591" y="2434967"/>
                  <a:pt x="4191844" y="2455725"/>
                </a:cubicBezTo>
                <a:lnTo>
                  <a:pt x="2170432" y="4817441"/>
                </a:lnTo>
                <a:cubicBezTo>
                  <a:pt x="2166148" y="4822111"/>
                  <a:pt x="2161252" y="4826263"/>
                  <a:pt x="2155744" y="4829895"/>
                </a:cubicBezTo>
                <a:cubicBezTo>
                  <a:pt x="2125145" y="4848577"/>
                  <a:pt x="2082305" y="4843388"/>
                  <a:pt x="2060273" y="4817441"/>
                </a:cubicBezTo>
                <a:lnTo>
                  <a:pt x="13770" y="2460395"/>
                </a:lnTo>
                <a:cubicBezTo>
                  <a:pt x="-4590" y="2439637"/>
                  <a:pt x="-4590" y="2411095"/>
                  <a:pt x="13770" y="2389819"/>
                </a:cubicBezTo>
                <a:lnTo>
                  <a:pt x="2060273" y="23951"/>
                </a:lnTo>
                <a:cubicBezTo>
                  <a:pt x="2065169" y="19281"/>
                  <a:pt x="2070065" y="14610"/>
                  <a:pt x="2076185" y="10978"/>
                </a:cubicBezTo>
                <a:cubicBezTo>
                  <a:pt x="2091179" y="1637"/>
                  <a:pt x="2109386" y="-1606"/>
                  <a:pt x="2126598" y="729"/>
                </a:cubicBezTo>
                <a:close/>
              </a:path>
            </a:pathLst>
          </a:custGeom>
          <a:solidFill>
            <a:schemeClr val="tx2"/>
          </a:solidFill>
        </p:spPr>
        <p:txBody>
          <a:bodyPr wrap="square" anchor="ctr">
            <a:noAutofit/>
          </a:bodyPr>
          <a:lstStyle>
            <a:lvl1pPr marL="0" indent="0" algn="ctr">
              <a:buNone/>
              <a:defRPr/>
            </a:lvl1pPr>
          </a:lstStyle>
          <a:p>
            <a:r>
              <a:rPr lang="en-US" dirty="0"/>
              <a:t>Click icon to add image</a:t>
            </a:r>
          </a:p>
        </p:txBody>
      </p:sp>
      <p:sp>
        <p:nvSpPr>
          <p:cNvPr id="16" name="TextBox 15">
            <a:extLst>
              <a:ext uri="{FF2B5EF4-FFF2-40B4-BE49-F238E27FC236}">
                <a16:creationId xmlns:a16="http://schemas.microsoft.com/office/drawing/2014/main" id="{43259075-0BB8-0148-9444-8D9141259CEE}"/>
              </a:ext>
            </a:extLst>
          </p:cNvPr>
          <p:cNvSpPr txBox="1"/>
          <p:nvPr userDrawn="1"/>
        </p:nvSpPr>
        <p:spPr>
          <a:xfrm>
            <a:off x="131939" y="-853441"/>
            <a:ext cx="8801100" cy="85344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Slide Type:</a:t>
            </a:r>
          </a:p>
          <a:p>
            <a:pPr algn="ctr"/>
            <a:r>
              <a:rPr lang="en-US" sz="1600" b="0" i="0" dirty="0">
                <a:solidFill>
                  <a:srgbClr val="808080"/>
                </a:solidFill>
                <a:latin typeface="Palatino Linotype" panose="02040502050505030304" pitchFamily="18" charset="0"/>
              </a:rPr>
              <a:t>Front Cover Slide - Diamond Frame</a:t>
            </a:r>
          </a:p>
        </p:txBody>
      </p:sp>
      <p:sp>
        <p:nvSpPr>
          <p:cNvPr id="17" name="TextBox 16">
            <a:extLst>
              <a:ext uri="{FF2B5EF4-FFF2-40B4-BE49-F238E27FC236}">
                <a16:creationId xmlns:a16="http://schemas.microsoft.com/office/drawing/2014/main" id="{DF45FAD7-69AA-E140-AAA3-B5D7B095225B}"/>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p>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0000"/>
                </a:solidFill>
                <a:effectLst/>
                <a:uLnTx/>
                <a:uFillTx/>
                <a:latin typeface="Palatino Linotype" panose="02040502050505030304" pitchFamily="18" charset="0"/>
                <a:ea typeface="+mn-ea"/>
                <a:cs typeface="+mn-cs"/>
              </a:rPr>
              <a:t>GSUSA Movement Logo</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FF0000"/>
                </a:solidFill>
                <a:effectLst/>
                <a:uLnTx/>
                <a:uFillTx/>
                <a:latin typeface="Palatino Linotype" panose="02040502050505030304" pitchFamily="18" charset="0"/>
                <a:ea typeface="+mn-ea"/>
                <a:cs typeface="+mn-cs"/>
              </a:rPr>
              <a:t>Service mark inclusion. Councils: You must replace the Movement service mark with your council service mark in the front and back cover slides.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FF0000"/>
                </a:solidFill>
                <a:effectLst/>
                <a:uLnTx/>
                <a:uFillTx/>
                <a:latin typeface="Palatino Linotype" panose="02040502050505030304" pitchFamily="18" charset="0"/>
                <a:ea typeface="+mn-ea"/>
                <a:cs typeface="+mn-cs"/>
              </a:rPr>
              <a:t>Make sure the the Movement Service mark or Council Lockup is in </a:t>
            </a:r>
            <a:r>
              <a:rPr kumimoji="0" lang="en-US" sz="1000" b="0"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mn-cs"/>
              </a:rPr>
              <a:t>BLACK AND GREEN</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Right-side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Diamond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Use crop tool to fit image to shape.</a:t>
            </a:r>
            <a:endParaRPr kumimoji="0" lang="en-US" sz="800" b="0" i="0" u="none" strike="noStrike" kern="1200" cap="none" spc="0" normalizeH="0" baseline="0" noProof="0" dirty="0">
              <a:ln>
                <a:noFill/>
              </a:ln>
              <a:solidFill>
                <a:srgbClr val="808080"/>
              </a:solidFill>
              <a:effectLst/>
              <a:uLnTx/>
              <a:uFillTx/>
              <a:latin typeface="Palatino Linotype" panose="02040502050505030304" pitchFamily="18" charset="0"/>
              <a:ea typeface="+mn-ea"/>
              <a:cs typeface="+mn-cs"/>
            </a:endParaRPr>
          </a:p>
          <a:p>
            <a:pPr marL="91440" indent="0" algn="l">
              <a:buFont typeface="Arial" panose="020B0604020202020204" pitchFamily="34" charset="0"/>
              <a:buNone/>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Centered</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Middle</a:t>
            </a:r>
          </a:p>
          <a:p>
            <a:pPr algn="l"/>
            <a:r>
              <a:rPr lang="en-US" sz="800" b="0" i="0" dirty="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Centered</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Middle</a:t>
            </a:r>
          </a:p>
          <a:p>
            <a:pPr marL="434332" lvl="1" indent="0" algn="l">
              <a:buFont typeface="Arial" panose="020B0604020202020204" pitchFamily="34" charset="0"/>
              <a:buNone/>
            </a:pPr>
            <a:endParaRPr lang="en-US" sz="800" b="0" i="0" dirty="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13935227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anim calcmode="lin" valueType="num">
                                      <p:cBhvr>
                                        <p:cTn id="8" dur="500" fill="hold"/>
                                        <p:tgtEl>
                                          <p:spTgt spid="20"/>
                                        </p:tgtEl>
                                        <p:attrNameLst>
                                          <p:attrName>ppt_x</p:attrName>
                                        </p:attrNameLst>
                                      </p:cBhvr>
                                      <p:tavLst>
                                        <p:tav tm="0">
                                          <p:val>
                                            <p:strVal val="#ppt_x"/>
                                          </p:val>
                                        </p:tav>
                                        <p:tav tm="100000">
                                          <p:val>
                                            <p:strVal val="#ppt_x"/>
                                          </p:val>
                                        </p:tav>
                                      </p:tavLst>
                                    </p:anim>
                                    <p:anim calcmode="lin" valueType="num">
                                      <p:cBhvr>
                                        <p:cTn id="9" dur="500" fill="hold"/>
                                        <p:tgtEl>
                                          <p:spTgt spid="20"/>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21">
                                            <p:txEl>
                                              <p:pRg st="0" end="0"/>
                                            </p:txEl>
                                          </p:spTgt>
                                        </p:tgtEl>
                                        <p:attrNameLst>
                                          <p:attrName>style.visibility</p:attrName>
                                        </p:attrNameLst>
                                      </p:cBhvr>
                                      <p:to>
                                        <p:strVal val="visible"/>
                                      </p:to>
                                    </p:set>
                                    <p:animEffect transition="in" filter="fade">
                                      <p:cBhvr>
                                        <p:cTn id="12" dur="500"/>
                                        <p:tgtEl>
                                          <p:spTgt spid="21">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build="p">
        <p:tmplLst>
          <p:tmpl lvl="1">
            <p:tnLst>
              <p:par>
                <p:cTn presetID="10" presetClass="entr" presetSubtype="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P spid="13" grpId="0" animBg="1"/>
    </p:bldLst>
  </p:timing>
  <p:extLst>
    <p:ext uri="{DCECCB84-F9BA-43D5-87BE-67443E8EF086}">
      <p15:sldGuideLst xmlns:p15="http://schemas.microsoft.com/office/powerpoint/2012/main"/>
    </p:ext>
  </p:extLst>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8_Cover - Light Photo - Full Bleed">
    <p:bg>
      <p:bgPr>
        <a:solidFill>
          <a:schemeClr val="accent1"/>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18D400E3-F6F2-A34E-B550-7BA146321C11}"/>
              </a:ext>
            </a:extLst>
          </p:cNvPr>
          <p:cNvPicPr>
            <a:picLocks noChangeAspect="1"/>
          </p:cNvPicPr>
          <p:nvPr userDrawn="1"/>
        </p:nvPicPr>
        <p:blipFill rotWithShape="1">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t="14769" b="13495"/>
          <a:stretch/>
        </p:blipFill>
        <p:spPr>
          <a:xfrm>
            <a:off x="190500" y="1945758"/>
            <a:ext cx="4218590" cy="3026292"/>
          </a:xfrm>
          <a:prstGeom prst="rect">
            <a:avLst/>
          </a:prstGeom>
        </p:spPr>
      </p:pic>
      <p:sp>
        <p:nvSpPr>
          <p:cNvPr id="14" name="Rectangle 13">
            <a:extLst>
              <a:ext uri="{FF2B5EF4-FFF2-40B4-BE49-F238E27FC236}">
                <a16:creationId xmlns:a16="http://schemas.microsoft.com/office/drawing/2014/main" id="{B0528901-C157-AF46-A693-27C8080A27E6}"/>
              </a:ext>
            </a:extLst>
          </p:cNvPr>
          <p:cNvSpPr/>
          <p:nvPr userDrawn="1"/>
        </p:nvSpPr>
        <p:spPr>
          <a:xfrm>
            <a:off x="457200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15" name="Rectangle 14">
            <a:extLst>
              <a:ext uri="{FF2B5EF4-FFF2-40B4-BE49-F238E27FC236}">
                <a16:creationId xmlns:a16="http://schemas.microsoft.com/office/drawing/2014/main" id="{61A8046B-DFC8-2145-94FA-4A86A74443C3}"/>
              </a:ext>
            </a:extLst>
          </p:cNvPr>
          <p:cNvSpPr/>
          <p:nvPr userDrawn="1"/>
        </p:nvSpPr>
        <p:spPr>
          <a:xfrm>
            <a:off x="0" y="0"/>
            <a:ext cx="4572000" cy="1828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38" name="Footer Placeholder 37">
            <a:extLst>
              <a:ext uri="{FF2B5EF4-FFF2-40B4-BE49-F238E27FC236}">
                <a16:creationId xmlns:a16="http://schemas.microsoft.com/office/drawing/2014/main" id="{113593E4-629E-9A43-93AB-AC8CB1C1DBFD}"/>
              </a:ext>
            </a:extLst>
          </p:cNvPr>
          <p:cNvSpPr>
            <a:spLocks noGrp="1"/>
          </p:cNvSpPr>
          <p:nvPr>
            <p:ph type="ftr" sz="quarter" idx="11"/>
          </p:nvPr>
        </p:nvSpPr>
        <p:spPr/>
        <p:txBody>
          <a:bodyPr/>
          <a:lstStyle>
            <a:lvl1pPr>
              <a:defRPr b="0" i="0">
                <a:solidFill>
                  <a:schemeClr val="tx1"/>
                </a:solidFill>
                <a:latin typeface="Palatino Linotype" panose="02040502050505030304" pitchFamily="18" charset="0"/>
              </a:defRPr>
            </a:lvl1pPr>
          </a:lstStyle>
          <a:p>
            <a:r>
              <a:rPr lang="en-US"/>
              <a:t>©2022 Girl Scouts of the USA. All Rights Reserved.  Not for public distribution.</a:t>
            </a:r>
            <a:endParaRPr lang="en-US" dirty="0"/>
          </a:p>
        </p:txBody>
      </p:sp>
      <p:sp>
        <p:nvSpPr>
          <p:cNvPr id="4" name="Rounded Rectangle 3">
            <a:extLst>
              <a:ext uri="{FF2B5EF4-FFF2-40B4-BE49-F238E27FC236}">
                <a16:creationId xmlns:a16="http://schemas.microsoft.com/office/drawing/2014/main" id="{DD9FDBE9-E973-F943-BD3F-ECEEBC521C6A}"/>
              </a:ext>
            </a:extLst>
          </p:cNvPr>
          <p:cNvSpPr/>
          <p:nvPr userDrawn="1"/>
        </p:nvSpPr>
        <p:spPr>
          <a:xfrm>
            <a:off x="190500" y="171450"/>
            <a:ext cx="4229100" cy="1467779"/>
          </a:xfrm>
          <a:prstGeom prst="roundRect">
            <a:avLst>
              <a:gd name="adj" fmla="val 603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Palatino Linotype" panose="02040502050505030304" pitchFamily="18" charset="0"/>
            </a:endParaRPr>
          </a:p>
        </p:txBody>
      </p:sp>
      <p:sp>
        <p:nvSpPr>
          <p:cNvPr id="20" name="Title 11">
            <a:extLst>
              <a:ext uri="{FF2B5EF4-FFF2-40B4-BE49-F238E27FC236}">
                <a16:creationId xmlns:a16="http://schemas.microsoft.com/office/drawing/2014/main" id="{D6F6795D-858E-D241-920D-F697B9E1CD87}"/>
              </a:ext>
            </a:extLst>
          </p:cNvPr>
          <p:cNvSpPr>
            <a:spLocks noGrp="1"/>
          </p:cNvSpPr>
          <p:nvPr>
            <p:ph type="title" hasCustomPrompt="1"/>
          </p:nvPr>
        </p:nvSpPr>
        <p:spPr>
          <a:xfrm>
            <a:off x="180326" y="2254597"/>
            <a:ext cx="4229100" cy="1138793"/>
          </a:xfrm>
        </p:spPr>
        <p:txBody>
          <a:bodyPr anchor="b"/>
          <a:lstStyle>
            <a:lvl1pPr algn="ctr">
              <a:lnSpc>
                <a:spcPct val="100000"/>
              </a:lnSpc>
              <a:defRPr sz="2400" b="0" i="0">
                <a:solidFill>
                  <a:schemeClr val="tx1"/>
                </a:solidFill>
                <a:latin typeface="Palatino Linotype" panose="02040502050505030304" pitchFamily="18" charset="0"/>
              </a:defRPr>
            </a:lvl1pPr>
          </a:lstStyle>
          <a:p>
            <a:r>
              <a:rPr lang="en-US" dirty="0"/>
              <a:t>Type Here to Enter a</a:t>
            </a:r>
            <a:br>
              <a:rPr lang="en-US" dirty="0"/>
            </a:br>
            <a:r>
              <a:rPr lang="en-US" dirty="0"/>
              <a:t>Multi-line Presentation Title</a:t>
            </a:r>
          </a:p>
        </p:txBody>
      </p:sp>
      <p:sp>
        <p:nvSpPr>
          <p:cNvPr id="21" name="Text Placeholder 46">
            <a:extLst>
              <a:ext uri="{FF2B5EF4-FFF2-40B4-BE49-F238E27FC236}">
                <a16:creationId xmlns:a16="http://schemas.microsoft.com/office/drawing/2014/main" id="{DB5573B8-5548-6E43-A2D2-1EB3567E4164}"/>
              </a:ext>
            </a:extLst>
          </p:cNvPr>
          <p:cNvSpPr>
            <a:spLocks noGrp="1"/>
          </p:cNvSpPr>
          <p:nvPr>
            <p:ph type="body" sz="quarter" idx="15" hasCustomPrompt="1"/>
          </p:nvPr>
        </p:nvSpPr>
        <p:spPr>
          <a:xfrm>
            <a:off x="171646" y="3434367"/>
            <a:ext cx="4229100" cy="806147"/>
          </a:xfrm>
        </p:spPr>
        <p:txBody>
          <a:bodyPr lIns="182880" rIns="182880" anchor="ctr">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baseline="0">
                <a:solidFill>
                  <a:schemeClr val="tx1"/>
                </a:solidFill>
                <a:latin typeface="Palatino Linotype" panose="02040502050505030304" pitchFamily="18" charset="0"/>
              </a:defRPr>
            </a:lvl1pPr>
          </a:lstStyle>
          <a:p>
            <a:pPr lvl="0"/>
            <a:r>
              <a:rPr lang="en-US" dirty="0"/>
              <a:t>Type here to enter a multi-line cover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3" name="Picture Placeholder 9">
            <a:extLst>
              <a:ext uri="{FF2B5EF4-FFF2-40B4-BE49-F238E27FC236}">
                <a16:creationId xmlns:a16="http://schemas.microsoft.com/office/drawing/2014/main" id="{6653820D-0BB0-DE46-9ADD-29A9845686B2}"/>
              </a:ext>
            </a:extLst>
          </p:cNvPr>
          <p:cNvSpPr>
            <a:spLocks noGrp="1"/>
          </p:cNvSpPr>
          <p:nvPr>
            <p:ph type="pic" sz="quarter" idx="21" hasCustomPrompt="1"/>
          </p:nvPr>
        </p:nvSpPr>
        <p:spPr>
          <a:xfrm>
            <a:off x="4770039" y="194893"/>
            <a:ext cx="4175921" cy="4767985"/>
          </a:xfrm>
          <a:custGeom>
            <a:avLst/>
            <a:gdLst>
              <a:gd name="connsiteX0" fmla="*/ 2087706 w 4175921"/>
              <a:gd name="connsiteY0" fmla="*/ 0 h 4767985"/>
              <a:gd name="connsiteX1" fmla="*/ 4175921 w 4175921"/>
              <a:gd name="connsiteY1" fmla="*/ 2084337 h 4767985"/>
              <a:gd name="connsiteX2" fmla="*/ 4175412 w 4175921"/>
              <a:gd name="connsiteY2" fmla="*/ 2084337 h 4767985"/>
              <a:gd name="connsiteX3" fmla="*/ 4175412 w 4175921"/>
              <a:gd name="connsiteY3" fmla="*/ 4641600 h 4767985"/>
              <a:gd name="connsiteX4" fmla="*/ 4049038 w 4175921"/>
              <a:gd name="connsiteY4" fmla="*/ 4767985 h 4767985"/>
              <a:gd name="connsiteX5" fmla="*/ 126883 w 4175921"/>
              <a:gd name="connsiteY5" fmla="*/ 4767985 h 4767985"/>
              <a:gd name="connsiteX6" fmla="*/ 510 w 4175921"/>
              <a:gd name="connsiteY6" fmla="*/ 4641600 h 4767985"/>
              <a:gd name="connsiteX7" fmla="*/ 0 w 4175921"/>
              <a:gd name="connsiteY7" fmla="*/ 2084337 h 4767985"/>
              <a:gd name="connsiteX8" fmla="*/ 2087706 w 4175921"/>
              <a:gd name="connsiteY8" fmla="*/ 0 h 4767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5921" h="4767985">
                <a:moveTo>
                  <a:pt x="2087706" y="0"/>
                </a:moveTo>
                <a:cubicBezTo>
                  <a:pt x="3240862" y="0"/>
                  <a:pt x="4175921" y="933110"/>
                  <a:pt x="4175921" y="2084337"/>
                </a:cubicBezTo>
                <a:lnTo>
                  <a:pt x="4175412" y="2084337"/>
                </a:lnTo>
                <a:lnTo>
                  <a:pt x="4175412" y="4641600"/>
                </a:lnTo>
                <a:cubicBezTo>
                  <a:pt x="4175412" y="4711417"/>
                  <a:pt x="4118850" y="4767985"/>
                  <a:pt x="4049038" y="4767985"/>
                </a:cubicBezTo>
                <a:lnTo>
                  <a:pt x="126883" y="4767985"/>
                </a:lnTo>
                <a:cubicBezTo>
                  <a:pt x="57072" y="4767985"/>
                  <a:pt x="510" y="4711417"/>
                  <a:pt x="510" y="4641600"/>
                </a:cubicBezTo>
                <a:lnTo>
                  <a:pt x="0" y="2084337"/>
                </a:lnTo>
                <a:cubicBezTo>
                  <a:pt x="0" y="933110"/>
                  <a:pt x="934550" y="0"/>
                  <a:pt x="2087706" y="0"/>
                </a:cubicBezTo>
                <a:close/>
              </a:path>
            </a:pathLst>
          </a:custGeom>
          <a:solidFill>
            <a:schemeClr val="tx2"/>
          </a:solidFill>
        </p:spPr>
        <p:txBody>
          <a:bodyPr wrap="square" anchor="ctr">
            <a:noAutofit/>
          </a:bodyPr>
          <a:lstStyle>
            <a:lvl1pPr marL="0" indent="0" algn="ctr">
              <a:buNone/>
              <a:defRPr/>
            </a:lvl1pPr>
          </a:lstStyle>
          <a:p>
            <a:r>
              <a:rPr lang="en-US" dirty="0"/>
              <a:t>Click icon to add image</a:t>
            </a:r>
          </a:p>
        </p:txBody>
      </p:sp>
      <p:sp>
        <p:nvSpPr>
          <p:cNvPr id="16" name="TextBox 15">
            <a:extLst>
              <a:ext uri="{FF2B5EF4-FFF2-40B4-BE49-F238E27FC236}">
                <a16:creationId xmlns:a16="http://schemas.microsoft.com/office/drawing/2014/main" id="{798A7FE0-8AFC-C645-8D59-B15F27B8BF83}"/>
              </a:ext>
            </a:extLst>
          </p:cNvPr>
          <p:cNvSpPr txBox="1"/>
          <p:nvPr userDrawn="1"/>
        </p:nvSpPr>
        <p:spPr>
          <a:xfrm>
            <a:off x="131939" y="-853441"/>
            <a:ext cx="8801100" cy="85344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Slide Type:</a:t>
            </a:r>
          </a:p>
          <a:p>
            <a:pPr algn="ctr"/>
            <a:r>
              <a:rPr lang="en-US" sz="1600" b="0" i="0" dirty="0">
                <a:solidFill>
                  <a:srgbClr val="808080"/>
                </a:solidFill>
                <a:latin typeface="Palatino Linotype" panose="02040502050505030304" pitchFamily="18" charset="0"/>
              </a:rPr>
              <a:t>Front Cover Slide - Arch Frame</a:t>
            </a:r>
          </a:p>
        </p:txBody>
      </p:sp>
      <p:sp>
        <p:nvSpPr>
          <p:cNvPr id="17" name="TextBox 16">
            <a:extLst>
              <a:ext uri="{FF2B5EF4-FFF2-40B4-BE49-F238E27FC236}">
                <a16:creationId xmlns:a16="http://schemas.microsoft.com/office/drawing/2014/main" id="{EA890F65-B82D-3C48-8484-74BF193CD684}"/>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p>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0000"/>
                </a:solidFill>
                <a:effectLst/>
                <a:uLnTx/>
                <a:uFillTx/>
                <a:latin typeface="Palatino Linotype" panose="02040502050505030304" pitchFamily="18" charset="0"/>
                <a:ea typeface="+mn-ea"/>
                <a:cs typeface="+mn-cs"/>
              </a:rPr>
              <a:t>GSUSA Movement Logo</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FF0000"/>
                </a:solidFill>
                <a:effectLst/>
                <a:uLnTx/>
                <a:uFillTx/>
                <a:latin typeface="Palatino Linotype" panose="02040502050505030304" pitchFamily="18" charset="0"/>
                <a:ea typeface="+mn-ea"/>
                <a:cs typeface="+mn-cs"/>
              </a:rPr>
              <a:t>Service mark inclusion. Councils: You must replace the Movement service mark with your council service mark in the front and back cover slides.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FF0000"/>
                </a:solidFill>
                <a:effectLst/>
                <a:uLnTx/>
                <a:uFillTx/>
                <a:latin typeface="Palatino Linotype" panose="02040502050505030304" pitchFamily="18" charset="0"/>
                <a:ea typeface="+mn-ea"/>
                <a:cs typeface="+mn-cs"/>
              </a:rPr>
              <a:t>Make sure the the Movement Service mark or Council Lockup is in </a:t>
            </a:r>
            <a:r>
              <a:rPr kumimoji="0" lang="en-US" sz="1000" b="0"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mn-cs"/>
              </a:rPr>
              <a:t>BLACK AND GREEN</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Right-side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Arch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Use crop tool to fit image to shape.</a:t>
            </a:r>
            <a:endParaRPr kumimoji="0" lang="en-US" sz="800" b="0" i="0" u="none" strike="noStrike" kern="1200" cap="none" spc="0" normalizeH="0" baseline="0" noProof="0" dirty="0">
              <a:ln>
                <a:noFill/>
              </a:ln>
              <a:solidFill>
                <a:srgbClr val="808080"/>
              </a:solidFill>
              <a:effectLst/>
              <a:uLnTx/>
              <a:uFillTx/>
              <a:latin typeface="Palatino Linotype" panose="02040502050505030304" pitchFamily="18" charset="0"/>
              <a:ea typeface="+mn-ea"/>
              <a:cs typeface="+mn-cs"/>
            </a:endParaRPr>
          </a:p>
          <a:p>
            <a:pPr marL="91440" indent="0" algn="l">
              <a:buFont typeface="Arial" panose="020B0604020202020204" pitchFamily="34" charset="0"/>
              <a:buNone/>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Centered</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Middle</a:t>
            </a:r>
          </a:p>
          <a:p>
            <a:pPr algn="l"/>
            <a:r>
              <a:rPr lang="en-US" sz="800" b="0" i="0" dirty="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Centered</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Middle</a:t>
            </a:r>
          </a:p>
          <a:p>
            <a:pPr marL="434332" lvl="1" indent="0" algn="l">
              <a:buFont typeface="Arial" panose="020B0604020202020204" pitchFamily="34" charset="0"/>
              <a:buNone/>
            </a:pPr>
            <a:endParaRPr lang="en-US" sz="800" b="0" i="0" dirty="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745111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anim calcmode="lin" valueType="num">
                                      <p:cBhvr>
                                        <p:cTn id="8" dur="500" fill="hold"/>
                                        <p:tgtEl>
                                          <p:spTgt spid="20"/>
                                        </p:tgtEl>
                                        <p:attrNameLst>
                                          <p:attrName>ppt_x</p:attrName>
                                        </p:attrNameLst>
                                      </p:cBhvr>
                                      <p:tavLst>
                                        <p:tav tm="0">
                                          <p:val>
                                            <p:strVal val="#ppt_x"/>
                                          </p:val>
                                        </p:tav>
                                        <p:tav tm="100000">
                                          <p:val>
                                            <p:strVal val="#ppt_x"/>
                                          </p:val>
                                        </p:tav>
                                      </p:tavLst>
                                    </p:anim>
                                    <p:anim calcmode="lin" valueType="num">
                                      <p:cBhvr>
                                        <p:cTn id="9" dur="500" fill="hold"/>
                                        <p:tgtEl>
                                          <p:spTgt spid="20"/>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21">
                                            <p:txEl>
                                              <p:pRg st="0" end="0"/>
                                            </p:txEl>
                                          </p:spTgt>
                                        </p:tgtEl>
                                        <p:attrNameLst>
                                          <p:attrName>style.visibility</p:attrName>
                                        </p:attrNameLst>
                                      </p:cBhvr>
                                      <p:to>
                                        <p:strVal val="visible"/>
                                      </p:to>
                                    </p:set>
                                    <p:animEffect transition="in" filter="fade">
                                      <p:cBhvr>
                                        <p:cTn id="12" dur="500"/>
                                        <p:tgtEl>
                                          <p:spTgt spid="21">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build="p">
        <p:tmplLst>
          <p:tmpl lvl="1">
            <p:tnLst>
              <p:par>
                <p:cTn presetID="10" presetClass="entr" presetSubtype="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P spid="13" grpId="0" animBg="1"/>
    </p:bldLst>
  </p:timing>
  <p:extLst>
    <p:ext uri="{DCECCB84-F9BA-43D5-87BE-67443E8EF086}">
      <p15:sldGuideLst xmlns:p15="http://schemas.microsoft.com/office/powerpoint/2012/main"/>
    </p:ext>
  </p:extLst>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Agenda Slide-1">
    <p:bg>
      <p:bgPr>
        <a:solidFill>
          <a:schemeClr val="accent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2DCCF8-F706-4843-A240-D8DD9F338ACF}"/>
              </a:ext>
            </a:extLst>
          </p:cNvPr>
          <p:cNvSpPr/>
          <p:nvPr userDrawn="1"/>
        </p:nvSpPr>
        <p:spPr>
          <a:xfrm>
            <a:off x="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pic>
        <p:nvPicPr>
          <p:cNvPr id="13" name="Graphic 12">
            <a:extLst>
              <a:ext uri="{FF2B5EF4-FFF2-40B4-BE49-F238E27FC236}">
                <a16:creationId xmlns:a16="http://schemas.microsoft.com/office/drawing/2014/main" id="{CF1D935F-262C-BD4D-98DB-5BDD7A0B4168}"/>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04013" y="1303475"/>
            <a:ext cx="4215587" cy="2536549"/>
          </a:xfrm>
          <a:prstGeom prst="rect">
            <a:avLst/>
          </a:prstGeom>
        </p:spPr>
      </p:pic>
      <p:sp>
        <p:nvSpPr>
          <p:cNvPr id="15" name="TextBox 14">
            <a:extLst>
              <a:ext uri="{FF2B5EF4-FFF2-40B4-BE49-F238E27FC236}">
                <a16:creationId xmlns:a16="http://schemas.microsoft.com/office/drawing/2014/main" id="{A7D8073F-696A-4D4B-8C5C-41A93B145C5A}"/>
              </a:ext>
            </a:extLst>
          </p:cNvPr>
          <p:cNvSpPr txBox="1"/>
          <p:nvPr userDrawn="1"/>
        </p:nvSpPr>
        <p:spPr>
          <a:xfrm>
            <a:off x="152400" y="-853441"/>
            <a:ext cx="8801100" cy="85344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Slide Type:</a:t>
            </a:r>
          </a:p>
          <a:p>
            <a:pPr algn="ctr"/>
            <a:r>
              <a:rPr lang="en-US" sz="1600" b="0" i="0" dirty="0">
                <a:solidFill>
                  <a:srgbClr val="808080"/>
                </a:solidFill>
                <a:latin typeface="Palatino Linotype" panose="02040502050505030304" pitchFamily="18" charset="0"/>
              </a:rPr>
              <a:t>Agenda Slide – No Image</a:t>
            </a:r>
          </a:p>
        </p:txBody>
      </p:sp>
      <p:sp>
        <p:nvSpPr>
          <p:cNvPr id="9" name="Text Placeholder 46">
            <a:extLst>
              <a:ext uri="{FF2B5EF4-FFF2-40B4-BE49-F238E27FC236}">
                <a16:creationId xmlns:a16="http://schemas.microsoft.com/office/drawing/2014/main" id="{7E0C5006-E502-754E-A6DA-EC6951931B9D}"/>
              </a:ext>
            </a:extLst>
          </p:cNvPr>
          <p:cNvSpPr>
            <a:spLocks noGrp="1"/>
          </p:cNvSpPr>
          <p:nvPr>
            <p:ph type="body" sz="quarter" idx="15" hasCustomPrompt="1"/>
          </p:nvPr>
        </p:nvSpPr>
        <p:spPr>
          <a:xfrm>
            <a:off x="4743450" y="685800"/>
            <a:ext cx="4229100" cy="3771900"/>
          </a:xfrm>
        </p:spPr>
        <p:txBody>
          <a:bodyPr lIns="0" anchor="ctr">
            <a:noAutofit/>
          </a:bodyPr>
          <a:lstStyle>
            <a:lvl1pPr marL="342900" marR="0" indent="-342900" algn="l" defTabSz="685783" rtl="0" eaLnBrk="1" fontAlgn="auto" latinLnBrk="0" hangingPunct="1">
              <a:lnSpc>
                <a:spcPct val="100000"/>
              </a:lnSpc>
              <a:spcBef>
                <a:spcPts val="750"/>
              </a:spcBef>
              <a:spcAft>
                <a:spcPts val="0"/>
              </a:spcAft>
              <a:buClrTx/>
              <a:buSzTx/>
              <a:buFont typeface="+mj-lt"/>
              <a:buAutoNum type="arabicPeriod"/>
              <a:tabLst/>
              <a:defRPr sz="1600" b="0" i="0">
                <a:solidFill>
                  <a:schemeClr val="tx1"/>
                </a:solidFill>
                <a:latin typeface="Palatino Linotype" panose="02040502050505030304" pitchFamily="18" charset="0"/>
              </a:defRPr>
            </a:lvl1pPr>
          </a:lstStyle>
          <a:p>
            <a:r>
              <a:rPr lang="en-US" dirty="0"/>
              <a:t>Ut </a:t>
            </a:r>
            <a:r>
              <a:rPr lang="en-US" dirty="0" err="1"/>
              <a:t>enim</a:t>
            </a:r>
            <a:r>
              <a:rPr lang="en-US" dirty="0"/>
              <a:t> ad minima </a:t>
            </a:r>
            <a:r>
              <a:rPr lang="en-US" dirty="0" err="1"/>
              <a:t>veniam</a:t>
            </a:r>
            <a:r>
              <a:rPr lang="en-US" dirty="0"/>
              <a:t>.</a:t>
            </a:r>
          </a:p>
          <a:p>
            <a:r>
              <a:rPr lang="en-US" dirty="0" err="1"/>
              <a:t>Quis</a:t>
            </a:r>
            <a:r>
              <a:rPr lang="en-US" dirty="0"/>
              <a:t> nostrum </a:t>
            </a:r>
            <a:r>
              <a:rPr lang="en-US" dirty="0" err="1"/>
              <a:t>exercitationem</a:t>
            </a:r>
            <a:r>
              <a:rPr lang="en-US" dirty="0"/>
              <a:t>.</a:t>
            </a:r>
          </a:p>
          <a:p>
            <a:r>
              <a:rPr lang="en-US" dirty="0" err="1"/>
              <a:t>Ullam</a:t>
            </a:r>
            <a:r>
              <a:rPr lang="en-US" dirty="0"/>
              <a:t> corporis </a:t>
            </a:r>
            <a:r>
              <a:rPr lang="en-US" dirty="0" err="1"/>
              <a:t>suscipit</a:t>
            </a:r>
            <a:r>
              <a:rPr lang="en-US" dirty="0"/>
              <a:t> </a:t>
            </a:r>
            <a:r>
              <a:rPr lang="en-US" dirty="0" err="1"/>
              <a:t>laboriosam</a:t>
            </a:r>
            <a:r>
              <a:rPr lang="en-US" dirty="0"/>
              <a:t>.</a:t>
            </a:r>
          </a:p>
          <a:p>
            <a:r>
              <a:rPr lang="en-US" dirty="0"/>
              <a:t>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0" name="Slide Number Placeholder 6">
            <a:extLst>
              <a:ext uri="{FF2B5EF4-FFF2-40B4-BE49-F238E27FC236}">
                <a16:creationId xmlns:a16="http://schemas.microsoft.com/office/drawing/2014/main" id="{1409E1F9-FDCF-F94C-8D1E-2AF03DCEC7BB}"/>
              </a:ext>
            </a:extLst>
          </p:cNvPr>
          <p:cNvSpPr>
            <a:spLocks noGrp="1"/>
          </p:cNvSpPr>
          <p:nvPr>
            <p:ph type="sldNum" sz="quarter" idx="12"/>
          </p:nvPr>
        </p:nvSpPr>
        <p:spPr>
          <a:xfrm>
            <a:off x="8485459" y="4972051"/>
            <a:ext cx="550592" cy="182739"/>
          </a:xfrm>
        </p:spPr>
        <p:txBody>
          <a:bodyPr/>
          <a:lstStyle>
            <a:lvl1pPr>
              <a:defRPr>
                <a:solidFill>
                  <a:schemeClr val="tx1"/>
                </a:solidFill>
              </a:defRPr>
            </a:lvl1pPr>
          </a:lstStyle>
          <a:p>
            <a:fld id="{7691CCDB-B024-8747-B233-CAD1CBC7A901}" type="slidenum">
              <a:rPr lang="en-US" smtClean="0"/>
              <a:pPr/>
              <a:t>‹#›</a:t>
            </a:fld>
            <a:endParaRPr lang="en-US"/>
          </a:p>
        </p:txBody>
      </p:sp>
      <p:sp>
        <p:nvSpPr>
          <p:cNvPr id="2" name="TextBox 1">
            <a:extLst>
              <a:ext uri="{FF2B5EF4-FFF2-40B4-BE49-F238E27FC236}">
                <a16:creationId xmlns:a16="http://schemas.microsoft.com/office/drawing/2014/main" id="{2752C9CF-CA7E-EE4E-A535-EDF1F0DB8F87}"/>
              </a:ext>
            </a:extLst>
          </p:cNvPr>
          <p:cNvSpPr txBox="1"/>
          <p:nvPr userDrawn="1"/>
        </p:nvSpPr>
        <p:spPr>
          <a:xfrm>
            <a:off x="778933" y="-2370667"/>
            <a:ext cx="0" cy="0"/>
          </a:xfrm>
          <a:prstGeom prst="rect">
            <a:avLst/>
          </a:prstGeom>
          <a:noFill/>
          <a:ln>
            <a:noFill/>
          </a:ln>
        </p:spPr>
        <p:txBody>
          <a:bodyPr vert="horz" wrap="none" lIns="91440" tIns="45720" rIns="91440" bIns="45720" rtlCol="0" anchor="ctr">
            <a:noAutofit/>
          </a:bodyPr>
          <a:lstStyle/>
          <a:p>
            <a:pPr algn="l"/>
            <a:endParaRPr lang="en-US" b="0" i="0" dirty="0">
              <a:latin typeface="Palatino Linotype" panose="02040502050505030304" pitchFamily="18" charset="0"/>
            </a:endParaRPr>
          </a:p>
        </p:txBody>
      </p:sp>
      <p:sp>
        <p:nvSpPr>
          <p:cNvPr id="14" name="TextBox 13">
            <a:extLst>
              <a:ext uri="{FF2B5EF4-FFF2-40B4-BE49-F238E27FC236}">
                <a16:creationId xmlns:a16="http://schemas.microsoft.com/office/drawing/2014/main" id="{745388DD-560B-8644-9873-A24375109417}"/>
              </a:ext>
            </a:extLst>
          </p:cNvPr>
          <p:cNvSpPr txBox="1"/>
          <p:nvPr userDrawn="1"/>
        </p:nvSpPr>
        <p:spPr>
          <a:xfrm>
            <a:off x="266700" y="2227844"/>
            <a:ext cx="4076700" cy="688489"/>
          </a:xfrm>
          <a:prstGeom prst="rect">
            <a:avLst/>
          </a:prstGeom>
          <a:noFill/>
          <a:ln>
            <a:noFill/>
          </a:ln>
        </p:spPr>
        <p:txBody>
          <a:bodyPr vert="horz" wrap="square" lIns="91440" tIns="45720" rIns="91440" bIns="45720" rtlCol="0" anchor="ctr">
            <a:noAutofit/>
          </a:bodyPr>
          <a:lstStyle/>
          <a:p>
            <a:pPr marL="0" marR="0" indent="0" algn="ctr" defTabSz="685783"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chemeClr val="bg1"/>
                </a:solidFill>
                <a:effectLst/>
                <a:uLnTx/>
                <a:uFillTx/>
                <a:latin typeface="Palatino Linotype" panose="02040502050505030304" pitchFamily="18" charset="0"/>
                <a:ea typeface="+mj-ea"/>
                <a:cs typeface="+mj-cs"/>
              </a:rPr>
              <a:t>Agenda</a:t>
            </a:r>
            <a:endParaRPr lang="en-US" sz="4400" b="0" i="0" dirty="0">
              <a:solidFill>
                <a:schemeClr val="bg1"/>
              </a:solidFill>
              <a:latin typeface="Palatino Linotype" panose="02040502050505030304" pitchFamily="18" charset="0"/>
            </a:endParaRPr>
          </a:p>
        </p:txBody>
      </p:sp>
      <p:sp>
        <p:nvSpPr>
          <p:cNvPr id="12" name="TextBox 11">
            <a:extLst>
              <a:ext uri="{FF2B5EF4-FFF2-40B4-BE49-F238E27FC236}">
                <a16:creationId xmlns:a16="http://schemas.microsoft.com/office/drawing/2014/main" id="{E5AC8940-08BC-D94D-828A-E6980495F048}"/>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Agenda Items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16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
        <p:nvSpPr>
          <p:cNvPr id="16" name="Footer Placeholder 4">
            <a:extLst>
              <a:ext uri="{FF2B5EF4-FFF2-40B4-BE49-F238E27FC236}">
                <a16:creationId xmlns:a16="http://schemas.microsoft.com/office/drawing/2014/main" id="{FF26386E-26E8-0B43-9814-29600F6481A7}"/>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Palatino Linotype" panose="02040502050505030304" pitchFamily="18" charset="0"/>
              </a:defRPr>
            </a:lvl1pPr>
          </a:lstStyle>
          <a:p>
            <a:r>
              <a:rPr lang="en-US"/>
              <a:t>©2022 Girl Scouts of the USA. All Rights Reserved.  Not for public distribution.</a:t>
            </a:r>
            <a:endParaRPr lang="en-US" dirty="0"/>
          </a:p>
        </p:txBody>
      </p:sp>
    </p:spTree>
    <p:extLst>
      <p:ext uri="{BB962C8B-B14F-4D97-AF65-F5344CB8AC3E}">
        <p14:creationId xmlns:p14="http://schemas.microsoft.com/office/powerpoint/2010/main" val="1239692797"/>
      </p:ext>
    </p:extLst>
  </p:cSld>
  <p:clrMapOvr>
    <a:masterClrMapping/>
  </p:clrMapOvr>
  <p:transition>
    <p:fade/>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Agenda Slide-2">
    <p:bg>
      <p:bgPr>
        <a:solidFill>
          <a:schemeClr val="accent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2DCCF8-F706-4843-A240-D8DD9F338ACF}"/>
              </a:ext>
            </a:extLst>
          </p:cNvPr>
          <p:cNvSpPr/>
          <p:nvPr userDrawn="1"/>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pic>
        <p:nvPicPr>
          <p:cNvPr id="13" name="Graphic 12">
            <a:extLst>
              <a:ext uri="{FF2B5EF4-FFF2-40B4-BE49-F238E27FC236}">
                <a16:creationId xmlns:a16="http://schemas.microsoft.com/office/drawing/2014/main" id="{CF1D935F-262C-BD4D-98DB-5BDD7A0B4168}"/>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04013" y="1303475"/>
            <a:ext cx="4215587" cy="2536549"/>
          </a:xfrm>
          <a:prstGeom prst="rect">
            <a:avLst/>
          </a:prstGeom>
        </p:spPr>
      </p:pic>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Palatino Linotype" panose="02040502050505030304" pitchFamily="18" charset="0"/>
              </a:defRPr>
            </a:lvl1pPr>
          </a:lstStyle>
          <a:p>
            <a:r>
              <a:rPr lang="en-US"/>
              <a:t>©2022 Girl Scouts of the USA. All Rights Reserved.  Not for public distribution.</a:t>
            </a:r>
            <a:endParaRPr lang="en-US" dirty="0"/>
          </a:p>
        </p:txBody>
      </p:sp>
      <p:sp>
        <p:nvSpPr>
          <p:cNvPr id="15" name="TextBox 14">
            <a:extLst>
              <a:ext uri="{FF2B5EF4-FFF2-40B4-BE49-F238E27FC236}">
                <a16:creationId xmlns:a16="http://schemas.microsoft.com/office/drawing/2014/main" id="{A7D8073F-696A-4D4B-8C5C-41A93B145C5A}"/>
              </a:ext>
            </a:extLst>
          </p:cNvPr>
          <p:cNvSpPr txBox="1"/>
          <p:nvPr userDrawn="1"/>
        </p:nvSpPr>
        <p:spPr>
          <a:xfrm>
            <a:off x="144162" y="-853441"/>
            <a:ext cx="8801100" cy="85344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Slide Type:</a:t>
            </a:r>
          </a:p>
          <a:p>
            <a:pPr algn="ctr"/>
            <a:r>
              <a:rPr lang="en-US" sz="1600" b="0" i="0" dirty="0">
                <a:solidFill>
                  <a:srgbClr val="808080"/>
                </a:solidFill>
                <a:latin typeface="Palatino Linotype" panose="02040502050505030304" pitchFamily="18" charset="0"/>
              </a:rPr>
              <a:t>Agenda Slide – No Image</a:t>
            </a:r>
          </a:p>
        </p:txBody>
      </p:sp>
      <p:sp>
        <p:nvSpPr>
          <p:cNvPr id="9" name="Text Placeholder 46">
            <a:extLst>
              <a:ext uri="{FF2B5EF4-FFF2-40B4-BE49-F238E27FC236}">
                <a16:creationId xmlns:a16="http://schemas.microsoft.com/office/drawing/2014/main" id="{7E0C5006-E502-754E-A6DA-EC6951931B9D}"/>
              </a:ext>
            </a:extLst>
          </p:cNvPr>
          <p:cNvSpPr>
            <a:spLocks noGrp="1"/>
          </p:cNvSpPr>
          <p:nvPr>
            <p:ph type="body" sz="quarter" idx="15" hasCustomPrompt="1"/>
          </p:nvPr>
        </p:nvSpPr>
        <p:spPr>
          <a:xfrm>
            <a:off x="4743450" y="685800"/>
            <a:ext cx="4229100" cy="3771900"/>
          </a:xfrm>
        </p:spPr>
        <p:txBody>
          <a:bodyPr lIns="0" anchor="ctr">
            <a:noAutofit/>
          </a:bodyPr>
          <a:lstStyle>
            <a:lvl1pPr marL="342900" marR="0" indent="-342900" algn="l" defTabSz="685783" rtl="0" eaLnBrk="1" fontAlgn="auto" latinLnBrk="0" hangingPunct="1">
              <a:lnSpc>
                <a:spcPct val="100000"/>
              </a:lnSpc>
              <a:spcBef>
                <a:spcPts val="750"/>
              </a:spcBef>
              <a:spcAft>
                <a:spcPts val="0"/>
              </a:spcAft>
              <a:buClrTx/>
              <a:buSzTx/>
              <a:buFont typeface="+mj-lt"/>
              <a:buAutoNum type="arabicPeriod"/>
              <a:tabLst/>
              <a:defRPr sz="1600" b="0" i="0">
                <a:solidFill>
                  <a:schemeClr val="tx1"/>
                </a:solidFill>
                <a:latin typeface="Palatino Linotype" panose="02040502050505030304" pitchFamily="18" charset="0"/>
              </a:defRPr>
            </a:lvl1pPr>
          </a:lstStyle>
          <a:p>
            <a:r>
              <a:rPr lang="en-US" dirty="0"/>
              <a:t>Ut </a:t>
            </a:r>
            <a:r>
              <a:rPr lang="en-US" dirty="0" err="1"/>
              <a:t>enim</a:t>
            </a:r>
            <a:r>
              <a:rPr lang="en-US" dirty="0"/>
              <a:t> ad minima </a:t>
            </a:r>
            <a:r>
              <a:rPr lang="en-US" dirty="0" err="1"/>
              <a:t>veniam</a:t>
            </a:r>
            <a:r>
              <a:rPr lang="en-US" dirty="0"/>
              <a:t>.</a:t>
            </a:r>
          </a:p>
          <a:p>
            <a:r>
              <a:rPr lang="en-US" dirty="0" err="1"/>
              <a:t>Quis</a:t>
            </a:r>
            <a:r>
              <a:rPr lang="en-US" dirty="0"/>
              <a:t> nostrum </a:t>
            </a:r>
            <a:r>
              <a:rPr lang="en-US" dirty="0" err="1"/>
              <a:t>exercitationem</a:t>
            </a:r>
            <a:r>
              <a:rPr lang="en-US" dirty="0"/>
              <a:t>.</a:t>
            </a:r>
          </a:p>
          <a:p>
            <a:r>
              <a:rPr lang="en-US" dirty="0" err="1"/>
              <a:t>Ullam</a:t>
            </a:r>
            <a:r>
              <a:rPr lang="en-US" dirty="0"/>
              <a:t> corporis </a:t>
            </a:r>
            <a:r>
              <a:rPr lang="en-US" dirty="0" err="1"/>
              <a:t>suscipit</a:t>
            </a:r>
            <a:r>
              <a:rPr lang="en-US" dirty="0"/>
              <a:t> </a:t>
            </a:r>
            <a:r>
              <a:rPr lang="en-US" dirty="0" err="1"/>
              <a:t>laboriosam</a:t>
            </a:r>
            <a:r>
              <a:rPr lang="en-US" dirty="0"/>
              <a:t>.</a:t>
            </a:r>
          </a:p>
          <a:p>
            <a:r>
              <a:rPr lang="en-US" dirty="0"/>
              <a:t>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0" name="Slide Number Placeholder 6">
            <a:extLst>
              <a:ext uri="{FF2B5EF4-FFF2-40B4-BE49-F238E27FC236}">
                <a16:creationId xmlns:a16="http://schemas.microsoft.com/office/drawing/2014/main" id="{1409E1F9-FDCF-F94C-8D1E-2AF03DCEC7BB}"/>
              </a:ext>
            </a:extLst>
          </p:cNvPr>
          <p:cNvSpPr>
            <a:spLocks noGrp="1"/>
          </p:cNvSpPr>
          <p:nvPr>
            <p:ph type="sldNum" sz="quarter" idx="12"/>
          </p:nvPr>
        </p:nvSpPr>
        <p:spPr>
          <a:xfrm>
            <a:off x="8485459" y="4972051"/>
            <a:ext cx="550592" cy="182739"/>
          </a:xfrm>
        </p:spPr>
        <p:txBody>
          <a:bodyPr/>
          <a:lstStyle>
            <a:lvl1pPr>
              <a:defRPr>
                <a:solidFill>
                  <a:schemeClr val="tx1"/>
                </a:solidFill>
              </a:defRPr>
            </a:lvl1pPr>
          </a:lstStyle>
          <a:p>
            <a:fld id="{7691CCDB-B024-8747-B233-CAD1CBC7A901}" type="slidenum">
              <a:rPr lang="en-US" smtClean="0"/>
              <a:pPr/>
              <a:t>‹#›</a:t>
            </a:fld>
            <a:endParaRPr lang="en-US"/>
          </a:p>
        </p:txBody>
      </p:sp>
      <p:sp>
        <p:nvSpPr>
          <p:cNvPr id="2" name="TextBox 1">
            <a:extLst>
              <a:ext uri="{FF2B5EF4-FFF2-40B4-BE49-F238E27FC236}">
                <a16:creationId xmlns:a16="http://schemas.microsoft.com/office/drawing/2014/main" id="{2752C9CF-CA7E-EE4E-A535-EDF1F0DB8F87}"/>
              </a:ext>
            </a:extLst>
          </p:cNvPr>
          <p:cNvSpPr txBox="1"/>
          <p:nvPr userDrawn="1"/>
        </p:nvSpPr>
        <p:spPr>
          <a:xfrm>
            <a:off x="778933" y="-2370667"/>
            <a:ext cx="0" cy="0"/>
          </a:xfrm>
          <a:prstGeom prst="rect">
            <a:avLst/>
          </a:prstGeom>
          <a:noFill/>
          <a:ln>
            <a:noFill/>
          </a:ln>
        </p:spPr>
        <p:txBody>
          <a:bodyPr vert="horz" wrap="none" lIns="91440" tIns="45720" rIns="91440" bIns="45720" rtlCol="0" anchor="ctr">
            <a:noAutofit/>
          </a:bodyPr>
          <a:lstStyle/>
          <a:p>
            <a:pPr algn="l"/>
            <a:endParaRPr lang="en-US" b="0" i="0" dirty="0">
              <a:latin typeface="Palatino Linotype" panose="02040502050505030304" pitchFamily="18" charset="0"/>
            </a:endParaRPr>
          </a:p>
        </p:txBody>
      </p:sp>
      <p:sp>
        <p:nvSpPr>
          <p:cNvPr id="14" name="TextBox 13">
            <a:extLst>
              <a:ext uri="{FF2B5EF4-FFF2-40B4-BE49-F238E27FC236}">
                <a16:creationId xmlns:a16="http://schemas.microsoft.com/office/drawing/2014/main" id="{C07D8733-2ABE-004F-9A20-2DFA7B01D0FA}"/>
              </a:ext>
            </a:extLst>
          </p:cNvPr>
          <p:cNvSpPr txBox="1"/>
          <p:nvPr userDrawn="1"/>
        </p:nvSpPr>
        <p:spPr>
          <a:xfrm>
            <a:off x="266700" y="2227844"/>
            <a:ext cx="4076700" cy="688489"/>
          </a:xfrm>
          <a:prstGeom prst="rect">
            <a:avLst/>
          </a:prstGeom>
          <a:noFill/>
          <a:ln>
            <a:noFill/>
          </a:ln>
        </p:spPr>
        <p:txBody>
          <a:bodyPr vert="horz" wrap="square" lIns="91440" tIns="45720" rIns="91440" bIns="45720" rtlCol="0" anchor="ctr">
            <a:noAutofit/>
          </a:bodyPr>
          <a:lstStyle/>
          <a:p>
            <a:pPr marL="0" marR="0" indent="0" algn="ctr" defTabSz="685783"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Palatino Linotype" panose="02040502050505030304" pitchFamily="18" charset="0"/>
                <a:ea typeface="+mj-ea"/>
                <a:cs typeface="+mj-cs"/>
              </a:rPr>
              <a:t>Agenda</a:t>
            </a:r>
            <a:endParaRPr lang="en-US" sz="4400" b="0" i="0" dirty="0">
              <a:latin typeface="Palatino Linotype" panose="02040502050505030304" pitchFamily="18" charset="0"/>
            </a:endParaRPr>
          </a:p>
        </p:txBody>
      </p:sp>
      <p:sp>
        <p:nvSpPr>
          <p:cNvPr id="16" name="TextBox 15">
            <a:extLst>
              <a:ext uri="{FF2B5EF4-FFF2-40B4-BE49-F238E27FC236}">
                <a16:creationId xmlns:a16="http://schemas.microsoft.com/office/drawing/2014/main" id="{0615DA54-EE08-4B48-9706-EAC68AF7364D}"/>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Agenda Items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16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2274782649"/>
      </p:ext>
    </p:extLst>
  </p:cSld>
  <p:clrMapOvr>
    <a:masterClrMapping/>
  </p:clrMapOvr>
  <p:transition>
    <p:fade/>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Agenda Slide-3">
    <p:bg>
      <p:bgPr>
        <a:solidFill>
          <a:schemeClr val="accent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2DCCF8-F706-4843-A240-D8DD9F338ACF}"/>
              </a:ext>
            </a:extLst>
          </p:cNvPr>
          <p:cNvSpPr/>
          <p:nvPr userDrawn="1"/>
        </p:nvSpPr>
        <p:spPr>
          <a:xfrm>
            <a:off x="457200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pic>
        <p:nvPicPr>
          <p:cNvPr id="13" name="Graphic 12">
            <a:extLst>
              <a:ext uri="{FF2B5EF4-FFF2-40B4-BE49-F238E27FC236}">
                <a16:creationId xmlns:a16="http://schemas.microsoft.com/office/drawing/2014/main" id="{CF1D935F-262C-BD4D-98DB-5BDD7A0B4168}"/>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04013" y="1303475"/>
            <a:ext cx="4215587" cy="2536549"/>
          </a:xfrm>
          <a:prstGeom prst="rect">
            <a:avLst/>
          </a:prstGeom>
        </p:spPr>
      </p:pic>
      <p:sp>
        <p:nvSpPr>
          <p:cNvPr id="15" name="TextBox 14">
            <a:extLst>
              <a:ext uri="{FF2B5EF4-FFF2-40B4-BE49-F238E27FC236}">
                <a16:creationId xmlns:a16="http://schemas.microsoft.com/office/drawing/2014/main" id="{A7D8073F-696A-4D4B-8C5C-41A93B145C5A}"/>
              </a:ext>
            </a:extLst>
          </p:cNvPr>
          <p:cNvSpPr txBox="1"/>
          <p:nvPr userDrawn="1"/>
        </p:nvSpPr>
        <p:spPr>
          <a:xfrm>
            <a:off x="152400" y="-853441"/>
            <a:ext cx="8801100" cy="85344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Slide Type:</a:t>
            </a:r>
          </a:p>
          <a:p>
            <a:pPr algn="ctr"/>
            <a:r>
              <a:rPr lang="en-US" sz="1600" b="0" i="0" dirty="0">
                <a:solidFill>
                  <a:srgbClr val="808080"/>
                </a:solidFill>
                <a:latin typeface="Palatino Linotype" panose="02040502050505030304" pitchFamily="18" charset="0"/>
              </a:rPr>
              <a:t>Agenda Slide – No Image</a:t>
            </a:r>
          </a:p>
        </p:txBody>
      </p:sp>
      <p:sp>
        <p:nvSpPr>
          <p:cNvPr id="9" name="Text Placeholder 46">
            <a:extLst>
              <a:ext uri="{FF2B5EF4-FFF2-40B4-BE49-F238E27FC236}">
                <a16:creationId xmlns:a16="http://schemas.microsoft.com/office/drawing/2014/main" id="{7E0C5006-E502-754E-A6DA-EC6951931B9D}"/>
              </a:ext>
            </a:extLst>
          </p:cNvPr>
          <p:cNvSpPr>
            <a:spLocks noGrp="1"/>
          </p:cNvSpPr>
          <p:nvPr>
            <p:ph type="body" sz="quarter" idx="15" hasCustomPrompt="1"/>
          </p:nvPr>
        </p:nvSpPr>
        <p:spPr>
          <a:xfrm>
            <a:off x="4743450" y="685800"/>
            <a:ext cx="4229100" cy="3771900"/>
          </a:xfrm>
        </p:spPr>
        <p:txBody>
          <a:bodyPr lIns="0" anchor="ctr">
            <a:noAutofit/>
          </a:bodyPr>
          <a:lstStyle>
            <a:lvl1pPr marL="342900" marR="0" indent="-342900" algn="l" defTabSz="685783" rtl="0" eaLnBrk="1" fontAlgn="auto" latinLnBrk="0" hangingPunct="1">
              <a:lnSpc>
                <a:spcPct val="100000"/>
              </a:lnSpc>
              <a:spcBef>
                <a:spcPts val="750"/>
              </a:spcBef>
              <a:spcAft>
                <a:spcPts val="0"/>
              </a:spcAft>
              <a:buClrTx/>
              <a:buSzTx/>
              <a:buFont typeface="+mj-lt"/>
              <a:buAutoNum type="arabicPeriod"/>
              <a:tabLst/>
              <a:defRPr sz="1600" b="0" i="0">
                <a:solidFill>
                  <a:schemeClr val="bg1"/>
                </a:solidFill>
                <a:latin typeface="Palatino Linotype" panose="02040502050505030304" pitchFamily="18" charset="0"/>
              </a:defRPr>
            </a:lvl1pPr>
          </a:lstStyle>
          <a:p>
            <a:r>
              <a:rPr lang="en-US" dirty="0"/>
              <a:t>Ut </a:t>
            </a:r>
            <a:r>
              <a:rPr lang="en-US" dirty="0" err="1"/>
              <a:t>enim</a:t>
            </a:r>
            <a:r>
              <a:rPr lang="en-US" dirty="0"/>
              <a:t> ad minima </a:t>
            </a:r>
            <a:r>
              <a:rPr lang="en-US" dirty="0" err="1"/>
              <a:t>veniam</a:t>
            </a:r>
            <a:r>
              <a:rPr lang="en-US" dirty="0"/>
              <a:t>.</a:t>
            </a:r>
          </a:p>
          <a:p>
            <a:r>
              <a:rPr lang="en-US" dirty="0" err="1"/>
              <a:t>Quis</a:t>
            </a:r>
            <a:r>
              <a:rPr lang="en-US" dirty="0"/>
              <a:t> nostrum </a:t>
            </a:r>
            <a:r>
              <a:rPr lang="en-US" dirty="0" err="1"/>
              <a:t>exercitationem</a:t>
            </a:r>
            <a:r>
              <a:rPr lang="en-US" dirty="0"/>
              <a:t>.</a:t>
            </a:r>
          </a:p>
          <a:p>
            <a:r>
              <a:rPr lang="en-US" dirty="0" err="1"/>
              <a:t>Ullam</a:t>
            </a:r>
            <a:r>
              <a:rPr lang="en-US" dirty="0"/>
              <a:t> corporis </a:t>
            </a:r>
            <a:r>
              <a:rPr lang="en-US" dirty="0" err="1"/>
              <a:t>suscipit</a:t>
            </a:r>
            <a:r>
              <a:rPr lang="en-US" dirty="0"/>
              <a:t> </a:t>
            </a:r>
            <a:r>
              <a:rPr lang="en-US" dirty="0" err="1"/>
              <a:t>laboriosam</a:t>
            </a:r>
            <a:r>
              <a:rPr lang="en-US" dirty="0"/>
              <a:t>.</a:t>
            </a:r>
          </a:p>
          <a:p>
            <a:r>
              <a:rPr lang="en-US" dirty="0"/>
              <a:t>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0" name="Slide Number Placeholder 6">
            <a:extLst>
              <a:ext uri="{FF2B5EF4-FFF2-40B4-BE49-F238E27FC236}">
                <a16:creationId xmlns:a16="http://schemas.microsoft.com/office/drawing/2014/main" id="{1409E1F9-FDCF-F94C-8D1E-2AF03DCEC7BB}"/>
              </a:ext>
            </a:extLst>
          </p:cNvPr>
          <p:cNvSpPr>
            <a:spLocks noGrp="1"/>
          </p:cNvSpPr>
          <p:nvPr>
            <p:ph type="sldNum" sz="quarter" idx="12"/>
          </p:nvPr>
        </p:nvSpPr>
        <p:spPr>
          <a:xfrm>
            <a:off x="8485459" y="4972051"/>
            <a:ext cx="550592" cy="182739"/>
          </a:xfrm>
        </p:spPr>
        <p:txBody>
          <a:bodyPr/>
          <a:lstStyle>
            <a:lvl1pPr>
              <a:defRPr>
                <a:solidFill>
                  <a:schemeClr val="bg1"/>
                </a:solidFill>
              </a:defRPr>
            </a:lvl1pPr>
          </a:lstStyle>
          <a:p>
            <a:fld id="{7691CCDB-B024-8747-B233-CAD1CBC7A901}" type="slidenum">
              <a:rPr lang="en-US" smtClean="0"/>
              <a:pPr/>
              <a:t>‹#›</a:t>
            </a:fld>
            <a:endParaRPr lang="en-US"/>
          </a:p>
        </p:txBody>
      </p:sp>
      <p:sp>
        <p:nvSpPr>
          <p:cNvPr id="2" name="TextBox 1">
            <a:extLst>
              <a:ext uri="{FF2B5EF4-FFF2-40B4-BE49-F238E27FC236}">
                <a16:creationId xmlns:a16="http://schemas.microsoft.com/office/drawing/2014/main" id="{2752C9CF-CA7E-EE4E-A535-EDF1F0DB8F87}"/>
              </a:ext>
            </a:extLst>
          </p:cNvPr>
          <p:cNvSpPr txBox="1"/>
          <p:nvPr userDrawn="1"/>
        </p:nvSpPr>
        <p:spPr>
          <a:xfrm>
            <a:off x="778933" y="-2370667"/>
            <a:ext cx="0" cy="0"/>
          </a:xfrm>
          <a:prstGeom prst="rect">
            <a:avLst/>
          </a:prstGeom>
          <a:noFill/>
          <a:ln>
            <a:noFill/>
          </a:ln>
        </p:spPr>
        <p:txBody>
          <a:bodyPr vert="horz" wrap="none" lIns="91440" tIns="45720" rIns="91440" bIns="45720" rtlCol="0" anchor="ctr">
            <a:noAutofit/>
          </a:bodyPr>
          <a:lstStyle/>
          <a:p>
            <a:pPr algn="l"/>
            <a:endParaRPr lang="en-US" b="0" i="0" dirty="0">
              <a:latin typeface="Palatino Linotype" panose="02040502050505030304" pitchFamily="18" charset="0"/>
            </a:endParaRPr>
          </a:p>
        </p:txBody>
      </p:sp>
      <p:sp>
        <p:nvSpPr>
          <p:cNvPr id="16" name="TextBox 15">
            <a:extLst>
              <a:ext uri="{FF2B5EF4-FFF2-40B4-BE49-F238E27FC236}">
                <a16:creationId xmlns:a16="http://schemas.microsoft.com/office/drawing/2014/main" id="{7CC061BC-51B4-C342-83EB-933D44B1100B}"/>
              </a:ext>
            </a:extLst>
          </p:cNvPr>
          <p:cNvSpPr txBox="1"/>
          <p:nvPr userDrawn="1"/>
        </p:nvSpPr>
        <p:spPr>
          <a:xfrm>
            <a:off x="266700" y="2227844"/>
            <a:ext cx="4076700" cy="688489"/>
          </a:xfrm>
          <a:prstGeom prst="rect">
            <a:avLst/>
          </a:prstGeom>
          <a:noFill/>
          <a:ln>
            <a:noFill/>
          </a:ln>
        </p:spPr>
        <p:txBody>
          <a:bodyPr vert="horz" wrap="square" lIns="91440" tIns="45720" rIns="91440" bIns="45720" rtlCol="0" anchor="ctr">
            <a:noAutofit/>
          </a:bodyPr>
          <a:lstStyle/>
          <a:p>
            <a:pPr marL="0" marR="0" indent="0" algn="ctr" defTabSz="685783"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Palatino Linotype" panose="02040502050505030304" pitchFamily="18" charset="0"/>
                <a:ea typeface="+mj-ea"/>
                <a:cs typeface="+mj-cs"/>
              </a:rPr>
              <a:t>Agenda</a:t>
            </a:r>
            <a:endParaRPr lang="en-US" sz="4400" b="0" i="0" dirty="0">
              <a:latin typeface="Palatino Linotype" panose="02040502050505030304" pitchFamily="18" charset="0"/>
            </a:endParaRPr>
          </a:p>
        </p:txBody>
      </p:sp>
      <p:sp>
        <p:nvSpPr>
          <p:cNvPr id="17" name="TextBox 16">
            <a:extLst>
              <a:ext uri="{FF2B5EF4-FFF2-40B4-BE49-F238E27FC236}">
                <a16:creationId xmlns:a16="http://schemas.microsoft.com/office/drawing/2014/main" id="{905E27CF-79D9-3D4C-A896-27A714D5116B}"/>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Agenda Items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White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16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
        <p:nvSpPr>
          <p:cNvPr id="12" name="Footer Placeholder 4">
            <a:extLst>
              <a:ext uri="{FF2B5EF4-FFF2-40B4-BE49-F238E27FC236}">
                <a16:creationId xmlns:a16="http://schemas.microsoft.com/office/drawing/2014/main" id="{E5888EDF-9B4E-044A-8CB1-C2E5378327E8}"/>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Palatino Linotype" panose="02040502050505030304" pitchFamily="18" charset="0"/>
              </a:defRPr>
            </a:lvl1pPr>
          </a:lstStyle>
          <a:p>
            <a:r>
              <a:rPr lang="en-US"/>
              <a:t>©2022 Girl Scouts of the USA. All Rights Reserved.  Not for public distribution.</a:t>
            </a:r>
            <a:endParaRPr lang="en-US" dirty="0"/>
          </a:p>
        </p:txBody>
      </p:sp>
    </p:spTree>
    <p:extLst>
      <p:ext uri="{BB962C8B-B14F-4D97-AF65-F5344CB8AC3E}">
        <p14:creationId xmlns:p14="http://schemas.microsoft.com/office/powerpoint/2010/main" val="3702177564"/>
      </p:ext>
    </p:extLst>
  </p:cSld>
  <p:clrMapOvr>
    <a:masterClrMapping/>
  </p:clrMapOvr>
  <p:transition>
    <p:fade/>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Agenda Slide-4">
    <p:bg>
      <p:bgPr>
        <a:solidFill>
          <a:schemeClr val="accent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2DCCF8-F706-4843-A240-D8DD9F338ACF}"/>
              </a:ext>
            </a:extLst>
          </p:cNvPr>
          <p:cNvSpPr/>
          <p:nvPr userDrawn="1"/>
        </p:nvSpPr>
        <p:spPr>
          <a:xfrm>
            <a:off x="457200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pic>
        <p:nvPicPr>
          <p:cNvPr id="13" name="Graphic 12">
            <a:extLst>
              <a:ext uri="{FF2B5EF4-FFF2-40B4-BE49-F238E27FC236}">
                <a16:creationId xmlns:a16="http://schemas.microsoft.com/office/drawing/2014/main" id="{CF1D935F-262C-BD4D-98DB-5BDD7A0B4168}"/>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04013" y="1303475"/>
            <a:ext cx="4215587" cy="2536549"/>
          </a:xfrm>
          <a:prstGeom prst="rect">
            <a:avLst/>
          </a:prstGeom>
        </p:spPr>
      </p:pic>
      <p:sp>
        <p:nvSpPr>
          <p:cNvPr id="15" name="TextBox 14">
            <a:extLst>
              <a:ext uri="{FF2B5EF4-FFF2-40B4-BE49-F238E27FC236}">
                <a16:creationId xmlns:a16="http://schemas.microsoft.com/office/drawing/2014/main" id="{A7D8073F-696A-4D4B-8C5C-41A93B145C5A}"/>
              </a:ext>
            </a:extLst>
          </p:cNvPr>
          <p:cNvSpPr txBox="1"/>
          <p:nvPr userDrawn="1"/>
        </p:nvSpPr>
        <p:spPr>
          <a:xfrm>
            <a:off x="152400" y="-853441"/>
            <a:ext cx="8801100" cy="85344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Slide Type:</a:t>
            </a:r>
          </a:p>
          <a:p>
            <a:pPr algn="ctr"/>
            <a:r>
              <a:rPr lang="en-US" sz="1600" b="0" i="0" dirty="0">
                <a:solidFill>
                  <a:srgbClr val="808080"/>
                </a:solidFill>
                <a:latin typeface="Palatino Linotype" panose="02040502050505030304" pitchFamily="18" charset="0"/>
              </a:rPr>
              <a:t>Agenda Slide – No Image</a:t>
            </a:r>
          </a:p>
        </p:txBody>
      </p:sp>
      <p:sp>
        <p:nvSpPr>
          <p:cNvPr id="9" name="Text Placeholder 46">
            <a:extLst>
              <a:ext uri="{FF2B5EF4-FFF2-40B4-BE49-F238E27FC236}">
                <a16:creationId xmlns:a16="http://schemas.microsoft.com/office/drawing/2014/main" id="{7E0C5006-E502-754E-A6DA-EC6951931B9D}"/>
              </a:ext>
            </a:extLst>
          </p:cNvPr>
          <p:cNvSpPr>
            <a:spLocks noGrp="1"/>
          </p:cNvSpPr>
          <p:nvPr>
            <p:ph type="body" sz="quarter" idx="15" hasCustomPrompt="1"/>
          </p:nvPr>
        </p:nvSpPr>
        <p:spPr>
          <a:xfrm>
            <a:off x="4743450" y="685800"/>
            <a:ext cx="4229100" cy="3771900"/>
          </a:xfrm>
        </p:spPr>
        <p:txBody>
          <a:bodyPr lIns="0" anchor="ctr">
            <a:noAutofit/>
          </a:bodyPr>
          <a:lstStyle>
            <a:lvl1pPr marL="342900" marR="0" indent="-342900" algn="l" defTabSz="685783" rtl="0" eaLnBrk="1" fontAlgn="auto" latinLnBrk="0" hangingPunct="1">
              <a:lnSpc>
                <a:spcPct val="100000"/>
              </a:lnSpc>
              <a:spcBef>
                <a:spcPts val="750"/>
              </a:spcBef>
              <a:spcAft>
                <a:spcPts val="0"/>
              </a:spcAft>
              <a:buClrTx/>
              <a:buSzTx/>
              <a:buFont typeface="+mj-lt"/>
              <a:buAutoNum type="arabicPeriod"/>
              <a:tabLst/>
              <a:defRPr sz="1600" b="0" i="0">
                <a:solidFill>
                  <a:schemeClr val="tx1"/>
                </a:solidFill>
                <a:latin typeface="Palatino Linotype" panose="02040502050505030304" pitchFamily="18" charset="0"/>
              </a:defRPr>
            </a:lvl1pPr>
          </a:lstStyle>
          <a:p>
            <a:r>
              <a:rPr lang="en-US" dirty="0"/>
              <a:t>Ut </a:t>
            </a:r>
            <a:r>
              <a:rPr lang="en-US" dirty="0" err="1"/>
              <a:t>enim</a:t>
            </a:r>
            <a:r>
              <a:rPr lang="en-US" dirty="0"/>
              <a:t> ad minima </a:t>
            </a:r>
            <a:r>
              <a:rPr lang="en-US" dirty="0" err="1"/>
              <a:t>veniam</a:t>
            </a:r>
            <a:r>
              <a:rPr lang="en-US" dirty="0"/>
              <a:t>.</a:t>
            </a:r>
          </a:p>
          <a:p>
            <a:r>
              <a:rPr lang="en-US" dirty="0" err="1"/>
              <a:t>Quis</a:t>
            </a:r>
            <a:r>
              <a:rPr lang="en-US" dirty="0"/>
              <a:t> nostrum </a:t>
            </a:r>
            <a:r>
              <a:rPr lang="en-US" dirty="0" err="1"/>
              <a:t>exercitationem</a:t>
            </a:r>
            <a:r>
              <a:rPr lang="en-US" dirty="0"/>
              <a:t>.</a:t>
            </a:r>
          </a:p>
          <a:p>
            <a:r>
              <a:rPr lang="en-US" dirty="0" err="1"/>
              <a:t>Ullam</a:t>
            </a:r>
            <a:r>
              <a:rPr lang="en-US" dirty="0"/>
              <a:t> corporis </a:t>
            </a:r>
            <a:r>
              <a:rPr lang="en-US" dirty="0" err="1"/>
              <a:t>suscipit</a:t>
            </a:r>
            <a:r>
              <a:rPr lang="en-US" dirty="0"/>
              <a:t> </a:t>
            </a:r>
            <a:r>
              <a:rPr lang="en-US" dirty="0" err="1"/>
              <a:t>laboriosam</a:t>
            </a:r>
            <a:r>
              <a:rPr lang="en-US" dirty="0"/>
              <a:t>.</a:t>
            </a:r>
          </a:p>
          <a:p>
            <a:r>
              <a:rPr lang="en-US" dirty="0"/>
              <a:t>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0" name="Slide Number Placeholder 6">
            <a:extLst>
              <a:ext uri="{FF2B5EF4-FFF2-40B4-BE49-F238E27FC236}">
                <a16:creationId xmlns:a16="http://schemas.microsoft.com/office/drawing/2014/main" id="{1409E1F9-FDCF-F94C-8D1E-2AF03DCEC7BB}"/>
              </a:ext>
            </a:extLst>
          </p:cNvPr>
          <p:cNvSpPr>
            <a:spLocks noGrp="1"/>
          </p:cNvSpPr>
          <p:nvPr>
            <p:ph type="sldNum" sz="quarter" idx="12"/>
          </p:nvPr>
        </p:nvSpPr>
        <p:spPr>
          <a:xfrm>
            <a:off x="8485459" y="4972051"/>
            <a:ext cx="550592" cy="182739"/>
          </a:xfrm>
        </p:spPr>
        <p:txBody>
          <a:bodyPr/>
          <a:lstStyle>
            <a:lvl1pPr>
              <a:defRPr>
                <a:solidFill>
                  <a:schemeClr val="tx1"/>
                </a:solidFill>
              </a:defRPr>
            </a:lvl1pPr>
          </a:lstStyle>
          <a:p>
            <a:fld id="{7691CCDB-B024-8747-B233-CAD1CBC7A901}" type="slidenum">
              <a:rPr lang="en-US" smtClean="0"/>
              <a:pPr/>
              <a:t>‹#›</a:t>
            </a:fld>
            <a:endParaRPr lang="en-US"/>
          </a:p>
        </p:txBody>
      </p:sp>
      <p:sp>
        <p:nvSpPr>
          <p:cNvPr id="2" name="TextBox 1">
            <a:extLst>
              <a:ext uri="{FF2B5EF4-FFF2-40B4-BE49-F238E27FC236}">
                <a16:creationId xmlns:a16="http://schemas.microsoft.com/office/drawing/2014/main" id="{2752C9CF-CA7E-EE4E-A535-EDF1F0DB8F87}"/>
              </a:ext>
            </a:extLst>
          </p:cNvPr>
          <p:cNvSpPr txBox="1"/>
          <p:nvPr userDrawn="1"/>
        </p:nvSpPr>
        <p:spPr>
          <a:xfrm>
            <a:off x="778933" y="-2370667"/>
            <a:ext cx="0" cy="0"/>
          </a:xfrm>
          <a:prstGeom prst="rect">
            <a:avLst/>
          </a:prstGeom>
          <a:noFill/>
          <a:ln>
            <a:noFill/>
          </a:ln>
        </p:spPr>
        <p:txBody>
          <a:bodyPr vert="horz" wrap="none" lIns="91440" tIns="45720" rIns="91440" bIns="45720" rtlCol="0" anchor="ctr">
            <a:noAutofit/>
          </a:bodyPr>
          <a:lstStyle/>
          <a:p>
            <a:pPr algn="l"/>
            <a:endParaRPr lang="en-US" b="0" i="0" dirty="0">
              <a:latin typeface="Palatino Linotype" panose="02040502050505030304" pitchFamily="18" charset="0"/>
            </a:endParaRPr>
          </a:p>
        </p:txBody>
      </p:sp>
      <p:sp>
        <p:nvSpPr>
          <p:cNvPr id="3" name="TextBox 2">
            <a:extLst>
              <a:ext uri="{FF2B5EF4-FFF2-40B4-BE49-F238E27FC236}">
                <a16:creationId xmlns:a16="http://schemas.microsoft.com/office/drawing/2014/main" id="{E4F73BCE-C90A-7D41-8D4E-51C9F628AA57}"/>
              </a:ext>
            </a:extLst>
          </p:cNvPr>
          <p:cNvSpPr txBox="1"/>
          <p:nvPr userDrawn="1"/>
        </p:nvSpPr>
        <p:spPr>
          <a:xfrm>
            <a:off x="266700" y="2227844"/>
            <a:ext cx="4076700" cy="688489"/>
          </a:xfrm>
          <a:prstGeom prst="rect">
            <a:avLst/>
          </a:prstGeom>
          <a:noFill/>
          <a:ln>
            <a:noFill/>
          </a:ln>
        </p:spPr>
        <p:txBody>
          <a:bodyPr vert="horz" wrap="square" lIns="91440" tIns="45720" rIns="91440" bIns="45720" rtlCol="0" anchor="ctr">
            <a:noAutofit/>
          </a:bodyPr>
          <a:lstStyle/>
          <a:p>
            <a:pPr marL="0" marR="0" indent="0" algn="ctr" defTabSz="685783"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chemeClr val="bg1"/>
                </a:solidFill>
                <a:effectLst/>
                <a:uLnTx/>
                <a:uFillTx/>
                <a:latin typeface="Palatino Linotype" panose="02040502050505030304" pitchFamily="18" charset="0"/>
                <a:ea typeface="+mj-ea"/>
                <a:cs typeface="+mj-cs"/>
              </a:rPr>
              <a:t>Agenda</a:t>
            </a:r>
            <a:endParaRPr lang="en-US" sz="4400" b="0" i="0" dirty="0">
              <a:solidFill>
                <a:schemeClr val="bg1"/>
              </a:solidFill>
              <a:latin typeface="Palatino Linotype" panose="02040502050505030304" pitchFamily="18" charset="0"/>
            </a:endParaRPr>
          </a:p>
        </p:txBody>
      </p:sp>
      <p:sp>
        <p:nvSpPr>
          <p:cNvPr id="16" name="TextBox 15">
            <a:extLst>
              <a:ext uri="{FF2B5EF4-FFF2-40B4-BE49-F238E27FC236}">
                <a16:creationId xmlns:a16="http://schemas.microsoft.com/office/drawing/2014/main" id="{CC60F02C-A714-3B4B-AED8-88BFC2F260C4}"/>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Agenda Items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16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
        <p:nvSpPr>
          <p:cNvPr id="12" name="Footer Placeholder 4">
            <a:extLst>
              <a:ext uri="{FF2B5EF4-FFF2-40B4-BE49-F238E27FC236}">
                <a16:creationId xmlns:a16="http://schemas.microsoft.com/office/drawing/2014/main" id="{619D8C1D-FBD2-964C-AC5A-54B36DA7636B}"/>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Palatino Linotype" panose="02040502050505030304" pitchFamily="18" charset="0"/>
              </a:defRPr>
            </a:lvl1pPr>
          </a:lstStyle>
          <a:p>
            <a:r>
              <a:rPr lang="en-US"/>
              <a:t>©2022 Girl Scouts of the USA. All Rights Reserved.  Not for public distribution.</a:t>
            </a:r>
            <a:endParaRPr lang="en-US" dirty="0"/>
          </a:p>
        </p:txBody>
      </p:sp>
    </p:spTree>
    <p:extLst>
      <p:ext uri="{BB962C8B-B14F-4D97-AF65-F5344CB8AC3E}">
        <p14:creationId xmlns:p14="http://schemas.microsoft.com/office/powerpoint/2010/main" val="1004778063"/>
      </p:ext>
    </p:extLst>
  </p:cSld>
  <p:clrMapOvr>
    <a:masterClrMapping/>
  </p:clrMapOvr>
  <p:transition>
    <p:fade/>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Blank Slide | Star Green">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Palatino Linotype" panose="02040502050505030304" pitchFamily="18" charset="0"/>
            </a:endParaRPr>
          </a:p>
        </p:txBody>
      </p:sp>
      <p:sp>
        <p:nvSpPr>
          <p:cNvPr id="12" name="TextBox 11">
            <a:extLst>
              <a:ext uri="{FF2B5EF4-FFF2-40B4-BE49-F238E27FC236}">
                <a16:creationId xmlns:a16="http://schemas.microsoft.com/office/drawing/2014/main" id="{28367C75-B0FA-E14E-8B96-6A72197004ED}"/>
              </a:ext>
            </a:extLst>
          </p:cNvPr>
          <p:cNvSpPr txBox="1"/>
          <p:nvPr userDrawn="1"/>
        </p:nvSpPr>
        <p:spPr>
          <a:xfrm>
            <a:off x="131939" y="-853441"/>
            <a:ext cx="8801100" cy="85344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Slide Type:</a:t>
            </a:r>
          </a:p>
          <a:p>
            <a:pPr algn="ctr"/>
            <a:r>
              <a:rPr lang="en-US" sz="1600" b="0" i="0" dirty="0">
                <a:solidFill>
                  <a:srgbClr val="808080"/>
                </a:solidFill>
                <a:latin typeface="Palatino Linotype" panose="02040502050505030304" pitchFamily="18" charset="0"/>
              </a:rPr>
              <a:t>Blank Slide (Star Green)</a:t>
            </a:r>
          </a:p>
        </p:txBody>
      </p:sp>
      <p:sp>
        <p:nvSpPr>
          <p:cNvPr id="9" name="Text Placeholder 46">
            <a:extLst>
              <a:ext uri="{FF2B5EF4-FFF2-40B4-BE49-F238E27FC236}">
                <a16:creationId xmlns:a16="http://schemas.microsoft.com/office/drawing/2014/main" id="{2FECDA4E-ED8D-3841-8294-8023874554C3}"/>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Palatino Linotype" panose="02040502050505030304" pitchFamily="18" charset="0"/>
              </a:defRPr>
            </a:lvl1pPr>
          </a:lstStyle>
          <a:p>
            <a:pPr lvl="0"/>
            <a:r>
              <a:rPr lang="en-US" dirty="0"/>
              <a:t>Type here to enter the presentation section name.</a:t>
            </a:r>
          </a:p>
        </p:txBody>
      </p:sp>
      <p:sp>
        <p:nvSpPr>
          <p:cNvPr id="10" name="TextBox 9">
            <a:extLst>
              <a:ext uri="{FF2B5EF4-FFF2-40B4-BE49-F238E27FC236}">
                <a16:creationId xmlns:a16="http://schemas.microsoft.com/office/drawing/2014/main" id="{CF6A63BA-37D6-9545-8FC3-D9E6AB0F9796}"/>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434332" lvl="1" indent="0" algn="l">
              <a:buFont typeface="Arial" panose="020B0604020202020204" pitchFamily="34" charset="0"/>
              <a:buNone/>
            </a:pPr>
            <a:endParaRPr lang="en-US" sz="800" b="0" i="0" dirty="0">
              <a:solidFill>
                <a:srgbClr val="808080"/>
              </a:solidFill>
              <a:latin typeface="Palatino Linotype" panose="02040502050505030304" pitchFamily="18" charset="0"/>
            </a:endParaRPr>
          </a:p>
        </p:txBody>
      </p:sp>
      <p:sp>
        <p:nvSpPr>
          <p:cNvPr id="11" name="Footer Placeholder 4">
            <a:extLst>
              <a:ext uri="{FF2B5EF4-FFF2-40B4-BE49-F238E27FC236}">
                <a16:creationId xmlns:a16="http://schemas.microsoft.com/office/drawing/2014/main" id="{4C0300A8-7148-B54F-8EA9-1EBDDAF9519A}"/>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Palatino Linotype" panose="02040502050505030304" pitchFamily="18" charset="0"/>
              </a:defRPr>
            </a:lvl1pPr>
          </a:lstStyle>
          <a:p>
            <a:r>
              <a:rPr lang="en-US"/>
              <a:t>©2022 Girl Scouts of the USA. All Rights Reserved.  Not for public distribution.</a:t>
            </a:r>
            <a:endParaRPr lang="en-US" dirty="0"/>
          </a:p>
        </p:txBody>
      </p:sp>
    </p:spTree>
    <p:extLst>
      <p:ext uri="{BB962C8B-B14F-4D97-AF65-F5344CB8AC3E}">
        <p14:creationId xmlns:p14="http://schemas.microsoft.com/office/powerpoint/2010/main" val="306114211"/>
      </p:ext>
    </p:extLst>
  </p:cSld>
  <p:clrMapOvr>
    <a:masterClrMapping/>
  </p:clrMapOvr>
  <p:transition>
    <p:fade/>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Blank Slide | Faded Mosaic">
    <p:bg>
      <p:bgPr>
        <a:solidFill>
          <a:schemeClr val="bg1"/>
        </a:solid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28367C75-B0FA-E14E-8B96-6A72197004ED}"/>
              </a:ext>
            </a:extLst>
          </p:cNvPr>
          <p:cNvSpPr txBox="1"/>
          <p:nvPr userDrawn="1"/>
        </p:nvSpPr>
        <p:spPr>
          <a:xfrm>
            <a:off x="131939" y="-853441"/>
            <a:ext cx="8801100" cy="85344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Slide Type:</a:t>
            </a:r>
          </a:p>
          <a:p>
            <a:pPr algn="ctr"/>
            <a:r>
              <a:rPr lang="en-US" sz="1600" b="0" i="0" dirty="0">
                <a:solidFill>
                  <a:srgbClr val="808080"/>
                </a:solidFill>
                <a:latin typeface="Palatino Linotype" panose="02040502050505030304" pitchFamily="18" charset="0"/>
              </a:rPr>
              <a:t>Blank Slide (Faded Mosaic Background)</a:t>
            </a:r>
          </a:p>
        </p:txBody>
      </p:sp>
      <p:grpSp>
        <p:nvGrpSpPr>
          <p:cNvPr id="54" name="Group 53">
            <a:extLst>
              <a:ext uri="{FF2B5EF4-FFF2-40B4-BE49-F238E27FC236}">
                <a16:creationId xmlns:a16="http://schemas.microsoft.com/office/drawing/2014/main" id="{F8C04CED-61D5-0F48-9D46-1A815CFC0B12}"/>
              </a:ext>
            </a:extLst>
          </p:cNvPr>
          <p:cNvGrpSpPr/>
          <p:nvPr userDrawn="1"/>
        </p:nvGrpSpPr>
        <p:grpSpPr>
          <a:xfrm>
            <a:off x="0" y="-1"/>
            <a:ext cx="9290198" cy="5169387"/>
            <a:chOff x="0" y="-1"/>
            <a:chExt cx="9290198" cy="5169387"/>
          </a:xfrm>
        </p:grpSpPr>
        <p:grpSp>
          <p:nvGrpSpPr>
            <p:cNvPr id="53" name="Group 52">
              <a:extLst>
                <a:ext uri="{FF2B5EF4-FFF2-40B4-BE49-F238E27FC236}">
                  <a16:creationId xmlns:a16="http://schemas.microsoft.com/office/drawing/2014/main" id="{85D76A34-BECD-DA42-9BAB-803978475D8E}"/>
                </a:ext>
              </a:extLst>
            </p:cNvPr>
            <p:cNvGrpSpPr/>
            <p:nvPr userDrawn="1"/>
          </p:nvGrpSpPr>
          <p:grpSpPr>
            <a:xfrm>
              <a:off x="0" y="0"/>
              <a:ext cx="9144000" cy="5169386"/>
              <a:chOff x="0" y="0"/>
              <a:chExt cx="9144000" cy="5169386"/>
            </a:xfrm>
            <a:solidFill>
              <a:schemeClr val="bg2">
                <a:lumMod val="20000"/>
                <a:lumOff val="80000"/>
                <a:alpha val="30223"/>
              </a:schemeClr>
            </a:solidFill>
          </p:grpSpPr>
          <p:sp>
            <p:nvSpPr>
              <p:cNvPr id="49" name="Rectangle 48">
                <a:extLst>
                  <a:ext uri="{FF2B5EF4-FFF2-40B4-BE49-F238E27FC236}">
                    <a16:creationId xmlns:a16="http://schemas.microsoft.com/office/drawing/2014/main" id="{5D353E63-C46D-8C4A-8B81-BDA61A7A5789}"/>
                  </a:ext>
                </a:extLst>
              </p:cNvPr>
              <p:cNvSpPr/>
              <p:nvPr userDrawn="1"/>
            </p:nvSpPr>
            <p:spPr>
              <a:xfrm>
                <a:off x="7315200" y="295835"/>
                <a:ext cx="1828800" cy="20517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Palatino Linotype" panose="02040502050505030304" pitchFamily="18" charset="0"/>
                </a:endParaRPr>
              </a:p>
            </p:txBody>
          </p:sp>
          <p:sp>
            <p:nvSpPr>
              <p:cNvPr id="48" name="Rectangle 47">
                <a:extLst>
                  <a:ext uri="{FF2B5EF4-FFF2-40B4-BE49-F238E27FC236}">
                    <a16:creationId xmlns:a16="http://schemas.microsoft.com/office/drawing/2014/main" id="{AB51CCFE-F3CB-8445-BED8-CD4E29E8F773}"/>
                  </a:ext>
                </a:extLst>
              </p:cNvPr>
              <p:cNvSpPr/>
              <p:nvPr userDrawn="1"/>
            </p:nvSpPr>
            <p:spPr>
              <a:xfrm>
                <a:off x="5486400" y="2850777"/>
                <a:ext cx="1828800" cy="22927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Palatino Linotype" panose="02040502050505030304" pitchFamily="18" charset="0"/>
                </a:endParaRPr>
              </a:p>
            </p:txBody>
          </p:sp>
          <p:sp>
            <p:nvSpPr>
              <p:cNvPr id="47" name="Rectangle 46">
                <a:extLst>
                  <a:ext uri="{FF2B5EF4-FFF2-40B4-BE49-F238E27FC236}">
                    <a16:creationId xmlns:a16="http://schemas.microsoft.com/office/drawing/2014/main" id="{1052741C-58F9-D248-B09C-AA80EA876080}"/>
                  </a:ext>
                </a:extLst>
              </p:cNvPr>
              <p:cNvSpPr/>
              <p:nvPr userDrawn="1"/>
            </p:nvSpPr>
            <p:spPr>
              <a:xfrm>
                <a:off x="5486400" y="0"/>
                <a:ext cx="1828800" cy="109705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Palatino Linotype" panose="02040502050505030304" pitchFamily="18" charset="0"/>
                </a:endParaRPr>
              </a:p>
            </p:txBody>
          </p:sp>
          <p:sp>
            <p:nvSpPr>
              <p:cNvPr id="45" name="Rectangle 44">
                <a:extLst>
                  <a:ext uri="{FF2B5EF4-FFF2-40B4-BE49-F238E27FC236}">
                    <a16:creationId xmlns:a16="http://schemas.microsoft.com/office/drawing/2014/main" id="{CE431680-6095-D441-A226-AA5B988D4574}"/>
                  </a:ext>
                </a:extLst>
              </p:cNvPr>
              <p:cNvSpPr/>
              <p:nvPr userDrawn="1"/>
            </p:nvSpPr>
            <p:spPr>
              <a:xfrm>
                <a:off x="3657600" y="1021978"/>
                <a:ext cx="1828800" cy="264907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Palatino Linotype" panose="02040502050505030304" pitchFamily="18" charset="0"/>
                </a:endParaRPr>
              </a:p>
            </p:txBody>
          </p:sp>
          <p:sp>
            <p:nvSpPr>
              <p:cNvPr id="32" name="Rectangle 31">
                <a:extLst>
                  <a:ext uri="{FF2B5EF4-FFF2-40B4-BE49-F238E27FC236}">
                    <a16:creationId xmlns:a16="http://schemas.microsoft.com/office/drawing/2014/main" id="{1172E28E-95EF-B14D-8379-6CEC6338DC6C}"/>
                  </a:ext>
                </a:extLst>
              </p:cNvPr>
              <p:cNvSpPr/>
              <p:nvPr userDrawn="1"/>
            </p:nvSpPr>
            <p:spPr>
              <a:xfrm>
                <a:off x="1828800" y="0"/>
                <a:ext cx="1828800" cy="18999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Palatino Linotype" panose="02040502050505030304" pitchFamily="18" charset="0"/>
                </a:endParaRPr>
              </a:p>
            </p:txBody>
          </p:sp>
          <p:sp>
            <p:nvSpPr>
              <p:cNvPr id="31" name="Rectangle 30">
                <a:extLst>
                  <a:ext uri="{FF2B5EF4-FFF2-40B4-BE49-F238E27FC236}">
                    <a16:creationId xmlns:a16="http://schemas.microsoft.com/office/drawing/2014/main" id="{9FDBA8FD-EDF7-0E4F-B5AE-02FCA9554F68}"/>
                  </a:ext>
                </a:extLst>
              </p:cNvPr>
              <p:cNvSpPr/>
              <p:nvPr userDrawn="1"/>
            </p:nvSpPr>
            <p:spPr>
              <a:xfrm>
                <a:off x="1828800" y="3677920"/>
                <a:ext cx="1828800" cy="146558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Palatino Linotype" panose="02040502050505030304" pitchFamily="18" charset="0"/>
                </a:endParaRPr>
              </a:p>
            </p:txBody>
          </p:sp>
          <p:sp>
            <p:nvSpPr>
              <p:cNvPr id="28" name="Rectangle 27">
                <a:extLst>
                  <a:ext uri="{FF2B5EF4-FFF2-40B4-BE49-F238E27FC236}">
                    <a16:creationId xmlns:a16="http://schemas.microsoft.com/office/drawing/2014/main" id="{8124155C-38AB-5A41-AB82-8432CA9B4E15}"/>
                  </a:ext>
                </a:extLst>
              </p:cNvPr>
              <p:cNvSpPr/>
              <p:nvPr userDrawn="1"/>
            </p:nvSpPr>
            <p:spPr>
              <a:xfrm>
                <a:off x="0" y="1797558"/>
                <a:ext cx="1828800" cy="33459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Palatino Linotype" panose="02040502050505030304" pitchFamily="18" charset="0"/>
                </a:endParaRPr>
              </a:p>
            </p:txBody>
          </p:sp>
          <p:pic>
            <p:nvPicPr>
              <p:cNvPr id="14" name="Graphic 13">
                <a:extLst>
                  <a:ext uri="{FF2B5EF4-FFF2-40B4-BE49-F238E27FC236}">
                    <a16:creationId xmlns:a16="http://schemas.microsoft.com/office/drawing/2014/main" id="{EC5C410D-EC5D-5C4F-A860-4AD7727BA7AC}"/>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001520" y="2048510"/>
                <a:ext cx="1463040" cy="1463040"/>
              </a:xfrm>
              <a:prstGeom prst="rect">
                <a:avLst/>
              </a:prstGeom>
            </p:spPr>
          </p:pic>
          <p:pic>
            <p:nvPicPr>
              <p:cNvPr id="16" name="Graphic 15">
                <a:extLst>
                  <a:ext uri="{FF2B5EF4-FFF2-40B4-BE49-F238E27FC236}">
                    <a16:creationId xmlns:a16="http://schemas.microsoft.com/office/drawing/2014/main" id="{CED2AE31-8055-3645-A116-7777A7C9C736}"/>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rot="5400000">
                <a:off x="7000212" y="2999548"/>
                <a:ext cx="2468880" cy="1485541"/>
              </a:xfrm>
              <a:prstGeom prst="rect">
                <a:avLst/>
              </a:prstGeom>
            </p:spPr>
          </p:pic>
          <p:pic>
            <p:nvPicPr>
              <p:cNvPr id="21" name="Graphic 20">
                <a:extLst>
                  <a:ext uri="{FF2B5EF4-FFF2-40B4-BE49-F238E27FC236}">
                    <a16:creationId xmlns:a16="http://schemas.microsoft.com/office/drawing/2014/main" id="{1406DA31-7E9D-D945-91E0-5D36CDF110FF}"/>
                  </a:ext>
                </a:extLst>
              </p:cNvPr>
              <p:cNvPicPr>
                <a:picLocks noChangeAspect="1"/>
              </p:cNvPicPr>
              <p:nvPr userDrawn="1"/>
            </p:nvPicPr>
            <p:blipFill rotWithShape="1">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b="12868"/>
              <a:stretch/>
            </p:blipFill>
            <p:spPr>
              <a:xfrm>
                <a:off x="3847792" y="3894605"/>
                <a:ext cx="1463040" cy="1274781"/>
              </a:xfrm>
              <a:prstGeom prst="rect">
                <a:avLst/>
              </a:prstGeom>
            </p:spPr>
          </p:pic>
          <p:pic>
            <p:nvPicPr>
              <p:cNvPr id="23" name="Graphic 22">
                <a:extLst>
                  <a:ext uri="{FF2B5EF4-FFF2-40B4-BE49-F238E27FC236}">
                    <a16:creationId xmlns:a16="http://schemas.microsoft.com/office/drawing/2014/main" id="{312AEE8A-A931-D341-B0B1-CC0E6DE8CB24}"/>
                  </a:ext>
                </a:extLst>
              </p:cNvPr>
              <p:cNvPicPr>
                <a:picLocks noChangeAspect="1"/>
              </p:cNvPicPr>
              <p:nvPr userDrawn="1"/>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90500" y="257175"/>
                <a:ext cx="1463457" cy="1371600"/>
              </a:xfrm>
              <a:prstGeom prst="rect">
                <a:avLst/>
              </a:prstGeom>
            </p:spPr>
          </p:pic>
          <p:pic>
            <p:nvPicPr>
              <p:cNvPr id="25" name="Graphic 24">
                <a:extLst>
                  <a:ext uri="{FF2B5EF4-FFF2-40B4-BE49-F238E27FC236}">
                    <a16:creationId xmlns:a16="http://schemas.microsoft.com/office/drawing/2014/main" id="{40A5C2CE-58A2-944B-AF28-82DA25D8ED1E}"/>
                  </a:ext>
                </a:extLst>
              </p:cNvPr>
              <p:cNvPicPr>
                <a:picLocks noChangeAspect="1"/>
              </p:cNvPicPr>
              <p:nvPr userDrawn="1"/>
            </p:nvPicPr>
            <p:blipFill rotWithShape="1">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rcRect t="32991"/>
              <a:stretch/>
            </p:blipFill>
            <p:spPr>
              <a:xfrm>
                <a:off x="3873156" y="0"/>
                <a:ext cx="1371600" cy="781816"/>
              </a:xfrm>
              <a:prstGeom prst="rect">
                <a:avLst/>
              </a:prstGeom>
            </p:spPr>
          </p:pic>
          <p:pic>
            <p:nvPicPr>
              <p:cNvPr id="39" name="Graphic 38">
                <a:extLst>
                  <a:ext uri="{FF2B5EF4-FFF2-40B4-BE49-F238E27FC236}">
                    <a16:creationId xmlns:a16="http://schemas.microsoft.com/office/drawing/2014/main" id="{FAFFD8BF-AA07-D743-BFD3-30596632DB73}"/>
                  </a:ext>
                </a:extLst>
              </p:cNvPr>
              <p:cNvPicPr>
                <a:picLocks noChangeAspect="1"/>
              </p:cNvPicPr>
              <p:nvPr userDrawn="1"/>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5665694" y="1231527"/>
                <a:ext cx="1463457" cy="1371600"/>
              </a:xfrm>
              <a:prstGeom prst="rect">
                <a:avLst/>
              </a:prstGeom>
            </p:spPr>
          </p:pic>
        </p:grpSp>
        <p:grpSp>
          <p:nvGrpSpPr>
            <p:cNvPr id="5" name="Group 4">
              <a:extLst>
                <a:ext uri="{FF2B5EF4-FFF2-40B4-BE49-F238E27FC236}">
                  <a16:creationId xmlns:a16="http://schemas.microsoft.com/office/drawing/2014/main" id="{68CFC120-6EA1-2649-8297-9007F88A2103}"/>
                </a:ext>
              </a:extLst>
            </p:cNvPr>
            <p:cNvGrpSpPr/>
            <p:nvPr userDrawn="1"/>
          </p:nvGrpSpPr>
          <p:grpSpPr>
            <a:xfrm>
              <a:off x="2028039" y="-1"/>
              <a:ext cx="1371600" cy="1623845"/>
              <a:chOff x="2028039" y="-1"/>
              <a:chExt cx="1371600" cy="1623845"/>
            </a:xfrm>
            <a:solidFill>
              <a:schemeClr val="bg1"/>
            </a:solidFill>
          </p:grpSpPr>
          <p:pic>
            <p:nvPicPr>
              <p:cNvPr id="20" name="Graphic 19">
                <a:extLst>
                  <a:ext uri="{FF2B5EF4-FFF2-40B4-BE49-F238E27FC236}">
                    <a16:creationId xmlns:a16="http://schemas.microsoft.com/office/drawing/2014/main" id="{9892663E-6616-FA4B-AD74-C1EC2F2941C3}"/>
                  </a:ext>
                </a:extLst>
              </p:cNvPr>
              <p:cNvPicPr>
                <a:picLocks noChangeAspect="1"/>
              </p:cNvPicPr>
              <p:nvPr userDrawn="1"/>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2028039" y="252244"/>
                <a:ext cx="1371600" cy="1371600"/>
              </a:xfrm>
              <a:prstGeom prst="rect">
                <a:avLst/>
              </a:prstGeom>
            </p:spPr>
          </p:pic>
          <p:pic>
            <p:nvPicPr>
              <p:cNvPr id="34" name="Graphic 33">
                <a:extLst>
                  <a:ext uri="{FF2B5EF4-FFF2-40B4-BE49-F238E27FC236}">
                    <a16:creationId xmlns:a16="http://schemas.microsoft.com/office/drawing/2014/main" id="{FB3F5AD5-1EAA-B544-AAF4-A457EBE7F4E9}"/>
                  </a:ext>
                </a:extLst>
              </p:cNvPr>
              <p:cNvPicPr>
                <a:picLocks noChangeAspect="1"/>
              </p:cNvPicPr>
              <p:nvPr userDrawn="1"/>
            </p:nvPicPr>
            <p:blipFill rotWithShape="1">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rcRect t="29166"/>
              <a:stretch/>
            </p:blipFill>
            <p:spPr>
              <a:xfrm>
                <a:off x="2028039" y="-1"/>
                <a:ext cx="1371600" cy="971551"/>
              </a:xfrm>
              <a:prstGeom prst="rect">
                <a:avLst/>
              </a:prstGeom>
            </p:spPr>
          </p:pic>
        </p:grpSp>
        <p:pic>
          <p:nvPicPr>
            <p:cNvPr id="10" name="Graphic 9">
              <a:extLst>
                <a:ext uri="{FF2B5EF4-FFF2-40B4-BE49-F238E27FC236}">
                  <a16:creationId xmlns:a16="http://schemas.microsoft.com/office/drawing/2014/main" id="{745338A2-B54B-5A42-8D66-BAA5C604FD75}"/>
                </a:ext>
              </a:extLst>
            </p:cNvPr>
            <p:cNvPicPr>
              <a:picLocks noChangeAspect="1"/>
            </p:cNvPicPr>
            <p:nvPr userDrawn="1"/>
          </p:nvPicPr>
          <p:blipFill rotWithShape="1">
            <a:blip r:embed="rId14" cstate="email">
              <a:extLst>
                <a:ext uri="{28A0092B-C50C-407E-A947-70E740481C1C}">
                  <a14:useLocalDpi xmlns:a14="http://schemas.microsoft.com/office/drawing/2010/main"/>
                </a:ext>
                <a:ext uri="{96DAC541-7B7A-43D3-8B79-37D633B846F1}">
                  <asvg:svgBlip xmlns:asvg="http://schemas.microsoft.com/office/drawing/2016/SVG/main" r:embed="rId15"/>
                </a:ext>
              </a:extLst>
            </a:blip>
            <a:srcRect b="17445"/>
            <a:stretch/>
          </p:blipFill>
          <p:spPr>
            <a:xfrm>
              <a:off x="2032000" y="3858261"/>
              <a:ext cx="1371600" cy="1285240"/>
            </a:xfrm>
            <a:prstGeom prst="rect">
              <a:avLst/>
            </a:prstGeom>
          </p:spPr>
        </p:pic>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Palatino Linotype" panose="02040502050505030304" pitchFamily="18" charset="0"/>
              </a:endParaRPr>
            </a:p>
          </p:txBody>
        </p:sp>
        <p:pic>
          <p:nvPicPr>
            <p:cNvPr id="11" name="Graphic 10">
              <a:extLst>
                <a:ext uri="{FF2B5EF4-FFF2-40B4-BE49-F238E27FC236}">
                  <a16:creationId xmlns:a16="http://schemas.microsoft.com/office/drawing/2014/main" id="{96BE909F-626F-FD4B-927A-E7D4CE504C4D}"/>
                </a:ext>
              </a:extLst>
            </p:cNvPr>
            <p:cNvPicPr>
              <a:picLocks noChangeAspect="1"/>
            </p:cNvPicPr>
            <p:nvPr userDrawn="1"/>
          </p:nvPicPr>
          <p:blipFill rotWithShape="1">
            <a:blip r:embed="rId16" cstate="email">
              <a:extLst>
                <a:ext uri="{28A0092B-C50C-407E-A947-70E740481C1C}">
                  <a14:useLocalDpi xmlns:a14="http://schemas.microsoft.com/office/drawing/2010/main"/>
                </a:ext>
                <a:ext uri="{96DAC541-7B7A-43D3-8B79-37D633B846F1}">
                  <asvg:svgBlip xmlns:asvg="http://schemas.microsoft.com/office/drawing/2016/SVG/main" r:embed="rId17"/>
                </a:ext>
              </a:extLst>
            </a:blip>
            <a:srcRect t="43015"/>
            <a:stretch/>
          </p:blipFill>
          <p:spPr>
            <a:xfrm>
              <a:off x="5657850" y="-1"/>
              <a:ext cx="1463040" cy="833717"/>
            </a:xfrm>
            <a:prstGeom prst="rect">
              <a:avLst/>
            </a:prstGeom>
          </p:spPr>
        </p:pic>
        <p:pic>
          <p:nvPicPr>
            <p:cNvPr id="13" name="Graphic 12">
              <a:extLst>
                <a:ext uri="{FF2B5EF4-FFF2-40B4-BE49-F238E27FC236}">
                  <a16:creationId xmlns:a16="http://schemas.microsoft.com/office/drawing/2014/main" id="{87CE0E31-BF9C-6A4E-84FB-D36455475D09}"/>
                </a:ext>
              </a:extLst>
            </p:cNvPr>
            <p:cNvPicPr>
              <a:picLocks noChangeAspect="1"/>
            </p:cNvPicPr>
            <p:nvPr userDrawn="1"/>
          </p:nvPicPr>
          <p:blipFill rotWithShape="1">
            <a:blip r:embed="rId18" cstate="email">
              <a:extLst>
                <a:ext uri="{28A0092B-C50C-407E-A947-70E740481C1C}">
                  <a14:useLocalDpi xmlns:a14="http://schemas.microsoft.com/office/drawing/2010/main"/>
                </a:ext>
                <a:ext uri="{96DAC541-7B7A-43D3-8B79-37D633B846F1}">
                  <asvg:svgBlip xmlns:asvg="http://schemas.microsoft.com/office/drawing/2016/SVG/main" r:embed="rId19"/>
                </a:ext>
              </a:extLst>
            </a:blip>
            <a:srcRect t="-1" b="-1786"/>
            <a:stretch/>
          </p:blipFill>
          <p:spPr>
            <a:xfrm>
              <a:off x="5674603" y="3037915"/>
              <a:ext cx="1463040" cy="2024903"/>
            </a:xfrm>
            <a:prstGeom prst="rect">
              <a:avLst/>
            </a:prstGeom>
          </p:spPr>
        </p:pic>
        <p:pic>
          <p:nvPicPr>
            <p:cNvPr id="18" name="Graphic 17">
              <a:extLst>
                <a:ext uri="{FF2B5EF4-FFF2-40B4-BE49-F238E27FC236}">
                  <a16:creationId xmlns:a16="http://schemas.microsoft.com/office/drawing/2014/main" id="{A84D1A41-F731-0E48-B81A-C0F49A106805}"/>
                </a:ext>
              </a:extLst>
            </p:cNvPr>
            <p:cNvPicPr>
              <a:picLocks noChangeAspect="1"/>
            </p:cNvPicPr>
            <p:nvPr userDrawn="1"/>
          </p:nvPicPr>
          <p:blipFill>
            <a:blip r:embed="rId20" cstate="email">
              <a:extLst>
                <a:ext uri="{28A0092B-C50C-407E-A947-70E740481C1C}">
                  <a14:useLocalDpi xmlns:a14="http://schemas.microsoft.com/office/drawing/2010/main"/>
                </a:ext>
                <a:ext uri="{96DAC541-7B7A-43D3-8B79-37D633B846F1}">
                  <asvg:svgBlip xmlns:asvg="http://schemas.microsoft.com/office/drawing/2016/SVG/main" r:embed="rId21"/>
                </a:ext>
              </a:extLst>
            </a:blip>
            <a:stretch>
              <a:fillRect/>
            </a:stretch>
          </p:blipFill>
          <p:spPr>
            <a:xfrm rot="5400000">
              <a:off x="3488337" y="1683466"/>
              <a:ext cx="2194560" cy="1382570"/>
            </a:xfrm>
            <a:prstGeom prst="rect">
              <a:avLst/>
            </a:prstGeom>
          </p:spPr>
        </p:pic>
        <p:pic>
          <p:nvPicPr>
            <p:cNvPr id="22" name="Graphic 21">
              <a:extLst>
                <a:ext uri="{FF2B5EF4-FFF2-40B4-BE49-F238E27FC236}">
                  <a16:creationId xmlns:a16="http://schemas.microsoft.com/office/drawing/2014/main" id="{0F8C1358-1F36-9C41-91AD-F8BF27212148}"/>
                </a:ext>
              </a:extLst>
            </p:cNvPr>
            <p:cNvPicPr>
              <a:picLocks noChangeAspect="1"/>
            </p:cNvPicPr>
            <p:nvPr userDrawn="1"/>
          </p:nvPicPr>
          <p:blipFill>
            <a:blip r:embed="rId22" cstate="email">
              <a:extLst>
                <a:ext uri="{28A0092B-C50C-407E-A947-70E740481C1C}">
                  <a14:useLocalDpi xmlns:a14="http://schemas.microsoft.com/office/drawing/2010/main"/>
                </a:ext>
                <a:ext uri="{96DAC541-7B7A-43D3-8B79-37D633B846F1}">
                  <asvg:svgBlip xmlns:asvg="http://schemas.microsoft.com/office/drawing/2016/SVG/main" r:embed="rId23"/>
                </a:ext>
              </a:extLst>
            </a:blip>
            <a:stretch>
              <a:fillRect/>
            </a:stretch>
          </p:blipFill>
          <p:spPr>
            <a:xfrm rot="1800000">
              <a:off x="7406640" y="510844"/>
              <a:ext cx="1645920" cy="1645920"/>
            </a:xfrm>
            <a:prstGeom prst="rect">
              <a:avLst/>
            </a:prstGeom>
          </p:spPr>
        </p:pic>
        <p:pic>
          <p:nvPicPr>
            <p:cNvPr id="26" name="Graphic 25">
              <a:extLst>
                <a:ext uri="{FF2B5EF4-FFF2-40B4-BE49-F238E27FC236}">
                  <a16:creationId xmlns:a16="http://schemas.microsoft.com/office/drawing/2014/main" id="{331F82FB-1304-304B-9258-1B3723E89F0F}"/>
                </a:ext>
              </a:extLst>
            </p:cNvPr>
            <p:cNvPicPr>
              <a:picLocks noChangeAspect="1"/>
            </p:cNvPicPr>
            <p:nvPr userDrawn="1"/>
          </p:nvPicPr>
          <p:blipFill rotWithShape="1">
            <a:blip r:embed="rId24" cstate="email">
              <a:extLst>
                <a:ext uri="{28A0092B-C50C-407E-A947-70E740481C1C}">
                  <a14:useLocalDpi xmlns:a14="http://schemas.microsoft.com/office/drawing/2010/main"/>
                </a:ext>
                <a:ext uri="{96DAC541-7B7A-43D3-8B79-37D633B846F1}">
                  <asvg:svgBlip xmlns:asvg="http://schemas.microsoft.com/office/drawing/2016/SVG/main" r:embed="rId25"/>
                </a:ext>
              </a:extLst>
            </a:blip>
            <a:srcRect t="92371"/>
            <a:stretch/>
          </p:blipFill>
          <p:spPr>
            <a:xfrm>
              <a:off x="7492701" y="0"/>
              <a:ext cx="1463040" cy="139512"/>
            </a:xfrm>
            <a:prstGeom prst="rect">
              <a:avLst/>
            </a:prstGeom>
          </p:spPr>
        </p:pic>
        <p:grpSp>
          <p:nvGrpSpPr>
            <p:cNvPr id="4" name="Group 3">
              <a:extLst>
                <a:ext uri="{FF2B5EF4-FFF2-40B4-BE49-F238E27FC236}">
                  <a16:creationId xmlns:a16="http://schemas.microsoft.com/office/drawing/2014/main" id="{96C39119-C4FC-3947-8A78-A189D52CE249}"/>
                </a:ext>
              </a:extLst>
            </p:cNvPr>
            <p:cNvGrpSpPr/>
            <p:nvPr userDrawn="1"/>
          </p:nvGrpSpPr>
          <p:grpSpPr>
            <a:xfrm>
              <a:off x="190500" y="2075841"/>
              <a:ext cx="1473709" cy="2718803"/>
              <a:chOff x="342900" y="2045970"/>
              <a:chExt cx="1103160" cy="2238704"/>
            </a:xfrm>
          </p:grpSpPr>
          <p:pic>
            <p:nvPicPr>
              <p:cNvPr id="17" name="Graphic 16">
                <a:extLst>
                  <a:ext uri="{FF2B5EF4-FFF2-40B4-BE49-F238E27FC236}">
                    <a16:creationId xmlns:a16="http://schemas.microsoft.com/office/drawing/2014/main" id="{83C807DD-FEFF-FE4D-AA1E-3E71698F6338}"/>
                  </a:ext>
                </a:extLst>
              </p:cNvPr>
              <p:cNvPicPr>
                <a:picLocks noChangeAspect="1"/>
              </p:cNvPicPr>
              <p:nvPr userDrawn="1"/>
            </p:nvPicPr>
            <p:blipFill>
              <a:blip r:embed="rId26" cstate="email">
                <a:extLst>
                  <a:ext uri="{28A0092B-C50C-407E-A947-70E740481C1C}">
                    <a14:useLocalDpi xmlns:a14="http://schemas.microsoft.com/office/drawing/2010/main"/>
                  </a:ext>
                  <a:ext uri="{96DAC541-7B7A-43D3-8B79-37D633B846F1}">
                    <asvg:svgBlip xmlns:asvg="http://schemas.microsoft.com/office/drawing/2016/SVG/main" r:embed="rId27"/>
                  </a:ext>
                </a:extLst>
              </a:blip>
              <a:stretch>
                <a:fillRect/>
              </a:stretch>
            </p:blipFill>
            <p:spPr>
              <a:xfrm>
                <a:off x="342900" y="2045970"/>
                <a:ext cx="1103159" cy="1371600"/>
              </a:xfrm>
              <a:prstGeom prst="rect">
                <a:avLst/>
              </a:prstGeom>
            </p:spPr>
          </p:pic>
          <p:pic>
            <p:nvPicPr>
              <p:cNvPr id="29" name="Graphic 28">
                <a:extLst>
                  <a:ext uri="{FF2B5EF4-FFF2-40B4-BE49-F238E27FC236}">
                    <a16:creationId xmlns:a16="http://schemas.microsoft.com/office/drawing/2014/main" id="{FBC6ED45-63F6-7548-99A9-8E6F7C2F4901}"/>
                  </a:ext>
                </a:extLst>
              </p:cNvPr>
              <p:cNvPicPr>
                <a:picLocks noChangeAspect="1"/>
              </p:cNvPicPr>
              <p:nvPr userDrawn="1"/>
            </p:nvPicPr>
            <p:blipFill>
              <a:blip r:embed="rId26" cstate="email">
                <a:extLst>
                  <a:ext uri="{28A0092B-C50C-407E-A947-70E740481C1C}">
                    <a14:useLocalDpi xmlns:a14="http://schemas.microsoft.com/office/drawing/2010/main"/>
                  </a:ext>
                  <a:ext uri="{96DAC541-7B7A-43D3-8B79-37D633B846F1}">
                    <asvg:svgBlip xmlns:asvg="http://schemas.microsoft.com/office/drawing/2016/SVG/main" r:embed="rId27"/>
                  </a:ext>
                </a:extLst>
              </a:blip>
              <a:stretch>
                <a:fillRect/>
              </a:stretch>
            </p:blipFill>
            <p:spPr>
              <a:xfrm>
                <a:off x="342900" y="2913074"/>
                <a:ext cx="1103160" cy="1371600"/>
              </a:xfrm>
              <a:prstGeom prst="rect">
                <a:avLst/>
              </a:prstGeom>
            </p:spPr>
          </p:pic>
        </p:grpSp>
      </p:gr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37" name="TextBox 36">
            <a:extLst>
              <a:ext uri="{FF2B5EF4-FFF2-40B4-BE49-F238E27FC236}">
                <a16:creationId xmlns:a16="http://schemas.microsoft.com/office/drawing/2014/main" id="{5787C890-07DB-804A-AFB7-B2E80B9FD63C}"/>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434332" lvl="1" indent="0" algn="l">
              <a:buFont typeface="Arial" panose="020B0604020202020204" pitchFamily="34" charset="0"/>
              <a:buNone/>
            </a:pPr>
            <a:endParaRPr lang="en-US" sz="800" b="0" i="0" dirty="0">
              <a:solidFill>
                <a:srgbClr val="808080"/>
              </a:solidFill>
              <a:latin typeface="Palatino Linotype" panose="02040502050505030304" pitchFamily="18" charset="0"/>
            </a:endParaRPr>
          </a:p>
        </p:txBody>
      </p:sp>
      <p:sp>
        <p:nvSpPr>
          <p:cNvPr id="35" name="Text Placeholder 46">
            <a:extLst>
              <a:ext uri="{FF2B5EF4-FFF2-40B4-BE49-F238E27FC236}">
                <a16:creationId xmlns:a16="http://schemas.microsoft.com/office/drawing/2014/main" id="{4251B904-3DD3-3D47-BBD7-1D4AFE49FA83}"/>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Palatino Linotype" panose="02040502050505030304" pitchFamily="18" charset="0"/>
              </a:defRPr>
            </a:lvl1pPr>
          </a:lstStyle>
          <a:p>
            <a:pPr lvl="0"/>
            <a:r>
              <a:rPr lang="en-US" dirty="0"/>
              <a:t>Type here to enter the presentation section name.</a:t>
            </a:r>
          </a:p>
        </p:txBody>
      </p:sp>
      <p:sp>
        <p:nvSpPr>
          <p:cNvPr id="36" name="Footer Placeholder 4">
            <a:extLst>
              <a:ext uri="{FF2B5EF4-FFF2-40B4-BE49-F238E27FC236}">
                <a16:creationId xmlns:a16="http://schemas.microsoft.com/office/drawing/2014/main" id="{E000646E-66C1-D94F-AE64-70359E5E2329}"/>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Palatino Linotype" panose="02040502050505030304" pitchFamily="18" charset="0"/>
              </a:defRPr>
            </a:lvl1pPr>
          </a:lstStyle>
          <a:p>
            <a:r>
              <a:rPr lang="en-US"/>
              <a:t>©2022 Girl Scouts of the USA. All Rights Reserved.  Not for public distribution.</a:t>
            </a:r>
            <a:endParaRPr lang="en-US" dirty="0"/>
          </a:p>
        </p:txBody>
      </p:sp>
    </p:spTree>
    <p:extLst>
      <p:ext uri="{BB962C8B-B14F-4D97-AF65-F5344CB8AC3E}">
        <p14:creationId xmlns:p14="http://schemas.microsoft.com/office/powerpoint/2010/main" val="2033846012"/>
      </p:ext>
    </p:extLst>
  </p:cSld>
  <p:clrMapOvr>
    <a:masterClrMapping/>
  </p:clrMapOvr>
  <p:transition>
    <p:fade/>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1_Blank Slide | Faded Mosaic">
    <p:bg>
      <p:bgPr>
        <a:solidFill>
          <a:schemeClr val="bg1"/>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E84FE284-CC7D-1F49-83AD-895470CCD80A}"/>
              </a:ext>
            </a:extLst>
          </p:cNvPr>
          <p:cNvGrpSpPr/>
          <p:nvPr userDrawn="1"/>
        </p:nvGrpSpPr>
        <p:grpSpPr>
          <a:xfrm>
            <a:off x="0" y="4956265"/>
            <a:ext cx="9144000" cy="191143"/>
            <a:chOff x="0" y="4956265"/>
            <a:chExt cx="9144000" cy="191143"/>
          </a:xfrm>
        </p:grpSpPr>
        <p:sp>
          <p:nvSpPr>
            <p:cNvPr id="40" name="Rectangle 39">
              <a:extLst>
                <a:ext uri="{FF2B5EF4-FFF2-40B4-BE49-F238E27FC236}">
                  <a16:creationId xmlns:a16="http://schemas.microsoft.com/office/drawing/2014/main" id="{095AB2F3-0482-8C43-80CB-F8D7A06571B7}"/>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41" name="Rectangle 40">
              <a:extLst>
                <a:ext uri="{FF2B5EF4-FFF2-40B4-BE49-F238E27FC236}">
                  <a16:creationId xmlns:a16="http://schemas.microsoft.com/office/drawing/2014/main" id="{6B0638D2-D372-2D47-A8BD-45621101F459}"/>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42" name="Rectangle 41">
              <a:extLst>
                <a:ext uri="{FF2B5EF4-FFF2-40B4-BE49-F238E27FC236}">
                  <a16:creationId xmlns:a16="http://schemas.microsoft.com/office/drawing/2014/main" id="{D9E25226-C82C-974A-BC69-E688F97B47B4}"/>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43" name="Rectangle 42">
              <a:extLst>
                <a:ext uri="{FF2B5EF4-FFF2-40B4-BE49-F238E27FC236}">
                  <a16:creationId xmlns:a16="http://schemas.microsoft.com/office/drawing/2014/main" id="{3223FB71-7C3A-0F40-87E5-EF038366929D}"/>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44" name="Rectangle 43">
              <a:extLst>
                <a:ext uri="{FF2B5EF4-FFF2-40B4-BE49-F238E27FC236}">
                  <a16:creationId xmlns:a16="http://schemas.microsoft.com/office/drawing/2014/main" id="{3C2F76B9-CB26-474C-A886-0CFC76EDD0AD}"/>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pic>
          <p:nvPicPr>
            <p:cNvPr id="46" name="Graphic 45">
              <a:extLst>
                <a:ext uri="{FF2B5EF4-FFF2-40B4-BE49-F238E27FC236}">
                  <a16:creationId xmlns:a16="http://schemas.microsoft.com/office/drawing/2014/main" id="{9C9C6CA1-9465-3747-B895-E3FD022C0D88}"/>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50" name="Graphic 49">
              <a:extLst>
                <a:ext uri="{FF2B5EF4-FFF2-40B4-BE49-F238E27FC236}">
                  <a16:creationId xmlns:a16="http://schemas.microsoft.com/office/drawing/2014/main" id="{AEDE4383-6269-354A-BEDE-D5AFA42A583F}"/>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51" name="Graphic 50">
              <a:extLst>
                <a:ext uri="{FF2B5EF4-FFF2-40B4-BE49-F238E27FC236}">
                  <a16:creationId xmlns:a16="http://schemas.microsoft.com/office/drawing/2014/main" id="{FF4F0C2B-C185-D647-A13A-676F6F095AF2}"/>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12" name="TextBox 11">
            <a:extLst>
              <a:ext uri="{FF2B5EF4-FFF2-40B4-BE49-F238E27FC236}">
                <a16:creationId xmlns:a16="http://schemas.microsoft.com/office/drawing/2014/main" id="{28367C75-B0FA-E14E-8B96-6A72197004ED}"/>
              </a:ext>
            </a:extLst>
          </p:cNvPr>
          <p:cNvSpPr txBox="1"/>
          <p:nvPr userDrawn="1"/>
        </p:nvSpPr>
        <p:spPr>
          <a:xfrm>
            <a:off x="131939" y="-853441"/>
            <a:ext cx="8801100" cy="85344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Slide Type:</a:t>
            </a:r>
          </a:p>
          <a:p>
            <a:pPr algn="ctr"/>
            <a:r>
              <a:rPr lang="en-US" sz="1600" b="0" i="0" dirty="0">
                <a:solidFill>
                  <a:srgbClr val="808080"/>
                </a:solidFill>
                <a:latin typeface="Palatino Linotype" panose="02040502050505030304" pitchFamily="18" charset="0"/>
              </a:rPr>
              <a:t>Blank Slide (Faded Mosaic Background)</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37" name="TextBox 36">
            <a:extLst>
              <a:ext uri="{FF2B5EF4-FFF2-40B4-BE49-F238E27FC236}">
                <a16:creationId xmlns:a16="http://schemas.microsoft.com/office/drawing/2014/main" id="{5787C890-07DB-804A-AFB7-B2E80B9FD63C}"/>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434332" lvl="1" indent="0" algn="l">
              <a:buFont typeface="Arial" panose="020B0604020202020204" pitchFamily="34" charset="0"/>
              <a:buNone/>
            </a:pPr>
            <a:endParaRPr lang="en-US" sz="800" b="0" i="0" dirty="0">
              <a:solidFill>
                <a:srgbClr val="808080"/>
              </a:solidFill>
              <a:latin typeface="Palatino Linotype" panose="02040502050505030304" pitchFamily="18" charset="0"/>
            </a:endParaRPr>
          </a:p>
        </p:txBody>
      </p:sp>
      <p:sp>
        <p:nvSpPr>
          <p:cNvPr id="35" name="Text Placeholder 46">
            <a:extLst>
              <a:ext uri="{FF2B5EF4-FFF2-40B4-BE49-F238E27FC236}">
                <a16:creationId xmlns:a16="http://schemas.microsoft.com/office/drawing/2014/main" id="{4251B904-3DD3-3D47-BBD7-1D4AFE49FA83}"/>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Palatino Linotype" panose="02040502050505030304" pitchFamily="18" charset="0"/>
              </a:defRPr>
            </a:lvl1pPr>
          </a:lstStyle>
          <a:p>
            <a:pPr lvl="0"/>
            <a:r>
              <a:rPr lang="en-US" dirty="0"/>
              <a:t>Type here to enter the presentation section name.</a:t>
            </a:r>
          </a:p>
        </p:txBody>
      </p:sp>
      <p:sp>
        <p:nvSpPr>
          <p:cNvPr id="36" name="Footer Placeholder 4">
            <a:extLst>
              <a:ext uri="{FF2B5EF4-FFF2-40B4-BE49-F238E27FC236}">
                <a16:creationId xmlns:a16="http://schemas.microsoft.com/office/drawing/2014/main" id="{E000646E-66C1-D94F-AE64-70359E5E2329}"/>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Palatino Linotype" panose="02040502050505030304" pitchFamily="18" charset="0"/>
              </a:defRPr>
            </a:lvl1pPr>
          </a:lstStyle>
          <a:p>
            <a:r>
              <a:rPr lang="en-US"/>
              <a:t>©2022 Girl Scouts of the USA. All Rights Reserved.  Not for public distribution.</a:t>
            </a:r>
            <a:endParaRPr lang="en-US" dirty="0"/>
          </a:p>
        </p:txBody>
      </p:sp>
    </p:spTree>
    <p:extLst>
      <p:ext uri="{BB962C8B-B14F-4D97-AF65-F5344CB8AC3E}">
        <p14:creationId xmlns:p14="http://schemas.microsoft.com/office/powerpoint/2010/main" val="1789605589"/>
      </p:ext>
    </p:extLst>
  </p:cSld>
  <p:clrMapOvr>
    <a:masterClrMapping/>
  </p:clrMapOvr>
  <p:transition>
    <p:fade/>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Blank Slide | Girl Scout Green">
    <p:bg>
      <p:bgPr>
        <a:solidFill>
          <a:schemeClr val="accent2"/>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Palatino Linotype" panose="02040502050505030304" pitchFamily="18" charset="0"/>
              </a:defRPr>
            </a:lvl1pPr>
          </a:lstStyle>
          <a:p>
            <a:r>
              <a:rPr lang="en-US"/>
              <a:t>©2022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Palatino Linotype" panose="02040502050505030304" pitchFamily="18" charset="0"/>
            </a:endParaRPr>
          </a:p>
        </p:txBody>
      </p:sp>
      <p:sp>
        <p:nvSpPr>
          <p:cNvPr id="12" name="TextBox 11">
            <a:extLst>
              <a:ext uri="{FF2B5EF4-FFF2-40B4-BE49-F238E27FC236}">
                <a16:creationId xmlns:a16="http://schemas.microsoft.com/office/drawing/2014/main" id="{28367C75-B0FA-E14E-8B96-6A72197004ED}"/>
              </a:ext>
            </a:extLst>
          </p:cNvPr>
          <p:cNvSpPr txBox="1"/>
          <p:nvPr userDrawn="1"/>
        </p:nvSpPr>
        <p:spPr>
          <a:xfrm>
            <a:off x="131939" y="-853441"/>
            <a:ext cx="8801100" cy="85344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Slide Type:</a:t>
            </a:r>
          </a:p>
          <a:p>
            <a:pPr algn="ctr"/>
            <a:r>
              <a:rPr lang="en-US" sz="1600" b="0" i="0" dirty="0">
                <a:solidFill>
                  <a:srgbClr val="808080"/>
                </a:solidFill>
                <a:latin typeface="Palatino Linotype" panose="02040502050505030304" pitchFamily="18" charset="0"/>
              </a:rPr>
              <a:t>Blank Slide (Girl Scout Green)</a:t>
            </a:r>
          </a:p>
        </p:txBody>
      </p:sp>
      <p:sp>
        <p:nvSpPr>
          <p:cNvPr id="9" name="Text Placeholder 46">
            <a:extLst>
              <a:ext uri="{FF2B5EF4-FFF2-40B4-BE49-F238E27FC236}">
                <a16:creationId xmlns:a16="http://schemas.microsoft.com/office/drawing/2014/main" id="{2FECDA4E-ED8D-3841-8294-8023874554C3}"/>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Palatino Linotype" panose="02040502050505030304" pitchFamily="18" charset="0"/>
              </a:defRPr>
            </a:lvl1pPr>
          </a:lstStyle>
          <a:p>
            <a:pPr lvl="0"/>
            <a:r>
              <a:rPr lang="en-US" dirty="0"/>
              <a:t>Type here to enter the presentation section name.</a:t>
            </a:r>
          </a:p>
        </p:txBody>
      </p:sp>
      <p:sp>
        <p:nvSpPr>
          <p:cNvPr id="13" name="TextBox 12">
            <a:extLst>
              <a:ext uri="{FF2B5EF4-FFF2-40B4-BE49-F238E27FC236}">
                <a16:creationId xmlns:a16="http://schemas.microsoft.com/office/drawing/2014/main" id="{044A07E0-D92F-8040-9AFA-DEC2FCF49F89}"/>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434332" lvl="1" indent="0" algn="l">
              <a:buFont typeface="Arial" panose="020B0604020202020204" pitchFamily="34" charset="0"/>
              <a:buNone/>
            </a:pPr>
            <a:endParaRPr lang="en-US" sz="800" b="0" i="0" dirty="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881462602"/>
      </p:ext>
    </p:extLst>
  </p:cSld>
  <p:clrMapOvr>
    <a:masterClrMapping/>
  </p:clrMapOvr>
  <p:transition>
    <p:fade/>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Full Bleed Background - No Text">
    <p:bg>
      <p:bgPr>
        <a:solidFill>
          <a:schemeClr val="tx2"/>
        </a:solid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C2B2DCF6-94A0-BD4C-B180-A9975356D591}"/>
              </a:ext>
            </a:extLst>
          </p:cNvPr>
          <p:cNvSpPr>
            <a:spLocks noGrp="1"/>
          </p:cNvSpPr>
          <p:nvPr>
            <p:ph type="pic" sz="quarter" idx="10" hasCustomPrompt="1"/>
          </p:nvPr>
        </p:nvSpPr>
        <p:spPr>
          <a:xfrm>
            <a:off x="0" y="0"/>
            <a:ext cx="9144000" cy="4961614"/>
          </a:xfrm>
        </p:spPr>
        <p:txBody>
          <a:bodyPr anchor="ctr"/>
          <a:lstStyle>
            <a:lvl1pPr marL="0" indent="0" algn="ctr">
              <a:buNone/>
              <a:defRPr>
                <a:solidFill>
                  <a:schemeClr val="tx1"/>
                </a:solidFill>
              </a:defRPr>
            </a:lvl1pPr>
          </a:lstStyle>
          <a:p>
            <a:r>
              <a:rPr lang="en-US" dirty="0"/>
              <a:t>Click icon to add image</a:t>
            </a:r>
          </a:p>
        </p:txBody>
      </p:sp>
      <p:grpSp>
        <p:nvGrpSpPr>
          <p:cNvPr id="11" name="Group 10">
            <a:extLst>
              <a:ext uri="{FF2B5EF4-FFF2-40B4-BE49-F238E27FC236}">
                <a16:creationId xmlns:a16="http://schemas.microsoft.com/office/drawing/2014/main" id="{D51BCFCE-BB6A-7943-ABDA-7961ADEBF4EB}"/>
              </a:ext>
            </a:extLst>
          </p:cNvPr>
          <p:cNvGrpSpPr/>
          <p:nvPr userDrawn="1"/>
        </p:nvGrpSpPr>
        <p:grpSpPr>
          <a:xfrm>
            <a:off x="0" y="4956265"/>
            <a:ext cx="9144000" cy="191143"/>
            <a:chOff x="0" y="4956265"/>
            <a:chExt cx="9144000" cy="191143"/>
          </a:xfrm>
        </p:grpSpPr>
        <p:sp>
          <p:nvSpPr>
            <p:cNvPr id="12" name="Rectangle 11">
              <a:extLst>
                <a:ext uri="{FF2B5EF4-FFF2-40B4-BE49-F238E27FC236}">
                  <a16:creationId xmlns:a16="http://schemas.microsoft.com/office/drawing/2014/main" id="{E6BF83E7-0C40-A147-9C15-A725BA6AFCEE}"/>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13" name="Rectangle 12">
              <a:extLst>
                <a:ext uri="{FF2B5EF4-FFF2-40B4-BE49-F238E27FC236}">
                  <a16:creationId xmlns:a16="http://schemas.microsoft.com/office/drawing/2014/main" id="{0E1DC8FC-B35E-6F4C-8442-07EFDE380BA3}"/>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14" name="Rectangle 13">
              <a:extLst>
                <a:ext uri="{FF2B5EF4-FFF2-40B4-BE49-F238E27FC236}">
                  <a16:creationId xmlns:a16="http://schemas.microsoft.com/office/drawing/2014/main" id="{F665445E-1A5A-9C44-B5C0-3B09BD21A5FD}"/>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15" name="Rectangle 14">
              <a:extLst>
                <a:ext uri="{FF2B5EF4-FFF2-40B4-BE49-F238E27FC236}">
                  <a16:creationId xmlns:a16="http://schemas.microsoft.com/office/drawing/2014/main" id="{78A57BB7-F02C-D240-A722-60A42E756FB6}"/>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16" name="Rectangle 15">
              <a:extLst>
                <a:ext uri="{FF2B5EF4-FFF2-40B4-BE49-F238E27FC236}">
                  <a16:creationId xmlns:a16="http://schemas.microsoft.com/office/drawing/2014/main" id="{650CDA56-AA0E-0B4F-9B2B-E90AD8AC929B}"/>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pic>
          <p:nvPicPr>
            <p:cNvPr id="17" name="Graphic 16">
              <a:extLst>
                <a:ext uri="{FF2B5EF4-FFF2-40B4-BE49-F238E27FC236}">
                  <a16:creationId xmlns:a16="http://schemas.microsoft.com/office/drawing/2014/main" id="{05DF621C-6817-F147-8359-1CDDD9E90BA3}"/>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18" name="Graphic 17">
              <a:extLst>
                <a:ext uri="{FF2B5EF4-FFF2-40B4-BE49-F238E27FC236}">
                  <a16:creationId xmlns:a16="http://schemas.microsoft.com/office/drawing/2014/main" id="{732BA06F-81F7-8D49-BF09-FE728D2C5D0B}"/>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19" name="Graphic 18">
              <a:extLst>
                <a:ext uri="{FF2B5EF4-FFF2-40B4-BE49-F238E27FC236}">
                  <a16:creationId xmlns:a16="http://schemas.microsoft.com/office/drawing/2014/main" id="{5770B60B-A566-6748-9EA0-87FDA8E6C76D}"/>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37" name="TextBox 36">
            <a:extLst>
              <a:ext uri="{FF2B5EF4-FFF2-40B4-BE49-F238E27FC236}">
                <a16:creationId xmlns:a16="http://schemas.microsoft.com/office/drawing/2014/main" id="{3912D466-75DF-5045-8027-60B5404FC8B5}"/>
              </a:ext>
            </a:extLst>
          </p:cNvPr>
          <p:cNvSpPr txBox="1"/>
          <p:nvPr userDrawn="1"/>
        </p:nvSpPr>
        <p:spPr>
          <a:xfrm>
            <a:off x="131939" y="-853441"/>
            <a:ext cx="8801100" cy="85344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Slide Type:</a:t>
            </a:r>
          </a:p>
          <a:p>
            <a:pPr algn="ctr"/>
            <a:r>
              <a:rPr lang="en-US" sz="1600" b="0" i="0" dirty="0">
                <a:solidFill>
                  <a:srgbClr val="808080"/>
                </a:solidFill>
                <a:latin typeface="Palatino Linotype" panose="02040502050505030304" pitchFamily="18" charset="0"/>
              </a:rPr>
              <a:t>Full Bleed Background Image – No Text</a:t>
            </a:r>
          </a:p>
        </p:txBody>
      </p:sp>
      <p:sp>
        <p:nvSpPr>
          <p:cNvPr id="10" name="TextBox 9">
            <a:extLst>
              <a:ext uri="{FF2B5EF4-FFF2-40B4-BE49-F238E27FC236}">
                <a16:creationId xmlns:a16="http://schemas.microsoft.com/office/drawing/2014/main" id="{0DFCB572-6CF0-7248-8DA7-980A1E1637D1}"/>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Slide Elements:</a:t>
            </a:r>
          </a:p>
          <a:p>
            <a:pPr algn="l"/>
            <a:r>
              <a:rPr lang="en-US" sz="800" b="0" i="0" dirty="0">
                <a:solidFill>
                  <a:srgbClr val="808080"/>
                </a:solidFill>
                <a:latin typeface="Palatino Linotype" panose="02040502050505030304" pitchFamily="18" charset="0"/>
              </a:rPr>
              <a:t>Background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Full “bleed” image</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Click icon in the middle of holder to add image or drag-and-drop an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Palatino Linotype" panose="02040502050505030304" pitchFamily="18" charset="0"/>
            </a:endParaRPr>
          </a:p>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0000"/>
                </a:solidFill>
                <a:effectLst/>
                <a:uLnTx/>
                <a:uFillTx/>
                <a:latin typeface="Palatino Linotype" panose="02040502050505030304" pitchFamily="18" charset="0"/>
                <a:ea typeface="+mn-ea"/>
                <a:cs typeface="+mn-cs"/>
              </a:rPr>
              <a:t>*** IMPORTANT: Make sure the arrangement of the  “Background Image Holder” is behind all of the text elements on the slide. (Slide Section Name, Slide Number, and Legal copy) ***</a:t>
            </a:r>
            <a:endParaRPr lang="en-US" sz="800" b="0" i="0" dirty="0">
              <a:solidFill>
                <a:srgbClr val="FF0000"/>
              </a:solidFill>
              <a:latin typeface="Palatino Linotype" panose="02040502050505030304" pitchFamily="18" charset="0"/>
            </a:endParaRP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Section Name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Color: Change the text color to either black or white so the  slide section name is visible over the image in the upper left corner.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Bottom</a:t>
            </a:r>
          </a:p>
        </p:txBody>
      </p:sp>
      <p:sp>
        <p:nvSpPr>
          <p:cNvPr id="7" name="Text Placeholder 46">
            <a:extLst>
              <a:ext uri="{FF2B5EF4-FFF2-40B4-BE49-F238E27FC236}">
                <a16:creationId xmlns:a16="http://schemas.microsoft.com/office/drawing/2014/main" id="{74D54A67-ADE7-4848-B4B1-EF9D93A86D25}"/>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Palatino Linotype" panose="02040502050505030304" pitchFamily="18" charset="0"/>
              </a:defRPr>
            </a:lvl1pPr>
          </a:lstStyle>
          <a:p>
            <a:pPr lvl="0"/>
            <a:r>
              <a:rPr lang="en-US" dirty="0"/>
              <a:t>Type here to enter the presentation section name.</a:t>
            </a:r>
          </a:p>
        </p:txBody>
      </p:sp>
      <p:sp>
        <p:nvSpPr>
          <p:cNvPr id="8" name="Slide Number Placeholder 6">
            <a:extLst>
              <a:ext uri="{FF2B5EF4-FFF2-40B4-BE49-F238E27FC236}">
                <a16:creationId xmlns:a16="http://schemas.microsoft.com/office/drawing/2014/main" id="{D80744D2-3C7A-B74C-B2A7-D26DCB358FC9}"/>
              </a:ext>
            </a:extLst>
          </p:cNvPr>
          <p:cNvSpPr>
            <a:spLocks noGrp="1"/>
          </p:cNvSpPr>
          <p:nvPr>
            <p:ph type="sldNum" sz="quarter" idx="12"/>
          </p:nvPr>
        </p:nvSpPr>
        <p:spPr>
          <a:xfrm>
            <a:off x="8485459" y="4972051"/>
            <a:ext cx="550592" cy="182739"/>
          </a:xfrm>
        </p:spPr>
        <p:txBody>
          <a:bodyPr/>
          <a:lstStyle>
            <a:lvl1pPr>
              <a:defRPr>
                <a:solidFill>
                  <a:schemeClr val="tx1"/>
                </a:solidFill>
              </a:defRPr>
            </a:lvl1pPr>
          </a:lstStyle>
          <a:p>
            <a:fld id="{7691CCDB-B024-8747-B233-CAD1CBC7A901}" type="slidenum">
              <a:rPr lang="en-US" smtClean="0"/>
              <a:pPr/>
              <a:t>‹#›</a:t>
            </a:fld>
            <a:endParaRPr lang="en-US"/>
          </a:p>
        </p:txBody>
      </p:sp>
      <p:sp>
        <p:nvSpPr>
          <p:cNvPr id="20" name="Footer Placeholder 4">
            <a:extLst>
              <a:ext uri="{FF2B5EF4-FFF2-40B4-BE49-F238E27FC236}">
                <a16:creationId xmlns:a16="http://schemas.microsoft.com/office/drawing/2014/main" id="{B2417497-8043-3146-8BCD-455C38DD39B8}"/>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Palatino Linotype" panose="02040502050505030304" pitchFamily="18" charset="0"/>
              </a:defRPr>
            </a:lvl1pPr>
          </a:lstStyle>
          <a:p>
            <a:r>
              <a:rPr lang="en-US"/>
              <a:t>©2022 Girl Scouts of the USA. All Rights Reserved.  Not for public distribution.</a:t>
            </a:r>
            <a:endParaRPr lang="en-US" dirty="0"/>
          </a:p>
        </p:txBody>
      </p:sp>
    </p:spTree>
    <p:extLst>
      <p:ext uri="{BB962C8B-B14F-4D97-AF65-F5344CB8AC3E}">
        <p14:creationId xmlns:p14="http://schemas.microsoft.com/office/powerpoint/2010/main" val="1848470182"/>
      </p:ext>
    </p:extLst>
  </p:cSld>
  <p:clrMapOvr>
    <a:masterClrMapping/>
  </p:clrMapOvr>
  <p:transition>
    <p:fade/>
  </p:transition>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8_Cover - Light Photo - Full Bleed">
    <p:bg>
      <p:bgPr>
        <a:solidFill>
          <a:schemeClr val="accent1"/>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18D400E3-F6F2-A34E-B550-7BA146321C11}"/>
              </a:ext>
            </a:extLst>
          </p:cNvPr>
          <p:cNvPicPr>
            <a:picLocks noChangeAspect="1"/>
          </p:cNvPicPr>
          <p:nvPr userDrawn="1"/>
        </p:nvPicPr>
        <p:blipFill rotWithShape="1">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t="14769" b="13495"/>
          <a:stretch/>
        </p:blipFill>
        <p:spPr>
          <a:xfrm>
            <a:off x="190500" y="1945758"/>
            <a:ext cx="4218590" cy="3026292"/>
          </a:xfrm>
          <a:prstGeom prst="rect">
            <a:avLst/>
          </a:prstGeom>
        </p:spPr>
      </p:pic>
      <p:sp>
        <p:nvSpPr>
          <p:cNvPr id="14" name="Rectangle 13">
            <a:extLst>
              <a:ext uri="{FF2B5EF4-FFF2-40B4-BE49-F238E27FC236}">
                <a16:creationId xmlns:a16="http://schemas.microsoft.com/office/drawing/2014/main" id="{B0528901-C157-AF46-A693-27C8080A27E6}"/>
              </a:ext>
            </a:extLst>
          </p:cNvPr>
          <p:cNvSpPr/>
          <p:nvPr userDrawn="1"/>
        </p:nvSpPr>
        <p:spPr>
          <a:xfrm>
            <a:off x="457200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15" name="Rectangle 14">
            <a:extLst>
              <a:ext uri="{FF2B5EF4-FFF2-40B4-BE49-F238E27FC236}">
                <a16:creationId xmlns:a16="http://schemas.microsoft.com/office/drawing/2014/main" id="{61A8046B-DFC8-2145-94FA-4A86A74443C3}"/>
              </a:ext>
            </a:extLst>
          </p:cNvPr>
          <p:cNvSpPr/>
          <p:nvPr userDrawn="1"/>
        </p:nvSpPr>
        <p:spPr>
          <a:xfrm>
            <a:off x="0" y="0"/>
            <a:ext cx="4572000" cy="1828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38" name="Footer Placeholder 37">
            <a:extLst>
              <a:ext uri="{FF2B5EF4-FFF2-40B4-BE49-F238E27FC236}">
                <a16:creationId xmlns:a16="http://schemas.microsoft.com/office/drawing/2014/main" id="{113593E4-629E-9A43-93AB-AC8CB1C1DBFD}"/>
              </a:ext>
            </a:extLst>
          </p:cNvPr>
          <p:cNvSpPr>
            <a:spLocks noGrp="1"/>
          </p:cNvSpPr>
          <p:nvPr>
            <p:ph type="ftr" sz="quarter" idx="11"/>
          </p:nvPr>
        </p:nvSpPr>
        <p:spPr/>
        <p:txBody>
          <a:bodyPr/>
          <a:lstStyle>
            <a:lvl1pPr>
              <a:defRPr b="0" i="0">
                <a:solidFill>
                  <a:schemeClr val="tx1"/>
                </a:solidFill>
                <a:latin typeface="Palatino Linotype" panose="02040502050505030304" pitchFamily="18" charset="0"/>
              </a:defRPr>
            </a:lvl1pPr>
          </a:lstStyle>
          <a:p>
            <a:r>
              <a:rPr lang="en-US"/>
              <a:t>©2022 Girl Scouts of the USA. All Rights Reserved.  Not for public distribution.</a:t>
            </a:r>
            <a:endParaRPr lang="en-US" dirty="0"/>
          </a:p>
        </p:txBody>
      </p:sp>
      <p:sp>
        <p:nvSpPr>
          <p:cNvPr id="4" name="Rounded Rectangle 3">
            <a:extLst>
              <a:ext uri="{FF2B5EF4-FFF2-40B4-BE49-F238E27FC236}">
                <a16:creationId xmlns:a16="http://schemas.microsoft.com/office/drawing/2014/main" id="{DD9FDBE9-E973-F943-BD3F-ECEEBC521C6A}"/>
              </a:ext>
            </a:extLst>
          </p:cNvPr>
          <p:cNvSpPr/>
          <p:nvPr userDrawn="1"/>
        </p:nvSpPr>
        <p:spPr>
          <a:xfrm>
            <a:off x="190500" y="171450"/>
            <a:ext cx="4229100" cy="1467779"/>
          </a:xfrm>
          <a:prstGeom prst="roundRect">
            <a:avLst>
              <a:gd name="adj" fmla="val 603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Palatino Linotype" panose="02040502050505030304" pitchFamily="18" charset="0"/>
            </a:endParaRPr>
          </a:p>
        </p:txBody>
      </p:sp>
      <p:sp>
        <p:nvSpPr>
          <p:cNvPr id="20" name="Title 11">
            <a:extLst>
              <a:ext uri="{FF2B5EF4-FFF2-40B4-BE49-F238E27FC236}">
                <a16:creationId xmlns:a16="http://schemas.microsoft.com/office/drawing/2014/main" id="{D6F6795D-858E-D241-920D-F697B9E1CD87}"/>
              </a:ext>
            </a:extLst>
          </p:cNvPr>
          <p:cNvSpPr>
            <a:spLocks noGrp="1"/>
          </p:cNvSpPr>
          <p:nvPr>
            <p:ph type="title" hasCustomPrompt="1"/>
          </p:nvPr>
        </p:nvSpPr>
        <p:spPr>
          <a:xfrm>
            <a:off x="180326" y="2254597"/>
            <a:ext cx="4229100" cy="1138793"/>
          </a:xfrm>
        </p:spPr>
        <p:txBody>
          <a:bodyPr anchor="b"/>
          <a:lstStyle>
            <a:lvl1pPr algn="ctr">
              <a:lnSpc>
                <a:spcPct val="100000"/>
              </a:lnSpc>
              <a:defRPr sz="2400" b="0" i="0">
                <a:solidFill>
                  <a:schemeClr val="tx1"/>
                </a:solidFill>
                <a:latin typeface="Palatino Linotype" panose="02040502050505030304" pitchFamily="18" charset="0"/>
              </a:defRPr>
            </a:lvl1pPr>
          </a:lstStyle>
          <a:p>
            <a:r>
              <a:rPr lang="en-US" dirty="0"/>
              <a:t>Type Here to Enter a</a:t>
            </a:r>
            <a:br>
              <a:rPr lang="en-US" dirty="0"/>
            </a:br>
            <a:r>
              <a:rPr lang="en-US" dirty="0"/>
              <a:t>Multi-line Presentation Title</a:t>
            </a:r>
          </a:p>
        </p:txBody>
      </p:sp>
      <p:sp>
        <p:nvSpPr>
          <p:cNvPr id="21" name="Text Placeholder 46">
            <a:extLst>
              <a:ext uri="{FF2B5EF4-FFF2-40B4-BE49-F238E27FC236}">
                <a16:creationId xmlns:a16="http://schemas.microsoft.com/office/drawing/2014/main" id="{DB5573B8-5548-6E43-A2D2-1EB3567E4164}"/>
              </a:ext>
            </a:extLst>
          </p:cNvPr>
          <p:cNvSpPr>
            <a:spLocks noGrp="1"/>
          </p:cNvSpPr>
          <p:nvPr>
            <p:ph type="body" sz="quarter" idx="15" hasCustomPrompt="1"/>
          </p:nvPr>
        </p:nvSpPr>
        <p:spPr>
          <a:xfrm>
            <a:off x="171646" y="3434367"/>
            <a:ext cx="4229100" cy="806147"/>
          </a:xfrm>
        </p:spPr>
        <p:txBody>
          <a:bodyPr lIns="182880" rIns="182880" anchor="ctr">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baseline="0">
                <a:solidFill>
                  <a:schemeClr val="tx1"/>
                </a:solidFill>
                <a:latin typeface="Palatino Linotype" panose="02040502050505030304" pitchFamily="18" charset="0"/>
              </a:defRPr>
            </a:lvl1pPr>
          </a:lstStyle>
          <a:p>
            <a:pPr lvl="0"/>
            <a:r>
              <a:rPr lang="en-US" dirty="0"/>
              <a:t>Type here to enter a multi-line cover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3" name="Picture Placeholder 9">
            <a:extLst>
              <a:ext uri="{FF2B5EF4-FFF2-40B4-BE49-F238E27FC236}">
                <a16:creationId xmlns:a16="http://schemas.microsoft.com/office/drawing/2014/main" id="{6653820D-0BB0-DE46-9ADD-29A9845686B2}"/>
              </a:ext>
            </a:extLst>
          </p:cNvPr>
          <p:cNvSpPr>
            <a:spLocks noGrp="1"/>
          </p:cNvSpPr>
          <p:nvPr>
            <p:ph type="pic" sz="quarter" idx="21" hasCustomPrompt="1"/>
          </p:nvPr>
        </p:nvSpPr>
        <p:spPr>
          <a:xfrm>
            <a:off x="4770039" y="194893"/>
            <a:ext cx="4175921" cy="4767985"/>
          </a:xfrm>
          <a:custGeom>
            <a:avLst/>
            <a:gdLst>
              <a:gd name="connsiteX0" fmla="*/ 2087706 w 4175921"/>
              <a:gd name="connsiteY0" fmla="*/ 0 h 4767985"/>
              <a:gd name="connsiteX1" fmla="*/ 4175921 w 4175921"/>
              <a:gd name="connsiteY1" fmla="*/ 2084337 h 4767985"/>
              <a:gd name="connsiteX2" fmla="*/ 4175412 w 4175921"/>
              <a:gd name="connsiteY2" fmla="*/ 2084337 h 4767985"/>
              <a:gd name="connsiteX3" fmla="*/ 4175412 w 4175921"/>
              <a:gd name="connsiteY3" fmla="*/ 4641600 h 4767985"/>
              <a:gd name="connsiteX4" fmla="*/ 4049038 w 4175921"/>
              <a:gd name="connsiteY4" fmla="*/ 4767985 h 4767985"/>
              <a:gd name="connsiteX5" fmla="*/ 126883 w 4175921"/>
              <a:gd name="connsiteY5" fmla="*/ 4767985 h 4767985"/>
              <a:gd name="connsiteX6" fmla="*/ 510 w 4175921"/>
              <a:gd name="connsiteY6" fmla="*/ 4641600 h 4767985"/>
              <a:gd name="connsiteX7" fmla="*/ 0 w 4175921"/>
              <a:gd name="connsiteY7" fmla="*/ 2084337 h 4767985"/>
              <a:gd name="connsiteX8" fmla="*/ 2087706 w 4175921"/>
              <a:gd name="connsiteY8" fmla="*/ 0 h 4767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5921" h="4767985">
                <a:moveTo>
                  <a:pt x="2087706" y="0"/>
                </a:moveTo>
                <a:cubicBezTo>
                  <a:pt x="3240862" y="0"/>
                  <a:pt x="4175921" y="933110"/>
                  <a:pt x="4175921" y="2084337"/>
                </a:cubicBezTo>
                <a:lnTo>
                  <a:pt x="4175412" y="2084337"/>
                </a:lnTo>
                <a:lnTo>
                  <a:pt x="4175412" y="4641600"/>
                </a:lnTo>
                <a:cubicBezTo>
                  <a:pt x="4175412" y="4711417"/>
                  <a:pt x="4118850" y="4767985"/>
                  <a:pt x="4049038" y="4767985"/>
                </a:cubicBezTo>
                <a:lnTo>
                  <a:pt x="126883" y="4767985"/>
                </a:lnTo>
                <a:cubicBezTo>
                  <a:pt x="57072" y="4767985"/>
                  <a:pt x="510" y="4711417"/>
                  <a:pt x="510" y="4641600"/>
                </a:cubicBezTo>
                <a:lnTo>
                  <a:pt x="0" y="2084337"/>
                </a:lnTo>
                <a:cubicBezTo>
                  <a:pt x="0" y="933110"/>
                  <a:pt x="934550" y="0"/>
                  <a:pt x="2087706" y="0"/>
                </a:cubicBezTo>
                <a:close/>
              </a:path>
            </a:pathLst>
          </a:custGeom>
          <a:solidFill>
            <a:schemeClr val="tx2"/>
          </a:solidFill>
        </p:spPr>
        <p:txBody>
          <a:bodyPr wrap="square" anchor="ctr">
            <a:noAutofit/>
          </a:bodyPr>
          <a:lstStyle>
            <a:lvl1pPr marL="0" indent="0" algn="ctr">
              <a:buNone/>
              <a:defRPr/>
            </a:lvl1pPr>
          </a:lstStyle>
          <a:p>
            <a:r>
              <a:rPr lang="en-US" dirty="0"/>
              <a:t>Click icon to add image</a:t>
            </a:r>
          </a:p>
        </p:txBody>
      </p:sp>
      <p:sp>
        <p:nvSpPr>
          <p:cNvPr id="16" name="TextBox 15">
            <a:extLst>
              <a:ext uri="{FF2B5EF4-FFF2-40B4-BE49-F238E27FC236}">
                <a16:creationId xmlns:a16="http://schemas.microsoft.com/office/drawing/2014/main" id="{798A7FE0-8AFC-C645-8D59-B15F27B8BF83}"/>
              </a:ext>
            </a:extLst>
          </p:cNvPr>
          <p:cNvSpPr txBox="1"/>
          <p:nvPr userDrawn="1"/>
        </p:nvSpPr>
        <p:spPr>
          <a:xfrm>
            <a:off x="131939" y="-853441"/>
            <a:ext cx="8801100" cy="85344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Slide Type:</a:t>
            </a:r>
          </a:p>
          <a:p>
            <a:pPr algn="ctr"/>
            <a:r>
              <a:rPr lang="en-US" sz="1600" b="0" i="0" dirty="0">
                <a:solidFill>
                  <a:srgbClr val="808080"/>
                </a:solidFill>
                <a:latin typeface="Palatino Linotype" panose="02040502050505030304" pitchFamily="18" charset="0"/>
              </a:rPr>
              <a:t>Front Cover Slide - Arch Frame</a:t>
            </a:r>
          </a:p>
        </p:txBody>
      </p:sp>
      <p:sp>
        <p:nvSpPr>
          <p:cNvPr id="17" name="TextBox 16">
            <a:extLst>
              <a:ext uri="{FF2B5EF4-FFF2-40B4-BE49-F238E27FC236}">
                <a16:creationId xmlns:a16="http://schemas.microsoft.com/office/drawing/2014/main" id="{EA890F65-B82D-3C48-8484-74BF193CD684}"/>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p>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0000"/>
                </a:solidFill>
                <a:effectLst/>
                <a:uLnTx/>
                <a:uFillTx/>
                <a:latin typeface="Palatino Linotype" panose="02040502050505030304" pitchFamily="18" charset="0"/>
                <a:ea typeface="+mn-ea"/>
                <a:cs typeface="+mn-cs"/>
              </a:rPr>
              <a:t>GSUSA Movement Logo</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FF0000"/>
                </a:solidFill>
                <a:effectLst/>
                <a:uLnTx/>
                <a:uFillTx/>
                <a:latin typeface="Palatino Linotype" panose="02040502050505030304" pitchFamily="18" charset="0"/>
                <a:ea typeface="+mn-ea"/>
                <a:cs typeface="+mn-cs"/>
              </a:rPr>
              <a:t>Service mark inclusion. Councils: You must replace the Movement service mark with your council service mark in the front and back cover slides.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FF0000"/>
                </a:solidFill>
                <a:effectLst/>
                <a:uLnTx/>
                <a:uFillTx/>
                <a:latin typeface="Palatino Linotype" panose="02040502050505030304" pitchFamily="18" charset="0"/>
                <a:ea typeface="+mn-ea"/>
                <a:cs typeface="+mn-cs"/>
              </a:rPr>
              <a:t>Make sure the the Movement Service mark or Council Lockup is in </a:t>
            </a:r>
            <a:r>
              <a:rPr kumimoji="0" lang="en-US" sz="1000" b="0"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mn-cs"/>
              </a:rPr>
              <a:t>BLACK AND GREEN</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Right-side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Arch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Use crop tool to fit image to shape.</a:t>
            </a:r>
            <a:endParaRPr kumimoji="0" lang="en-US" sz="800" b="0" i="0" u="none" strike="noStrike" kern="1200" cap="none" spc="0" normalizeH="0" baseline="0" noProof="0" dirty="0">
              <a:ln>
                <a:noFill/>
              </a:ln>
              <a:solidFill>
                <a:srgbClr val="808080"/>
              </a:solidFill>
              <a:effectLst/>
              <a:uLnTx/>
              <a:uFillTx/>
              <a:latin typeface="Palatino Linotype" panose="02040502050505030304" pitchFamily="18" charset="0"/>
              <a:ea typeface="+mn-ea"/>
              <a:cs typeface="+mn-cs"/>
            </a:endParaRPr>
          </a:p>
          <a:p>
            <a:pPr marL="91440" indent="0" algn="l">
              <a:buFont typeface="Arial" panose="020B0604020202020204" pitchFamily="34" charset="0"/>
              <a:buNone/>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Centered</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Middle</a:t>
            </a:r>
          </a:p>
          <a:p>
            <a:pPr algn="l"/>
            <a:r>
              <a:rPr lang="en-US" sz="800" b="0" i="0" dirty="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Centered</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Middle</a:t>
            </a:r>
          </a:p>
          <a:p>
            <a:pPr marL="434332" lvl="1" indent="0" algn="l">
              <a:buFont typeface="Arial" panose="020B0604020202020204" pitchFamily="34" charset="0"/>
              <a:buNone/>
            </a:pPr>
            <a:endParaRPr lang="en-US" sz="800" b="0" i="0" dirty="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30549606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anim calcmode="lin" valueType="num">
                                      <p:cBhvr>
                                        <p:cTn id="8" dur="500" fill="hold"/>
                                        <p:tgtEl>
                                          <p:spTgt spid="20"/>
                                        </p:tgtEl>
                                        <p:attrNameLst>
                                          <p:attrName>ppt_x</p:attrName>
                                        </p:attrNameLst>
                                      </p:cBhvr>
                                      <p:tavLst>
                                        <p:tav tm="0">
                                          <p:val>
                                            <p:strVal val="#ppt_x"/>
                                          </p:val>
                                        </p:tav>
                                        <p:tav tm="100000">
                                          <p:val>
                                            <p:strVal val="#ppt_x"/>
                                          </p:val>
                                        </p:tav>
                                      </p:tavLst>
                                    </p:anim>
                                    <p:anim calcmode="lin" valueType="num">
                                      <p:cBhvr>
                                        <p:cTn id="9" dur="500" fill="hold"/>
                                        <p:tgtEl>
                                          <p:spTgt spid="20"/>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21">
                                            <p:txEl>
                                              <p:pRg st="0" end="0"/>
                                            </p:txEl>
                                          </p:spTgt>
                                        </p:tgtEl>
                                        <p:attrNameLst>
                                          <p:attrName>style.visibility</p:attrName>
                                        </p:attrNameLst>
                                      </p:cBhvr>
                                      <p:to>
                                        <p:strVal val="visible"/>
                                      </p:to>
                                    </p:set>
                                    <p:animEffect transition="in" filter="fade">
                                      <p:cBhvr>
                                        <p:cTn id="12" dur="500"/>
                                        <p:tgtEl>
                                          <p:spTgt spid="21">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build="p">
        <p:tmplLst>
          <p:tmpl lvl="1">
            <p:tnLst>
              <p:par>
                <p:cTn presetID="10" presetClass="entr" presetSubtype="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P spid="13" grpId="0" animBg="1"/>
    </p:bldLst>
  </p:timing>
  <p:extLst>
    <p:ext uri="{DCECCB84-F9BA-43D5-87BE-67443E8EF086}">
      <p15:sldGuideLst xmlns:p15="http://schemas.microsoft.com/office/powerpoint/2012/main"/>
    </p:ext>
  </p:extLst>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Speaker Slide - 1 Holder - Octagon">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Palatino Linotype" panose="02040502050505030304" pitchFamily="18" charset="0"/>
              </a:defRPr>
            </a:lvl1pPr>
          </a:lstStyle>
          <a:p>
            <a:r>
              <a:rPr lang="en-US"/>
              <a:t>©2022 Girl Scouts of the USA. All Rights Reserved.  Not for public distribution.</a:t>
            </a:r>
            <a:endParaRPr lang="en-US" dirty="0"/>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Text w/ Images - 1 Holder  - Octagon Frame</a:t>
            </a:r>
          </a:p>
        </p:txBody>
      </p:sp>
      <p:sp>
        <p:nvSpPr>
          <p:cNvPr id="10" name="Picture Placeholder 32">
            <a:extLst>
              <a:ext uri="{FF2B5EF4-FFF2-40B4-BE49-F238E27FC236}">
                <a16:creationId xmlns:a16="http://schemas.microsoft.com/office/drawing/2014/main" id="{4D11CA2A-999F-9243-83EC-50E462B72C21}"/>
              </a:ext>
            </a:extLst>
          </p:cNvPr>
          <p:cNvSpPr>
            <a:spLocks noGrp="1" noChangeAspect="1"/>
          </p:cNvSpPr>
          <p:nvPr>
            <p:ph type="pic" sz="quarter" idx="16" hasCustomPrompt="1"/>
          </p:nvPr>
        </p:nvSpPr>
        <p:spPr>
          <a:xfrm>
            <a:off x="599420" y="164852"/>
            <a:ext cx="3373160" cy="3840480"/>
          </a:xfrm>
          <a:custGeom>
            <a:avLst/>
            <a:gdLst>
              <a:gd name="connsiteX0" fmla="*/ 1995725 w 5628685"/>
              <a:gd name="connsiteY0" fmla="*/ 0 h 6408488"/>
              <a:gd name="connsiteX1" fmla="*/ 2215963 w 5628685"/>
              <a:gd name="connsiteY1" fmla="*/ 0 h 6408488"/>
              <a:gd name="connsiteX2" fmla="*/ 3358963 w 5628685"/>
              <a:gd name="connsiteY2" fmla="*/ 0 h 6408488"/>
              <a:gd name="connsiteX3" fmla="*/ 3632779 w 5628685"/>
              <a:gd name="connsiteY3" fmla="*/ 0 h 6408488"/>
              <a:gd name="connsiteX4" fmla="*/ 3835653 w 5628685"/>
              <a:gd name="connsiteY4" fmla="*/ 84044 h 6408488"/>
              <a:gd name="connsiteX5" fmla="*/ 5544519 w 5628685"/>
              <a:gd name="connsiteY5" fmla="*/ 1792910 h 6408488"/>
              <a:gd name="connsiteX6" fmla="*/ 5628685 w 5628685"/>
              <a:gd name="connsiteY6" fmla="*/ 1995784 h 6408488"/>
              <a:gd name="connsiteX7" fmla="*/ 5628685 w 5628685"/>
              <a:gd name="connsiteY7" fmla="*/ 4412704 h 6408488"/>
              <a:gd name="connsiteX8" fmla="*/ 5544640 w 5628685"/>
              <a:gd name="connsiteY8" fmla="*/ 4615578 h 6408488"/>
              <a:gd name="connsiteX9" fmla="*/ 3835775 w 5628685"/>
              <a:gd name="connsiteY9" fmla="*/ 6324443 h 6408488"/>
              <a:gd name="connsiteX10" fmla="*/ 3632901 w 5628685"/>
              <a:gd name="connsiteY10" fmla="*/ 6408488 h 6408488"/>
              <a:gd name="connsiteX11" fmla="*/ 3358963 w 5628685"/>
              <a:gd name="connsiteY11" fmla="*/ 6408488 h 6408488"/>
              <a:gd name="connsiteX12" fmla="*/ 2995892 w 5628685"/>
              <a:gd name="connsiteY12" fmla="*/ 6408488 h 6408488"/>
              <a:gd name="connsiteX13" fmla="*/ 2632818 w 5628685"/>
              <a:gd name="connsiteY13" fmla="*/ 6408488 h 6408488"/>
              <a:gd name="connsiteX14" fmla="*/ 2215963 w 5628685"/>
              <a:gd name="connsiteY14" fmla="*/ 6408488 h 6408488"/>
              <a:gd name="connsiteX15" fmla="*/ 1995725 w 5628685"/>
              <a:gd name="connsiteY15" fmla="*/ 6408488 h 6408488"/>
              <a:gd name="connsiteX16" fmla="*/ 1792850 w 5628685"/>
              <a:gd name="connsiteY16" fmla="*/ 6324443 h 6408488"/>
              <a:gd name="connsiteX17" fmla="*/ 83985 w 5628685"/>
              <a:gd name="connsiteY17" fmla="*/ 4615578 h 6408488"/>
              <a:gd name="connsiteX18" fmla="*/ 1 w 5628685"/>
              <a:gd name="connsiteY18" fmla="*/ 4412704 h 6408488"/>
              <a:gd name="connsiteX19" fmla="*/ 1 w 5628685"/>
              <a:gd name="connsiteY19" fmla="*/ 1995784 h 6408488"/>
              <a:gd name="connsiteX20" fmla="*/ 83985 w 5628685"/>
              <a:gd name="connsiteY20" fmla="*/ 1792910 h 6408488"/>
              <a:gd name="connsiteX21" fmla="*/ 1792850 w 5628685"/>
              <a:gd name="connsiteY21" fmla="*/ 84044 h 6408488"/>
              <a:gd name="connsiteX22" fmla="*/ 1995725 w 5628685"/>
              <a:gd name="connsiteY22" fmla="*/ 0 h 6408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628685" h="6408488">
                <a:moveTo>
                  <a:pt x="1995725" y="0"/>
                </a:moveTo>
                <a:lnTo>
                  <a:pt x="2215963" y="0"/>
                </a:lnTo>
                <a:lnTo>
                  <a:pt x="3358963" y="0"/>
                </a:lnTo>
                <a:lnTo>
                  <a:pt x="3632779" y="0"/>
                </a:lnTo>
                <a:cubicBezTo>
                  <a:pt x="3708875" y="4"/>
                  <a:pt x="3781852" y="30236"/>
                  <a:pt x="3835653" y="84044"/>
                </a:cubicBezTo>
                <a:lnTo>
                  <a:pt x="5544519" y="1792910"/>
                </a:lnTo>
                <a:cubicBezTo>
                  <a:pt x="5598399" y="1846681"/>
                  <a:pt x="5628685" y="1919670"/>
                  <a:pt x="5628685" y="1995784"/>
                </a:cubicBezTo>
                <a:lnTo>
                  <a:pt x="5628685" y="4412704"/>
                </a:lnTo>
                <a:cubicBezTo>
                  <a:pt x="5628685" y="4488800"/>
                  <a:pt x="5598460" y="4561776"/>
                  <a:pt x="5544640" y="4615578"/>
                </a:cubicBezTo>
                <a:lnTo>
                  <a:pt x="3835775" y="6324443"/>
                </a:lnTo>
                <a:cubicBezTo>
                  <a:pt x="3781973" y="6378263"/>
                  <a:pt x="3708997" y="6408488"/>
                  <a:pt x="3632901" y="6408488"/>
                </a:cubicBezTo>
                <a:lnTo>
                  <a:pt x="3358963" y="6408488"/>
                </a:lnTo>
                <a:lnTo>
                  <a:pt x="2995892" y="6408488"/>
                </a:lnTo>
                <a:lnTo>
                  <a:pt x="2632818" y="6408488"/>
                </a:lnTo>
                <a:lnTo>
                  <a:pt x="2215963" y="6408488"/>
                </a:lnTo>
                <a:lnTo>
                  <a:pt x="1995725" y="6408488"/>
                </a:lnTo>
                <a:cubicBezTo>
                  <a:pt x="1919628" y="6408488"/>
                  <a:pt x="1846652" y="6378263"/>
                  <a:pt x="1792850" y="6324443"/>
                </a:cubicBezTo>
                <a:lnTo>
                  <a:pt x="83985" y="4615578"/>
                </a:lnTo>
                <a:cubicBezTo>
                  <a:pt x="30215" y="4561752"/>
                  <a:pt x="9" y="4488788"/>
                  <a:pt x="1" y="4412704"/>
                </a:cubicBezTo>
                <a:lnTo>
                  <a:pt x="1" y="1995784"/>
                </a:lnTo>
                <a:cubicBezTo>
                  <a:pt x="-11" y="1919700"/>
                  <a:pt x="30198" y="1846724"/>
                  <a:pt x="83985" y="1792910"/>
                </a:cubicBezTo>
                <a:lnTo>
                  <a:pt x="1792850" y="84044"/>
                </a:lnTo>
                <a:cubicBezTo>
                  <a:pt x="1846652" y="30236"/>
                  <a:pt x="1919628" y="4"/>
                  <a:pt x="1995725"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image</a:t>
            </a:r>
          </a:p>
        </p:txBody>
      </p:sp>
      <p:sp>
        <p:nvSpPr>
          <p:cNvPr id="14" name="Text Placeholder 46">
            <a:extLst>
              <a:ext uri="{FF2B5EF4-FFF2-40B4-BE49-F238E27FC236}">
                <a16:creationId xmlns:a16="http://schemas.microsoft.com/office/drawing/2014/main" id="{5FD9B2CD-986C-C74E-BEA4-C52C3E3FA57E}"/>
              </a:ext>
            </a:extLst>
          </p:cNvPr>
          <p:cNvSpPr>
            <a:spLocks noGrp="1"/>
          </p:cNvSpPr>
          <p:nvPr>
            <p:ph type="body" sz="quarter" idx="15" hasCustomPrompt="1"/>
          </p:nvPr>
        </p:nvSpPr>
        <p:spPr>
          <a:xfrm>
            <a:off x="4420262" y="2569271"/>
            <a:ext cx="4372524" cy="2329511"/>
          </a:xfrm>
        </p:spPr>
        <p:txBody>
          <a:bodyPr lIns="0" anchor="t">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Palatino Linotype" panose="02040502050505030304" pitchFamily="18" charset="0"/>
              </a:defRPr>
            </a:lvl1pPr>
          </a:lstStyle>
          <a:p>
            <a:r>
              <a:rPr lang="en-US" dirty="0"/>
              <a:t>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5" name="Title 5">
            <a:extLst>
              <a:ext uri="{FF2B5EF4-FFF2-40B4-BE49-F238E27FC236}">
                <a16:creationId xmlns:a16="http://schemas.microsoft.com/office/drawing/2014/main" id="{D9199640-3D5A-594D-8AF5-6629D9B56A00}"/>
              </a:ext>
            </a:extLst>
          </p:cNvPr>
          <p:cNvSpPr>
            <a:spLocks noGrp="1"/>
          </p:cNvSpPr>
          <p:nvPr>
            <p:ph type="title" hasCustomPrompt="1"/>
          </p:nvPr>
        </p:nvSpPr>
        <p:spPr>
          <a:xfrm>
            <a:off x="4419601" y="685802"/>
            <a:ext cx="4381499" cy="1875863"/>
          </a:xfrm>
        </p:spPr>
        <p:txBody>
          <a:bodyPr lIns="0" anchor="b"/>
          <a:lstStyle>
            <a:lvl1pPr>
              <a:defRPr sz="2400" b="0" i="0">
                <a:solidFill>
                  <a:schemeClr val="tx1"/>
                </a:solidFill>
                <a:latin typeface="Palatino Linotype" panose="02040502050505030304" pitchFamily="18" charset="0"/>
              </a:defRPr>
            </a:lvl1pPr>
          </a:lstStyle>
          <a:p>
            <a:r>
              <a:rPr lang="en-US" dirty="0"/>
              <a:t>Type Here to Enter a Multi-line Presenter Slide Information</a:t>
            </a:r>
          </a:p>
        </p:txBody>
      </p:sp>
      <p:sp>
        <p:nvSpPr>
          <p:cNvPr id="11" name="TextBox 10">
            <a:extLst>
              <a:ext uri="{FF2B5EF4-FFF2-40B4-BE49-F238E27FC236}">
                <a16:creationId xmlns:a16="http://schemas.microsoft.com/office/drawing/2014/main" id="{45AC4D06-672B-C141-8A97-C3B4A52C9276}"/>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Click icon in the middle of holder to add image.</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Use crop tool to fit image to shape.</a:t>
            </a:r>
          </a:p>
          <a:p>
            <a:pPr algn="l"/>
            <a:endParaRPr lang="en-US" sz="800" b="0" i="0" dirty="0">
              <a:solidFill>
                <a:srgbClr val="808080"/>
              </a:solidFill>
              <a:latin typeface="Palatino Linotype" panose="02040502050505030304" pitchFamily="18" charset="0"/>
            </a:endParaRPr>
          </a:p>
          <a:p>
            <a:pPr algn="l"/>
            <a:r>
              <a:rPr lang="en-US" sz="800" b="1" i="0" dirty="0">
                <a:solidFill>
                  <a:srgbClr val="FF0000"/>
                </a:solidFill>
                <a:latin typeface="Palatino Linotype" panose="02040502050505030304" pitchFamily="18" charset="0"/>
              </a:rPr>
              <a:t>***IMPORTANT: Slide captions and green caption boxes are not contained in the slide master.  If recreating this slide by selecting it with the “New Slide” button, the caption boxes WILL NOT appear.  You will need to recreate the caption boxes and text manually OR copy and paste them from the original template theme.***</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Left Side Image Caption</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10.5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Middle</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434332" lvl="1" indent="0" algn="l">
              <a:buFont typeface="Arial" panose="020B0604020202020204" pitchFamily="34" charset="0"/>
              <a:buNone/>
            </a:pPr>
            <a:endParaRPr lang="en-US" sz="800" b="0" i="0" dirty="0">
              <a:solidFill>
                <a:srgbClr val="808080"/>
              </a:solidFill>
              <a:latin typeface="Palatino Linotype" panose="02040502050505030304" pitchFamily="18" charset="0"/>
            </a:endParaRP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23326649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Speaker Slide - 1 Holder - Barrel">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Text w/ Images - 1 Holder  - Barrel Frame</a:t>
            </a:r>
          </a:p>
        </p:txBody>
      </p:sp>
      <p:sp>
        <p:nvSpPr>
          <p:cNvPr id="10" name="Picture Placeholder 15">
            <a:extLst>
              <a:ext uri="{FF2B5EF4-FFF2-40B4-BE49-F238E27FC236}">
                <a16:creationId xmlns:a16="http://schemas.microsoft.com/office/drawing/2014/main" id="{6FAD9508-2887-714C-9F39-984F695B7B0B}"/>
              </a:ext>
            </a:extLst>
          </p:cNvPr>
          <p:cNvSpPr>
            <a:spLocks noGrp="1" noChangeAspect="1"/>
          </p:cNvSpPr>
          <p:nvPr>
            <p:ph type="pic" sz="quarter" idx="16" hasCustomPrompt="1"/>
          </p:nvPr>
        </p:nvSpPr>
        <p:spPr>
          <a:xfrm>
            <a:off x="601354" y="178339"/>
            <a:ext cx="3369291" cy="3840480"/>
          </a:xfrm>
          <a:custGeom>
            <a:avLst/>
            <a:gdLst>
              <a:gd name="connsiteX0" fmla="*/ 1035561 w 5608890"/>
              <a:gd name="connsiteY0" fmla="*/ 0 h 6393283"/>
              <a:gd name="connsiteX1" fmla="*/ 1291301 w 5608890"/>
              <a:gd name="connsiteY1" fmla="*/ 0 h 6393283"/>
              <a:gd name="connsiteX2" fmla="*/ 1553873 w 5608890"/>
              <a:gd name="connsiteY2" fmla="*/ 0 h 6393283"/>
              <a:gd name="connsiteX3" fmla="*/ 4055018 w 5608890"/>
              <a:gd name="connsiteY3" fmla="*/ 0 h 6393283"/>
              <a:gd name="connsiteX4" fmla="*/ 4573390 w 5608890"/>
              <a:gd name="connsiteY4" fmla="*/ 0 h 6393283"/>
              <a:gd name="connsiteX5" fmla="*/ 4704691 w 5608890"/>
              <a:gd name="connsiteY5" fmla="*/ 77089 h 6393283"/>
              <a:gd name="connsiteX6" fmla="*/ 5608890 w 5608890"/>
              <a:gd name="connsiteY6" fmla="*/ 3196672 h 6393283"/>
              <a:gd name="connsiteX7" fmla="*/ 4704691 w 5608890"/>
              <a:gd name="connsiteY7" fmla="*/ 6316255 h 6393283"/>
              <a:gd name="connsiteX8" fmla="*/ 4573390 w 5608890"/>
              <a:gd name="connsiteY8" fmla="*/ 6393283 h 6393283"/>
              <a:gd name="connsiteX9" fmla="*/ 4304144 w 5608890"/>
              <a:gd name="connsiteY9" fmla="*/ 6393283 h 6393283"/>
              <a:gd name="connsiteX10" fmla="*/ 4055018 w 5608890"/>
              <a:gd name="connsiteY10" fmla="*/ 6393283 h 6393283"/>
              <a:gd name="connsiteX11" fmla="*/ 1553873 w 5608890"/>
              <a:gd name="connsiteY11" fmla="*/ 6393283 h 6393283"/>
              <a:gd name="connsiteX12" fmla="*/ 1291301 w 5608890"/>
              <a:gd name="connsiteY12" fmla="*/ 6393283 h 6393283"/>
              <a:gd name="connsiteX13" fmla="*/ 1035561 w 5608890"/>
              <a:gd name="connsiteY13" fmla="*/ 6393283 h 6393283"/>
              <a:gd name="connsiteX14" fmla="*/ 904199 w 5608890"/>
              <a:gd name="connsiteY14" fmla="*/ 6316255 h 6393283"/>
              <a:gd name="connsiteX15" fmla="*/ 0 w 5608890"/>
              <a:gd name="connsiteY15" fmla="*/ 3196672 h 6393283"/>
              <a:gd name="connsiteX16" fmla="*/ 904199 w 5608890"/>
              <a:gd name="connsiteY16" fmla="*/ 77089 h 6393283"/>
              <a:gd name="connsiteX17" fmla="*/ 1035561 w 5608890"/>
              <a:gd name="connsiteY17" fmla="*/ 0 h 6393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608890" h="6393283">
                <a:moveTo>
                  <a:pt x="1035561" y="0"/>
                </a:moveTo>
                <a:lnTo>
                  <a:pt x="1291301" y="0"/>
                </a:lnTo>
                <a:lnTo>
                  <a:pt x="1553873" y="0"/>
                </a:lnTo>
                <a:lnTo>
                  <a:pt x="4055018" y="0"/>
                </a:lnTo>
                <a:lnTo>
                  <a:pt x="4573390" y="0"/>
                </a:lnTo>
                <a:cubicBezTo>
                  <a:pt x="4613912" y="0"/>
                  <a:pt x="4661187" y="9187"/>
                  <a:pt x="4704691" y="77089"/>
                </a:cubicBezTo>
                <a:cubicBezTo>
                  <a:pt x="5304671" y="1013049"/>
                  <a:pt x="5608890" y="2062665"/>
                  <a:pt x="5608890" y="3196672"/>
                </a:cubicBezTo>
                <a:cubicBezTo>
                  <a:pt x="5608890" y="4330679"/>
                  <a:pt x="5304671" y="5380294"/>
                  <a:pt x="4704691" y="6316255"/>
                </a:cubicBezTo>
                <a:cubicBezTo>
                  <a:pt x="4661187" y="6384156"/>
                  <a:pt x="4613912" y="6393283"/>
                  <a:pt x="4573390" y="6393283"/>
                </a:cubicBezTo>
                <a:lnTo>
                  <a:pt x="4304144" y="6393283"/>
                </a:lnTo>
                <a:lnTo>
                  <a:pt x="4055018" y="6393283"/>
                </a:lnTo>
                <a:lnTo>
                  <a:pt x="1553873" y="6393283"/>
                </a:lnTo>
                <a:lnTo>
                  <a:pt x="1291301" y="6393283"/>
                </a:lnTo>
                <a:lnTo>
                  <a:pt x="1035561" y="6393283"/>
                </a:lnTo>
                <a:cubicBezTo>
                  <a:pt x="995039" y="6393283"/>
                  <a:pt x="947703" y="6384156"/>
                  <a:pt x="904199" y="6316255"/>
                </a:cubicBezTo>
                <a:cubicBezTo>
                  <a:pt x="304219" y="5380294"/>
                  <a:pt x="0" y="4330679"/>
                  <a:pt x="0" y="3196672"/>
                </a:cubicBezTo>
                <a:cubicBezTo>
                  <a:pt x="0" y="2062665"/>
                  <a:pt x="304219" y="1013049"/>
                  <a:pt x="904199" y="77089"/>
                </a:cubicBezTo>
                <a:cubicBezTo>
                  <a:pt x="947703" y="9187"/>
                  <a:pt x="995039" y="0"/>
                  <a:pt x="1035561"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image</a:t>
            </a:r>
          </a:p>
        </p:txBody>
      </p:sp>
      <p:sp>
        <p:nvSpPr>
          <p:cNvPr id="14" name="Text Placeholder 46">
            <a:extLst>
              <a:ext uri="{FF2B5EF4-FFF2-40B4-BE49-F238E27FC236}">
                <a16:creationId xmlns:a16="http://schemas.microsoft.com/office/drawing/2014/main" id="{2CAC81F1-AFDF-DB45-ABE3-9D90C17CF377}"/>
              </a:ext>
            </a:extLst>
          </p:cNvPr>
          <p:cNvSpPr>
            <a:spLocks noGrp="1"/>
          </p:cNvSpPr>
          <p:nvPr>
            <p:ph type="body" sz="quarter" idx="15" hasCustomPrompt="1"/>
          </p:nvPr>
        </p:nvSpPr>
        <p:spPr>
          <a:xfrm>
            <a:off x="4420262" y="2569271"/>
            <a:ext cx="4372524" cy="2329511"/>
          </a:xfrm>
        </p:spPr>
        <p:txBody>
          <a:bodyPr lIns="0" anchor="t">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Palatino Linotype" panose="02040502050505030304" pitchFamily="18" charset="0"/>
              </a:defRPr>
            </a:lvl1pPr>
          </a:lstStyle>
          <a:p>
            <a:r>
              <a:rPr lang="en-US" dirty="0"/>
              <a:t>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5" name="Title 5">
            <a:extLst>
              <a:ext uri="{FF2B5EF4-FFF2-40B4-BE49-F238E27FC236}">
                <a16:creationId xmlns:a16="http://schemas.microsoft.com/office/drawing/2014/main" id="{CFDED162-F527-F24D-B172-9257B88BEAB0}"/>
              </a:ext>
            </a:extLst>
          </p:cNvPr>
          <p:cNvSpPr>
            <a:spLocks noGrp="1"/>
          </p:cNvSpPr>
          <p:nvPr>
            <p:ph type="title" hasCustomPrompt="1"/>
          </p:nvPr>
        </p:nvSpPr>
        <p:spPr>
          <a:xfrm>
            <a:off x="4419601" y="685802"/>
            <a:ext cx="4381499" cy="1875863"/>
          </a:xfrm>
        </p:spPr>
        <p:txBody>
          <a:bodyPr lIns="0" anchor="b"/>
          <a:lstStyle>
            <a:lvl1pPr>
              <a:defRPr sz="2400" b="0" i="0">
                <a:solidFill>
                  <a:schemeClr val="tx1"/>
                </a:solidFill>
                <a:latin typeface="Palatino Linotype" panose="02040502050505030304" pitchFamily="18" charset="0"/>
              </a:defRPr>
            </a:lvl1pPr>
          </a:lstStyle>
          <a:p>
            <a:r>
              <a:rPr lang="en-US" dirty="0"/>
              <a:t>Type Here to Enter a Multi-line Presenter Slide Information</a:t>
            </a:r>
          </a:p>
        </p:txBody>
      </p:sp>
      <p:sp>
        <p:nvSpPr>
          <p:cNvPr id="11" name="TextBox 10">
            <a:extLst>
              <a:ext uri="{FF2B5EF4-FFF2-40B4-BE49-F238E27FC236}">
                <a16:creationId xmlns:a16="http://schemas.microsoft.com/office/drawing/2014/main" id="{E1DFEAF5-27FC-644F-8B82-2A210DF549F9}"/>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Click icon in the middle of holder to add image.</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Use crop tool to fit image to shape.</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800" b="0" i="0" dirty="0">
              <a:solidFill>
                <a:srgbClr val="808080"/>
              </a:solidFill>
              <a:latin typeface="Palatino Linotype" panose="02040502050505030304" pitchFamily="18" charset="0"/>
            </a:endParaRPr>
          </a:p>
          <a:p>
            <a:pPr marL="0" marR="0" lvl="0" indent="0" algn="l" defTabSz="685783" rtl="0" eaLnBrk="1" fontAlgn="auto" latinLnBrk="0" hangingPunct="1">
              <a:lnSpc>
                <a:spcPct val="100000"/>
              </a:lnSpc>
              <a:spcBef>
                <a:spcPts val="0"/>
              </a:spcBef>
              <a:spcAft>
                <a:spcPts val="0"/>
              </a:spcAft>
              <a:buClrTx/>
              <a:buSzTx/>
              <a:buFontTx/>
              <a:buNone/>
              <a:tabLst/>
              <a:defRPr/>
            </a:pPr>
            <a:r>
              <a:rPr lang="en-US" sz="800" b="1" i="0" dirty="0">
                <a:solidFill>
                  <a:srgbClr val="FF0000"/>
                </a:solidFill>
                <a:latin typeface="Palatino Linotype" panose="02040502050505030304" pitchFamily="18" charset="0"/>
              </a:rPr>
              <a:t>***IMPORTANT: Slide captions and green caption boxes are not contained in the slide master.  If recreating this slide by selecting it with the “New Slide” button, the caption boxes WILL NOT appear.  You will need to recreate the caption boxes and text manually OR copy and paste them from the original template theme.***</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Left Side Image Caption</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10.5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Middle</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434332" lvl="1" indent="0" algn="l">
              <a:buFont typeface="Arial" panose="020B0604020202020204" pitchFamily="34" charset="0"/>
              <a:buNone/>
            </a:pPr>
            <a:endParaRPr lang="en-US" sz="800" b="0" i="0" dirty="0">
              <a:solidFill>
                <a:srgbClr val="808080"/>
              </a:solidFill>
              <a:latin typeface="Palatino Linotype" panose="02040502050505030304" pitchFamily="18" charset="0"/>
            </a:endParaRP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
        <p:nvSpPr>
          <p:cNvPr id="12" name="Footer Placeholder 4">
            <a:extLst>
              <a:ext uri="{FF2B5EF4-FFF2-40B4-BE49-F238E27FC236}">
                <a16:creationId xmlns:a16="http://schemas.microsoft.com/office/drawing/2014/main" id="{404414C0-920C-C441-A711-36AE67BAB78F}"/>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Palatino Linotype" panose="02040502050505030304" pitchFamily="18" charset="0"/>
              </a:defRPr>
            </a:lvl1pPr>
          </a:lstStyle>
          <a:p>
            <a:r>
              <a:rPr lang="en-US"/>
              <a:t>©2022 Girl Scouts of the USA. All Rights Reserved.  Not for public distribution.</a:t>
            </a:r>
            <a:endParaRPr lang="en-US" dirty="0"/>
          </a:p>
        </p:txBody>
      </p:sp>
    </p:spTree>
    <p:extLst>
      <p:ext uri="{BB962C8B-B14F-4D97-AF65-F5344CB8AC3E}">
        <p14:creationId xmlns:p14="http://schemas.microsoft.com/office/powerpoint/2010/main" val="1724829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Speaker Slide - 1 Holder - Pennant">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Text w/ Images - 1 Holder  - Pennant Frame</a:t>
            </a:r>
          </a:p>
        </p:txBody>
      </p:sp>
      <p:sp>
        <p:nvSpPr>
          <p:cNvPr id="10" name="Picture Placeholder 14">
            <a:extLst>
              <a:ext uri="{FF2B5EF4-FFF2-40B4-BE49-F238E27FC236}">
                <a16:creationId xmlns:a16="http://schemas.microsoft.com/office/drawing/2014/main" id="{FB2DC3B2-1339-7843-8303-65156121CBAE}"/>
              </a:ext>
            </a:extLst>
          </p:cNvPr>
          <p:cNvSpPr>
            <a:spLocks noGrp="1" noChangeAspect="1"/>
          </p:cNvSpPr>
          <p:nvPr>
            <p:ph type="pic" sz="quarter" idx="16" hasCustomPrompt="1"/>
          </p:nvPr>
        </p:nvSpPr>
        <p:spPr>
          <a:xfrm>
            <a:off x="588930" y="181538"/>
            <a:ext cx="3394139" cy="3840480"/>
          </a:xfrm>
          <a:custGeom>
            <a:avLst/>
            <a:gdLst>
              <a:gd name="connsiteX0" fmla="*/ 155707 w 5639553"/>
              <a:gd name="connsiteY0" fmla="*/ 0 h 6381173"/>
              <a:gd name="connsiteX1" fmla="*/ 5483846 w 5639553"/>
              <a:gd name="connsiteY1" fmla="*/ 0 h 6381173"/>
              <a:gd name="connsiteX2" fmla="*/ 5483912 w 5639553"/>
              <a:gd name="connsiteY2" fmla="*/ 0 h 6381173"/>
              <a:gd name="connsiteX3" fmla="*/ 5639553 w 5639553"/>
              <a:gd name="connsiteY3" fmla="*/ 155772 h 6381173"/>
              <a:gd name="connsiteX4" fmla="*/ 5639553 w 5639553"/>
              <a:gd name="connsiteY4" fmla="*/ 2531122 h 6381173"/>
              <a:gd name="connsiteX5" fmla="*/ 5639553 w 5639553"/>
              <a:gd name="connsiteY5" fmla="*/ 3163130 h 6381173"/>
              <a:gd name="connsiteX6" fmla="*/ 5639553 w 5639553"/>
              <a:gd name="connsiteY6" fmla="*/ 4301332 h 6381173"/>
              <a:gd name="connsiteX7" fmla="*/ 5575005 w 5639553"/>
              <a:gd name="connsiteY7" fmla="*/ 4427597 h 6381173"/>
              <a:gd name="connsiteX8" fmla="*/ 2910935 w 5639553"/>
              <a:gd name="connsiteY8" fmla="*/ 6351731 h 6381173"/>
              <a:gd name="connsiteX9" fmla="*/ 2819777 w 5639553"/>
              <a:gd name="connsiteY9" fmla="*/ 6381173 h 6381173"/>
              <a:gd name="connsiteX10" fmla="*/ 2728619 w 5639553"/>
              <a:gd name="connsiteY10" fmla="*/ 6351731 h 6381173"/>
              <a:gd name="connsiteX11" fmla="*/ 64549 w 5639553"/>
              <a:gd name="connsiteY11" fmla="*/ 4427597 h 6381173"/>
              <a:gd name="connsiteX12" fmla="*/ 1 w 5639553"/>
              <a:gd name="connsiteY12" fmla="*/ 4301332 h 6381173"/>
              <a:gd name="connsiteX13" fmla="*/ 1 w 5639553"/>
              <a:gd name="connsiteY13" fmla="*/ 3163130 h 6381173"/>
              <a:gd name="connsiteX14" fmla="*/ 1 w 5639553"/>
              <a:gd name="connsiteY14" fmla="*/ 2531122 h 6381173"/>
              <a:gd name="connsiteX15" fmla="*/ 1 w 5639553"/>
              <a:gd name="connsiteY15" fmla="*/ 155772 h 6381173"/>
              <a:gd name="connsiteX16" fmla="*/ 1 w 5639553"/>
              <a:gd name="connsiteY16" fmla="*/ 155706 h 6381173"/>
              <a:gd name="connsiteX17" fmla="*/ 155707 w 5639553"/>
              <a:gd name="connsiteY17" fmla="*/ 0 h 6381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639553" h="6381173">
                <a:moveTo>
                  <a:pt x="155707" y="0"/>
                </a:moveTo>
                <a:lnTo>
                  <a:pt x="5483846" y="0"/>
                </a:lnTo>
                <a:cubicBezTo>
                  <a:pt x="5483866" y="0"/>
                  <a:pt x="5483893" y="0"/>
                  <a:pt x="5483912" y="0"/>
                </a:cubicBezTo>
                <a:cubicBezTo>
                  <a:pt x="5569907" y="36"/>
                  <a:pt x="5639586" y="69778"/>
                  <a:pt x="5639553" y="155772"/>
                </a:cubicBezTo>
                <a:lnTo>
                  <a:pt x="5639553" y="2531122"/>
                </a:lnTo>
                <a:lnTo>
                  <a:pt x="5639553" y="3163130"/>
                </a:lnTo>
                <a:lnTo>
                  <a:pt x="5639553" y="4301332"/>
                </a:lnTo>
                <a:cubicBezTo>
                  <a:pt x="5639566" y="4351344"/>
                  <a:pt x="5615552" y="4398319"/>
                  <a:pt x="5575005" y="4427597"/>
                </a:cubicBezTo>
                <a:lnTo>
                  <a:pt x="2910935" y="6351731"/>
                </a:lnTo>
                <a:cubicBezTo>
                  <a:pt x="2883719" y="6371359"/>
                  <a:pt x="2851748" y="6381173"/>
                  <a:pt x="2819777" y="6381173"/>
                </a:cubicBezTo>
                <a:cubicBezTo>
                  <a:pt x="2787806" y="6381173"/>
                  <a:pt x="2755834" y="6371359"/>
                  <a:pt x="2728619" y="6351731"/>
                </a:cubicBezTo>
                <a:lnTo>
                  <a:pt x="64549" y="4427597"/>
                </a:lnTo>
                <a:cubicBezTo>
                  <a:pt x="24002" y="4398319"/>
                  <a:pt x="-12" y="4351344"/>
                  <a:pt x="1" y="4301332"/>
                </a:cubicBezTo>
                <a:lnTo>
                  <a:pt x="1" y="3163130"/>
                </a:lnTo>
                <a:lnTo>
                  <a:pt x="1" y="2531122"/>
                </a:lnTo>
                <a:lnTo>
                  <a:pt x="1" y="155772"/>
                </a:lnTo>
                <a:cubicBezTo>
                  <a:pt x="1" y="155751"/>
                  <a:pt x="1" y="155728"/>
                  <a:pt x="1" y="155706"/>
                </a:cubicBezTo>
                <a:cubicBezTo>
                  <a:pt x="1" y="69712"/>
                  <a:pt x="69713" y="0"/>
                  <a:pt x="155707"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image</a:t>
            </a:r>
          </a:p>
        </p:txBody>
      </p:sp>
      <p:sp>
        <p:nvSpPr>
          <p:cNvPr id="14" name="Text Placeholder 46">
            <a:extLst>
              <a:ext uri="{FF2B5EF4-FFF2-40B4-BE49-F238E27FC236}">
                <a16:creationId xmlns:a16="http://schemas.microsoft.com/office/drawing/2014/main" id="{F266ABB8-42DF-A24F-A3E6-1BBE591DEFCA}"/>
              </a:ext>
            </a:extLst>
          </p:cNvPr>
          <p:cNvSpPr>
            <a:spLocks noGrp="1"/>
          </p:cNvSpPr>
          <p:nvPr>
            <p:ph type="body" sz="quarter" idx="15" hasCustomPrompt="1"/>
          </p:nvPr>
        </p:nvSpPr>
        <p:spPr>
          <a:xfrm>
            <a:off x="4420262" y="2569271"/>
            <a:ext cx="4372524" cy="2329511"/>
          </a:xfrm>
        </p:spPr>
        <p:txBody>
          <a:bodyPr lIns="0" anchor="t">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Palatino Linotype" panose="02040502050505030304" pitchFamily="18" charset="0"/>
              </a:defRPr>
            </a:lvl1pPr>
          </a:lstStyle>
          <a:p>
            <a:r>
              <a:rPr lang="en-US" dirty="0"/>
              <a:t>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5" name="Title 5">
            <a:extLst>
              <a:ext uri="{FF2B5EF4-FFF2-40B4-BE49-F238E27FC236}">
                <a16:creationId xmlns:a16="http://schemas.microsoft.com/office/drawing/2014/main" id="{61C8980D-2AFC-7C44-A441-527EE0C74FC7}"/>
              </a:ext>
            </a:extLst>
          </p:cNvPr>
          <p:cNvSpPr>
            <a:spLocks noGrp="1"/>
          </p:cNvSpPr>
          <p:nvPr>
            <p:ph type="title" hasCustomPrompt="1"/>
          </p:nvPr>
        </p:nvSpPr>
        <p:spPr>
          <a:xfrm>
            <a:off x="4419601" y="685802"/>
            <a:ext cx="4381499" cy="1875863"/>
          </a:xfrm>
        </p:spPr>
        <p:txBody>
          <a:bodyPr lIns="0" anchor="b"/>
          <a:lstStyle>
            <a:lvl1pPr>
              <a:defRPr sz="2400" b="0" i="0">
                <a:solidFill>
                  <a:schemeClr val="tx1"/>
                </a:solidFill>
                <a:latin typeface="Palatino Linotype" panose="02040502050505030304" pitchFamily="18" charset="0"/>
              </a:defRPr>
            </a:lvl1pPr>
          </a:lstStyle>
          <a:p>
            <a:r>
              <a:rPr lang="en-US" dirty="0"/>
              <a:t>Type Here to Enter a Multi-line Presenter Slide Information</a:t>
            </a:r>
          </a:p>
        </p:txBody>
      </p:sp>
      <p:sp>
        <p:nvSpPr>
          <p:cNvPr id="11" name="TextBox 10">
            <a:extLst>
              <a:ext uri="{FF2B5EF4-FFF2-40B4-BE49-F238E27FC236}">
                <a16:creationId xmlns:a16="http://schemas.microsoft.com/office/drawing/2014/main" id="{7E9D2DF5-488B-FC42-AC03-29494E290002}"/>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Click icon in the middle of holder to add image.</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Use crop tool to fit image to shape.</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800" b="0" i="0" dirty="0">
              <a:solidFill>
                <a:srgbClr val="808080"/>
              </a:solidFill>
              <a:latin typeface="Palatino Linotype" panose="02040502050505030304" pitchFamily="18" charset="0"/>
            </a:endParaRPr>
          </a:p>
          <a:p>
            <a:pPr marL="0" marR="0" lvl="0" indent="0" algn="l" defTabSz="685783" rtl="0" eaLnBrk="1" fontAlgn="auto" latinLnBrk="0" hangingPunct="1">
              <a:lnSpc>
                <a:spcPct val="100000"/>
              </a:lnSpc>
              <a:spcBef>
                <a:spcPts val="0"/>
              </a:spcBef>
              <a:spcAft>
                <a:spcPts val="0"/>
              </a:spcAft>
              <a:buClrTx/>
              <a:buSzTx/>
              <a:buFontTx/>
              <a:buNone/>
              <a:tabLst/>
              <a:defRPr/>
            </a:pPr>
            <a:r>
              <a:rPr lang="en-US" sz="800" b="1" i="0" dirty="0">
                <a:solidFill>
                  <a:srgbClr val="FF0000"/>
                </a:solidFill>
                <a:latin typeface="Palatino Linotype" panose="02040502050505030304" pitchFamily="18" charset="0"/>
              </a:rPr>
              <a:t>***IMPORTANT: Slide captions and green caption boxes are not contained in the slide master.  If recreating this slide by selecting it with the “New Slide” button, the caption boxes WILL NOT appear.  You will need to recreate the caption boxes and text manually OR copy and paste them from the original template theme.***</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Left Side Image Caption</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10.5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Middle</a:t>
            </a:r>
          </a:p>
          <a:p>
            <a:pPr algn="l"/>
            <a:r>
              <a:rPr lang="en-US" sz="800" b="0" i="0" dirty="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434332" lvl="1" indent="0" algn="l">
              <a:buFont typeface="Arial" panose="020B0604020202020204" pitchFamily="34" charset="0"/>
              <a:buNone/>
            </a:pPr>
            <a:endParaRPr lang="en-US" sz="800" b="0" i="0" dirty="0">
              <a:solidFill>
                <a:srgbClr val="808080"/>
              </a:solidFill>
              <a:latin typeface="Palatino Linotype" panose="02040502050505030304" pitchFamily="18" charset="0"/>
            </a:endParaRP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
        <p:nvSpPr>
          <p:cNvPr id="12" name="Footer Placeholder 4">
            <a:extLst>
              <a:ext uri="{FF2B5EF4-FFF2-40B4-BE49-F238E27FC236}">
                <a16:creationId xmlns:a16="http://schemas.microsoft.com/office/drawing/2014/main" id="{1610ACCB-E26F-B844-9299-F5CEE4524290}"/>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Palatino Linotype" panose="02040502050505030304" pitchFamily="18" charset="0"/>
              </a:defRPr>
            </a:lvl1pPr>
          </a:lstStyle>
          <a:p>
            <a:r>
              <a:rPr lang="en-US"/>
              <a:t>©2022 Girl Scouts of the USA. All Rights Reserved.  Not for public distribution.</a:t>
            </a:r>
            <a:endParaRPr lang="en-US" dirty="0"/>
          </a:p>
        </p:txBody>
      </p:sp>
    </p:spTree>
    <p:extLst>
      <p:ext uri="{BB962C8B-B14F-4D97-AF65-F5344CB8AC3E}">
        <p14:creationId xmlns:p14="http://schemas.microsoft.com/office/powerpoint/2010/main" val="16054094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Speaker Slide - 1 Holder - Pentagon">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Text w/ Images - 1 Holder  - Pentagon Frame</a:t>
            </a:r>
          </a:p>
        </p:txBody>
      </p:sp>
      <p:sp>
        <p:nvSpPr>
          <p:cNvPr id="11" name="Picture Placeholder 10">
            <a:extLst>
              <a:ext uri="{FF2B5EF4-FFF2-40B4-BE49-F238E27FC236}">
                <a16:creationId xmlns:a16="http://schemas.microsoft.com/office/drawing/2014/main" id="{58633774-F69E-8B4E-A337-1951B724D5D5}"/>
              </a:ext>
            </a:extLst>
          </p:cNvPr>
          <p:cNvSpPr>
            <a:spLocks noGrp="1"/>
          </p:cNvSpPr>
          <p:nvPr>
            <p:ph type="pic" sz="quarter" idx="21" hasCustomPrompt="1"/>
          </p:nvPr>
        </p:nvSpPr>
        <p:spPr>
          <a:xfrm>
            <a:off x="593636" y="171450"/>
            <a:ext cx="3384727" cy="3843338"/>
          </a:xfrm>
          <a:custGeom>
            <a:avLst/>
            <a:gdLst>
              <a:gd name="connsiteX0" fmla="*/ 1449285 w 4222751"/>
              <a:gd name="connsiteY0" fmla="*/ 0 h 4794910"/>
              <a:gd name="connsiteX1" fmla="*/ 2438400 w 4222751"/>
              <a:gd name="connsiteY1" fmla="*/ 0 h 4794910"/>
              <a:gd name="connsiteX2" fmla="*/ 2438400 w 4222751"/>
              <a:gd name="connsiteY2" fmla="*/ 1653 h 4794910"/>
              <a:gd name="connsiteX3" fmla="*/ 2773466 w 4222751"/>
              <a:gd name="connsiteY3" fmla="*/ 1653 h 4794910"/>
              <a:gd name="connsiteX4" fmla="*/ 2907983 w 4222751"/>
              <a:gd name="connsiteY4" fmla="*/ 79191 h 4794910"/>
              <a:gd name="connsiteX5" fmla="*/ 4202045 w 4222751"/>
              <a:gd name="connsiteY5" fmla="*/ 2320743 h 4794910"/>
              <a:gd name="connsiteX6" fmla="*/ 4202045 w 4222751"/>
              <a:gd name="connsiteY6" fmla="*/ 2475819 h 4794910"/>
              <a:gd name="connsiteX7" fmla="*/ 2907395 w 4222751"/>
              <a:gd name="connsiteY7" fmla="*/ 4717372 h 4794910"/>
              <a:gd name="connsiteX8" fmla="*/ 2773466 w 4222751"/>
              <a:gd name="connsiteY8" fmla="*/ 4794910 h 4794910"/>
              <a:gd name="connsiteX9" fmla="*/ 1784351 w 4222751"/>
              <a:gd name="connsiteY9" fmla="*/ 4794910 h 4794910"/>
              <a:gd name="connsiteX10" fmla="*/ 1784351 w 4222751"/>
              <a:gd name="connsiteY10" fmla="*/ 4793257 h 4794910"/>
              <a:gd name="connsiteX11" fmla="*/ 1449285 w 4222751"/>
              <a:gd name="connsiteY11" fmla="*/ 4793257 h 4794910"/>
              <a:gd name="connsiteX12" fmla="*/ 1314768 w 4222751"/>
              <a:gd name="connsiteY12" fmla="*/ 4715719 h 4794910"/>
              <a:gd name="connsiteX13" fmla="*/ 20706 w 4222751"/>
              <a:gd name="connsiteY13" fmla="*/ 2474167 h 4794910"/>
              <a:gd name="connsiteX14" fmla="*/ 20706 w 4222751"/>
              <a:gd name="connsiteY14" fmla="*/ 2319091 h 4794910"/>
              <a:gd name="connsiteX15" fmla="*/ 1315356 w 4222751"/>
              <a:gd name="connsiteY15" fmla="*/ 77538 h 4794910"/>
              <a:gd name="connsiteX16" fmla="*/ 1449285 w 4222751"/>
              <a:gd name="connsiteY16" fmla="*/ 0 h 479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22751" h="4794910">
                <a:moveTo>
                  <a:pt x="1449285" y="0"/>
                </a:moveTo>
                <a:lnTo>
                  <a:pt x="2438400" y="0"/>
                </a:lnTo>
                <a:lnTo>
                  <a:pt x="2438400" y="1653"/>
                </a:lnTo>
                <a:lnTo>
                  <a:pt x="2773466" y="1653"/>
                </a:lnTo>
                <a:cubicBezTo>
                  <a:pt x="2828683" y="1653"/>
                  <a:pt x="2879787" y="31023"/>
                  <a:pt x="2907983" y="79191"/>
                </a:cubicBezTo>
                <a:lnTo>
                  <a:pt x="4202045" y="2320743"/>
                </a:lnTo>
                <a:cubicBezTo>
                  <a:pt x="4229653" y="2368911"/>
                  <a:pt x="4229653" y="2427652"/>
                  <a:pt x="4202045" y="2475819"/>
                </a:cubicBezTo>
                <a:lnTo>
                  <a:pt x="2907395" y="4717372"/>
                </a:lnTo>
                <a:cubicBezTo>
                  <a:pt x="2879787" y="4764952"/>
                  <a:pt x="2828683" y="4794910"/>
                  <a:pt x="2773466" y="4794910"/>
                </a:cubicBezTo>
                <a:lnTo>
                  <a:pt x="1784351" y="4794910"/>
                </a:lnTo>
                <a:lnTo>
                  <a:pt x="1784351" y="4793257"/>
                </a:lnTo>
                <a:lnTo>
                  <a:pt x="1449285" y="4793257"/>
                </a:lnTo>
                <a:cubicBezTo>
                  <a:pt x="1394068" y="4793257"/>
                  <a:pt x="1342964" y="4763887"/>
                  <a:pt x="1314768" y="4715719"/>
                </a:cubicBezTo>
                <a:lnTo>
                  <a:pt x="20706" y="2474167"/>
                </a:lnTo>
                <a:cubicBezTo>
                  <a:pt x="-6902" y="2425999"/>
                  <a:pt x="-6902" y="2367258"/>
                  <a:pt x="20706" y="2319091"/>
                </a:cubicBezTo>
                <a:lnTo>
                  <a:pt x="1315356" y="77538"/>
                </a:lnTo>
                <a:cubicBezTo>
                  <a:pt x="1342964" y="29958"/>
                  <a:pt x="1394068" y="0"/>
                  <a:pt x="1449285" y="0"/>
                </a:cubicBezTo>
                <a:close/>
              </a:path>
            </a:pathLst>
          </a:custGeom>
          <a:solidFill>
            <a:schemeClr val="tx2"/>
          </a:solidFill>
        </p:spPr>
        <p:txBody>
          <a:bodyPr wrap="square" anchor="ctr">
            <a:noAutofit/>
          </a:bodyPr>
          <a:lstStyle>
            <a:lvl1pPr marL="0" indent="0" algn="ctr">
              <a:buNone/>
              <a:defRPr/>
            </a:lvl1pPr>
          </a:lstStyle>
          <a:p>
            <a:r>
              <a:rPr lang="en-US" dirty="0"/>
              <a:t>Click icon to add image</a:t>
            </a:r>
          </a:p>
        </p:txBody>
      </p:sp>
      <p:sp>
        <p:nvSpPr>
          <p:cNvPr id="12" name="TextBox 11">
            <a:extLst>
              <a:ext uri="{FF2B5EF4-FFF2-40B4-BE49-F238E27FC236}">
                <a16:creationId xmlns:a16="http://schemas.microsoft.com/office/drawing/2014/main" id="{B2317B35-9189-AD44-8A30-812BD86BBF90}"/>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Use crop tool to fit image to shape.</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800" b="0" i="0" dirty="0">
              <a:solidFill>
                <a:srgbClr val="808080"/>
              </a:solidFill>
              <a:latin typeface="Palatino Linotype" panose="02040502050505030304" pitchFamily="18" charset="0"/>
            </a:endParaRPr>
          </a:p>
          <a:p>
            <a:pPr marL="0" marR="0" lvl="0" indent="0" algn="l" defTabSz="685783" rtl="0" eaLnBrk="1" fontAlgn="auto" latinLnBrk="0" hangingPunct="1">
              <a:lnSpc>
                <a:spcPct val="100000"/>
              </a:lnSpc>
              <a:spcBef>
                <a:spcPts val="0"/>
              </a:spcBef>
              <a:spcAft>
                <a:spcPts val="0"/>
              </a:spcAft>
              <a:buClrTx/>
              <a:buSzTx/>
              <a:buFontTx/>
              <a:buNone/>
              <a:tabLst/>
              <a:defRPr/>
            </a:pPr>
            <a:r>
              <a:rPr lang="en-US" sz="800" b="1" i="0" dirty="0">
                <a:solidFill>
                  <a:srgbClr val="FF0000"/>
                </a:solidFill>
                <a:latin typeface="Palatino Linotype" panose="02040502050505030304" pitchFamily="18" charset="0"/>
              </a:rPr>
              <a:t>***IMPORTANT: Slide captions and green caption boxes are not contained in the slide master.  If recreating this slide by selecting it with the “New Slide” button, the caption boxes WILL NOT appear.  You will need to recreate the caption boxes and text manually OR copy and paste them from the original template theme.***</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Left Side Image Caption</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10.5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Middle</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434332" lvl="1" indent="0" algn="l">
              <a:buFont typeface="Arial" panose="020B0604020202020204" pitchFamily="34" charset="0"/>
              <a:buNone/>
            </a:pPr>
            <a:endParaRPr lang="en-US" sz="800" b="0" i="0" dirty="0">
              <a:solidFill>
                <a:srgbClr val="808080"/>
              </a:solidFill>
              <a:latin typeface="Palatino Linotype" panose="02040502050505030304" pitchFamily="18" charset="0"/>
            </a:endParaRP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
        <p:nvSpPr>
          <p:cNvPr id="13" name="Text Placeholder 46">
            <a:extLst>
              <a:ext uri="{FF2B5EF4-FFF2-40B4-BE49-F238E27FC236}">
                <a16:creationId xmlns:a16="http://schemas.microsoft.com/office/drawing/2014/main" id="{FEAD0AD2-D600-E343-9AC9-6A6BC31AF791}"/>
              </a:ext>
            </a:extLst>
          </p:cNvPr>
          <p:cNvSpPr>
            <a:spLocks noGrp="1"/>
          </p:cNvSpPr>
          <p:nvPr>
            <p:ph type="body" sz="quarter" idx="15" hasCustomPrompt="1"/>
          </p:nvPr>
        </p:nvSpPr>
        <p:spPr>
          <a:xfrm>
            <a:off x="4420262" y="2569271"/>
            <a:ext cx="4372524" cy="2329511"/>
          </a:xfrm>
        </p:spPr>
        <p:txBody>
          <a:bodyPr lIns="0" anchor="t">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Palatino Linotype" panose="02040502050505030304" pitchFamily="18" charset="0"/>
              </a:defRPr>
            </a:lvl1pPr>
          </a:lstStyle>
          <a:p>
            <a:r>
              <a:rPr lang="en-US" dirty="0"/>
              <a:t>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4" name="Title 5">
            <a:extLst>
              <a:ext uri="{FF2B5EF4-FFF2-40B4-BE49-F238E27FC236}">
                <a16:creationId xmlns:a16="http://schemas.microsoft.com/office/drawing/2014/main" id="{38EC7AE7-CD78-E04C-BA8F-17B4BCAA5513}"/>
              </a:ext>
            </a:extLst>
          </p:cNvPr>
          <p:cNvSpPr>
            <a:spLocks noGrp="1"/>
          </p:cNvSpPr>
          <p:nvPr>
            <p:ph type="title" hasCustomPrompt="1"/>
          </p:nvPr>
        </p:nvSpPr>
        <p:spPr>
          <a:xfrm>
            <a:off x="4419601" y="685802"/>
            <a:ext cx="4381499" cy="1875863"/>
          </a:xfrm>
        </p:spPr>
        <p:txBody>
          <a:bodyPr lIns="0" anchor="b"/>
          <a:lstStyle>
            <a:lvl1pPr>
              <a:defRPr sz="2400" b="0" i="0">
                <a:solidFill>
                  <a:schemeClr val="tx1"/>
                </a:solidFill>
                <a:latin typeface="Palatino Linotype" panose="02040502050505030304" pitchFamily="18" charset="0"/>
              </a:defRPr>
            </a:lvl1pPr>
          </a:lstStyle>
          <a:p>
            <a:r>
              <a:rPr lang="en-US" dirty="0"/>
              <a:t>Type Here to Enter a Multi-line Presenter Slide Information</a:t>
            </a:r>
          </a:p>
        </p:txBody>
      </p:sp>
      <p:sp>
        <p:nvSpPr>
          <p:cNvPr id="10" name="Footer Placeholder 4">
            <a:extLst>
              <a:ext uri="{FF2B5EF4-FFF2-40B4-BE49-F238E27FC236}">
                <a16:creationId xmlns:a16="http://schemas.microsoft.com/office/drawing/2014/main" id="{71598637-B2C5-774C-A193-D0351CE18180}"/>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Palatino Linotype" panose="02040502050505030304" pitchFamily="18" charset="0"/>
              </a:defRPr>
            </a:lvl1pPr>
          </a:lstStyle>
          <a:p>
            <a:r>
              <a:rPr lang="en-US"/>
              <a:t>©2022 Girl Scouts of the USA. All Rights Reserved.  Not for public distribution.</a:t>
            </a:r>
            <a:endParaRPr lang="en-US" dirty="0"/>
          </a:p>
        </p:txBody>
      </p:sp>
    </p:spTree>
    <p:extLst>
      <p:ext uri="{BB962C8B-B14F-4D97-AF65-F5344CB8AC3E}">
        <p14:creationId xmlns:p14="http://schemas.microsoft.com/office/powerpoint/2010/main" val="30103203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Speaker Slide - 1 Holder - Notched">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Text w/ Images - 1 Holder  - Notched Frame</a:t>
            </a:r>
          </a:p>
        </p:txBody>
      </p:sp>
      <p:sp>
        <p:nvSpPr>
          <p:cNvPr id="10" name="Picture Placeholder 31">
            <a:extLst>
              <a:ext uri="{FF2B5EF4-FFF2-40B4-BE49-F238E27FC236}">
                <a16:creationId xmlns:a16="http://schemas.microsoft.com/office/drawing/2014/main" id="{F43800E0-CBF7-DE4A-8BE9-BF5111E4C7F0}"/>
              </a:ext>
            </a:extLst>
          </p:cNvPr>
          <p:cNvSpPr>
            <a:spLocks noGrp="1" noChangeAspect="1"/>
          </p:cNvSpPr>
          <p:nvPr>
            <p:ph type="pic" sz="quarter" idx="16" hasCustomPrompt="1"/>
          </p:nvPr>
        </p:nvSpPr>
        <p:spPr>
          <a:xfrm>
            <a:off x="592783" y="194982"/>
            <a:ext cx="3386434" cy="3840480"/>
          </a:xfrm>
          <a:custGeom>
            <a:avLst/>
            <a:gdLst>
              <a:gd name="connsiteX0" fmla="*/ 531103 w 5616391"/>
              <a:gd name="connsiteY0" fmla="*/ 0 h 6369424"/>
              <a:gd name="connsiteX1" fmla="*/ 1799667 w 5616391"/>
              <a:gd name="connsiteY1" fmla="*/ 0 h 6369424"/>
              <a:gd name="connsiteX2" fmla="*/ 2176183 w 5616391"/>
              <a:gd name="connsiteY2" fmla="*/ 0 h 6369424"/>
              <a:gd name="connsiteX3" fmla="*/ 3440209 w 5616391"/>
              <a:gd name="connsiteY3" fmla="*/ 0 h 6369424"/>
              <a:gd name="connsiteX4" fmla="*/ 5085288 w 5616391"/>
              <a:gd name="connsiteY4" fmla="*/ 0 h 6369424"/>
              <a:gd name="connsiteX5" fmla="*/ 5113207 w 5616391"/>
              <a:gd name="connsiteY5" fmla="*/ 27978 h 6369424"/>
              <a:gd name="connsiteX6" fmla="*/ 5588414 w 5616391"/>
              <a:gd name="connsiteY6" fmla="*/ 503185 h 6369424"/>
              <a:gd name="connsiteX7" fmla="*/ 5616391 w 5616391"/>
              <a:gd name="connsiteY7" fmla="*/ 531103 h 6369424"/>
              <a:gd name="connsiteX8" fmla="*/ 5616391 w 5616391"/>
              <a:gd name="connsiteY8" fmla="*/ 5838321 h 6369424"/>
              <a:gd name="connsiteX9" fmla="*/ 5588414 w 5616391"/>
              <a:gd name="connsiteY9" fmla="*/ 5866240 h 6369424"/>
              <a:gd name="connsiteX10" fmla="*/ 5113207 w 5616391"/>
              <a:gd name="connsiteY10" fmla="*/ 6341447 h 6369424"/>
              <a:gd name="connsiteX11" fmla="*/ 5085288 w 5616391"/>
              <a:gd name="connsiteY11" fmla="*/ 6369424 h 6369424"/>
              <a:gd name="connsiteX12" fmla="*/ 3816726 w 5616391"/>
              <a:gd name="connsiteY12" fmla="*/ 6369424 h 6369424"/>
              <a:gd name="connsiteX13" fmla="*/ 3440209 w 5616391"/>
              <a:gd name="connsiteY13" fmla="*/ 6369424 h 6369424"/>
              <a:gd name="connsiteX14" fmla="*/ 2176183 w 5616391"/>
              <a:gd name="connsiteY14" fmla="*/ 6369424 h 6369424"/>
              <a:gd name="connsiteX15" fmla="*/ 1799667 w 5616391"/>
              <a:gd name="connsiteY15" fmla="*/ 6369424 h 6369424"/>
              <a:gd name="connsiteX16" fmla="*/ 531103 w 5616391"/>
              <a:gd name="connsiteY16" fmla="*/ 6369424 h 6369424"/>
              <a:gd name="connsiteX17" fmla="*/ 503185 w 5616391"/>
              <a:gd name="connsiteY17" fmla="*/ 6341447 h 6369424"/>
              <a:gd name="connsiteX18" fmla="*/ 27978 w 5616391"/>
              <a:gd name="connsiteY18" fmla="*/ 5866240 h 6369424"/>
              <a:gd name="connsiteX19" fmla="*/ 0 w 5616391"/>
              <a:gd name="connsiteY19" fmla="*/ 5838321 h 6369424"/>
              <a:gd name="connsiteX20" fmla="*/ 0 w 5616391"/>
              <a:gd name="connsiteY20" fmla="*/ 531103 h 6369424"/>
              <a:gd name="connsiteX21" fmla="*/ 27978 w 5616391"/>
              <a:gd name="connsiteY21" fmla="*/ 503185 h 6369424"/>
              <a:gd name="connsiteX22" fmla="*/ 503185 w 5616391"/>
              <a:gd name="connsiteY22" fmla="*/ 27978 h 6369424"/>
              <a:gd name="connsiteX23" fmla="*/ 531103 w 5616391"/>
              <a:gd name="connsiteY23" fmla="*/ 0 h 6369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16391" h="6369424">
                <a:moveTo>
                  <a:pt x="531103" y="0"/>
                </a:moveTo>
                <a:lnTo>
                  <a:pt x="1799667" y="0"/>
                </a:lnTo>
                <a:lnTo>
                  <a:pt x="2176183" y="0"/>
                </a:lnTo>
                <a:lnTo>
                  <a:pt x="3440209" y="0"/>
                </a:lnTo>
                <a:lnTo>
                  <a:pt x="5085288" y="0"/>
                </a:lnTo>
                <a:cubicBezTo>
                  <a:pt x="5100634" y="225"/>
                  <a:pt x="5113015" y="12629"/>
                  <a:pt x="5113207" y="27978"/>
                </a:cubicBezTo>
                <a:cubicBezTo>
                  <a:pt x="5127773" y="284151"/>
                  <a:pt x="5332267" y="488617"/>
                  <a:pt x="5588414" y="503185"/>
                </a:cubicBezTo>
                <a:cubicBezTo>
                  <a:pt x="5603712" y="503530"/>
                  <a:pt x="5616034" y="515820"/>
                  <a:pt x="5616391" y="531103"/>
                </a:cubicBezTo>
                <a:lnTo>
                  <a:pt x="5616391" y="5838321"/>
                </a:lnTo>
                <a:cubicBezTo>
                  <a:pt x="5616153" y="5853667"/>
                  <a:pt x="5603771" y="5866049"/>
                  <a:pt x="5588414" y="5866240"/>
                </a:cubicBezTo>
                <a:cubicBezTo>
                  <a:pt x="5332267" y="5880806"/>
                  <a:pt x="5127773" y="6085301"/>
                  <a:pt x="5113207" y="6341447"/>
                </a:cubicBezTo>
                <a:cubicBezTo>
                  <a:pt x="5112861" y="6356745"/>
                  <a:pt x="5100569" y="6369067"/>
                  <a:pt x="5085288" y="6369424"/>
                </a:cubicBezTo>
                <a:lnTo>
                  <a:pt x="3816726" y="6369424"/>
                </a:lnTo>
                <a:lnTo>
                  <a:pt x="3440209" y="6369424"/>
                </a:lnTo>
                <a:lnTo>
                  <a:pt x="2176183" y="6369424"/>
                </a:lnTo>
                <a:lnTo>
                  <a:pt x="1799667" y="6369424"/>
                </a:lnTo>
                <a:lnTo>
                  <a:pt x="531103" y="6369424"/>
                </a:lnTo>
                <a:cubicBezTo>
                  <a:pt x="515755" y="6369186"/>
                  <a:pt x="503376" y="6356804"/>
                  <a:pt x="503185" y="6341447"/>
                </a:cubicBezTo>
                <a:cubicBezTo>
                  <a:pt x="488617" y="6085301"/>
                  <a:pt x="284151" y="5880806"/>
                  <a:pt x="27978" y="5866240"/>
                </a:cubicBezTo>
                <a:cubicBezTo>
                  <a:pt x="12694" y="5865894"/>
                  <a:pt x="378" y="5853603"/>
                  <a:pt x="0" y="5838321"/>
                </a:cubicBezTo>
                <a:lnTo>
                  <a:pt x="0" y="531103"/>
                </a:lnTo>
                <a:cubicBezTo>
                  <a:pt x="225" y="515755"/>
                  <a:pt x="12629" y="503376"/>
                  <a:pt x="27978" y="503185"/>
                </a:cubicBezTo>
                <a:cubicBezTo>
                  <a:pt x="284151" y="488617"/>
                  <a:pt x="488617" y="284151"/>
                  <a:pt x="503185" y="27978"/>
                </a:cubicBezTo>
                <a:cubicBezTo>
                  <a:pt x="503530" y="12694"/>
                  <a:pt x="515820" y="378"/>
                  <a:pt x="531103"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image</a:t>
            </a:r>
          </a:p>
        </p:txBody>
      </p:sp>
      <p:sp>
        <p:nvSpPr>
          <p:cNvPr id="14" name="Text Placeholder 46">
            <a:extLst>
              <a:ext uri="{FF2B5EF4-FFF2-40B4-BE49-F238E27FC236}">
                <a16:creationId xmlns:a16="http://schemas.microsoft.com/office/drawing/2014/main" id="{3FEFE0BB-CC49-DF48-A71F-5FCFAA46C250}"/>
              </a:ext>
            </a:extLst>
          </p:cNvPr>
          <p:cNvSpPr>
            <a:spLocks noGrp="1"/>
          </p:cNvSpPr>
          <p:nvPr>
            <p:ph type="body" sz="quarter" idx="15" hasCustomPrompt="1"/>
          </p:nvPr>
        </p:nvSpPr>
        <p:spPr>
          <a:xfrm>
            <a:off x="4420262" y="2569271"/>
            <a:ext cx="4372524" cy="2329511"/>
          </a:xfrm>
        </p:spPr>
        <p:txBody>
          <a:bodyPr lIns="0" anchor="t">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Palatino Linotype" panose="02040502050505030304" pitchFamily="18" charset="0"/>
              </a:defRPr>
            </a:lvl1pPr>
          </a:lstStyle>
          <a:p>
            <a:r>
              <a:rPr lang="en-US" dirty="0"/>
              <a:t>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5" name="Title 5">
            <a:extLst>
              <a:ext uri="{FF2B5EF4-FFF2-40B4-BE49-F238E27FC236}">
                <a16:creationId xmlns:a16="http://schemas.microsoft.com/office/drawing/2014/main" id="{94F82380-839B-0A4D-BA2F-993957356A25}"/>
              </a:ext>
            </a:extLst>
          </p:cNvPr>
          <p:cNvSpPr>
            <a:spLocks noGrp="1"/>
          </p:cNvSpPr>
          <p:nvPr>
            <p:ph type="title" hasCustomPrompt="1"/>
          </p:nvPr>
        </p:nvSpPr>
        <p:spPr>
          <a:xfrm>
            <a:off x="4419601" y="685802"/>
            <a:ext cx="4381499" cy="1875863"/>
          </a:xfrm>
        </p:spPr>
        <p:txBody>
          <a:bodyPr lIns="0" anchor="b"/>
          <a:lstStyle>
            <a:lvl1pPr>
              <a:defRPr sz="2400" b="0" i="0">
                <a:solidFill>
                  <a:schemeClr val="tx1"/>
                </a:solidFill>
                <a:latin typeface="Palatino Linotype" panose="02040502050505030304" pitchFamily="18" charset="0"/>
              </a:defRPr>
            </a:lvl1pPr>
          </a:lstStyle>
          <a:p>
            <a:r>
              <a:rPr lang="en-US" dirty="0"/>
              <a:t>Type Here to Enter a Multi-line Presenter Slide Information</a:t>
            </a:r>
          </a:p>
        </p:txBody>
      </p:sp>
      <p:sp>
        <p:nvSpPr>
          <p:cNvPr id="11" name="TextBox 10">
            <a:extLst>
              <a:ext uri="{FF2B5EF4-FFF2-40B4-BE49-F238E27FC236}">
                <a16:creationId xmlns:a16="http://schemas.microsoft.com/office/drawing/2014/main" id="{F6200F6B-F491-2149-AA3D-A4E946F63025}"/>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Click icon in the middle of holder to add image.</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Use crop tool to fit image to shape.</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800" b="0" i="0" dirty="0">
              <a:solidFill>
                <a:srgbClr val="808080"/>
              </a:solidFill>
              <a:latin typeface="Palatino Linotype" panose="02040502050505030304" pitchFamily="18" charset="0"/>
            </a:endParaRPr>
          </a:p>
          <a:p>
            <a:pPr marL="0" marR="0" lvl="0" indent="0" algn="l" defTabSz="685783" rtl="0" eaLnBrk="1" fontAlgn="auto" latinLnBrk="0" hangingPunct="1">
              <a:lnSpc>
                <a:spcPct val="100000"/>
              </a:lnSpc>
              <a:spcBef>
                <a:spcPts val="0"/>
              </a:spcBef>
              <a:spcAft>
                <a:spcPts val="0"/>
              </a:spcAft>
              <a:buClrTx/>
              <a:buSzTx/>
              <a:buFontTx/>
              <a:buNone/>
              <a:tabLst/>
              <a:defRPr/>
            </a:pPr>
            <a:r>
              <a:rPr lang="en-US" sz="800" b="1" i="0" dirty="0">
                <a:solidFill>
                  <a:srgbClr val="FF0000"/>
                </a:solidFill>
                <a:latin typeface="Palatino Linotype" panose="02040502050505030304" pitchFamily="18" charset="0"/>
              </a:rPr>
              <a:t>***IMPORTANT: Slide captions and green caption boxes are not contained in the slide master.  If recreating this slide by selecting it with the “New Slide” button, the caption boxes WILL NOT appear.  You will need to recreate the caption boxes and text manually OR copy and paste them from the original template theme.***</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Left Side Image Caption</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10.5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Middle</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434332" lvl="1" indent="0" algn="l">
              <a:buFont typeface="Arial" panose="020B0604020202020204" pitchFamily="34" charset="0"/>
              <a:buNone/>
            </a:pPr>
            <a:endParaRPr lang="en-US" sz="800" b="0" i="0" dirty="0">
              <a:solidFill>
                <a:srgbClr val="808080"/>
              </a:solidFill>
              <a:latin typeface="Palatino Linotype" panose="02040502050505030304" pitchFamily="18" charset="0"/>
            </a:endParaRP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
        <p:nvSpPr>
          <p:cNvPr id="12" name="Footer Placeholder 4">
            <a:extLst>
              <a:ext uri="{FF2B5EF4-FFF2-40B4-BE49-F238E27FC236}">
                <a16:creationId xmlns:a16="http://schemas.microsoft.com/office/drawing/2014/main" id="{B29D3B0F-3338-374F-A425-3BAA5F4284C7}"/>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Palatino Linotype" panose="02040502050505030304" pitchFamily="18" charset="0"/>
              </a:defRPr>
            </a:lvl1pPr>
          </a:lstStyle>
          <a:p>
            <a:r>
              <a:rPr lang="en-US"/>
              <a:t>©2022 Girl Scouts of the USA. All Rights Reserved.  Not for public distribution.</a:t>
            </a:r>
            <a:endParaRPr lang="en-US" dirty="0"/>
          </a:p>
        </p:txBody>
      </p:sp>
    </p:spTree>
    <p:extLst>
      <p:ext uri="{BB962C8B-B14F-4D97-AF65-F5344CB8AC3E}">
        <p14:creationId xmlns:p14="http://schemas.microsoft.com/office/powerpoint/2010/main" val="11476085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Speaker Slide - 1 Holder - Oval">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lvl="1" algn="ctr"/>
            <a:r>
              <a:rPr lang="en-US" sz="1800" b="0" i="0" dirty="0">
                <a:solidFill>
                  <a:srgbClr val="808080"/>
                </a:solidFill>
                <a:latin typeface="Palatino Linotype" panose="02040502050505030304" pitchFamily="18" charset="0"/>
              </a:rPr>
              <a:t>Text w/ Images | 1 Holder | Oval Frame</a:t>
            </a:r>
          </a:p>
        </p:txBody>
      </p:sp>
      <p:sp>
        <p:nvSpPr>
          <p:cNvPr id="10" name="Picture Placeholder 17">
            <a:extLst>
              <a:ext uri="{FF2B5EF4-FFF2-40B4-BE49-F238E27FC236}">
                <a16:creationId xmlns:a16="http://schemas.microsoft.com/office/drawing/2014/main" id="{3E9D1A83-6FFB-CB4D-BF67-0F2752AEC935}"/>
              </a:ext>
            </a:extLst>
          </p:cNvPr>
          <p:cNvSpPr>
            <a:spLocks noGrp="1" noChangeAspect="1"/>
          </p:cNvSpPr>
          <p:nvPr>
            <p:ph type="pic" sz="quarter" idx="16" hasCustomPrompt="1"/>
          </p:nvPr>
        </p:nvSpPr>
        <p:spPr>
          <a:xfrm>
            <a:off x="596408" y="171450"/>
            <a:ext cx="3379184" cy="3840480"/>
          </a:xfrm>
          <a:custGeom>
            <a:avLst/>
            <a:gdLst>
              <a:gd name="connsiteX0" fmla="*/ 2819401 w 5638800"/>
              <a:gd name="connsiteY0" fmla="*/ 0 h 6400800"/>
              <a:gd name="connsiteX1" fmla="*/ 5638800 w 5638800"/>
              <a:gd name="connsiteY1" fmla="*/ 3200400 h 6400800"/>
              <a:gd name="connsiteX2" fmla="*/ 2819401 w 5638800"/>
              <a:gd name="connsiteY2" fmla="*/ 6400800 h 6400800"/>
              <a:gd name="connsiteX3" fmla="*/ 0 w 5638800"/>
              <a:gd name="connsiteY3" fmla="*/ 3200400 h 6400800"/>
              <a:gd name="connsiteX4" fmla="*/ 2819401 w 5638800"/>
              <a:gd name="connsiteY4" fmla="*/ 0 h 6400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38800" h="6400800">
                <a:moveTo>
                  <a:pt x="2819401" y="0"/>
                </a:moveTo>
                <a:cubicBezTo>
                  <a:pt x="4376511" y="0"/>
                  <a:pt x="5638800" y="1432868"/>
                  <a:pt x="5638800" y="3200400"/>
                </a:cubicBezTo>
                <a:cubicBezTo>
                  <a:pt x="5638800" y="4967933"/>
                  <a:pt x="4376511" y="6400800"/>
                  <a:pt x="2819401" y="6400800"/>
                </a:cubicBezTo>
                <a:cubicBezTo>
                  <a:pt x="1262289" y="6400800"/>
                  <a:pt x="0" y="4967933"/>
                  <a:pt x="0" y="3200400"/>
                </a:cubicBezTo>
                <a:cubicBezTo>
                  <a:pt x="0" y="1432868"/>
                  <a:pt x="1262289" y="0"/>
                  <a:pt x="2819401"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image</a:t>
            </a:r>
          </a:p>
        </p:txBody>
      </p:sp>
      <p:sp>
        <p:nvSpPr>
          <p:cNvPr id="13" name="Text Placeholder 46">
            <a:extLst>
              <a:ext uri="{FF2B5EF4-FFF2-40B4-BE49-F238E27FC236}">
                <a16:creationId xmlns:a16="http://schemas.microsoft.com/office/drawing/2014/main" id="{A51380D2-F93F-A948-81D0-D12F3D6C6DC2}"/>
              </a:ext>
            </a:extLst>
          </p:cNvPr>
          <p:cNvSpPr>
            <a:spLocks noGrp="1"/>
          </p:cNvSpPr>
          <p:nvPr>
            <p:ph type="body" sz="quarter" idx="15" hasCustomPrompt="1"/>
          </p:nvPr>
        </p:nvSpPr>
        <p:spPr>
          <a:xfrm>
            <a:off x="4420262" y="2569271"/>
            <a:ext cx="4372524" cy="2329511"/>
          </a:xfrm>
        </p:spPr>
        <p:txBody>
          <a:bodyPr lIns="0" anchor="t">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Palatino Linotype" panose="02040502050505030304" pitchFamily="18" charset="0"/>
              </a:defRPr>
            </a:lvl1pPr>
          </a:lstStyle>
          <a:p>
            <a:r>
              <a:rPr lang="en-US" dirty="0"/>
              <a:t>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4" name="Title 5">
            <a:extLst>
              <a:ext uri="{FF2B5EF4-FFF2-40B4-BE49-F238E27FC236}">
                <a16:creationId xmlns:a16="http://schemas.microsoft.com/office/drawing/2014/main" id="{59CA9791-C17C-684B-BB32-F0EC10284B23}"/>
              </a:ext>
            </a:extLst>
          </p:cNvPr>
          <p:cNvSpPr>
            <a:spLocks noGrp="1"/>
          </p:cNvSpPr>
          <p:nvPr>
            <p:ph type="title" hasCustomPrompt="1"/>
          </p:nvPr>
        </p:nvSpPr>
        <p:spPr>
          <a:xfrm>
            <a:off x="4419601" y="685802"/>
            <a:ext cx="4381499" cy="1875863"/>
          </a:xfrm>
        </p:spPr>
        <p:txBody>
          <a:bodyPr lIns="0" anchor="b"/>
          <a:lstStyle>
            <a:lvl1pPr>
              <a:defRPr sz="2400" b="0" i="0">
                <a:solidFill>
                  <a:schemeClr val="tx1"/>
                </a:solidFill>
                <a:latin typeface="Palatino Linotype" panose="02040502050505030304" pitchFamily="18" charset="0"/>
              </a:defRPr>
            </a:lvl1pPr>
          </a:lstStyle>
          <a:p>
            <a:r>
              <a:rPr lang="en-US" dirty="0"/>
              <a:t>Type Here to Enter a Multi-line Presenter Slide Information</a:t>
            </a:r>
          </a:p>
        </p:txBody>
      </p:sp>
      <p:sp>
        <p:nvSpPr>
          <p:cNvPr id="11" name="TextBox 10">
            <a:extLst>
              <a:ext uri="{FF2B5EF4-FFF2-40B4-BE49-F238E27FC236}">
                <a16:creationId xmlns:a16="http://schemas.microsoft.com/office/drawing/2014/main" id="{294F2A34-1037-8846-A5DD-F9F857EDB289}"/>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Click icon in the middle of holder to add image.</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Use crop tool to fit image to shape.</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800" b="0" i="0" dirty="0">
              <a:solidFill>
                <a:srgbClr val="808080"/>
              </a:solidFill>
              <a:latin typeface="Palatino Linotype" panose="02040502050505030304" pitchFamily="18" charset="0"/>
            </a:endParaRPr>
          </a:p>
          <a:p>
            <a:pPr marL="0" marR="0" lvl="0" indent="0" algn="l" defTabSz="685783" rtl="0" eaLnBrk="1" fontAlgn="auto" latinLnBrk="0" hangingPunct="1">
              <a:lnSpc>
                <a:spcPct val="100000"/>
              </a:lnSpc>
              <a:spcBef>
                <a:spcPts val="0"/>
              </a:spcBef>
              <a:spcAft>
                <a:spcPts val="0"/>
              </a:spcAft>
              <a:buClrTx/>
              <a:buSzTx/>
              <a:buFontTx/>
              <a:buNone/>
              <a:tabLst/>
              <a:defRPr/>
            </a:pPr>
            <a:r>
              <a:rPr lang="en-US" sz="800" b="1" i="0" dirty="0">
                <a:solidFill>
                  <a:srgbClr val="FF0000"/>
                </a:solidFill>
                <a:latin typeface="Palatino Linotype" panose="02040502050505030304" pitchFamily="18" charset="0"/>
              </a:rPr>
              <a:t>***IMPORTANT: Slide captions and green caption boxes are not contained in the slide master.  If recreating this slide by selecting it with the “New Slide” button, the caption boxes WILL NOT appear.  You will need to recreate the caption boxes and text manually OR copy and paste them from the original template theme.***</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Left Side Image Caption</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10.5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Middle</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434332" lvl="1" indent="0" algn="l">
              <a:buFont typeface="Arial" panose="020B0604020202020204" pitchFamily="34" charset="0"/>
              <a:buNone/>
            </a:pPr>
            <a:endParaRPr lang="en-US" sz="800" b="0" i="0" dirty="0">
              <a:solidFill>
                <a:srgbClr val="808080"/>
              </a:solidFill>
              <a:latin typeface="Palatino Linotype" panose="02040502050505030304" pitchFamily="18" charset="0"/>
            </a:endParaRP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
        <p:nvSpPr>
          <p:cNvPr id="12" name="Footer Placeholder 4">
            <a:extLst>
              <a:ext uri="{FF2B5EF4-FFF2-40B4-BE49-F238E27FC236}">
                <a16:creationId xmlns:a16="http://schemas.microsoft.com/office/drawing/2014/main" id="{AA3802EB-A85D-D143-9B0E-8166A05AB8B2}"/>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Palatino Linotype" panose="02040502050505030304" pitchFamily="18" charset="0"/>
              </a:defRPr>
            </a:lvl1pPr>
          </a:lstStyle>
          <a:p>
            <a:r>
              <a:rPr lang="en-US"/>
              <a:t>©2022 Girl Scouts of the USA. All Rights Reserved.  Not for public distribution.</a:t>
            </a:r>
            <a:endParaRPr lang="en-US" dirty="0"/>
          </a:p>
        </p:txBody>
      </p:sp>
    </p:spTree>
    <p:extLst>
      <p:ext uri="{BB962C8B-B14F-4D97-AF65-F5344CB8AC3E}">
        <p14:creationId xmlns:p14="http://schemas.microsoft.com/office/powerpoint/2010/main" val="9458134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Speaker Slide - 1 Holder - Diamond">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Text w/ Images - 1 Holder  - Diamond Frame</a:t>
            </a:r>
          </a:p>
        </p:txBody>
      </p:sp>
      <p:sp>
        <p:nvSpPr>
          <p:cNvPr id="10" name="Picture Placeholder 12">
            <a:extLst>
              <a:ext uri="{FF2B5EF4-FFF2-40B4-BE49-F238E27FC236}">
                <a16:creationId xmlns:a16="http://schemas.microsoft.com/office/drawing/2014/main" id="{7B479D93-D113-4E44-8127-2A3D1C726EA5}"/>
              </a:ext>
            </a:extLst>
          </p:cNvPr>
          <p:cNvSpPr>
            <a:spLocks noGrp="1"/>
          </p:cNvSpPr>
          <p:nvPr>
            <p:ph type="pic" sz="quarter" idx="16" hasCustomPrompt="1"/>
          </p:nvPr>
        </p:nvSpPr>
        <p:spPr>
          <a:xfrm>
            <a:off x="591004" y="171451"/>
            <a:ext cx="3389992" cy="3840480"/>
          </a:xfrm>
          <a:custGeom>
            <a:avLst/>
            <a:gdLst>
              <a:gd name="connsiteX0" fmla="*/ 2832036 w 5638800"/>
              <a:gd name="connsiteY0" fmla="*/ 902 h 6794507"/>
              <a:gd name="connsiteX1" fmla="*/ 2883172 w 5638800"/>
              <a:gd name="connsiteY1" fmla="*/ 28518 h 6794507"/>
              <a:gd name="connsiteX2" fmla="*/ 5617530 w 5638800"/>
              <a:gd name="connsiteY2" fmla="*/ 3338520 h 6794507"/>
              <a:gd name="connsiteX3" fmla="*/ 5616438 w 5638800"/>
              <a:gd name="connsiteY3" fmla="*/ 3457328 h 6794507"/>
              <a:gd name="connsiteX4" fmla="*/ 2883172 w 5638800"/>
              <a:gd name="connsiteY4" fmla="*/ 6765996 h 6794507"/>
              <a:gd name="connsiteX5" fmla="*/ 2819364 w 5638800"/>
              <a:gd name="connsiteY5" fmla="*/ 6794507 h 6794507"/>
              <a:gd name="connsiteX6" fmla="*/ 2755556 w 5638800"/>
              <a:gd name="connsiteY6" fmla="*/ 6765996 h 6794507"/>
              <a:gd name="connsiteX7" fmla="*/ 22363 w 5638800"/>
              <a:gd name="connsiteY7" fmla="*/ 3457328 h 6794507"/>
              <a:gd name="connsiteX8" fmla="*/ 21271 w 5638800"/>
              <a:gd name="connsiteY8" fmla="*/ 3338520 h 6794507"/>
              <a:gd name="connsiteX9" fmla="*/ 2755556 w 5638800"/>
              <a:gd name="connsiteY9" fmla="*/ 28518 h 6794507"/>
              <a:gd name="connsiteX10" fmla="*/ 2773477 w 5638800"/>
              <a:gd name="connsiteY10" fmla="*/ 12896 h 6794507"/>
              <a:gd name="connsiteX11" fmla="*/ 2832036 w 5638800"/>
              <a:gd name="connsiteY11" fmla="*/ 902 h 6794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38800" h="6794507">
                <a:moveTo>
                  <a:pt x="2832036" y="902"/>
                </a:moveTo>
                <a:cubicBezTo>
                  <a:pt x="2851887" y="3729"/>
                  <a:pt x="2870501" y="13158"/>
                  <a:pt x="2883172" y="28518"/>
                </a:cubicBezTo>
                <a:cubicBezTo>
                  <a:pt x="2883172" y="28518"/>
                  <a:pt x="5601870" y="3319470"/>
                  <a:pt x="5617530" y="3338520"/>
                </a:cubicBezTo>
                <a:cubicBezTo>
                  <a:pt x="5646287" y="3374268"/>
                  <a:pt x="5645849" y="3421987"/>
                  <a:pt x="5616438" y="3457328"/>
                </a:cubicBezTo>
                <a:cubicBezTo>
                  <a:pt x="5268916" y="3888556"/>
                  <a:pt x="2883172" y="6765996"/>
                  <a:pt x="2883172" y="6765996"/>
                </a:cubicBezTo>
                <a:cubicBezTo>
                  <a:pt x="2868372" y="6783864"/>
                  <a:pt x="2844645" y="6794466"/>
                  <a:pt x="2819364" y="6794507"/>
                </a:cubicBezTo>
                <a:cubicBezTo>
                  <a:pt x="2794083" y="6794466"/>
                  <a:pt x="2770356" y="6783864"/>
                  <a:pt x="2755556" y="6765996"/>
                </a:cubicBezTo>
                <a:cubicBezTo>
                  <a:pt x="2755556" y="6765996"/>
                  <a:pt x="369813" y="3888556"/>
                  <a:pt x="22363" y="3457328"/>
                </a:cubicBezTo>
                <a:cubicBezTo>
                  <a:pt x="-7047" y="3421987"/>
                  <a:pt x="-7487" y="3374267"/>
                  <a:pt x="21271" y="3338520"/>
                </a:cubicBezTo>
                <a:cubicBezTo>
                  <a:pt x="36859" y="3319470"/>
                  <a:pt x="2755556" y="28518"/>
                  <a:pt x="2755556" y="28518"/>
                </a:cubicBezTo>
                <a:cubicBezTo>
                  <a:pt x="2760520" y="22500"/>
                  <a:pt x="2766572" y="17224"/>
                  <a:pt x="2773477" y="12896"/>
                </a:cubicBezTo>
                <a:cubicBezTo>
                  <a:pt x="2791097" y="1849"/>
                  <a:pt x="2812185" y="-1926"/>
                  <a:pt x="2832036" y="902"/>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image</a:t>
            </a:r>
          </a:p>
        </p:txBody>
      </p:sp>
      <p:sp>
        <p:nvSpPr>
          <p:cNvPr id="13" name="Text Placeholder 46">
            <a:extLst>
              <a:ext uri="{FF2B5EF4-FFF2-40B4-BE49-F238E27FC236}">
                <a16:creationId xmlns:a16="http://schemas.microsoft.com/office/drawing/2014/main" id="{6648C37A-0A12-E549-84E9-74A00DEA8589}"/>
              </a:ext>
            </a:extLst>
          </p:cNvPr>
          <p:cNvSpPr>
            <a:spLocks noGrp="1"/>
          </p:cNvSpPr>
          <p:nvPr>
            <p:ph type="body" sz="quarter" idx="15" hasCustomPrompt="1"/>
          </p:nvPr>
        </p:nvSpPr>
        <p:spPr>
          <a:xfrm>
            <a:off x="4420262" y="2569271"/>
            <a:ext cx="4372524" cy="2329511"/>
          </a:xfrm>
        </p:spPr>
        <p:txBody>
          <a:bodyPr lIns="0" anchor="t">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Palatino Linotype" panose="02040502050505030304" pitchFamily="18" charset="0"/>
              </a:defRPr>
            </a:lvl1pPr>
          </a:lstStyle>
          <a:p>
            <a:r>
              <a:rPr lang="en-US" dirty="0"/>
              <a:t>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4" name="Title 5">
            <a:extLst>
              <a:ext uri="{FF2B5EF4-FFF2-40B4-BE49-F238E27FC236}">
                <a16:creationId xmlns:a16="http://schemas.microsoft.com/office/drawing/2014/main" id="{8CA34A27-401E-F444-B90D-B4E2356CA355}"/>
              </a:ext>
            </a:extLst>
          </p:cNvPr>
          <p:cNvSpPr>
            <a:spLocks noGrp="1"/>
          </p:cNvSpPr>
          <p:nvPr>
            <p:ph type="title" hasCustomPrompt="1"/>
          </p:nvPr>
        </p:nvSpPr>
        <p:spPr>
          <a:xfrm>
            <a:off x="4419601" y="685802"/>
            <a:ext cx="4381499" cy="1875863"/>
          </a:xfrm>
        </p:spPr>
        <p:txBody>
          <a:bodyPr lIns="0" anchor="b"/>
          <a:lstStyle>
            <a:lvl1pPr>
              <a:defRPr sz="2400" b="0" i="0">
                <a:solidFill>
                  <a:schemeClr val="tx1"/>
                </a:solidFill>
                <a:latin typeface="Palatino Linotype" panose="02040502050505030304" pitchFamily="18" charset="0"/>
              </a:defRPr>
            </a:lvl1pPr>
          </a:lstStyle>
          <a:p>
            <a:r>
              <a:rPr lang="en-US" dirty="0"/>
              <a:t>Type Here to Enter a Multi-line Presenter Slide Information</a:t>
            </a:r>
          </a:p>
        </p:txBody>
      </p:sp>
      <p:sp>
        <p:nvSpPr>
          <p:cNvPr id="11" name="TextBox 10">
            <a:extLst>
              <a:ext uri="{FF2B5EF4-FFF2-40B4-BE49-F238E27FC236}">
                <a16:creationId xmlns:a16="http://schemas.microsoft.com/office/drawing/2014/main" id="{11008407-E12C-1342-BEE0-DDA0280A9B57}"/>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Click icon in the middle of holder to add image.</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Use crop tool to fit image to shape.</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800" b="0" i="0" dirty="0">
              <a:solidFill>
                <a:srgbClr val="808080"/>
              </a:solidFill>
              <a:latin typeface="Palatino Linotype" panose="02040502050505030304" pitchFamily="18" charset="0"/>
            </a:endParaRPr>
          </a:p>
          <a:p>
            <a:pPr marL="0" marR="0" lvl="0" indent="0" algn="l" defTabSz="685783" rtl="0" eaLnBrk="1" fontAlgn="auto" latinLnBrk="0" hangingPunct="1">
              <a:lnSpc>
                <a:spcPct val="100000"/>
              </a:lnSpc>
              <a:spcBef>
                <a:spcPts val="0"/>
              </a:spcBef>
              <a:spcAft>
                <a:spcPts val="0"/>
              </a:spcAft>
              <a:buClrTx/>
              <a:buSzTx/>
              <a:buFontTx/>
              <a:buNone/>
              <a:tabLst/>
              <a:defRPr/>
            </a:pPr>
            <a:r>
              <a:rPr lang="en-US" sz="800" b="1" i="0" dirty="0">
                <a:solidFill>
                  <a:srgbClr val="FF0000"/>
                </a:solidFill>
                <a:latin typeface="Palatino Linotype" panose="02040502050505030304" pitchFamily="18" charset="0"/>
              </a:rPr>
              <a:t>***IMPORTANT: Slide captions and green caption boxes are not contained in the slide master.  If recreating this slide by selecting it with the “New Slide” button, the caption boxes WILL NOT appear.  You will need to recreate the caption boxes and text manually OR copy and paste them from the original template theme.***</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Left Side Image Caption</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10.5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Middle</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434332" lvl="1" indent="0" algn="l">
              <a:buFont typeface="Arial" panose="020B0604020202020204" pitchFamily="34" charset="0"/>
              <a:buNone/>
            </a:pPr>
            <a:endParaRPr lang="en-US" sz="800" b="0" i="0" dirty="0">
              <a:solidFill>
                <a:srgbClr val="808080"/>
              </a:solidFill>
              <a:latin typeface="Palatino Linotype" panose="02040502050505030304" pitchFamily="18" charset="0"/>
            </a:endParaRP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
        <p:nvSpPr>
          <p:cNvPr id="12" name="Footer Placeholder 4">
            <a:extLst>
              <a:ext uri="{FF2B5EF4-FFF2-40B4-BE49-F238E27FC236}">
                <a16:creationId xmlns:a16="http://schemas.microsoft.com/office/drawing/2014/main" id="{D9DCB31E-443C-AD45-8135-9A0534ED9C89}"/>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Palatino Linotype" panose="02040502050505030304" pitchFamily="18" charset="0"/>
              </a:defRPr>
            </a:lvl1pPr>
          </a:lstStyle>
          <a:p>
            <a:r>
              <a:rPr lang="en-US"/>
              <a:t>©2022 Girl Scouts of the USA. All Rights Reserved.  Not for public distribution.</a:t>
            </a:r>
            <a:endParaRPr lang="en-US" dirty="0"/>
          </a:p>
        </p:txBody>
      </p:sp>
    </p:spTree>
    <p:extLst>
      <p:ext uri="{BB962C8B-B14F-4D97-AF65-F5344CB8AC3E}">
        <p14:creationId xmlns:p14="http://schemas.microsoft.com/office/powerpoint/2010/main" val="37717480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Speaker Slide - 1 Holder - Arch">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Text w/ Images - 1 Holder  - Arch Frame</a:t>
            </a:r>
          </a:p>
        </p:txBody>
      </p:sp>
      <p:sp>
        <p:nvSpPr>
          <p:cNvPr id="10" name="Picture Placeholder 19">
            <a:extLst>
              <a:ext uri="{FF2B5EF4-FFF2-40B4-BE49-F238E27FC236}">
                <a16:creationId xmlns:a16="http://schemas.microsoft.com/office/drawing/2014/main" id="{D27449B8-5EC6-5345-A900-60DDA7A84F8F}"/>
              </a:ext>
            </a:extLst>
          </p:cNvPr>
          <p:cNvSpPr>
            <a:spLocks noGrp="1" noChangeAspect="1"/>
          </p:cNvSpPr>
          <p:nvPr>
            <p:ph type="pic" sz="quarter" idx="16" hasCustomPrompt="1"/>
          </p:nvPr>
        </p:nvSpPr>
        <p:spPr>
          <a:xfrm>
            <a:off x="582765" y="171450"/>
            <a:ext cx="3406470" cy="3840480"/>
          </a:xfrm>
          <a:custGeom>
            <a:avLst/>
            <a:gdLst>
              <a:gd name="connsiteX0" fmla="*/ 2840456 w 5680913"/>
              <a:gd name="connsiteY0" fmla="*/ 0 h 6404704"/>
              <a:gd name="connsiteX1" fmla="*/ 5680913 w 5680913"/>
              <a:gd name="connsiteY1" fmla="*/ 2840457 h 6404704"/>
              <a:gd name="connsiteX2" fmla="*/ 5680913 w 5680913"/>
              <a:gd name="connsiteY2" fmla="*/ 3437041 h 6404704"/>
              <a:gd name="connsiteX3" fmla="*/ 5680913 w 5680913"/>
              <a:gd name="connsiteY3" fmla="*/ 3590328 h 6404704"/>
              <a:gd name="connsiteX4" fmla="*/ 5680913 w 5680913"/>
              <a:gd name="connsiteY4" fmla="*/ 5538529 h 6404704"/>
              <a:gd name="connsiteX5" fmla="*/ 5680913 w 5680913"/>
              <a:gd name="connsiteY5" fmla="*/ 5691817 h 6404704"/>
              <a:gd name="connsiteX6" fmla="*/ 5680913 w 5680913"/>
              <a:gd name="connsiteY6" fmla="*/ 6246889 h 6404704"/>
              <a:gd name="connsiteX7" fmla="*/ 5523098 w 5680913"/>
              <a:gd name="connsiteY7" fmla="*/ 6404704 h 6404704"/>
              <a:gd name="connsiteX8" fmla="*/ 157816 w 5680913"/>
              <a:gd name="connsiteY8" fmla="*/ 6404704 h 6404704"/>
              <a:gd name="connsiteX9" fmla="*/ 0 w 5680913"/>
              <a:gd name="connsiteY9" fmla="*/ 6246889 h 6404704"/>
              <a:gd name="connsiteX10" fmla="*/ 0 w 5680913"/>
              <a:gd name="connsiteY10" fmla="*/ 5691817 h 6404704"/>
              <a:gd name="connsiteX11" fmla="*/ 0 w 5680913"/>
              <a:gd name="connsiteY11" fmla="*/ 5538529 h 6404704"/>
              <a:gd name="connsiteX12" fmla="*/ 0 w 5680913"/>
              <a:gd name="connsiteY12" fmla="*/ 3590328 h 6404704"/>
              <a:gd name="connsiteX13" fmla="*/ 0 w 5680913"/>
              <a:gd name="connsiteY13" fmla="*/ 3437041 h 6404704"/>
              <a:gd name="connsiteX14" fmla="*/ 0 w 5680913"/>
              <a:gd name="connsiteY14" fmla="*/ 2840457 h 6404704"/>
              <a:gd name="connsiteX15" fmla="*/ 2840456 w 5680913"/>
              <a:gd name="connsiteY15" fmla="*/ 0 h 6404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80913" h="6404704">
                <a:moveTo>
                  <a:pt x="2840456" y="0"/>
                </a:moveTo>
                <a:cubicBezTo>
                  <a:pt x="4409197" y="0"/>
                  <a:pt x="5680913" y="1271716"/>
                  <a:pt x="5680913" y="2840457"/>
                </a:cubicBezTo>
                <a:lnTo>
                  <a:pt x="5680913" y="3437041"/>
                </a:lnTo>
                <a:lnTo>
                  <a:pt x="5680913" y="3590328"/>
                </a:lnTo>
                <a:lnTo>
                  <a:pt x="5680913" y="5538529"/>
                </a:lnTo>
                <a:lnTo>
                  <a:pt x="5680913" y="5691817"/>
                </a:lnTo>
                <a:lnTo>
                  <a:pt x="5680913" y="6246889"/>
                </a:lnTo>
                <a:cubicBezTo>
                  <a:pt x="5680913" y="6334048"/>
                  <a:pt x="5610256" y="6404704"/>
                  <a:pt x="5523098" y="6404704"/>
                </a:cubicBezTo>
                <a:lnTo>
                  <a:pt x="157816" y="6404704"/>
                </a:lnTo>
                <a:cubicBezTo>
                  <a:pt x="70657" y="6404704"/>
                  <a:pt x="0" y="6334048"/>
                  <a:pt x="0" y="6246889"/>
                </a:cubicBezTo>
                <a:lnTo>
                  <a:pt x="0" y="5691817"/>
                </a:lnTo>
                <a:lnTo>
                  <a:pt x="0" y="5538529"/>
                </a:lnTo>
                <a:lnTo>
                  <a:pt x="0" y="3590328"/>
                </a:lnTo>
                <a:lnTo>
                  <a:pt x="0" y="3437041"/>
                </a:lnTo>
                <a:lnTo>
                  <a:pt x="0" y="2840457"/>
                </a:lnTo>
                <a:cubicBezTo>
                  <a:pt x="0" y="1271716"/>
                  <a:pt x="1271716" y="0"/>
                  <a:pt x="2840456"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image</a:t>
            </a:r>
          </a:p>
        </p:txBody>
      </p:sp>
      <p:sp>
        <p:nvSpPr>
          <p:cNvPr id="21" name="Text Placeholder 46">
            <a:extLst>
              <a:ext uri="{FF2B5EF4-FFF2-40B4-BE49-F238E27FC236}">
                <a16:creationId xmlns:a16="http://schemas.microsoft.com/office/drawing/2014/main" id="{41B9B1FD-5157-A345-B3E0-98B444773864}"/>
              </a:ext>
            </a:extLst>
          </p:cNvPr>
          <p:cNvSpPr>
            <a:spLocks noGrp="1"/>
          </p:cNvSpPr>
          <p:nvPr>
            <p:ph type="body" sz="quarter" idx="15" hasCustomPrompt="1"/>
          </p:nvPr>
        </p:nvSpPr>
        <p:spPr>
          <a:xfrm>
            <a:off x="4420262" y="2569271"/>
            <a:ext cx="4372524" cy="2329511"/>
          </a:xfrm>
        </p:spPr>
        <p:txBody>
          <a:bodyPr lIns="0" anchor="t">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Palatino Linotype" panose="02040502050505030304" pitchFamily="18" charset="0"/>
              </a:defRPr>
            </a:lvl1pPr>
          </a:lstStyle>
          <a:p>
            <a:r>
              <a:rPr lang="en-US" dirty="0"/>
              <a:t>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1" name="Title 5">
            <a:extLst>
              <a:ext uri="{FF2B5EF4-FFF2-40B4-BE49-F238E27FC236}">
                <a16:creationId xmlns:a16="http://schemas.microsoft.com/office/drawing/2014/main" id="{1882E914-C10F-FC45-A554-74EA9FF9098E}"/>
              </a:ext>
            </a:extLst>
          </p:cNvPr>
          <p:cNvSpPr>
            <a:spLocks noGrp="1"/>
          </p:cNvSpPr>
          <p:nvPr>
            <p:ph type="title" hasCustomPrompt="1"/>
          </p:nvPr>
        </p:nvSpPr>
        <p:spPr>
          <a:xfrm>
            <a:off x="4419601" y="685802"/>
            <a:ext cx="4381499" cy="1875863"/>
          </a:xfrm>
        </p:spPr>
        <p:txBody>
          <a:bodyPr lIns="0" anchor="b"/>
          <a:lstStyle>
            <a:lvl1pPr>
              <a:defRPr sz="2400" b="0" i="0">
                <a:solidFill>
                  <a:schemeClr val="tx1"/>
                </a:solidFill>
                <a:latin typeface="Palatino Linotype" panose="02040502050505030304" pitchFamily="18" charset="0"/>
              </a:defRPr>
            </a:lvl1pPr>
          </a:lstStyle>
          <a:p>
            <a:r>
              <a:rPr lang="en-US" dirty="0"/>
              <a:t>Type Here to Enter a Multi-line Presenter Slide Information</a:t>
            </a:r>
          </a:p>
        </p:txBody>
      </p:sp>
      <p:sp>
        <p:nvSpPr>
          <p:cNvPr id="13" name="TextBox 12">
            <a:extLst>
              <a:ext uri="{FF2B5EF4-FFF2-40B4-BE49-F238E27FC236}">
                <a16:creationId xmlns:a16="http://schemas.microsoft.com/office/drawing/2014/main" id="{95286349-2DD9-4A4B-88A0-FB8B650414D3}"/>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Click icon in the middle of holder to add image.</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Use crop tool to fit image to shape.</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800" b="0" i="0" dirty="0">
              <a:solidFill>
                <a:srgbClr val="808080"/>
              </a:solidFill>
              <a:latin typeface="Palatino Linotype" panose="02040502050505030304" pitchFamily="18" charset="0"/>
            </a:endParaRPr>
          </a:p>
          <a:p>
            <a:pPr marL="0" marR="0" lvl="0" indent="0" algn="l" defTabSz="685783" rtl="0" eaLnBrk="1" fontAlgn="auto" latinLnBrk="0" hangingPunct="1">
              <a:lnSpc>
                <a:spcPct val="100000"/>
              </a:lnSpc>
              <a:spcBef>
                <a:spcPts val="0"/>
              </a:spcBef>
              <a:spcAft>
                <a:spcPts val="0"/>
              </a:spcAft>
              <a:buClrTx/>
              <a:buSzTx/>
              <a:buFontTx/>
              <a:buNone/>
              <a:tabLst/>
              <a:defRPr/>
            </a:pPr>
            <a:r>
              <a:rPr lang="en-US" sz="800" b="1" i="0" dirty="0">
                <a:solidFill>
                  <a:srgbClr val="FF0000"/>
                </a:solidFill>
                <a:latin typeface="Palatino Linotype" panose="02040502050505030304" pitchFamily="18" charset="0"/>
              </a:rPr>
              <a:t>***IMPORTANT: Slide captions and green caption boxes are not contained in the slide master.  If recreating this slide by selecting it with the “New Slide” button, the caption boxes WILL NOT appear.  You will need to recreate the caption boxes and text manually OR copy and paste them from the original template theme.***</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Left Side Image Caption</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10.5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Middle</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434332" lvl="1" indent="0" algn="l">
              <a:buFont typeface="Arial" panose="020B0604020202020204" pitchFamily="34" charset="0"/>
              <a:buNone/>
            </a:pPr>
            <a:endParaRPr lang="en-US" sz="800" b="0" i="0" dirty="0">
              <a:solidFill>
                <a:srgbClr val="808080"/>
              </a:solidFill>
              <a:latin typeface="Palatino Linotype" panose="02040502050505030304" pitchFamily="18" charset="0"/>
            </a:endParaRP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
        <p:nvSpPr>
          <p:cNvPr id="12" name="Footer Placeholder 4">
            <a:extLst>
              <a:ext uri="{FF2B5EF4-FFF2-40B4-BE49-F238E27FC236}">
                <a16:creationId xmlns:a16="http://schemas.microsoft.com/office/drawing/2014/main" id="{AA2D2062-01C2-F84B-9C41-0119C04BAA4F}"/>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Palatino Linotype" panose="02040502050505030304" pitchFamily="18" charset="0"/>
              </a:defRPr>
            </a:lvl1pPr>
          </a:lstStyle>
          <a:p>
            <a:r>
              <a:rPr lang="en-US"/>
              <a:t>©2022 Girl Scouts of the USA. All Rights Reserved.  Not for public distribution.</a:t>
            </a:r>
            <a:endParaRPr lang="en-US" dirty="0"/>
          </a:p>
        </p:txBody>
      </p:sp>
    </p:spTree>
    <p:extLst>
      <p:ext uri="{BB962C8B-B14F-4D97-AF65-F5344CB8AC3E}">
        <p14:creationId xmlns:p14="http://schemas.microsoft.com/office/powerpoint/2010/main" val="244051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Speaker Slide - 2 Holders">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Text w/ Images - 2 Holders</a:t>
            </a:r>
          </a:p>
        </p:txBody>
      </p:sp>
      <p:sp>
        <p:nvSpPr>
          <p:cNvPr id="6" name="Picture Placeholder 19">
            <a:extLst>
              <a:ext uri="{FF2B5EF4-FFF2-40B4-BE49-F238E27FC236}">
                <a16:creationId xmlns:a16="http://schemas.microsoft.com/office/drawing/2014/main" id="{51449E31-1B29-2347-9A61-AFB08ABBB413}"/>
              </a:ext>
            </a:extLst>
          </p:cNvPr>
          <p:cNvSpPr>
            <a:spLocks noGrp="1" noChangeAspect="1"/>
          </p:cNvSpPr>
          <p:nvPr>
            <p:ph type="pic" sz="quarter" idx="16" hasCustomPrompt="1"/>
          </p:nvPr>
        </p:nvSpPr>
        <p:spPr>
          <a:xfrm>
            <a:off x="517830" y="171451"/>
            <a:ext cx="1689539" cy="1828800"/>
          </a:xfrm>
          <a:custGeom>
            <a:avLst/>
            <a:gdLst>
              <a:gd name="connsiteX0" fmla="*/ 2840456 w 5680913"/>
              <a:gd name="connsiteY0" fmla="*/ 0 h 6404704"/>
              <a:gd name="connsiteX1" fmla="*/ 5680913 w 5680913"/>
              <a:gd name="connsiteY1" fmla="*/ 2840457 h 6404704"/>
              <a:gd name="connsiteX2" fmla="*/ 5680913 w 5680913"/>
              <a:gd name="connsiteY2" fmla="*/ 3437041 h 6404704"/>
              <a:gd name="connsiteX3" fmla="*/ 5680913 w 5680913"/>
              <a:gd name="connsiteY3" fmla="*/ 3590328 h 6404704"/>
              <a:gd name="connsiteX4" fmla="*/ 5680913 w 5680913"/>
              <a:gd name="connsiteY4" fmla="*/ 5538529 h 6404704"/>
              <a:gd name="connsiteX5" fmla="*/ 5680913 w 5680913"/>
              <a:gd name="connsiteY5" fmla="*/ 5691817 h 6404704"/>
              <a:gd name="connsiteX6" fmla="*/ 5680913 w 5680913"/>
              <a:gd name="connsiteY6" fmla="*/ 6246889 h 6404704"/>
              <a:gd name="connsiteX7" fmla="*/ 5523098 w 5680913"/>
              <a:gd name="connsiteY7" fmla="*/ 6404704 h 6404704"/>
              <a:gd name="connsiteX8" fmla="*/ 157816 w 5680913"/>
              <a:gd name="connsiteY8" fmla="*/ 6404704 h 6404704"/>
              <a:gd name="connsiteX9" fmla="*/ 0 w 5680913"/>
              <a:gd name="connsiteY9" fmla="*/ 6246889 h 6404704"/>
              <a:gd name="connsiteX10" fmla="*/ 0 w 5680913"/>
              <a:gd name="connsiteY10" fmla="*/ 5691817 h 6404704"/>
              <a:gd name="connsiteX11" fmla="*/ 0 w 5680913"/>
              <a:gd name="connsiteY11" fmla="*/ 5538529 h 6404704"/>
              <a:gd name="connsiteX12" fmla="*/ 0 w 5680913"/>
              <a:gd name="connsiteY12" fmla="*/ 3590328 h 6404704"/>
              <a:gd name="connsiteX13" fmla="*/ 0 w 5680913"/>
              <a:gd name="connsiteY13" fmla="*/ 3437041 h 6404704"/>
              <a:gd name="connsiteX14" fmla="*/ 0 w 5680913"/>
              <a:gd name="connsiteY14" fmla="*/ 2840457 h 6404704"/>
              <a:gd name="connsiteX15" fmla="*/ 2840456 w 5680913"/>
              <a:gd name="connsiteY15" fmla="*/ 0 h 6404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80913" h="6404704">
                <a:moveTo>
                  <a:pt x="2840456" y="0"/>
                </a:moveTo>
                <a:cubicBezTo>
                  <a:pt x="4409197" y="0"/>
                  <a:pt x="5680913" y="1271716"/>
                  <a:pt x="5680913" y="2840457"/>
                </a:cubicBezTo>
                <a:lnTo>
                  <a:pt x="5680913" y="3437041"/>
                </a:lnTo>
                <a:lnTo>
                  <a:pt x="5680913" y="3590328"/>
                </a:lnTo>
                <a:lnTo>
                  <a:pt x="5680913" y="5538529"/>
                </a:lnTo>
                <a:lnTo>
                  <a:pt x="5680913" y="5691817"/>
                </a:lnTo>
                <a:lnTo>
                  <a:pt x="5680913" y="6246889"/>
                </a:lnTo>
                <a:cubicBezTo>
                  <a:pt x="5680913" y="6334048"/>
                  <a:pt x="5610256" y="6404704"/>
                  <a:pt x="5523098" y="6404704"/>
                </a:cubicBezTo>
                <a:lnTo>
                  <a:pt x="157816" y="6404704"/>
                </a:lnTo>
                <a:cubicBezTo>
                  <a:pt x="70657" y="6404704"/>
                  <a:pt x="0" y="6334048"/>
                  <a:pt x="0" y="6246889"/>
                </a:cubicBezTo>
                <a:lnTo>
                  <a:pt x="0" y="5691817"/>
                </a:lnTo>
                <a:lnTo>
                  <a:pt x="0" y="5538529"/>
                </a:lnTo>
                <a:lnTo>
                  <a:pt x="0" y="3590328"/>
                </a:lnTo>
                <a:lnTo>
                  <a:pt x="0" y="3437041"/>
                </a:lnTo>
                <a:lnTo>
                  <a:pt x="0" y="2840457"/>
                </a:lnTo>
                <a:cubicBezTo>
                  <a:pt x="0" y="1271716"/>
                  <a:pt x="1271716" y="0"/>
                  <a:pt x="2840456"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an image</a:t>
            </a:r>
          </a:p>
        </p:txBody>
      </p:sp>
      <p:sp>
        <p:nvSpPr>
          <p:cNvPr id="10" name="Picture Placeholder 12">
            <a:extLst>
              <a:ext uri="{FF2B5EF4-FFF2-40B4-BE49-F238E27FC236}">
                <a16:creationId xmlns:a16="http://schemas.microsoft.com/office/drawing/2014/main" id="{C7337C72-2373-B44F-8CD9-9E8FE037EB2B}"/>
              </a:ext>
            </a:extLst>
          </p:cNvPr>
          <p:cNvSpPr>
            <a:spLocks noGrp="1" noChangeAspect="1"/>
          </p:cNvSpPr>
          <p:nvPr>
            <p:ph type="pic" sz="quarter" idx="17" hasCustomPrompt="1"/>
          </p:nvPr>
        </p:nvSpPr>
        <p:spPr>
          <a:xfrm>
            <a:off x="520013" y="2571750"/>
            <a:ext cx="1673543" cy="1828800"/>
          </a:xfrm>
          <a:custGeom>
            <a:avLst/>
            <a:gdLst>
              <a:gd name="connsiteX0" fmla="*/ 2832036 w 5638800"/>
              <a:gd name="connsiteY0" fmla="*/ 902 h 6794507"/>
              <a:gd name="connsiteX1" fmla="*/ 2883172 w 5638800"/>
              <a:gd name="connsiteY1" fmla="*/ 28518 h 6794507"/>
              <a:gd name="connsiteX2" fmla="*/ 5617530 w 5638800"/>
              <a:gd name="connsiteY2" fmla="*/ 3338520 h 6794507"/>
              <a:gd name="connsiteX3" fmla="*/ 5616438 w 5638800"/>
              <a:gd name="connsiteY3" fmla="*/ 3457328 h 6794507"/>
              <a:gd name="connsiteX4" fmla="*/ 2883172 w 5638800"/>
              <a:gd name="connsiteY4" fmla="*/ 6765996 h 6794507"/>
              <a:gd name="connsiteX5" fmla="*/ 2819364 w 5638800"/>
              <a:gd name="connsiteY5" fmla="*/ 6794507 h 6794507"/>
              <a:gd name="connsiteX6" fmla="*/ 2755556 w 5638800"/>
              <a:gd name="connsiteY6" fmla="*/ 6765996 h 6794507"/>
              <a:gd name="connsiteX7" fmla="*/ 22363 w 5638800"/>
              <a:gd name="connsiteY7" fmla="*/ 3457328 h 6794507"/>
              <a:gd name="connsiteX8" fmla="*/ 21271 w 5638800"/>
              <a:gd name="connsiteY8" fmla="*/ 3338520 h 6794507"/>
              <a:gd name="connsiteX9" fmla="*/ 2755556 w 5638800"/>
              <a:gd name="connsiteY9" fmla="*/ 28518 h 6794507"/>
              <a:gd name="connsiteX10" fmla="*/ 2773477 w 5638800"/>
              <a:gd name="connsiteY10" fmla="*/ 12896 h 6794507"/>
              <a:gd name="connsiteX11" fmla="*/ 2832036 w 5638800"/>
              <a:gd name="connsiteY11" fmla="*/ 902 h 6794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38800" h="6794507">
                <a:moveTo>
                  <a:pt x="2832036" y="902"/>
                </a:moveTo>
                <a:cubicBezTo>
                  <a:pt x="2851887" y="3729"/>
                  <a:pt x="2870501" y="13158"/>
                  <a:pt x="2883172" y="28518"/>
                </a:cubicBezTo>
                <a:cubicBezTo>
                  <a:pt x="2883172" y="28518"/>
                  <a:pt x="5601870" y="3319470"/>
                  <a:pt x="5617530" y="3338520"/>
                </a:cubicBezTo>
                <a:cubicBezTo>
                  <a:pt x="5646287" y="3374268"/>
                  <a:pt x="5645849" y="3421987"/>
                  <a:pt x="5616438" y="3457328"/>
                </a:cubicBezTo>
                <a:cubicBezTo>
                  <a:pt x="5268916" y="3888556"/>
                  <a:pt x="2883172" y="6765996"/>
                  <a:pt x="2883172" y="6765996"/>
                </a:cubicBezTo>
                <a:cubicBezTo>
                  <a:pt x="2868372" y="6783864"/>
                  <a:pt x="2844645" y="6794466"/>
                  <a:pt x="2819364" y="6794507"/>
                </a:cubicBezTo>
                <a:cubicBezTo>
                  <a:pt x="2794083" y="6794466"/>
                  <a:pt x="2770356" y="6783864"/>
                  <a:pt x="2755556" y="6765996"/>
                </a:cubicBezTo>
                <a:cubicBezTo>
                  <a:pt x="2755556" y="6765996"/>
                  <a:pt x="369813" y="3888556"/>
                  <a:pt x="22363" y="3457328"/>
                </a:cubicBezTo>
                <a:cubicBezTo>
                  <a:pt x="-7047" y="3421987"/>
                  <a:pt x="-7487" y="3374267"/>
                  <a:pt x="21271" y="3338520"/>
                </a:cubicBezTo>
                <a:cubicBezTo>
                  <a:pt x="36859" y="3319470"/>
                  <a:pt x="2755556" y="28518"/>
                  <a:pt x="2755556" y="28518"/>
                </a:cubicBezTo>
                <a:cubicBezTo>
                  <a:pt x="2760520" y="22500"/>
                  <a:pt x="2766572" y="17224"/>
                  <a:pt x="2773477" y="12896"/>
                </a:cubicBezTo>
                <a:cubicBezTo>
                  <a:pt x="2791097" y="1849"/>
                  <a:pt x="2812185" y="-1926"/>
                  <a:pt x="2832036" y="902"/>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an image</a:t>
            </a:r>
          </a:p>
        </p:txBody>
      </p:sp>
      <p:sp>
        <p:nvSpPr>
          <p:cNvPr id="15" name="Text Placeholder 46">
            <a:extLst>
              <a:ext uri="{FF2B5EF4-FFF2-40B4-BE49-F238E27FC236}">
                <a16:creationId xmlns:a16="http://schemas.microsoft.com/office/drawing/2014/main" id="{0DDD1687-3C57-0E4D-ADA8-ACD391481686}"/>
              </a:ext>
            </a:extLst>
          </p:cNvPr>
          <p:cNvSpPr>
            <a:spLocks noGrp="1"/>
          </p:cNvSpPr>
          <p:nvPr>
            <p:ph type="body" sz="quarter" idx="15" hasCustomPrompt="1"/>
          </p:nvPr>
        </p:nvSpPr>
        <p:spPr>
          <a:xfrm>
            <a:off x="2743862" y="2569271"/>
            <a:ext cx="4372524" cy="2329511"/>
          </a:xfrm>
        </p:spPr>
        <p:txBody>
          <a:bodyPr lIns="0" anchor="t">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Palatino Linotype" panose="02040502050505030304" pitchFamily="18" charset="0"/>
              </a:defRPr>
            </a:lvl1pPr>
          </a:lstStyle>
          <a:p>
            <a:r>
              <a:rPr lang="en-US" dirty="0"/>
              <a:t>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6" name="Title 5">
            <a:extLst>
              <a:ext uri="{FF2B5EF4-FFF2-40B4-BE49-F238E27FC236}">
                <a16:creationId xmlns:a16="http://schemas.microsoft.com/office/drawing/2014/main" id="{9FBF6841-D036-534E-BDD4-5488C35E0B95}"/>
              </a:ext>
            </a:extLst>
          </p:cNvPr>
          <p:cNvSpPr>
            <a:spLocks noGrp="1"/>
          </p:cNvSpPr>
          <p:nvPr>
            <p:ph type="title" hasCustomPrompt="1"/>
          </p:nvPr>
        </p:nvSpPr>
        <p:spPr>
          <a:xfrm>
            <a:off x="2743201" y="685802"/>
            <a:ext cx="4381499" cy="1875863"/>
          </a:xfrm>
        </p:spPr>
        <p:txBody>
          <a:bodyPr lIns="0" anchor="b"/>
          <a:lstStyle>
            <a:lvl1pPr>
              <a:defRPr sz="2400" b="0" i="0">
                <a:solidFill>
                  <a:schemeClr val="tx1"/>
                </a:solidFill>
                <a:latin typeface="Palatino Linotype" panose="02040502050505030304" pitchFamily="18" charset="0"/>
              </a:defRPr>
            </a:lvl1pPr>
          </a:lstStyle>
          <a:p>
            <a:r>
              <a:rPr lang="en-US" dirty="0"/>
              <a:t>Type Here to Enter a Multi-line Presenter Slide Information</a:t>
            </a:r>
          </a:p>
        </p:txBody>
      </p:sp>
      <p:sp>
        <p:nvSpPr>
          <p:cNvPr id="11" name="TextBox 10">
            <a:extLst>
              <a:ext uri="{FF2B5EF4-FFF2-40B4-BE49-F238E27FC236}">
                <a16:creationId xmlns:a16="http://schemas.microsoft.com/office/drawing/2014/main" id="{E23153C5-F61E-4F43-A9EC-E18CAFDCD03C}"/>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Left Side Image Holders</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Click icon in the middle of holder to add image.</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Use crop tool to fit image to shape.</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800" b="0" i="0" dirty="0">
              <a:solidFill>
                <a:srgbClr val="808080"/>
              </a:solidFill>
              <a:latin typeface="Palatino Linotype" panose="02040502050505030304" pitchFamily="18" charset="0"/>
            </a:endParaRPr>
          </a:p>
          <a:p>
            <a:pPr marL="0" marR="0" lvl="0" indent="0" algn="l" defTabSz="685783" rtl="0" eaLnBrk="1" fontAlgn="auto" latinLnBrk="0" hangingPunct="1">
              <a:lnSpc>
                <a:spcPct val="100000"/>
              </a:lnSpc>
              <a:spcBef>
                <a:spcPts val="0"/>
              </a:spcBef>
              <a:spcAft>
                <a:spcPts val="0"/>
              </a:spcAft>
              <a:buClrTx/>
              <a:buSzTx/>
              <a:buFontTx/>
              <a:buNone/>
              <a:tabLst/>
              <a:defRPr/>
            </a:pPr>
            <a:r>
              <a:rPr lang="en-US" sz="800" b="1" i="0" dirty="0">
                <a:solidFill>
                  <a:srgbClr val="FF0000"/>
                </a:solidFill>
                <a:latin typeface="Palatino Linotype" panose="02040502050505030304" pitchFamily="18" charset="0"/>
              </a:rPr>
              <a:t>***IMPORTANT: Slide captions and green caption boxes are not contained in the slide master.  If recreating this slide by selecting it with the “New Slide” button, the caption boxes WILL NOT appear.  You will need to recreate the caption boxes and text manually OR copy and paste them from the original template theme.***</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Left Side Image Captions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10.5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Middle</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434332" lvl="1" indent="0" algn="l">
              <a:buFont typeface="Arial" panose="020B0604020202020204" pitchFamily="34" charset="0"/>
              <a:buNone/>
            </a:pPr>
            <a:endParaRPr lang="en-US" sz="800" b="0" i="0" dirty="0">
              <a:solidFill>
                <a:srgbClr val="808080"/>
              </a:solidFill>
              <a:latin typeface="Palatino Linotype" panose="02040502050505030304" pitchFamily="18" charset="0"/>
            </a:endParaRP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
        <p:nvSpPr>
          <p:cNvPr id="12" name="Footer Placeholder 4">
            <a:extLst>
              <a:ext uri="{FF2B5EF4-FFF2-40B4-BE49-F238E27FC236}">
                <a16:creationId xmlns:a16="http://schemas.microsoft.com/office/drawing/2014/main" id="{C0B36344-0406-F047-8268-D71CCF4E94FC}"/>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Palatino Linotype" panose="02040502050505030304" pitchFamily="18" charset="0"/>
              </a:defRPr>
            </a:lvl1pPr>
          </a:lstStyle>
          <a:p>
            <a:r>
              <a:rPr lang="en-US"/>
              <a:t>©2022 Girl Scouts of the USA. All Rights Reserved.  Not for public distribution.</a:t>
            </a:r>
            <a:endParaRPr lang="en-US" dirty="0"/>
          </a:p>
        </p:txBody>
      </p:sp>
    </p:spTree>
    <p:extLst>
      <p:ext uri="{BB962C8B-B14F-4D97-AF65-F5344CB8AC3E}">
        <p14:creationId xmlns:p14="http://schemas.microsoft.com/office/powerpoint/2010/main" val="23720338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Lst>
  </p:timing>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Speaker Slide - 3 Holders">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Text w/ Images - 3 Holders</a:t>
            </a:r>
          </a:p>
        </p:txBody>
      </p:sp>
      <p:sp>
        <p:nvSpPr>
          <p:cNvPr id="6" name="Picture Placeholder 19">
            <a:extLst>
              <a:ext uri="{FF2B5EF4-FFF2-40B4-BE49-F238E27FC236}">
                <a16:creationId xmlns:a16="http://schemas.microsoft.com/office/drawing/2014/main" id="{51449E31-1B29-2347-9A61-AFB08ABBB413}"/>
              </a:ext>
            </a:extLst>
          </p:cNvPr>
          <p:cNvSpPr>
            <a:spLocks noGrp="1" noChangeAspect="1"/>
          </p:cNvSpPr>
          <p:nvPr>
            <p:ph type="pic" sz="quarter" idx="16" hasCustomPrompt="1"/>
          </p:nvPr>
        </p:nvSpPr>
        <p:spPr>
          <a:xfrm>
            <a:off x="1442275" y="171450"/>
            <a:ext cx="1687450" cy="1828800"/>
          </a:xfrm>
          <a:custGeom>
            <a:avLst/>
            <a:gdLst>
              <a:gd name="connsiteX0" fmla="*/ 2840456 w 5680913"/>
              <a:gd name="connsiteY0" fmla="*/ 0 h 6404704"/>
              <a:gd name="connsiteX1" fmla="*/ 5680913 w 5680913"/>
              <a:gd name="connsiteY1" fmla="*/ 2840457 h 6404704"/>
              <a:gd name="connsiteX2" fmla="*/ 5680913 w 5680913"/>
              <a:gd name="connsiteY2" fmla="*/ 3437041 h 6404704"/>
              <a:gd name="connsiteX3" fmla="*/ 5680913 w 5680913"/>
              <a:gd name="connsiteY3" fmla="*/ 3590328 h 6404704"/>
              <a:gd name="connsiteX4" fmla="*/ 5680913 w 5680913"/>
              <a:gd name="connsiteY4" fmla="*/ 5538529 h 6404704"/>
              <a:gd name="connsiteX5" fmla="*/ 5680913 w 5680913"/>
              <a:gd name="connsiteY5" fmla="*/ 5691817 h 6404704"/>
              <a:gd name="connsiteX6" fmla="*/ 5680913 w 5680913"/>
              <a:gd name="connsiteY6" fmla="*/ 6246889 h 6404704"/>
              <a:gd name="connsiteX7" fmla="*/ 5523098 w 5680913"/>
              <a:gd name="connsiteY7" fmla="*/ 6404704 h 6404704"/>
              <a:gd name="connsiteX8" fmla="*/ 157816 w 5680913"/>
              <a:gd name="connsiteY8" fmla="*/ 6404704 h 6404704"/>
              <a:gd name="connsiteX9" fmla="*/ 0 w 5680913"/>
              <a:gd name="connsiteY9" fmla="*/ 6246889 h 6404704"/>
              <a:gd name="connsiteX10" fmla="*/ 0 w 5680913"/>
              <a:gd name="connsiteY10" fmla="*/ 5691817 h 6404704"/>
              <a:gd name="connsiteX11" fmla="*/ 0 w 5680913"/>
              <a:gd name="connsiteY11" fmla="*/ 5538529 h 6404704"/>
              <a:gd name="connsiteX12" fmla="*/ 0 w 5680913"/>
              <a:gd name="connsiteY12" fmla="*/ 3590328 h 6404704"/>
              <a:gd name="connsiteX13" fmla="*/ 0 w 5680913"/>
              <a:gd name="connsiteY13" fmla="*/ 3437041 h 6404704"/>
              <a:gd name="connsiteX14" fmla="*/ 0 w 5680913"/>
              <a:gd name="connsiteY14" fmla="*/ 2840457 h 6404704"/>
              <a:gd name="connsiteX15" fmla="*/ 2840456 w 5680913"/>
              <a:gd name="connsiteY15" fmla="*/ 0 h 6404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80913" h="6404704">
                <a:moveTo>
                  <a:pt x="2840456" y="0"/>
                </a:moveTo>
                <a:cubicBezTo>
                  <a:pt x="4409197" y="0"/>
                  <a:pt x="5680913" y="1271716"/>
                  <a:pt x="5680913" y="2840457"/>
                </a:cubicBezTo>
                <a:lnTo>
                  <a:pt x="5680913" y="3437041"/>
                </a:lnTo>
                <a:lnTo>
                  <a:pt x="5680913" y="3590328"/>
                </a:lnTo>
                <a:lnTo>
                  <a:pt x="5680913" y="5538529"/>
                </a:lnTo>
                <a:lnTo>
                  <a:pt x="5680913" y="5691817"/>
                </a:lnTo>
                <a:lnTo>
                  <a:pt x="5680913" y="6246889"/>
                </a:lnTo>
                <a:cubicBezTo>
                  <a:pt x="5680913" y="6334048"/>
                  <a:pt x="5610256" y="6404704"/>
                  <a:pt x="5523098" y="6404704"/>
                </a:cubicBezTo>
                <a:lnTo>
                  <a:pt x="157816" y="6404704"/>
                </a:lnTo>
                <a:cubicBezTo>
                  <a:pt x="70657" y="6404704"/>
                  <a:pt x="0" y="6334048"/>
                  <a:pt x="0" y="6246889"/>
                </a:cubicBezTo>
                <a:lnTo>
                  <a:pt x="0" y="5691817"/>
                </a:lnTo>
                <a:lnTo>
                  <a:pt x="0" y="5538529"/>
                </a:lnTo>
                <a:lnTo>
                  <a:pt x="0" y="3590328"/>
                </a:lnTo>
                <a:lnTo>
                  <a:pt x="0" y="3437041"/>
                </a:lnTo>
                <a:lnTo>
                  <a:pt x="0" y="2840457"/>
                </a:lnTo>
                <a:cubicBezTo>
                  <a:pt x="0" y="1271716"/>
                  <a:pt x="1271716" y="0"/>
                  <a:pt x="2840456"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an image</a:t>
            </a:r>
          </a:p>
        </p:txBody>
      </p:sp>
      <p:sp>
        <p:nvSpPr>
          <p:cNvPr id="10" name="Picture Placeholder 12">
            <a:extLst>
              <a:ext uri="{FF2B5EF4-FFF2-40B4-BE49-F238E27FC236}">
                <a16:creationId xmlns:a16="http://schemas.microsoft.com/office/drawing/2014/main" id="{C7337C72-2373-B44F-8CD9-9E8FE037EB2B}"/>
              </a:ext>
            </a:extLst>
          </p:cNvPr>
          <p:cNvSpPr>
            <a:spLocks noGrp="1" noChangeAspect="1"/>
          </p:cNvSpPr>
          <p:nvPr>
            <p:ph type="pic" sz="quarter" idx="17" hasCustomPrompt="1"/>
          </p:nvPr>
        </p:nvSpPr>
        <p:spPr>
          <a:xfrm>
            <a:off x="473397" y="2571750"/>
            <a:ext cx="1597343" cy="1828800"/>
          </a:xfrm>
          <a:custGeom>
            <a:avLst/>
            <a:gdLst>
              <a:gd name="connsiteX0" fmla="*/ 2832036 w 5638800"/>
              <a:gd name="connsiteY0" fmla="*/ 902 h 6794507"/>
              <a:gd name="connsiteX1" fmla="*/ 2883172 w 5638800"/>
              <a:gd name="connsiteY1" fmla="*/ 28518 h 6794507"/>
              <a:gd name="connsiteX2" fmla="*/ 5617530 w 5638800"/>
              <a:gd name="connsiteY2" fmla="*/ 3338520 h 6794507"/>
              <a:gd name="connsiteX3" fmla="*/ 5616438 w 5638800"/>
              <a:gd name="connsiteY3" fmla="*/ 3457328 h 6794507"/>
              <a:gd name="connsiteX4" fmla="*/ 2883172 w 5638800"/>
              <a:gd name="connsiteY4" fmla="*/ 6765996 h 6794507"/>
              <a:gd name="connsiteX5" fmla="*/ 2819364 w 5638800"/>
              <a:gd name="connsiteY5" fmla="*/ 6794507 h 6794507"/>
              <a:gd name="connsiteX6" fmla="*/ 2755556 w 5638800"/>
              <a:gd name="connsiteY6" fmla="*/ 6765996 h 6794507"/>
              <a:gd name="connsiteX7" fmla="*/ 22363 w 5638800"/>
              <a:gd name="connsiteY7" fmla="*/ 3457328 h 6794507"/>
              <a:gd name="connsiteX8" fmla="*/ 21271 w 5638800"/>
              <a:gd name="connsiteY8" fmla="*/ 3338520 h 6794507"/>
              <a:gd name="connsiteX9" fmla="*/ 2755556 w 5638800"/>
              <a:gd name="connsiteY9" fmla="*/ 28518 h 6794507"/>
              <a:gd name="connsiteX10" fmla="*/ 2773477 w 5638800"/>
              <a:gd name="connsiteY10" fmla="*/ 12896 h 6794507"/>
              <a:gd name="connsiteX11" fmla="*/ 2832036 w 5638800"/>
              <a:gd name="connsiteY11" fmla="*/ 902 h 6794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38800" h="6794507">
                <a:moveTo>
                  <a:pt x="2832036" y="902"/>
                </a:moveTo>
                <a:cubicBezTo>
                  <a:pt x="2851887" y="3729"/>
                  <a:pt x="2870501" y="13158"/>
                  <a:pt x="2883172" y="28518"/>
                </a:cubicBezTo>
                <a:cubicBezTo>
                  <a:pt x="2883172" y="28518"/>
                  <a:pt x="5601870" y="3319470"/>
                  <a:pt x="5617530" y="3338520"/>
                </a:cubicBezTo>
                <a:cubicBezTo>
                  <a:pt x="5646287" y="3374268"/>
                  <a:pt x="5645849" y="3421987"/>
                  <a:pt x="5616438" y="3457328"/>
                </a:cubicBezTo>
                <a:cubicBezTo>
                  <a:pt x="5268916" y="3888556"/>
                  <a:pt x="2883172" y="6765996"/>
                  <a:pt x="2883172" y="6765996"/>
                </a:cubicBezTo>
                <a:cubicBezTo>
                  <a:pt x="2868372" y="6783864"/>
                  <a:pt x="2844645" y="6794466"/>
                  <a:pt x="2819364" y="6794507"/>
                </a:cubicBezTo>
                <a:cubicBezTo>
                  <a:pt x="2794083" y="6794466"/>
                  <a:pt x="2770356" y="6783864"/>
                  <a:pt x="2755556" y="6765996"/>
                </a:cubicBezTo>
                <a:cubicBezTo>
                  <a:pt x="2755556" y="6765996"/>
                  <a:pt x="369813" y="3888556"/>
                  <a:pt x="22363" y="3457328"/>
                </a:cubicBezTo>
                <a:cubicBezTo>
                  <a:pt x="-7047" y="3421987"/>
                  <a:pt x="-7487" y="3374267"/>
                  <a:pt x="21271" y="3338520"/>
                </a:cubicBezTo>
                <a:cubicBezTo>
                  <a:pt x="36859" y="3319470"/>
                  <a:pt x="2755556" y="28518"/>
                  <a:pt x="2755556" y="28518"/>
                </a:cubicBezTo>
                <a:cubicBezTo>
                  <a:pt x="2760520" y="22500"/>
                  <a:pt x="2766572" y="17224"/>
                  <a:pt x="2773477" y="12896"/>
                </a:cubicBezTo>
                <a:cubicBezTo>
                  <a:pt x="2791097" y="1849"/>
                  <a:pt x="2812185" y="-1926"/>
                  <a:pt x="2832036" y="902"/>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an image</a:t>
            </a:r>
          </a:p>
        </p:txBody>
      </p:sp>
      <p:sp>
        <p:nvSpPr>
          <p:cNvPr id="11" name="Picture Placeholder 17">
            <a:extLst>
              <a:ext uri="{FF2B5EF4-FFF2-40B4-BE49-F238E27FC236}">
                <a16:creationId xmlns:a16="http://schemas.microsoft.com/office/drawing/2014/main" id="{0F1A94C2-B8DC-264B-94FE-72A848763156}"/>
              </a:ext>
            </a:extLst>
          </p:cNvPr>
          <p:cNvSpPr>
            <a:spLocks noGrp="1" noChangeAspect="1"/>
          </p:cNvSpPr>
          <p:nvPr>
            <p:ph type="pic" sz="quarter" idx="18" hasCustomPrompt="1"/>
          </p:nvPr>
        </p:nvSpPr>
        <p:spPr>
          <a:xfrm>
            <a:off x="2591925" y="2571750"/>
            <a:ext cx="1603022" cy="1828800"/>
          </a:xfrm>
          <a:custGeom>
            <a:avLst/>
            <a:gdLst>
              <a:gd name="connsiteX0" fmla="*/ 2819401 w 5638800"/>
              <a:gd name="connsiteY0" fmla="*/ 0 h 6400800"/>
              <a:gd name="connsiteX1" fmla="*/ 5638800 w 5638800"/>
              <a:gd name="connsiteY1" fmla="*/ 3200400 h 6400800"/>
              <a:gd name="connsiteX2" fmla="*/ 2819401 w 5638800"/>
              <a:gd name="connsiteY2" fmla="*/ 6400800 h 6400800"/>
              <a:gd name="connsiteX3" fmla="*/ 0 w 5638800"/>
              <a:gd name="connsiteY3" fmla="*/ 3200400 h 6400800"/>
              <a:gd name="connsiteX4" fmla="*/ 2819401 w 5638800"/>
              <a:gd name="connsiteY4" fmla="*/ 0 h 6400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38800" h="6400800">
                <a:moveTo>
                  <a:pt x="2819401" y="0"/>
                </a:moveTo>
                <a:cubicBezTo>
                  <a:pt x="4376511" y="0"/>
                  <a:pt x="5638800" y="1432868"/>
                  <a:pt x="5638800" y="3200400"/>
                </a:cubicBezTo>
                <a:cubicBezTo>
                  <a:pt x="5638800" y="4967933"/>
                  <a:pt x="4376511" y="6400800"/>
                  <a:pt x="2819401" y="6400800"/>
                </a:cubicBezTo>
                <a:cubicBezTo>
                  <a:pt x="1262289" y="6400800"/>
                  <a:pt x="0" y="4967933"/>
                  <a:pt x="0" y="3200400"/>
                </a:cubicBezTo>
                <a:cubicBezTo>
                  <a:pt x="0" y="1432868"/>
                  <a:pt x="1262289" y="0"/>
                  <a:pt x="2819401"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an image</a:t>
            </a:r>
          </a:p>
        </p:txBody>
      </p:sp>
      <p:sp>
        <p:nvSpPr>
          <p:cNvPr id="14" name="Text Placeholder 46">
            <a:extLst>
              <a:ext uri="{FF2B5EF4-FFF2-40B4-BE49-F238E27FC236}">
                <a16:creationId xmlns:a16="http://schemas.microsoft.com/office/drawing/2014/main" id="{8248867F-6752-8042-8E79-FBF79C23EC42}"/>
              </a:ext>
            </a:extLst>
          </p:cNvPr>
          <p:cNvSpPr>
            <a:spLocks noGrp="1"/>
          </p:cNvSpPr>
          <p:nvPr>
            <p:ph type="body" sz="quarter" idx="15" hasCustomPrompt="1"/>
          </p:nvPr>
        </p:nvSpPr>
        <p:spPr>
          <a:xfrm>
            <a:off x="4572662" y="2569271"/>
            <a:ext cx="4372524" cy="2329511"/>
          </a:xfrm>
        </p:spPr>
        <p:txBody>
          <a:bodyPr lIns="0" anchor="t">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Palatino Linotype" panose="02040502050505030304" pitchFamily="18" charset="0"/>
              </a:defRPr>
            </a:lvl1pPr>
          </a:lstStyle>
          <a:p>
            <a:r>
              <a:rPr lang="en-US" dirty="0"/>
              <a:t>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5" name="Title 5">
            <a:extLst>
              <a:ext uri="{FF2B5EF4-FFF2-40B4-BE49-F238E27FC236}">
                <a16:creationId xmlns:a16="http://schemas.microsoft.com/office/drawing/2014/main" id="{807C60F4-8DA2-F044-94A0-06C580795E6B}"/>
              </a:ext>
            </a:extLst>
          </p:cNvPr>
          <p:cNvSpPr>
            <a:spLocks noGrp="1"/>
          </p:cNvSpPr>
          <p:nvPr>
            <p:ph type="title" hasCustomPrompt="1"/>
          </p:nvPr>
        </p:nvSpPr>
        <p:spPr>
          <a:xfrm>
            <a:off x="4572001" y="685802"/>
            <a:ext cx="4381499" cy="1875863"/>
          </a:xfrm>
        </p:spPr>
        <p:txBody>
          <a:bodyPr lIns="0" anchor="b"/>
          <a:lstStyle>
            <a:lvl1pPr>
              <a:defRPr sz="2400" b="0" i="0">
                <a:solidFill>
                  <a:schemeClr val="tx1"/>
                </a:solidFill>
                <a:latin typeface="Palatino Linotype" panose="02040502050505030304" pitchFamily="18" charset="0"/>
              </a:defRPr>
            </a:lvl1pPr>
          </a:lstStyle>
          <a:p>
            <a:r>
              <a:rPr lang="en-US" dirty="0"/>
              <a:t>Type Here to Enter a Multi-line Presenter Slide Information</a:t>
            </a:r>
          </a:p>
        </p:txBody>
      </p:sp>
      <p:sp>
        <p:nvSpPr>
          <p:cNvPr id="12" name="TextBox 11">
            <a:extLst>
              <a:ext uri="{FF2B5EF4-FFF2-40B4-BE49-F238E27FC236}">
                <a16:creationId xmlns:a16="http://schemas.microsoft.com/office/drawing/2014/main" id="{ED797617-F4C1-664A-97C3-7CF1F4DCFA5D}"/>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Left Side Image Holders</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Click icon in the middle of holder to add image.</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Use crop tool to fit image to shape.</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800" b="0" i="0" dirty="0">
              <a:solidFill>
                <a:srgbClr val="808080"/>
              </a:solidFill>
              <a:latin typeface="Palatino Linotype" panose="02040502050505030304" pitchFamily="18" charset="0"/>
            </a:endParaRPr>
          </a:p>
          <a:p>
            <a:pPr marL="0" marR="0" lvl="0" indent="0" algn="l" defTabSz="685783" rtl="0" eaLnBrk="1" fontAlgn="auto" latinLnBrk="0" hangingPunct="1">
              <a:lnSpc>
                <a:spcPct val="100000"/>
              </a:lnSpc>
              <a:spcBef>
                <a:spcPts val="0"/>
              </a:spcBef>
              <a:spcAft>
                <a:spcPts val="0"/>
              </a:spcAft>
              <a:buClrTx/>
              <a:buSzTx/>
              <a:buFontTx/>
              <a:buNone/>
              <a:tabLst/>
              <a:defRPr/>
            </a:pPr>
            <a:r>
              <a:rPr lang="en-US" sz="800" b="1" i="0" dirty="0">
                <a:solidFill>
                  <a:srgbClr val="FF0000"/>
                </a:solidFill>
                <a:latin typeface="Palatino Linotype" panose="02040502050505030304" pitchFamily="18" charset="0"/>
              </a:rPr>
              <a:t>***IMPORTANT: Slide captions and green caption boxes are not contained in the slide master.  If recreating this slide by selecting it with the “New Slide” button, the caption boxes WILL NOT appear.  You will need to recreate the caption boxes and text manually OR copy and paste them from the original template theme.***</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Left Side Image Captions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10.5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Middle</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434332" lvl="1" indent="0" algn="l">
              <a:buFont typeface="Arial" panose="020B0604020202020204" pitchFamily="34" charset="0"/>
              <a:buNone/>
            </a:pPr>
            <a:endParaRPr lang="en-US" sz="800" b="0" i="0" dirty="0">
              <a:solidFill>
                <a:srgbClr val="808080"/>
              </a:solidFill>
              <a:latin typeface="Palatino Linotype" panose="02040502050505030304" pitchFamily="18" charset="0"/>
            </a:endParaRP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
        <p:nvSpPr>
          <p:cNvPr id="13" name="Footer Placeholder 4">
            <a:extLst>
              <a:ext uri="{FF2B5EF4-FFF2-40B4-BE49-F238E27FC236}">
                <a16:creationId xmlns:a16="http://schemas.microsoft.com/office/drawing/2014/main" id="{442E7D5B-DBF3-A941-A9FC-9ADF14E06DEB}"/>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Palatino Linotype" panose="02040502050505030304" pitchFamily="18" charset="0"/>
              </a:defRPr>
            </a:lvl1pPr>
          </a:lstStyle>
          <a:p>
            <a:r>
              <a:rPr lang="en-US"/>
              <a:t>©2022 Girl Scouts of the USA. All Rights Reserved.  Not for public distribution.</a:t>
            </a:r>
            <a:endParaRPr lang="en-US" dirty="0"/>
          </a:p>
        </p:txBody>
      </p:sp>
    </p:spTree>
    <p:extLst>
      <p:ext uri="{BB962C8B-B14F-4D97-AF65-F5344CB8AC3E}">
        <p14:creationId xmlns:p14="http://schemas.microsoft.com/office/powerpoint/2010/main" val="7220651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1" grpId="0" animBg="1"/>
    </p:bldLst>
  </p:timing>
  <p:extLst>
    <p:ext uri="{DCECCB84-F9BA-43D5-87BE-67443E8EF086}">
      <p15:sldGuideLst xmlns:p15="http://schemas.microsoft.com/office/powerpoint/2012/main">
        <p15:guide id="1" pos="2826" userDrawn="1">
          <p15:clr>
            <a:srgbClr val="FBAE40"/>
          </p15:clr>
        </p15:guide>
        <p15:guide id="2" pos="2934" userDrawn="1">
          <p15:clr>
            <a:srgbClr val="FBAE40"/>
          </p15:clr>
        </p15:guide>
        <p15:guide id="3" pos="54"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6/22/2022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1015543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Agenda Slide-1">
    <p:bg>
      <p:bgPr>
        <a:solidFill>
          <a:schemeClr val="accent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2DCCF8-F706-4843-A240-D8DD9F338ACF}"/>
              </a:ext>
            </a:extLst>
          </p:cNvPr>
          <p:cNvSpPr/>
          <p:nvPr userDrawn="1"/>
        </p:nvSpPr>
        <p:spPr>
          <a:xfrm>
            <a:off x="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pic>
        <p:nvPicPr>
          <p:cNvPr id="13" name="Graphic 12">
            <a:extLst>
              <a:ext uri="{FF2B5EF4-FFF2-40B4-BE49-F238E27FC236}">
                <a16:creationId xmlns:a16="http://schemas.microsoft.com/office/drawing/2014/main" id="{CF1D935F-262C-BD4D-98DB-5BDD7A0B4168}"/>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04013" y="1303475"/>
            <a:ext cx="4215587" cy="2536549"/>
          </a:xfrm>
          <a:prstGeom prst="rect">
            <a:avLst/>
          </a:prstGeom>
        </p:spPr>
      </p:pic>
      <p:sp>
        <p:nvSpPr>
          <p:cNvPr id="15" name="TextBox 14">
            <a:extLst>
              <a:ext uri="{FF2B5EF4-FFF2-40B4-BE49-F238E27FC236}">
                <a16:creationId xmlns:a16="http://schemas.microsoft.com/office/drawing/2014/main" id="{A7D8073F-696A-4D4B-8C5C-41A93B145C5A}"/>
              </a:ext>
            </a:extLst>
          </p:cNvPr>
          <p:cNvSpPr txBox="1"/>
          <p:nvPr userDrawn="1"/>
        </p:nvSpPr>
        <p:spPr>
          <a:xfrm>
            <a:off x="152400" y="-853441"/>
            <a:ext cx="8801100" cy="85344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Slide Type:</a:t>
            </a:r>
          </a:p>
          <a:p>
            <a:pPr algn="ctr"/>
            <a:r>
              <a:rPr lang="en-US" sz="1600" b="0" i="0" dirty="0">
                <a:solidFill>
                  <a:srgbClr val="808080"/>
                </a:solidFill>
                <a:latin typeface="Palatino Linotype" panose="02040502050505030304" pitchFamily="18" charset="0"/>
              </a:rPr>
              <a:t>Agenda Slide – No Image</a:t>
            </a:r>
          </a:p>
        </p:txBody>
      </p:sp>
      <p:sp>
        <p:nvSpPr>
          <p:cNvPr id="9" name="Text Placeholder 46">
            <a:extLst>
              <a:ext uri="{FF2B5EF4-FFF2-40B4-BE49-F238E27FC236}">
                <a16:creationId xmlns:a16="http://schemas.microsoft.com/office/drawing/2014/main" id="{7E0C5006-E502-754E-A6DA-EC6951931B9D}"/>
              </a:ext>
            </a:extLst>
          </p:cNvPr>
          <p:cNvSpPr>
            <a:spLocks noGrp="1"/>
          </p:cNvSpPr>
          <p:nvPr>
            <p:ph type="body" sz="quarter" idx="15" hasCustomPrompt="1"/>
          </p:nvPr>
        </p:nvSpPr>
        <p:spPr>
          <a:xfrm>
            <a:off x="4743450" y="685800"/>
            <a:ext cx="4229100" cy="3771900"/>
          </a:xfrm>
        </p:spPr>
        <p:txBody>
          <a:bodyPr lIns="0" anchor="ctr">
            <a:noAutofit/>
          </a:bodyPr>
          <a:lstStyle>
            <a:lvl1pPr marL="342900" marR="0" indent="-342900" algn="l" defTabSz="685783" rtl="0" eaLnBrk="1" fontAlgn="auto" latinLnBrk="0" hangingPunct="1">
              <a:lnSpc>
                <a:spcPct val="100000"/>
              </a:lnSpc>
              <a:spcBef>
                <a:spcPts val="750"/>
              </a:spcBef>
              <a:spcAft>
                <a:spcPts val="0"/>
              </a:spcAft>
              <a:buClrTx/>
              <a:buSzTx/>
              <a:buFont typeface="+mj-lt"/>
              <a:buAutoNum type="arabicPeriod"/>
              <a:tabLst/>
              <a:defRPr sz="1600" b="0" i="0">
                <a:solidFill>
                  <a:schemeClr val="tx1"/>
                </a:solidFill>
                <a:latin typeface="Palatino Linotype" panose="02040502050505030304" pitchFamily="18" charset="0"/>
              </a:defRPr>
            </a:lvl1pPr>
          </a:lstStyle>
          <a:p>
            <a:r>
              <a:rPr lang="en-US" dirty="0"/>
              <a:t>Ut </a:t>
            </a:r>
            <a:r>
              <a:rPr lang="en-US" dirty="0" err="1"/>
              <a:t>enim</a:t>
            </a:r>
            <a:r>
              <a:rPr lang="en-US" dirty="0"/>
              <a:t> ad minima </a:t>
            </a:r>
            <a:r>
              <a:rPr lang="en-US" dirty="0" err="1"/>
              <a:t>veniam</a:t>
            </a:r>
            <a:r>
              <a:rPr lang="en-US" dirty="0"/>
              <a:t>.</a:t>
            </a:r>
          </a:p>
          <a:p>
            <a:r>
              <a:rPr lang="en-US" dirty="0" err="1"/>
              <a:t>Quis</a:t>
            </a:r>
            <a:r>
              <a:rPr lang="en-US" dirty="0"/>
              <a:t> nostrum </a:t>
            </a:r>
            <a:r>
              <a:rPr lang="en-US" dirty="0" err="1"/>
              <a:t>exercitationem</a:t>
            </a:r>
            <a:r>
              <a:rPr lang="en-US" dirty="0"/>
              <a:t>.</a:t>
            </a:r>
          </a:p>
          <a:p>
            <a:r>
              <a:rPr lang="en-US" dirty="0" err="1"/>
              <a:t>Ullam</a:t>
            </a:r>
            <a:r>
              <a:rPr lang="en-US" dirty="0"/>
              <a:t> corporis </a:t>
            </a:r>
            <a:r>
              <a:rPr lang="en-US" dirty="0" err="1"/>
              <a:t>suscipit</a:t>
            </a:r>
            <a:r>
              <a:rPr lang="en-US" dirty="0"/>
              <a:t> </a:t>
            </a:r>
            <a:r>
              <a:rPr lang="en-US" dirty="0" err="1"/>
              <a:t>laboriosam</a:t>
            </a:r>
            <a:r>
              <a:rPr lang="en-US" dirty="0"/>
              <a:t>.</a:t>
            </a:r>
          </a:p>
          <a:p>
            <a:r>
              <a:rPr lang="en-US" dirty="0"/>
              <a:t>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0" name="Slide Number Placeholder 6">
            <a:extLst>
              <a:ext uri="{FF2B5EF4-FFF2-40B4-BE49-F238E27FC236}">
                <a16:creationId xmlns:a16="http://schemas.microsoft.com/office/drawing/2014/main" id="{1409E1F9-FDCF-F94C-8D1E-2AF03DCEC7BB}"/>
              </a:ext>
            </a:extLst>
          </p:cNvPr>
          <p:cNvSpPr>
            <a:spLocks noGrp="1"/>
          </p:cNvSpPr>
          <p:nvPr>
            <p:ph type="sldNum" sz="quarter" idx="12"/>
          </p:nvPr>
        </p:nvSpPr>
        <p:spPr>
          <a:xfrm>
            <a:off x="8485459" y="4972051"/>
            <a:ext cx="550592" cy="182739"/>
          </a:xfrm>
        </p:spPr>
        <p:txBody>
          <a:bodyPr/>
          <a:lstStyle>
            <a:lvl1pPr>
              <a:defRPr>
                <a:solidFill>
                  <a:schemeClr val="tx1"/>
                </a:solidFill>
              </a:defRPr>
            </a:lvl1pPr>
          </a:lstStyle>
          <a:p>
            <a:fld id="{7691CCDB-B024-8747-B233-CAD1CBC7A901}" type="slidenum">
              <a:rPr lang="en-US" smtClean="0"/>
              <a:pPr/>
              <a:t>‹#›</a:t>
            </a:fld>
            <a:endParaRPr lang="en-US"/>
          </a:p>
        </p:txBody>
      </p:sp>
      <p:sp>
        <p:nvSpPr>
          <p:cNvPr id="2" name="TextBox 1">
            <a:extLst>
              <a:ext uri="{FF2B5EF4-FFF2-40B4-BE49-F238E27FC236}">
                <a16:creationId xmlns:a16="http://schemas.microsoft.com/office/drawing/2014/main" id="{2752C9CF-CA7E-EE4E-A535-EDF1F0DB8F87}"/>
              </a:ext>
            </a:extLst>
          </p:cNvPr>
          <p:cNvSpPr txBox="1"/>
          <p:nvPr userDrawn="1"/>
        </p:nvSpPr>
        <p:spPr>
          <a:xfrm>
            <a:off x="778933" y="-2370667"/>
            <a:ext cx="0" cy="0"/>
          </a:xfrm>
          <a:prstGeom prst="rect">
            <a:avLst/>
          </a:prstGeom>
          <a:noFill/>
          <a:ln>
            <a:noFill/>
          </a:ln>
        </p:spPr>
        <p:txBody>
          <a:bodyPr vert="horz" wrap="none" lIns="91440" tIns="45720" rIns="91440" bIns="45720" rtlCol="0" anchor="ctr">
            <a:noAutofit/>
          </a:bodyPr>
          <a:lstStyle/>
          <a:p>
            <a:pPr algn="l"/>
            <a:endParaRPr lang="en-US" b="0" i="0" dirty="0">
              <a:latin typeface="Palatino Linotype" panose="02040502050505030304" pitchFamily="18" charset="0"/>
            </a:endParaRPr>
          </a:p>
        </p:txBody>
      </p:sp>
      <p:sp>
        <p:nvSpPr>
          <p:cNvPr id="14" name="TextBox 13">
            <a:extLst>
              <a:ext uri="{FF2B5EF4-FFF2-40B4-BE49-F238E27FC236}">
                <a16:creationId xmlns:a16="http://schemas.microsoft.com/office/drawing/2014/main" id="{745388DD-560B-8644-9873-A24375109417}"/>
              </a:ext>
            </a:extLst>
          </p:cNvPr>
          <p:cNvSpPr txBox="1"/>
          <p:nvPr userDrawn="1"/>
        </p:nvSpPr>
        <p:spPr>
          <a:xfrm>
            <a:off x="266700" y="2227844"/>
            <a:ext cx="4076700" cy="688489"/>
          </a:xfrm>
          <a:prstGeom prst="rect">
            <a:avLst/>
          </a:prstGeom>
          <a:noFill/>
          <a:ln>
            <a:noFill/>
          </a:ln>
        </p:spPr>
        <p:txBody>
          <a:bodyPr vert="horz" wrap="square" lIns="91440" tIns="45720" rIns="91440" bIns="45720" rtlCol="0" anchor="ctr">
            <a:noAutofit/>
          </a:bodyPr>
          <a:lstStyle/>
          <a:p>
            <a:pPr marL="0" marR="0" indent="0" algn="ctr" defTabSz="685783"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chemeClr val="bg1"/>
                </a:solidFill>
                <a:effectLst/>
                <a:uLnTx/>
                <a:uFillTx/>
                <a:latin typeface="Palatino Linotype" panose="02040502050505030304" pitchFamily="18" charset="0"/>
                <a:ea typeface="+mj-ea"/>
                <a:cs typeface="+mj-cs"/>
              </a:rPr>
              <a:t>Agenda</a:t>
            </a:r>
            <a:endParaRPr lang="en-US" sz="4400" b="0" i="0" dirty="0">
              <a:solidFill>
                <a:schemeClr val="bg1"/>
              </a:solidFill>
              <a:latin typeface="Palatino Linotype" panose="02040502050505030304" pitchFamily="18" charset="0"/>
            </a:endParaRPr>
          </a:p>
        </p:txBody>
      </p:sp>
      <p:sp>
        <p:nvSpPr>
          <p:cNvPr id="12" name="TextBox 11">
            <a:extLst>
              <a:ext uri="{FF2B5EF4-FFF2-40B4-BE49-F238E27FC236}">
                <a16:creationId xmlns:a16="http://schemas.microsoft.com/office/drawing/2014/main" id="{E5AC8940-08BC-D94D-828A-E6980495F048}"/>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Agenda Items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16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
        <p:nvSpPr>
          <p:cNvPr id="16" name="Footer Placeholder 4">
            <a:extLst>
              <a:ext uri="{FF2B5EF4-FFF2-40B4-BE49-F238E27FC236}">
                <a16:creationId xmlns:a16="http://schemas.microsoft.com/office/drawing/2014/main" id="{FF26386E-26E8-0B43-9814-29600F6481A7}"/>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Palatino Linotype" panose="02040502050505030304" pitchFamily="18" charset="0"/>
              </a:defRPr>
            </a:lvl1pPr>
          </a:lstStyle>
          <a:p>
            <a:r>
              <a:rPr lang="en-US"/>
              <a:t>©2022 Girl Scouts of the USA. All Rights Reserved.  Not for public distribution.</a:t>
            </a:r>
            <a:endParaRPr lang="en-US" dirty="0"/>
          </a:p>
        </p:txBody>
      </p:sp>
    </p:spTree>
    <p:extLst>
      <p:ext uri="{BB962C8B-B14F-4D97-AF65-F5344CB8AC3E}">
        <p14:creationId xmlns:p14="http://schemas.microsoft.com/office/powerpoint/2010/main" val="2561446867"/>
      </p:ext>
    </p:extLst>
  </p:cSld>
  <p:clrMapOvr>
    <a:masterClrMapping/>
  </p:clrMapOvr>
  <p:transition>
    <p:fade/>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Speaker Slide - 4 Holders">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Text w/ Images - 4 Holders</a:t>
            </a:r>
          </a:p>
        </p:txBody>
      </p:sp>
      <p:sp>
        <p:nvSpPr>
          <p:cNvPr id="6" name="Picture Placeholder 19">
            <a:extLst>
              <a:ext uri="{FF2B5EF4-FFF2-40B4-BE49-F238E27FC236}">
                <a16:creationId xmlns:a16="http://schemas.microsoft.com/office/drawing/2014/main" id="{51449E31-1B29-2347-9A61-AFB08ABBB413}"/>
              </a:ext>
            </a:extLst>
          </p:cNvPr>
          <p:cNvSpPr>
            <a:spLocks noGrp="1" noChangeAspect="1"/>
          </p:cNvSpPr>
          <p:nvPr>
            <p:ph type="pic" sz="quarter" idx="16" hasCustomPrompt="1"/>
          </p:nvPr>
        </p:nvSpPr>
        <p:spPr>
          <a:xfrm>
            <a:off x="428343" y="171450"/>
            <a:ext cx="1687450" cy="1828800"/>
          </a:xfrm>
          <a:custGeom>
            <a:avLst/>
            <a:gdLst>
              <a:gd name="connsiteX0" fmla="*/ 2840456 w 5680913"/>
              <a:gd name="connsiteY0" fmla="*/ 0 h 6404704"/>
              <a:gd name="connsiteX1" fmla="*/ 5680913 w 5680913"/>
              <a:gd name="connsiteY1" fmla="*/ 2840457 h 6404704"/>
              <a:gd name="connsiteX2" fmla="*/ 5680913 w 5680913"/>
              <a:gd name="connsiteY2" fmla="*/ 3437041 h 6404704"/>
              <a:gd name="connsiteX3" fmla="*/ 5680913 w 5680913"/>
              <a:gd name="connsiteY3" fmla="*/ 3590328 h 6404704"/>
              <a:gd name="connsiteX4" fmla="*/ 5680913 w 5680913"/>
              <a:gd name="connsiteY4" fmla="*/ 5538529 h 6404704"/>
              <a:gd name="connsiteX5" fmla="*/ 5680913 w 5680913"/>
              <a:gd name="connsiteY5" fmla="*/ 5691817 h 6404704"/>
              <a:gd name="connsiteX6" fmla="*/ 5680913 w 5680913"/>
              <a:gd name="connsiteY6" fmla="*/ 6246889 h 6404704"/>
              <a:gd name="connsiteX7" fmla="*/ 5523098 w 5680913"/>
              <a:gd name="connsiteY7" fmla="*/ 6404704 h 6404704"/>
              <a:gd name="connsiteX8" fmla="*/ 157816 w 5680913"/>
              <a:gd name="connsiteY8" fmla="*/ 6404704 h 6404704"/>
              <a:gd name="connsiteX9" fmla="*/ 0 w 5680913"/>
              <a:gd name="connsiteY9" fmla="*/ 6246889 h 6404704"/>
              <a:gd name="connsiteX10" fmla="*/ 0 w 5680913"/>
              <a:gd name="connsiteY10" fmla="*/ 5691817 h 6404704"/>
              <a:gd name="connsiteX11" fmla="*/ 0 w 5680913"/>
              <a:gd name="connsiteY11" fmla="*/ 5538529 h 6404704"/>
              <a:gd name="connsiteX12" fmla="*/ 0 w 5680913"/>
              <a:gd name="connsiteY12" fmla="*/ 3590328 h 6404704"/>
              <a:gd name="connsiteX13" fmla="*/ 0 w 5680913"/>
              <a:gd name="connsiteY13" fmla="*/ 3437041 h 6404704"/>
              <a:gd name="connsiteX14" fmla="*/ 0 w 5680913"/>
              <a:gd name="connsiteY14" fmla="*/ 2840457 h 6404704"/>
              <a:gd name="connsiteX15" fmla="*/ 2840456 w 5680913"/>
              <a:gd name="connsiteY15" fmla="*/ 0 h 6404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80913" h="6404704">
                <a:moveTo>
                  <a:pt x="2840456" y="0"/>
                </a:moveTo>
                <a:cubicBezTo>
                  <a:pt x="4409197" y="0"/>
                  <a:pt x="5680913" y="1271716"/>
                  <a:pt x="5680913" y="2840457"/>
                </a:cubicBezTo>
                <a:lnTo>
                  <a:pt x="5680913" y="3437041"/>
                </a:lnTo>
                <a:lnTo>
                  <a:pt x="5680913" y="3590328"/>
                </a:lnTo>
                <a:lnTo>
                  <a:pt x="5680913" y="5538529"/>
                </a:lnTo>
                <a:lnTo>
                  <a:pt x="5680913" y="5691817"/>
                </a:lnTo>
                <a:lnTo>
                  <a:pt x="5680913" y="6246889"/>
                </a:lnTo>
                <a:cubicBezTo>
                  <a:pt x="5680913" y="6334048"/>
                  <a:pt x="5610256" y="6404704"/>
                  <a:pt x="5523098" y="6404704"/>
                </a:cubicBezTo>
                <a:lnTo>
                  <a:pt x="157816" y="6404704"/>
                </a:lnTo>
                <a:cubicBezTo>
                  <a:pt x="70657" y="6404704"/>
                  <a:pt x="0" y="6334048"/>
                  <a:pt x="0" y="6246889"/>
                </a:cubicBezTo>
                <a:lnTo>
                  <a:pt x="0" y="5691817"/>
                </a:lnTo>
                <a:lnTo>
                  <a:pt x="0" y="5538529"/>
                </a:lnTo>
                <a:lnTo>
                  <a:pt x="0" y="3590328"/>
                </a:lnTo>
                <a:lnTo>
                  <a:pt x="0" y="3437041"/>
                </a:lnTo>
                <a:lnTo>
                  <a:pt x="0" y="2840457"/>
                </a:lnTo>
                <a:cubicBezTo>
                  <a:pt x="0" y="1271716"/>
                  <a:pt x="1271716" y="0"/>
                  <a:pt x="2840456"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an image</a:t>
            </a:r>
          </a:p>
        </p:txBody>
      </p:sp>
      <p:sp>
        <p:nvSpPr>
          <p:cNvPr id="10" name="Picture Placeholder 12">
            <a:extLst>
              <a:ext uri="{FF2B5EF4-FFF2-40B4-BE49-F238E27FC236}">
                <a16:creationId xmlns:a16="http://schemas.microsoft.com/office/drawing/2014/main" id="{C7337C72-2373-B44F-8CD9-9E8FE037EB2B}"/>
              </a:ext>
            </a:extLst>
          </p:cNvPr>
          <p:cNvSpPr>
            <a:spLocks noGrp="1" noChangeAspect="1"/>
          </p:cNvSpPr>
          <p:nvPr>
            <p:ph type="pic" sz="quarter" idx="17" hasCustomPrompt="1"/>
          </p:nvPr>
        </p:nvSpPr>
        <p:spPr>
          <a:xfrm>
            <a:off x="473397" y="2571750"/>
            <a:ext cx="1597343" cy="1828800"/>
          </a:xfrm>
          <a:custGeom>
            <a:avLst/>
            <a:gdLst>
              <a:gd name="connsiteX0" fmla="*/ 2832036 w 5638800"/>
              <a:gd name="connsiteY0" fmla="*/ 902 h 6794507"/>
              <a:gd name="connsiteX1" fmla="*/ 2883172 w 5638800"/>
              <a:gd name="connsiteY1" fmla="*/ 28518 h 6794507"/>
              <a:gd name="connsiteX2" fmla="*/ 5617530 w 5638800"/>
              <a:gd name="connsiteY2" fmla="*/ 3338520 h 6794507"/>
              <a:gd name="connsiteX3" fmla="*/ 5616438 w 5638800"/>
              <a:gd name="connsiteY3" fmla="*/ 3457328 h 6794507"/>
              <a:gd name="connsiteX4" fmla="*/ 2883172 w 5638800"/>
              <a:gd name="connsiteY4" fmla="*/ 6765996 h 6794507"/>
              <a:gd name="connsiteX5" fmla="*/ 2819364 w 5638800"/>
              <a:gd name="connsiteY5" fmla="*/ 6794507 h 6794507"/>
              <a:gd name="connsiteX6" fmla="*/ 2755556 w 5638800"/>
              <a:gd name="connsiteY6" fmla="*/ 6765996 h 6794507"/>
              <a:gd name="connsiteX7" fmla="*/ 22363 w 5638800"/>
              <a:gd name="connsiteY7" fmla="*/ 3457328 h 6794507"/>
              <a:gd name="connsiteX8" fmla="*/ 21271 w 5638800"/>
              <a:gd name="connsiteY8" fmla="*/ 3338520 h 6794507"/>
              <a:gd name="connsiteX9" fmla="*/ 2755556 w 5638800"/>
              <a:gd name="connsiteY9" fmla="*/ 28518 h 6794507"/>
              <a:gd name="connsiteX10" fmla="*/ 2773477 w 5638800"/>
              <a:gd name="connsiteY10" fmla="*/ 12896 h 6794507"/>
              <a:gd name="connsiteX11" fmla="*/ 2832036 w 5638800"/>
              <a:gd name="connsiteY11" fmla="*/ 902 h 6794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38800" h="6794507">
                <a:moveTo>
                  <a:pt x="2832036" y="902"/>
                </a:moveTo>
                <a:cubicBezTo>
                  <a:pt x="2851887" y="3729"/>
                  <a:pt x="2870501" y="13158"/>
                  <a:pt x="2883172" y="28518"/>
                </a:cubicBezTo>
                <a:cubicBezTo>
                  <a:pt x="2883172" y="28518"/>
                  <a:pt x="5601870" y="3319470"/>
                  <a:pt x="5617530" y="3338520"/>
                </a:cubicBezTo>
                <a:cubicBezTo>
                  <a:pt x="5646287" y="3374268"/>
                  <a:pt x="5645849" y="3421987"/>
                  <a:pt x="5616438" y="3457328"/>
                </a:cubicBezTo>
                <a:cubicBezTo>
                  <a:pt x="5268916" y="3888556"/>
                  <a:pt x="2883172" y="6765996"/>
                  <a:pt x="2883172" y="6765996"/>
                </a:cubicBezTo>
                <a:cubicBezTo>
                  <a:pt x="2868372" y="6783864"/>
                  <a:pt x="2844645" y="6794466"/>
                  <a:pt x="2819364" y="6794507"/>
                </a:cubicBezTo>
                <a:cubicBezTo>
                  <a:pt x="2794083" y="6794466"/>
                  <a:pt x="2770356" y="6783864"/>
                  <a:pt x="2755556" y="6765996"/>
                </a:cubicBezTo>
                <a:cubicBezTo>
                  <a:pt x="2755556" y="6765996"/>
                  <a:pt x="369813" y="3888556"/>
                  <a:pt x="22363" y="3457328"/>
                </a:cubicBezTo>
                <a:cubicBezTo>
                  <a:pt x="-7047" y="3421987"/>
                  <a:pt x="-7487" y="3374267"/>
                  <a:pt x="21271" y="3338520"/>
                </a:cubicBezTo>
                <a:cubicBezTo>
                  <a:pt x="36859" y="3319470"/>
                  <a:pt x="2755556" y="28518"/>
                  <a:pt x="2755556" y="28518"/>
                </a:cubicBezTo>
                <a:cubicBezTo>
                  <a:pt x="2760520" y="22500"/>
                  <a:pt x="2766572" y="17224"/>
                  <a:pt x="2773477" y="12896"/>
                </a:cubicBezTo>
                <a:cubicBezTo>
                  <a:pt x="2791097" y="1849"/>
                  <a:pt x="2812185" y="-1926"/>
                  <a:pt x="2832036" y="902"/>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an image</a:t>
            </a:r>
          </a:p>
        </p:txBody>
      </p:sp>
      <p:sp>
        <p:nvSpPr>
          <p:cNvPr id="11" name="Picture Placeholder 17">
            <a:extLst>
              <a:ext uri="{FF2B5EF4-FFF2-40B4-BE49-F238E27FC236}">
                <a16:creationId xmlns:a16="http://schemas.microsoft.com/office/drawing/2014/main" id="{0F1A94C2-B8DC-264B-94FE-72A848763156}"/>
              </a:ext>
            </a:extLst>
          </p:cNvPr>
          <p:cNvSpPr>
            <a:spLocks noGrp="1" noChangeAspect="1"/>
          </p:cNvSpPr>
          <p:nvPr>
            <p:ph type="pic" sz="quarter" idx="18" hasCustomPrompt="1"/>
          </p:nvPr>
        </p:nvSpPr>
        <p:spPr>
          <a:xfrm>
            <a:off x="2591925" y="2571750"/>
            <a:ext cx="1603022" cy="1828800"/>
          </a:xfrm>
          <a:custGeom>
            <a:avLst/>
            <a:gdLst>
              <a:gd name="connsiteX0" fmla="*/ 2819401 w 5638800"/>
              <a:gd name="connsiteY0" fmla="*/ 0 h 6400800"/>
              <a:gd name="connsiteX1" fmla="*/ 5638800 w 5638800"/>
              <a:gd name="connsiteY1" fmla="*/ 3200400 h 6400800"/>
              <a:gd name="connsiteX2" fmla="*/ 2819401 w 5638800"/>
              <a:gd name="connsiteY2" fmla="*/ 6400800 h 6400800"/>
              <a:gd name="connsiteX3" fmla="*/ 0 w 5638800"/>
              <a:gd name="connsiteY3" fmla="*/ 3200400 h 6400800"/>
              <a:gd name="connsiteX4" fmla="*/ 2819401 w 5638800"/>
              <a:gd name="connsiteY4" fmla="*/ 0 h 6400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38800" h="6400800">
                <a:moveTo>
                  <a:pt x="2819401" y="0"/>
                </a:moveTo>
                <a:cubicBezTo>
                  <a:pt x="4376511" y="0"/>
                  <a:pt x="5638800" y="1432868"/>
                  <a:pt x="5638800" y="3200400"/>
                </a:cubicBezTo>
                <a:cubicBezTo>
                  <a:pt x="5638800" y="4967933"/>
                  <a:pt x="4376511" y="6400800"/>
                  <a:pt x="2819401" y="6400800"/>
                </a:cubicBezTo>
                <a:cubicBezTo>
                  <a:pt x="1262289" y="6400800"/>
                  <a:pt x="0" y="4967933"/>
                  <a:pt x="0" y="3200400"/>
                </a:cubicBezTo>
                <a:cubicBezTo>
                  <a:pt x="0" y="1432868"/>
                  <a:pt x="1262289" y="0"/>
                  <a:pt x="2819401"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an image</a:t>
            </a:r>
          </a:p>
        </p:txBody>
      </p:sp>
      <p:sp>
        <p:nvSpPr>
          <p:cNvPr id="12" name="Picture Placeholder 14">
            <a:extLst>
              <a:ext uri="{FF2B5EF4-FFF2-40B4-BE49-F238E27FC236}">
                <a16:creationId xmlns:a16="http://schemas.microsoft.com/office/drawing/2014/main" id="{6B71FCB4-0E98-7649-A872-5FE71B97A4A6}"/>
              </a:ext>
            </a:extLst>
          </p:cNvPr>
          <p:cNvSpPr>
            <a:spLocks noGrp="1" noChangeAspect="1"/>
          </p:cNvSpPr>
          <p:nvPr>
            <p:ph type="pic" sz="quarter" idx="19" hasCustomPrompt="1"/>
          </p:nvPr>
        </p:nvSpPr>
        <p:spPr>
          <a:xfrm>
            <a:off x="2561590" y="171450"/>
            <a:ext cx="1663692" cy="1828800"/>
          </a:xfrm>
          <a:custGeom>
            <a:avLst/>
            <a:gdLst>
              <a:gd name="connsiteX0" fmla="*/ 155707 w 5639553"/>
              <a:gd name="connsiteY0" fmla="*/ 0 h 6381173"/>
              <a:gd name="connsiteX1" fmla="*/ 5483846 w 5639553"/>
              <a:gd name="connsiteY1" fmla="*/ 0 h 6381173"/>
              <a:gd name="connsiteX2" fmla="*/ 5483912 w 5639553"/>
              <a:gd name="connsiteY2" fmla="*/ 0 h 6381173"/>
              <a:gd name="connsiteX3" fmla="*/ 5639553 w 5639553"/>
              <a:gd name="connsiteY3" fmla="*/ 155772 h 6381173"/>
              <a:gd name="connsiteX4" fmla="*/ 5639553 w 5639553"/>
              <a:gd name="connsiteY4" fmla="*/ 2531122 h 6381173"/>
              <a:gd name="connsiteX5" fmla="*/ 5639553 w 5639553"/>
              <a:gd name="connsiteY5" fmla="*/ 3163130 h 6381173"/>
              <a:gd name="connsiteX6" fmla="*/ 5639553 w 5639553"/>
              <a:gd name="connsiteY6" fmla="*/ 4301332 h 6381173"/>
              <a:gd name="connsiteX7" fmla="*/ 5575005 w 5639553"/>
              <a:gd name="connsiteY7" fmla="*/ 4427597 h 6381173"/>
              <a:gd name="connsiteX8" fmla="*/ 2910935 w 5639553"/>
              <a:gd name="connsiteY8" fmla="*/ 6351731 h 6381173"/>
              <a:gd name="connsiteX9" fmla="*/ 2819777 w 5639553"/>
              <a:gd name="connsiteY9" fmla="*/ 6381173 h 6381173"/>
              <a:gd name="connsiteX10" fmla="*/ 2728619 w 5639553"/>
              <a:gd name="connsiteY10" fmla="*/ 6351731 h 6381173"/>
              <a:gd name="connsiteX11" fmla="*/ 64549 w 5639553"/>
              <a:gd name="connsiteY11" fmla="*/ 4427597 h 6381173"/>
              <a:gd name="connsiteX12" fmla="*/ 1 w 5639553"/>
              <a:gd name="connsiteY12" fmla="*/ 4301332 h 6381173"/>
              <a:gd name="connsiteX13" fmla="*/ 1 w 5639553"/>
              <a:gd name="connsiteY13" fmla="*/ 3163130 h 6381173"/>
              <a:gd name="connsiteX14" fmla="*/ 1 w 5639553"/>
              <a:gd name="connsiteY14" fmla="*/ 2531122 h 6381173"/>
              <a:gd name="connsiteX15" fmla="*/ 1 w 5639553"/>
              <a:gd name="connsiteY15" fmla="*/ 155772 h 6381173"/>
              <a:gd name="connsiteX16" fmla="*/ 1 w 5639553"/>
              <a:gd name="connsiteY16" fmla="*/ 155706 h 6381173"/>
              <a:gd name="connsiteX17" fmla="*/ 155707 w 5639553"/>
              <a:gd name="connsiteY17" fmla="*/ 0 h 6381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639553" h="6381173">
                <a:moveTo>
                  <a:pt x="155707" y="0"/>
                </a:moveTo>
                <a:lnTo>
                  <a:pt x="5483846" y="0"/>
                </a:lnTo>
                <a:cubicBezTo>
                  <a:pt x="5483866" y="0"/>
                  <a:pt x="5483893" y="0"/>
                  <a:pt x="5483912" y="0"/>
                </a:cubicBezTo>
                <a:cubicBezTo>
                  <a:pt x="5569907" y="36"/>
                  <a:pt x="5639586" y="69778"/>
                  <a:pt x="5639553" y="155772"/>
                </a:cubicBezTo>
                <a:lnTo>
                  <a:pt x="5639553" y="2531122"/>
                </a:lnTo>
                <a:lnTo>
                  <a:pt x="5639553" y="3163130"/>
                </a:lnTo>
                <a:lnTo>
                  <a:pt x="5639553" y="4301332"/>
                </a:lnTo>
                <a:cubicBezTo>
                  <a:pt x="5639566" y="4351344"/>
                  <a:pt x="5615552" y="4398319"/>
                  <a:pt x="5575005" y="4427597"/>
                </a:cubicBezTo>
                <a:lnTo>
                  <a:pt x="2910935" y="6351731"/>
                </a:lnTo>
                <a:cubicBezTo>
                  <a:pt x="2883719" y="6371359"/>
                  <a:pt x="2851748" y="6381173"/>
                  <a:pt x="2819777" y="6381173"/>
                </a:cubicBezTo>
                <a:cubicBezTo>
                  <a:pt x="2787806" y="6381173"/>
                  <a:pt x="2755834" y="6371359"/>
                  <a:pt x="2728619" y="6351731"/>
                </a:cubicBezTo>
                <a:lnTo>
                  <a:pt x="64549" y="4427597"/>
                </a:lnTo>
                <a:cubicBezTo>
                  <a:pt x="24002" y="4398319"/>
                  <a:pt x="-12" y="4351344"/>
                  <a:pt x="1" y="4301332"/>
                </a:cubicBezTo>
                <a:lnTo>
                  <a:pt x="1" y="3163130"/>
                </a:lnTo>
                <a:lnTo>
                  <a:pt x="1" y="2531122"/>
                </a:lnTo>
                <a:lnTo>
                  <a:pt x="1" y="155772"/>
                </a:lnTo>
                <a:cubicBezTo>
                  <a:pt x="1" y="155751"/>
                  <a:pt x="1" y="155728"/>
                  <a:pt x="1" y="155706"/>
                </a:cubicBezTo>
                <a:cubicBezTo>
                  <a:pt x="1" y="69712"/>
                  <a:pt x="69713" y="0"/>
                  <a:pt x="155707"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an image</a:t>
            </a:r>
          </a:p>
        </p:txBody>
      </p:sp>
      <p:sp>
        <p:nvSpPr>
          <p:cNvPr id="15" name="Text Placeholder 46">
            <a:extLst>
              <a:ext uri="{FF2B5EF4-FFF2-40B4-BE49-F238E27FC236}">
                <a16:creationId xmlns:a16="http://schemas.microsoft.com/office/drawing/2014/main" id="{EF943EAB-51EF-7F43-915B-FD7A591D5183}"/>
              </a:ext>
            </a:extLst>
          </p:cNvPr>
          <p:cNvSpPr>
            <a:spLocks noGrp="1"/>
          </p:cNvSpPr>
          <p:nvPr>
            <p:ph type="body" sz="quarter" idx="15" hasCustomPrompt="1"/>
          </p:nvPr>
        </p:nvSpPr>
        <p:spPr>
          <a:xfrm>
            <a:off x="4572661" y="2569271"/>
            <a:ext cx="4372524" cy="2329511"/>
          </a:xfrm>
        </p:spPr>
        <p:txBody>
          <a:bodyPr lIns="0" anchor="t">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Palatino Linotype" panose="02040502050505030304" pitchFamily="18" charset="0"/>
              </a:defRPr>
            </a:lvl1pPr>
          </a:lstStyle>
          <a:p>
            <a:r>
              <a:rPr lang="en-US" dirty="0"/>
              <a:t>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6" name="Title 5">
            <a:extLst>
              <a:ext uri="{FF2B5EF4-FFF2-40B4-BE49-F238E27FC236}">
                <a16:creationId xmlns:a16="http://schemas.microsoft.com/office/drawing/2014/main" id="{6FAF5D70-3799-F345-A76B-2CE7FF037D47}"/>
              </a:ext>
            </a:extLst>
          </p:cNvPr>
          <p:cNvSpPr>
            <a:spLocks noGrp="1"/>
          </p:cNvSpPr>
          <p:nvPr>
            <p:ph type="title" hasCustomPrompt="1"/>
          </p:nvPr>
        </p:nvSpPr>
        <p:spPr>
          <a:xfrm>
            <a:off x="4572000" y="685802"/>
            <a:ext cx="4381499" cy="1875863"/>
          </a:xfrm>
        </p:spPr>
        <p:txBody>
          <a:bodyPr lIns="0" anchor="b"/>
          <a:lstStyle>
            <a:lvl1pPr>
              <a:defRPr sz="2400" b="0" i="0">
                <a:solidFill>
                  <a:schemeClr val="tx1"/>
                </a:solidFill>
                <a:latin typeface="Palatino Linotype" panose="02040502050505030304" pitchFamily="18" charset="0"/>
              </a:defRPr>
            </a:lvl1pPr>
          </a:lstStyle>
          <a:p>
            <a:r>
              <a:rPr lang="en-US" dirty="0"/>
              <a:t>Type Here to Enter a Multi-line Presenter Slide Information</a:t>
            </a:r>
          </a:p>
        </p:txBody>
      </p:sp>
      <p:sp>
        <p:nvSpPr>
          <p:cNvPr id="14" name="TextBox 13">
            <a:extLst>
              <a:ext uri="{FF2B5EF4-FFF2-40B4-BE49-F238E27FC236}">
                <a16:creationId xmlns:a16="http://schemas.microsoft.com/office/drawing/2014/main" id="{49A74711-CDCF-9846-A203-10B710ADC686}"/>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Left Side Image Holders</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Click icon in the middle of holder to add image.</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Use crop tool to fit image to shape.</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800" b="0" i="0" dirty="0">
              <a:solidFill>
                <a:srgbClr val="808080"/>
              </a:solidFill>
              <a:latin typeface="Palatino Linotype" panose="02040502050505030304" pitchFamily="18" charset="0"/>
            </a:endParaRPr>
          </a:p>
          <a:p>
            <a:pPr marL="0" marR="0" lvl="0" indent="0" algn="l" defTabSz="685783" rtl="0" eaLnBrk="1" fontAlgn="auto" latinLnBrk="0" hangingPunct="1">
              <a:lnSpc>
                <a:spcPct val="100000"/>
              </a:lnSpc>
              <a:spcBef>
                <a:spcPts val="0"/>
              </a:spcBef>
              <a:spcAft>
                <a:spcPts val="0"/>
              </a:spcAft>
              <a:buClrTx/>
              <a:buSzTx/>
              <a:buFontTx/>
              <a:buNone/>
              <a:tabLst/>
              <a:defRPr/>
            </a:pPr>
            <a:r>
              <a:rPr lang="en-US" sz="800" b="1" i="0" dirty="0">
                <a:solidFill>
                  <a:srgbClr val="FF0000"/>
                </a:solidFill>
                <a:latin typeface="Palatino Linotype" panose="02040502050505030304" pitchFamily="18" charset="0"/>
              </a:rPr>
              <a:t>***IMPORTANT: Slide captions and green caption boxes are not contained in the slide master.  If recreating this slide by selecting it with the “New Slide” button, the caption boxes WILL NOT appear.  You will need to recreate the caption boxes and text manually OR copy and paste them from the original template theme.***</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Left Side Image Captions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10.5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Middle</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434332" lvl="1" indent="0" algn="l">
              <a:buFont typeface="Arial" panose="020B0604020202020204" pitchFamily="34" charset="0"/>
              <a:buNone/>
            </a:pPr>
            <a:endParaRPr lang="en-US" sz="800" b="0" i="0" dirty="0">
              <a:solidFill>
                <a:srgbClr val="808080"/>
              </a:solidFill>
              <a:latin typeface="Palatino Linotype" panose="02040502050505030304" pitchFamily="18" charset="0"/>
            </a:endParaRP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
        <p:nvSpPr>
          <p:cNvPr id="13" name="Footer Placeholder 4">
            <a:extLst>
              <a:ext uri="{FF2B5EF4-FFF2-40B4-BE49-F238E27FC236}">
                <a16:creationId xmlns:a16="http://schemas.microsoft.com/office/drawing/2014/main" id="{3B7D297D-08D7-554A-8AEE-F2BD93A7832F}"/>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Palatino Linotype" panose="02040502050505030304" pitchFamily="18" charset="0"/>
              </a:defRPr>
            </a:lvl1pPr>
          </a:lstStyle>
          <a:p>
            <a:r>
              <a:rPr lang="en-US"/>
              <a:t>©2022 Girl Scouts of the USA. All Rights Reserved.  Not for public distribution.</a:t>
            </a:r>
            <a:endParaRPr lang="en-US" dirty="0"/>
          </a:p>
        </p:txBody>
      </p:sp>
    </p:spTree>
    <p:extLst>
      <p:ext uri="{BB962C8B-B14F-4D97-AF65-F5344CB8AC3E}">
        <p14:creationId xmlns:p14="http://schemas.microsoft.com/office/powerpoint/2010/main" val="39716225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1" grpId="0" animBg="1"/>
      <p:bldP spid="12" grpId="0" animBg="1"/>
    </p:bldLst>
  </p:timing>
  <p:extLst>
    <p:ext uri="{DCECCB84-F9BA-43D5-87BE-67443E8EF086}">
      <p15:sldGuideLst xmlns:p15="http://schemas.microsoft.com/office/powerpoint/2012/main">
        <p15:guide id="1" pos="2826" userDrawn="1">
          <p15:clr>
            <a:srgbClr val="FBAE40"/>
          </p15:clr>
        </p15:guide>
        <p15:guide id="2" pos="2934" userDrawn="1">
          <p15:clr>
            <a:srgbClr val="FBAE40"/>
          </p15:clr>
        </p15:guide>
        <p15:guide id="3" pos="54" userDrawn="1">
          <p15:clr>
            <a:srgbClr val="FBAE40"/>
          </p15:clr>
        </p15:guide>
      </p15:sldGuideLst>
    </p:ext>
  </p:extLst>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Speaker Slide - 8 Holders w Captions">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Image Mosaic – 8 Holders with Captions</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Palatino Linotype" panose="02040502050505030304" pitchFamily="18" charset="0"/>
            </a:endParaRPr>
          </a:p>
        </p:txBody>
      </p:sp>
      <p:sp>
        <p:nvSpPr>
          <p:cNvPr id="6" name="Picture Placeholder 19">
            <a:extLst>
              <a:ext uri="{FF2B5EF4-FFF2-40B4-BE49-F238E27FC236}">
                <a16:creationId xmlns:a16="http://schemas.microsoft.com/office/drawing/2014/main" id="{2EFDA692-3BAB-6C4F-8FA1-18E286E72581}"/>
              </a:ext>
            </a:extLst>
          </p:cNvPr>
          <p:cNvSpPr>
            <a:spLocks noGrp="1" noChangeAspect="1"/>
          </p:cNvSpPr>
          <p:nvPr>
            <p:ph type="pic" sz="quarter" idx="16" hasCustomPrompt="1"/>
          </p:nvPr>
        </p:nvSpPr>
        <p:spPr>
          <a:xfrm>
            <a:off x="4849751" y="171450"/>
            <a:ext cx="1758750" cy="1828800"/>
          </a:xfrm>
          <a:custGeom>
            <a:avLst/>
            <a:gdLst>
              <a:gd name="connsiteX0" fmla="*/ 2840456 w 5680913"/>
              <a:gd name="connsiteY0" fmla="*/ 0 h 6404704"/>
              <a:gd name="connsiteX1" fmla="*/ 5680913 w 5680913"/>
              <a:gd name="connsiteY1" fmla="*/ 2840457 h 6404704"/>
              <a:gd name="connsiteX2" fmla="*/ 5680913 w 5680913"/>
              <a:gd name="connsiteY2" fmla="*/ 3437041 h 6404704"/>
              <a:gd name="connsiteX3" fmla="*/ 5680913 w 5680913"/>
              <a:gd name="connsiteY3" fmla="*/ 3590328 h 6404704"/>
              <a:gd name="connsiteX4" fmla="*/ 5680913 w 5680913"/>
              <a:gd name="connsiteY4" fmla="*/ 5538529 h 6404704"/>
              <a:gd name="connsiteX5" fmla="*/ 5680913 w 5680913"/>
              <a:gd name="connsiteY5" fmla="*/ 5691817 h 6404704"/>
              <a:gd name="connsiteX6" fmla="*/ 5680913 w 5680913"/>
              <a:gd name="connsiteY6" fmla="*/ 6246889 h 6404704"/>
              <a:gd name="connsiteX7" fmla="*/ 5523098 w 5680913"/>
              <a:gd name="connsiteY7" fmla="*/ 6404704 h 6404704"/>
              <a:gd name="connsiteX8" fmla="*/ 157816 w 5680913"/>
              <a:gd name="connsiteY8" fmla="*/ 6404704 h 6404704"/>
              <a:gd name="connsiteX9" fmla="*/ 0 w 5680913"/>
              <a:gd name="connsiteY9" fmla="*/ 6246889 h 6404704"/>
              <a:gd name="connsiteX10" fmla="*/ 0 w 5680913"/>
              <a:gd name="connsiteY10" fmla="*/ 5691817 h 6404704"/>
              <a:gd name="connsiteX11" fmla="*/ 0 w 5680913"/>
              <a:gd name="connsiteY11" fmla="*/ 5538529 h 6404704"/>
              <a:gd name="connsiteX12" fmla="*/ 0 w 5680913"/>
              <a:gd name="connsiteY12" fmla="*/ 3590328 h 6404704"/>
              <a:gd name="connsiteX13" fmla="*/ 0 w 5680913"/>
              <a:gd name="connsiteY13" fmla="*/ 3437041 h 6404704"/>
              <a:gd name="connsiteX14" fmla="*/ 0 w 5680913"/>
              <a:gd name="connsiteY14" fmla="*/ 2840457 h 6404704"/>
              <a:gd name="connsiteX15" fmla="*/ 2840456 w 5680913"/>
              <a:gd name="connsiteY15" fmla="*/ 0 h 6404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80913" h="6404704">
                <a:moveTo>
                  <a:pt x="2840456" y="0"/>
                </a:moveTo>
                <a:cubicBezTo>
                  <a:pt x="4409197" y="0"/>
                  <a:pt x="5680913" y="1271716"/>
                  <a:pt x="5680913" y="2840457"/>
                </a:cubicBezTo>
                <a:lnTo>
                  <a:pt x="5680913" y="3437041"/>
                </a:lnTo>
                <a:lnTo>
                  <a:pt x="5680913" y="3590328"/>
                </a:lnTo>
                <a:lnTo>
                  <a:pt x="5680913" y="5538529"/>
                </a:lnTo>
                <a:lnTo>
                  <a:pt x="5680913" y="5691817"/>
                </a:lnTo>
                <a:lnTo>
                  <a:pt x="5680913" y="6246889"/>
                </a:lnTo>
                <a:cubicBezTo>
                  <a:pt x="5680913" y="6334048"/>
                  <a:pt x="5610256" y="6404704"/>
                  <a:pt x="5523098" y="6404704"/>
                </a:cubicBezTo>
                <a:lnTo>
                  <a:pt x="157816" y="6404704"/>
                </a:lnTo>
                <a:cubicBezTo>
                  <a:pt x="70657" y="6404704"/>
                  <a:pt x="0" y="6334048"/>
                  <a:pt x="0" y="6246889"/>
                </a:cubicBezTo>
                <a:lnTo>
                  <a:pt x="0" y="5691817"/>
                </a:lnTo>
                <a:lnTo>
                  <a:pt x="0" y="5538529"/>
                </a:lnTo>
                <a:lnTo>
                  <a:pt x="0" y="3590328"/>
                </a:lnTo>
                <a:lnTo>
                  <a:pt x="0" y="3437041"/>
                </a:lnTo>
                <a:lnTo>
                  <a:pt x="0" y="2840457"/>
                </a:lnTo>
                <a:cubicBezTo>
                  <a:pt x="0" y="1271716"/>
                  <a:pt x="1271716" y="0"/>
                  <a:pt x="2840456"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an image</a:t>
            </a:r>
          </a:p>
        </p:txBody>
      </p:sp>
      <p:sp>
        <p:nvSpPr>
          <p:cNvPr id="10" name="Picture Placeholder 12">
            <a:extLst>
              <a:ext uri="{FF2B5EF4-FFF2-40B4-BE49-F238E27FC236}">
                <a16:creationId xmlns:a16="http://schemas.microsoft.com/office/drawing/2014/main" id="{ECD3A99F-F31D-384E-B8A1-ADF55B8D9E8E}"/>
              </a:ext>
            </a:extLst>
          </p:cNvPr>
          <p:cNvSpPr>
            <a:spLocks noGrp="1" noChangeAspect="1"/>
          </p:cNvSpPr>
          <p:nvPr>
            <p:ph type="pic" sz="quarter" idx="17" hasCustomPrompt="1"/>
          </p:nvPr>
        </p:nvSpPr>
        <p:spPr>
          <a:xfrm>
            <a:off x="439075" y="2571750"/>
            <a:ext cx="1693334" cy="1828800"/>
          </a:xfrm>
          <a:custGeom>
            <a:avLst/>
            <a:gdLst>
              <a:gd name="connsiteX0" fmla="*/ 2832036 w 5638800"/>
              <a:gd name="connsiteY0" fmla="*/ 902 h 6794507"/>
              <a:gd name="connsiteX1" fmla="*/ 2883172 w 5638800"/>
              <a:gd name="connsiteY1" fmla="*/ 28518 h 6794507"/>
              <a:gd name="connsiteX2" fmla="*/ 5617530 w 5638800"/>
              <a:gd name="connsiteY2" fmla="*/ 3338520 h 6794507"/>
              <a:gd name="connsiteX3" fmla="*/ 5616438 w 5638800"/>
              <a:gd name="connsiteY3" fmla="*/ 3457328 h 6794507"/>
              <a:gd name="connsiteX4" fmla="*/ 2883172 w 5638800"/>
              <a:gd name="connsiteY4" fmla="*/ 6765996 h 6794507"/>
              <a:gd name="connsiteX5" fmla="*/ 2819364 w 5638800"/>
              <a:gd name="connsiteY5" fmla="*/ 6794507 h 6794507"/>
              <a:gd name="connsiteX6" fmla="*/ 2755556 w 5638800"/>
              <a:gd name="connsiteY6" fmla="*/ 6765996 h 6794507"/>
              <a:gd name="connsiteX7" fmla="*/ 22363 w 5638800"/>
              <a:gd name="connsiteY7" fmla="*/ 3457328 h 6794507"/>
              <a:gd name="connsiteX8" fmla="*/ 21271 w 5638800"/>
              <a:gd name="connsiteY8" fmla="*/ 3338520 h 6794507"/>
              <a:gd name="connsiteX9" fmla="*/ 2755556 w 5638800"/>
              <a:gd name="connsiteY9" fmla="*/ 28518 h 6794507"/>
              <a:gd name="connsiteX10" fmla="*/ 2773477 w 5638800"/>
              <a:gd name="connsiteY10" fmla="*/ 12896 h 6794507"/>
              <a:gd name="connsiteX11" fmla="*/ 2832036 w 5638800"/>
              <a:gd name="connsiteY11" fmla="*/ 902 h 6794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38800" h="6794507">
                <a:moveTo>
                  <a:pt x="2832036" y="902"/>
                </a:moveTo>
                <a:cubicBezTo>
                  <a:pt x="2851887" y="3729"/>
                  <a:pt x="2870501" y="13158"/>
                  <a:pt x="2883172" y="28518"/>
                </a:cubicBezTo>
                <a:cubicBezTo>
                  <a:pt x="2883172" y="28518"/>
                  <a:pt x="5601870" y="3319470"/>
                  <a:pt x="5617530" y="3338520"/>
                </a:cubicBezTo>
                <a:cubicBezTo>
                  <a:pt x="5646287" y="3374268"/>
                  <a:pt x="5645849" y="3421987"/>
                  <a:pt x="5616438" y="3457328"/>
                </a:cubicBezTo>
                <a:cubicBezTo>
                  <a:pt x="5268916" y="3888556"/>
                  <a:pt x="2883172" y="6765996"/>
                  <a:pt x="2883172" y="6765996"/>
                </a:cubicBezTo>
                <a:cubicBezTo>
                  <a:pt x="2868372" y="6783864"/>
                  <a:pt x="2844645" y="6794466"/>
                  <a:pt x="2819364" y="6794507"/>
                </a:cubicBezTo>
                <a:cubicBezTo>
                  <a:pt x="2794083" y="6794466"/>
                  <a:pt x="2770356" y="6783864"/>
                  <a:pt x="2755556" y="6765996"/>
                </a:cubicBezTo>
                <a:cubicBezTo>
                  <a:pt x="2755556" y="6765996"/>
                  <a:pt x="369813" y="3888556"/>
                  <a:pt x="22363" y="3457328"/>
                </a:cubicBezTo>
                <a:cubicBezTo>
                  <a:pt x="-7047" y="3421987"/>
                  <a:pt x="-7487" y="3374267"/>
                  <a:pt x="21271" y="3338520"/>
                </a:cubicBezTo>
                <a:cubicBezTo>
                  <a:pt x="36859" y="3319470"/>
                  <a:pt x="2755556" y="28518"/>
                  <a:pt x="2755556" y="28518"/>
                </a:cubicBezTo>
                <a:cubicBezTo>
                  <a:pt x="2760520" y="22500"/>
                  <a:pt x="2766572" y="17224"/>
                  <a:pt x="2773477" y="12896"/>
                </a:cubicBezTo>
                <a:cubicBezTo>
                  <a:pt x="2791097" y="1849"/>
                  <a:pt x="2812185" y="-1926"/>
                  <a:pt x="2832036" y="902"/>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an image</a:t>
            </a:r>
          </a:p>
        </p:txBody>
      </p:sp>
      <p:sp>
        <p:nvSpPr>
          <p:cNvPr id="11" name="Picture Placeholder 17">
            <a:extLst>
              <a:ext uri="{FF2B5EF4-FFF2-40B4-BE49-F238E27FC236}">
                <a16:creationId xmlns:a16="http://schemas.microsoft.com/office/drawing/2014/main" id="{8FCA4382-3F5A-2344-99BA-A7B32B2AF128}"/>
              </a:ext>
            </a:extLst>
          </p:cNvPr>
          <p:cNvSpPr>
            <a:spLocks noGrp="1" noChangeAspect="1"/>
          </p:cNvSpPr>
          <p:nvPr>
            <p:ph type="pic" sz="quarter" idx="18" hasCustomPrompt="1"/>
          </p:nvPr>
        </p:nvSpPr>
        <p:spPr>
          <a:xfrm>
            <a:off x="2531359" y="2571750"/>
            <a:ext cx="1670755" cy="1828800"/>
          </a:xfrm>
          <a:custGeom>
            <a:avLst/>
            <a:gdLst>
              <a:gd name="connsiteX0" fmla="*/ 2819401 w 5638800"/>
              <a:gd name="connsiteY0" fmla="*/ 0 h 6400800"/>
              <a:gd name="connsiteX1" fmla="*/ 5638800 w 5638800"/>
              <a:gd name="connsiteY1" fmla="*/ 3200400 h 6400800"/>
              <a:gd name="connsiteX2" fmla="*/ 2819401 w 5638800"/>
              <a:gd name="connsiteY2" fmla="*/ 6400800 h 6400800"/>
              <a:gd name="connsiteX3" fmla="*/ 0 w 5638800"/>
              <a:gd name="connsiteY3" fmla="*/ 3200400 h 6400800"/>
              <a:gd name="connsiteX4" fmla="*/ 2819401 w 5638800"/>
              <a:gd name="connsiteY4" fmla="*/ 0 h 6400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38800" h="6400800">
                <a:moveTo>
                  <a:pt x="2819401" y="0"/>
                </a:moveTo>
                <a:cubicBezTo>
                  <a:pt x="4376511" y="0"/>
                  <a:pt x="5638800" y="1432868"/>
                  <a:pt x="5638800" y="3200400"/>
                </a:cubicBezTo>
                <a:cubicBezTo>
                  <a:pt x="5638800" y="4967933"/>
                  <a:pt x="4376511" y="6400800"/>
                  <a:pt x="2819401" y="6400800"/>
                </a:cubicBezTo>
                <a:cubicBezTo>
                  <a:pt x="1262289" y="6400800"/>
                  <a:pt x="0" y="4967933"/>
                  <a:pt x="0" y="3200400"/>
                </a:cubicBezTo>
                <a:cubicBezTo>
                  <a:pt x="0" y="1432868"/>
                  <a:pt x="1262289" y="0"/>
                  <a:pt x="2819401"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an image</a:t>
            </a:r>
          </a:p>
        </p:txBody>
      </p:sp>
      <p:sp>
        <p:nvSpPr>
          <p:cNvPr id="12" name="Picture Placeholder 14">
            <a:extLst>
              <a:ext uri="{FF2B5EF4-FFF2-40B4-BE49-F238E27FC236}">
                <a16:creationId xmlns:a16="http://schemas.microsoft.com/office/drawing/2014/main" id="{B1FB209F-6B26-9746-B039-612E1F13E9E7}"/>
              </a:ext>
            </a:extLst>
          </p:cNvPr>
          <p:cNvSpPr>
            <a:spLocks noGrp="1" noChangeAspect="1"/>
          </p:cNvSpPr>
          <p:nvPr>
            <p:ph type="pic" sz="quarter" idx="19" hasCustomPrompt="1"/>
          </p:nvPr>
        </p:nvSpPr>
        <p:spPr>
          <a:xfrm>
            <a:off x="2499743" y="171450"/>
            <a:ext cx="1733987" cy="1828800"/>
          </a:xfrm>
          <a:custGeom>
            <a:avLst/>
            <a:gdLst>
              <a:gd name="connsiteX0" fmla="*/ 155707 w 5639553"/>
              <a:gd name="connsiteY0" fmla="*/ 0 h 6381173"/>
              <a:gd name="connsiteX1" fmla="*/ 5483846 w 5639553"/>
              <a:gd name="connsiteY1" fmla="*/ 0 h 6381173"/>
              <a:gd name="connsiteX2" fmla="*/ 5483912 w 5639553"/>
              <a:gd name="connsiteY2" fmla="*/ 0 h 6381173"/>
              <a:gd name="connsiteX3" fmla="*/ 5639553 w 5639553"/>
              <a:gd name="connsiteY3" fmla="*/ 155772 h 6381173"/>
              <a:gd name="connsiteX4" fmla="*/ 5639553 w 5639553"/>
              <a:gd name="connsiteY4" fmla="*/ 2531122 h 6381173"/>
              <a:gd name="connsiteX5" fmla="*/ 5639553 w 5639553"/>
              <a:gd name="connsiteY5" fmla="*/ 3163130 h 6381173"/>
              <a:gd name="connsiteX6" fmla="*/ 5639553 w 5639553"/>
              <a:gd name="connsiteY6" fmla="*/ 4301332 h 6381173"/>
              <a:gd name="connsiteX7" fmla="*/ 5575005 w 5639553"/>
              <a:gd name="connsiteY7" fmla="*/ 4427597 h 6381173"/>
              <a:gd name="connsiteX8" fmla="*/ 2910935 w 5639553"/>
              <a:gd name="connsiteY8" fmla="*/ 6351731 h 6381173"/>
              <a:gd name="connsiteX9" fmla="*/ 2819777 w 5639553"/>
              <a:gd name="connsiteY9" fmla="*/ 6381173 h 6381173"/>
              <a:gd name="connsiteX10" fmla="*/ 2728619 w 5639553"/>
              <a:gd name="connsiteY10" fmla="*/ 6351731 h 6381173"/>
              <a:gd name="connsiteX11" fmla="*/ 64549 w 5639553"/>
              <a:gd name="connsiteY11" fmla="*/ 4427597 h 6381173"/>
              <a:gd name="connsiteX12" fmla="*/ 1 w 5639553"/>
              <a:gd name="connsiteY12" fmla="*/ 4301332 h 6381173"/>
              <a:gd name="connsiteX13" fmla="*/ 1 w 5639553"/>
              <a:gd name="connsiteY13" fmla="*/ 3163130 h 6381173"/>
              <a:gd name="connsiteX14" fmla="*/ 1 w 5639553"/>
              <a:gd name="connsiteY14" fmla="*/ 2531122 h 6381173"/>
              <a:gd name="connsiteX15" fmla="*/ 1 w 5639553"/>
              <a:gd name="connsiteY15" fmla="*/ 155772 h 6381173"/>
              <a:gd name="connsiteX16" fmla="*/ 1 w 5639553"/>
              <a:gd name="connsiteY16" fmla="*/ 155706 h 6381173"/>
              <a:gd name="connsiteX17" fmla="*/ 155707 w 5639553"/>
              <a:gd name="connsiteY17" fmla="*/ 0 h 6381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639553" h="6381173">
                <a:moveTo>
                  <a:pt x="155707" y="0"/>
                </a:moveTo>
                <a:lnTo>
                  <a:pt x="5483846" y="0"/>
                </a:lnTo>
                <a:cubicBezTo>
                  <a:pt x="5483866" y="0"/>
                  <a:pt x="5483893" y="0"/>
                  <a:pt x="5483912" y="0"/>
                </a:cubicBezTo>
                <a:cubicBezTo>
                  <a:pt x="5569907" y="36"/>
                  <a:pt x="5639586" y="69778"/>
                  <a:pt x="5639553" y="155772"/>
                </a:cubicBezTo>
                <a:lnTo>
                  <a:pt x="5639553" y="2531122"/>
                </a:lnTo>
                <a:lnTo>
                  <a:pt x="5639553" y="3163130"/>
                </a:lnTo>
                <a:lnTo>
                  <a:pt x="5639553" y="4301332"/>
                </a:lnTo>
                <a:cubicBezTo>
                  <a:pt x="5639566" y="4351344"/>
                  <a:pt x="5615552" y="4398319"/>
                  <a:pt x="5575005" y="4427597"/>
                </a:cubicBezTo>
                <a:lnTo>
                  <a:pt x="2910935" y="6351731"/>
                </a:lnTo>
                <a:cubicBezTo>
                  <a:pt x="2883719" y="6371359"/>
                  <a:pt x="2851748" y="6381173"/>
                  <a:pt x="2819777" y="6381173"/>
                </a:cubicBezTo>
                <a:cubicBezTo>
                  <a:pt x="2787806" y="6381173"/>
                  <a:pt x="2755834" y="6371359"/>
                  <a:pt x="2728619" y="6351731"/>
                </a:cubicBezTo>
                <a:lnTo>
                  <a:pt x="64549" y="4427597"/>
                </a:lnTo>
                <a:cubicBezTo>
                  <a:pt x="24002" y="4398319"/>
                  <a:pt x="-12" y="4351344"/>
                  <a:pt x="1" y="4301332"/>
                </a:cubicBezTo>
                <a:lnTo>
                  <a:pt x="1" y="3163130"/>
                </a:lnTo>
                <a:lnTo>
                  <a:pt x="1" y="2531122"/>
                </a:lnTo>
                <a:lnTo>
                  <a:pt x="1" y="155772"/>
                </a:lnTo>
                <a:cubicBezTo>
                  <a:pt x="1" y="155751"/>
                  <a:pt x="1" y="155728"/>
                  <a:pt x="1" y="155706"/>
                </a:cubicBezTo>
                <a:cubicBezTo>
                  <a:pt x="1" y="69712"/>
                  <a:pt x="69713" y="0"/>
                  <a:pt x="155707"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an image</a:t>
            </a:r>
          </a:p>
        </p:txBody>
      </p:sp>
      <p:sp>
        <p:nvSpPr>
          <p:cNvPr id="13" name="Picture Placeholder 15">
            <a:extLst>
              <a:ext uri="{FF2B5EF4-FFF2-40B4-BE49-F238E27FC236}">
                <a16:creationId xmlns:a16="http://schemas.microsoft.com/office/drawing/2014/main" id="{7CB84247-F2CE-394E-9086-3C707245DC56}"/>
              </a:ext>
            </a:extLst>
          </p:cNvPr>
          <p:cNvSpPr>
            <a:spLocks noGrp="1" noChangeAspect="1"/>
          </p:cNvSpPr>
          <p:nvPr>
            <p:ph type="pic" sz="quarter" idx="20" hasCustomPrompt="1"/>
          </p:nvPr>
        </p:nvSpPr>
        <p:spPr>
          <a:xfrm>
            <a:off x="4894200" y="2571750"/>
            <a:ext cx="1669852" cy="1828800"/>
          </a:xfrm>
          <a:custGeom>
            <a:avLst/>
            <a:gdLst>
              <a:gd name="connsiteX0" fmla="*/ 1035561 w 5608890"/>
              <a:gd name="connsiteY0" fmla="*/ 0 h 6393283"/>
              <a:gd name="connsiteX1" fmla="*/ 1291301 w 5608890"/>
              <a:gd name="connsiteY1" fmla="*/ 0 h 6393283"/>
              <a:gd name="connsiteX2" fmla="*/ 1553873 w 5608890"/>
              <a:gd name="connsiteY2" fmla="*/ 0 h 6393283"/>
              <a:gd name="connsiteX3" fmla="*/ 4055018 w 5608890"/>
              <a:gd name="connsiteY3" fmla="*/ 0 h 6393283"/>
              <a:gd name="connsiteX4" fmla="*/ 4573390 w 5608890"/>
              <a:gd name="connsiteY4" fmla="*/ 0 h 6393283"/>
              <a:gd name="connsiteX5" fmla="*/ 4704691 w 5608890"/>
              <a:gd name="connsiteY5" fmla="*/ 77089 h 6393283"/>
              <a:gd name="connsiteX6" fmla="*/ 5608890 w 5608890"/>
              <a:gd name="connsiteY6" fmla="*/ 3196672 h 6393283"/>
              <a:gd name="connsiteX7" fmla="*/ 4704691 w 5608890"/>
              <a:gd name="connsiteY7" fmla="*/ 6316255 h 6393283"/>
              <a:gd name="connsiteX8" fmla="*/ 4573390 w 5608890"/>
              <a:gd name="connsiteY8" fmla="*/ 6393283 h 6393283"/>
              <a:gd name="connsiteX9" fmla="*/ 4304144 w 5608890"/>
              <a:gd name="connsiteY9" fmla="*/ 6393283 h 6393283"/>
              <a:gd name="connsiteX10" fmla="*/ 4055018 w 5608890"/>
              <a:gd name="connsiteY10" fmla="*/ 6393283 h 6393283"/>
              <a:gd name="connsiteX11" fmla="*/ 1553873 w 5608890"/>
              <a:gd name="connsiteY11" fmla="*/ 6393283 h 6393283"/>
              <a:gd name="connsiteX12" fmla="*/ 1291301 w 5608890"/>
              <a:gd name="connsiteY12" fmla="*/ 6393283 h 6393283"/>
              <a:gd name="connsiteX13" fmla="*/ 1035561 w 5608890"/>
              <a:gd name="connsiteY13" fmla="*/ 6393283 h 6393283"/>
              <a:gd name="connsiteX14" fmla="*/ 904199 w 5608890"/>
              <a:gd name="connsiteY14" fmla="*/ 6316255 h 6393283"/>
              <a:gd name="connsiteX15" fmla="*/ 0 w 5608890"/>
              <a:gd name="connsiteY15" fmla="*/ 3196672 h 6393283"/>
              <a:gd name="connsiteX16" fmla="*/ 904199 w 5608890"/>
              <a:gd name="connsiteY16" fmla="*/ 77089 h 6393283"/>
              <a:gd name="connsiteX17" fmla="*/ 1035561 w 5608890"/>
              <a:gd name="connsiteY17" fmla="*/ 0 h 6393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608890" h="6393283">
                <a:moveTo>
                  <a:pt x="1035561" y="0"/>
                </a:moveTo>
                <a:lnTo>
                  <a:pt x="1291301" y="0"/>
                </a:lnTo>
                <a:lnTo>
                  <a:pt x="1553873" y="0"/>
                </a:lnTo>
                <a:lnTo>
                  <a:pt x="4055018" y="0"/>
                </a:lnTo>
                <a:lnTo>
                  <a:pt x="4573390" y="0"/>
                </a:lnTo>
                <a:cubicBezTo>
                  <a:pt x="4613912" y="0"/>
                  <a:pt x="4661187" y="9187"/>
                  <a:pt x="4704691" y="77089"/>
                </a:cubicBezTo>
                <a:cubicBezTo>
                  <a:pt x="5304671" y="1013049"/>
                  <a:pt x="5608890" y="2062665"/>
                  <a:pt x="5608890" y="3196672"/>
                </a:cubicBezTo>
                <a:cubicBezTo>
                  <a:pt x="5608890" y="4330679"/>
                  <a:pt x="5304671" y="5380294"/>
                  <a:pt x="4704691" y="6316255"/>
                </a:cubicBezTo>
                <a:cubicBezTo>
                  <a:pt x="4661187" y="6384156"/>
                  <a:pt x="4613912" y="6393283"/>
                  <a:pt x="4573390" y="6393283"/>
                </a:cubicBezTo>
                <a:lnTo>
                  <a:pt x="4304144" y="6393283"/>
                </a:lnTo>
                <a:lnTo>
                  <a:pt x="4055018" y="6393283"/>
                </a:lnTo>
                <a:lnTo>
                  <a:pt x="1553873" y="6393283"/>
                </a:lnTo>
                <a:lnTo>
                  <a:pt x="1291301" y="6393283"/>
                </a:lnTo>
                <a:lnTo>
                  <a:pt x="1035561" y="6393283"/>
                </a:lnTo>
                <a:cubicBezTo>
                  <a:pt x="995039" y="6393283"/>
                  <a:pt x="947703" y="6384156"/>
                  <a:pt x="904199" y="6316255"/>
                </a:cubicBezTo>
                <a:cubicBezTo>
                  <a:pt x="304219" y="5380294"/>
                  <a:pt x="0" y="4330679"/>
                  <a:pt x="0" y="3196672"/>
                </a:cubicBezTo>
                <a:cubicBezTo>
                  <a:pt x="0" y="2062665"/>
                  <a:pt x="304219" y="1013049"/>
                  <a:pt x="904199" y="77089"/>
                </a:cubicBezTo>
                <a:cubicBezTo>
                  <a:pt x="947703" y="9187"/>
                  <a:pt x="995039" y="0"/>
                  <a:pt x="1035561"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an image</a:t>
            </a:r>
          </a:p>
        </p:txBody>
      </p:sp>
      <p:sp>
        <p:nvSpPr>
          <p:cNvPr id="14" name="Picture Placeholder 32">
            <a:extLst>
              <a:ext uri="{FF2B5EF4-FFF2-40B4-BE49-F238E27FC236}">
                <a16:creationId xmlns:a16="http://schemas.microsoft.com/office/drawing/2014/main" id="{40F222F4-0B50-D841-BC6D-7836AAD4F95E}"/>
              </a:ext>
            </a:extLst>
          </p:cNvPr>
          <p:cNvSpPr>
            <a:spLocks noGrp="1" noChangeAspect="1"/>
          </p:cNvSpPr>
          <p:nvPr>
            <p:ph type="pic" sz="quarter" idx="21" hasCustomPrompt="1"/>
          </p:nvPr>
        </p:nvSpPr>
        <p:spPr>
          <a:xfrm>
            <a:off x="7005361" y="171450"/>
            <a:ext cx="1735014" cy="1828800"/>
          </a:xfrm>
          <a:custGeom>
            <a:avLst/>
            <a:gdLst>
              <a:gd name="connsiteX0" fmla="*/ 1995725 w 5628685"/>
              <a:gd name="connsiteY0" fmla="*/ 0 h 6408488"/>
              <a:gd name="connsiteX1" fmla="*/ 2215963 w 5628685"/>
              <a:gd name="connsiteY1" fmla="*/ 0 h 6408488"/>
              <a:gd name="connsiteX2" fmla="*/ 3358963 w 5628685"/>
              <a:gd name="connsiteY2" fmla="*/ 0 h 6408488"/>
              <a:gd name="connsiteX3" fmla="*/ 3632779 w 5628685"/>
              <a:gd name="connsiteY3" fmla="*/ 0 h 6408488"/>
              <a:gd name="connsiteX4" fmla="*/ 3835653 w 5628685"/>
              <a:gd name="connsiteY4" fmla="*/ 84044 h 6408488"/>
              <a:gd name="connsiteX5" fmla="*/ 5544519 w 5628685"/>
              <a:gd name="connsiteY5" fmla="*/ 1792910 h 6408488"/>
              <a:gd name="connsiteX6" fmla="*/ 5628685 w 5628685"/>
              <a:gd name="connsiteY6" fmla="*/ 1995784 h 6408488"/>
              <a:gd name="connsiteX7" fmla="*/ 5628685 w 5628685"/>
              <a:gd name="connsiteY7" fmla="*/ 4412704 h 6408488"/>
              <a:gd name="connsiteX8" fmla="*/ 5544640 w 5628685"/>
              <a:gd name="connsiteY8" fmla="*/ 4615578 h 6408488"/>
              <a:gd name="connsiteX9" fmla="*/ 3835775 w 5628685"/>
              <a:gd name="connsiteY9" fmla="*/ 6324443 h 6408488"/>
              <a:gd name="connsiteX10" fmla="*/ 3632901 w 5628685"/>
              <a:gd name="connsiteY10" fmla="*/ 6408488 h 6408488"/>
              <a:gd name="connsiteX11" fmla="*/ 3358963 w 5628685"/>
              <a:gd name="connsiteY11" fmla="*/ 6408488 h 6408488"/>
              <a:gd name="connsiteX12" fmla="*/ 2995892 w 5628685"/>
              <a:gd name="connsiteY12" fmla="*/ 6408488 h 6408488"/>
              <a:gd name="connsiteX13" fmla="*/ 2632818 w 5628685"/>
              <a:gd name="connsiteY13" fmla="*/ 6408488 h 6408488"/>
              <a:gd name="connsiteX14" fmla="*/ 2215963 w 5628685"/>
              <a:gd name="connsiteY14" fmla="*/ 6408488 h 6408488"/>
              <a:gd name="connsiteX15" fmla="*/ 1995725 w 5628685"/>
              <a:gd name="connsiteY15" fmla="*/ 6408488 h 6408488"/>
              <a:gd name="connsiteX16" fmla="*/ 1792850 w 5628685"/>
              <a:gd name="connsiteY16" fmla="*/ 6324443 h 6408488"/>
              <a:gd name="connsiteX17" fmla="*/ 83985 w 5628685"/>
              <a:gd name="connsiteY17" fmla="*/ 4615578 h 6408488"/>
              <a:gd name="connsiteX18" fmla="*/ 1 w 5628685"/>
              <a:gd name="connsiteY18" fmla="*/ 4412704 h 6408488"/>
              <a:gd name="connsiteX19" fmla="*/ 1 w 5628685"/>
              <a:gd name="connsiteY19" fmla="*/ 1995784 h 6408488"/>
              <a:gd name="connsiteX20" fmla="*/ 83985 w 5628685"/>
              <a:gd name="connsiteY20" fmla="*/ 1792910 h 6408488"/>
              <a:gd name="connsiteX21" fmla="*/ 1792850 w 5628685"/>
              <a:gd name="connsiteY21" fmla="*/ 84044 h 6408488"/>
              <a:gd name="connsiteX22" fmla="*/ 1995725 w 5628685"/>
              <a:gd name="connsiteY22" fmla="*/ 0 h 6408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628685" h="6408488">
                <a:moveTo>
                  <a:pt x="1995725" y="0"/>
                </a:moveTo>
                <a:lnTo>
                  <a:pt x="2215963" y="0"/>
                </a:lnTo>
                <a:lnTo>
                  <a:pt x="3358963" y="0"/>
                </a:lnTo>
                <a:lnTo>
                  <a:pt x="3632779" y="0"/>
                </a:lnTo>
                <a:cubicBezTo>
                  <a:pt x="3708875" y="4"/>
                  <a:pt x="3781852" y="30236"/>
                  <a:pt x="3835653" y="84044"/>
                </a:cubicBezTo>
                <a:lnTo>
                  <a:pt x="5544519" y="1792910"/>
                </a:lnTo>
                <a:cubicBezTo>
                  <a:pt x="5598399" y="1846681"/>
                  <a:pt x="5628685" y="1919670"/>
                  <a:pt x="5628685" y="1995784"/>
                </a:cubicBezTo>
                <a:lnTo>
                  <a:pt x="5628685" y="4412704"/>
                </a:lnTo>
                <a:cubicBezTo>
                  <a:pt x="5628685" y="4488800"/>
                  <a:pt x="5598460" y="4561776"/>
                  <a:pt x="5544640" y="4615578"/>
                </a:cubicBezTo>
                <a:lnTo>
                  <a:pt x="3835775" y="6324443"/>
                </a:lnTo>
                <a:cubicBezTo>
                  <a:pt x="3781973" y="6378263"/>
                  <a:pt x="3708997" y="6408488"/>
                  <a:pt x="3632901" y="6408488"/>
                </a:cubicBezTo>
                <a:lnTo>
                  <a:pt x="3358963" y="6408488"/>
                </a:lnTo>
                <a:lnTo>
                  <a:pt x="2995892" y="6408488"/>
                </a:lnTo>
                <a:lnTo>
                  <a:pt x="2632818" y="6408488"/>
                </a:lnTo>
                <a:lnTo>
                  <a:pt x="2215963" y="6408488"/>
                </a:lnTo>
                <a:lnTo>
                  <a:pt x="1995725" y="6408488"/>
                </a:lnTo>
                <a:cubicBezTo>
                  <a:pt x="1919628" y="6408488"/>
                  <a:pt x="1846652" y="6378263"/>
                  <a:pt x="1792850" y="6324443"/>
                </a:cubicBezTo>
                <a:lnTo>
                  <a:pt x="83985" y="4615578"/>
                </a:lnTo>
                <a:cubicBezTo>
                  <a:pt x="30215" y="4561752"/>
                  <a:pt x="9" y="4488788"/>
                  <a:pt x="1" y="4412704"/>
                </a:cubicBezTo>
                <a:lnTo>
                  <a:pt x="1" y="1995784"/>
                </a:lnTo>
                <a:cubicBezTo>
                  <a:pt x="-11" y="1919700"/>
                  <a:pt x="30198" y="1846724"/>
                  <a:pt x="83985" y="1792910"/>
                </a:cubicBezTo>
                <a:lnTo>
                  <a:pt x="1792850" y="84044"/>
                </a:lnTo>
                <a:cubicBezTo>
                  <a:pt x="1846652" y="30236"/>
                  <a:pt x="1919628" y="4"/>
                  <a:pt x="1995725"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an image</a:t>
            </a:r>
          </a:p>
        </p:txBody>
      </p:sp>
      <p:sp>
        <p:nvSpPr>
          <p:cNvPr id="15" name="Picture Placeholder 8">
            <a:extLst>
              <a:ext uri="{FF2B5EF4-FFF2-40B4-BE49-F238E27FC236}">
                <a16:creationId xmlns:a16="http://schemas.microsoft.com/office/drawing/2014/main" id="{04977269-14DC-0D41-BEB0-8EBBA652A7D0}"/>
              </a:ext>
            </a:extLst>
          </p:cNvPr>
          <p:cNvSpPr>
            <a:spLocks noGrp="1" noChangeAspect="1"/>
          </p:cNvSpPr>
          <p:nvPr>
            <p:ph type="pic" sz="quarter" idx="22" hasCustomPrompt="1"/>
          </p:nvPr>
        </p:nvSpPr>
        <p:spPr>
          <a:xfrm>
            <a:off x="413066" y="171450"/>
            <a:ext cx="1745353" cy="1828800"/>
          </a:xfrm>
          <a:custGeom>
            <a:avLst/>
            <a:gdLst>
              <a:gd name="connsiteX0" fmla="*/ 1931972 w 5634081"/>
              <a:gd name="connsiteY0" fmla="*/ 1 h 6390473"/>
              <a:gd name="connsiteX1" fmla="*/ 1955878 w 5634081"/>
              <a:gd name="connsiteY1" fmla="*/ 1 h 6390473"/>
              <a:gd name="connsiteX2" fmla="*/ 3636753 w 5634081"/>
              <a:gd name="connsiteY2" fmla="*/ 1 h 6390473"/>
              <a:gd name="connsiteX3" fmla="*/ 3702040 w 5634081"/>
              <a:gd name="connsiteY3" fmla="*/ 1 h 6390473"/>
              <a:gd name="connsiteX4" fmla="*/ 3880952 w 5634081"/>
              <a:gd name="connsiteY4" fmla="*/ 103220 h 6390473"/>
              <a:gd name="connsiteX5" fmla="*/ 5606424 w 5634081"/>
              <a:gd name="connsiteY5" fmla="*/ 3091812 h 6390473"/>
              <a:gd name="connsiteX6" fmla="*/ 5606424 w 5634081"/>
              <a:gd name="connsiteY6" fmla="*/ 3298249 h 6390473"/>
              <a:gd name="connsiteX7" fmla="*/ 3881159 w 5634081"/>
              <a:gd name="connsiteY7" fmla="*/ 6287116 h 6390473"/>
              <a:gd name="connsiteX8" fmla="*/ 3702178 w 5634081"/>
              <a:gd name="connsiteY8" fmla="*/ 6390473 h 6390473"/>
              <a:gd name="connsiteX9" fmla="*/ 3636753 w 5634081"/>
              <a:gd name="connsiteY9" fmla="*/ 6390473 h 6390473"/>
              <a:gd name="connsiteX10" fmla="*/ 1955878 w 5634081"/>
              <a:gd name="connsiteY10" fmla="*/ 6390473 h 6390473"/>
              <a:gd name="connsiteX11" fmla="*/ 1931972 w 5634081"/>
              <a:gd name="connsiteY11" fmla="*/ 6390473 h 6390473"/>
              <a:gd name="connsiteX12" fmla="*/ 1753060 w 5634081"/>
              <a:gd name="connsiteY12" fmla="*/ 6287254 h 6390473"/>
              <a:gd name="connsiteX13" fmla="*/ 27657 w 5634081"/>
              <a:gd name="connsiteY13" fmla="*/ 3298524 h 6390473"/>
              <a:gd name="connsiteX14" fmla="*/ 27657 w 5634081"/>
              <a:gd name="connsiteY14" fmla="*/ 3092087 h 6390473"/>
              <a:gd name="connsiteX15" fmla="*/ 1753060 w 5634081"/>
              <a:gd name="connsiteY15" fmla="*/ 103220 h 6390473"/>
              <a:gd name="connsiteX16" fmla="*/ 1931972 w 5634081"/>
              <a:gd name="connsiteY16" fmla="*/ 1 h 6390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34081" h="6390473">
                <a:moveTo>
                  <a:pt x="1931972" y="1"/>
                </a:moveTo>
                <a:lnTo>
                  <a:pt x="1955878" y="1"/>
                </a:lnTo>
                <a:lnTo>
                  <a:pt x="3636753" y="1"/>
                </a:lnTo>
                <a:lnTo>
                  <a:pt x="3702040" y="1"/>
                </a:lnTo>
                <a:cubicBezTo>
                  <a:pt x="3775840" y="-46"/>
                  <a:pt x="3844052" y="39307"/>
                  <a:pt x="3880952" y="103220"/>
                </a:cubicBezTo>
                <a:lnTo>
                  <a:pt x="5606424" y="3091812"/>
                </a:lnTo>
                <a:cubicBezTo>
                  <a:pt x="5643300" y="3155684"/>
                  <a:pt x="5643300" y="3234377"/>
                  <a:pt x="5606424" y="3298249"/>
                </a:cubicBezTo>
                <a:lnTo>
                  <a:pt x="3881159" y="6287116"/>
                </a:lnTo>
                <a:cubicBezTo>
                  <a:pt x="3844282" y="6351103"/>
                  <a:pt x="3776031" y="6390516"/>
                  <a:pt x="3702178" y="6390473"/>
                </a:cubicBezTo>
                <a:lnTo>
                  <a:pt x="3636753" y="6390473"/>
                </a:lnTo>
                <a:lnTo>
                  <a:pt x="1955878" y="6390473"/>
                </a:lnTo>
                <a:lnTo>
                  <a:pt x="1931972" y="6390473"/>
                </a:lnTo>
                <a:cubicBezTo>
                  <a:pt x="1858172" y="6390520"/>
                  <a:pt x="1789960" y="6351167"/>
                  <a:pt x="1753060" y="6287254"/>
                </a:cubicBezTo>
                <a:lnTo>
                  <a:pt x="27657" y="3298524"/>
                </a:lnTo>
                <a:cubicBezTo>
                  <a:pt x="-9219" y="3234652"/>
                  <a:pt x="-9219" y="3155959"/>
                  <a:pt x="27657" y="3092087"/>
                </a:cubicBezTo>
                <a:lnTo>
                  <a:pt x="1753060" y="103220"/>
                </a:lnTo>
                <a:cubicBezTo>
                  <a:pt x="1790022" y="39369"/>
                  <a:pt x="1858195" y="39"/>
                  <a:pt x="1931972" y="1"/>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an image</a:t>
            </a:r>
          </a:p>
        </p:txBody>
      </p:sp>
      <p:sp>
        <p:nvSpPr>
          <p:cNvPr id="16" name="Picture Placeholder 31">
            <a:extLst>
              <a:ext uri="{FF2B5EF4-FFF2-40B4-BE49-F238E27FC236}">
                <a16:creationId xmlns:a16="http://schemas.microsoft.com/office/drawing/2014/main" id="{21661765-F652-4A4B-8302-DB4D646B199F}"/>
              </a:ext>
            </a:extLst>
          </p:cNvPr>
          <p:cNvSpPr>
            <a:spLocks noGrp="1" noChangeAspect="1"/>
          </p:cNvSpPr>
          <p:nvPr>
            <p:ph type="pic" sz="quarter" idx="23" hasCustomPrompt="1"/>
          </p:nvPr>
        </p:nvSpPr>
        <p:spPr>
          <a:xfrm>
            <a:off x="7038616" y="2571750"/>
            <a:ext cx="1670754" cy="1828800"/>
          </a:xfrm>
          <a:custGeom>
            <a:avLst/>
            <a:gdLst>
              <a:gd name="connsiteX0" fmla="*/ 531103 w 5616391"/>
              <a:gd name="connsiteY0" fmla="*/ 0 h 6369424"/>
              <a:gd name="connsiteX1" fmla="*/ 1799667 w 5616391"/>
              <a:gd name="connsiteY1" fmla="*/ 0 h 6369424"/>
              <a:gd name="connsiteX2" fmla="*/ 2176183 w 5616391"/>
              <a:gd name="connsiteY2" fmla="*/ 0 h 6369424"/>
              <a:gd name="connsiteX3" fmla="*/ 3440209 w 5616391"/>
              <a:gd name="connsiteY3" fmla="*/ 0 h 6369424"/>
              <a:gd name="connsiteX4" fmla="*/ 5085288 w 5616391"/>
              <a:gd name="connsiteY4" fmla="*/ 0 h 6369424"/>
              <a:gd name="connsiteX5" fmla="*/ 5113207 w 5616391"/>
              <a:gd name="connsiteY5" fmla="*/ 27978 h 6369424"/>
              <a:gd name="connsiteX6" fmla="*/ 5588414 w 5616391"/>
              <a:gd name="connsiteY6" fmla="*/ 503185 h 6369424"/>
              <a:gd name="connsiteX7" fmla="*/ 5616391 w 5616391"/>
              <a:gd name="connsiteY7" fmla="*/ 531103 h 6369424"/>
              <a:gd name="connsiteX8" fmla="*/ 5616391 w 5616391"/>
              <a:gd name="connsiteY8" fmla="*/ 5838321 h 6369424"/>
              <a:gd name="connsiteX9" fmla="*/ 5588414 w 5616391"/>
              <a:gd name="connsiteY9" fmla="*/ 5866240 h 6369424"/>
              <a:gd name="connsiteX10" fmla="*/ 5113207 w 5616391"/>
              <a:gd name="connsiteY10" fmla="*/ 6341447 h 6369424"/>
              <a:gd name="connsiteX11" fmla="*/ 5085288 w 5616391"/>
              <a:gd name="connsiteY11" fmla="*/ 6369424 h 6369424"/>
              <a:gd name="connsiteX12" fmla="*/ 3816726 w 5616391"/>
              <a:gd name="connsiteY12" fmla="*/ 6369424 h 6369424"/>
              <a:gd name="connsiteX13" fmla="*/ 3440209 w 5616391"/>
              <a:gd name="connsiteY13" fmla="*/ 6369424 h 6369424"/>
              <a:gd name="connsiteX14" fmla="*/ 2176183 w 5616391"/>
              <a:gd name="connsiteY14" fmla="*/ 6369424 h 6369424"/>
              <a:gd name="connsiteX15" fmla="*/ 1799667 w 5616391"/>
              <a:gd name="connsiteY15" fmla="*/ 6369424 h 6369424"/>
              <a:gd name="connsiteX16" fmla="*/ 531103 w 5616391"/>
              <a:gd name="connsiteY16" fmla="*/ 6369424 h 6369424"/>
              <a:gd name="connsiteX17" fmla="*/ 503185 w 5616391"/>
              <a:gd name="connsiteY17" fmla="*/ 6341447 h 6369424"/>
              <a:gd name="connsiteX18" fmla="*/ 27978 w 5616391"/>
              <a:gd name="connsiteY18" fmla="*/ 5866240 h 6369424"/>
              <a:gd name="connsiteX19" fmla="*/ 0 w 5616391"/>
              <a:gd name="connsiteY19" fmla="*/ 5838321 h 6369424"/>
              <a:gd name="connsiteX20" fmla="*/ 0 w 5616391"/>
              <a:gd name="connsiteY20" fmla="*/ 531103 h 6369424"/>
              <a:gd name="connsiteX21" fmla="*/ 27978 w 5616391"/>
              <a:gd name="connsiteY21" fmla="*/ 503185 h 6369424"/>
              <a:gd name="connsiteX22" fmla="*/ 503185 w 5616391"/>
              <a:gd name="connsiteY22" fmla="*/ 27978 h 6369424"/>
              <a:gd name="connsiteX23" fmla="*/ 531103 w 5616391"/>
              <a:gd name="connsiteY23" fmla="*/ 0 h 6369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16391" h="6369424">
                <a:moveTo>
                  <a:pt x="531103" y="0"/>
                </a:moveTo>
                <a:lnTo>
                  <a:pt x="1799667" y="0"/>
                </a:lnTo>
                <a:lnTo>
                  <a:pt x="2176183" y="0"/>
                </a:lnTo>
                <a:lnTo>
                  <a:pt x="3440209" y="0"/>
                </a:lnTo>
                <a:lnTo>
                  <a:pt x="5085288" y="0"/>
                </a:lnTo>
                <a:cubicBezTo>
                  <a:pt x="5100634" y="225"/>
                  <a:pt x="5113015" y="12629"/>
                  <a:pt x="5113207" y="27978"/>
                </a:cubicBezTo>
                <a:cubicBezTo>
                  <a:pt x="5127773" y="284151"/>
                  <a:pt x="5332267" y="488617"/>
                  <a:pt x="5588414" y="503185"/>
                </a:cubicBezTo>
                <a:cubicBezTo>
                  <a:pt x="5603712" y="503530"/>
                  <a:pt x="5616034" y="515820"/>
                  <a:pt x="5616391" y="531103"/>
                </a:cubicBezTo>
                <a:lnTo>
                  <a:pt x="5616391" y="5838321"/>
                </a:lnTo>
                <a:cubicBezTo>
                  <a:pt x="5616153" y="5853667"/>
                  <a:pt x="5603771" y="5866049"/>
                  <a:pt x="5588414" y="5866240"/>
                </a:cubicBezTo>
                <a:cubicBezTo>
                  <a:pt x="5332267" y="5880806"/>
                  <a:pt x="5127773" y="6085301"/>
                  <a:pt x="5113207" y="6341447"/>
                </a:cubicBezTo>
                <a:cubicBezTo>
                  <a:pt x="5112861" y="6356745"/>
                  <a:pt x="5100569" y="6369067"/>
                  <a:pt x="5085288" y="6369424"/>
                </a:cubicBezTo>
                <a:lnTo>
                  <a:pt x="3816726" y="6369424"/>
                </a:lnTo>
                <a:lnTo>
                  <a:pt x="3440209" y="6369424"/>
                </a:lnTo>
                <a:lnTo>
                  <a:pt x="2176183" y="6369424"/>
                </a:lnTo>
                <a:lnTo>
                  <a:pt x="1799667" y="6369424"/>
                </a:lnTo>
                <a:lnTo>
                  <a:pt x="531103" y="6369424"/>
                </a:lnTo>
                <a:cubicBezTo>
                  <a:pt x="515755" y="6369186"/>
                  <a:pt x="503376" y="6356804"/>
                  <a:pt x="503185" y="6341447"/>
                </a:cubicBezTo>
                <a:cubicBezTo>
                  <a:pt x="488617" y="6085301"/>
                  <a:pt x="284151" y="5880806"/>
                  <a:pt x="27978" y="5866240"/>
                </a:cubicBezTo>
                <a:cubicBezTo>
                  <a:pt x="12694" y="5865894"/>
                  <a:pt x="378" y="5853603"/>
                  <a:pt x="0" y="5838321"/>
                </a:cubicBezTo>
                <a:lnTo>
                  <a:pt x="0" y="531103"/>
                </a:lnTo>
                <a:cubicBezTo>
                  <a:pt x="225" y="515755"/>
                  <a:pt x="12629" y="503376"/>
                  <a:pt x="27978" y="503185"/>
                </a:cubicBezTo>
                <a:cubicBezTo>
                  <a:pt x="284151" y="488617"/>
                  <a:pt x="488617" y="284151"/>
                  <a:pt x="503185" y="27978"/>
                </a:cubicBezTo>
                <a:cubicBezTo>
                  <a:pt x="503530" y="12694"/>
                  <a:pt x="515820" y="378"/>
                  <a:pt x="531103"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an image</a:t>
            </a:r>
          </a:p>
        </p:txBody>
      </p:sp>
      <p:sp>
        <p:nvSpPr>
          <p:cNvPr id="18" name="TextBox 17">
            <a:extLst>
              <a:ext uri="{FF2B5EF4-FFF2-40B4-BE49-F238E27FC236}">
                <a16:creationId xmlns:a16="http://schemas.microsoft.com/office/drawing/2014/main" id="{BF106F52-CE3B-1145-89BA-C4DE1367202E}"/>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Left Side Image Holders</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Click icon in the middle of holder to add image.</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Use crop tool to fit image to shape.</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Delete any unused holders.</a:t>
            </a:r>
          </a:p>
          <a:p>
            <a:pPr marL="91440" marR="0" lvl="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800" b="0" i="0" dirty="0">
              <a:solidFill>
                <a:srgbClr val="808080"/>
              </a:solidFill>
              <a:latin typeface="Palatino Linotype" panose="02040502050505030304" pitchFamily="18" charset="0"/>
            </a:endParaRPr>
          </a:p>
          <a:p>
            <a:pPr marL="0" marR="0" lvl="0" indent="0" algn="l" defTabSz="685783" rtl="0" eaLnBrk="1" fontAlgn="auto" latinLnBrk="0" hangingPunct="1">
              <a:lnSpc>
                <a:spcPct val="100000"/>
              </a:lnSpc>
              <a:spcBef>
                <a:spcPts val="0"/>
              </a:spcBef>
              <a:spcAft>
                <a:spcPts val="0"/>
              </a:spcAft>
              <a:buClrTx/>
              <a:buSzTx/>
              <a:buFontTx/>
              <a:buNone/>
              <a:tabLst/>
              <a:defRPr/>
            </a:pPr>
            <a:r>
              <a:rPr lang="en-US" sz="800" b="1" i="0" dirty="0">
                <a:solidFill>
                  <a:srgbClr val="FF0000"/>
                </a:solidFill>
                <a:latin typeface="Palatino Linotype" panose="02040502050505030304" pitchFamily="18" charset="0"/>
              </a:rPr>
              <a:t>***IMPORTANT: Slide captions and green caption boxes are not contained in the slide master.  If recreating this slide by selecting it with the “New Slide” button, the caption boxes WILL NOT appear.  You will need to recreate the caption boxes and text manually OR copy and paste them from the original template theme.***</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Left Side Image Captions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10.5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Middle</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Text Medium</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21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434332" lvl="1" indent="0" algn="l">
              <a:buFont typeface="Arial" panose="020B0604020202020204" pitchFamily="34" charset="0"/>
              <a:buNone/>
            </a:pPr>
            <a:endParaRPr lang="en-US" sz="800" b="0" i="0" dirty="0">
              <a:solidFill>
                <a:srgbClr val="808080"/>
              </a:solidFill>
              <a:latin typeface="Palatino Linotype" panose="02040502050505030304" pitchFamily="18" charset="0"/>
            </a:endParaRP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
        <p:nvSpPr>
          <p:cNvPr id="17" name="Footer Placeholder 4">
            <a:extLst>
              <a:ext uri="{FF2B5EF4-FFF2-40B4-BE49-F238E27FC236}">
                <a16:creationId xmlns:a16="http://schemas.microsoft.com/office/drawing/2014/main" id="{0062C1A6-2EEC-C54F-A3E9-D91145F1E9CB}"/>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Palatino Linotype" panose="02040502050505030304" pitchFamily="18" charset="0"/>
              </a:defRPr>
            </a:lvl1pPr>
          </a:lstStyle>
          <a:p>
            <a:r>
              <a:rPr lang="en-US"/>
              <a:t>©2022 Girl Scouts of the USA. All Rights Reserved.  Not for public distribution.</a:t>
            </a:r>
            <a:endParaRPr lang="en-US" dirty="0"/>
          </a:p>
        </p:txBody>
      </p:sp>
    </p:spTree>
    <p:extLst>
      <p:ext uri="{BB962C8B-B14F-4D97-AF65-F5344CB8AC3E}">
        <p14:creationId xmlns:p14="http://schemas.microsoft.com/office/powerpoint/2010/main" val="33820495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1" grpId="0" animBg="1"/>
      <p:bldP spid="12" grpId="0" animBg="1"/>
      <p:bldP spid="13" grpId="0" animBg="1"/>
      <p:bldP spid="14" grpId="0" animBg="1"/>
      <p:bldP spid="15" grpId="0" animBg="1"/>
      <p:bldP spid="16" grpId="0" animBg="1"/>
    </p:bldLst>
  </p:timing>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Speaker Slide - 8 Holders | No Captions">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Image Mosaic - 8 Holders – No Caption</a:t>
            </a:r>
          </a:p>
        </p:txBody>
      </p:sp>
      <p:sp>
        <p:nvSpPr>
          <p:cNvPr id="6" name="Picture Placeholder 19">
            <a:extLst>
              <a:ext uri="{FF2B5EF4-FFF2-40B4-BE49-F238E27FC236}">
                <a16:creationId xmlns:a16="http://schemas.microsoft.com/office/drawing/2014/main" id="{51449E31-1B29-2347-9A61-AFB08ABBB413}"/>
              </a:ext>
            </a:extLst>
          </p:cNvPr>
          <p:cNvSpPr>
            <a:spLocks noGrp="1"/>
          </p:cNvSpPr>
          <p:nvPr>
            <p:ph type="pic" sz="quarter" idx="16" hasCustomPrompt="1"/>
          </p:nvPr>
        </p:nvSpPr>
        <p:spPr>
          <a:xfrm>
            <a:off x="4657727" y="257177"/>
            <a:ext cx="2114549" cy="2198771"/>
          </a:xfrm>
          <a:custGeom>
            <a:avLst/>
            <a:gdLst>
              <a:gd name="connsiteX0" fmla="*/ 2840456 w 5680913"/>
              <a:gd name="connsiteY0" fmla="*/ 0 h 6404704"/>
              <a:gd name="connsiteX1" fmla="*/ 5680913 w 5680913"/>
              <a:gd name="connsiteY1" fmla="*/ 2840457 h 6404704"/>
              <a:gd name="connsiteX2" fmla="*/ 5680913 w 5680913"/>
              <a:gd name="connsiteY2" fmla="*/ 3437041 h 6404704"/>
              <a:gd name="connsiteX3" fmla="*/ 5680913 w 5680913"/>
              <a:gd name="connsiteY3" fmla="*/ 3590328 h 6404704"/>
              <a:gd name="connsiteX4" fmla="*/ 5680913 w 5680913"/>
              <a:gd name="connsiteY4" fmla="*/ 5538529 h 6404704"/>
              <a:gd name="connsiteX5" fmla="*/ 5680913 w 5680913"/>
              <a:gd name="connsiteY5" fmla="*/ 5691817 h 6404704"/>
              <a:gd name="connsiteX6" fmla="*/ 5680913 w 5680913"/>
              <a:gd name="connsiteY6" fmla="*/ 6246889 h 6404704"/>
              <a:gd name="connsiteX7" fmla="*/ 5523098 w 5680913"/>
              <a:gd name="connsiteY7" fmla="*/ 6404704 h 6404704"/>
              <a:gd name="connsiteX8" fmla="*/ 157816 w 5680913"/>
              <a:gd name="connsiteY8" fmla="*/ 6404704 h 6404704"/>
              <a:gd name="connsiteX9" fmla="*/ 0 w 5680913"/>
              <a:gd name="connsiteY9" fmla="*/ 6246889 h 6404704"/>
              <a:gd name="connsiteX10" fmla="*/ 0 w 5680913"/>
              <a:gd name="connsiteY10" fmla="*/ 5691817 h 6404704"/>
              <a:gd name="connsiteX11" fmla="*/ 0 w 5680913"/>
              <a:gd name="connsiteY11" fmla="*/ 5538529 h 6404704"/>
              <a:gd name="connsiteX12" fmla="*/ 0 w 5680913"/>
              <a:gd name="connsiteY12" fmla="*/ 3590328 h 6404704"/>
              <a:gd name="connsiteX13" fmla="*/ 0 w 5680913"/>
              <a:gd name="connsiteY13" fmla="*/ 3437041 h 6404704"/>
              <a:gd name="connsiteX14" fmla="*/ 0 w 5680913"/>
              <a:gd name="connsiteY14" fmla="*/ 2840457 h 6404704"/>
              <a:gd name="connsiteX15" fmla="*/ 2840456 w 5680913"/>
              <a:gd name="connsiteY15" fmla="*/ 0 h 6404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80913" h="6404704">
                <a:moveTo>
                  <a:pt x="2840456" y="0"/>
                </a:moveTo>
                <a:cubicBezTo>
                  <a:pt x="4409197" y="0"/>
                  <a:pt x="5680913" y="1271716"/>
                  <a:pt x="5680913" y="2840457"/>
                </a:cubicBezTo>
                <a:lnTo>
                  <a:pt x="5680913" y="3437041"/>
                </a:lnTo>
                <a:lnTo>
                  <a:pt x="5680913" y="3590328"/>
                </a:lnTo>
                <a:lnTo>
                  <a:pt x="5680913" y="5538529"/>
                </a:lnTo>
                <a:lnTo>
                  <a:pt x="5680913" y="5691817"/>
                </a:lnTo>
                <a:lnTo>
                  <a:pt x="5680913" y="6246889"/>
                </a:lnTo>
                <a:cubicBezTo>
                  <a:pt x="5680913" y="6334048"/>
                  <a:pt x="5610256" y="6404704"/>
                  <a:pt x="5523098" y="6404704"/>
                </a:cubicBezTo>
                <a:lnTo>
                  <a:pt x="157816" y="6404704"/>
                </a:lnTo>
                <a:cubicBezTo>
                  <a:pt x="70657" y="6404704"/>
                  <a:pt x="0" y="6334048"/>
                  <a:pt x="0" y="6246889"/>
                </a:cubicBezTo>
                <a:lnTo>
                  <a:pt x="0" y="5691817"/>
                </a:lnTo>
                <a:lnTo>
                  <a:pt x="0" y="5538529"/>
                </a:lnTo>
                <a:lnTo>
                  <a:pt x="0" y="3590328"/>
                </a:lnTo>
                <a:lnTo>
                  <a:pt x="0" y="3437041"/>
                </a:lnTo>
                <a:lnTo>
                  <a:pt x="0" y="2840457"/>
                </a:lnTo>
                <a:cubicBezTo>
                  <a:pt x="0" y="1271716"/>
                  <a:pt x="1271716" y="0"/>
                  <a:pt x="2840456"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an image</a:t>
            </a:r>
          </a:p>
        </p:txBody>
      </p:sp>
      <p:sp>
        <p:nvSpPr>
          <p:cNvPr id="10" name="Picture Placeholder 12">
            <a:extLst>
              <a:ext uri="{FF2B5EF4-FFF2-40B4-BE49-F238E27FC236}">
                <a16:creationId xmlns:a16="http://schemas.microsoft.com/office/drawing/2014/main" id="{C7337C72-2373-B44F-8CD9-9E8FE037EB2B}"/>
              </a:ext>
            </a:extLst>
          </p:cNvPr>
          <p:cNvSpPr>
            <a:spLocks noGrp="1"/>
          </p:cNvSpPr>
          <p:nvPr>
            <p:ph type="pic" sz="quarter" idx="17" hasCustomPrompt="1"/>
          </p:nvPr>
        </p:nvSpPr>
        <p:spPr>
          <a:xfrm>
            <a:off x="57152" y="2657476"/>
            <a:ext cx="2143125" cy="2314574"/>
          </a:xfrm>
          <a:custGeom>
            <a:avLst/>
            <a:gdLst>
              <a:gd name="connsiteX0" fmla="*/ 2832036 w 5638800"/>
              <a:gd name="connsiteY0" fmla="*/ 902 h 6794507"/>
              <a:gd name="connsiteX1" fmla="*/ 2883172 w 5638800"/>
              <a:gd name="connsiteY1" fmla="*/ 28518 h 6794507"/>
              <a:gd name="connsiteX2" fmla="*/ 5617530 w 5638800"/>
              <a:gd name="connsiteY2" fmla="*/ 3338520 h 6794507"/>
              <a:gd name="connsiteX3" fmla="*/ 5616438 w 5638800"/>
              <a:gd name="connsiteY3" fmla="*/ 3457328 h 6794507"/>
              <a:gd name="connsiteX4" fmla="*/ 2883172 w 5638800"/>
              <a:gd name="connsiteY4" fmla="*/ 6765996 h 6794507"/>
              <a:gd name="connsiteX5" fmla="*/ 2819364 w 5638800"/>
              <a:gd name="connsiteY5" fmla="*/ 6794507 h 6794507"/>
              <a:gd name="connsiteX6" fmla="*/ 2755556 w 5638800"/>
              <a:gd name="connsiteY6" fmla="*/ 6765996 h 6794507"/>
              <a:gd name="connsiteX7" fmla="*/ 22363 w 5638800"/>
              <a:gd name="connsiteY7" fmla="*/ 3457328 h 6794507"/>
              <a:gd name="connsiteX8" fmla="*/ 21271 w 5638800"/>
              <a:gd name="connsiteY8" fmla="*/ 3338520 h 6794507"/>
              <a:gd name="connsiteX9" fmla="*/ 2755556 w 5638800"/>
              <a:gd name="connsiteY9" fmla="*/ 28518 h 6794507"/>
              <a:gd name="connsiteX10" fmla="*/ 2773477 w 5638800"/>
              <a:gd name="connsiteY10" fmla="*/ 12896 h 6794507"/>
              <a:gd name="connsiteX11" fmla="*/ 2832036 w 5638800"/>
              <a:gd name="connsiteY11" fmla="*/ 902 h 6794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38800" h="6794507">
                <a:moveTo>
                  <a:pt x="2832036" y="902"/>
                </a:moveTo>
                <a:cubicBezTo>
                  <a:pt x="2851887" y="3729"/>
                  <a:pt x="2870501" y="13158"/>
                  <a:pt x="2883172" y="28518"/>
                </a:cubicBezTo>
                <a:cubicBezTo>
                  <a:pt x="2883172" y="28518"/>
                  <a:pt x="5601870" y="3319470"/>
                  <a:pt x="5617530" y="3338520"/>
                </a:cubicBezTo>
                <a:cubicBezTo>
                  <a:pt x="5646287" y="3374268"/>
                  <a:pt x="5645849" y="3421987"/>
                  <a:pt x="5616438" y="3457328"/>
                </a:cubicBezTo>
                <a:cubicBezTo>
                  <a:pt x="5268916" y="3888556"/>
                  <a:pt x="2883172" y="6765996"/>
                  <a:pt x="2883172" y="6765996"/>
                </a:cubicBezTo>
                <a:cubicBezTo>
                  <a:pt x="2868372" y="6783864"/>
                  <a:pt x="2844645" y="6794466"/>
                  <a:pt x="2819364" y="6794507"/>
                </a:cubicBezTo>
                <a:cubicBezTo>
                  <a:pt x="2794083" y="6794466"/>
                  <a:pt x="2770356" y="6783864"/>
                  <a:pt x="2755556" y="6765996"/>
                </a:cubicBezTo>
                <a:cubicBezTo>
                  <a:pt x="2755556" y="6765996"/>
                  <a:pt x="369813" y="3888556"/>
                  <a:pt x="22363" y="3457328"/>
                </a:cubicBezTo>
                <a:cubicBezTo>
                  <a:pt x="-7047" y="3421987"/>
                  <a:pt x="-7487" y="3374267"/>
                  <a:pt x="21271" y="3338520"/>
                </a:cubicBezTo>
                <a:cubicBezTo>
                  <a:pt x="36859" y="3319470"/>
                  <a:pt x="2755556" y="28518"/>
                  <a:pt x="2755556" y="28518"/>
                </a:cubicBezTo>
                <a:cubicBezTo>
                  <a:pt x="2760520" y="22500"/>
                  <a:pt x="2766572" y="17224"/>
                  <a:pt x="2773477" y="12896"/>
                </a:cubicBezTo>
                <a:cubicBezTo>
                  <a:pt x="2791097" y="1849"/>
                  <a:pt x="2812185" y="-1926"/>
                  <a:pt x="2832036" y="902"/>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an image</a:t>
            </a:r>
          </a:p>
        </p:txBody>
      </p:sp>
      <p:sp>
        <p:nvSpPr>
          <p:cNvPr id="11" name="Picture Placeholder 17">
            <a:extLst>
              <a:ext uri="{FF2B5EF4-FFF2-40B4-BE49-F238E27FC236}">
                <a16:creationId xmlns:a16="http://schemas.microsoft.com/office/drawing/2014/main" id="{0F1A94C2-B8DC-264B-94FE-72A848763156}"/>
              </a:ext>
            </a:extLst>
          </p:cNvPr>
          <p:cNvSpPr>
            <a:spLocks noGrp="1"/>
          </p:cNvSpPr>
          <p:nvPr>
            <p:ph type="pic" sz="quarter" idx="18" hasCustomPrompt="1"/>
          </p:nvPr>
        </p:nvSpPr>
        <p:spPr>
          <a:xfrm>
            <a:off x="2371725" y="2657476"/>
            <a:ext cx="2114550" cy="2314575"/>
          </a:xfrm>
          <a:custGeom>
            <a:avLst/>
            <a:gdLst>
              <a:gd name="connsiteX0" fmla="*/ 2819401 w 5638800"/>
              <a:gd name="connsiteY0" fmla="*/ 0 h 6400800"/>
              <a:gd name="connsiteX1" fmla="*/ 5638800 w 5638800"/>
              <a:gd name="connsiteY1" fmla="*/ 3200400 h 6400800"/>
              <a:gd name="connsiteX2" fmla="*/ 2819401 w 5638800"/>
              <a:gd name="connsiteY2" fmla="*/ 6400800 h 6400800"/>
              <a:gd name="connsiteX3" fmla="*/ 0 w 5638800"/>
              <a:gd name="connsiteY3" fmla="*/ 3200400 h 6400800"/>
              <a:gd name="connsiteX4" fmla="*/ 2819401 w 5638800"/>
              <a:gd name="connsiteY4" fmla="*/ 0 h 6400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38800" h="6400800">
                <a:moveTo>
                  <a:pt x="2819401" y="0"/>
                </a:moveTo>
                <a:cubicBezTo>
                  <a:pt x="4376511" y="0"/>
                  <a:pt x="5638800" y="1432868"/>
                  <a:pt x="5638800" y="3200400"/>
                </a:cubicBezTo>
                <a:cubicBezTo>
                  <a:pt x="5638800" y="4967933"/>
                  <a:pt x="4376511" y="6400800"/>
                  <a:pt x="2819401" y="6400800"/>
                </a:cubicBezTo>
                <a:cubicBezTo>
                  <a:pt x="1262289" y="6400800"/>
                  <a:pt x="0" y="4967933"/>
                  <a:pt x="0" y="3200400"/>
                </a:cubicBezTo>
                <a:cubicBezTo>
                  <a:pt x="0" y="1432868"/>
                  <a:pt x="1262289" y="0"/>
                  <a:pt x="2819401"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an image</a:t>
            </a:r>
          </a:p>
        </p:txBody>
      </p:sp>
      <p:sp>
        <p:nvSpPr>
          <p:cNvPr id="12" name="Picture Placeholder 14">
            <a:extLst>
              <a:ext uri="{FF2B5EF4-FFF2-40B4-BE49-F238E27FC236}">
                <a16:creationId xmlns:a16="http://schemas.microsoft.com/office/drawing/2014/main" id="{6B71FCB4-0E98-7649-A872-5FE71B97A4A6}"/>
              </a:ext>
            </a:extLst>
          </p:cNvPr>
          <p:cNvSpPr>
            <a:spLocks noGrp="1"/>
          </p:cNvSpPr>
          <p:nvPr>
            <p:ph type="pic" sz="quarter" idx="19" hasCustomPrompt="1"/>
          </p:nvPr>
        </p:nvSpPr>
        <p:spPr>
          <a:xfrm>
            <a:off x="2371726" y="264536"/>
            <a:ext cx="2114550" cy="2230171"/>
          </a:xfrm>
          <a:custGeom>
            <a:avLst/>
            <a:gdLst>
              <a:gd name="connsiteX0" fmla="*/ 155707 w 5639553"/>
              <a:gd name="connsiteY0" fmla="*/ 0 h 6381173"/>
              <a:gd name="connsiteX1" fmla="*/ 5483846 w 5639553"/>
              <a:gd name="connsiteY1" fmla="*/ 0 h 6381173"/>
              <a:gd name="connsiteX2" fmla="*/ 5483912 w 5639553"/>
              <a:gd name="connsiteY2" fmla="*/ 0 h 6381173"/>
              <a:gd name="connsiteX3" fmla="*/ 5639553 w 5639553"/>
              <a:gd name="connsiteY3" fmla="*/ 155772 h 6381173"/>
              <a:gd name="connsiteX4" fmla="*/ 5639553 w 5639553"/>
              <a:gd name="connsiteY4" fmla="*/ 2531122 h 6381173"/>
              <a:gd name="connsiteX5" fmla="*/ 5639553 w 5639553"/>
              <a:gd name="connsiteY5" fmla="*/ 3163130 h 6381173"/>
              <a:gd name="connsiteX6" fmla="*/ 5639553 w 5639553"/>
              <a:gd name="connsiteY6" fmla="*/ 4301332 h 6381173"/>
              <a:gd name="connsiteX7" fmla="*/ 5575005 w 5639553"/>
              <a:gd name="connsiteY7" fmla="*/ 4427597 h 6381173"/>
              <a:gd name="connsiteX8" fmla="*/ 2910935 w 5639553"/>
              <a:gd name="connsiteY8" fmla="*/ 6351731 h 6381173"/>
              <a:gd name="connsiteX9" fmla="*/ 2819777 w 5639553"/>
              <a:gd name="connsiteY9" fmla="*/ 6381173 h 6381173"/>
              <a:gd name="connsiteX10" fmla="*/ 2728619 w 5639553"/>
              <a:gd name="connsiteY10" fmla="*/ 6351731 h 6381173"/>
              <a:gd name="connsiteX11" fmla="*/ 64549 w 5639553"/>
              <a:gd name="connsiteY11" fmla="*/ 4427597 h 6381173"/>
              <a:gd name="connsiteX12" fmla="*/ 1 w 5639553"/>
              <a:gd name="connsiteY12" fmla="*/ 4301332 h 6381173"/>
              <a:gd name="connsiteX13" fmla="*/ 1 w 5639553"/>
              <a:gd name="connsiteY13" fmla="*/ 3163130 h 6381173"/>
              <a:gd name="connsiteX14" fmla="*/ 1 w 5639553"/>
              <a:gd name="connsiteY14" fmla="*/ 2531122 h 6381173"/>
              <a:gd name="connsiteX15" fmla="*/ 1 w 5639553"/>
              <a:gd name="connsiteY15" fmla="*/ 155772 h 6381173"/>
              <a:gd name="connsiteX16" fmla="*/ 1 w 5639553"/>
              <a:gd name="connsiteY16" fmla="*/ 155706 h 6381173"/>
              <a:gd name="connsiteX17" fmla="*/ 155707 w 5639553"/>
              <a:gd name="connsiteY17" fmla="*/ 0 h 6381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639553" h="6381173">
                <a:moveTo>
                  <a:pt x="155707" y="0"/>
                </a:moveTo>
                <a:lnTo>
                  <a:pt x="5483846" y="0"/>
                </a:lnTo>
                <a:cubicBezTo>
                  <a:pt x="5483866" y="0"/>
                  <a:pt x="5483893" y="0"/>
                  <a:pt x="5483912" y="0"/>
                </a:cubicBezTo>
                <a:cubicBezTo>
                  <a:pt x="5569907" y="36"/>
                  <a:pt x="5639586" y="69778"/>
                  <a:pt x="5639553" y="155772"/>
                </a:cubicBezTo>
                <a:lnTo>
                  <a:pt x="5639553" y="2531122"/>
                </a:lnTo>
                <a:lnTo>
                  <a:pt x="5639553" y="3163130"/>
                </a:lnTo>
                <a:lnTo>
                  <a:pt x="5639553" y="4301332"/>
                </a:lnTo>
                <a:cubicBezTo>
                  <a:pt x="5639566" y="4351344"/>
                  <a:pt x="5615552" y="4398319"/>
                  <a:pt x="5575005" y="4427597"/>
                </a:cubicBezTo>
                <a:lnTo>
                  <a:pt x="2910935" y="6351731"/>
                </a:lnTo>
                <a:cubicBezTo>
                  <a:pt x="2883719" y="6371359"/>
                  <a:pt x="2851748" y="6381173"/>
                  <a:pt x="2819777" y="6381173"/>
                </a:cubicBezTo>
                <a:cubicBezTo>
                  <a:pt x="2787806" y="6381173"/>
                  <a:pt x="2755834" y="6371359"/>
                  <a:pt x="2728619" y="6351731"/>
                </a:cubicBezTo>
                <a:lnTo>
                  <a:pt x="64549" y="4427597"/>
                </a:lnTo>
                <a:cubicBezTo>
                  <a:pt x="24002" y="4398319"/>
                  <a:pt x="-12" y="4351344"/>
                  <a:pt x="1" y="4301332"/>
                </a:cubicBezTo>
                <a:lnTo>
                  <a:pt x="1" y="3163130"/>
                </a:lnTo>
                <a:lnTo>
                  <a:pt x="1" y="2531122"/>
                </a:lnTo>
                <a:lnTo>
                  <a:pt x="1" y="155772"/>
                </a:lnTo>
                <a:cubicBezTo>
                  <a:pt x="1" y="155751"/>
                  <a:pt x="1" y="155728"/>
                  <a:pt x="1" y="155706"/>
                </a:cubicBezTo>
                <a:cubicBezTo>
                  <a:pt x="1" y="69712"/>
                  <a:pt x="69713" y="0"/>
                  <a:pt x="155707"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an image</a:t>
            </a:r>
          </a:p>
        </p:txBody>
      </p:sp>
      <p:sp>
        <p:nvSpPr>
          <p:cNvPr id="16" name="Picture Placeholder 15">
            <a:extLst>
              <a:ext uri="{FF2B5EF4-FFF2-40B4-BE49-F238E27FC236}">
                <a16:creationId xmlns:a16="http://schemas.microsoft.com/office/drawing/2014/main" id="{0E4941D4-190D-4D42-BF30-50F549DB9E06}"/>
              </a:ext>
            </a:extLst>
          </p:cNvPr>
          <p:cNvSpPr>
            <a:spLocks noGrp="1"/>
          </p:cNvSpPr>
          <p:nvPr>
            <p:ph type="pic" sz="quarter" idx="20" hasCustomPrompt="1"/>
          </p:nvPr>
        </p:nvSpPr>
        <p:spPr>
          <a:xfrm>
            <a:off x="4657727" y="2657475"/>
            <a:ext cx="2114549" cy="2315826"/>
          </a:xfrm>
          <a:custGeom>
            <a:avLst/>
            <a:gdLst>
              <a:gd name="connsiteX0" fmla="*/ 1035561 w 5608890"/>
              <a:gd name="connsiteY0" fmla="*/ 0 h 6393283"/>
              <a:gd name="connsiteX1" fmla="*/ 1291301 w 5608890"/>
              <a:gd name="connsiteY1" fmla="*/ 0 h 6393283"/>
              <a:gd name="connsiteX2" fmla="*/ 1553873 w 5608890"/>
              <a:gd name="connsiteY2" fmla="*/ 0 h 6393283"/>
              <a:gd name="connsiteX3" fmla="*/ 4055018 w 5608890"/>
              <a:gd name="connsiteY3" fmla="*/ 0 h 6393283"/>
              <a:gd name="connsiteX4" fmla="*/ 4573390 w 5608890"/>
              <a:gd name="connsiteY4" fmla="*/ 0 h 6393283"/>
              <a:gd name="connsiteX5" fmla="*/ 4704691 w 5608890"/>
              <a:gd name="connsiteY5" fmla="*/ 77089 h 6393283"/>
              <a:gd name="connsiteX6" fmla="*/ 5608890 w 5608890"/>
              <a:gd name="connsiteY6" fmla="*/ 3196672 h 6393283"/>
              <a:gd name="connsiteX7" fmla="*/ 4704691 w 5608890"/>
              <a:gd name="connsiteY7" fmla="*/ 6316255 h 6393283"/>
              <a:gd name="connsiteX8" fmla="*/ 4573390 w 5608890"/>
              <a:gd name="connsiteY8" fmla="*/ 6393283 h 6393283"/>
              <a:gd name="connsiteX9" fmla="*/ 4304144 w 5608890"/>
              <a:gd name="connsiteY9" fmla="*/ 6393283 h 6393283"/>
              <a:gd name="connsiteX10" fmla="*/ 4055018 w 5608890"/>
              <a:gd name="connsiteY10" fmla="*/ 6393283 h 6393283"/>
              <a:gd name="connsiteX11" fmla="*/ 1553873 w 5608890"/>
              <a:gd name="connsiteY11" fmla="*/ 6393283 h 6393283"/>
              <a:gd name="connsiteX12" fmla="*/ 1291301 w 5608890"/>
              <a:gd name="connsiteY12" fmla="*/ 6393283 h 6393283"/>
              <a:gd name="connsiteX13" fmla="*/ 1035561 w 5608890"/>
              <a:gd name="connsiteY13" fmla="*/ 6393283 h 6393283"/>
              <a:gd name="connsiteX14" fmla="*/ 904199 w 5608890"/>
              <a:gd name="connsiteY14" fmla="*/ 6316255 h 6393283"/>
              <a:gd name="connsiteX15" fmla="*/ 0 w 5608890"/>
              <a:gd name="connsiteY15" fmla="*/ 3196672 h 6393283"/>
              <a:gd name="connsiteX16" fmla="*/ 904199 w 5608890"/>
              <a:gd name="connsiteY16" fmla="*/ 77089 h 6393283"/>
              <a:gd name="connsiteX17" fmla="*/ 1035561 w 5608890"/>
              <a:gd name="connsiteY17" fmla="*/ 0 h 6393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608890" h="6393283">
                <a:moveTo>
                  <a:pt x="1035561" y="0"/>
                </a:moveTo>
                <a:lnTo>
                  <a:pt x="1291301" y="0"/>
                </a:lnTo>
                <a:lnTo>
                  <a:pt x="1553873" y="0"/>
                </a:lnTo>
                <a:lnTo>
                  <a:pt x="4055018" y="0"/>
                </a:lnTo>
                <a:lnTo>
                  <a:pt x="4573390" y="0"/>
                </a:lnTo>
                <a:cubicBezTo>
                  <a:pt x="4613912" y="0"/>
                  <a:pt x="4661187" y="9187"/>
                  <a:pt x="4704691" y="77089"/>
                </a:cubicBezTo>
                <a:cubicBezTo>
                  <a:pt x="5304671" y="1013049"/>
                  <a:pt x="5608890" y="2062665"/>
                  <a:pt x="5608890" y="3196672"/>
                </a:cubicBezTo>
                <a:cubicBezTo>
                  <a:pt x="5608890" y="4330679"/>
                  <a:pt x="5304671" y="5380294"/>
                  <a:pt x="4704691" y="6316255"/>
                </a:cubicBezTo>
                <a:cubicBezTo>
                  <a:pt x="4661187" y="6384156"/>
                  <a:pt x="4613912" y="6393283"/>
                  <a:pt x="4573390" y="6393283"/>
                </a:cubicBezTo>
                <a:lnTo>
                  <a:pt x="4304144" y="6393283"/>
                </a:lnTo>
                <a:lnTo>
                  <a:pt x="4055018" y="6393283"/>
                </a:lnTo>
                <a:lnTo>
                  <a:pt x="1553873" y="6393283"/>
                </a:lnTo>
                <a:lnTo>
                  <a:pt x="1291301" y="6393283"/>
                </a:lnTo>
                <a:lnTo>
                  <a:pt x="1035561" y="6393283"/>
                </a:lnTo>
                <a:cubicBezTo>
                  <a:pt x="995039" y="6393283"/>
                  <a:pt x="947703" y="6384156"/>
                  <a:pt x="904199" y="6316255"/>
                </a:cubicBezTo>
                <a:cubicBezTo>
                  <a:pt x="304219" y="5380294"/>
                  <a:pt x="0" y="4330679"/>
                  <a:pt x="0" y="3196672"/>
                </a:cubicBezTo>
                <a:cubicBezTo>
                  <a:pt x="0" y="2062665"/>
                  <a:pt x="304219" y="1013049"/>
                  <a:pt x="904199" y="77089"/>
                </a:cubicBezTo>
                <a:cubicBezTo>
                  <a:pt x="947703" y="9187"/>
                  <a:pt x="995039" y="0"/>
                  <a:pt x="1035561"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an image</a:t>
            </a:r>
          </a:p>
        </p:txBody>
      </p:sp>
      <p:sp>
        <p:nvSpPr>
          <p:cNvPr id="17" name="Picture Placeholder 32">
            <a:extLst>
              <a:ext uri="{FF2B5EF4-FFF2-40B4-BE49-F238E27FC236}">
                <a16:creationId xmlns:a16="http://schemas.microsoft.com/office/drawing/2014/main" id="{75C98F41-3139-184D-9EE4-2355C7E41A59}"/>
              </a:ext>
            </a:extLst>
          </p:cNvPr>
          <p:cNvSpPr>
            <a:spLocks noGrp="1"/>
          </p:cNvSpPr>
          <p:nvPr>
            <p:ph type="pic" sz="quarter" idx="21" hasCustomPrompt="1"/>
          </p:nvPr>
        </p:nvSpPr>
        <p:spPr>
          <a:xfrm>
            <a:off x="6943725" y="257176"/>
            <a:ext cx="2114549" cy="2228850"/>
          </a:xfrm>
          <a:custGeom>
            <a:avLst/>
            <a:gdLst>
              <a:gd name="connsiteX0" fmla="*/ 1995725 w 5628685"/>
              <a:gd name="connsiteY0" fmla="*/ 0 h 6408488"/>
              <a:gd name="connsiteX1" fmla="*/ 2215963 w 5628685"/>
              <a:gd name="connsiteY1" fmla="*/ 0 h 6408488"/>
              <a:gd name="connsiteX2" fmla="*/ 3358963 w 5628685"/>
              <a:gd name="connsiteY2" fmla="*/ 0 h 6408488"/>
              <a:gd name="connsiteX3" fmla="*/ 3632779 w 5628685"/>
              <a:gd name="connsiteY3" fmla="*/ 0 h 6408488"/>
              <a:gd name="connsiteX4" fmla="*/ 3835653 w 5628685"/>
              <a:gd name="connsiteY4" fmla="*/ 84044 h 6408488"/>
              <a:gd name="connsiteX5" fmla="*/ 5544519 w 5628685"/>
              <a:gd name="connsiteY5" fmla="*/ 1792910 h 6408488"/>
              <a:gd name="connsiteX6" fmla="*/ 5628685 w 5628685"/>
              <a:gd name="connsiteY6" fmla="*/ 1995784 h 6408488"/>
              <a:gd name="connsiteX7" fmla="*/ 5628685 w 5628685"/>
              <a:gd name="connsiteY7" fmla="*/ 4412704 h 6408488"/>
              <a:gd name="connsiteX8" fmla="*/ 5544640 w 5628685"/>
              <a:gd name="connsiteY8" fmla="*/ 4615578 h 6408488"/>
              <a:gd name="connsiteX9" fmla="*/ 3835775 w 5628685"/>
              <a:gd name="connsiteY9" fmla="*/ 6324443 h 6408488"/>
              <a:gd name="connsiteX10" fmla="*/ 3632901 w 5628685"/>
              <a:gd name="connsiteY10" fmla="*/ 6408488 h 6408488"/>
              <a:gd name="connsiteX11" fmla="*/ 3358963 w 5628685"/>
              <a:gd name="connsiteY11" fmla="*/ 6408488 h 6408488"/>
              <a:gd name="connsiteX12" fmla="*/ 2995892 w 5628685"/>
              <a:gd name="connsiteY12" fmla="*/ 6408488 h 6408488"/>
              <a:gd name="connsiteX13" fmla="*/ 2632818 w 5628685"/>
              <a:gd name="connsiteY13" fmla="*/ 6408488 h 6408488"/>
              <a:gd name="connsiteX14" fmla="*/ 2215963 w 5628685"/>
              <a:gd name="connsiteY14" fmla="*/ 6408488 h 6408488"/>
              <a:gd name="connsiteX15" fmla="*/ 1995725 w 5628685"/>
              <a:gd name="connsiteY15" fmla="*/ 6408488 h 6408488"/>
              <a:gd name="connsiteX16" fmla="*/ 1792850 w 5628685"/>
              <a:gd name="connsiteY16" fmla="*/ 6324443 h 6408488"/>
              <a:gd name="connsiteX17" fmla="*/ 83985 w 5628685"/>
              <a:gd name="connsiteY17" fmla="*/ 4615578 h 6408488"/>
              <a:gd name="connsiteX18" fmla="*/ 1 w 5628685"/>
              <a:gd name="connsiteY18" fmla="*/ 4412704 h 6408488"/>
              <a:gd name="connsiteX19" fmla="*/ 1 w 5628685"/>
              <a:gd name="connsiteY19" fmla="*/ 1995784 h 6408488"/>
              <a:gd name="connsiteX20" fmla="*/ 83985 w 5628685"/>
              <a:gd name="connsiteY20" fmla="*/ 1792910 h 6408488"/>
              <a:gd name="connsiteX21" fmla="*/ 1792850 w 5628685"/>
              <a:gd name="connsiteY21" fmla="*/ 84044 h 6408488"/>
              <a:gd name="connsiteX22" fmla="*/ 1995725 w 5628685"/>
              <a:gd name="connsiteY22" fmla="*/ 0 h 6408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628685" h="6408488">
                <a:moveTo>
                  <a:pt x="1995725" y="0"/>
                </a:moveTo>
                <a:lnTo>
                  <a:pt x="2215963" y="0"/>
                </a:lnTo>
                <a:lnTo>
                  <a:pt x="3358963" y="0"/>
                </a:lnTo>
                <a:lnTo>
                  <a:pt x="3632779" y="0"/>
                </a:lnTo>
                <a:cubicBezTo>
                  <a:pt x="3708875" y="4"/>
                  <a:pt x="3781852" y="30236"/>
                  <a:pt x="3835653" y="84044"/>
                </a:cubicBezTo>
                <a:lnTo>
                  <a:pt x="5544519" y="1792910"/>
                </a:lnTo>
                <a:cubicBezTo>
                  <a:pt x="5598399" y="1846681"/>
                  <a:pt x="5628685" y="1919670"/>
                  <a:pt x="5628685" y="1995784"/>
                </a:cubicBezTo>
                <a:lnTo>
                  <a:pt x="5628685" y="4412704"/>
                </a:lnTo>
                <a:cubicBezTo>
                  <a:pt x="5628685" y="4488800"/>
                  <a:pt x="5598460" y="4561776"/>
                  <a:pt x="5544640" y="4615578"/>
                </a:cubicBezTo>
                <a:lnTo>
                  <a:pt x="3835775" y="6324443"/>
                </a:lnTo>
                <a:cubicBezTo>
                  <a:pt x="3781973" y="6378263"/>
                  <a:pt x="3708997" y="6408488"/>
                  <a:pt x="3632901" y="6408488"/>
                </a:cubicBezTo>
                <a:lnTo>
                  <a:pt x="3358963" y="6408488"/>
                </a:lnTo>
                <a:lnTo>
                  <a:pt x="2995892" y="6408488"/>
                </a:lnTo>
                <a:lnTo>
                  <a:pt x="2632818" y="6408488"/>
                </a:lnTo>
                <a:lnTo>
                  <a:pt x="2215963" y="6408488"/>
                </a:lnTo>
                <a:lnTo>
                  <a:pt x="1995725" y="6408488"/>
                </a:lnTo>
                <a:cubicBezTo>
                  <a:pt x="1919628" y="6408488"/>
                  <a:pt x="1846652" y="6378263"/>
                  <a:pt x="1792850" y="6324443"/>
                </a:cubicBezTo>
                <a:lnTo>
                  <a:pt x="83985" y="4615578"/>
                </a:lnTo>
                <a:cubicBezTo>
                  <a:pt x="30215" y="4561752"/>
                  <a:pt x="9" y="4488788"/>
                  <a:pt x="1" y="4412704"/>
                </a:cubicBezTo>
                <a:lnTo>
                  <a:pt x="1" y="1995784"/>
                </a:lnTo>
                <a:cubicBezTo>
                  <a:pt x="-11" y="1919700"/>
                  <a:pt x="30198" y="1846724"/>
                  <a:pt x="83985" y="1792910"/>
                </a:cubicBezTo>
                <a:lnTo>
                  <a:pt x="1792850" y="84044"/>
                </a:lnTo>
                <a:cubicBezTo>
                  <a:pt x="1846652" y="30236"/>
                  <a:pt x="1919628" y="4"/>
                  <a:pt x="1995725"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an image</a:t>
            </a:r>
          </a:p>
        </p:txBody>
      </p:sp>
      <p:sp>
        <p:nvSpPr>
          <p:cNvPr id="18" name="Picture Placeholder 8">
            <a:extLst>
              <a:ext uri="{FF2B5EF4-FFF2-40B4-BE49-F238E27FC236}">
                <a16:creationId xmlns:a16="http://schemas.microsoft.com/office/drawing/2014/main" id="{368DBD51-CED9-3C40-B4DE-6779406148A6}"/>
              </a:ext>
            </a:extLst>
          </p:cNvPr>
          <p:cNvSpPr>
            <a:spLocks noGrp="1"/>
          </p:cNvSpPr>
          <p:nvPr>
            <p:ph type="pic" sz="quarter" idx="22" hasCustomPrompt="1"/>
          </p:nvPr>
        </p:nvSpPr>
        <p:spPr>
          <a:xfrm>
            <a:off x="85728" y="270381"/>
            <a:ext cx="2114548" cy="2215646"/>
          </a:xfrm>
          <a:custGeom>
            <a:avLst/>
            <a:gdLst>
              <a:gd name="connsiteX0" fmla="*/ 1931972 w 5634081"/>
              <a:gd name="connsiteY0" fmla="*/ 1 h 6390473"/>
              <a:gd name="connsiteX1" fmla="*/ 1955878 w 5634081"/>
              <a:gd name="connsiteY1" fmla="*/ 1 h 6390473"/>
              <a:gd name="connsiteX2" fmla="*/ 3636753 w 5634081"/>
              <a:gd name="connsiteY2" fmla="*/ 1 h 6390473"/>
              <a:gd name="connsiteX3" fmla="*/ 3702040 w 5634081"/>
              <a:gd name="connsiteY3" fmla="*/ 1 h 6390473"/>
              <a:gd name="connsiteX4" fmla="*/ 3880952 w 5634081"/>
              <a:gd name="connsiteY4" fmla="*/ 103220 h 6390473"/>
              <a:gd name="connsiteX5" fmla="*/ 5606424 w 5634081"/>
              <a:gd name="connsiteY5" fmla="*/ 3091812 h 6390473"/>
              <a:gd name="connsiteX6" fmla="*/ 5606424 w 5634081"/>
              <a:gd name="connsiteY6" fmla="*/ 3298249 h 6390473"/>
              <a:gd name="connsiteX7" fmla="*/ 3881159 w 5634081"/>
              <a:gd name="connsiteY7" fmla="*/ 6287116 h 6390473"/>
              <a:gd name="connsiteX8" fmla="*/ 3702178 w 5634081"/>
              <a:gd name="connsiteY8" fmla="*/ 6390473 h 6390473"/>
              <a:gd name="connsiteX9" fmla="*/ 3636753 w 5634081"/>
              <a:gd name="connsiteY9" fmla="*/ 6390473 h 6390473"/>
              <a:gd name="connsiteX10" fmla="*/ 1955878 w 5634081"/>
              <a:gd name="connsiteY10" fmla="*/ 6390473 h 6390473"/>
              <a:gd name="connsiteX11" fmla="*/ 1931972 w 5634081"/>
              <a:gd name="connsiteY11" fmla="*/ 6390473 h 6390473"/>
              <a:gd name="connsiteX12" fmla="*/ 1753060 w 5634081"/>
              <a:gd name="connsiteY12" fmla="*/ 6287254 h 6390473"/>
              <a:gd name="connsiteX13" fmla="*/ 27657 w 5634081"/>
              <a:gd name="connsiteY13" fmla="*/ 3298524 h 6390473"/>
              <a:gd name="connsiteX14" fmla="*/ 27657 w 5634081"/>
              <a:gd name="connsiteY14" fmla="*/ 3092087 h 6390473"/>
              <a:gd name="connsiteX15" fmla="*/ 1753060 w 5634081"/>
              <a:gd name="connsiteY15" fmla="*/ 103220 h 6390473"/>
              <a:gd name="connsiteX16" fmla="*/ 1931972 w 5634081"/>
              <a:gd name="connsiteY16" fmla="*/ 1 h 6390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34081" h="6390473">
                <a:moveTo>
                  <a:pt x="1931972" y="1"/>
                </a:moveTo>
                <a:lnTo>
                  <a:pt x="1955878" y="1"/>
                </a:lnTo>
                <a:lnTo>
                  <a:pt x="3636753" y="1"/>
                </a:lnTo>
                <a:lnTo>
                  <a:pt x="3702040" y="1"/>
                </a:lnTo>
                <a:cubicBezTo>
                  <a:pt x="3775840" y="-46"/>
                  <a:pt x="3844052" y="39307"/>
                  <a:pt x="3880952" y="103220"/>
                </a:cubicBezTo>
                <a:lnTo>
                  <a:pt x="5606424" y="3091812"/>
                </a:lnTo>
                <a:cubicBezTo>
                  <a:pt x="5643300" y="3155684"/>
                  <a:pt x="5643300" y="3234377"/>
                  <a:pt x="5606424" y="3298249"/>
                </a:cubicBezTo>
                <a:lnTo>
                  <a:pt x="3881159" y="6287116"/>
                </a:lnTo>
                <a:cubicBezTo>
                  <a:pt x="3844282" y="6351103"/>
                  <a:pt x="3776031" y="6390516"/>
                  <a:pt x="3702178" y="6390473"/>
                </a:cubicBezTo>
                <a:lnTo>
                  <a:pt x="3636753" y="6390473"/>
                </a:lnTo>
                <a:lnTo>
                  <a:pt x="1955878" y="6390473"/>
                </a:lnTo>
                <a:lnTo>
                  <a:pt x="1931972" y="6390473"/>
                </a:lnTo>
                <a:cubicBezTo>
                  <a:pt x="1858172" y="6390520"/>
                  <a:pt x="1789960" y="6351167"/>
                  <a:pt x="1753060" y="6287254"/>
                </a:cubicBezTo>
                <a:lnTo>
                  <a:pt x="27657" y="3298524"/>
                </a:lnTo>
                <a:cubicBezTo>
                  <a:pt x="-9219" y="3234652"/>
                  <a:pt x="-9219" y="3155959"/>
                  <a:pt x="27657" y="3092087"/>
                </a:cubicBezTo>
                <a:lnTo>
                  <a:pt x="1753060" y="103220"/>
                </a:lnTo>
                <a:cubicBezTo>
                  <a:pt x="1790022" y="39369"/>
                  <a:pt x="1858195" y="39"/>
                  <a:pt x="1931972" y="1"/>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an image</a:t>
            </a:r>
          </a:p>
        </p:txBody>
      </p:sp>
      <p:sp>
        <p:nvSpPr>
          <p:cNvPr id="19" name="Picture Placeholder 31">
            <a:extLst>
              <a:ext uri="{FF2B5EF4-FFF2-40B4-BE49-F238E27FC236}">
                <a16:creationId xmlns:a16="http://schemas.microsoft.com/office/drawing/2014/main" id="{E368EB98-05F9-C64D-9D72-DF694E1830E4}"/>
              </a:ext>
            </a:extLst>
          </p:cNvPr>
          <p:cNvSpPr>
            <a:spLocks noGrp="1"/>
          </p:cNvSpPr>
          <p:nvPr>
            <p:ph type="pic" sz="quarter" idx="23" hasCustomPrompt="1"/>
          </p:nvPr>
        </p:nvSpPr>
        <p:spPr>
          <a:xfrm>
            <a:off x="6943725" y="2657476"/>
            <a:ext cx="2114548" cy="2314575"/>
          </a:xfrm>
          <a:custGeom>
            <a:avLst/>
            <a:gdLst>
              <a:gd name="connsiteX0" fmla="*/ 531103 w 5616391"/>
              <a:gd name="connsiteY0" fmla="*/ 0 h 6369424"/>
              <a:gd name="connsiteX1" fmla="*/ 1799667 w 5616391"/>
              <a:gd name="connsiteY1" fmla="*/ 0 h 6369424"/>
              <a:gd name="connsiteX2" fmla="*/ 2176183 w 5616391"/>
              <a:gd name="connsiteY2" fmla="*/ 0 h 6369424"/>
              <a:gd name="connsiteX3" fmla="*/ 3440209 w 5616391"/>
              <a:gd name="connsiteY3" fmla="*/ 0 h 6369424"/>
              <a:gd name="connsiteX4" fmla="*/ 5085288 w 5616391"/>
              <a:gd name="connsiteY4" fmla="*/ 0 h 6369424"/>
              <a:gd name="connsiteX5" fmla="*/ 5113207 w 5616391"/>
              <a:gd name="connsiteY5" fmla="*/ 27978 h 6369424"/>
              <a:gd name="connsiteX6" fmla="*/ 5588414 w 5616391"/>
              <a:gd name="connsiteY6" fmla="*/ 503185 h 6369424"/>
              <a:gd name="connsiteX7" fmla="*/ 5616391 w 5616391"/>
              <a:gd name="connsiteY7" fmla="*/ 531103 h 6369424"/>
              <a:gd name="connsiteX8" fmla="*/ 5616391 w 5616391"/>
              <a:gd name="connsiteY8" fmla="*/ 5838321 h 6369424"/>
              <a:gd name="connsiteX9" fmla="*/ 5588414 w 5616391"/>
              <a:gd name="connsiteY9" fmla="*/ 5866240 h 6369424"/>
              <a:gd name="connsiteX10" fmla="*/ 5113207 w 5616391"/>
              <a:gd name="connsiteY10" fmla="*/ 6341447 h 6369424"/>
              <a:gd name="connsiteX11" fmla="*/ 5085288 w 5616391"/>
              <a:gd name="connsiteY11" fmla="*/ 6369424 h 6369424"/>
              <a:gd name="connsiteX12" fmla="*/ 3816726 w 5616391"/>
              <a:gd name="connsiteY12" fmla="*/ 6369424 h 6369424"/>
              <a:gd name="connsiteX13" fmla="*/ 3440209 w 5616391"/>
              <a:gd name="connsiteY13" fmla="*/ 6369424 h 6369424"/>
              <a:gd name="connsiteX14" fmla="*/ 2176183 w 5616391"/>
              <a:gd name="connsiteY14" fmla="*/ 6369424 h 6369424"/>
              <a:gd name="connsiteX15" fmla="*/ 1799667 w 5616391"/>
              <a:gd name="connsiteY15" fmla="*/ 6369424 h 6369424"/>
              <a:gd name="connsiteX16" fmla="*/ 531103 w 5616391"/>
              <a:gd name="connsiteY16" fmla="*/ 6369424 h 6369424"/>
              <a:gd name="connsiteX17" fmla="*/ 503185 w 5616391"/>
              <a:gd name="connsiteY17" fmla="*/ 6341447 h 6369424"/>
              <a:gd name="connsiteX18" fmla="*/ 27978 w 5616391"/>
              <a:gd name="connsiteY18" fmla="*/ 5866240 h 6369424"/>
              <a:gd name="connsiteX19" fmla="*/ 0 w 5616391"/>
              <a:gd name="connsiteY19" fmla="*/ 5838321 h 6369424"/>
              <a:gd name="connsiteX20" fmla="*/ 0 w 5616391"/>
              <a:gd name="connsiteY20" fmla="*/ 531103 h 6369424"/>
              <a:gd name="connsiteX21" fmla="*/ 27978 w 5616391"/>
              <a:gd name="connsiteY21" fmla="*/ 503185 h 6369424"/>
              <a:gd name="connsiteX22" fmla="*/ 503185 w 5616391"/>
              <a:gd name="connsiteY22" fmla="*/ 27978 h 6369424"/>
              <a:gd name="connsiteX23" fmla="*/ 531103 w 5616391"/>
              <a:gd name="connsiteY23" fmla="*/ 0 h 6369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16391" h="6369424">
                <a:moveTo>
                  <a:pt x="531103" y="0"/>
                </a:moveTo>
                <a:lnTo>
                  <a:pt x="1799667" y="0"/>
                </a:lnTo>
                <a:lnTo>
                  <a:pt x="2176183" y="0"/>
                </a:lnTo>
                <a:lnTo>
                  <a:pt x="3440209" y="0"/>
                </a:lnTo>
                <a:lnTo>
                  <a:pt x="5085288" y="0"/>
                </a:lnTo>
                <a:cubicBezTo>
                  <a:pt x="5100634" y="225"/>
                  <a:pt x="5113015" y="12629"/>
                  <a:pt x="5113207" y="27978"/>
                </a:cubicBezTo>
                <a:cubicBezTo>
                  <a:pt x="5127773" y="284151"/>
                  <a:pt x="5332267" y="488617"/>
                  <a:pt x="5588414" y="503185"/>
                </a:cubicBezTo>
                <a:cubicBezTo>
                  <a:pt x="5603712" y="503530"/>
                  <a:pt x="5616034" y="515820"/>
                  <a:pt x="5616391" y="531103"/>
                </a:cubicBezTo>
                <a:lnTo>
                  <a:pt x="5616391" y="5838321"/>
                </a:lnTo>
                <a:cubicBezTo>
                  <a:pt x="5616153" y="5853667"/>
                  <a:pt x="5603771" y="5866049"/>
                  <a:pt x="5588414" y="5866240"/>
                </a:cubicBezTo>
                <a:cubicBezTo>
                  <a:pt x="5332267" y="5880806"/>
                  <a:pt x="5127773" y="6085301"/>
                  <a:pt x="5113207" y="6341447"/>
                </a:cubicBezTo>
                <a:cubicBezTo>
                  <a:pt x="5112861" y="6356745"/>
                  <a:pt x="5100569" y="6369067"/>
                  <a:pt x="5085288" y="6369424"/>
                </a:cubicBezTo>
                <a:lnTo>
                  <a:pt x="3816726" y="6369424"/>
                </a:lnTo>
                <a:lnTo>
                  <a:pt x="3440209" y="6369424"/>
                </a:lnTo>
                <a:lnTo>
                  <a:pt x="2176183" y="6369424"/>
                </a:lnTo>
                <a:lnTo>
                  <a:pt x="1799667" y="6369424"/>
                </a:lnTo>
                <a:lnTo>
                  <a:pt x="531103" y="6369424"/>
                </a:lnTo>
                <a:cubicBezTo>
                  <a:pt x="515755" y="6369186"/>
                  <a:pt x="503376" y="6356804"/>
                  <a:pt x="503185" y="6341447"/>
                </a:cubicBezTo>
                <a:cubicBezTo>
                  <a:pt x="488617" y="6085301"/>
                  <a:pt x="284151" y="5880806"/>
                  <a:pt x="27978" y="5866240"/>
                </a:cubicBezTo>
                <a:cubicBezTo>
                  <a:pt x="12694" y="5865894"/>
                  <a:pt x="378" y="5853603"/>
                  <a:pt x="0" y="5838321"/>
                </a:cubicBezTo>
                <a:lnTo>
                  <a:pt x="0" y="531103"/>
                </a:lnTo>
                <a:cubicBezTo>
                  <a:pt x="225" y="515755"/>
                  <a:pt x="12629" y="503376"/>
                  <a:pt x="27978" y="503185"/>
                </a:cubicBezTo>
                <a:cubicBezTo>
                  <a:pt x="284151" y="488617"/>
                  <a:pt x="488617" y="284151"/>
                  <a:pt x="503185" y="27978"/>
                </a:cubicBezTo>
                <a:cubicBezTo>
                  <a:pt x="503530" y="12694"/>
                  <a:pt x="515820" y="378"/>
                  <a:pt x="531103"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an image</a:t>
            </a:r>
          </a:p>
        </p:txBody>
      </p:sp>
      <p:sp>
        <p:nvSpPr>
          <p:cNvPr id="13" name="TextBox 12">
            <a:extLst>
              <a:ext uri="{FF2B5EF4-FFF2-40B4-BE49-F238E27FC236}">
                <a16:creationId xmlns:a16="http://schemas.microsoft.com/office/drawing/2014/main" id="{0EE4A278-FE1E-C249-8856-73493E53A0DB}"/>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Slide Elements:</a:t>
            </a: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Image Holders</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Click icon in the middle of holder to add image.</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Use crop tool to fit image to shape.</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Delete any unused holders.</a:t>
            </a:r>
          </a:p>
        </p:txBody>
      </p:sp>
      <p:sp>
        <p:nvSpPr>
          <p:cNvPr id="14" name="Footer Placeholder 4">
            <a:extLst>
              <a:ext uri="{FF2B5EF4-FFF2-40B4-BE49-F238E27FC236}">
                <a16:creationId xmlns:a16="http://schemas.microsoft.com/office/drawing/2014/main" id="{24B9A026-C97A-EF47-8B02-2F20F1166136}"/>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Palatino Linotype" panose="02040502050505030304" pitchFamily="18" charset="0"/>
              </a:defRPr>
            </a:lvl1pPr>
          </a:lstStyle>
          <a:p>
            <a:r>
              <a:rPr lang="en-US"/>
              <a:t>©2022 Girl Scouts of the USA. All Rights Reserved.  Not for public distribution.</a:t>
            </a:r>
            <a:endParaRPr lang="en-US" dirty="0"/>
          </a:p>
        </p:txBody>
      </p:sp>
    </p:spTree>
    <p:extLst>
      <p:ext uri="{BB962C8B-B14F-4D97-AF65-F5344CB8AC3E}">
        <p14:creationId xmlns:p14="http://schemas.microsoft.com/office/powerpoint/2010/main" val="29971899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1" grpId="0" animBg="1"/>
      <p:bldP spid="12" grpId="0" animBg="1"/>
      <p:bldP spid="16" grpId="0" animBg="1"/>
      <p:bldP spid="17" grpId="0" animBg="1"/>
      <p:bldP spid="18" grpId="0" animBg="1"/>
      <p:bldP spid="19" grpId="0" animBg="1"/>
    </p:bldLst>
  </p:timing>
  <p:extLst>
    <p:ext uri="{DCECCB84-F9BA-43D5-87BE-67443E8EF086}">
      <p15:sldGuideLst xmlns:p15="http://schemas.microsoft.com/office/powerpoint/2012/main">
        <p15:guide id="1" pos="2826" userDrawn="1">
          <p15:clr>
            <a:srgbClr val="FBAE40"/>
          </p15:clr>
        </p15:guide>
        <p15:guide id="2" pos="54" userDrawn="1">
          <p15:clr>
            <a:srgbClr val="FBAE40"/>
          </p15:clr>
        </p15:guide>
        <p15:guide id="3" pos="2934" userDrawn="1">
          <p15:clr>
            <a:srgbClr val="FBAE40"/>
          </p15:clr>
        </p15:guide>
        <p15:guide id="4" pos="5706" userDrawn="1">
          <p15:clr>
            <a:srgbClr val="FBAE40"/>
          </p15:clr>
        </p15:guide>
      </p15:sldGuideLst>
    </p:ext>
  </p:extLst>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Transition w/ Image | Octagon Frame">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4E47586-3490-C743-924B-0221C4A85162}"/>
              </a:ext>
            </a:extLst>
          </p:cNvPr>
          <p:cNvSpPr/>
          <p:nvPr userDrawn="1"/>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tx1"/>
              </a:solidFill>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Palatino Linotype" panose="02040502050505030304" pitchFamily="18" charset="0"/>
              </a:defRPr>
            </a:lvl1pPr>
          </a:lstStyle>
          <a:p>
            <a:r>
              <a:rPr lang="en-US"/>
              <a:t>©2022 Girl Scouts of the USA. All Rights Reserved.  Not for public distribution.</a:t>
            </a:r>
            <a:endParaRPr lang="en-US" dirty="0"/>
          </a:p>
        </p:txBody>
      </p:sp>
      <p:sp>
        <p:nvSpPr>
          <p:cNvPr id="70" name="TextBox 69">
            <a:extLst>
              <a:ext uri="{FF2B5EF4-FFF2-40B4-BE49-F238E27FC236}">
                <a16:creationId xmlns:a16="http://schemas.microsoft.com/office/drawing/2014/main" id="{E434906E-9E46-6743-B768-B30A4D28C63E}"/>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Transition Slide w/ Image - Octagon Frame</a:t>
            </a:r>
          </a:p>
        </p:txBody>
      </p:sp>
      <p:sp>
        <p:nvSpPr>
          <p:cNvPr id="14" name="Text Placeholder 46">
            <a:extLst>
              <a:ext uri="{FF2B5EF4-FFF2-40B4-BE49-F238E27FC236}">
                <a16:creationId xmlns:a16="http://schemas.microsoft.com/office/drawing/2014/main" id="{0D700F2D-4F84-A645-9FED-1A8388B90691}"/>
              </a:ext>
            </a:extLst>
          </p:cNvPr>
          <p:cNvSpPr>
            <a:spLocks noGrp="1"/>
          </p:cNvSpPr>
          <p:nvPr>
            <p:ph type="body" sz="quarter" idx="15" hasCustomPrompt="1"/>
          </p:nvPr>
        </p:nvSpPr>
        <p:spPr>
          <a:xfrm>
            <a:off x="4743450" y="2569272"/>
            <a:ext cx="4229100" cy="2317054"/>
          </a:xfrm>
        </p:spPr>
        <p:txBody>
          <a:bodyPr lIns="0" anchor="t">
            <a:noAutofit/>
          </a:bodyPr>
          <a:lstStyle>
            <a:lvl1pPr marL="0" marR="0" indent="0" algn="l" defTabSz="685783" rtl="0" eaLnBrk="1" fontAlgn="auto" latinLnBrk="0" hangingPunct="1">
              <a:lnSpc>
                <a:spcPct val="100000"/>
              </a:lnSpc>
              <a:spcBef>
                <a:spcPts val="750"/>
              </a:spcBef>
              <a:spcAft>
                <a:spcPts val="0"/>
              </a:spcAft>
              <a:buClrTx/>
              <a:buSzTx/>
              <a:buFont typeface="Arial" panose="020B0604020202020204" pitchFamily="34" charset="0"/>
              <a:buNone/>
              <a:tabLst/>
              <a:defRPr sz="1350" b="0" i="0">
                <a:solidFill>
                  <a:schemeClr val="tx1"/>
                </a:solidFill>
                <a:latin typeface="Palatino Linotype" panose="02040502050505030304" pitchFamily="18" charset="0"/>
              </a:defRPr>
            </a:lvl1pPr>
          </a:lstStyle>
          <a:p>
            <a:r>
              <a:rPr lang="en-US" dirty="0"/>
              <a:t>Type here to enter a multi-line transition slide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0" name="Picture Placeholder 9">
            <a:extLst>
              <a:ext uri="{FF2B5EF4-FFF2-40B4-BE49-F238E27FC236}">
                <a16:creationId xmlns:a16="http://schemas.microsoft.com/office/drawing/2014/main" id="{D1D4FD84-0F66-1D4C-A5B5-A0E1A010B2AF}"/>
              </a:ext>
            </a:extLst>
          </p:cNvPr>
          <p:cNvSpPr>
            <a:spLocks noGrp="1"/>
          </p:cNvSpPr>
          <p:nvPr>
            <p:ph type="pic" sz="quarter" idx="21" hasCustomPrompt="1"/>
          </p:nvPr>
        </p:nvSpPr>
        <p:spPr>
          <a:xfrm>
            <a:off x="215779" y="157362"/>
            <a:ext cx="4203821" cy="4808560"/>
          </a:xfrm>
          <a:custGeom>
            <a:avLst/>
            <a:gdLst>
              <a:gd name="connsiteX0" fmla="*/ 1460625 w 4203821"/>
              <a:gd name="connsiteY0" fmla="*/ 0 h 4808560"/>
              <a:gd name="connsiteX1" fmla="*/ 1712914 w 4203821"/>
              <a:gd name="connsiteY1" fmla="*/ 0 h 4808560"/>
              <a:gd name="connsiteX2" fmla="*/ 2297693 w 4203821"/>
              <a:gd name="connsiteY2" fmla="*/ 0 h 4808560"/>
              <a:gd name="connsiteX3" fmla="*/ 2743196 w 4203821"/>
              <a:gd name="connsiteY3" fmla="*/ 0 h 4808560"/>
              <a:gd name="connsiteX4" fmla="*/ 2872120 w 4203821"/>
              <a:gd name="connsiteY4" fmla="*/ 53207 h 4808560"/>
              <a:gd name="connsiteX5" fmla="*/ 4149591 w 4203821"/>
              <a:gd name="connsiteY5" fmla="*/ 1321472 h 4808560"/>
              <a:gd name="connsiteX6" fmla="*/ 4203821 w 4203821"/>
              <a:gd name="connsiteY6" fmla="*/ 1451930 h 4808560"/>
              <a:gd name="connsiteX7" fmla="*/ 4203821 w 4203821"/>
              <a:gd name="connsiteY7" fmla="*/ 3290633 h 4808560"/>
              <a:gd name="connsiteX8" fmla="*/ 4152661 w 4203821"/>
              <a:gd name="connsiteY8" fmla="*/ 3417511 h 4808560"/>
              <a:gd name="connsiteX9" fmla="*/ 2873143 w 4203821"/>
              <a:gd name="connsiteY9" fmla="*/ 4752284 h 4808560"/>
              <a:gd name="connsiteX10" fmla="*/ 2740638 w 4203821"/>
              <a:gd name="connsiteY10" fmla="*/ 4808560 h 4808560"/>
              <a:gd name="connsiteX11" fmla="*/ 2297693 w 4203821"/>
              <a:gd name="connsiteY11" fmla="*/ 4808560 h 4808560"/>
              <a:gd name="connsiteX12" fmla="*/ 1712914 w 4203821"/>
              <a:gd name="connsiteY12" fmla="*/ 4808560 h 4808560"/>
              <a:gd name="connsiteX13" fmla="*/ 1463695 w 4203821"/>
              <a:gd name="connsiteY13" fmla="*/ 4808560 h 4808560"/>
              <a:gd name="connsiteX14" fmla="*/ 1331190 w 4203821"/>
              <a:gd name="connsiteY14" fmla="*/ 4752284 h 4808560"/>
              <a:gd name="connsiteX15" fmla="*/ 51160 w 4203821"/>
              <a:gd name="connsiteY15" fmla="*/ 3417511 h 4808560"/>
              <a:gd name="connsiteX16" fmla="*/ 0 w 4203821"/>
              <a:gd name="connsiteY16" fmla="*/ 3290633 h 4808560"/>
              <a:gd name="connsiteX17" fmla="*/ 0 w 4203821"/>
              <a:gd name="connsiteY17" fmla="*/ 1451930 h 4808560"/>
              <a:gd name="connsiteX18" fmla="*/ 54230 w 4203821"/>
              <a:gd name="connsiteY18" fmla="*/ 1321472 h 4808560"/>
              <a:gd name="connsiteX19" fmla="*/ 1331190 w 4203821"/>
              <a:gd name="connsiteY19" fmla="*/ 53207 h 4808560"/>
              <a:gd name="connsiteX20" fmla="*/ 1460625 w 4203821"/>
              <a:gd name="connsiteY20" fmla="*/ 0 h 480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3821" h="4808560">
                <a:moveTo>
                  <a:pt x="1460625" y="0"/>
                </a:moveTo>
                <a:lnTo>
                  <a:pt x="1712914" y="0"/>
                </a:lnTo>
                <a:lnTo>
                  <a:pt x="2297693" y="0"/>
                </a:lnTo>
                <a:lnTo>
                  <a:pt x="2743196" y="0"/>
                </a:lnTo>
                <a:cubicBezTo>
                  <a:pt x="2791286" y="0"/>
                  <a:pt x="2837842" y="19441"/>
                  <a:pt x="2872120" y="53207"/>
                </a:cubicBezTo>
                <a:lnTo>
                  <a:pt x="4149591" y="1321472"/>
                </a:lnTo>
                <a:cubicBezTo>
                  <a:pt x="4184380" y="1356261"/>
                  <a:pt x="4203821" y="1402816"/>
                  <a:pt x="4203821" y="1451930"/>
                </a:cubicBezTo>
                <a:lnTo>
                  <a:pt x="4203821" y="3290633"/>
                </a:lnTo>
                <a:cubicBezTo>
                  <a:pt x="4203821" y="3337701"/>
                  <a:pt x="4185403" y="3383233"/>
                  <a:pt x="4152661" y="3417511"/>
                </a:cubicBezTo>
                <a:lnTo>
                  <a:pt x="2873143" y="4752284"/>
                </a:lnTo>
                <a:cubicBezTo>
                  <a:pt x="2838354" y="4788096"/>
                  <a:pt x="2790775" y="4808560"/>
                  <a:pt x="2740638" y="4808560"/>
                </a:cubicBezTo>
                <a:lnTo>
                  <a:pt x="2297693" y="4808560"/>
                </a:lnTo>
                <a:lnTo>
                  <a:pt x="1712914" y="4808560"/>
                </a:lnTo>
                <a:lnTo>
                  <a:pt x="1463695" y="4808560"/>
                </a:lnTo>
                <a:cubicBezTo>
                  <a:pt x="1413558" y="4808560"/>
                  <a:pt x="1365979" y="4788096"/>
                  <a:pt x="1331190" y="4752284"/>
                </a:cubicBezTo>
                <a:lnTo>
                  <a:pt x="51160" y="3417511"/>
                </a:lnTo>
                <a:cubicBezTo>
                  <a:pt x="18418" y="3383233"/>
                  <a:pt x="0" y="3338212"/>
                  <a:pt x="0" y="3290633"/>
                </a:cubicBezTo>
                <a:lnTo>
                  <a:pt x="0" y="1451930"/>
                </a:lnTo>
                <a:cubicBezTo>
                  <a:pt x="0" y="1402816"/>
                  <a:pt x="19441" y="1355749"/>
                  <a:pt x="54230" y="1321472"/>
                </a:cubicBezTo>
                <a:lnTo>
                  <a:pt x="1331190" y="53207"/>
                </a:lnTo>
                <a:cubicBezTo>
                  <a:pt x="1365467" y="18929"/>
                  <a:pt x="1412023" y="0"/>
                  <a:pt x="1460625" y="0"/>
                </a:cubicBezTo>
                <a:close/>
              </a:path>
            </a:pathLst>
          </a:custGeom>
          <a:solidFill>
            <a:schemeClr val="tx2"/>
          </a:solidFill>
        </p:spPr>
        <p:txBody>
          <a:bodyPr wrap="square" anchor="ctr">
            <a:noAutofit/>
          </a:bodyPr>
          <a:lstStyle>
            <a:lvl1pPr marL="0" indent="0" algn="ctr">
              <a:buNone/>
              <a:defRPr/>
            </a:lvl1pPr>
          </a:lstStyle>
          <a:p>
            <a:r>
              <a:rPr lang="en-US" dirty="0"/>
              <a:t>Click icon to add image</a:t>
            </a:r>
          </a:p>
        </p:txBody>
      </p:sp>
      <p:pic>
        <p:nvPicPr>
          <p:cNvPr id="11" name="Graphic 10">
            <a:extLst>
              <a:ext uri="{FF2B5EF4-FFF2-40B4-BE49-F238E27FC236}">
                <a16:creationId xmlns:a16="http://schemas.microsoft.com/office/drawing/2014/main" id="{8E8F7FF9-2C8C-6746-9D8B-7D13E25F5CF6}"/>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30750" y="171450"/>
            <a:ext cx="530352" cy="530352"/>
          </a:xfrm>
          <a:prstGeom prst="rect">
            <a:avLst/>
          </a:prstGeom>
        </p:spPr>
      </p:pic>
      <p:sp>
        <p:nvSpPr>
          <p:cNvPr id="15" name="TextBox 14">
            <a:extLst>
              <a:ext uri="{FF2B5EF4-FFF2-40B4-BE49-F238E27FC236}">
                <a16:creationId xmlns:a16="http://schemas.microsoft.com/office/drawing/2014/main" id="{F3329E95-F3E3-364A-A5A8-39D9299171C8}"/>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Octagon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Use crop tool to fit image to shape.</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
        <p:nvSpPr>
          <p:cNvPr id="16" name="Title 5">
            <a:extLst>
              <a:ext uri="{FF2B5EF4-FFF2-40B4-BE49-F238E27FC236}">
                <a16:creationId xmlns:a16="http://schemas.microsoft.com/office/drawing/2014/main" id="{367F025B-F0E1-884A-AF60-CDDD8E43FA9D}"/>
              </a:ext>
            </a:extLst>
          </p:cNvPr>
          <p:cNvSpPr>
            <a:spLocks noGrp="1"/>
          </p:cNvSpPr>
          <p:nvPr>
            <p:ph type="title" hasCustomPrompt="1"/>
          </p:nvPr>
        </p:nvSpPr>
        <p:spPr>
          <a:xfrm>
            <a:off x="4743451" y="685802"/>
            <a:ext cx="4237781" cy="1875863"/>
          </a:xfrm>
        </p:spPr>
        <p:txBody>
          <a:bodyPr lIns="0" anchor="b"/>
          <a:lstStyle>
            <a:lvl1pPr>
              <a:defRPr sz="2400" b="0" i="0">
                <a:solidFill>
                  <a:schemeClr val="tx1"/>
                </a:solidFill>
                <a:latin typeface="Palatino Linotype" panose="02040502050505030304" pitchFamily="18" charset="0"/>
              </a:defRPr>
            </a:lvl1pPr>
          </a:lstStyle>
          <a:p>
            <a:r>
              <a:rPr lang="en-US" dirty="0"/>
              <a:t>Type Here to Enter a Multi-line Transition Slide Title</a:t>
            </a:r>
          </a:p>
        </p:txBody>
      </p:sp>
    </p:spTree>
    <p:extLst>
      <p:ext uri="{BB962C8B-B14F-4D97-AF65-F5344CB8AC3E}">
        <p14:creationId xmlns:p14="http://schemas.microsoft.com/office/powerpoint/2010/main" val="17097638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Transition w/ Image | White | Octagon Frame">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4E47586-3490-C743-924B-0221C4A85162}"/>
              </a:ext>
            </a:extLst>
          </p:cNvPr>
          <p:cNvSpPr/>
          <p:nvPr userDrawn="1"/>
        </p:nvSpPr>
        <p:spPr>
          <a:xfrm>
            <a:off x="0"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tx1"/>
              </a:solidFill>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Palatino Linotype" panose="02040502050505030304" pitchFamily="18" charset="0"/>
              </a:defRPr>
            </a:lvl1pPr>
          </a:lstStyle>
          <a:p>
            <a:r>
              <a:rPr lang="en-US"/>
              <a:t>©2022 Girl Scouts of the USA. All Rights Reserved.  Not for public distribution.</a:t>
            </a:r>
            <a:endParaRPr lang="en-US" dirty="0"/>
          </a:p>
        </p:txBody>
      </p:sp>
      <p:sp>
        <p:nvSpPr>
          <p:cNvPr id="70" name="TextBox 69">
            <a:extLst>
              <a:ext uri="{FF2B5EF4-FFF2-40B4-BE49-F238E27FC236}">
                <a16:creationId xmlns:a16="http://schemas.microsoft.com/office/drawing/2014/main" id="{E434906E-9E46-6743-B768-B30A4D28C63E}"/>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Transition Slide w/ Image – White | Octagon Frame</a:t>
            </a:r>
          </a:p>
        </p:txBody>
      </p:sp>
      <p:sp>
        <p:nvSpPr>
          <p:cNvPr id="14" name="Text Placeholder 46">
            <a:extLst>
              <a:ext uri="{FF2B5EF4-FFF2-40B4-BE49-F238E27FC236}">
                <a16:creationId xmlns:a16="http://schemas.microsoft.com/office/drawing/2014/main" id="{0D700F2D-4F84-A645-9FED-1A8388B90691}"/>
              </a:ext>
            </a:extLst>
          </p:cNvPr>
          <p:cNvSpPr>
            <a:spLocks noGrp="1"/>
          </p:cNvSpPr>
          <p:nvPr>
            <p:ph type="body" sz="quarter" idx="15" hasCustomPrompt="1"/>
          </p:nvPr>
        </p:nvSpPr>
        <p:spPr>
          <a:xfrm>
            <a:off x="4743450" y="2569272"/>
            <a:ext cx="4229100" cy="2317054"/>
          </a:xfrm>
        </p:spPr>
        <p:txBody>
          <a:bodyPr lIns="0" anchor="t">
            <a:noAutofit/>
          </a:bodyPr>
          <a:lstStyle>
            <a:lvl1pPr marL="0" marR="0" indent="0" algn="l" defTabSz="685783" rtl="0" eaLnBrk="1" fontAlgn="auto" latinLnBrk="0" hangingPunct="1">
              <a:lnSpc>
                <a:spcPct val="100000"/>
              </a:lnSpc>
              <a:spcBef>
                <a:spcPts val="750"/>
              </a:spcBef>
              <a:spcAft>
                <a:spcPts val="0"/>
              </a:spcAft>
              <a:buClrTx/>
              <a:buSzTx/>
              <a:buFont typeface="Arial" panose="020B0604020202020204" pitchFamily="34" charset="0"/>
              <a:buNone/>
              <a:tabLst/>
              <a:defRPr sz="1350" b="0" i="0">
                <a:solidFill>
                  <a:schemeClr val="tx1"/>
                </a:solidFill>
                <a:latin typeface="Palatino Linotype" panose="02040502050505030304" pitchFamily="18" charset="0"/>
              </a:defRPr>
            </a:lvl1pPr>
          </a:lstStyle>
          <a:p>
            <a:r>
              <a:rPr lang="en-US" dirty="0"/>
              <a:t>Type here to enter a multi-line transition slide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0" name="Picture Placeholder 9">
            <a:extLst>
              <a:ext uri="{FF2B5EF4-FFF2-40B4-BE49-F238E27FC236}">
                <a16:creationId xmlns:a16="http://schemas.microsoft.com/office/drawing/2014/main" id="{D1D4FD84-0F66-1D4C-A5B5-A0E1A010B2AF}"/>
              </a:ext>
            </a:extLst>
          </p:cNvPr>
          <p:cNvSpPr>
            <a:spLocks noGrp="1"/>
          </p:cNvSpPr>
          <p:nvPr>
            <p:ph type="pic" sz="quarter" idx="21" hasCustomPrompt="1"/>
          </p:nvPr>
        </p:nvSpPr>
        <p:spPr>
          <a:xfrm>
            <a:off x="215779" y="157362"/>
            <a:ext cx="4203821" cy="4808560"/>
          </a:xfrm>
          <a:custGeom>
            <a:avLst/>
            <a:gdLst>
              <a:gd name="connsiteX0" fmla="*/ 1460625 w 4203821"/>
              <a:gd name="connsiteY0" fmla="*/ 0 h 4808560"/>
              <a:gd name="connsiteX1" fmla="*/ 1712914 w 4203821"/>
              <a:gd name="connsiteY1" fmla="*/ 0 h 4808560"/>
              <a:gd name="connsiteX2" fmla="*/ 2297693 w 4203821"/>
              <a:gd name="connsiteY2" fmla="*/ 0 h 4808560"/>
              <a:gd name="connsiteX3" fmla="*/ 2743196 w 4203821"/>
              <a:gd name="connsiteY3" fmla="*/ 0 h 4808560"/>
              <a:gd name="connsiteX4" fmla="*/ 2872120 w 4203821"/>
              <a:gd name="connsiteY4" fmla="*/ 53207 h 4808560"/>
              <a:gd name="connsiteX5" fmla="*/ 4149591 w 4203821"/>
              <a:gd name="connsiteY5" fmla="*/ 1321472 h 4808560"/>
              <a:gd name="connsiteX6" fmla="*/ 4203821 w 4203821"/>
              <a:gd name="connsiteY6" fmla="*/ 1451930 h 4808560"/>
              <a:gd name="connsiteX7" fmla="*/ 4203821 w 4203821"/>
              <a:gd name="connsiteY7" fmla="*/ 3290633 h 4808560"/>
              <a:gd name="connsiteX8" fmla="*/ 4152661 w 4203821"/>
              <a:gd name="connsiteY8" fmla="*/ 3417511 h 4808560"/>
              <a:gd name="connsiteX9" fmla="*/ 2873143 w 4203821"/>
              <a:gd name="connsiteY9" fmla="*/ 4752284 h 4808560"/>
              <a:gd name="connsiteX10" fmla="*/ 2740638 w 4203821"/>
              <a:gd name="connsiteY10" fmla="*/ 4808560 h 4808560"/>
              <a:gd name="connsiteX11" fmla="*/ 2297693 w 4203821"/>
              <a:gd name="connsiteY11" fmla="*/ 4808560 h 4808560"/>
              <a:gd name="connsiteX12" fmla="*/ 1712914 w 4203821"/>
              <a:gd name="connsiteY12" fmla="*/ 4808560 h 4808560"/>
              <a:gd name="connsiteX13" fmla="*/ 1463695 w 4203821"/>
              <a:gd name="connsiteY13" fmla="*/ 4808560 h 4808560"/>
              <a:gd name="connsiteX14" fmla="*/ 1331190 w 4203821"/>
              <a:gd name="connsiteY14" fmla="*/ 4752284 h 4808560"/>
              <a:gd name="connsiteX15" fmla="*/ 51160 w 4203821"/>
              <a:gd name="connsiteY15" fmla="*/ 3417511 h 4808560"/>
              <a:gd name="connsiteX16" fmla="*/ 0 w 4203821"/>
              <a:gd name="connsiteY16" fmla="*/ 3290633 h 4808560"/>
              <a:gd name="connsiteX17" fmla="*/ 0 w 4203821"/>
              <a:gd name="connsiteY17" fmla="*/ 1451930 h 4808560"/>
              <a:gd name="connsiteX18" fmla="*/ 54230 w 4203821"/>
              <a:gd name="connsiteY18" fmla="*/ 1321472 h 4808560"/>
              <a:gd name="connsiteX19" fmla="*/ 1331190 w 4203821"/>
              <a:gd name="connsiteY19" fmla="*/ 53207 h 4808560"/>
              <a:gd name="connsiteX20" fmla="*/ 1460625 w 4203821"/>
              <a:gd name="connsiteY20" fmla="*/ 0 h 480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3821" h="4808560">
                <a:moveTo>
                  <a:pt x="1460625" y="0"/>
                </a:moveTo>
                <a:lnTo>
                  <a:pt x="1712914" y="0"/>
                </a:lnTo>
                <a:lnTo>
                  <a:pt x="2297693" y="0"/>
                </a:lnTo>
                <a:lnTo>
                  <a:pt x="2743196" y="0"/>
                </a:lnTo>
                <a:cubicBezTo>
                  <a:pt x="2791286" y="0"/>
                  <a:pt x="2837842" y="19441"/>
                  <a:pt x="2872120" y="53207"/>
                </a:cubicBezTo>
                <a:lnTo>
                  <a:pt x="4149591" y="1321472"/>
                </a:lnTo>
                <a:cubicBezTo>
                  <a:pt x="4184380" y="1356261"/>
                  <a:pt x="4203821" y="1402816"/>
                  <a:pt x="4203821" y="1451930"/>
                </a:cubicBezTo>
                <a:lnTo>
                  <a:pt x="4203821" y="3290633"/>
                </a:lnTo>
                <a:cubicBezTo>
                  <a:pt x="4203821" y="3337701"/>
                  <a:pt x="4185403" y="3383233"/>
                  <a:pt x="4152661" y="3417511"/>
                </a:cubicBezTo>
                <a:lnTo>
                  <a:pt x="2873143" y="4752284"/>
                </a:lnTo>
                <a:cubicBezTo>
                  <a:pt x="2838354" y="4788096"/>
                  <a:pt x="2790775" y="4808560"/>
                  <a:pt x="2740638" y="4808560"/>
                </a:cubicBezTo>
                <a:lnTo>
                  <a:pt x="2297693" y="4808560"/>
                </a:lnTo>
                <a:lnTo>
                  <a:pt x="1712914" y="4808560"/>
                </a:lnTo>
                <a:lnTo>
                  <a:pt x="1463695" y="4808560"/>
                </a:lnTo>
                <a:cubicBezTo>
                  <a:pt x="1413558" y="4808560"/>
                  <a:pt x="1365979" y="4788096"/>
                  <a:pt x="1331190" y="4752284"/>
                </a:cubicBezTo>
                <a:lnTo>
                  <a:pt x="51160" y="3417511"/>
                </a:lnTo>
                <a:cubicBezTo>
                  <a:pt x="18418" y="3383233"/>
                  <a:pt x="0" y="3338212"/>
                  <a:pt x="0" y="3290633"/>
                </a:cubicBezTo>
                <a:lnTo>
                  <a:pt x="0" y="1451930"/>
                </a:lnTo>
                <a:cubicBezTo>
                  <a:pt x="0" y="1402816"/>
                  <a:pt x="19441" y="1355749"/>
                  <a:pt x="54230" y="1321472"/>
                </a:cubicBezTo>
                <a:lnTo>
                  <a:pt x="1331190" y="53207"/>
                </a:lnTo>
                <a:cubicBezTo>
                  <a:pt x="1365467" y="18929"/>
                  <a:pt x="1412023" y="0"/>
                  <a:pt x="1460625" y="0"/>
                </a:cubicBezTo>
                <a:close/>
              </a:path>
            </a:pathLst>
          </a:custGeom>
          <a:solidFill>
            <a:schemeClr val="tx2"/>
          </a:solidFill>
        </p:spPr>
        <p:txBody>
          <a:bodyPr wrap="square" anchor="ctr">
            <a:noAutofit/>
          </a:bodyPr>
          <a:lstStyle>
            <a:lvl1pPr marL="0" indent="0" algn="ctr">
              <a:buNone/>
              <a:defRPr/>
            </a:lvl1pPr>
          </a:lstStyle>
          <a:p>
            <a:r>
              <a:rPr lang="en-US" dirty="0"/>
              <a:t>Click icon to add image</a:t>
            </a:r>
          </a:p>
        </p:txBody>
      </p:sp>
      <p:pic>
        <p:nvPicPr>
          <p:cNvPr id="11" name="Graphic 10">
            <a:extLst>
              <a:ext uri="{FF2B5EF4-FFF2-40B4-BE49-F238E27FC236}">
                <a16:creationId xmlns:a16="http://schemas.microsoft.com/office/drawing/2014/main" id="{8E8F7FF9-2C8C-6746-9D8B-7D13E25F5CF6}"/>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30750" y="171450"/>
            <a:ext cx="530352" cy="530352"/>
          </a:xfrm>
          <a:prstGeom prst="rect">
            <a:avLst/>
          </a:prstGeom>
        </p:spPr>
      </p:pic>
      <p:sp>
        <p:nvSpPr>
          <p:cNvPr id="15" name="TextBox 14">
            <a:extLst>
              <a:ext uri="{FF2B5EF4-FFF2-40B4-BE49-F238E27FC236}">
                <a16:creationId xmlns:a16="http://schemas.microsoft.com/office/drawing/2014/main" id="{F3329E95-F3E3-364A-A5A8-39D9299171C8}"/>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Octagon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Use crop tool to fit image to shape.</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
        <p:nvSpPr>
          <p:cNvPr id="16" name="Title 5">
            <a:extLst>
              <a:ext uri="{FF2B5EF4-FFF2-40B4-BE49-F238E27FC236}">
                <a16:creationId xmlns:a16="http://schemas.microsoft.com/office/drawing/2014/main" id="{367F025B-F0E1-884A-AF60-CDDD8E43FA9D}"/>
              </a:ext>
            </a:extLst>
          </p:cNvPr>
          <p:cNvSpPr>
            <a:spLocks noGrp="1"/>
          </p:cNvSpPr>
          <p:nvPr>
            <p:ph type="title" hasCustomPrompt="1"/>
          </p:nvPr>
        </p:nvSpPr>
        <p:spPr>
          <a:xfrm>
            <a:off x="4743451" y="685802"/>
            <a:ext cx="4237781" cy="1875863"/>
          </a:xfrm>
        </p:spPr>
        <p:txBody>
          <a:bodyPr lIns="0" anchor="b"/>
          <a:lstStyle>
            <a:lvl1pPr>
              <a:defRPr sz="2400" b="0" i="0">
                <a:solidFill>
                  <a:schemeClr val="tx1"/>
                </a:solidFill>
                <a:latin typeface="Palatino Linotype" panose="02040502050505030304" pitchFamily="18" charset="0"/>
              </a:defRPr>
            </a:lvl1pPr>
          </a:lstStyle>
          <a:p>
            <a:r>
              <a:rPr lang="en-US" dirty="0"/>
              <a:t>Type Here to Enter a Multi-line Transition Slide Title</a:t>
            </a:r>
          </a:p>
        </p:txBody>
      </p:sp>
    </p:spTree>
    <p:extLst>
      <p:ext uri="{BB962C8B-B14F-4D97-AF65-F5344CB8AC3E}">
        <p14:creationId xmlns:p14="http://schemas.microsoft.com/office/powerpoint/2010/main" val="20778544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Transition w/ Image | Barrel Frame">
    <p:bg>
      <p:bgPr>
        <a:solidFill>
          <a:schemeClr val="accent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7000733-F2F8-3843-9041-C1618CB33F40}"/>
              </a:ext>
            </a:extLst>
          </p:cNvPr>
          <p:cNvSpPr/>
          <p:nvPr userDrawn="1"/>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tx1"/>
              </a:solidFill>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Palatino Linotype" panose="02040502050505030304" pitchFamily="18" charset="0"/>
              </a:defRPr>
            </a:lvl1pPr>
          </a:lstStyle>
          <a:p>
            <a:r>
              <a:rPr lang="en-US"/>
              <a:t>©2022 Girl Scouts of the USA. All Rights Reserved.  Not for public distribution.</a:t>
            </a:r>
            <a:endParaRPr lang="en-US" dirty="0"/>
          </a:p>
        </p:txBody>
      </p:sp>
      <p:sp>
        <p:nvSpPr>
          <p:cNvPr id="70" name="TextBox 69">
            <a:extLst>
              <a:ext uri="{FF2B5EF4-FFF2-40B4-BE49-F238E27FC236}">
                <a16:creationId xmlns:a16="http://schemas.microsoft.com/office/drawing/2014/main" id="{E434906E-9E46-6743-B768-B30A4D28C63E}"/>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Transition Slide w/ Image - Barrel Frame</a:t>
            </a:r>
          </a:p>
        </p:txBody>
      </p:sp>
      <p:sp>
        <p:nvSpPr>
          <p:cNvPr id="13" name="Text Placeholder 46">
            <a:extLst>
              <a:ext uri="{FF2B5EF4-FFF2-40B4-BE49-F238E27FC236}">
                <a16:creationId xmlns:a16="http://schemas.microsoft.com/office/drawing/2014/main" id="{168DB5D4-E8E9-0E4F-AF6A-BC3C9899C700}"/>
              </a:ext>
            </a:extLst>
          </p:cNvPr>
          <p:cNvSpPr>
            <a:spLocks noGrp="1"/>
          </p:cNvSpPr>
          <p:nvPr>
            <p:ph type="body" sz="quarter" idx="15" hasCustomPrompt="1"/>
          </p:nvPr>
        </p:nvSpPr>
        <p:spPr>
          <a:xfrm>
            <a:off x="4743450" y="2569272"/>
            <a:ext cx="4229100" cy="2317054"/>
          </a:xfrm>
        </p:spPr>
        <p:txBody>
          <a:bodyPr lIns="0" anchor="t">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Palatino Linotype" panose="02040502050505030304" pitchFamily="18" charset="0"/>
              </a:defRPr>
            </a:lvl1pPr>
          </a:lstStyle>
          <a:p>
            <a:r>
              <a:rPr lang="en-US" dirty="0"/>
              <a:t>Type here to enter a multi-line transition slide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9" name="Picture Placeholder 8">
            <a:extLst>
              <a:ext uri="{FF2B5EF4-FFF2-40B4-BE49-F238E27FC236}">
                <a16:creationId xmlns:a16="http://schemas.microsoft.com/office/drawing/2014/main" id="{8C2ECE50-874D-8B42-BB2C-0D129A6A925C}"/>
              </a:ext>
            </a:extLst>
          </p:cNvPr>
          <p:cNvSpPr>
            <a:spLocks noGrp="1"/>
          </p:cNvSpPr>
          <p:nvPr>
            <p:ph type="pic" sz="quarter" idx="21" hasCustomPrompt="1"/>
          </p:nvPr>
        </p:nvSpPr>
        <p:spPr>
          <a:xfrm>
            <a:off x="196850" y="195251"/>
            <a:ext cx="4222750" cy="4781525"/>
          </a:xfrm>
          <a:custGeom>
            <a:avLst/>
            <a:gdLst>
              <a:gd name="connsiteX0" fmla="*/ 759325 w 4222750"/>
              <a:gd name="connsiteY0" fmla="*/ 0 h 4781525"/>
              <a:gd name="connsiteX1" fmla="*/ 1110602 w 4222750"/>
              <a:gd name="connsiteY1" fmla="*/ 0 h 4781525"/>
              <a:gd name="connsiteX2" fmla="*/ 3183587 w 4222750"/>
              <a:gd name="connsiteY2" fmla="*/ 0 h 4781525"/>
              <a:gd name="connsiteX3" fmla="*/ 3384550 w 4222750"/>
              <a:gd name="connsiteY3" fmla="*/ 0 h 4781525"/>
              <a:gd name="connsiteX4" fmla="*/ 3462912 w 4222750"/>
              <a:gd name="connsiteY4" fmla="*/ 0 h 4781525"/>
              <a:gd name="connsiteX5" fmla="*/ 4222750 w 4222750"/>
              <a:gd name="connsiteY5" fmla="*/ 2395380 h 4781525"/>
              <a:gd name="connsiteX6" fmla="*/ 3463425 w 4222750"/>
              <a:gd name="connsiteY6" fmla="*/ 4781525 h 4781525"/>
              <a:gd name="connsiteX7" fmla="*/ 3384550 w 4222750"/>
              <a:gd name="connsiteY7" fmla="*/ 4781525 h 4781525"/>
              <a:gd name="connsiteX8" fmla="*/ 3183587 w 4222750"/>
              <a:gd name="connsiteY8" fmla="*/ 4781525 h 4781525"/>
              <a:gd name="connsiteX9" fmla="*/ 1110602 w 4222750"/>
              <a:gd name="connsiteY9" fmla="*/ 4781525 h 4781525"/>
              <a:gd name="connsiteX10" fmla="*/ 927100 w 4222750"/>
              <a:gd name="connsiteY10" fmla="*/ 4781525 h 4781525"/>
              <a:gd name="connsiteX11" fmla="*/ 759838 w 4222750"/>
              <a:gd name="connsiteY11" fmla="*/ 4781525 h 4781525"/>
              <a:gd name="connsiteX12" fmla="*/ 0 w 4222750"/>
              <a:gd name="connsiteY12" fmla="*/ 2390762 h 4781525"/>
              <a:gd name="connsiteX13" fmla="*/ 759325 w 4222750"/>
              <a:gd name="connsiteY13" fmla="*/ 0 h 478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22750" h="4781525">
                <a:moveTo>
                  <a:pt x="759325" y="0"/>
                </a:moveTo>
                <a:lnTo>
                  <a:pt x="1110602" y="0"/>
                </a:lnTo>
                <a:lnTo>
                  <a:pt x="3183587" y="0"/>
                </a:lnTo>
                <a:lnTo>
                  <a:pt x="3384550" y="0"/>
                </a:lnTo>
                <a:lnTo>
                  <a:pt x="3462912" y="0"/>
                </a:lnTo>
                <a:cubicBezTo>
                  <a:pt x="3462912" y="0"/>
                  <a:pt x="4222750" y="654638"/>
                  <a:pt x="4222750" y="2395380"/>
                </a:cubicBezTo>
                <a:cubicBezTo>
                  <a:pt x="4222750" y="4132530"/>
                  <a:pt x="3463425" y="4781525"/>
                  <a:pt x="3463425" y="4781525"/>
                </a:cubicBezTo>
                <a:lnTo>
                  <a:pt x="3384550" y="4781525"/>
                </a:lnTo>
                <a:lnTo>
                  <a:pt x="3183587" y="4781525"/>
                </a:lnTo>
                <a:lnTo>
                  <a:pt x="1110602" y="4781525"/>
                </a:lnTo>
                <a:lnTo>
                  <a:pt x="927100" y="4781525"/>
                </a:lnTo>
                <a:lnTo>
                  <a:pt x="759838" y="4781525"/>
                </a:lnTo>
                <a:cubicBezTo>
                  <a:pt x="759838" y="4781525"/>
                  <a:pt x="0" y="4128426"/>
                  <a:pt x="0" y="2390762"/>
                </a:cubicBezTo>
                <a:cubicBezTo>
                  <a:pt x="0" y="653099"/>
                  <a:pt x="759325" y="0"/>
                  <a:pt x="759325" y="0"/>
                </a:cubicBezTo>
                <a:close/>
              </a:path>
            </a:pathLst>
          </a:custGeom>
          <a:solidFill>
            <a:schemeClr val="tx2"/>
          </a:solidFill>
        </p:spPr>
        <p:txBody>
          <a:bodyPr wrap="square" anchor="ctr">
            <a:noAutofit/>
          </a:bodyPr>
          <a:lstStyle>
            <a:lvl1pPr marL="0" indent="0" algn="ctr">
              <a:buNone/>
              <a:defRPr/>
            </a:lvl1pPr>
          </a:lstStyle>
          <a:p>
            <a:r>
              <a:rPr lang="en-US" dirty="0"/>
              <a:t>Click icon to add image</a:t>
            </a:r>
          </a:p>
        </p:txBody>
      </p:sp>
      <p:pic>
        <p:nvPicPr>
          <p:cNvPr id="11" name="Graphic 10">
            <a:extLst>
              <a:ext uri="{FF2B5EF4-FFF2-40B4-BE49-F238E27FC236}">
                <a16:creationId xmlns:a16="http://schemas.microsoft.com/office/drawing/2014/main" id="{C15D8ECB-A105-3544-A731-5D950A1EBAE9}"/>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30750" y="171450"/>
            <a:ext cx="530352" cy="530352"/>
          </a:xfrm>
          <a:prstGeom prst="rect">
            <a:avLst/>
          </a:prstGeom>
        </p:spPr>
      </p:pic>
      <p:sp>
        <p:nvSpPr>
          <p:cNvPr id="15" name="TextBox 14">
            <a:extLst>
              <a:ext uri="{FF2B5EF4-FFF2-40B4-BE49-F238E27FC236}">
                <a16:creationId xmlns:a16="http://schemas.microsoft.com/office/drawing/2014/main" id="{2BAF0272-5675-C345-B848-5DE8FEF2FD8A}"/>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Barrel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Use crop tool to fit image to shape.</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
        <p:nvSpPr>
          <p:cNvPr id="16" name="Title 5">
            <a:extLst>
              <a:ext uri="{FF2B5EF4-FFF2-40B4-BE49-F238E27FC236}">
                <a16:creationId xmlns:a16="http://schemas.microsoft.com/office/drawing/2014/main" id="{9938AB2E-922E-5A4C-A07F-5C27E2863A32}"/>
              </a:ext>
            </a:extLst>
          </p:cNvPr>
          <p:cNvSpPr>
            <a:spLocks noGrp="1"/>
          </p:cNvSpPr>
          <p:nvPr>
            <p:ph type="title" hasCustomPrompt="1"/>
          </p:nvPr>
        </p:nvSpPr>
        <p:spPr>
          <a:xfrm>
            <a:off x="4743451" y="685802"/>
            <a:ext cx="4237781" cy="1875863"/>
          </a:xfrm>
        </p:spPr>
        <p:txBody>
          <a:bodyPr lIns="0" anchor="b"/>
          <a:lstStyle>
            <a:lvl1pPr>
              <a:defRPr sz="2400" b="0" i="0">
                <a:solidFill>
                  <a:schemeClr val="tx1"/>
                </a:solidFill>
                <a:latin typeface="Palatino Linotype" panose="02040502050505030304" pitchFamily="18" charset="0"/>
              </a:defRPr>
            </a:lvl1pPr>
          </a:lstStyle>
          <a:p>
            <a:r>
              <a:rPr lang="en-US" dirty="0"/>
              <a:t>Type Here to Enter a Multi-line Transition Slide Title</a:t>
            </a:r>
          </a:p>
        </p:txBody>
      </p:sp>
    </p:spTree>
    <p:extLst>
      <p:ext uri="{BB962C8B-B14F-4D97-AF65-F5344CB8AC3E}">
        <p14:creationId xmlns:p14="http://schemas.microsoft.com/office/powerpoint/2010/main" val="37597390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Transition w/ Image | White | Barrel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7000733-F2F8-3843-9041-C1618CB33F40}"/>
              </a:ext>
            </a:extLst>
          </p:cNvPr>
          <p:cNvSpPr/>
          <p:nvPr userDrawn="1"/>
        </p:nvSpPr>
        <p:spPr>
          <a:xfrm>
            <a:off x="0"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tx1"/>
              </a:solidFill>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Palatino Linotype" panose="02040502050505030304" pitchFamily="18" charset="0"/>
              </a:defRPr>
            </a:lvl1pPr>
          </a:lstStyle>
          <a:p>
            <a:r>
              <a:rPr lang="en-US"/>
              <a:t>©2022 Girl Scouts of the USA. All Rights Reserved.  Not for public distribution.</a:t>
            </a:r>
            <a:endParaRPr lang="en-US" dirty="0"/>
          </a:p>
        </p:txBody>
      </p:sp>
      <p:sp>
        <p:nvSpPr>
          <p:cNvPr id="70" name="TextBox 69">
            <a:extLst>
              <a:ext uri="{FF2B5EF4-FFF2-40B4-BE49-F238E27FC236}">
                <a16:creationId xmlns:a16="http://schemas.microsoft.com/office/drawing/2014/main" id="{E434906E-9E46-6743-B768-B30A4D28C63E}"/>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Transition Slide w/ Image - White | Barrel Frame</a:t>
            </a:r>
          </a:p>
        </p:txBody>
      </p:sp>
      <p:sp>
        <p:nvSpPr>
          <p:cNvPr id="13" name="Text Placeholder 46">
            <a:extLst>
              <a:ext uri="{FF2B5EF4-FFF2-40B4-BE49-F238E27FC236}">
                <a16:creationId xmlns:a16="http://schemas.microsoft.com/office/drawing/2014/main" id="{168DB5D4-E8E9-0E4F-AF6A-BC3C9899C700}"/>
              </a:ext>
            </a:extLst>
          </p:cNvPr>
          <p:cNvSpPr>
            <a:spLocks noGrp="1"/>
          </p:cNvSpPr>
          <p:nvPr>
            <p:ph type="body" sz="quarter" idx="15" hasCustomPrompt="1"/>
          </p:nvPr>
        </p:nvSpPr>
        <p:spPr>
          <a:xfrm>
            <a:off x="4743450" y="2569272"/>
            <a:ext cx="4229100" cy="2317054"/>
          </a:xfrm>
        </p:spPr>
        <p:txBody>
          <a:bodyPr lIns="0" anchor="t">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Palatino Linotype" panose="02040502050505030304" pitchFamily="18" charset="0"/>
              </a:defRPr>
            </a:lvl1pPr>
          </a:lstStyle>
          <a:p>
            <a:r>
              <a:rPr lang="en-US" dirty="0"/>
              <a:t>Type here to enter a multi-line transition slide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9" name="Picture Placeholder 8">
            <a:extLst>
              <a:ext uri="{FF2B5EF4-FFF2-40B4-BE49-F238E27FC236}">
                <a16:creationId xmlns:a16="http://schemas.microsoft.com/office/drawing/2014/main" id="{8C2ECE50-874D-8B42-BB2C-0D129A6A925C}"/>
              </a:ext>
            </a:extLst>
          </p:cNvPr>
          <p:cNvSpPr>
            <a:spLocks noGrp="1"/>
          </p:cNvSpPr>
          <p:nvPr>
            <p:ph type="pic" sz="quarter" idx="21" hasCustomPrompt="1"/>
          </p:nvPr>
        </p:nvSpPr>
        <p:spPr>
          <a:xfrm>
            <a:off x="196850" y="195251"/>
            <a:ext cx="4222750" cy="4781525"/>
          </a:xfrm>
          <a:custGeom>
            <a:avLst/>
            <a:gdLst>
              <a:gd name="connsiteX0" fmla="*/ 759325 w 4222750"/>
              <a:gd name="connsiteY0" fmla="*/ 0 h 4781525"/>
              <a:gd name="connsiteX1" fmla="*/ 1110602 w 4222750"/>
              <a:gd name="connsiteY1" fmla="*/ 0 h 4781525"/>
              <a:gd name="connsiteX2" fmla="*/ 3183587 w 4222750"/>
              <a:gd name="connsiteY2" fmla="*/ 0 h 4781525"/>
              <a:gd name="connsiteX3" fmla="*/ 3384550 w 4222750"/>
              <a:gd name="connsiteY3" fmla="*/ 0 h 4781525"/>
              <a:gd name="connsiteX4" fmla="*/ 3462912 w 4222750"/>
              <a:gd name="connsiteY4" fmla="*/ 0 h 4781525"/>
              <a:gd name="connsiteX5" fmla="*/ 4222750 w 4222750"/>
              <a:gd name="connsiteY5" fmla="*/ 2395380 h 4781525"/>
              <a:gd name="connsiteX6" fmla="*/ 3463425 w 4222750"/>
              <a:gd name="connsiteY6" fmla="*/ 4781525 h 4781525"/>
              <a:gd name="connsiteX7" fmla="*/ 3384550 w 4222750"/>
              <a:gd name="connsiteY7" fmla="*/ 4781525 h 4781525"/>
              <a:gd name="connsiteX8" fmla="*/ 3183587 w 4222750"/>
              <a:gd name="connsiteY8" fmla="*/ 4781525 h 4781525"/>
              <a:gd name="connsiteX9" fmla="*/ 1110602 w 4222750"/>
              <a:gd name="connsiteY9" fmla="*/ 4781525 h 4781525"/>
              <a:gd name="connsiteX10" fmla="*/ 927100 w 4222750"/>
              <a:gd name="connsiteY10" fmla="*/ 4781525 h 4781525"/>
              <a:gd name="connsiteX11" fmla="*/ 759838 w 4222750"/>
              <a:gd name="connsiteY11" fmla="*/ 4781525 h 4781525"/>
              <a:gd name="connsiteX12" fmla="*/ 0 w 4222750"/>
              <a:gd name="connsiteY12" fmla="*/ 2390762 h 4781525"/>
              <a:gd name="connsiteX13" fmla="*/ 759325 w 4222750"/>
              <a:gd name="connsiteY13" fmla="*/ 0 h 478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22750" h="4781525">
                <a:moveTo>
                  <a:pt x="759325" y="0"/>
                </a:moveTo>
                <a:lnTo>
                  <a:pt x="1110602" y="0"/>
                </a:lnTo>
                <a:lnTo>
                  <a:pt x="3183587" y="0"/>
                </a:lnTo>
                <a:lnTo>
                  <a:pt x="3384550" y="0"/>
                </a:lnTo>
                <a:lnTo>
                  <a:pt x="3462912" y="0"/>
                </a:lnTo>
                <a:cubicBezTo>
                  <a:pt x="3462912" y="0"/>
                  <a:pt x="4222750" y="654638"/>
                  <a:pt x="4222750" y="2395380"/>
                </a:cubicBezTo>
                <a:cubicBezTo>
                  <a:pt x="4222750" y="4132530"/>
                  <a:pt x="3463425" y="4781525"/>
                  <a:pt x="3463425" y="4781525"/>
                </a:cubicBezTo>
                <a:lnTo>
                  <a:pt x="3384550" y="4781525"/>
                </a:lnTo>
                <a:lnTo>
                  <a:pt x="3183587" y="4781525"/>
                </a:lnTo>
                <a:lnTo>
                  <a:pt x="1110602" y="4781525"/>
                </a:lnTo>
                <a:lnTo>
                  <a:pt x="927100" y="4781525"/>
                </a:lnTo>
                <a:lnTo>
                  <a:pt x="759838" y="4781525"/>
                </a:lnTo>
                <a:cubicBezTo>
                  <a:pt x="759838" y="4781525"/>
                  <a:pt x="0" y="4128426"/>
                  <a:pt x="0" y="2390762"/>
                </a:cubicBezTo>
                <a:cubicBezTo>
                  <a:pt x="0" y="653099"/>
                  <a:pt x="759325" y="0"/>
                  <a:pt x="759325" y="0"/>
                </a:cubicBezTo>
                <a:close/>
              </a:path>
            </a:pathLst>
          </a:custGeom>
          <a:solidFill>
            <a:schemeClr val="tx2"/>
          </a:solidFill>
        </p:spPr>
        <p:txBody>
          <a:bodyPr wrap="square" anchor="ctr">
            <a:noAutofit/>
          </a:bodyPr>
          <a:lstStyle>
            <a:lvl1pPr marL="0" indent="0" algn="ctr">
              <a:buNone/>
              <a:defRPr/>
            </a:lvl1pPr>
          </a:lstStyle>
          <a:p>
            <a:r>
              <a:rPr lang="en-US" dirty="0"/>
              <a:t>Click icon to add image</a:t>
            </a:r>
          </a:p>
        </p:txBody>
      </p:sp>
      <p:pic>
        <p:nvPicPr>
          <p:cNvPr id="11" name="Graphic 10">
            <a:extLst>
              <a:ext uri="{FF2B5EF4-FFF2-40B4-BE49-F238E27FC236}">
                <a16:creationId xmlns:a16="http://schemas.microsoft.com/office/drawing/2014/main" id="{C15D8ECB-A105-3544-A731-5D950A1EBAE9}"/>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30750" y="171450"/>
            <a:ext cx="530352" cy="530352"/>
          </a:xfrm>
          <a:prstGeom prst="rect">
            <a:avLst/>
          </a:prstGeom>
        </p:spPr>
      </p:pic>
      <p:sp>
        <p:nvSpPr>
          <p:cNvPr id="15" name="TextBox 14">
            <a:extLst>
              <a:ext uri="{FF2B5EF4-FFF2-40B4-BE49-F238E27FC236}">
                <a16:creationId xmlns:a16="http://schemas.microsoft.com/office/drawing/2014/main" id="{2BAF0272-5675-C345-B848-5DE8FEF2FD8A}"/>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Barrel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Use crop tool to fit image to shape.</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
        <p:nvSpPr>
          <p:cNvPr id="16" name="Title 5">
            <a:extLst>
              <a:ext uri="{FF2B5EF4-FFF2-40B4-BE49-F238E27FC236}">
                <a16:creationId xmlns:a16="http://schemas.microsoft.com/office/drawing/2014/main" id="{9938AB2E-922E-5A4C-A07F-5C27E2863A32}"/>
              </a:ext>
            </a:extLst>
          </p:cNvPr>
          <p:cNvSpPr>
            <a:spLocks noGrp="1"/>
          </p:cNvSpPr>
          <p:nvPr>
            <p:ph type="title" hasCustomPrompt="1"/>
          </p:nvPr>
        </p:nvSpPr>
        <p:spPr>
          <a:xfrm>
            <a:off x="4743451" y="685802"/>
            <a:ext cx="4237781" cy="1875863"/>
          </a:xfrm>
        </p:spPr>
        <p:txBody>
          <a:bodyPr lIns="0" anchor="b"/>
          <a:lstStyle>
            <a:lvl1pPr>
              <a:defRPr sz="2400" b="0" i="0">
                <a:solidFill>
                  <a:schemeClr val="tx1"/>
                </a:solidFill>
                <a:latin typeface="Palatino Linotype" panose="02040502050505030304" pitchFamily="18" charset="0"/>
              </a:defRPr>
            </a:lvl1pPr>
          </a:lstStyle>
          <a:p>
            <a:r>
              <a:rPr lang="en-US" dirty="0"/>
              <a:t>Type Here to Enter a Multi-line Transition Slide Title</a:t>
            </a:r>
          </a:p>
        </p:txBody>
      </p:sp>
    </p:spTree>
    <p:extLst>
      <p:ext uri="{BB962C8B-B14F-4D97-AF65-F5344CB8AC3E}">
        <p14:creationId xmlns:p14="http://schemas.microsoft.com/office/powerpoint/2010/main" val="24553930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Transition w/ Image | Pennant Frame">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23178BF-BA6E-B244-869E-543890868F16}"/>
              </a:ext>
            </a:extLst>
          </p:cNvPr>
          <p:cNvSpPr/>
          <p:nvPr userDrawn="1"/>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tx1"/>
              </a:solidFill>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Palatino Linotype" panose="02040502050505030304" pitchFamily="18" charset="0"/>
              </a:defRPr>
            </a:lvl1pPr>
          </a:lstStyle>
          <a:p>
            <a:r>
              <a:rPr lang="en-US"/>
              <a:t>©2022 Girl Scouts of the USA. All Rights Reserved.  Not for public distribution.</a:t>
            </a:r>
            <a:endParaRPr lang="en-US" dirty="0"/>
          </a:p>
        </p:txBody>
      </p:sp>
      <p:sp>
        <p:nvSpPr>
          <p:cNvPr id="70" name="TextBox 69">
            <a:extLst>
              <a:ext uri="{FF2B5EF4-FFF2-40B4-BE49-F238E27FC236}">
                <a16:creationId xmlns:a16="http://schemas.microsoft.com/office/drawing/2014/main" id="{E434906E-9E46-6743-B768-B30A4D28C63E}"/>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Transition Slide w/ Image - Pennant Frame</a:t>
            </a:r>
          </a:p>
        </p:txBody>
      </p:sp>
      <p:sp>
        <p:nvSpPr>
          <p:cNvPr id="13" name="Text Placeholder 46">
            <a:extLst>
              <a:ext uri="{FF2B5EF4-FFF2-40B4-BE49-F238E27FC236}">
                <a16:creationId xmlns:a16="http://schemas.microsoft.com/office/drawing/2014/main" id="{CFD8CE4A-8B57-C74B-AD25-FF9CE6F6B62D}"/>
              </a:ext>
            </a:extLst>
          </p:cNvPr>
          <p:cNvSpPr>
            <a:spLocks noGrp="1"/>
          </p:cNvSpPr>
          <p:nvPr>
            <p:ph type="body" sz="quarter" idx="15" hasCustomPrompt="1"/>
          </p:nvPr>
        </p:nvSpPr>
        <p:spPr>
          <a:xfrm>
            <a:off x="4743450" y="2569272"/>
            <a:ext cx="4229100" cy="2317054"/>
          </a:xfrm>
        </p:spPr>
        <p:txBody>
          <a:bodyPr lIns="0" anchor="t">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Palatino Linotype" panose="02040502050505030304" pitchFamily="18" charset="0"/>
              </a:defRPr>
            </a:lvl1pPr>
          </a:lstStyle>
          <a:p>
            <a:r>
              <a:rPr lang="en-US" dirty="0"/>
              <a:t>Type here to enter a multi-line transition slide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0" name="Picture Placeholder 9">
            <a:extLst>
              <a:ext uri="{FF2B5EF4-FFF2-40B4-BE49-F238E27FC236}">
                <a16:creationId xmlns:a16="http://schemas.microsoft.com/office/drawing/2014/main" id="{78715439-F8ED-0641-90EC-BDA6E7A90B33}"/>
              </a:ext>
            </a:extLst>
          </p:cNvPr>
          <p:cNvSpPr>
            <a:spLocks noGrp="1"/>
          </p:cNvSpPr>
          <p:nvPr>
            <p:ph type="pic" sz="quarter" idx="21" hasCustomPrompt="1"/>
          </p:nvPr>
        </p:nvSpPr>
        <p:spPr>
          <a:xfrm>
            <a:off x="189574" y="171449"/>
            <a:ext cx="4230026" cy="4800600"/>
          </a:xfrm>
          <a:custGeom>
            <a:avLst/>
            <a:gdLst>
              <a:gd name="connsiteX0" fmla="*/ 116806 w 4230026"/>
              <a:gd name="connsiteY0" fmla="*/ 0 h 4800600"/>
              <a:gd name="connsiteX1" fmla="*/ 4113220 w 4230026"/>
              <a:gd name="connsiteY1" fmla="*/ 0 h 4800600"/>
              <a:gd name="connsiteX2" fmla="*/ 4230026 w 4230026"/>
              <a:gd name="connsiteY2" fmla="*/ 116549 h 4800600"/>
              <a:gd name="connsiteX3" fmla="*/ 4230026 w 4230026"/>
              <a:gd name="connsiteY3" fmla="*/ 1070575 h 4800600"/>
              <a:gd name="connsiteX4" fmla="*/ 4230026 w 4230026"/>
              <a:gd name="connsiteY4" fmla="*/ 1528767 h 4800600"/>
              <a:gd name="connsiteX5" fmla="*/ 4230026 w 4230026"/>
              <a:gd name="connsiteY5" fmla="*/ 3241096 h 4800600"/>
              <a:gd name="connsiteX6" fmla="*/ 4181591 w 4230026"/>
              <a:gd name="connsiteY6" fmla="*/ 3335743 h 4800600"/>
              <a:gd name="connsiteX7" fmla="*/ 2183385 w 4230026"/>
              <a:gd name="connsiteY7" fmla="*/ 4778477 h 4800600"/>
              <a:gd name="connsiteX8" fmla="*/ 2046642 w 4230026"/>
              <a:gd name="connsiteY8" fmla="*/ 4778477 h 4800600"/>
              <a:gd name="connsiteX9" fmla="*/ 48435 w 4230026"/>
              <a:gd name="connsiteY9" fmla="*/ 3335743 h 4800600"/>
              <a:gd name="connsiteX10" fmla="*/ 0 w 4230026"/>
              <a:gd name="connsiteY10" fmla="*/ 3241096 h 4800600"/>
              <a:gd name="connsiteX11" fmla="*/ 0 w 4230026"/>
              <a:gd name="connsiteY11" fmla="*/ 1528767 h 4800600"/>
              <a:gd name="connsiteX12" fmla="*/ 0 w 4230026"/>
              <a:gd name="connsiteY12" fmla="*/ 1070575 h 4800600"/>
              <a:gd name="connsiteX13" fmla="*/ 0 w 4230026"/>
              <a:gd name="connsiteY13" fmla="*/ 116549 h 4800600"/>
              <a:gd name="connsiteX14" fmla="*/ 116806 w 4230026"/>
              <a:gd name="connsiteY14" fmla="*/ 0 h 480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30026" h="4800600">
                <a:moveTo>
                  <a:pt x="116806" y="0"/>
                </a:moveTo>
                <a:lnTo>
                  <a:pt x="4113220" y="0"/>
                </a:lnTo>
                <a:cubicBezTo>
                  <a:pt x="4177632" y="31"/>
                  <a:pt x="4229868" y="52157"/>
                  <a:pt x="4230026" y="116549"/>
                </a:cubicBezTo>
                <a:lnTo>
                  <a:pt x="4230026" y="1070575"/>
                </a:lnTo>
                <a:lnTo>
                  <a:pt x="4230026" y="1528767"/>
                </a:lnTo>
                <a:lnTo>
                  <a:pt x="4230026" y="3241096"/>
                </a:lnTo>
                <a:cubicBezTo>
                  <a:pt x="4230026" y="3278589"/>
                  <a:pt x="4212004" y="3313801"/>
                  <a:pt x="4181591" y="3335743"/>
                </a:cubicBezTo>
                <a:lnTo>
                  <a:pt x="2183385" y="4778477"/>
                </a:lnTo>
                <a:cubicBezTo>
                  <a:pt x="2142576" y="4807975"/>
                  <a:pt x="2087450" y="4807975"/>
                  <a:pt x="2046642" y="4778477"/>
                </a:cubicBezTo>
                <a:lnTo>
                  <a:pt x="48435" y="3335743"/>
                </a:lnTo>
                <a:cubicBezTo>
                  <a:pt x="18021" y="3313801"/>
                  <a:pt x="1" y="3278589"/>
                  <a:pt x="0" y="3241096"/>
                </a:cubicBezTo>
                <a:lnTo>
                  <a:pt x="0" y="1528767"/>
                </a:lnTo>
                <a:lnTo>
                  <a:pt x="0" y="1070575"/>
                </a:lnTo>
                <a:lnTo>
                  <a:pt x="0" y="116549"/>
                </a:lnTo>
                <a:cubicBezTo>
                  <a:pt x="156" y="52157"/>
                  <a:pt x="52394" y="31"/>
                  <a:pt x="116806" y="0"/>
                </a:cubicBezTo>
                <a:close/>
              </a:path>
            </a:pathLst>
          </a:custGeom>
          <a:solidFill>
            <a:schemeClr val="tx2"/>
          </a:solidFill>
        </p:spPr>
        <p:txBody>
          <a:bodyPr wrap="square" anchor="ctr">
            <a:noAutofit/>
          </a:bodyPr>
          <a:lstStyle>
            <a:lvl1pPr marL="0" indent="0" algn="ctr">
              <a:buNone/>
              <a:defRPr/>
            </a:lvl1pPr>
          </a:lstStyle>
          <a:p>
            <a:r>
              <a:rPr lang="en-US" dirty="0"/>
              <a:t>Click icon to add image</a:t>
            </a:r>
          </a:p>
        </p:txBody>
      </p:sp>
      <p:pic>
        <p:nvPicPr>
          <p:cNvPr id="11" name="Graphic 10">
            <a:extLst>
              <a:ext uri="{FF2B5EF4-FFF2-40B4-BE49-F238E27FC236}">
                <a16:creationId xmlns:a16="http://schemas.microsoft.com/office/drawing/2014/main" id="{41C15C7B-DC2E-824E-903C-5000175CA45C}"/>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30750" y="171450"/>
            <a:ext cx="530352" cy="530352"/>
          </a:xfrm>
          <a:prstGeom prst="rect">
            <a:avLst/>
          </a:prstGeom>
        </p:spPr>
      </p:pic>
      <p:sp>
        <p:nvSpPr>
          <p:cNvPr id="15" name="TextBox 14">
            <a:extLst>
              <a:ext uri="{FF2B5EF4-FFF2-40B4-BE49-F238E27FC236}">
                <a16:creationId xmlns:a16="http://schemas.microsoft.com/office/drawing/2014/main" id="{95BB94AA-0B35-974A-9F4E-E47DAE87FE7B}"/>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Pennant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Use crop tool to fit image to shape.</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
        <p:nvSpPr>
          <p:cNvPr id="16" name="Title 5">
            <a:extLst>
              <a:ext uri="{FF2B5EF4-FFF2-40B4-BE49-F238E27FC236}">
                <a16:creationId xmlns:a16="http://schemas.microsoft.com/office/drawing/2014/main" id="{9FF93652-F100-924E-8600-CEAF9CC03DAA}"/>
              </a:ext>
            </a:extLst>
          </p:cNvPr>
          <p:cNvSpPr>
            <a:spLocks noGrp="1"/>
          </p:cNvSpPr>
          <p:nvPr>
            <p:ph type="title" hasCustomPrompt="1"/>
          </p:nvPr>
        </p:nvSpPr>
        <p:spPr>
          <a:xfrm>
            <a:off x="4743451" y="685802"/>
            <a:ext cx="4237781" cy="1875863"/>
          </a:xfrm>
        </p:spPr>
        <p:txBody>
          <a:bodyPr lIns="0" anchor="b"/>
          <a:lstStyle>
            <a:lvl1pPr>
              <a:defRPr sz="2400" b="0" i="0">
                <a:solidFill>
                  <a:schemeClr val="tx1"/>
                </a:solidFill>
                <a:latin typeface="Palatino Linotype" panose="02040502050505030304" pitchFamily="18" charset="0"/>
              </a:defRPr>
            </a:lvl1pPr>
          </a:lstStyle>
          <a:p>
            <a:r>
              <a:rPr lang="en-US" dirty="0"/>
              <a:t>Type Here to Enter a Multi-line Transition Slide Title</a:t>
            </a:r>
          </a:p>
        </p:txBody>
      </p:sp>
    </p:spTree>
    <p:extLst>
      <p:ext uri="{BB962C8B-B14F-4D97-AF65-F5344CB8AC3E}">
        <p14:creationId xmlns:p14="http://schemas.microsoft.com/office/powerpoint/2010/main" val="20488758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Transition w/ Image | White | Pennant Frame">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23178BF-BA6E-B244-869E-543890868F16}"/>
              </a:ext>
            </a:extLst>
          </p:cNvPr>
          <p:cNvSpPr/>
          <p:nvPr userDrawn="1"/>
        </p:nvSpPr>
        <p:spPr>
          <a:xfrm>
            <a:off x="0"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tx1"/>
              </a:solidFill>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Palatino Linotype" panose="02040502050505030304" pitchFamily="18" charset="0"/>
              </a:defRPr>
            </a:lvl1pPr>
          </a:lstStyle>
          <a:p>
            <a:r>
              <a:rPr lang="en-US"/>
              <a:t>©2022 Girl Scouts of the USA. All Rights Reserved.  Not for public distribution.</a:t>
            </a:r>
            <a:endParaRPr lang="en-US" dirty="0"/>
          </a:p>
        </p:txBody>
      </p:sp>
      <p:sp>
        <p:nvSpPr>
          <p:cNvPr id="70" name="TextBox 69">
            <a:extLst>
              <a:ext uri="{FF2B5EF4-FFF2-40B4-BE49-F238E27FC236}">
                <a16:creationId xmlns:a16="http://schemas.microsoft.com/office/drawing/2014/main" id="{E434906E-9E46-6743-B768-B30A4D28C63E}"/>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Transition Slide w/ Image - White | Pennant Frame</a:t>
            </a:r>
          </a:p>
        </p:txBody>
      </p:sp>
      <p:sp>
        <p:nvSpPr>
          <p:cNvPr id="13" name="Text Placeholder 46">
            <a:extLst>
              <a:ext uri="{FF2B5EF4-FFF2-40B4-BE49-F238E27FC236}">
                <a16:creationId xmlns:a16="http://schemas.microsoft.com/office/drawing/2014/main" id="{CFD8CE4A-8B57-C74B-AD25-FF9CE6F6B62D}"/>
              </a:ext>
            </a:extLst>
          </p:cNvPr>
          <p:cNvSpPr>
            <a:spLocks noGrp="1"/>
          </p:cNvSpPr>
          <p:nvPr>
            <p:ph type="body" sz="quarter" idx="15" hasCustomPrompt="1"/>
          </p:nvPr>
        </p:nvSpPr>
        <p:spPr>
          <a:xfrm>
            <a:off x="4743450" y="2569272"/>
            <a:ext cx="4229100" cy="2317054"/>
          </a:xfrm>
        </p:spPr>
        <p:txBody>
          <a:bodyPr lIns="0" anchor="t">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Palatino Linotype" panose="02040502050505030304" pitchFamily="18" charset="0"/>
              </a:defRPr>
            </a:lvl1pPr>
          </a:lstStyle>
          <a:p>
            <a:r>
              <a:rPr lang="en-US" dirty="0"/>
              <a:t>Type here to enter a multi-line transition slide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0" name="Picture Placeholder 9">
            <a:extLst>
              <a:ext uri="{FF2B5EF4-FFF2-40B4-BE49-F238E27FC236}">
                <a16:creationId xmlns:a16="http://schemas.microsoft.com/office/drawing/2014/main" id="{78715439-F8ED-0641-90EC-BDA6E7A90B33}"/>
              </a:ext>
            </a:extLst>
          </p:cNvPr>
          <p:cNvSpPr>
            <a:spLocks noGrp="1"/>
          </p:cNvSpPr>
          <p:nvPr>
            <p:ph type="pic" sz="quarter" idx="21" hasCustomPrompt="1"/>
          </p:nvPr>
        </p:nvSpPr>
        <p:spPr>
          <a:xfrm>
            <a:off x="189574" y="171449"/>
            <a:ext cx="4230026" cy="4800600"/>
          </a:xfrm>
          <a:custGeom>
            <a:avLst/>
            <a:gdLst>
              <a:gd name="connsiteX0" fmla="*/ 116806 w 4230026"/>
              <a:gd name="connsiteY0" fmla="*/ 0 h 4800600"/>
              <a:gd name="connsiteX1" fmla="*/ 4113220 w 4230026"/>
              <a:gd name="connsiteY1" fmla="*/ 0 h 4800600"/>
              <a:gd name="connsiteX2" fmla="*/ 4230026 w 4230026"/>
              <a:gd name="connsiteY2" fmla="*/ 116549 h 4800600"/>
              <a:gd name="connsiteX3" fmla="*/ 4230026 w 4230026"/>
              <a:gd name="connsiteY3" fmla="*/ 1070575 h 4800600"/>
              <a:gd name="connsiteX4" fmla="*/ 4230026 w 4230026"/>
              <a:gd name="connsiteY4" fmla="*/ 1528767 h 4800600"/>
              <a:gd name="connsiteX5" fmla="*/ 4230026 w 4230026"/>
              <a:gd name="connsiteY5" fmla="*/ 3241096 h 4800600"/>
              <a:gd name="connsiteX6" fmla="*/ 4181591 w 4230026"/>
              <a:gd name="connsiteY6" fmla="*/ 3335743 h 4800600"/>
              <a:gd name="connsiteX7" fmla="*/ 2183385 w 4230026"/>
              <a:gd name="connsiteY7" fmla="*/ 4778477 h 4800600"/>
              <a:gd name="connsiteX8" fmla="*/ 2046642 w 4230026"/>
              <a:gd name="connsiteY8" fmla="*/ 4778477 h 4800600"/>
              <a:gd name="connsiteX9" fmla="*/ 48435 w 4230026"/>
              <a:gd name="connsiteY9" fmla="*/ 3335743 h 4800600"/>
              <a:gd name="connsiteX10" fmla="*/ 0 w 4230026"/>
              <a:gd name="connsiteY10" fmla="*/ 3241096 h 4800600"/>
              <a:gd name="connsiteX11" fmla="*/ 0 w 4230026"/>
              <a:gd name="connsiteY11" fmla="*/ 1528767 h 4800600"/>
              <a:gd name="connsiteX12" fmla="*/ 0 w 4230026"/>
              <a:gd name="connsiteY12" fmla="*/ 1070575 h 4800600"/>
              <a:gd name="connsiteX13" fmla="*/ 0 w 4230026"/>
              <a:gd name="connsiteY13" fmla="*/ 116549 h 4800600"/>
              <a:gd name="connsiteX14" fmla="*/ 116806 w 4230026"/>
              <a:gd name="connsiteY14" fmla="*/ 0 h 480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30026" h="4800600">
                <a:moveTo>
                  <a:pt x="116806" y="0"/>
                </a:moveTo>
                <a:lnTo>
                  <a:pt x="4113220" y="0"/>
                </a:lnTo>
                <a:cubicBezTo>
                  <a:pt x="4177632" y="31"/>
                  <a:pt x="4229868" y="52157"/>
                  <a:pt x="4230026" y="116549"/>
                </a:cubicBezTo>
                <a:lnTo>
                  <a:pt x="4230026" y="1070575"/>
                </a:lnTo>
                <a:lnTo>
                  <a:pt x="4230026" y="1528767"/>
                </a:lnTo>
                <a:lnTo>
                  <a:pt x="4230026" y="3241096"/>
                </a:lnTo>
                <a:cubicBezTo>
                  <a:pt x="4230026" y="3278589"/>
                  <a:pt x="4212004" y="3313801"/>
                  <a:pt x="4181591" y="3335743"/>
                </a:cubicBezTo>
                <a:lnTo>
                  <a:pt x="2183385" y="4778477"/>
                </a:lnTo>
                <a:cubicBezTo>
                  <a:pt x="2142576" y="4807975"/>
                  <a:pt x="2087450" y="4807975"/>
                  <a:pt x="2046642" y="4778477"/>
                </a:cubicBezTo>
                <a:lnTo>
                  <a:pt x="48435" y="3335743"/>
                </a:lnTo>
                <a:cubicBezTo>
                  <a:pt x="18021" y="3313801"/>
                  <a:pt x="1" y="3278589"/>
                  <a:pt x="0" y="3241096"/>
                </a:cubicBezTo>
                <a:lnTo>
                  <a:pt x="0" y="1528767"/>
                </a:lnTo>
                <a:lnTo>
                  <a:pt x="0" y="1070575"/>
                </a:lnTo>
                <a:lnTo>
                  <a:pt x="0" y="116549"/>
                </a:lnTo>
                <a:cubicBezTo>
                  <a:pt x="156" y="52157"/>
                  <a:pt x="52394" y="31"/>
                  <a:pt x="116806" y="0"/>
                </a:cubicBezTo>
                <a:close/>
              </a:path>
            </a:pathLst>
          </a:custGeom>
          <a:solidFill>
            <a:schemeClr val="tx2"/>
          </a:solidFill>
        </p:spPr>
        <p:txBody>
          <a:bodyPr wrap="square" anchor="ctr">
            <a:noAutofit/>
          </a:bodyPr>
          <a:lstStyle>
            <a:lvl1pPr marL="0" indent="0" algn="ctr">
              <a:buNone/>
              <a:defRPr/>
            </a:lvl1pPr>
          </a:lstStyle>
          <a:p>
            <a:r>
              <a:rPr lang="en-US" dirty="0"/>
              <a:t>Click icon to add image</a:t>
            </a:r>
          </a:p>
        </p:txBody>
      </p:sp>
      <p:pic>
        <p:nvPicPr>
          <p:cNvPr id="11" name="Graphic 10">
            <a:extLst>
              <a:ext uri="{FF2B5EF4-FFF2-40B4-BE49-F238E27FC236}">
                <a16:creationId xmlns:a16="http://schemas.microsoft.com/office/drawing/2014/main" id="{41C15C7B-DC2E-824E-903C-5000175CA45C}"/>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30750" y="171450"/>
            <a:ext cx="530352" cy="530352"/>
          </a:xfrm>
          <a:prstGeom prst="rect">
            <a:avLst/>
          </a:prstGeom>
        </p:spPr>
      </p:pic>
      <p:sp>
        <p:nvSpPr>
          <p:cNvPr id="15" name="TextBox 14">
            <a:extLst>
              <a:ext uri="{FF2B5EF4-FFF2-40B4-BE49-F238E27FC236}">
                <a16:creationId xmlns:a16="http://schemas.microsoft.com/office/drawing/2014/main" id="{95BB94AA-0B35-974A-9F4E-E47DAE87FE7B}"/>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Pennant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Use crop tool to fit image to shape.</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
        <p:nvSpPr>
          <p:cNvPr id="16" name="Title 5">
            <a:extLst>
              <a:ext uri="{FF2B5EF4-FFF2-40B4-BE49-F238E27FC236}">
                <a16:creationId xmlns:a16="http://schemas.microsoft.com/office/drawing/2014/main" id="{9FF93652-F100-924E-8600-CEAF9CC03DAA}"/>
              </a:ext>
            </a:extLst>
          </p:cNvPr>
          <p:cNvSpPr>
            <a:spLocks noGrp="1"/>
          </p:cNvSpPr>
          <p:nvPr>
            <p:ph type="title" hasCustomPrompt="1"/>
          </p:nvPr>
        </p:nvSpPr>
        <p:spPr>
          <a:xfrm>
            <a:off x="4743451" y="685802"/>
            <a:ext cx="4237781" cy="1875863"/>
          </a:xfrm>
        </p:spPr>
        <p:txBody>
          <a:bodyPr lIns="0" anchor="b"/>
          <a:lstStyle>
            <a:lvl1pPr>
              <a:defRPr sz="2400" b="0" i="0">
                <a:solidFill>
                  <a:schemeClr val="tx1"/>
                </a:solidFill>
                <a:latin typeface="Palatino Linotype" panose="02040502050505030304" pitchFamily="18" charset="0"/>
              </a:defRPr>
            </a:lvl1pPr>
          </a:lstStyle>
          <a:p>
            <a:r>
              <a:rPr lang="en-US" dirty="0"/>
              <a:t>Type Here to Enter a Multi-line Transition Slide Title</a:t>
            </a:r>
          </a:p>
        </p:txBody>
      </p:sp>
    </p:spTree>
    <p:extLst>
      <p:ext uri="{BB962C8B-B14F-4D97-AF65-F5344CB8AC3E}">
        <p14:creationId xmlns:p14="http://schemas.microsoft.com/office/powerpoint/2010/main" val="28212578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Transition w/ Image | Hexagon Frame">
    <p:bg>
      <p:bgPr>
        <a:solidFill>
          <a:schemeClr val="accent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121A7238-82E0-0F48-B897-C0A8B14A336C}"/>
              </a:ext>
            </a:extLst>
          </p:cNvPr>
          <p:cNvSpPr/>
          <p:nvPr userDrawn="1"/>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tx1"/>
              </a:solidFill>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Palatino Linotype" panose="02040502050505030304" pitchFamily="18" charset="0"/>
              </a:defRPr>
            </a:lvl1pPr>
          </a:lstStyle>
          <a:p>
            <a:r>
              <a:rPr lang="en-US"/>
              <a:t>©2022 Girl Scouts of the USA. All Rights Reserved.  Not for public distribution.</a:t>
            </a:r>
            <a:endParaRPr lang="en-US" dirty="0"/>
          </a:p>
        </p:txBody>
      </p:sp>
      <p:sp>
        <p:nvSpPr>
          <p:cNvPr id="70" name="TextBox 69">
            <a:extLst>
              <a:ext uri="{FF2B5EF4-FFF2-40B4-BE49-F238E27FC236}">
                <a16:creationId xmlns:a16="http://schemas.microsoft.com/office/drawing/2014/main" id="{E434906E-9E46-6743-B768-B30A4D28C63E}"/>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Transition Slide w/ Image - Hexagon Frame</a:t>
            </a:r>
          </a:p>
        </p:txBody>
      </p:sp>
      <p:sp>
        <p:nvSpPr>
          <p:cNvPr id="11" name="Text Placeholder 46">
            <a:extLst>
              <a:ext uri="{FF2B5EF4-FFF2-40B4-BE49-F238E27FC236}">
                <a16:creationId xmlns:a16="http://schemas.microsoft.com/office/drawing/2014/main" id="{333ADA15-2BB6-464A-BEDA-453AFBF45A20}"/>
              </a:ext>
            </a:extLst>
          </p:cNvPr>
          <p:cNvSpPr>
            <a:spLocks noGrp="1"/>
          </p:cNvSpPr>
          <p:nvPr>
            <p:ph type="body" sz="quarter" idx="15" hasCustomPrompt="1"/>
          </p:nvPr>
        </p:nvSpPr>
        <p:spPr>
          <a:xfrm>
            <a:off x="4743450" y="2569272"/>
            <a:ext cx="4229100" cy="2317054"/>
          </a:xfrm>
        </p:spPr>
        <p:txBody>
          <a:bodyPr lIns="0" anchor="t">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Palatino Linotype" panose="02040502050505030304" pitchFamily="18" charset="0"/>
              </a:defRPr>
            </a:lvl1pPr>
          </a:lstStyle>
          <a:p>
            <a:r>
              <a:rPr lang="en-US" dirty="0"/>
              <a:t>Type here to enter a multi-line transition slide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9" name="Picture Placeholder 8">
            <a:extLst>
              <a:ext uri="{FF2B5EF4-FFF2-40B4-BE49-F238E27FC236}">
                <a16:creationId xmlns:a16="http://schemas.microsoft.com/office/drawing/2014/main" id="{D9097539-DDCB-674E-8EC7-EC47FC47B913}"/>
              </a:ext>
            </a:extLst>
          </p:cNvPr>
          <p:cNvSpPr>
            <a:spLocks noGrp="1"/>
          </p:cNvSpPr>
          <p:nvPr>
            <p:ph type="pic" sz="quarter" idx="21" hasCustomPrompt="1"/>
          </p:nvPr>
        </p:nvSpPr>
        <p:spPr>
          <a:xfrm>
            <a:off x="196849" y="171450"/>
            <a:ext cx="4222751" cy="4794910"/>
          </a:xfrm>
          <a:custGeom>
            <a:avLst/>
            <a:gdLst>
              <a:gd name="connsiteX0" fmla="*/ 1449285 w 4222751"/>
              <a:gd name="connsiteY0" fmla="*/ 0 h 4794910"/>
              <a:gd name="connsiteX1" fmla="*/ 2438400 w 4222751"/>
              <a:gd name="connsiteY1" fmla="*/ 0 h 4794910"/>
              <a:gd name="connsiteX2" fmla="*/ 2438400 w 4222751"/>
              <a:gd name="connsiteY2" fmla="*/ 1653 h 4794910"/>
              <a:gd name="connsiteX3" fmla="*/ 2773466 w 4222751"/>
              <a:gd name="connsiteY3" fmla="*/ 1653 h 4794910"/>
              <a:gd name="connsiteX4" fmla="*/ 2907983 w 4222751"/>
              <a:gd name="connsiteY4" fmla="*/ 79191 h 4794910"/>
              <a:gd name="connsiteX5" fmla="*/ 4202045 w 4222751"/>
              <a:gd name="connsiteY5" fmla="*/ 2320743 h 4794910"/>
              <a:gd name="connsiteX6" fmla="*/ 4202045 w 4222751"/>
              <a:gd name="connsiteY6" fmla="*/ 2475819 h 4794910"/>
              <a:gd name="connsiteX7" fmla="*/ 2907395 w 4222751"/>
              <a:gd name="connsiteY7" fmla="*/ 4717372 h 4794910"/>
              <a:gd name="connsiteX8" fmla="*/ 2773466 w 4222751"/>
              <a:gd name="connsiteY8" fmla="*/ 4794910 h 4794910"/>
              <a:gd name="connsiteX9" fmla="*/ 1784351 w 4222751"/>
              <a:gd name="connsiteY9" fmla="*/ 4794910 h 4794910"/>
              <a:gd name="connsiteX10" fmla="*/ 1784351 w 4222751"/>
              <a:gd name="connsiteY10" fmla="*/ 4793257 h 4794910"/>
              <a:gd name="connsiteX11" fmla="*/ 1449285 w 4222751"/>
              <a:gd name="connsiteY11" fmla="*/ 4793257 h 4794910"/>
              <a:gd name="connsiteX12" fmla="*/ 1314768 w 4222751"/>
              <a:gd name="connsiteY12" fmla="*/ 4715719 h 4794910"/>
              <a:gd name="connsiteX13" fmla="*/ 20706 w 4222751"/>
              <a:gd name="connsiteY13" fmla="*/ 2474167 h 4794910"/>
              <a:gd name="connsiteX14" fmla="*/ 20706 w 4222751"/>
              <a:gd name="connsiteY14" fmla="*/ 2319091 h 4794910"/>
              <a:gd name="connsiteX15" fmla="*/ 1315356 w 4222751"/>
              <a:gd name="connsiteY15" fmla="*/ 77538 h 4794910"/>
              <a:gd name="connsiteX16" fmla="*/ 1449285 w 4222751"/>
              <a:gd name="connsiteY16" fmla="*/ 0 h 479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22751" h="4794910">
                <a:moveTo>
                  <a:pt x="1449285" y="0"/>
                </a:moveTo>
                <a:lnTo>
                  <a:pt x="2438400" y="0"/>
                </a:lnTo>
                <a:lnTo>
                  <a:pt x="2438400" y="1653"/>
                </a:lnTo>
                <a:lnTo>
                  <a:pt x="2773466" y="1653"/>
                </a:lnTo>
                <a:cubicBezTo>
                  <a:pt x="2828683" y="1653"/>
                  <a:pt x="2879787" y="31023"/>
                  <a:pt x="2907983" y="79191"/>
                </a:cubicBezTo>
                <a:lnTo>
                  <a:pt x="4202045" y="2320743"/>
                </a:lnTo>
                <a:cubicBezTo>
                  <a:pt x="4229653" y="2368911"/>
                  <a:pt x="4229653" y="2427652"/>
                  <a:pt x="4202045" y="2475819"/>
                </a:cubicBezTo>
                <a:lnTo>
                  <a:pt x="2907395" y="4717372"/>
                </a:lnTo>
                <a:cubicBezTo>
                  <a:pt x="2879787" y="4764952"/>
                  <a:pt x="2828683" y="4794910"/>
                  <a:pt x="2773466" y="4794910"/>
                </a:cubicBezTo>
                <a:lnTo>
                  <a:pt x="1784351" y="4794910"/>
                </a:lnTo>
                <a:lnTo>
                  <a:pt x="1784351" y="4793257"/>
                </a:lnTo>
                <a:lnTo>
                  <a:pt x="1449285" y="4793257"/>
                </a:lnTo>
                <a:cubicBezTo>
                  <a:pt x="1394068" y="4793257"/>
                  <a:pt x="1342964" y="4763887"/>
                  <a:pt x="1314768" y="4715719"/>
                </a:cubicBezTo>
                <a:lnTo>
                  <a:pt x="20706" y="2474167"/>
                </a:lnTo>
                <a:cubicBezTo>
                  <a:pt x="-6902" y="2425999"/>
                  <a:pt x="-6902" y="2367258"/>
                  <a:pt x="20706" y="2319091"/>
                </a:cubicBezTo>
                <a:lnTo>
                  <a:pt x="1315356" y="77538"/>
                </a:lnTo>
                <a:cubicBezTo>
                  <a:pt x="1342964" y="29958"/>
                  <a:pt x="1394068" y="0"/>
                  <a:pt x="1449285" y="0"/>
                </a:cubicBezTo>
                <a:close/>
              </a:path>
            </a:pathLst>
          </a:custGeom>
          <a:solidFill>
            <a:schemeClr val="tx2"/>
          </a:solidFill>
        </p:spPr>
        <p:txBody>
          <a:bodyPr wrap="square" anchor="ctr">
            <a:noAutofit/>
          </a:bodyPr>
          <a:lstStyle>
            <a:lvl1pPr marL="0" indent="0" algn="ctr">
              <a:buNone/>
              <a:defRPr/>
            </a:lvl1pPr>
          </a:lstStyle>
          <a:p>
            <a:r>
              <a:rPr lang="en-US" dirty="0"/>
              <a:t>Click icon to add image</a:t>
            </a:r>
          </a:p>
        </p:txBody>
      </p:sp>
      <p:pic>
        <p:nvPicPr>
          <p:cNvPr id="13" name="Graphic 12">
            <a:extLst>
              <a:ext uri="{FF2B5EF4-FFF2-40B4-BE49-F238E27FC236}">
                <a16:creationId xmlns:a16="http://schemas.microsoft.com/office/drawing/2014/main" id="{788F816F-1ACC-FB4F-8C6D-126C6FB18137}"/>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30750" y="171450"/>
            <a:ext cx="530352" cy="530352"/>
          </a:xfrm>
          <a:prstGeom prst="rect">
            <a:avLst/>
          </a:prstGeom>
        </p:spPr>
      </p:pic>
      <p:sp>
        <p:nvSpPr>
          <p:cNvPr id="14" name="TextBox 13">
            <a:extLst>
              <a:ext uri="{FF2B5EF4-FFF2-40B4-BE49-F238E27FC236}">
                <a16:creationId xmlns:a16="http://schemas.microsoft.com/office/drawing/2014/main" id="{752088F4-DABB-214F-9A78-2095394F0914}"/>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Hexagon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Use crop tool to fit image to shape.</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
        <p:nvSpPr>
          <p:cNvPr id="12" name="Title 5">
            <a:extLst>
              <a:ext uri="{FF2B5EF4-FFF2-40B4-BE49-F238E27FC236}">
                <a16:creationId xmlns:a16="http://schemas.microsoft.com/office/drawing/2014/main" id="{27F66F83-E36E-0045-94C3-5ADC9C692A1C}"/>
              </a:ext>
            </a:extLst>
          </p:cNvPr>
          <p:cNvSpPr>
            <a:spLocks noGrp="1"/>
          </p:cNvSpPr>
          <p:nvPr>
            <p:ph type="title" hasCustomPrompt="1"/>
          </p:nvPr>
        </p:nvSpPr>
        <p:spPr>
          <a:xfrm>
            <a:off x="4743451" y="685802"/>
            <a:ext cx="4237781" cy="1875863"/>
          </a:xfrm>
        </p:spPr>
        <p:txBody>
          <a:bodyPr lIns="0" anchor="b"/>
          <a:lstStyle>
            <a:lvl1pPr>
              <a:defRPr sz="2400" b="0" i="0">
                <a:solidFill>
                  <a:schemeClr val="tx1"/>
                </a:solidFill>
                <a:latin typeface="Palatino Linotype" panose="02040502050505030304" pitchFamily="18" charset="0"/>
              </a:defRPr>
            </a:lvl1pPr>
          </a:lstStyle>
          <a:p>
            <a:r>
              <a:rPr lang="en-US" dirty="0"/>
              <a:t>Type Here to Enter a Multi-line Transition Slide Title</a:t>
            </a:r>
          </a:p>
        </p:txBody>
      </p:sp>
    </p:spTree>
    <p:extLst>
      <p:ext uri="{BB962C8B-B14F-4D97-AF65-F5344CB8AC3E}">
        <p14:creationId xmlns:p14="http://schemas.microsoft.com/office/powerpoint/2010/main" val="12166376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Agenda Slide-2">
    <p:bg>
      <p:bgPr>
        <a:solidFill>
          <a:schemeClr val="accent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2DCCF8-F706-4843-A240-D8DD9F338ACF}"/>
              </a:ext>
            </a:extLst>
          </p:cNvPr>
          <p:cNvSpPr/>
          <p:nvPr userDrawn="1"/>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pic>
        <p:nvPicPr>
          <p:cNvPr id="13" name="Graphic 12">
            <a:extLst>
              <a:ext uri="{FF2B5EF4-FFF2-40B4-BE49-F238E27FC236}">
                <a16:creationId xmlns:a16="http://schemas.microsoft.com/office/drawing/2014/main" id="{CF1D935F-262C-BD4D-98DB-5BDD7A0B4168}"/>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04013" y="1303475"/>
            <a:ext cx="4215587" cy="2536549"/>
          </a:xfrm>
          <a:prstGeom prst="rect">
            <a:avLst/>
          </a:prstGeom>
        </p:spPr>
      </p:pic>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Palatino Linotype" panose="02040502050505030304" pitchFamily="18" charset="0"/>
              </a:defRPr>
            </a:lvl1pPr>
          </a:lstStyle>
          <a:p>
            <a:r>
              <a:rPr lang="en-US"/>
              <a:t>©2022 Girl Scouts of the USA. All Rights Reserved.  Not for public distribution.</a:t>
            </a:r>
            <a:endParaRPr lang="en-US" dirty="0"/>
          </a:p>
        </p:txBody>
      </p:sp>
      <p:sp>
        <p:nvSpPr>
          <p:cNvPr id="15" name="TextBox 14">
            <a:extLst>
              <a:ext uri="{FF2B5EF4-FFF2-40B4-BE49-F238E27FC236}">
                <a16:creationId xmlns:a16="http://schemas.microsoft.com/office/drawing/2014/main" id="{A7D8073F-696A-4D4B-8C5C-41A93B145C5A}"/>
              </a:ext>
            </a:extLst>
          </p:cNvPr>
          <p:cNvSpPr txBox="1"/>
          <p:nvPr userDrawn="1"/>
        </p:nvSpPr>
        <p:spPr>
          <a:xfrm>
            <a:off x="144162" y="-853441"/>
            <a:ext cx="8801100" cy="85344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Slide Type:</a:t>
            </a:r>
          </a:p>
          <a:p>
            <a:pPr algn="ctr"/>
            <a:r>
              <a:rPr lang="en-US" sz="1600" b="0" i="0" dirty="0">
                <a:solidFill>
                  <a:srgbClr val="808080"/>
                </a:solidFill>
                <a:latin typeface="Palatino Linotype" panose="02040502050505030304" pitchFamily="18" charset="0"/>
              </a:rPr>
              <a:t>Agenda Slide – No Image</a:t>
            </a:r>
          </a:p>
        </p:txBody>
      </p:sp>
      <p:sp>
        <p:nvSpPr>
          <p:cNvPr id="9" name="Text Placeholder 46">
            <a:extLst>
              <a:ext uri="{FF2B5EF4-FFF2-40B4-BE49-F238E27FC236}">
                <a16:creationId xmlns:a16="http://schemas.microsoft.com/office/drawing/2014/main" id="{7E0C5006-E502-754E-A6DA-EC6951931B9D}"/>
              </a:ext>
            </a:extLst>
          </p:cNvPr>
          <p:cNvSpPr>
            <a:spLocks noGrp="1"/>
          </p:cNvSpPr>
          <p:nvPr>
            <p:ph type="body" sz="quarter" idx="15" hasCustomPrompt="1"/>
          </p:nvPr>
        </p:nvSpPr>
        <p:spPr>
          <a:xfrm>
            <a:off x="4743450" y="685800"/>
            <a:ext cx="4229100" cy="3771900"/>
          </a:xfrm>
        </p:spPr>
        <p:txBody>
          <a:bodyPr lIns="0" anchor="ctr">
            <a:noAutofit/>
          </a:bodyPr>
          <a:lstStyle>
            <a:lvl1pPr marL="342900" marR="0" indent="-342900" algn="l" defTabSz="685783" rtl="0" eaLnBrk="1" fontAlgn="auto" latinLnBrk="0" hangingPunct="1">
              <a:lnSpc>
                <a:spcPct val="100000"/>
              </a:lnSpc>
              <a:spcBef>
                <a:spcPts val="750"/>
              </a:spcBef>
              <a:spcAft>
                <a:spcPts val="0"/>
              </a:spcAft>
              <a:buClrTx/>
              <a:buSzTx/>
              <a:buFont typeface="+mj-lt"/>
              <a:buAutoNum type="arabicPeriod"/>
              <a:tabLst/>
              <a:defRPr sz="1600" b="0" i="0">
                <a:solidFill>
                  <a:schemeClr val="tx1"/>
                </a:solidFill>
                <a:latin typeface="Palatino Linotype" panose="02040502050505030304" pitchFamily="18" charset="0"/>
              </a:defRPr>
            </a:lvl1pPr>
          </a:lstStyle>
          <a:p>
            <a:r>
              <a:rPr lang="en-US" dirty="0"/>
              <a:t>Ut </a:t>
            </a:r>
            <a:r>
              <a:rPr lang="en-US" dirty="0" err="1"/>
              <a:t>enim</a:t>
            </a:r>
            <a:r>
              <a:rPr lang="en-US" dirty="0"/>
              <a:t> ad minima </a:t>
            </a:r>
            <a:r>
              <a:rPr lang="en-US" dirty="0" err="1"/>
              <a:t>veniam</a:t>
            </a:r>
            <a:r>
              <a:rPr lang="en-US" dirty="0"/>
              <a:t>.</a:t>
            </a:r>
          </a:p>
          <a:p>
            <a:r>
              <a:rPr lang="en-US" dirty="0" err="1"/>
              <a:t>Quis</a:t>
            </a:r>
            <a:r>
              <a:rPr lang="en-US" dirty="0"/>
              <a:t> nostrum </a:t>
            </a:r>
            <a:r>
              <a:rPr lang="en-US" dirty="0" err="1"/>
              <a:t>exercitationem</a:t>
            </a:r>
            <a:r>
              <a:rPr lang="en-US" dirty="0"/>
              <a:t>.</a:t>
            </a:r>
          </a:p>
          <a:p>
            <a:r>
              <a:rPr lang="en-US" dirty="0" err="1"/>
              <a:t>Ullam</a:t>
            </a:r>
            <a:r>
              <a:rPr lang="en-US" dirty="0"/>
              <a:t> corporis </a:t>
            </a:r>
            <a:r>
              <a:rPr lang="en-US" dirty="0" err="1"/>
              <a:t>suscipit</a:t>
            </a:r>
            <a:r>
              <a:rPr lang="en-US" dirty="0"/>
              <a:t> </a:t>
            </a:r>
            <a:r>
              <a:rPr lang="en-US" dirty="0" err="1"/>
              <a:t>laboriosam</a:t>
            </a:r>
            <a:r>
              <a:rPr lang="en-US" dirty="0"/>
              <a:t>.</a:t>
            </a:r>
          </a:p>
          <a:p>
            <a:r>
              <a:rPr lang="en-US" dirty="0"/>
              <a:t>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0" name="Slide Number Placeholder 6">
            <a:extLst>
              <a:ext uri="{FF2B5EF4-FFF2-40B4-BE49-F238E27FC236}">
                <a16:creationId xmlns:a16="http://schemas.microsoft.com/office/drawing/2014/main" id="{1409E1F9-FDCF-F94C-8D1E-2AF03DCEC7BB}"/>
              </a:ext>
            </a:extLst>
          </p:cNvPr>
          <p:cNvSpPr>
            <a:spLocks noGrp="1"/>
          </p:cNvSpPr>
          <p:nvPr>
            <p:ph type="sldNum" sz="quarter" idx="12"/>
          </p:nvPr>
        </p:nvSpPr>
        <p:spPr>
          <a:xfrm>
            <a:off x="8485459" y="4972051"/>
            <a:ext cx="550592" cy="182739"/>
          </a:xfrm>
        </p:spPr>
        <p:txBody>
          <a:bodyPr/>
          <a:lstStyle>
            <a:lvl1pPr>
              <a:defRPr>
                <a:solidFill>
                  <a:schemeClr val="tx1"/>
                </a:solidFill>
              </a:defRPr>
            </a:lvl1pPr>
          </a:lstStyle>
          <a:p>
            <a:fld id="{7691CCDB-B024-8747-B233-CAD1CBC7A901}" type="slidenum">
              <a:rPr lang="en-US" smtClean="0"/>
              <a:pPr/>
              <a:t>‹#›</a:t>
            </a:fld>
            <a:endParaRPr lang="en-US"/>
          </a:p>
        </p:txBody>
      </p:sp>
      <p:sp>
        <p:nvSpPr>
          <p:cNvPr id="2" name="TextBox 1">
            <a:extLst>
              <a:ext uri="{FF2B5EF4-FFF2-40B4-BE49-F238E27FC236}">
                <a16:creationId xmlns:a16="http://schemas.microsoft.com/office/drawing/2014/main" id="{2752C9CF-CA7E-EE4E-A535-EDF1F0DB8F87}"/>
              </a:ext>
            </a:extLst>
          </p:cNvPr>
          <p:cNvSpPr txBox="1"/>
          <p:nvPr userDrawn="1"/>
        </p:nvSpPr>
        <p:spPr>
          <a:xfrm>
            <a:off x="778933" y="-2370667"/>
            <a:ext cx="0" cy="0"/>
          </a:xfrm>
          <a:prstGeom prst="rect">
            <a:avLst/>
          </a:prstGeom>
          <a:noFill/>
          <a:ln>
            <a:noFill/>
          </a:ln>
        </p:spPr>
        <p:txBody>
          <a:bodyPr vert="horz" wrap="none" lIns="91440" tIns="45720" rIns="91440" bIns="45720" rtlCol="0" anchor="ctr">
            <a:noAutofit/>
          </a:bodyPr>
          <a:lstStyle/>
          <a:p>
            <a:pPr algn="l"/>
            <a:endParaRPr lang="en-US" b="0" i="0" dirty="0">
              <a:latin typeface="Palatino Linotype" panose="02040502050505030304" pitchFamily="18" charset="0"/>
            </a:endParaRPr>
          </a:p>
        </p:txBody>
      </p:sp>
      <p:sp>
        <p:nvSpPr>
          <p:cNvPr id="14" name="TextBox 13">
            <a:extLst>
              <a:ext uri="{FF2B5EF4-FFF2-40B4-BE49-F238E27FC236}">
                <a16:creationId xmlns:a16="http://schemas.microsoft.com/office/drawing/2014/main" id="{C07D8733-2ABE-004F-9A20-2DFA7B01D0FA}"/>
              </a:ext>
            </a:extLst>
          </p:cNvPr>
          <p:cNvSpPr txBox="1"/>
          <p:nvPr userDrawn="1"/>
        </p:nvSpPr>
        <p:spPr>
          <a:xfrm>
            <a:off x="266700" y="2227844"/>
            <a:ext cx="4076700" cy="688489"/>
          </a:xfrm>
          <a:prstGeom prst="rect">
            <a:avLst/>
          </a:prstGeom>
          <a:noFill/>
          <a:ln>
            <a:noFill/>
          </a:ln>
        </p:spPr>
        <p:txBody>
          <a:bodyPr vert="horz" wrap="square" lIns="91440" tIns="45720" rIns="91440" bIns="45720" rtlCol="0" anchor="ctr">
            <a:noAutofit/>
          </a:bodyPr>
          <a:lstStyle/>
          <a:p>
            <a:pPr marL="0" marR="0" indent="0" algn="ctr" defTabSz="685783"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Palatino Linotype" panose="02040502050505030304" pitchFamily="18" charset="0"/>
                <a:ea typeface="+mj-ea"/>
                <a:cs typeface="+mj-cs"/>
              </a:rPr>
              <a:t>Agenda</a:t>
            </a:r>
            <a:endParaRPr lang="en-US" sz="4400" b="0" i="0" dirty="0">
              <a:latin typeface="Palatino Linotype" panose="02040502050505030304" pitchFamily="18" charset="0"/>
            </a:endParaRPr>
          </a:p>
        </p:txBody>
      </p:sp>
      <p:sp>
        <p:nvSpPr>
          <p:cNvPr id="16" name="TextBox 15">
            <a:extLst>
              <a:ext uri="{FF2B5EF4-FFF2-40B4-BE49-F238E27FC236}">
                <a16:creationId xmlns:a16="http://schemas.microsoft.com/office/drawing/2014/main" id="{0615DA54-EE08-4B48-9706-EAC68AF7364D}"/>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Agenda Items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16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1832316573"/>
      </p:ext>
    </p:extLst>
  </p:cSld>
  <p:clrMapOvr>
    <a:masterClrMapping/>
  </p:clrMapOvr>
  <p:transition>
    <p:fade/>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Transition w/ Image | White | Hexagon Frame">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121A7238-82E0-0F48-B897-C0A8B14A336C}"/>
              </a:ext>
            </a:extLst>
          </p:cNvPr>
          <p:cNvSpPr/>
          <p:nvPr userDrawn="1"/>
        </p:nvSpPr>
        <p:spPr>
          <a:xfrm>
            <a:off x="0"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tx1"/>
              </a:solidFill>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Palatino Linotype" panose="02040502050505030304" pitchFamily="18" charset="0"/>
              </a:defRPr>
            </a:lvl1pPr>
          </a:lstStyle>
          <a:p>
            <a:r>
              <a:rPr lang="en-US"/>
              <a:t>©2022 Girl Scouts of the USA. All Rights Reserved.  Not for public distribution.</a:t>
            </a:r>
            <a:endParaRPr lang="en-US" dirty="0"/>
          </a:p>
        </p:txBody>
      </p:sp>
      <p:sp>
        <p:nvSpPr>
          <p:cNvPr id="70" name="TextBox 69">
            <a:extLst>
              <a:ext uri="{FF2B5EF4-FFF2-40B4-BE49-F238E27FC236}">
                <a16:creationId xmlns:a16="http://schemas.microsoft.com/office/drawing/2014/main" id="{E434906E-9E46-6743-B768-B30A4D28C63E}"/>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Transition Slide w/ Image - White | Hexagon Frame</a:t>
            </a:r>
          </a:p>
        </p:txBody>
      </p:sp>
      <p:sp>
        <p:nvSpPr>
          <p:cNvPr id="11" name="Text Placeholder 46">
            <a:extLst>
              <a:ext uri="{FF2B5EF4-FFF2-40B4-BE49-F238E27FC236}">
                <a16:creationId xmlns:a16="http://schemas.microsoft.com/office/drawing/2014/main" id="{333ADA15-2BB6-464A-BEDA-453AFBF45A20}"/>
              </a:ext>
            </a:extLst>
          </p:cNvPr>
          <p:cNvSpPr>
            <a:spLocks noGrp="1"/>
          </p:cNvSpPr>
          <p:nvPr>
            <p:ph type="body" sz="quarter" idx="15" hasCustomPrompt="1"/>
          </p:nvPr>
        </p:nvSpPr>
        <p:spPr>
          <a:xfrm>
            <a:off x="4743450" y="2569272"/>
            <a:ext cx="4229100" cy="2317054"/>
          </a:xfrm>
        </p:spPr>
        <p:txBody>
          <a:bodyPr lIns="0" anchor="t">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Palatino Linotype" panose="02040502050505030304" pitchFamily="18" charset="0"/>
              </a:defRPr>
            </a:lvl1pPr>
          </a:lstStyle>
          <a:p>
            <a:r>
              <a:rPr lang="en-US" dirty="0"/>
              <a:t>Type here to enter a multi-line transition slide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9" name="Picture Placeholder 8">
            <a:extLst>
              <a:ext uri="{FF2B5EF4-FFF2-40B4-BE49-F238E27FC236}">
                <a16:creationId xmlns:a16="http://schemas.microsoft.com/office/drawing/2014/main" id="{D9097539-DDCB-674E-8EC7-EC47FC47B913}"/>
              </a:ext>
            </a:extLst>
          </p:cNvPr>
          <p:cNvSpPr>
            <a:spLocks noGrp="1"/>
          </p:cNvSpPr>
          <p:nvPr>
            <p:ph type="pic" sz="quarter" idx="21" hasCustomPrompt="1"/>
          </p:nvPr>
        </p:nvSpPr>
        <p:spPr>
          <a:xfrm>
            <a:off x="196849" y="171450"/>
            <a:ext cx="4222751" cy="4794910"/>
          </a:xfrm>
          <a:custGeom>
            <a:avLst/>
            <a:gdLst>
              <a:gd name="connsiteX0" fmla="*/ 1449285 w 4222751"/>
              <a:gd name="connsiteY0" fmla="*/ 0 h 4794910"/>
              <a:gd name="connsiteX1" fmla="*/ 2438400 w 4222751"/>
              <a:gd name="connsiteY1" fmla="*/ 0 h 4794910"/>
              <a:gd name="connsiteX2" fmla="*/ 2438400 w 4222751"/>
              <a:gd name="connsiteY2" fmla="*/ 1653 h 4794910"/>
              <a:gd name="connsiteX3" fmla="*/ 2773466 w 4222751"/>
              <a:gd name="connsiteY3" fmla="*/ 1653 h 4794910"/>
              <a:gd name="connsiteX4" fmla="*/ 2907983 w 4222751"/>
              <a:gd name="connsiteY4" fmla="*/ 79191 h 4794910"/>
              <a:gd name="connsiteX5" fmla="*/ 4202045 w 4222751"/>
              <a:gd name="connsiteY5" fmla="*/ 2320743 h 4794910"/>
              <a:gd name="connsiteX6" fmla="*/ 4202045 w 4222751"/>
              <a:gd name="connsiteY6" fmla="*/ 2475819 h 4794910"/>
              <a:gd name="connsiteX7" fmla="*/ 2907395 w 4222751"/>
              <a:gd name="connsiteY7" fmla="*/ 4717372 h 4794910"/>
              <a:gd name="connsiteX8" fmla="*/ 2773466 w 4222751"/>
              <a:gd name="connsiteY8" fmla="*/ 4794910 h 4794910"/>
              <a:gd name="connsiteX9" fmla="*/ 1784351 w 4222751"/>
              <a:gd name="connsiteY9" fmla="*/ 4794910 h 4794910"/>
              <a:gd name="connsiteX10" fmla="*/ 1784351 w 4222751"/>
              <a:gd name="connsiteY10" fmla="*/ 4793257 h 4794910"/>
              <a:gd name="connsiteX11" fmla="*/ 1449285 w 4222751"/>
              <a:gd name="connsiteY11" fmla="*/ 4793257 h 4794910"/>
              <a:gd name="connsiteX12" fmla="*/ 1314768 w 4222751"/>
              <a:gd name="connsiteY12" fmla="*/ 4715719 h 4794910"/>
              <a:gd name="connsiteX13" fmla="*/ 20706 w 4222751"/>
              <a:gd name="connsiteY13" fmla="*/ 2474167 h 4794910"/>
              <a:gd name="connsiteX14" fmla="*/ 20706 w 4222751"/>
              <a:gd name="connsiteY14" fmla="*/ 2319091 h 4794910"/>
              <a:gd name="connsiteX15" fmla="*/ 1315356 w 4222751"/>
              <a:gd name="connsiteY15" fmla="*/ 77538 h 4794910"/>
              <a:gd name="connsiteX16" fmla="*/ 1449285 w 4222751"/>
              <a:gd name="connsiteY16" fmla="*/ 0 h 479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22751" h="4794910">
                <a:moveTo>
                  <a:pt x="1449285" y="0"/>
                </a:moveTo>
                <a:lnTo>
                  <a:pt x="2438400" y="0"/>
                </a:lnTo>
                <a:lnTo>
                  <a:pt x="2438400" y="1653"/>
                </a:lnTo>
                <a:lnTo>
                  <a:pt x="2773466" y="1653"/>
                </a:lnTo>
                <a:cubicBezTo>
                  <a:pt x="2828683" y="1653"/>
                  <a:pt x="2879787" y="31023"/>
                  <a:pt x="2907983" y="79191"/>
                </a:cubicBezTo>
                <a:lnTo>
                  <a:pt x="4202045" y="2320743"/>
                </a:lnTo>
                <a:cubicBezTo>
                  <a:pt x="4229653" y="2368911"/>
                  <a:pt x="4229653" y="2427652"/>
                  <a:pt x="4202045" y="2475819"/>
                </a:cubicBezTo>
                <a:lnTo>
                  <a:pt x="2907395" y="4717372"/>
                </a:lnTo>
                <a:cubicBezTo>
                  <a:pt x="2879787" y="4764952"/>
                  <a:pt x="2828683" y="4794910"/>
                  <a:pt x="2773466" y="4794910"/>
                </a:cubicBezTo>
                <a:lnTo>
                  <a:pt x="1784351" y="4794910"/>
                </a:lnTo>
                <a:lnTo>
                  <a:pt x="1784351" y="4793257"/>
                </a:lnTo>
                <a:lnTo>
                  <a:pt x="1449285" y="4793257"/>
                </a:lnTo>
                <a:cubicBezTo>
                  <a:pt x="1394068" y="4793257"/>
                  <a:pt x="1342964" y="4763887"/>
                  <a:pt x="1314768" y="4715719"/>
                </a:cubicBezTo>
                <a:lnTo>
                  <a:pt x="20706" y="2474167"/>
                </a:lnTo>
                <a:cubicBezTo>
                  <a:pt x="-6902" y="2425999"/>
                  <a:pt x="-6902" y="2367258"/>
                  <a:pt x="20706" y="2319091"/>
                </a:cubicBezTo>
                <a:lnTo>
                  <a:pt x="1315356" y="77538"/>
                </a:lnTo>
                <a:cubicBezTo>
                  <a:pt x="1342964" y="29958"/>
                  <a:pt x="1394068" y="0"/>
                  <a:pt x="1449285" y="0"/>
                </a:cubicBezTo>
                <a:close/>
              </a:path>
            </a:pathLst>
          </a:custGeom>
          <a:solidFill>
            <a:schemeClr val="tx2"/>
          </a:solidFill>
        </p:spPr>
        <p:txBody>
          <a:bodyPr wrap="square" anchor="ctr">
            <a:noAutofit/>
          </a:bodyPr>
          <a:lstStyle>
            <a:lvl1pPr marL="0" indent="0" algn="ctr">
              <a:buNone/>
              <a:defRPr/>
            </a:lvl1pPr>
          </a:lstStyle>
          <a:p>
            <a:r>
              <a:rPr lang="en-US" dirty="0"/>
              <a:t>Click icon to add image</a:t>
            </a:r>
          </a:p>
        </p:txBody>
      </p:sp>
      <p:pic>
        <p:nvPicPr>
          <p:cNvPr id="13" name="Graphic 12">
            <a:extLst>
              <a:ext uri="{FF2B5EF4-FFF2-40B4-BE49-F238E27FC236}">
                <a16:creationId xmlns:a16="http://schemas.microsoft.com/office/drawing/2014/main" id="{788F816F-1ACC-FB4F-8C6D-126C6FB18137}"/>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30750" y="171450"/>
            <a:ext cx="530352" cy="530352"/>
          </a:xfrm>
          <a:prstGeom prst="rect">
            <a:avLst/>
          </a:prstGeom>
        </p:spPr>
      </p:pic>
      <p:sp>
        <p:nvSpPr>
          <p:cNvPr id="14" name="TextBox 13">
            <a:extLst>
              <a:ext uri="{FF2B5EF4-FFF2-40B4-BE49-F238E27FC236}">
                <a16:creationId xmlns:a16="http://schemas.microsoft.com/office/drawing/2014/main" id="{752088F4-DABB-214F-9A78-2095394F0914}"/>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Hexagon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Use crop tool to fit image to shape.</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
        <p:nvSpPr>
          <p:cNvPr id="12" name="Title 5">
            <a:extLst>
              <a:ext uri="{FF2B5EF4-FFF2-40B4-BE49-F238E27FC236}">
                <a16:creationId xmlns:a16="http://schemas.microsoft.com/office/drawing/2014/main" id="{27F66F83-E36E-0045-94C3-5ADC9C692A1C}"/>
              </a:ext>
            </a:extLst>
          </p:cNvPr>
          <p:cNvSpPr>
            <a:spLocks noGrp="1"/>
          </p:cNvSpPr>
          <p:nvPr>
            <p:ph type="title" hasCustomPrompt="1"/>
          </p:nvPr>
        </p:nvSpPr>
        <p:spPr>
          <a:xfrm>
            <a:off x="4743451" y="685802"/>
            <a:ext cx="4237781" cy="1875863"/>
          </a:xfrm>
        </p:spPr>
        <p:txBody>
          <a:bodyPr lIns="0" anchor="b"/>
          <a:lstStyle>
            <a:lvl1pPr>
              <a:defRPr sz="2400" b="0" i="0">
                <a:solidFill>
                  <a:schemeClr val="tx1"/>
                </a:solidFill>
                <a:latin typeface="Palatino Linotype" panose="02040502050505030304" pitchFamily="18" charset="0"/>
              </a:defRPr>
            </a:lvl1pPr>
          </a:lstStyle>
          <a:p>
            <a:r>
              <a:rPr lang="en-US" dirty="0"/>
              <a:t>Type Here to Enter a Multi-line Transition Slide Title</a:t>
            </a:r>
          </a:p>
        </p:txBody>
      </p:sp>
    </p:spTree>
    <p:extLst>
      <p:ext uri="{BB962C8B-B14F-4D97-AF65-F5344CB8AC3E}">
        <p14:creationId xmlns:p14="http://schemas.microsoft.com/office/powerpoint/2010/main" val="9318920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Transition w/ Image | Notched Frame">
    <p:bg>
      <p:bgPr>
        <a:solidFill>
          <a:schemeClr val="accent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44BBF1-5CDF-E441-B485-1EC5D31B8836}"/>
              </a:ext>
            </a:extLst>
          </p:cNvPr>
          <p:cNvSpPr/>
          <p:nvPr userDrawn="1"/>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tx1"/>
              </a:solidFill>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Palatino Linotype" panose="02040502050505030304" pitchFamily="18" charset="0"/>
              </a:defRPr>
            </a:lvl1pPr>
          </a:lstStyle>
          <a:p>
            <a:r>
              <a:rPr lang="en-US"/>
              <a:t>©2022 Girl Scouts of the USA. All Rights Reserved.  Not for public distribution.</a:t>
            </a:r>
            <a:endParaRPr lang="en-US" dirty="0"/>
          </a:p>
        </p:txBody>
      </p:sp>
      <p:sp>
        <p:nvSpPr>
          <p:cNvPr id="70" name="TextBox 69">
            <a:extLst>
              <a:ext uri="{FF2B5EF4-FFF2-40B4-BE49-F238E27FC236}">
                <a16:creationId xmlns:a16="http://schemas.microsoft.com/office/drawing/2014/main" id="{E434906E-9E46-6743-B768-B30A4D28C63E}"/>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Transition Slide w/ Image – Notched Frame</a:t>
            </a:r>
          </a:p>
        </p:txBody>
      </p:sp>
      <p:sp>
        <p:nvSpPr>
          <p:cNvPr id="14" name="Text Placeholder 46">
            <a:extLst>
              <a:ext uri="{FF2B5EF4-FFF2-40B4-BE49-F238E27FC236}">
                <a16:creationId xmlns:a16="http://schemas.microsoft.com/office/drawing/2014/main" id="{38D56E2A-484E-CC4E-91A0-35669DEB0601}"/>
              </a:ext>
            </a:extLst>
          </p:cNvPr>
          <p:cNvSpPr>
            <a:spLocks noGrp="1"/>
          </p:cNvSpPr>
          <p:nvPr>
            <p:ph type="body" sz="quarter" idx="15" hasCustomPrompt="1"/>
          </p:nvPr>
        </p:nvSpPr>
        <p:spPr>
          <a:xfrm>
            <a:off x="4743450" y="2569272"/>
            <a:ext cx="4229100" cy="2317054"/>
          </a:xfrm>
        </p:spPr>
        <p:txBody>
          <a:bodyPr lIns="0" anchor="t">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Palatino Linotype" panose="02040502050505030304" pitchFamily="18" charset="0"/>
              </a:defRPr>
            </a:lvl1pPr>
          </a:lstStyle>
          <a:p>
            <a:r>
              <a:rPr lang="en-US" dirty="0"/>
              <a:t>Type here to enter a multi-line transition slide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9" name="Picture Placeholder 8">
            <a:extLst>
              <a:ext uri="{FF2B5EF4-FFF2-40B4-BE49-F238E27FC236}">
                <a16:creationId xmlns:a16="http://schemas.microsoft.com/office/drawing/2014/main" id="{A8287FF3-B150-3F42-B954-D0EC3B2CB5D2}"/>
              </a:ext>
            </a:extLst>
          </p:cNvPr>
          <p:cNvSpPr>
            <a:spLocks noGrp="1"/>
          </p:cNvSpPr>
          <p:nvPr>
            <p:ph type="pic" sz="quarter" idx="21" hasCustomPrompt="1"/>
          </p:nvPr>
        </p:nvSpPr>
        <p:spPr>
          <a:xfrm>
            <a:off x="196850" y="171449"/>
            <a:ext cx="4222750" cy="4813028"/>
          </a:xfrm>
          <a:custGeom>
            <a:avLst/>
            <a:gdLst>
              <a:gd name="connsiteX0" fmla="*/ 599613 w 4222750"/>
              <a:gd name="connsiteY0" fmla="*/ 0 h 4813028"/>
              <a:gd name="connsiteX1" fmla="*/ 2127250 w 4222750"/>
              <a:gd name="connsiteY1" fmla="*/ 0 h 4813028"/>
              <a:gd name="connsiteX2" fmla="*/ 2717305 w 4222750"/>
              <a:gd name="connsiteY2" fmla="*/ 0 h 4813028"/>
              <a:gd name="connsiteX3" fmla="*/ 3622676 w 4222750"/>
              <a:gd name="connsiteY3" fmla="*/ 0 h 4813028"/>
              <a:gd name="connsiteX4" fmla="*/ 3704970 w 4222750"/>
              <a:gd name="connsiteY4" fmla="*/ 74566 h 4813028"/>
              <a:gd name="connsiteX5" fmla="*/ 4158439 w 4222750"/>
              <a:gd name="connsiteY5" fmla="*/ 516241 h 4813028"/>
              <a:gd name="connsiteX6" fmla="*/ 4158285 w 4222750"/>
              <a:gd name="connsiteY6" fmla="*/ 516138 h 4813028"/>
              <a:gd name="connsiteX7" fmla="*/ 4222750 w 4222750"/>
              <a:gd name="connsiteY7" fmla="*/ 598279 h 4813028"/>
              <a:gd name="connsiteX8" fmla="*/ 4222750 w 4222750"/>
              <a:gd name="connsiteY8" fmla="*/ 4214646 h 4813028"/>
              <a:gd name="connsiteX9" fmla="*/ 4158594 w 4222750"/>
              <a:gd name="connsiteY9" fmla="*/ 4296787 h 4813028"/>
              <a:gd name="connsiteX10" fmla="*/ 3705125 w 4222750"/>
              <a:gd name="connsiteY10" fmla="*/ 4738462 h 4813028"/>
              <a:gd name="connsiteX11" fmla="*/ 3622985 w 4222750"/>
              <a:gd name="connsiteY11" fmla="*/ 4813028 h 4813028"/>
              <a:gd name="connsiteX12" fmla="*/ 2717305 w 4222750"/>
              <a:gd name="connsiteY12" fmla="*/ 4813028 h 4813028"/>
              <a:gd name="connsiteX13" fmla="*/ 2127250 w 4222750"/>
              <a:gd name="connsiteY13" fmla="*/ 4813028 h 4813028"/>
              <a:gd name="connsiteX14" fmla="*/ 599459 w 4222750"/>
              <a:gd name="connsiteY14" fmla="*/ 4813028 h 4813028"/>
              <a:gd name="connsiteX15" fmla="*/ 517628 w 4222750"/>
              <a:gd name="connsiteY15" fmla="*/ 4738462 h 4813028"/>
              <a:gd name="connsiteX16" fmla="*/ 64159 w 4222750"/>
              <a:gd name="connsiteY16" fmla="*/ 4296787 h 4813028"/>
              <a:gd name="connsiteX17" fmla="*/ 3 w 4222750"/>
              <a:gd name="connsiteY17" fmla="*/ 4214646 h 4813028"/>
              <a:gd name="connsiteX18" fmla="*/ 3 w 4222750"/>
              <a:gd name="connsiteY18" fmla="*/ 598279 h 4813028"/>
              <a:gd name="connsiteX19" fmla="*/ 64313 w 4222750"/>
              <a:gd name="connsiteY19" fmla="*/ 516241 h 4813028"/>
              <a:gd name="connsiteX20" fmla="*/ 517782 w 4222750"/>
              <a:gd name="connsiteY20" fmla="*/ 74566 h 4813028"/>
              <a:gd name="connsiteX21" fmla="*/ 599613 w 4222750"/>
              <a:gd name="connsiteY21" fmla="*/ 0 h 4813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22750" h="4813028">
                <a:moveTo>
                  <a:pt x="599613" y="0"/>
                </a:moveTo>
                <a:lnTo>
                  <a:pt x="2127250" y="0"/>
                </a:lnTo>
                <a:lnTo>
                  <a:pt x="2717305" y="0"/>
                </a:lnTo>
                <a:lnTo>
                  <a:pt x="3622676" y="0"/>
                </a:lnTo>
                <a:cubicBezTo>
                  <a:pt x="3665034" y="429"/>
                  <a:pt x="3700379" y="32457"/>
                  <a:pt x="3704970" y="74566"/>
                </a:cubicBezTo>
                <a:cubicBezTo>
                  <a:pt x="3744597" y="382930"/>
                  <a:pt x="4028943" y="485322"/>
                  <a:pt x="4158439" y="516241"/>
                </a:cubicBezTo>
                <a:lnTo>
                  <a:pt x="4158285" y="516138"/>
                </a:lnTo>
                <a:cubicBezTo>
                  <a:pt x="4196139" y="525383"/>
                  <a:pt x="4222770" y="559311"/>
                  <a:pt x="4222750" y="598279"/>
                </a:cubicBezTo>
                <a:lnTo>
                  <a:pt x="4222750" y="4214646"/>
                </a:lnTo>
                <a:cubicBezTo>
                  <a:pt x="4222914" y="4253563"/>
                  <a:pt x="4196392" y="4287522"/>
                  <a:pt x="4158594" y="4296787"/>
                </a:cubicBezTo>
                <a:cubicBezTo>
                  <a:pt x="4029252" y="4327758"/>
                  <a:pt x="3744907" y="4430099"/>
                  <a:pt x="3705125" y="4738462"/>
                </a:cubicBezTo>
                <a:cubicBezTo>
                  <a:pt x="3699405" y="4780461"/>
                  <a:pt x="3665292" y="4813028"/>
                  <a:pt x="3622985" y="4813028"/>
                </a:cubicBezTo>
                <a:lnTo>
                  <a:pt x="2717305" y="4813028"/>
                </a:lnTo>
                <a:lnTo>
                  <a:pt x="2127250" y="4813028"/>
                </a:lnTo>
                <a:lnTo>
                  <a:pt x="599459" y="4813028"/>
                </a:lnTo>
                <a:cubicBezTo>
                  <a:pt x="557270" y="4812389"/>
                  <a:pt x="522173" y="4780409"/>
                  <a:pt x="517628" y="4738462"/>
                </a:cubicBezTo>
                <a:cubicBezTo>
                  <a:pt x="478001" y="4430099"/>
                  <a:pt x="193655" y="4327706"/>
                  <a:pt x="64159" y="4296787"/>
                </a:cubicBezTo>
                <a:cubicBezTo>
                  <a:pt x="26297" y="4287625"/>
                  <a:pt x="-276" y="4253604"/>
                  <a:pt x="3" y="4214646"/>
                </a:cubicBezTo>
                <a:lnTo>
                  <a:pt x="3" y="598279"/>
                </a:lnTo>
                <a:cubicBezTo>
                  <a:pt x="-98" y="559357"/>
                  <a:pt x="26492" y="525434"/>
                  <a:pt x="64313" y="516241"/>
                </a:cubicBezTo>
                <a:cubicBezTo>
                  <a:pt x="193655" y="485271"/>
                  <a:pt x="478001" y="382930"/>
                  <a:pt x="517782" y="74566"/>
                </a:cubicBezTo>
                <a:cubicBezTo>
                  <a:pt x="522328" y="32619"/>
                  <a:pt x="557425" y="639"/>
                  <a:pt x="599613"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image</a:t>
            </a:r>
          </a:p>
        </p:txBody>
      </p:sp>
      <p:pic>
        <p:nvPicPr>
          <p:cNvPr id="11" name="Graphic 10">
            <a:extLst>
              <a:ext uri="{FF2B5EF4-FFF2-40B4-BE49-F238E27FC236}">
                <a16:creationId xmlns:a16="http://schemas.microsoft.com/office/drawing/2014/main" id="{31B05004-2F5A-3D48-B32F-5B7F923A12A8}"/>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30750" y="171450"/>
            <a:ext cx="530352" cy="530352"/>
          </a:xfrm>
          <a:prstGeom prst="rect">
            <a:avLst/>
          </a:prstGeom>
        </p:spPr>
      </p:pic>
      <p:sp>
        <p:nvSpPr>
          <p:cNvPr id="15" name="TextBox 14">
            <a:extLst>
              <a:ext uri="{FF2B5EF4-FFF2-40B4-BE49-F238E27FC236}">
                <a16:creationId xmlns:a16="http://schemas.microsoft.com/office/drawing/2014/main" id="{FB3E2D97-D38A-694D-9F52-3E0E4BB51A5D}"/>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Notched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Use crop tool to fit image to shape.</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
        <p:nvSpPr>
          <p:cNvPr id="16" name="Title 5">
            <a:extLst>
              <a:ext uri="{FF2B5EF4-FFF2-40B4-BE49-F238E27FC236}">
                <a16:creationId xmlns:a16="http://schemas.microsoft.com/office/drawing/2014/main" id="{A3248E58-E7E6-AF43-A1CB-1A85D648ED70}"/>
              </a:ext>
            </a:extLst>
          </p:cNvPr>
          <p:cNvSpPr>
            <a:spLocks noGrp="1"/>
          </p:cNvSpPr>
          <p:nvPr>
            <p:ph type="title" hasCustomPrompt="1"/>
          </p:nvPr>
        </p:nvSpPr>
        <p:spPr>
          <a:xfrm>
            <a:off x="4743451" y="685802"/>
            <a:ext cx="4237781" cy="1875863"/>
          </a:xfrm>
        </p:spPr>
        <p:txBody>
          <a:bodyPr lIns="0" anchor="b"/>
          <a:lstStyle>
            <a:lvl1pPr>
              <a:defRPr sz="2400" b="0" i="0">
                <a:solidFill>
                  <a:schemeClr val="tx1"/>
                </a:solidFill>
                <a:latin typeface="Palatino Linotype" panose="02040502050505030304" pitchFamily="18" charset="0"/>
              </a:defRPr>
            </a:lvl1pPr>
          </a:lstStyle>
          <a:p>
            <a:r>
              <a:rPr lang="en-US" dirty="0"/>
              <a:t>Type Here to Enter a Multi-line Transition Slide Title</a:t>
            </a:r>
          </a:p>
        </p:txBody>
      </p:sp>
    </p:spTree>
    <p:extLst>
      <p:ext uri="{BB962C8B-B14F-4D97-AF65-F5344CB8AC3E}">
        <p14:creationId xmlns:p14="http://schemas.microsoft.com/office/powerpoint/2010/main" val="10874860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Transition w/ Image | White | Notched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44BBF1-5CDF-E441-B485-1EC5D31B8836}"/>
              </a:ext>
            </a:extLst>
          </p:cNvPr>
          <p:cNvSpPr/>
          <p:nvPr userDrawn="1"/>
        </p:nvSpPr>
        <p:spPr>
          <a:xfrm>
            <a:off x="0"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tx1"/>
              </a:solidFill>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Palatino Linotype" panose="02040502050505030304" pitchFamily="18" charset="0"/>
              </a:defRPr>
            </a:lvl1pPr>
          </a:lstStyle>
          <a:p>
            <a:r>
              <a:rPr lang="en-US"/>
              <a:t>©2022 Girl Scouts of the USA. All Rights Reserved.  Not for public distribution.</a:t>
            </a:r>
            <a:endParaRPr lang="en-US" dirty="0"/>
          </a:p>
        </p:txBody>
      </p:sp>
      <p:sp>
        <p:nvSpPr>
          <p:cNvPr id="70" name="TextBox 69">
            <a:extLst>
              <a:ext uri="{FF2B5EF4-FFF2-40B4-BE49-F238E27FC236}">
                <a16:creationId xmlns:a16="http://schemas.microsoft.com/office/drawing/2014/main" id="{E434906E-9E46-6743-B768-B30A4D28C63E}"/>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Transition Slide w/ Image – White | Notched Frame</a:t>
            </a:r>
          </a:p>
        </p:txBody>
      </p:sp>
      <p:sp>
        <p:nvSpPr>
          <p:cNvPr id="14" name="Text Placeholder 46">
            <a:extLst>
              <a:ext uri="{FF2B5EF4-FFF2-40B4-BE49-F238E27FC236}">
                <a16:creationId xmlns:a16="http://schemas.microsoft.com/office/drawing/2014/main" id="{38D56E2A-484E-CC4E-91A0-35669DEB0601}"/>
              </a:ext>
            </a:extLst>
          </p:cNvPr>
          <p:cNvSpPr>
            <a:spLocks noGrp="1"/>
          </p:cNvSpPr>
          <p:nvPr>
            <p:ph type="body" sz="quarter" idx="15" hasCustomPrompt="1"/>
          </p:nvPr>
        </p:nvSpPr>
        <p:spPr>
          <a:xfrm>
            <a:off x="4743450" y="2569272"/>
            <a:ext cx="4229100" cy="2317054"/>
          </a:xfrm>
        </p:spPr>
        <p:txBody>
          <a:bodyPr lIns="0" anchor="t">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Palatino Linotype" panose="02040502050505030304" pitchFamily="18" charset="0"/>
              </a:defRPr>
            </a:lvl1pPr>
          </a:lstStyle>
          <a:p>
            <a:r>
              <a:rPr lang="en-US" dirty="0"/>
              <a:t>Type here to enter a multi-line transition slide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9" name="Picture Placeholder 8">
            <a:extLst>
              <a:ext uri="{FF2B5EF4-FFF2-40B4-BE49-F238E27FC236}">
                <a16:creationId xmlns:a16="http://schemas.microsoft.com/office/drawing/2014/main" id="{A8287FF3-B150-3F42-B954-D0EC3B2CB5D2}"/>
              </a:ext>
            </a:extLst>
          </p:cNvPr>
          <p:cNvSpPr>
            <a:spLocks noGrp="1"/>
          </p:cNvSpPr>
          <p:nvPr>
            <p:ph type="pic" sz="quarter" idx="21" hasCustomPrompt="1"/>
          </p:nvPr>
        </p:nvSpPr>
        <p:spPr>
          <a:xfrm>
            <a:off x="196850" y="171449"/>
            <a:ext cx="4222750" cy="4813028"/>
          </a:xfrm>
          <a:custGeom>
            <a:avLst/>
            <a:gdLst>
              <a:gd name="connsiteX0" fmla="*/ 599613 w 4222750"/>
              <a:gd name="connsiteY0" fmla="*/ 0 h 4813028"/>
              <a:gd name="connsiteX1" fmla="*/ 2127250 w 4222750"/>
              <a:gd name="connsiteY1" fmla="*/ 0 h 4813028"/>
              <a:gd name="connsiteX2" fmla="*/ 2717305 w 4222750"/>
              <a:gd name="connsiteY2" fmla="*/ 0 h 4813028"/>
              <a:gd name="connsiteX3" fmla="*/ 3622676 w 4222750"/>
              <a:gd name="connsiteY3" fmla="*/ 0 h 4813028"/>
              <a:gd name="connsiteX4" fmla="*/ 3704970 w 4222750"/>
              <a:gd name="connsiteY4" fmla="*/ 74566 h 4813028"/>
              <a:gd name="connsiteX5" fmla="*/ 4158439 w 4222750"/>
              <a:gd name="connsiteY5" fmla="*/ 516241 h 4813028"/>
              <a:gd name="connsiteX6" fmla="*/ 4158285 w 4222750"/>
              <a:gd name="connsiteY6" fmla="*/ 516138 h 4813028"/>
              <a:gd name="connsiteX7" fmla="*/ 4222750 w 4222750"/>
              <a:gd name="connsiteY7" fmla="*/ 598279 h 4813028"/>
              <a:gd name="connsiteX8" fmla="*/ 4222750 w 4222750"/>
              <a:gd name="connsiteY8" fmla="*/ 4214646 h 4813028"/>
              <a:gd name="connsiteX9" fmla="*/ 4158594 w 4222750"/>
              <a:gd name="connsiteY9" fmla="*/ 4296787 h 4813028"/>
              <a:gd name="connsiteX10" fmla="*/ 3705125 w 4222750"/>
              <a:gd name="connsiteY10" fmla="*/ 4738462 h 4813028"/>
              <a:gd name="connsiteX11" fmla="*/ 3622985 w 4222750"/>
              <a:gd name="connsiteY11" fmla="*/ 4813028 h 4813028"/>
              <a:gd name="connsiteX12" fmla="*/ 2717305 w 4222750"/>
              <a:gd name="connsiteY12" fmla="*/ 4813028 h 4813028"/>
              <a:gd name="connsiteX13" fmla="*/ 2127250 w 4222750"/>
              <a:gd name="connsiteY13" fmla="*/ 4813028 h 4813028"/>
              <a:gd name="connsiteX14" fmla="*/ 599459 w 4222750"/>
              <a:gd name="connsiteY14" fmla="*/ 4813028 h 4813028"/>
              <a:gd name="connsiteX15" fmla="*/ 517628 w 4222750"/>
              <a:gd name="connsiteY15" fmla="*/ 4738462 h 4813028"/>
              <a:gd name="connsiteX16" fmla="*/ 64159 w 4222750"/>
              <a:gd name="connsiteY16" fmla="*/ 4296787 h 4813028"/>
              <a:gd name="connsiteX17" fmla="*/ 3 w 4222750"/>
              <a:gd name="connsiteY17" fmla="*/ 4214646 h 4813028"/>
              <a:gd name="connsiteX18" fmla="*/ 3 w 4222750"/>
              <a:gd name="connsiteY18" fmla="*/ 598279 h 4813028"/>
              <a:gd name="connsiteX19" fmla="*/ 64313 w 4222750"/>
              <a:gd name="connsiteY19" fmla="*/ 516241 h 4813028"/>
              <a:gd name="connsiteX20" fmla="*/ 517782 w 4222750"/>
              <a:gd name="connsiteY20" fmla="*/ 74566 h 4813028"/>
              <a:gd name="connsiteX21" fmla="*/ 599613 w 4222750"/>
              <a:gd name="connsiteY21" fmla="*/ 0 h 4813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22750" h="4813028">
                <a:moveTo>
                  <a:pt x="599613" y="0"/>
                </a:moveTo>
                <a:lnTo>
                  <a:pt x="2127250" y="0"/>
                </a:lnTo>
                <a:lnTo>
                  <a:pt x="2717305" y="0"/>
                </a:lnTo>
                <a:lnTo>
                  <a:pt x="3622676" y="0"/>
                </a:lnTo>
                <a:cubicBezTo>
                  <a:pt x="3665034" y="429"/>
                  <a:pt x="3700379" y="32457"/>
                  <a:pt x="3704970" y="74566"/>
                </a:cubicBezTo>
                <a:cubicBezTo>
                  <a:pt x="3744597" y="382930"/>
                  <a:pt x="4028943" y="485322"/>
                  <a:pt x="4158439" y="516241"/>
                </a:cubicBezTo>
                <a:lnTo>
                  <a:pt x="4158285" y="516138"/>
                </a:lnTo>
                <a:cubicBezTo>
                  <a:pt x="4196139" y="525383"/>
                  <a:pt x="4222770" y="559311"/>
                  <a:pt x="4222750" y="598279"/>
                </a:cubicBezTo>
                <a:lnTo>
                  <a:pt x="4222750" y="4214646"/>
                </a:lnTo>
                <a:cubicBezTo>
                  <a:pt x="4222914" y="4253563"/>
                  <a:pt x="4196392" y="4287522"/>
                  <a:pt x="4158594" y="4296787"/>
                </a:cubicBezTo>
                <a:cubicBezTo>
                  <a:pt x="4029252" y="4327758"/>
                  <a:pt x="3744907" y="4430099"/>
                  <a:pt x="3705125" y="4738462"/>
                </a:cubicBezTo>
                <a:cubicBezTo>
                  <a:pt x="3699405" y="4780461"/>
                  <a:pt x="3665292" y="4813028"/>
                  <a:pt x="3622985" y="4813028"/>
                </a:cubicBezTo>
                <a:lnTo>
                  <a:pt x="2717305" y="4813028"/>
                </a:lnTo>
                <a:lnTo>
                  <a:pt x="2127250" y="4813028"/>
                </a:lnTo>
                <a:lnTo>
                  <a:pt x="599459" y="4813028"/>
                </a:lnTo>
                <a:cubicBezTo>
                  <a:pt x="557270" y="4812389"/>
                  <a:pt x="522173" y="4780409"/>
                  <a:pt x="517628" y="4738462"/>
                </a:cubicBezTo>
                <a:cubicBezTo>
                  <a:pt x="478001" y="4430099"/>
                  <a:pt x="193655" y="4327706"/>
                  <a:pt x="64159" y="4296787"/>
                </a:cubicBezTo>
                <a:cubicBezTo>
                  <a:pt x="26297" y="4287625"/>
                  <a:pt x="-276" y="4253604"/>
                  <a:pt x="3" y="4214646"/>
                </a:cubicBezTo>
                <a:lnTo>
                  <a:pt x="3" y="598279"/>
                </a:lnTo>
                <a:cubicBezTo>
                  <a:pt x="-98" y="559357"/>
                  <a:pt x="26492" y="525434"/>
                  <a:pt x="64313" y="516241"/>
                </a:cubicBezTo>
                <a:cubicBezTo>
                  <a:pt x="193655" y="485271"/>
                  <a:pt x="478001" y="382930"/>
                  <a:pt x="517782" y="74566"/>
                </a:cubicBezTo>
                <a:cubicBezTo>
                  <a:pt x="522328" y="32619"/>
                  <a:pt x="557425" y="639"/>
                  <a:pt x="599613"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image</a:t>
            </a:r>
          </a:p>
        </p:txBody>
      </p:sp>
      <p:pic>
        <p:nvPicPr>
          <p:cNvPr id="11" name="Graphic 10">
            <a:extLst>
              <a:ext uri="{FF2B5EF4-FFF2-40B4-BE49-F238E27FC236}">
                <a16:creationId xmlns:a16="http://schemas.microsoft.com/office/drawing/2014/main" id="{31B05004-2F5A-3D48-B32F-5B7F923A12A8}"/>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30750" y="171450"/>
            <a:ext cx="530352" cy="530352"/>
          </a:xfrm>
          <a:prstGeom prst="rect">
            <a:avLst/>
          </a:prstGeom>
        </p:spPr>
      </p:pic>
      <p:sp>
        <p:nvSpPr>
          <p:cNvPr id="15" name="TextBox 14">
            <a:extLst>
              <a:ext uri="{FF2B5EF4-FFF2-40B4-BE49-F238E27FC236}">
                <a16:creationId xmlns:a16="http://schemas.microsoft.com/office/drawing/2014/main" id="{FB3E2D97-D38A-694D-9F52-3E0E4BB51A5D}"/>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Notched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Use crop tool to fit image to shape.</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
        <p:nvSpPr>
          <p:cNvPr id="16" name="Title 5">
            <a:extLst>
              <a:ext uri="{FF2B5EF4-FFF2-40B4-BE49-F238E27FC236}">
                <a16:creationId xmlns:a16="http://schemas.microsoft.com/office/drawing/2014/main" id="{A3248E58-E7E6-AF43-A1CB-1A85D648ED70}"/>
              </a:ext>
            </a:extLst>
          </p:cNvPr>
          <p:cNvSpPr>
            <a:spLocks noGrp="1"/>
          </p:cNvSpPr>
          <p:nvPr>
            <p:ph type="title" hasCustomPrompt="1"/>
          </p:nvPr>
        </p:nvSpPr>
        <p:spPr>
          <a:xfrm>
            <a:off x="4743451" y="685802"/>
            <a:ext cx="4237781" cy="1875863"/>
          </a:xfrm>
        </p:spPr>
        <p:txBody>
          <a:bodyPr lIns="0" anchor="b"/>
          <a:lstStyle>
            <a:lvl1pPr>
              <a:defRPr sz="2400" b="0" i="0">
                <a:solidFill>
                  <a:schemeClr val="tx1"/>
                </a:solidFill>
                <a:latin typeface="Palatino Linotype" panose="02040502050505030304" pitchFamily="18" charset="0"/>
              </a:defRPr>
            </a:lvl1pPr>
          </a:lstStyle>
          <a:p>
            <a:r>
              <a:rPr lang="en-US" dirty="0"/>
              <a:t>Type Here to Enter a Multi-line Transition Slide Title</a:t>
            </a:r>
          </a:p>
        </p:txBody>
      </p:sp>
    </p:spTree>
    <p:extLst>
      <p:ext uri="{BB962C8B-B14F-4D97-AF65-F5344CB8AC3E}">
        <p14:creationId xmlns:p14="http://schemas.microsoft.com/office/powerpoint/2010/main" val="24879421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Transition w/ Image | Oval Frame">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7A5EAA0-82E2-1147-A5EB-634F800782EF}"/>
              </a:ext>
            </a:extLst>
          </p:cNvPr>
          <p:cNvSpPr/>
          <p:nvPr userDrawn="1"/>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tx1"/>
              </a:solidFill>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Palatino Linotype" panose="02040502050505030304" pitchFamily="18" charset="0"/>
              </a:defRPr>
            </a:lvl1pPr>
          </a:lstStyle>
          <a:p>
            <a:r>
              <a:rPr lang="en-US"/>
              <a:t>©2022 Girl Scouts of the USA. All Rights Reserved.  Not for public distribution.</a:t>
            </a:r>
            <a:endParaRPr lang="en-US" dirty="0"/>
          </a:p>
        </p:txBody>
      </p:sp>
      <p:sp>
        <p:nvSpPr>
          <p:cNvPr id="12" name="TextBox 11">
            <a:extLst>
              <a:ext uri="{FF2B5EF4-FFF2-40B4-BE49-F238E27FC236}">
                <a16:creationId xmlns:a16="http://schemas.microsoft.com/office/drawing/2014/main" id="{F6311A50-01F6-FC4C-85C2-3D712AA1DB7B}"/>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Transition Slide w/ Image - Oval Frame</a:t>
            </a:r>
          </a:p>
        </p:txBody>
      </p:sp>
      <p:sp>
        <p:nvSpPr>
          <p:cNvPr id="15" name="Text Placeholder 46">
            <a:extLst>
              <a:ext uri="{FF2B5EF4-FFF2-40B4-BE49-F238E27FC236}">
                <a16:creationId xmlns:a16="http://schemas.microsoft.com/office/drawing/2014/main" id="{AD868E4E-E256-5A4C-A711-8AEED33CD481}"/>
              </a:ext>
            </a:extLst>
          </p:cNvPr>
          <p:cNvSpPr>
            <a:spLocks noGrp="1"/>
          </p:cNvSpPr>
          <p:nvPr>
            <p:ph type="body" sz="quarter" idx="15" hasCustomPrompt="1"/>
          </p:nvPr>
        </p:nvSpPr>
        <p:spPr>
          <a:xfrm>
            <a:off x="4743450" y="2569272"/>
            <a:ext cx="4229100" cy="2317054"/>
          </a:xfrm>
        </p:spPr>
        <p:txBody>
          <a:bodyPr lIns="0" anchor="t">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Palatino Linotype" panose="02040502050505030304" pitchFamily="18" charset="0"/>
              </a:defRPr>
            </a:lvl1pPr>
          </a:lstStyle>
          <a:p>
            <a:r>
              <a:rPr lang="en-US" dirty="0"/>
              <a:t>Type here to enter a multi-line transition slide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0" name="Picture Placeholder 9">
            <a:extLst>
              <a:ext uri="{FF2B5EF4-FFF2-40B4-BE49-F238E27FC236}">
                <a16:creationId xmlns:a16="http://schemas.microsoft.com/office/drawing/2014/main" id="{D5E89E67-AE5D-AB4A-B748-8FE4353ADCE6}"/>
              </a:ext>
            </a:extLst>
          </p:cNvPr>
          <p:cNvSpPr>
            <a:spLocks noGrp="1"/>
          </p:cNvSpPr>
          <p:nvPr>
            <p:ph type="pic" sz="quarter" idx="21" hasCustomPrompt="1"/>
          </p:nvPr>
        </p:nvSpPr>
        <p:spPr>
          <a:xfrm>
            <a:off x="190501" y="151551"/>
            <a:ext cx="4229100" cy="4819874"/>
          </a:xfrm>
          <a:custGeom>
            <a:avLst/>
            <a:gdLst>
              <a:gd name="connsiteX0" fmla="*/ 1925395 w 3850789"/>
              <a:gd name="connsiteY0" fmla="*/ 0 h 4819874"/>
              <a:gd name="connsiteX1" fmla="*/ 3850789 w 3850789"/>
              <a:gd name="connsiteY1" fmla="*/ 2409937 h 4819874"/>
              <a:gd name="connsiteX2" fmla="*/ 1925395 w 3850789"/>
              <a:gd name="connsiteY2" fmla="*/ 4819874 h 4819874"/>
              <a:gd name="connsiteX3" fmla="*/ 0 w 3850789"/>
              <a:gd name="connsiteY3" fmla="*/ 2409937 h 4819874"/>
              <a:gd name="connsiteX4" fmla="*/ 1925395 w 3850789"/>
              <a:gd name="connsiteY4" fmla="*/ 0 h 4819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0789" h="4819874">
                <a:moveTo>
                  <a:pt x="1925395" y="0"/>
                </a:moveTo>
                <a:cubicBezTo>
                  <a:pt x="2988795" y="0"/>
                  <a:pt x="3850789" y="1078832"/>
                  <a:pt x="3850789" y="2409937"/>
                </a:cubicBezTo>
                <a:cubicBezTo>
                  <a:pt x="3850789" y="3741043"/>
                  <a:pt x="2988795" y="4819874"/>
                  <a:pt x="1925395" y="4819874"/>
                </a:cubicBezTo>
                <a:cubicBezTo>
                  <a:pt x="861995" y="4819874"/>
                  <a:pt x="0" y="3741043"/>
                  <a:pt x="0" y="2409937"/>
                </a:cubicBezTo>
                <a:cubicBezTo>
                  <a:pt x="0" y="1078832"/>
                  <a:pt x="861995" y="0"/>
                  <a:pt x="1925395" y="0"/>
                </a:cubicBezTo>
                <a:close/>
              </a:path>
            </a:pathLst>
          </a:custGeom>
          <a:solidFill>
            <a:schemeClr val="tx2"/>
          </a:solidFill>
        </p:spPr>
        <p:txBody>
          <a:bodyPr wrap="square" anchor="ctr">
            <a:noAutofit/>
          </a:bodyPr>
          <a:lstStyle>
            <a:lvl1pPr marL="0" indent="0" algn="ctr">
              <a:buNone/>
              <a:defRPr/>
            </a:lvl1pPr>
          </a:lstStyle>
          <a:p>
            <a:r>
              <a:rPr lang="en-US" dirty="0"/>
              <a:t>Click icon to add image</a:t>
            </a:r>
          </a:p>
        </p:txBody>
      </p:sp>
      <p:pic>
        <p:nvPicPr>
          <p:cNvPr id="11" name="Graphic 10">
            <a:extLst>
              <a:ext uri="{FF2B5EF4-FFF2-40B4-BE49-F238E27FC236}">
                <a16:creationId xmlns:a16="http://schemas.microsoft.com/office/drawing/2014/main" id="{8EC75716-5002-774D-8F7C-8D9F7B5DBDFF}"/>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30750" y="171450"/>
            <a:ext cx="530352" cy="530352"/>
          </a:xfrm>
          <a:prstGeom prst="rect">
            <a:avLst/>
          </a:prstGeom>
        </p:spPr>
      </p:pic>
      <p:sp>
        <p:nvSpPr>
          <p:cNvPr id="16" name="TextBox 15">
            <a:extLst>
              <a:ext uri="{FF2B5EF4-FFF2-40B4-BE49-F238E27FC236}">
                <a16:creationId xmlns:a16="http://schemas.microsoft.com/office/drawing/2014/main" id="{79F0FA04-988B-244B-B9A5-AF22851CF0AB}"/>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Oval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Use crop tool to fit image to shape.</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
        <p:nvSpPr>
          <p:cNvPr id="17" name="Title 5">
            <a:extLst>
              <a:ext uri="{FF2B5EF4-FFF2-40B4-BE49-F238E27FC236}">
                <a16:creationId xmlns:a16="http://schemas.microsoft.com/office/drawing/2014/main" id="{5F89914D-CFB4-1A41-9E49-CA386D81C7D4}"/>
              </a:ext>
            </a:extLst>
          </p:cNvPr>
          <p:cNvSpPr>
            <a:spLocks noGrp="1"/>
          </p:cNvSpPr>
          <p:nvPr>
            <p:ph type="title" hasCustomPrompt="1"/>
          </p:nvPr>
        </p:nvSpPr>
        <p:spPr>
          <a:xfrm>
            <a:off x="4743451" y="685802"/>
            <a:ext cx="4237781" cy="1875863"/>
          </a:xfrm>
        </p:spPr>
        <p:txBody>
          <a:bodyPr lIns="0" anchor="b"/>
          <a:lstStyle>
            <a:lvl1pPr>
              <a:defRPr sz="2400" b="0" i="0">
                <a:solidFill>
                  <a:schemeClr val="tx1"/>
                </a:solidFill>
                <a:latin typeface="Palatino Linotype" panose="02040502050505030304" pitchFamily="18" charset="0"/>
              </a:defRPr>
            </a:lvl1pPr>
          </a:lstStyle>
          <a:p>
            <a:r>
              <a:rPr lang="en-US" dirty="0"/>
              <a:t>Type Here to Enter a Multi-line Transition Slide Title</a:t>
            </a:r>
          </a:p>
        </p:txBody>
      </p:sp>
    </p:spTree>
    <p:extLst>
      <p:ext uri="{BB962C8B-B14F-4D97-AF65-F5344CB8AC3E}">
        <p14:creationId xmlns:p14="http://schemas.microsoft.com/office/powerpoint/2010/main" val="19017344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Transition w/ Image | White | Oval Frame">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7A5EAA0-82E2-1147-A5EB-634F800782EF}"/>
              </a:ext>
            </a:extLst>
          </p:cNvPr>
          <p:cNvSpPr/>
          <p:nvPr userDrawn="1"/>
        </p:nvSpPr>
        <p:spPr>
          <a:xfrm>
            <a:off x="0"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tx1"/>
              </a:solidFill>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Palatino Linotype" panose="02040502050505030304" pitchFamily="18" charset="0"/>
              </a:defRPr>
            </a:lvl1pPr>
          </a:lstStyle>
          <a:p>
            <a:r>
              <a:rPr lang="en-US"/>
              <a:t>©2022 Girl Scouts of the USA. All Rights Reserved.  Not for public distribution.</a:t>
            </a:r>
            <a:endParaRPr lang="en-US" dirty="0"/>
          </a:p>
        </p:txBody>
      </p:sp>
      <p:sp>
        <p:nvSpPr>
          <p:cNvPr id="12" name="TextBox 11">
            <a:extLst>
              <a:ext uri="{FF2B5EF4-FFF2-40B4-BE49-F238E27FC236}">
                <a16:creationId xmlns:a16="http://schemas.microsoft.com/office/drawing/2014/main" id="{F6311A50-01F6-FC4C-85C2-3D712AA1DB7B}"/>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Transition Slide w/ Image - White | Oval Frame</a:t>
            </a:r>
          </a:p>
        </p:txBody>
      </p:sp>
      <p:sp>
        <p:nvSpPr>
          <p:cNvPr id="15" name="Text Placeholder 46">
            <a:extLst>
              <a:ext uri="{FF2B5EF4-FFF2-40B4-BE49-F238E27FC236}">
                <a16:creationId xmlns:a16="http://schemas.microsoft.com/office/drawing/2014/main" id="{AD868E4E-E256-5A4C-A711-8AEED33CD481}"/>
              </a:ext>
            </a:extLst>
          </p:cNvPr>
          <p:cNvSpPr>
            <a:spLocks noGrp="1"/>
          </p:cNvSpPr>
          <p:nvPr>
            <p:ph type="body" sz="quarter" idx="15" hasCustomPrompt="1"/>
          </p:nvPr>
        </p:nvSpPr>
        <p:spPr>
          <a:xfrm>
            <a:off x="4743450" y="2569272"/>
            <a:ext cx="4229100" cy="2317054"/>
          </a:xfrm>
        </p:spPr>
        <p:txBody>
          <a:bodyPr lIns="0" anchor="t">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Palatino Linotype" panose="02040502050505030304" pitchFamily="18" charset="0"/>
              </a:defRPr>
            </a:lvl1pPr>
          </a:lstStyle>
          <a:p>
            <a:r>
              <a:rPr lang="en-US" dirty="0"/>
              <a:t>Type here to enter a multi-line transition slide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0" name="Picture Placeholder 9">
            <a:extLst>
              <a:ext uri="{FF2B5EF4-FFF2-40B4-BE49-F238E27FC236}">
                <a16:creationId xmlns:a16="http://schemas.microsoft.com/office/drawing/2014/main" id="{D5E89E67-AE5D-AB4A-B748-8FE4353ADCE6}"/>
              </a:ext>
            </a:extLst>
          </p:cNvPr>
          <p:cNvSpPr>
            <a:spLocks noGrp="1"/>
          </p:cNvSpPr>
          <p:nvPr>
            <p:ph type="pic" sz="quarter" idx="21" hasCustomPrompt="1"/>
          </p:nvPr>
        </p:nvSpPr>
        <p:spPr>
          <a:xfrm>
            <a:off x="190501" y="151551"/>
            <a:ext cx="4229100" cy="4819874"/>
          </a:xfrm>
          <a:custGeom>
            <a:avLst/>
            <a:gdLst>
              <a:gd name="connsiteX0" fmla="*/ 1925395 w 3850789"/>
              <a:gd name="connsiteY0" fmla="*/ 0 h 4819874"/>
              <a:gd name="connsiteX1" fmla="*/ 3850789 w 3850789"/>
              <a:gd name="connsiteY1" fmla="*/ 2409937 h 4819874"/>
              <a:gd name="connsiteX2" fmla="*/ 1925395 w 3850789"/>
              <a:gd name="connsiteY2" fmla="*/ 4819874 h 4819874"/>
              <a:gd name="connsiteX3" fmla="*/ 0 w 3850789"/>
              <a:gd name="connsiteY3" fmla="*/ 2409937 h 4819874"/>
              <a:gd name="connsiteX4" fmla="*/ 1925395 w 3850789"/>
              <a:gd name="connsiteY4" fmla="*/ 0 h 4819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0789" h="4819874">
                <a:moveTo>
                  <a:pt x="1925395" y="0"/>
                </a:moveTo>
                <a:cubicBezTo>
                  <a:pt x="2988795" y="0"/>
                  <a:pt x="3850789" y="1078832"/>
                  <a:pt x="3850789" y="2409937"/>
                </a:cubicBezTo>
                <a:cubicBezTo>
                  <a:pt x="3850789" y="3741043"/>
                  <a:pt x="2988795" y="4819874"/>
                  <a:pt x="1925395" y="4819874"/>
                </a:cubicBezTo>
                <a:cubicBezTo>
                  <a:pt x="861995" y="4819874"/>
                  <a:pt x="0" y="3741043"/>
                  <a:pt x="0" y="2409937"/>
                </a:cubicBezTo>
                <a:cubicBezTo>
                  <a:pt x="0" y="1078832"/>
                  <a:pt x="861995" y="0"/>
                  <a:pt x="1925395" y="0"/>
                </a:cubicBezTo>
                <a:close/>
              </a:path>
            </a:pathLst>
          </a:custGeom>
          <a:solidFill>
            <a:schemeClr val="tx2"/>
          </a:solidFill>
        </p:spPr>
        <p:txBody>
          <a:bodyPr wrap="square" anchor="ctr">
            <a:noAutofit/>
          </a:bodyPr>
          <a:lstStyle>
            <a:lvl1pPr marL="0" indent="0" algn="ctr">
              <a:buNone/>
              <a:defRPr/>
            </a:lvl1pPr>
          </a:lstStyle>
          <a:p>
            <a:r>
              <a:rPr lang="en-US" dirty="0"/>
              <a:t>Click icon to add image</a:t>
            </a:r>
          </a:p>
        </p:txBody>
      </p:sp>
      <p:pic>
        <p:nvPicPr>
          <p:cNvPr id="11" name="Graphic 10">
            <a:extLst>
              <a:ext uri="{FF2B5EF4-FFF2-40B4-BE49-F238E27FC236}">
                <a16:creationId xmlns:a16="http://schemas.microsoft.com/office/drawing/2014/main" id="{8EC75716-5002-774D-8F7C-8D9F7B5DBDFF}"/>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30750" y="171450"/>
            <a:ext cx="530352" cy="530352"/>
          </a:xfrm>
          <a:prstGeom prst="rect">
            <a:avLst/>
          </a:prstGeom>
        </p:spPr>
      </p:pic>
      <p:sp>
        <p:nvSpPr>
          <p:cNvPr id="16" name="TextBox 15">
            <a:extLst>
              <a:ext uri="{FF2B5EF4-FFF2-40B4-BE49-F238E27FC236}">
                <a16:creationId xmlns:a16="http://schemas.microsoft.com/office/drawing/2014/main" id="{79F0FA04-988B-244B-B9A5-AF22851CF0AB}"/>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Oval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Use crop tool to fit image to shape.</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
        <p:nvSpPr>
          <p:cNvPr id="17" name="Title 5">
            <a:extLst>
              <a:ext uri="{FF2B5EF4-FFF2-40B4-BE49-F238E27FC236}">
                <a16:creationId xmlns:a16="http://schemas.microsoft.com/office/drawing/2014/main" id="{5F89914D-CFB4-1A41-9E49-CA386D81C7D4}"/>
              </a:ext>
            </a:extLst>
          </p:cNvPr>
          <p:cNvSpPr>
            <a:spLocks noGrp="1"/>
          </p:cNvSpPr>
          <p:nvPr>
            <p:ph type="title" hasCustomPrompt="1"/>
          </p:nvPr>
        </p:nvSpPr>
        <p:spPr>
          <a:xfrm>
            <a:off x="4743451" y="685802"/>
            <a:ext cx="4237781" cy="1875863"/>
          </a:xfrm>
        </p:spPr>
        <p:txBody>
          <a:bodyPr lIns="0" anchor="b"/>
          <a:lstStyle>
            <a:lvl1pPr>
              <a:defRPr sz="2400" b="0" i="0">
                <a:solidFill>
                  <a:schemeClr val="tx1"/>
                </a:solidFill>
                <a:latin typeface="Palatino Linotype" panose="02040502050505030304" pitchFamily="18" charset="0"/>
              </a:defRPr>
            </a:lvl1pPr>
          </a:lstStyle>
          <a:p>
            <a:r>
              <a:rPr lang="en-US" dirty="0"/>
              <a:t>Type Here to Enter a Multi-line Transition Slide Title</a:t>
            </a:r>
          </a:p>
        </p:txBody>
      </p:sp>
    </p:spTree>
    <p:extLst>
      <p:ext uri="{BB962C8B-B14F-4D97-AF65-F5344CB8AC3E}">
        <p14:creationId xmlns:p14="http://schemas.microsoft.com/office/powerpoint/2010/main" val="22097613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Transition w/ Image | Diamond Frame">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AB59AFA-F3D6-0B42-B993-041E82808F7A}"/>
              </a:ext>
            </a:extLst>
          </p:cNvPr>
          <p:cNvSpPr/>
          <p:nvPr userDrawn="1"/>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tx1"/>
              </a:solidFill>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Palatino Linotype" panose="02040502050505030304" pitchFamily="18" charset="0"/>
              </a:defRPr>
            </a:lvl1pPr>
          </a:lstStyle>
          <a:p>
            <a:r>
              <a:rPr lang="en-US"/>
              <a:t>©2022 Girl Scouts of the USA. All Rights Reserved.  Not for public distribution.</a:t>
            </a:r>
            <a:endParaRPr lang="en-US" dirty="0"/>
          </a:p>
        </p:txBody>
      </p:sp>
      <p:sp>
        <p:nvSpPr>
          <p:cNvPr id="11" name="TextBox 10">
            <a:extLst>
              <a:ext uri="{FF2B5EF4-FFF2-40B4-BE49-F238E27FC236}">
                <a16:creationId xmlns:a16="http://schemas.microsoft.com/office/drawing/2014/main" id="{2700922D-FCFD-794E-BE61-C5F4B386F6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Transition Slide w/ Image - Diamond Frame</a:t>
            </a:r>
          </a:p>
        </p:txBody>
      </p:sp>
      <p:sp>
        <p:nvSpPr>
          <p:cNvPr id="15" name="Text Placeholder 46">
            <a:extLst>
              <a:ext uri="{FF2B5EF4-FFF2-40B4-BE49-F238E27FC236}">
                <a16:creationId xmlns:a16="http://schemas.microsoft.com/office/drawing/2014/main" id="{DC00CFD7-7CF3-B349-8308-ADD1D6B49060}"/>
              </a:ext>
            </a:extLst>
          </p:cNvPr>
          <p:cNvSpPr>
            <a:spLocks noGrp="1"/>
          </p:cNvSpPr>
          <p:nvPr>
            <p:ph type="body" sz="quarter" idx="15" hasCustomPrompt="1"/>
          </p:nvPr>
        </p:nvSpPr>
        <p:spPr>
          <a:xfrm>
            <a:off x="4743450" y="2569272"/>
            <a:ext cx="4229100" cy="2317054"/>
          </a:xfrm>
        </p:spPr>
        <p:txBody>
          <a:bodyPr lIns="0" anchor="t">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Palatino Linotype" panose="02040502050505030304" pitchFamily="18" charset="0"/>
              </a:defRPr>
            </a:lvl1pPr>
          </a:lstStyle>
          <a:p>
            <a:r>
              <a:rPr lang="en-US" dirty="0"/>
              <a:t>Type here to enter a multi-line transition slide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0" name="Picture Placeholder 9">
            <a:extLst>
              <a:ext uri="{FF2B5EF4-FFF2-40B4-BE49-F238E27FC236}">
                <a16:creationId xmlns:a16="http://schemas.microsoft.com/office/drawing/2014/main" id="{1E9A1BF9-3475-804D-BA60-E98C032C5E19}"/>
              </a:ext>
            </a:extLst>
          </p:cNvPr>
          <p:cNvSpPr>
            <a:spLocks noGrp="1"/>
          </p:cNvSpPr>
          <p:nvPr>
            <p:ph type="pic" sz="quarter" idx="21" hasCustomPrompt="1"/>
          </p:nvPr>
        </p:nvSpPr>
        <p:spPr>
          <a:xfrm>
            <a:off x="183423" y="181229"/>
            <a:ext cx="4205154" cy="4841054"/>
          </a:xfrm>
          <a:custGeom>
            <a:avLst/>
            <a:gdLst>
              <a:gd name="connsiteX0" fmla="*/ 2126598 w 4205154"/>
              <a:gd name="connsiteY0" fmla="*/ 729 h 4841054"/>
              <a:gd name="connsiteX1" fmla="*/ 2171044 w 4205154"/>
              <a:gd name="connsiteY1" fmla="*/ 23951 h 4841054"/>
              <a:gd name="connsiteX2" fmla="*/ 4191844 w 4205154"/>
              <a:gd name="connsiteY2" fmla="*/ 2385667 h 4841054"/>
              <a:gd name="connsiteX3" fmla="*/ 4191844 w 4205154"/>
              <a:gd name="connsiteY3" fmla="*/ 2455725 h 4841054"/>
              <a:gd name="connsiteX4" fmla="*/ 2170432 w 4205154"/>
              <a:gd name="connsiteY4" fmla="*/ 4817441 h 4841054"/>
              <a:gd name="connsiteX5" fmla="*/ 2155744 w 4205154"/>
              <a:gd name="connsiteY5" fmla="*/ 4829895 h 4841054"/>
              <a:gd name="connsiteX6" fmla="*/ 2060273 w 4205154"/>
              <a:gd name="connsiteY6" fmla="*/ 4817441 h 4841054"/>
              <a:gd name="connsiteX7" fmla="*/ 13770 w 4205154"/>
              <a:gd name="connsiteY7" fmla="*/ 2460395 h 4841054"/>
              <a:gd name="connsiteX8" fmla="*/ 13770 w 4205154"/>
              <a:gd name="connsiteY8" fmla="*/ 2389819 h 4841054"/>
              <a:gd name="connsiteX9" fmla="*/ 2060273 w 4205154"/>
              <a:gd name="connsiteY9" fmla="*/ 23951 h 4841054"/>
              <a:gd name="connsiteX10" fmla="*/ 2076185 w 4205154"/>
              <a:gd name="connsiteY10" fmla="*/ 10978 h 4841054"/>
              <a:gd name="connsiteX11" fmla="*/ 2126598 w 4205154"/>
              <a:gd name="connsiteY11" fmla="*/ 729 h 4841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05154" h="4841054">
                <a:moveTo>
                  <a:pt x="2126598" y="729"/>
                </a:moveTo>
                <a:cubicBezTo>
                  <a:pt x="2143810" y="3064"/>
                  <a:pt x="2160028" y="10978"/>
                  <a:pt x="2171044" y="23951"/>
                </a:cubicBezTo>
                <a:lnTo>
                  <a:pt x="4191844" y="2385667"/>
                </a:lnTo>
                <a:cubicBezTo>
                  <a:pt x="4209591" y="2406425"/>
                  <a:pt x="4209591" y="2434967"/>
                  <a:pt x="4191844" y="2455725"/>
                </a:cubicBezTo>
                <a:lnTo>
                  <a:pt x="2170432" y="4817441"/>
                </a:lnTo>
                <a:cubicBezTo>
                  <a:pt x="2166148" y="4822111"/>
                  <a:pt x="2161252" y="4826263"/>
                  <a:pt x="2155744" y="4829895"/>
                </a:cubicBezTo>
                <a:cubicBezTo>
                  <a:pt x="2125145" y="4848577"/>
                  <a:pt x="2082305" y="4843388"/>
                  <a:pt x="2060273" y="4817441"/>
                </a:cubicBezTo>
                <a:lnTo>
                  <a:pt x="13770" y="2460395"/>
                </a:lnTo>
                <a:cubicBezTo>
                  <a:pt x="-4590" y="2439637"/>
                  <a:pt x="-4590" y="2411095"/>
                  <a:pt x="13770" y="2389819"/>
                </a:cubicBezTo>
                <a:lnTo>
                  <a:pt x="2060273" y="23951"/>
                </a:lnTo>
                <a:cubicBezTo>
                  <a:pt x="2065169" y="19281"/>
                  <a:pt x="2070065" y="14610"/>
                  <a:pt x="2076185" y="10978"/>
                </a:cubicBezTo>
                <a:cubicBezTo>
                  <a:pt x="2091179" y="1637"/>
                  <a:pt x="2109386" y="-1606"/>
                  <a:pt x="2126598" y="729"/>
                </a:cubicBezTo>
                <a:close/>
              </a:path>
            </a:pathLst>
          </a:custGeom>
          <a:solidFill>
            <a:schemeClr val="tx2"/>
          </a:solidFill>
        </p:spPr>
        <p:txBody>
          <a:bodyPr wrap="square" anchor="ctr">
            <a:noAutofit/>
          </a:bodyPr>
          <a:lstStyle>
            <a:lvl1pPr marL="0" indent="0" algn="ctr">
              <a:buNone/>
              <a:defRPr/>
            </a:lvl1pPr>
          </a:lstStyle>
          <a:p>
            <a:r>
              <a:rPr lang="en-US" dirty="0"/>
              <a:t>Click icon to add image</a:t>
            </a:r>
          </a:p>
        </p:txBody>
      </p:sp>
      <p:pic>
        <p:nvPicPr>
          <p:cNvPr id="12" name="Graphic 11">
            <a:extLst>
              <a:ext uri="{FF2B5EF4-FFF2-40B4-BE49-F238E27FC236}">
                <a16:creationId xmlns:a16="http://schemas.microsoft.com/office/drawing/2014/main" id="{E52CA9C9-D870-644F-9C54-F7416B96EB02}"/>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30750" y="171450"/>
            <a:ext cx="530352" cy="530352"/>
          </a:xfrm>
          <a:prstGeom prst="rect">
            <a:avLst/>
          </a:prstGeom>
        </p:spPr>
      </p:pic>
      <p:sp>
        <p:nvSpPr>
          <p:cNvPr id="16" name="TextBox 15">
            <a:extLst>
              <a:ext uri="{FF2B5EF4-FFF2-40B4-BE49-F238E27FC236}">
                <a16:creationId xmlns:a16="http://schemas.microsoft.com/office/drawing/2014/main" id="{756F1510-FB8E-EB4E-8F19-027BDEEBD12E}"/>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Diamond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Use crop tool to fit image to shape.</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
        <p:nvSpPr>
          <p:cNvPr id="17" name="Title 5">
            <a:extLst>
              <a:ext uri="{FF2B5EF4-FFF2-40B4-BE49-F238E27FC236}">
                <a16:creationId xmlns:a16="http://schemas.microsoft.com/office/drawing/2014/main" id="{AB7696F4-508A-ED4C-8611-9C82016DDEF9}"/>
              </a:ext>
            </a:extLst>
          </p:cNvPr>
          <p:cNvSpPr>
            <a:spLocks noGrp="1"/>
          </p:cNvSpPr>
          <p:nvPr>
            <p:ph type="title" hasCustomPrompt="1"/>
          </p:nvPr>
        </p:nvSpPr>
        <p:spPr>
          <a:xfrm>
            <a:off x="4743451" y="685802"/>
            <a:ext cx="4237781" cy="1875863"/>
          </a:xfrm>
        </p:spPr>
        <p:txBody>
          <a:bodyPr lIns="0" anchor="b"/>
          <a:lstStyle>
            <a:lvl1pPr>
              <a:defRPr sz="2400" b="0" i="0">
                <a:solidFill>
                  <a:schemeClr val="tx1"/>
                </a:solidFill>
                <a:latin typeface="Palatino Linotype" panose="02040502050505030304" pitchFamily="18" charset="0"/>
              </a:defRPr>
            </a:lvl1pPr>
          </a:lstStyle>
          <a:p>
            <a:r>
              <a:rPr lang="en-US" dirty="0"/>
              <a:t>Type Here to Enter a Multi-line Transition Slide Title</a:t>
            </a:r>
          </a:p>
        </p:txBody>
      </p:sp>
    </p:spTree>
    <p:extLst>
      <p:ext uri="{BB962C8B-B14F-4D97-AF65-F5344CB8AC3E}">
        <p14:creationId xmlns:p14="http://schemas.microsoft.com/office/powerpoint/2010/main" val="8661606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Transition w/ Image | White | Diamond Frame">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AB59AFA-F3D6-0B42-B993-041E82808F7A}"/>
              </a:ext>
            </a:extLst>
          </p:cNvPr>
          <p:cNvSpPr/>
          <p:nvPr userDrawn="1"/>
        </p:nvSpPr>
        <p:spPr>
          <a:xfrm>
            <a:off x="0"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tx1"/>
              </a:solidFill>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Palatino Linotype" panose="02040502050505030304" pitchFamily="18" charset="0"/>
              </a:defRPr>
            </a:lvl1pPr>
          </a:lstStyle>
          <a:p>
            <a:r>
              <a:rPr lang="en-US"/>
              <a:t>©2022 Girl Scouts of the USA. All Rights Reserved.  Not for public distribution.</a:t>
            </a:r>
            <a:endParaRPr lang="en-US" dirty="0"/>
          </a:p>
        </p:txBody>
      </p:sp>
      <p:sp>
        <p:nvSpPr>
          <p:cNvPr id="11" name="TextBox 10">
            <a:extLst>
              <a:ext uri="{FF2B5EF4-FFF2-40B4-BE49-F238E27FC236}">
                <a16:creationId xmlns:a16="http://schemas.microsoft.com/office/drawing/2014/main" id="{2700922D-FCFD-794E-BE61-C5F4B386F6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Transition Slide w/ Image - White | Diamond Frame</a:t>
            </a:r>
          </a:p>
        </p:txBody>
      </p:sp>
      <p:sp>
        <p:nvSpPr>
          <p:cNvPr id="15" name="Text Placeholder 46">
            <a:extLst>
              <a:ext uri="{FF2B5EF4-FFF2-40B4-BE49-F238E27FC236}">
                <a16:creationId xmlns:a16="http://schemas.microsoft.com/office/drawing/2014/main" id="{DC00CFD7-7CF3-B349-8308-ADD1D6B49060}"/>
              </a:ext>
            </a:extLst>
          </p:cNvPr>
          <p:cNvSpPr>
            <a:spLocks noGrp="1"/>
          </p:cNvSpPr>
          <p:nvPr>
            <p:ph type="body" sz="quarter" idx="15" hasCustomPrompt="1"/>
          </p:nvPr>
        </p:nvSpPr>
        <p:spPr>
          <a:xfrm>
            <a:off x="4743450" y="2569272"/>
            <a:ext cx="4229100" cy="2317054"/>
          </a:xfrm>
        </p:spPr>
        <p:txBody>
          <a:bodyPr lIns="0" anchor="t">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Palatino Linotype" panose="02040502050505030304" pitchFamily="18" charset="0"/>
              </a:defRPr>
            </a:lvl1pPr>
          </a:lstStyle>
          <a:p>
            <a:r>
              <a:rPr lang="en-US" dirty="0"/>
              <a:t>Type here to enter a multi-line transition slide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0" name="Picture Placeholder 9">
            <a:extLst>
              <a:ext uri="{FF2B5EF4-FFF2-40B4-BE49-F238E27FC236}">
                <a16:creationId xmlns:a16="http://schemas.microsoft.com/office/drawing/2014/main" id="{1E9A1BF9-3475-804D-BA60-E98C032C5E19}"/>
              </a:ext>
            </a:extLst>
          </p:cNvPr>
          <p:cNvSpPr>
            <a:spLocks noGrp="1"/>
          </p:cNvSpPr>
          <p:nvPr>
            <p:ph type="pic" sz="quarter" idx="21" hasCustomPrompt="1"/>
          </p:nvPr>
        </p:nvSpPr>
        <p:spPr>
          <a:xfrm>
            <a:off x="183423" y="181229"/>
            <a:ext cx="4205154" cy="4841054"/>
          </a:xfrm>
          <a:custGeom>
            <a:avLst/>
            <a:gdLst>
              <a:gd name="connsiteX0" fmla="*/ 2126598 w 4205154"/>
              <a:gd name="connsiteY0" fmla="*/ 729 h 4841054"/>
              <a:gd name="connsiteX1" fmla="*/ 2171044 w 4205154"/>
              <a:gd name="connsiteY1" fmla="*/ 23951 h 4841054"/>
              <a:gd name="connsiteX2" fmla="*/ 4191844 w 4205154"/>
              <a:gd name="connsiteY2" fmla="*/ 2385667 h 4841054"/>
              <a:gd name="connsiteX3" fmla="*/ 4191844 w 4205154"/>
              <a:gd name="connsiteY3" fmla="*/ 2455725 h 4841054"/>
              <a:gd name="connsiteX4" fmla="*/ 2170432 w 4205154"/>
              <a:gd name="connsiteY4" fmla="*/ 4817441 h 4841054"/>
              <a:gd name="connsiteX5" fmla="*/ 2155744 w 4205154"/>
              <a:gd name="connsiteY5" fmla="*/ 4829895 h 4841054"/>
              <a:gd name="connsiteX6" fmla="*/ 2060273 w 4205154"/>
              <a:gd name="connsiteY6" fmla="*/ 4817441 h 4841054"/>
              <a:gd name="connsiteX7" fmla="*/ 13770 w 4205154"/>
              <a:gd name="connsiteY7" fmla="*/ 2460395 h 4841054"/>
              <a:gd name="connsiteX8" fmla="*/ 13770 w 4205154"/>
              <a:gd name="connsiteY8" fmla="*/ 2389819 h 4841054"/>
              <a:gd name="connsiteX9" fmla="*/ 2060273 w 4205154"/>
              <a:gd name="connsiteY9" fmla="*/ 23951 h 4841054"/>
              <a:gd name="connsiteX10" fmla="*/ 2076185 w 4205154"/>
              <a:gd name="connsiteY10" fmla="*/ 10978 h 4841054"/>
              <a:gd name="connsiteX11" fmla="*/ 2126598 w 4205154"/>
              <a:gd name="connsiteY11" fmla="*/ 729 h 4841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05154" h="4841054">
                <a:moveTo>
                  <a:pt x="2126598" y="729"/>
                </a:moveTo>
                <a:cubicBezTo>
                  <a:pt x="2143810" y="3064"/>
                  <a:pt x="2160028" y="10978"/>
                  <a:pt x="2171044" y="23951"/>
                </a:cubicBezTo>
                <a:lnTo>
                  <a:pt x="4191844" y="2385667"/>
                </a:lnTo>
                <a:cubicBezTo>
                  <a:pt x="4209591" y="2406425"/>
                  <a:pt x="4209591" y="2434967"/>
                  <a:pt x="4191844" y="2455725"/>
                </a:cubicBezTo>
                <a:lnTo>
                  <a:pt x="2170432" y="4817441"/>
                </a:lnTo>
                <a:cubicBezTo>
                  <a:pt x="2166148" y="4822111"/>
                  <a:pt x="2161252" y="4826263"/>
                  <a:pt x="2155744" y="4829895"/>
                </a:cubicBezTo>
                <a:cubicBezTo>
                  <a:pt x="2125145" y="4848577"/>
                  <a:pt x="2082305" y="4843388"/>
                  <a:pt x="2060273" y="4817441"/>
                </a:cubicBezTo>
                <a:lnTo>
                  <a:pt x="13770" y="2460395"/>
                </a:lnTo>
                <a:cubicBezTo>
                  <a:pt x="-4590" y="2439637"/>
                  <a:pt x="-4590" y="2411095"/>
                  <a:pt x="13770" y="2389819"/>
                </a:cubicBezTo>
                <a:lnTo>
                  <a:pt x="2060273" y="23951"/>
                </a:lnTo>
                <a:cubicBezTo>
                  <a:pt x="2065169" y="19281"/>
                  <a:pt x="2070065" y="14610"/>
                  <a:pt x="2076185" y="10978"/>
                </a:cubicBezTo>
                <a:cubicBezTo>
                  <a:pt x="2091179" y="1637"/>
                  <a:pt x="2109386" y="-1606"/>
                  <a:pt x="2126598" y="729"/>
                </a:cubicBezTo>
                <a:close/>
              </a:path>
            </a:pathLst>
          </a:custGeom>
          <a:solidFill>
            <a:schemeClr val="tx2"/>
          </a:solidFill>
        </p:spPr>
        <p:txBody>
          <a:bodyPr wrap="square" anchor="ctr">
            <a:noAutofit/>
          </a:bodyPr>
          <a:lstStyle>
            <a:lvl1pPr marL="0" indent="0" algn="ctr">
              <a:buNone/>
              <a:defRPr/>
            </a:lvl1pPr>
          </a:lstStyle>
          <a:p>
            <a:r>
              <a:rPr lang="en-US" dirty="0"/>
              <a:t>Click icon to add image</a:t>
            </a:r>
          </a:p>
        </p:txBody>
      </p:sp>
      <p:pic>
        <p:nvPicPr>
          <p:cNvPr id="12" name="Graphic 11">
            <a:extLst>
              <a:ext uri="{FF2B5EF4-FFF2-40B4-BE49-F238E27FC236}">
                <a16:creationId xmlns:a16="http://schemas.microsoft.com/office/drawing/2014/main" id="{E52CA9C9-D870-644F-9C54-F7416B96EB02}"/>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30750" y="171450"/>
            <a:ext cx="530352" cy="530352"/>
          </a:xfrm>
          <a:prstGeom prst="rect">
            <a:avLst/>
          </a:prstGeom>
        </p:spPr>
      </p:pic>
      <p:sp>
        <p:nvSpPr>
          <p:cNvPr id="16" name="TextBox 15">
            <a:extLst>
              <a:ext uri="{FF2B5EF4-FFF2-40B4-BE49-F238E27FC236}">
                <a16:creationId xmlns:a16="http://schemas.microsoft.com/office/drawing/2014/main" id="{756F1510-FB8E-EB4E-8F19-027BDEEBD12E}"/>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Diamond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Use crop tool to fit image to shape.</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
        <p:nvSpPr>
          <p:cNvPr id="17" name="Title 5">
            <a:extLst>
              <a:ext uri="{FF2B5EF4-FFF2-40B4-BE49-F238E27FC236}">
                <a16:creationId xmlns:a16="http://schemas.microsoft.com/office/drawing/2014/main" id="{AB7696F4-508A-ED4C-8611-9C82016DDEF9}"/>
              </a:ext>
            </a:extLst>
          </p:cNvPr>
          <p:cNvSpPr>
            <a:spLocks noGrp="1"/>
          </p:cNvSpPr>
          <p:nvPr>
            <p:ph type="title" hasCustomPrompt="1"/>
          </p:nvPr>
        </p:nvSpPr>
        <p:spPr>
          <a:xfrm>
            <a:off x="4743451" y="685802"/>
            <a:ext cx="4237781" cy="1875863"/>
          </a:xfrm>
        </p:spPr>
        <p:txBody>
          <a:bodyPr lIns="0" anchor="b"/>
          <a:lstStyle>
            <a:lvl1pPr>
              <a:defRPr sz="2400" b="0" i="0">
                <a:solidFill>
                  <a:schemeClr val="tx1"/>
                </a:solidFill>
                <a:latin typeface="Palatino Linotype" panose="02040502050505030304" pitchFamily="18" charset="0"/>
              </a:defRPr>
            </a:lvl1pPr>
          </a:lstStyle>
          <a:p>
            <a:r>
              <a:rPr lang="en-US" dirty="0"/>
              <a:t>Type Here to Enter a Multi-line Transition Slide Title</a:t>
            </a:r>
          </a:p>
        </p:txBody>
      </p:sp>
    </p:spTree>
    <p:extLst>
      <p:ext uri="{BB962C8B-B14F-4D97-AF65-F5344CB8AC3E}">
        <p14:creationId xmlns:p14="http://schemas.microsoft.com/office/powerpoint/2010/main" val="10835607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Transition w/ Image | Arch Frame">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CB02568-BC35-FE48-AA60-734BFE818836}"/>
              </a:ext>
            </a:extLst>
          </p:cNvPr>
          <p:cNvSpPr/>
          <p:nvPr userDrawn="1"/>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tx1"/>
              </a:solidFill>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Palatino Linotype" panose="02040502050505030304" pitchFamily="18" charset="0"/>
              </a:defRPr>
            </a:lvl1pPr>
          </a:lstStyle>
          <a:p>
            <a:r>
              <a:rPr lang="en-US"/>
              <a:t>©2022 Girl Scouts of the USA. All Rights Reserved.  Not for public distribution.</a:t>
            </a:r>
            <a:endParaRPr lang="en-US" dirty="0"/>
          </a:p>
        </p:txBody>
      </p:sp>
      <p:sp>
        <p:nvSpPr>
          <p:cNvPr id="11" name="TextBox 10">
            <a:extLst>
              <a:ext uri="{FF2B5EF4-FFF2-40B4-BE49-F238E27FC236}">
                <a16:creationId xmlns:a16="http://schemas.microsoft.com/office/drawing/2014/main" id="{655B5689-D9B6-794D-AD7B-613326B9FB51}"/>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Transition Slide w/ Image - Arch Frame</a:t>
            </a:r>
          </a:p>
        </p:txBody>
      </p:sp>
      <p:sp>
        <p:nvSpPr>
          <p:cNvPr id="15" name="Text Placeholder 46">
            <a:extLst>
              <a:ext uri="{FF2B5EF4-FFF2-40B4-BE49-F238E27FC236}">
                <a16:creationId xmlns:a16="http://schemas.microsoft.com/office/drawing/2014/main" id="{D333A958-D894-444A-BCAE-5797876B2250}"/>
              </a:ext>
            </a:extLst>
          </p:cNvPr>
          <p:cNvSpPr>
            <a:spLocks noGrp="1"/>
          </p:cNvSpPr>
          <p:nvPr>
            <p:ph type="body" sz="quarter" idx="15" hasCustomPrompt="1"/>
          </p:nvPr>
        </p:nvSpPr>
        <p:spPr>
          <a:xfrm>
            <a:off x="4743450" y="2569272"/>
            <a:ext cx="4229100" cy="2317054"/>
          </a:xfrm>
        </p:spPr>
        <p:txBody>
          <a:bodyPr lIns="0" anchor="t">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Palatino Linotype" panose="02040502050505030304" pitchFamily="18" charset="0"/>
              </a:defRPr>
            </a:lvl1pPr>
          </a:lstStyle>
          <a:p>
            <a:r>
              <a:rPr lang="en-US" dirty="0"/>
              <a:t>Type here to enter a multi-line transition slide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3" name="Title 5">
            <a:extLst>
              <a:ext uri="{FF2B5EF4-FFF2-40B4-BE49-F238E27FC236}">
                <a16:creationId xmlns:a16="http://schemas.microsoft.com/office/drawing/2014/main" id="{826DA303-90B8-9F47-85CD-F578D4C876AC}"/>
              </a:ext>
            </a:extLst>
          </p:cNvPr>
          <p:cNvSpPr>
            <a:spLocks noGrp="1"/>
          </p:cNvSpPr>
          <p:nvPr>
            <p:ph type="title" hasCustomPrompt="1"/>
          </p:nvPr>
        </p:nvSpPr>
        <p:spPr>
          <a:xfrm>
            <a:off x="4743451" y="685802"/>
            <a:ext cx="4237781" cy="1875863"/>
          </a:xfrm>
        </p:spPr>
        <p:txBody>
          <a:bodyPr lIns="0" anchor="b"/>
          <a:lstStyle>
            <a:lvl1pPr>
              <a:defRPr sz="2400" b="0" i="0">
                <a:solidFill>
                  <a:schemeClr val="tx1"/>
                </a:solidFill>
                <a:latin typeface="Palatino Linotype" panose="02040502050505030304" pitchFamily="18" charset="0"/>
              </a:defRPr>
            </a:lvl1pPr>
          </a:lstStyle>
          <a:p>
            <a:r>
              <a:rPr lang="en-US" dirty="0"/>
              <a:t>Type Here to Enter a Multi-line Transition Slide Title</a:t>
            </a:r>
          </a:p>
        </p:txBody>
      </p:sp>
      <p:sp>
        <p:nvSpPr>
          <p:cNvPr id="10" name="Picture Placeholder 9">
            <a:extLst>
              <a:ext uri="{FF2B5EF4-FFF2-40B4-BE49-F238E27FC236}">
                <a16:creationId xmlns:a16="http://schemas.microsoft.com/office/drawing/2014/main" id="{1FE2ED2E-B24F-B64D-A88C-C6B7BBBDF5BA}"/>
              </a:ext>
            </a:extLst>
          </p:cNvPr>
          <p:cNvSpPr>
            <a:spLocks noGrp="1"/>
          </p:cNvSpPr>
          <p:nvPr>
            <p:ph type="pic" sz="quarter" idx="21" hasCustomPrompt="1"/>
          </p:nvPr>
        </p:nvSpPr>
        <p:spPr>
          <a:xfrm>
            <a:off x="198039" y="194893"/>
            <a:ext cx="4175921" cy="4767985"/>
          </a:xfrm>
          <a:custGeom>
            <a:avLst/>
            <a:gdLst>
              <a:gd name="connsiteX0" fmla="*/ 2087706 w 4175921"/>
              <a:gd name="connsiteY0" fmla="*/ 0 h 4767985"/>
              <a:gd name="connsiteX1" fmla="*/ 4175921 w 4175921"/>
              <a:gd name="connsiteY1" fmla="*/ 2084337 h 4767985"/>
              <a:gd name="connsiteX2" fmla="*/ 4175412 w 4175921"/>
              <a:gd name="connsiteY2" fmla="*/ 2084337 h 4767985"/>
              <a:gd name="connsiteX3" fmla="*/ 4175412 w 4175921"/>
              <a:gd name="connsiteY3" fmla="*/ 4641600 h 4767985"/>
              <a:gd name="connsiteX4" fmla="*/ 4049038 w 4175921"/>
              <a:gd name="connsiteY4" fmla="*/ 4767985 h 4767985"/>
              <a:gd name="connsiteX5" fmla="*/ 126883 w 4175921"/>
              <a:gd name="connsiteY5" fmla="*/ 4767985 h 4767985"/>
              <a:gd name="connsiteX6" fmla="*/ 510 w 4175921"/>
              <a:gd name="connsiteY6" fmla="*/ 4641600 h 4767985"/>
              <a:gd name="connsiteX7" fmla="*/ 0 w 4175921"/>
              <a:gd name="connsiteY7" fmla="*/ 2084337 h 4767985"/>
              <a:gd name="connsiteX8" fmla="*/ 2087706 w 4175921"/>
              <a:gd name="connsiteY8" fmla="*/ 0 h 4767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5921" h="4767985">
                <a:moveTo>
                  <a:pt x="2087706" y="0"/>
                </a:moveTo>
                <a:cubicBezTo>
                  <a:pt x="3240862" y="0"/>
                  <a:pt x="4175921" y="933110"/>
                  <a:pt x="4175921" y="2084337"/>
                </a:cubicBezTo>
                <a:lnTo>
                  <a:pt x="4175412" y="2084337"/>
                </a:lnTo>
                <a:lnTo>
                  <a:pt x="4175412" y="4641600"/>
                </a:lnTo>
                <a:cubicBezTo>
                  <a:pt x="4175412" y="4711417"/>
                  <a:pt x="4118850" y="4767985"/>
                  <a:pt x="4049038" y="4767985"/>
                </a:cubicBezTo>
                <a:lnTo>
                  <a:pt x="126883" y="4767985"/>
                </a:lnTo>
                <a:cubicBezTo>
                  <a:pt x="57072" y="4767985"/>
                  <a:pt x="510" y="4711417"/>
                  <a:pt x="510" y="4641600"/>
                </a:cubicBezTo>
                <a:lnTo>
                  <a:pt x="0" y="2084337"/>
                </a:lnTo>
                <a:cubicBezTo>
                  <a:pt x="0" y="933110"/>
                  <a:pt x="934550" y="0"/>
                  <a:pt x="2087706" y="0"/>
                </a:cubicBezTo>
                <a:close/>
              </a:path>
            </a:pathLst>
          </a:custGeom>
          <a:solidFill>
            <a:schemeClr val="tx2"/>
          </a:solidFill>
        </p:spPr>
        <p:txBody>
          <a:bodyPr wrap="square" anchor="ctr">
            <a:noAutofit/>
          </a:bodyPr>
          <a:lstStyle>
            <a:lvl1pPr marL="0" indent="0" algn="ctr">
              <a:buNone/>
              <a:defRPr/>
            </a:lvl1pPr>
          </a:lstStyle>
          <a:p>
            <a:r>
              <a:rPr lang="en-US" dirty="0"/>
              <a:t>Click icon to add image</a:t>
            </a:r>
          </a:p>
        </p:txBody>
      </p:sp>
      <p:pic>
        <p:nvPicPr>
          <p:cNvPr id="12" name="Graphic 11">
            <a:extLst>
              <a:ext uri="{FF2B5EF4-FFF2-40B4-BE49-F238E27FC236}">
                <a16:creationId xmlns:a16="http://schemas.microsoft.com/office/drawing/2014/main" id="{8D817191-AD41-3F46-9B80-E38EBDCB2982}"/>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30750" y="171450"/>
            <a:ext cx="530352" cy="530352"/>
          </a:xfrm>
          <a:prstGeom prst="rect">
            <a:avLst/>
          </a:prstGeom>
        </p:spPr>
      </p:pic>
      <p:sp>
        <p:nvSpPr>
          <p:cNvPr id="16" name="TextBox 15">
            <a:extLst>
              <a:ext uri="{FF2B5EF4-FFF2-40B4-BE49-F238E27FC236}">
                <a16:creationId xmlns:a16="http://schemas.microsoft.com/office/drawing/2014/main" id="{D9AAE2E7-62A3-8B4D-8D69-BB800DACF250}"/>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Arch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Use crop tool to fit image to shape.</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28847237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Transition w/ Image | White | Arch Frame">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CB02568-BC35-FE48-AA60-734BFE818836}"/>
              </a:ext>
            </a:extLst>
          </p:cNvPr>
          <p:cNvSpPr/>
          <p:nvPr userDrawn="1"/>
        </p:nvSpPr>
        <p:spPr>
          <a:xfrm>
            <a:off x="0"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tx1"/>
              </a:solidFill>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Palatino Linotype" panose="02040502050505030304" pitchFamily="18" charset="0"/>
              </a:defRPr>
            </a:lvl1pPr>
          </a:lstStyle>
          <a:p>
            <a:r>
              <a:rPr lang="en-US"/>
              <a:t>©2022 Girl Scouts of the USA. All Rights Reserved.  Not for public distribution.</a:t>
            </a:r>
            <a:endParaRPr lang="en-US" dirty="0"/>
          </a:p>
        </p:txBody>
      </p:sp>
      <p:sp>
        <p:nvSpPr>
          <p:cNvPr id="11" name="TextBox 10">
            <a:extLst>
              <a:ext uri="{FF2B5EF4-FFF2-40B4-BE49-F238E27FC236}">
                <a16:creationId xmlns:a16="http://schemas.microsoft.com/office/drawing/2014/main" id="{655B5689-D9B6-794D-AD7B-613326B9FB51}"/>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Transition Slide w/ Image - White | Arch Frame</a:t>
            </a:r>
          </a:p>
        </p:txBody>
      </p:sp>
      <p:sp>
        <p:nvSpPr>
          <p:cNvPr id="15" name="Text Placeholder 46">
            <a:extLst>
              <a:ext uri="{FF2B5EF4-FFF2-40B4-BE49-F238E27FC236}">
                <a16:creationId xmlns:a16="http://schemas.microsoft.com/office/drawing/2014/main" id="{D333A958-D894-444A-BCAE-5797876B2250}"/>
              </a:ext>
            </a:extLst>
          </p:cNvPr>
          <p:cNvSpPr>
            <a:spLocks noGrp="1"/>
          </p:cNvSpPr>
          <p:nvPr>
            <p:ph type="body" sz="quarter" idx="15" hasCustomPrompt="1"/>
          </p:nvPr>
        </p:nvSpPr>
        <p:spPr>
          <a:xfrm>
            <a:off x="4743450" y="2569272"/>
            <a:ext cx="4229100" cy="2317054"/>
          </a:xfrm>
        </p:spPr>
        <p:txBody>
          <a:bodyPr lIns="0" anchor="t">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Palatino Linotype" panose="02040502050505030304" pitchFamily="18" charset="0"/>
              </a:defRPr>
            </a:lvl1pPr>
          </a:lstStyle>
          <a:p>
            <a:r>
              <a:rPr lang="en-US" dirty="0"/>
              <a:t>Type here to enter a multi-line transition slide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3" name="Title 5">
            <a:extLst>
              <a:ext uri="{FF2B5EF4-FFF2-40B4-BE49-F238E27FC236}">
                <a16:creationId xmlns:a16="http://schemas.microsoft.com/office/drawing/2014/main" id="{826DA303-90B8-9F47-85CD-F578D4C876AC}"/>
              </a:ext>
            </a:extLst>
          </p:cNvPr>
          <p:cNvSpPr>
            <a:spLocks noGrp="1"/>
          </p:cNvSpPr>
          <p:nvPr>
            <p:ph type="title" hasCustomPrompt="1"/>
          </p:nvPr>
        </p:nvSpPr>
        <p:spPr>
          <a:xfrm>
            <a:off x="4743451" y="685802"/>
            <a:ext cx="4237781" cy="1875863"/>
          </a:xfrm>
        </p:spPr>
        <p:txBody>
          <a:bodyPr lIns="0" anchor="b"/>
          <a:lstStyle>
            <a:lvl1pPr>
              <a:defRPr sz="2400" b="0" i="0">
                <a:solidFill>
                  <a:schemeClr val="tx1"/>
                </a:solidFill>
                <a:latin typeface="Palatino Linotype" panose="02040502050505030304" pitchFamily="18" charset="0"/>
              </a:defRPr>
            </a:lvl1pPr>
          </a:lstStyle>
          <a:p>
            <a:r>
              <a:rPr lang="en-US" dirty="0"/>
              <a:t>Type Here to Enter a Multi-line Transition Slide Title</a:t>
            </a:r>
          </a:p>
        </p:txBody>
      </p:sp>
      <p:sp>
        <p:nvSpPr>
          <p:cNvPr id="10" name="Picture Placeholder 9">
            <a:extLst>
              <a:ext uri="{FF2B5EF4-FFF2-40B4-BE49-F238E27FC236}">
                <a16:creationId xmlns:a16="http://schemas.microsoft.com/office/drawing/2014/main" id="{1FE2ED2E-B24F-B64D-A88C-C6B7BBBDF5BA}"/>
              </a:ext>
            </a:extLst>
          </p:cNvPr>
          <p:cNvSpPr>
            <a:spLocks noGrp="1"/>
          </p:cNvSpPr>
          <p:nvPr>
            <p:ph type="pic" sz="quarter" idx="21" hasCustomPrompt="1"/>
          </p:nvPr>
        </p:nvSpPr>
        <p:spPr>
          <a:xfrm>
            <a:off x="198039" y="194893"/>
            <a:ext cx="4175921" cy="4767985"/>
          </a:xfrm>
          <a:custGeom>
            <a:avLst/>
            <a:gdLst>
              <a:gd name="connsiteX0" fmla="*/ 2087706 w 4175921"/>
              <a:gd name="connsiteY0" fmla="*/ 0 h 4767985"/>
              <a:gd name="connsiteX1" fmla="*/ 4175921 w 4175921"/>
              <a:gd name="connsiteY1" fmla="*/ 2084337 h 4767985"/>
              <a:gd name="connsiteX2" fmla="*/ 4175412 w 4175921"/>
              <a:gd name="connsiteY2" fmla="*/ 2084337 h 4767985"/>
              <a:gd name="connsiteX3" fmla="*/ 4175412 w 4175921"/>
              <a:gd name="connsiteY3" fmla="*/ 4641600 h 4767985"/>
              <a:gd name="connsiteX4" fmla="*/ 4049038 w 4175921"/>
              <a:gd name="connsiteY4" fmla="*/ 4767985 h 4767985"/>
              <a:gd name="connsiteX5" fmla="*/ 126883 w 4175921"/>
              <a:gd name="connsiteY5" fmla="*/ 4767985 h 4767985"/>
              <a:gd name="connsiteX6" fmla="*/ 510 w 4175921"/>
              <a:gd name="connsiteY6" fmla="*/ 4641600 h 4767985"/>
              <a:gd name="connsiteX7" fmla="*/ 0 w 4175921"/>
              <a:gd name="connsiteY7" fmla="*/ 2084337 h 4767985"/>
              <a:gd name="connsiteX8" fmla="*/ 2087706 w 4175921"/>
              <a:gd name="connsiteY8" fmla="*/ 0 h 4767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5921" h="4767985">
                <a:moveTo>
                  <a:pt x="2087706" y="0"/>
                </a:moveTo>
                <a:cubicBezTo>
                  <a:pt x="3240862" y="0"/>
                  <a:pt x="4175921" y="933110"/>
                  <a:pt x="4175921" y="2084337"/>
                </a:cubicBezTo>
                <a:lnTo>
                  <a:pt x="4175412" y="2084337"/>
                </a:lnTo>
                <a:lnTo>
                  <a:pt x="4175412" y="4641600"/>
                </a:lnTo>
                <a:cubicBezTo>
                  <a:pt x="4175412" y="4711417"/>
                  <a:pt x="4118850" y="4767985"/>
                  <a:pt x="4049038" y="4767985"/>
                </a:cubicBezTo>
                <a:lnTo>
                  <a:pt x="126883" y="4767985"/>
                </a:lnTo>
                <a:cubicBezTo>
                  <a:pt x="57072" y="4767985"/>
                  <a:pt x="510" y="4711417"/>
                  <a:pt x="510" y="4641600"/>
                </a:cubicBezTo>
                <a:lnTo>
                  <a:pt x="0" y="2084337"/>
                </a:lnTo>
                <a:cubicBezTo>
                  <a:pt x="0" y="933110"/>
                  <a:pt x="934550" y="0"/>
                  <a:pt x="2087706" y="0"/>
                </a:cubicBezTo>
                <a:close/>
              </a:path>
            </a:pathLst>
          </a:custGeom>
          <a:solidFill>
            <a:schemeClr val="tx2"/>
          </a:solidFill>
        </p:spPr>
        <p:txBody>
          <a:bodyPr wrap="square" anchor="ctr">
            <a:noAutofit/>
          </a:bodyPr>
          <a:lstStyle>
            <a:lvl1pPr marL="0" indent="0" algn="ctr">
              <a:buNone/>
              <a:defRPr/>
            </a:lvl1pPr>
          </a:lstStyle>
          <a:p>
            <a:r>
              <a:rPr lang="en-US" dirty="0"/>
              <a:t>Click icon to add image</a:t>
            </a:r>
          </a:p>
        </p:txBody>
      </p:sp>
      <p:pic>
        <p:nvPicPr>
          <p:cNvPr id="12" name="Graphic 11">
            <a:extLst>
              <a:ext uri="{FF2B5EF4-FFF2-40B4-BE49-F238E27FC236}">
                <a16:creationId xmlns:a16="http://schemas.microsoft.com/office/drawing/2014/main" id="{8D817191-AD41-3F46-9B80-E38EBDCB2982}"/>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30750" y="171450"/>
            <a:ext cx="530352" cy="530352"/>
          </a:xfrm>
          <a:prstGeom prst="rect">
            <a:avLst/>
          </a:prstGeom>
        </p:spPr>
      </p:pic>
      <p:sp>
        <p:nvSpPr>
          <p:cNvPr id="16" name="TextBox 15">
            <a:extLst>
              <a:ext uri="{FF2B5EF4-FFF2-40B4-BE49-F238E27FC236}">
                <a16:creationId xmlns:a16="http://schemas.microsoft.com/office/drawing/2014/main" id="{D9AAE2E7-62A3-8B4D-8D69-BB800DACF250}"/>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Arch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Use crop tool to fit image to shape.</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38950524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Cover Slide | Split | Hexagon Frame | Octagon Shape">
    <p:bg>
      <p:bgPr>
        <a:solidFill>
          <a:schemeClr val="accent1"/>
        </a:solidFill>
        <a:effectLst/>
      </p:bgPr>
    </p:bg>
    <p:spTree>
      <p:nvGrpSpPr>
        <p:cNvPr id="1" name=""/>
        <p:cNvGrpSpPr/>
        <p:nvPr/>
      </p:nvGrpSpPr>
      <p:grpSpPr>
        <a:xfrm>
          <a:off x="0" y="0"/>
          <a:ext cx="0" cy="0"/>
          <a:chOff x="0" y="0"/>
          <a:chExt cx="0" cy="0"/>
        </a:xfrm>
      </p:grpSpPr>
      <p:pic>
        <p:nvPicPr>
          <p:cNvPr id="16" name="Graphic 15">
            <a:extLst>
              <a:ext uri="{FF2B5EF4-FFF2-40B4-BE49-F238E27FC236}">
                <a16:creationId xmlns:a16="http://schemas.microsoft.com/office/drawing/2014/main" id="{2D85CBA1-064F-5D4B-AA43-470C7EDB109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90500" y="171450"/>
            <a:ext cx="4229100" cy="4808188"/>
          </a:xfrm>
          <a:prstGeom prst="rect">
            <a:avLst/>
          </a:prstGeom>
        </p:spPr>
      </p:pic>
      <p:sp>
        <p:nvSpPr>
          <p:cNvPr id="9" name="Rectangle 8">
            <a:extLst>
              <a:ext uri="{FF2B5EF4-FFF2-40B4-BE49-F238E27FC236}">
                <a16:creationId xmlns:a16="http://schemas.microsoft.com/office/drawing/2014/main" id="{56D58A13-0E31-F242-81A8-A4D7FFC00E4E}"/>
              </a:ext>
            </a:extLst>
          </p:cNvPr>
          <p:cNvSpPr/>
          <p:nvPr userDrawn="1"/>
        </p:nvSpPr>
        <p:spPr>
          <a:xfrm>
            <a:off x="457200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Palatino Linotype" panose="02040502050505030304" pitchFamily="18" charset="0"/>
              </a:defRPr>
            </a:lvl1pPr>
          </a:lstStyle>
          <a:p>
            <a:r>
              <a:rPr lang="en-US"/>
              <a:t>©2022 Girl Scouts of the USA. All Rights Reserved.  Not for public distribution.</a:t>
            </a:r>
            <a:endParaRPr lang="en-US" dirty="0"/>
          </a:p>
        </p:txBody>
      </p:sp>
      <p:sp>
        <p:nvSpPr>
          <p:cNvPr id="11" name="Title 5">
            <a:extLst>
              <a:ext uri="{FF2B5EF4-FFF2-40B4-BE49-F238E27FC236}">
                <a16:creationId xmlns:a16="http://schemas.microsoft.com/office/drawing/2014/main" id="{482F93FD-24DE-5C46-9C9F-C8035C3B5E84}"/>
              </a:ext>
            </a:extLst>
          </p:cNvPr>
          <p:cNvSpPr>
            <a:spLocks noGrp="1"/>
          </p:cNvSpPr>
          <p:nvPr>
            <p:ph type="title" hasCustomPrompt="1"/>
          </p:nvPr>
        </p:nvSpPr>
        <p:spPr>
          <a:xfrm>
            <a:off x="162770" y="685802"/>
            <a:ext cx="4237781" cy="1875863"/>
          </a:xfrm>
        </p:spPr>
        <p:txBody>
          <a:bodyPr lIns="182880" rIns="182880" anchor="b"/>
          <a:lstStyle>
            <a:lvl1pPr algn="ctr">
              <a:defRPr sz="2400" b="0" i="0">
                <a:solidFill>
                  <a:schemeClr val="tx1"/>
                </a:solidFill>
                <a:latin typeface="Palatino Linotype" panose="02040502050505030304" pitchFamily="18" charset="0"/>
              </a:defRPr>
            </a:lvl1pPr>
          </a:lstStyle>
          <a:p>
            <a:r>
              <a:rPr lang="en-US" dirty="0"/>
              <a:t>Type Here to Enter a </a:t>
            </a:r>
            <a:br>
              <a:rPr lang="en-US" dirty="0"/>
            </a:br>
            <a:r>
              <a:rPr lang="en-US" dirty="0"/>
              <a:t>Multi-line Transition Title</a:t>
            </a:r>
          </a:p>
        </p:txBody>
      </p:sp>
      <p:sp>
        <p:nvSpPr>
          <p:cNvPr id="12" name="Text Placeholder 46">
            <a:extLst>
              <a:ext uri="{FF2B5EF4-FFF2-40B4-BE49-F238E27FC236}">
                <a16:creationId xmlns:a16="http://schemas.microsoft.com/office/drawing/2014/main" id="{916ADAF4-0AF5-F040-A3DC-22DC942C4440}"/>
              </a:ext>
            </a:extLst>
          </p:cNvPr>
          <p:cNvSpPr>
            <a:spLocks noGrp="1"/>
          </p:cNvSpPr>
          <p:nvPr>
            <p:ph type="body" sz="quarter" idx="15" hasCustomPrompt="1"/>
          </p:nvPr>
        </p:nvSpPr>
        <p:spPr>
          <a:xfrm>
            <a:off x="162770" y="2569272"/>
            <a:ext cx="4229100" cy="2317054"/>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Palatino Linotype" panose="02040502050505030304" pitchFamily="18" charset="0"/>
              </a:defRPr>
            </a:lvl1pPr>
          </a:lstStyle>
          <a:p>
            <a:pPr lvl="0"/>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0" name="TextBox 9">
            <a:extLst>
              <a:ext uri="{FF2B5EF4-FFF2-40B4-BE49-F238E27FC236}">
                <a16:creationId xmlns:a16="http://schemas.microsoft.com/office/drawing/2014/main" id="{BF9B15DB-4A22-644F-B5C0-1B2B6F70DE9F}"/>
              </a:ext>
            </a:extLst>
          </p:cNvPr>
          <p:cNvSpPr txBox="1"/>
          <p:nvPr userDrawn="1"/>
        </p:nvSpPr>
        <p:spPr>
          <a:xfrm>
            <a:off x="131939" y="-853441"/>
            <a:ext cx="8801100" cy="85344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Slide Type:</a:t>
            </a:r>
          </a:p>
          <a:p>
            <a:pPr algn="ctr"/>
            <a:r>
              <a:rPr lang="en-US" sz="1600" b="0" i="0" dirty="0">
                <a:solidFill>
                  <a:srgbClr val="808080"/>
                </a:solidFill>
                <a:latin typeface="Palatino Linotype" panose="02040502050505030304" pitchFamily="18" charset="0"/>
              </a:rPr>
              <a:t>Transition Slide w/ Subtitle – Split Color – Hexagon Frame | Octagon Shape</a:t>
            </a:r>
          </a:p>
        </p:txBody>
      </p:sp>
      <p:sp>
        <p:nvSpPr>
          <p:cNvPr id="14" name="Picture Placeholder 13">
            <a:extLst>
              <a:ext uri="{FF2B5EF4-FFF2-40B4-BE49-F238E27FC236}">
                <a16:creationId xmlns:a16="http://schemas.microsoft.com/office/drawing/2014/main" id="{09577FEA-27DD-5441-A314-4303DD3CCBFD}"/>
              </a:ext>
            </a:extLst>
          </p:cNvPr>
          <p:cNvSpPr>
            <a:spLocks noGrp="1"/>
          </p:cNvSpPr>
          <p:nvPr>
            <p:ph type="pic" sz="quarter" idx="21" hasCustomPrompt="1"/>
          </p:nvPr>
        </p:nvSpPr>
        <p:spPr>
          <a:xfrm>
            <a:off x="4730752" y="171450"/>
            <a:ext cx="4222751" cy="4794910"/>
          </a:xfrm>
          <a:custGeom>
            <a:avLst/>
            <a:gdLst>
              <a:gd name="connsiteX0" fmla="*/ 1449285 w 4222751"/>
              <a:gd name="connsiteY0" fmla="*/ 0 h 4794910"/>
              <a:gd name="connsiteX1" fmla="*/ 2438400 w 4222751"/>
              <a:gd name="connsiteY1" fmla="*/ 0 h 4794910"/>
              <a:gd name="connsiteX2" fmla="*/ 2438400 w 4222751"/>
              <a:gd name="connsiteY2" fmla="*/ 1653 h 4794910"/>
              <a:gd name="connsiteX3" fmla="*/ 2773466 w 4222751"/>
              <a:gd name="connsiteY3" fmla="*/ 1653 h 4794910"/>
              <a:gd name="connsiteX4" fmla="*/ 2907983 w 4222751"/>
              <a:gd name="connsiteY4" fmla="*/ 79191 h 4794910"/>
              <a:gd name="connsiteX5" fmla="*/ 4202045 w 4222751"/>
              <a:gd name="connsiteY5" fmla="*/ 2320743 h 4794910"/>
              <a:gd name="connsiteX6" fmla="*/ 4202045 w 4222751"/>
              <a:gd name="connsiteY6" fmla="*/ 2475819 h 4794910"/>
              <a:gd name="connsiteX7" fmla="*/ 2907395 w 4222751"/>
              <a:gd name="connsiteY7" fmla="*/ 4717372 h 4794910"/>
              <a:gd name="connsiteX8" fmla="*/ 2773466 w 4222751"/>
              <a:gd name="connsiteY8" fmla="*/ 4794910 h 4794910"/>
              <a:gd name="connsiteX9" fmla="*/ 1784351 w 4222751"/>
              <a:gd name="connsiteY9" fmla="*/ 4794910 h 4794910"/>
              <a:gd name="connsiteX10" fmla="*/ 1784351 w 4222751"/>
              <a:gd name="connsiteY10" fmla="*/ 4793257 h 4794910"/>
              <a:gd name="connsiteX11" fmla="*/ 1449285 w 4222751"/>
              <a:gd name="connsiteY11" fmla="*/ 4793257 h 4794910"/>
              <a:gd name="connsiteX12" fmla="*/ 1314768 w 4222751"/>
              <a:gd name="connsiteY12" fmla="*/ 4715719 h 4794910"/>
              <a:gd name="connsiteX13" fmla="*/ 20706 w 4222751"/>
              <a:gd name="connsiteY13" fmla="*/ 2474167 h 4794910"/>
              <a:gd name="connsiteX14" fmla="*/ 20706 w 4222751"/>
              <a:gd name="connsiteY14" fmla="*/ 2319091 h 4794910"/>
              <a:gd name="connsiteX15" fmla="*/ 1315356 w 4222751"/>
              <a:gd name="connsiteY15" fmla="*/ 77538 h 4794910"/>
              <a:gd name="connsiteX16" fmla="*/ 1449285 w 4222751"/>
              <a:gd name="connsiteY16" fmla="*/ 0 h 479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22751" h="4794910">
                <a:moveTo>
                  <a:pt x="1449285" y="0"/>
                </a:moveTo>
                <a:lnTo>
                  <a:pt x="2438400" y="0"/>
                </a:lnTo>
                <a:lnTo>
                  <a:pt x="2438400" y="1653"/>
                </a:lnTo>
                <a:lnTo>
                  <a:pt x="2773466" y="1653"/>
                </a:lnTo>
                <a:cubicBezTo>
                  <a:pt x="2828683" y="1653"/>
                  <a:pt x="2879787" y="31023"/>
                  <a:pt x="2907983" y="79191"/>
                </a:cubicBezTo>
                <a:lnTo>
                  <a:pt x="4202045" y="2320743"/>
                </a:lnTo>
                <a:cubicBezTo>
                  <a:pt x="4229653" y="2368911"/>
                  <a:pt x="4229653" y="2427652"/>
                  <a:pt x="4202045" y="2475819"/>
                </a:cubicBezTo>
                <a:lnTo>
                  <a:pt x="2907395" y="4717372"/>
                </a:lnTo>
                <a:cubicBezTo>
                  <a:pt x="2879787" y="4764952"/>
                  <a:pt x="2828683" y="4794910"/>
                  <a:pt x="2773466" y="4794910"/>
                </a:cubicBezTo>
                <a:lnTo>
                  <a:pt x="1784351" y="4794910"/>
                </a:lnTo>
                <a:lnTo>
                  <a:pt x="1784351" y="4793257"/>
                </a:lnTo>
                <a:lnTo>
                  <a:pt x="1449285" y="4793257"/>
                </a:lnTo>
                <a:cubicBezTo>
                  <a:pt x="1394068" y="4793257"/>
                  <a:pt x="1342964" y="4763887"/>
                  <a:pt x="1314768" y="4715719"/>
                </a:cubicBezTo>
                <a:lnTo>
                  <a:pt x="20706" y="2474167"/>
                </a:lnTo>
                <a:cubicBezTo>
                  <a:pt x="-6902" y="2425999"/>
                  <a:pt x="-6902" y="2367258"/>
                  <a:pt x="20706" y="2319091"/>
                </a:cubicBezTo>
                <a:lnTo>
                  <a:pt x="1315356" y="77538"/>
                </a:lnTo>
                <a:cubicBezTo>
                  <a:pt x="1342964" y="29958"/>
                  <a:pt x="1394068" y="0"/>
                  <a:pt x="1449285"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image</a:t>
            </a:r>
          </a:p>
        </p:txBody>
      </p:sp>
      <p:pic>
        <p:nvPicPr>
          <p:cNvPr id="15" name="Graphic 14">
            <a:extLst>
              <a:ext uri="{FF2B5EF4-FFF2-40B4-BE49-F238E27FC236}">
                <a16:creationId xmlns:a16="http://schemas.microsoft.com/office/drawing/2014/main" id="{2B24DE2B-E7A0-5640-8C9C-418F18D279AE}"/>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90500" y="171450"/>
            <a:ext cx="390255" cy="365760"/>
          </a:xfrm>
          <a:prstGeom prst="rect">
            <a:avLst/>
          </a:prstGeom>
        </p:spPr>
      </p:pic>
      <p:sp>
        <p:nvSpPr>
          <p:cNvPr id="17" name="TextBox 16">
            <a:extLst>
              <a:ext uri="{FF2B5EF4-FFF2-40B4-BE49-F238E27FC236}">
                <a16:creationId xmlns:a16="http://schemas.microsoft.com/office/drawing/2014/main" id="{53CEC4F8-9C99-184E-9682-F45BDADB068B}"/>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p>
          <a:p>
            <a:pPr algn="l"/>
            <a:r>
              <a:rPr lang="en-US" sz="800" b="0" i="0" dirty="0">
                <a:solidFill>
                  <a:srgbClr val="808080"/>
                </a:solidFill>
                <a:latin typeface="Palatino Linotype" panose="02040502050505030304" pitchFamily="18" charset="0"/>
              </a:rPr>
              <a:t>Right-side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Octagon image holder.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Centered</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
        <p:nvSpPr>
          <p:cNvPr id="13" name="Slide Number Placeholder 6">
            <a:extLst>
              <a:ext uri="{FF2B5EF4-FFF2-40B4-BE49-F238E27FC236}">
                <a16:creationId xmlns:a16="http://schemas.microsoft.com/office/drawing/2014/main" id="{91EB4D5C-67DC-724E-A2B5-15C961F10A7C}"/>
              </a:ext>
            </a:extLst>
          </p:cNvPr>
          <p:cNvSpPr>
            <a:spLocks noGrp="1"/>
          </p:cNvSpPr>
          <p:nvPr>
            <p:ph type="sldNum" sz="quarter" idx="12"/>
          </p:nvPr>
        </p:nvSpPr>
        <p:spPr>
          <a:xfrm>
            <a:off x="8485459" y="4972051"/>
            <a:ext cx="550592" cy="182739"/>
          </a:xfrm>
        </p:spPr>
        <p:txBody>
          <a:bodyPr/>
          <a:lstStyle>
            <a:lvl1pPr>
              <a:defRPr>
                <a:solidFill>
                  <a:schemeClr val="bg1"/>
                </a:solidFill>
              </a:defRPr>
            </a:lvl1pPr>
          </a:lstStyle>
          <a:p>
            <a:fld id="{7691CCDB-B024-8747-B233-CAD1CBC7A901}" type="slidenum">
              <a:rPr lang="en-US" smtClean="0"/>
              <a:pPr/>
              <a:t>‹#›</a:t>
            </a:fld>
            <a:endParaRPr lang="en-US"/>
          </a:p>
        </p:txBody>
      </p:sp>
    </p:spTree>
    <p:extLst>
      <p:ext uri="{BB962C8B-B14F-4D97-AF65-F5344CB8AC3E}">
        <p14:creationId xmlns:p14="http://schemas.microsoft.com/office/powerpoint/2010/main" val="11955013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Agenda Slide-3">
    <p:bg>
      <p:bgPr>
        <a:solidFill>
          <a:schemeClr val="accent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2DCCF8-F706-4843-A240-D8DD9F338ACF}"/>
              </a:ext>
            </a:extLst>
          </p:cNvPr>
          <p:cNvSpPr/>
          <p:nvPr userDrawn="1"/>
        </p:nvSpPr>
        <p:spPr>
          <a:xfrm>
            <a:off x="457200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pic>
        <p:nvPicPr>
          <p:cNvPr id="13" name="Graphic 12">
            <a:extLst>
              <a:ext uri="{FF2B5EF4-FFF2-40B4-BE49-F238E27FC236}">
                <a16:creationId xmlns:a16="http://schemas.microsoft.com/office/drawing/2014/main" id="{CF1D935F-262C-BD4D-98DB-5BDD7A0B4168}"/>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04013" y="1303475"/>
            <a:ext cx="4215587" cy="2536549"/>
          </a:xfrm>
          <a:prstGeom prst="rect">
            <a:avLst/>
          </a:prstGeom>
        </p:spPr>
      </p:pic>
      <p:sp>
        <p:nvSpPr>
          <p:cNvPr id="15" name="TextBox 14">
            <a:extLst>
              <a:ext uri="{FF2B5EF4-FFF2-40B4-BE49-F238E27FC236}">
                <a16:creationId xmlns:a16="http://schemas.microsoft.com/office/drawing/2014/main" id="{A7D8073F-696A-4D4B-8C5C-41A93B145C5A}"/>
              </a:ext>
            </a:extLst>
          </p:cNvPr>
          <p:cNvSpPr txBox="1"/>
          <p:nvPr userDrawn="1"/>
        </p:nvSpPr>
        <p:spPr>
          <a:xfrm>
            <a:off x="152400" y="-853441"/>
            <a:ext cx="8801100" cy="85344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Slide Type:</a:t>
            </a:r>
          </a:p>
          <a:p>
            <a:pPr algn="ctr"/>
            <a:r>
              <a:rPr lang="en-US" sz="1600" b="0" i="0" dirty="0">
                <a:solidFill>
                  <a:srgbClr val="808080"/>
                </a:solidFill>
                <a:latin typeface="Palatino Linotype" panose="02040502050505030304" pitchFamily="18" charset="0"/>
              </a:rPr>
              <a:t>Agenda Slide – No Image</a:t>
            </a:r>
          </a:p>
        </p:txBody>
      </p:sp>
      <p:sp>
        <p:nvSpPr>
          <p:cNvPr id="9" name="Text Placeholder 46">
            <a:extLst>
              <a:ext uri="{FF2B5EF4-FFF2-40B4-BE49-F238E27FC236}">
                <a16:creationId xmlns:a16="http://schemas.microsoft.com/office/drawing/2014/main" id="{7E0C5006-E502-754E-A6DA-EC6951931B9D}"/>
              </a:ext>
            </a:extLst>
          </p:cNvPr>
          <p:cNvSpPr>
            <a:spLocks noGrp="1"/>
          </p:cNvSpPr>
          <p:nvPr>
            <p:ph type="body" sz="quarter" idx="15" hasCustomPrompt="1"/>
          </p:nvPr>
        </p:nvSpPr>
        <p:spPr>
          <a:xfrm>
            <a:off x="4743450" y="685800"/>
            <a:ext cx="4229100" cy="3771900"/>
          </a:xfrm>
        </p:spPr>
        <p:txBody>
          <a:bodyPr lIns="0" anchor="ctr">
            <a:noAutofit/>
          </a:bodyPr>
          <a:lstStyle>
            <a:lvl1pPr marL="342900" marR="0" indent="-342900" algn="l" defTabSz="685783" rtl="0" eaLnBrk="1" fontAlgn="auto" latinLnBrk="0" hangingPunct="1">
              <a:lnSpc>
                <a:spcPct val="100000"/>
              </a:lnSpc>
              <a:spcBef>
                <a:spcPts val="750"/>
              </a:spcBef>
              <a:spcAft>
                <a:spcPts val="0"/>
              </a:spcAft>
              <a:buClrTx/>
              <a:buSzTx/>
              <a:buFont typeface="+mj-lt"/>
              <a:buAutoNum type="arabicPeriod"/>
              <a:tabLst/>
              <a:defRPr sz="1600" b="0" i="0">
                <a:solidFill>
                  <a:schemeClr val="bg1"/>
                </a:solidFill>
                <a:latin typeface="Palatino Linotype" panose="02040502050505030304" pitchFamily="18" charset="0"/>
              </a:defRPr>
            </a:lvl1pPr>
          </a:lstStyle>
          <a:p>
            <a:r>
              <a:rPr lang="en-US" dirty="0"/>
              <a:t>Ut </a:t>
            </a:r>
            <a:r>
              <a:rPr lang="en-US" dirty="0" err="1"/>
              <a:t>enim</a:t>
            </a:r>
            <a:r>
              <a:rPr lang="en-US" dirty="0"/>
              <a:t> ad minima </a:t>
            </a:r>
            <a:r>
              <a:rPr lang="en-US" dirty="0" err="1"/>
              <a:t>veniam</a:t>
            </a:r>
            <a:r>
              <a:rPr lang="en-US" dirty="0"/>
              <a:t>.</a:t>
            </a:r>
          </a:p>
          <a:p>
            <a:r>
              <a:rPr lang="en-US" dirty="0" err="1"/>
              <a:t>Quis</a:t>
            </a:r>
            <a:r>
              <a:rPr lang="en-US" dirty="0"/>
              <a:t> nostrum </a:t>
            </a:r>
            <a:r>
              <a:rPr lang="en-US" dirty="0" err="1"/>
              <a:t>exercitationem</a:t>
            </a:r>
            <a:r>
              <a:rPr lang="en-US" dirty="0"/>
              <a:t>.</a:t>
            </a:r>
          </a:p>
          <a:p>
            <a:r>
              <a:rPr lang="en-US" dirty="0" err="1"/>
              <a:t>Ullam</a:t>
            </a:r>
            <a:r>
              <a:rPr lang="en-US" dirty="0"/>
              <a:t> corporis </a:t>
            </a:r>
            <a:r>
              <a:rPr lang="en-US" dirty="0" err="1"/>
              <a:t>suscipit</a:t>
            </a:r>
            <a:r>
              <a:rPr lang="en-US" dirty="0"/>
              <a:t> </a:t>
            </a:r>
            <a:r>
              <a:rPr lang="en-US" dirty="0" err="1"/>
              <a:t>laboriosam</a:t>
            </a:r>
            <a:r>
              <a:rPr lang="en-US" dirty="0"/>
              <a:t>.</a:t>
            </a:r>
          </a:p>
          <a:p>
            <a:r>
              <a:rPr lang="en-US" dirty="0"/>
              <a:t>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0" name="Slide Number Placeholder 6">
            <a:extLst>
              <a:ext uri="{FF2B5EF4-FFF2-40B4-BE49-F238E27FC236}">
                <a16:creationId xmlns:a16="http://schemas.microsoft.com/office/drawing/2014/main" id="{1409E1F9-FDCF-F94C-8D1E-2AF03DCEC7BB}"/>
              </a:ext>
            </a:extLst>
          </p:cNvPr>
          <p:cNvSpPr>
            <a:spLocks noGrp="1"/>
          </p:cNvSpPr>
          <p:nvPr>
            <p:ph type="sldNum" sz="quarter" idx="12"/>
          </p:nvPr>
        </p:nvSpPr>
        <p:spPr>
          <a:xfrm>
            <a:off x="8485459" y="4972051"/>
            <a:ext cx="550592" cy="182739"/>
          </a:xfrm>
        </p:spPr>
        <p:txBody>
          <a:bodyPr/>
          <a:lstStyle>
            <a:lvl1pPr>
              <a:defRPr>
                <a:solidFill>
                  <a:schemeClr val="bg1"/>
                </a:solidFill>
              </a:defRPr>
            </a:lvl1pPr>
          </a:lstStyle>
          <a:p>
            <a:fld id="{7691CCDB-B024-8747-B233-CAD1CBC7A901}" type="slidenum">
              <a:rPr lang="en-US" smtClean="0"/>
              <a:pPr/>
              <a:t>‹#›</a:t>
            </a:fld>
            <a:endParaRPr lang="en-US"/>
          </a:p>
        </p:txBody>
      </p:sp>
      <p:sp>
        <p:nvSpPr>
          <p:cNvPr id="2" name="TextBox 1">
            <a:extLst>
              <a:ext uri="{FF2B5EF4-FFF2-40B4-BE49-F238E27FC236}">
                <a16:creationId xmlns:a16="http://schemas.microsoft.com/office/drawing/2014/main" id="{2752C9CF-CA7E-EE4E-A535-EDF1F0DB8F87}"/>
              </a:ext>
            </a:extLst>
          </p:cNvPr>
          <p:cNvSpPr txBox="1"/>
          <p:nvPr userDrawn="1"/>
        </p:nvSpPr>
        <p:spPr>
          <a:xfrm>
            <a:off x="778933" y="-2370667"/>
            <a:ext cx="0" cy="0"/>
          </a:xfrm>
          <a:prstGeom prst="rect">
            <a:avLst/>
          </a:prstGeom>
          <a:noFill/>
          <a:ln>
            <a:noFill/>
          </a:ln>
        </p:spPr>
        <p:txBody>
          <a:bodyPr vert="horz" wrap="none" lIns="91440" tIns="45720" rIns="91440" bIns="45720" rtlCol="0" anchor="ctr">
            <a:noAutofit/>
          </a:bodyPr>
          <a:lstStyle/>
          <a:p>
            <a:pPr algn="l"/>
            <a:endParaRPr lang="en-US" b="0" i="0" dirty="0">
              <a:latin typeface="Palatino Linotype" panose="02040502050505030304" pitchFamily="18" charset="0"/>
            </a:endParaRPr>
          </a:p>
        </p:txBody>
      </p:sp>
      <p:sp>
        <p:nvSpPr>
          <p:cNvPr id="16" name="TextBox 15">
            <a:extLst>
              <a:ext uri="{FF2B5EF4-FFF2-40B4-BE49-F238E27FC236}">
                <a16:creationId xmlns:a16="http://schemas.microsoft.com/office/drawing/2014/main" id="{7CC061BC-51B4-C342-83EB-933D44B1100B}"/>
              </a:ext>
            </a:extLst>
          </p:cNvPr>
          <p:cNvSpPr txBox="1"/>
          <p:nvPr userDrawn="1"/>
        </p:nvSpPr>
        <p:spPr>
          <a:xfrm>
            <a:off x="266700" y="2227844"/>
            <a:ext cx="4076700" cy="688489"/>
          </a:xfrm>
          <a:prstGeom prst="rect">
            <a:avLst/>
          </a:prstGeom>
          <a:noFill/>
          <a:ln>
            <a:noFill/>
          </a:ln>
        </p:spPr>
        <p:txBody>
          <a:bodyPr vert="horz" wrap="square" lIns="91440" tIns="45720" rIns="91440" bIns="45720" rtlCol="0" anchor="ctr">
            <a:noAutofit/>
          </a:bodyPr>
          <a:lstStyle/>
          <a:p>
            <a:pPr marL="0" marR="0" indent="0" algn="ctr" defTabSz="685783"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Palatino Linotype" panose="02040502050505030304" pitchFamily="18" charset="0"/>
                <a:ea typeface="+mj-ea"/>
                <a:cs typeface="+mj-cs"/>
              </a:rPr>
              <a:t>Agenda</a:t>
            </a:r>
            <a:endParaRPr lang="en-US" sz="4400" b="0" i="0" dirty="0">
              <a:latin typeface="Palatino Linotype" panose="02040502050505030304" pitchFamily="18" charset="0"/>
            </a:endParaRPr>
          </a:p>
        </p:txBody>
      </p:sp>
      <p:sp>
        <p:nvSpPr>
          <p:cNvPr id="17" name="TextBox 16">
            <a:extLst>
              <a:ext uri="{FF2B5EF4-FFF2-40B4-BE49-F238E27FC236}">
                <a16:creationId xmlns:a16="http://schemas.microsoft.com/office/drawing/2014/main" id="{905E27CF-79D9-3D4C-A896-27A714D5116B}"/>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Agenda Items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White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16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
        <p:nvSpPr>
          <p:cNvPr id="12" name="Footer Placeholder 4">
            <a:extLst>
              <a:ext uri="{FF2B5EF4-FFF2-40B4-BE49-F238E27FC236}">
                <a16:creationId xmlns:a16="http://schemas.microsoft.com/office/drawing/2014/main" id="{E5888EDF-9B4E-044A-8CB1-C2E5378327E8}"/>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Palatino Linotype" panose="02040502050505030304" pitchFamily="18" charset="0"/>
              </a:defRPr>
            </a:lvl1pPr>
          </a:lstStyle>
          <a:p>
            <a:r>
              <a:rPr lang="en-US"/>
              <a:t>©2022 Girl Scouts of the USA. All Rights Reserved.  Not for public distribution.</a:t>
            </a:r>
            <a:endParaRPr lang="en-US" dirty="0"/>
          </a:p>
        </p:txBody>
      </p:sp>
    </p:spTree>
    <p:extLst>
      <p:ext uri="{BB962C8B-B14F-4D97-AF65-F5344CB8AC3E}">
        <p14:creationId xmlns:p14="http://schemas.microsoft.com/office/powerpoint/2010/main" val="4109458694"/>
      </p:ext>
    </p:extLst>
  </p:cSld>
  <p:clrMapOvr>
    <a:masterClrMapping/>
  </p:clrMapOvr>
  <p:transition>
    <p:fade/>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Cover Slide | Split | Pennat Frame | Barrel Shape">
    <p:bg>
      <p:bgPr>
        <a:solidFill>
          <a:schemeClr val="accent1"/>
        </a:solidFill>
        <a:effectLst/>
      </p:bgPr>
    </p:bg>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C0D8E4E0-1A05-3E40-98D1-3FD72538F26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90500" y="171450"/>
            <a:ext cx="4229099" cy="4806566"/>
          </a:xfrm>
          <a:prstGeom prst="rect">
            <a:avLst/>
          </a:prstGeom>
        </p:spPr>
      </p:pic>
      <p:sp>
        <p:nvSpPr>
          <p:cNvPr id="11" name="Rectangle 10">
            <a:extLst>
              <a:ext uri="{FF2B5EF4-FFF2-40B4-BE49-F238E27FC236}">
                <a16:creationId xmlns:a16="http://schemas.microsoft.com/office/drawing/2014/main" id="{AE97D0B3-EFA8-3E46-BA56-BB532AE5813D}"/>
              </a:ext>
            </a:extLst>
          </p:cNvPr>
          <p:cNvSpPr/>
          <p:nvPr userDrawn="1"/>
        </p:nvSpPr>
        <p:spPr>
          <a:xfrm>
            <a:off x="457200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Palatino Linotype" panose="02040502050505030304" pitchFamily="18" charset="0"/>
              </a:defRPr>
            </a:lvl1pPr>
          </a:lstStyle>
          <a:p>
            <a:r>
              <a:rPr lang="en-US"/>
              <a:t>©2022 Girl Scouts of the USA. All Rights Reserved.  Not for public distribution.</a:t>
            </a:r>
            <a:endParaRPr lang="en-US" dirty="0"/>
          </a:p>
        </p:txBody>
      </p:sp>
      <p:sp>
        <p:nvSpPr>
          <p:cNvPr id="9" name="Title 5">
            <a:extLst>
              <a:ext uri="{FF2B5EF4-FFF2-40B4-BE49-F238E27FC236}">
                <a16:creationId xmlns:a16="http://schemas.microsoft.com/office/drawing/2014/main" id="{38D17869-CA3B-B54B-AD65-621170DA53D4}"/>
              </a:ext>
            </a:extLst>
          </p:cNvPr>
          <p:cNvSpPr>
            <a:spLocks noGrp="1"/>
          </p:cNvSpPr>
          <p:nvPr>
            <p:ph type="title" hasCustomPrompt="1"/>
          </p:nvPr>
        </p:nvSpPr>
        <p:spPr>
          <a:xfrm>
            <a:off x="162770" y="685802"/>
            <a:ext cx="4237781" cy="1875863"/>
          </a:xfrm>
        </p:spPr>
        <p:txBody>
          <a:bodyPr lIns="182880" rIns="182880" anchor="b"/>
          <a:lstStyle>
            <a:lvl1pPr algn="ctr">
              <a:defRPr sz="2400" b="0" i="0">
                <a:solidFill>
                  <a:schemeClr val="tx1"/>
                </a:solidFill>
                <a:latin typeface="Palatino Linotype" panose="02040502050505030304" pitchFamily="18" charset="0"/>
              </a:defRPr>
            </a:lvl1pPr>
          </a:lstStyle>
          <a:p>
            <a:r>
              <a:rPr lang="en-US" dirty="0"/>
              <a:t>Type Here to Enter a </a:t>
            </a:r>
            <a:br>
              <a:rPr lang="en-US" dirty="0"/>
            </a:br>
            <a:r>
              <a:rPr lang="en-US" dirty="0"/>
              <a:t>Multi-line Transition Title</a:t>
            </a:r>
          </a:p>
        </p:txBody>
      </p:sp>
      <p:sp>
        <p:nvSpPr>
          <p:cNvPr id="13" name="Text Placeholder 46">
            <a:extLst>
              <a:ext uri="{FF2B5EF4-FFF2-40B4-BE49-F238E27FC236}">
                <a16:creationId xmlns:a16="http://schemas.microsoft.com/office/drawing/2014/main" id="{46F137B7-8BA0-B74D-B510-E7AAC95F53C0}"/>
              </a:ext>
            </a:extLst>
          </p:cNvPr>
          <p:cNvSpPr>
            <a:spLocks noGrp="1"/>
          </p:cNvSpPr>
          <p:nvPr>
            <p:ph type="body" sz="quarter" idx="15" hasCustomPrompt="1"/>
          </p:nvPr>
        </p:nvSpPr>
        <p:spPr>
          <a:xfrm>
            <a:off x="162770" y="2569272"/>
            <a:ext cx="4229100" cy="2317054"/>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Palatino Linotype" panose="02040502050505030304" pitchFamily="18" charset="0"/>
              </a:defRPr>
            </a:lvl1pPr>
          </a:lstStyle>
          <a:p>
            <a:pPr lvl="0"/>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4" name="TextBox 13">
            <a:extLst>
              <a:ext uri="{FF2B5EF4-FFF2-40B4-BE49-F238E27FC236}">
                <a16:creationId xmlns:a16="http://schemas.microsoft.com/office/drawing/2014/main" id="{603E04D3-A035-6F44-978B-E64A923DE3E2}"/>
              </a:ext>
            </a:extLst>
          </p:cNvPr>
          <p:cNvSpPr txBox="1"/>
          <p:nvPr userDrawn="1"/>
        </p:nvSpPr>
        <p:spPr>
          <a:xfrm>
            <a:off x="131939" y="-853441"/>
            <a:ext cx="8801100" cy="85344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Slide Type:</a:t>
            </a:r>
          </a:p>
          <a:p>
            <a:pPr algn="ctr"/>
            <a:r>
              <a:rPr lang="en-US" sz="1600" b="0" i="0" dirty="0">
                <a:solidFill>
                  <a:srgbClr val="808080"/>
                </a:solidFill>
                <a:latin typeface="Palatino Linotype" panose="02040502050505030304" pitchFamily="18" charset="0"/>
              </a:rPr>
              <a:t>Transition Slide w/ Subtitle – Split Color – Pennant Frame | Barrel Shape</a:t>
            </a:r>
          </a:p>
        </p:txBody>
      </p:sp>
      <p:sp>
        <p:nvSpPr>
          <p:cNvPr id="10" name="Picture Placeholder 9">
            <a:extLst>
              <a:ext uri="{FF2B5EF4-FFF2-40B4-BE49-F238E27FC236}">
                <a16:creationId xmlns:a16="http://schemas.microsoft.com/office/drawing/2014/main" id="{A11C14F5-C4EA-8242-991D-68A15FB46251}"/>
              </a:ext>
            </a:extLst>
          </p:cNvPr>
          <p:cNvSpPr>
            <a:spLocks noGrp="1"/>
          </p:cNvSpPr>
          <p:nvPr>
            <p:ph type="pic" sz="quarter" idx="21" hasCustomPrompt="1"/>
          </p:nvPr>
        </p:nvSpPr>
        <p:spPr>
          <a:xfrm>
            <a:off x="4723828" y="171449"/>
            <a:ext cx="4230026" cy="4800600"/>
          </a:xfrm>
          <a:custGeom>
            <a:avLst/>
            <a:gdLst>
              <a:gd name="connsiteX0" fmla="*/ 116806 w 4230026"/>
              <a:gd name="connsiteY0" fmla="*/ 0 h 4800600"/>
              <a:gd name="connsiteX1" fmla="*/ 4113220 w 4230026"/>
              <a:gd name="connsiteY1" fmla="*/ 0 h 4800600"/>
              <a:gd name="connsiteX2" fmla="*/ 4230026 w 4230026"/>
              <a:gd name="connsiteY2" fmla="*/ 116549 h 4800600"/>
              <a:gd name="connsiteX3" fmla="*/ 4230026 w 4230026"/>
              <a:gd name="connsiteY3" fmla="*/ 1070575 h 4800600"/>
              <a:gd name="connsiteX4" fmla="*/ 4230026 w 4230026"/>
              <a:gd name="connsiteY4" fmla="*/ 1528767 h 4800600"/>
              <a:gd name="connsiteX5" fmla="*/ 4230026 w 4230026"/>
              <a:gd name="connsiteY5" fmla="*/ 3241096 h 4800600"/>
              <a:gd name="connsiteX6" fmla="*/ 4181591 w 4230026"/>
              <a:gd name="connsiteY6" fmla="*/ 3335743 h 4800600"/>
              <a:gd name="connsiteX7" fmla="*/ 2183385 w 4230026"/>
              <a:gd name="connsiteY7" fmla="*/ 4778477 h 4800600"/>
              <a:gd name="connsiteX8" fmla="*/ 2046642 w 4230026"/>
              <a:gd name="connsiteY8" fmla="*/ 4778477 h 4800600"/>
              <a:gd name="connsiteX9" fmla="*/ 48435 w 4230026"/>
              <a:gd name="connsiteY9" fmla="*/ 3335743 h 4800600"/>
              <a:gd name="connsiteX10" fmla="*/ 0 w 4230026"/>
              <a:gd name="connsiteY10" fmla="*/ 3241096 h 4800600"/>
              <a:gd name="connsiteX11" fmla="*/ 0 w 4230026"/>
              <a:gd name="connsiteY11" fmla="*/ 1528767 h 4800600"/>
              <a:gd name="connsiteX12" fmla="*/ 0 w 4230026"/>
              <a:gd name="connsiteY12" fmla="*/ 1070575 h 4800600"/>
              <a:gd name="connsiteX13" fmla="*/ 0 w 4230026"/>
              <a:gd name="connsiteY13" fmla="*/ 116549 h 4800600"/>
              <a:gd name="connsiteX14" fmla="*/ 116806 w 4230026"/>
              <a:gd name="connsiteY14" fmla="*/ 0 h 480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30026" h="4800600">
                <a:moveTo>
                  <a:pt x="116806" y="0"/>
                </a:moveTo>
                <a:lnTo>
                  <a:pt x="4113220" y="0"/>
                </a:lnTo>
                <a:cubicBezTo>
                  <a:pt x="4177632" y="31"/>
                  <a:pt x="4229868" y="52157"/>
                  <a:pt x="4230026" y="116549"/>
                </a:cubicBezTo>
                <a:lnTo>
                  <a:pt x="4230026" y="1070575"/>
                </a:lnTo>
                <a:lnTo>
                  <a:pt x="4230026" y="1528767"/>
                </a:lnTo>
                <a:lnTo>
                  <a:pt x="4230026" y="3241096"/>
                </a:lnTo>
                <a:cubicBezTo>
                  <a:pt x="4230026" y="3278589"/>
                  <a:pt x="4212004" y="3313801"/>
                  <a:pt x="4181591" y="3335743"/>
                </a:cubicBezTo>
                <a:lnTo>
                  <a:pt x="2183385" y="4778477"/>
                </a:lnTo>
                <a:cubicBezTo>
                  <a:pt x="2142576" y="4807975"/>
                  <a:pt x="2087450" y="4807975"/>
                  <a:pt x="2046642" y="4778477"/>
                </a:cubicBezTo>
                <a:lnTo>
                  <a:pt x="48435" y="3335743"/>
                </a:lnTo>
                <a:cubicBezTo>
                  <a:pt x="18021" y="3313801"/>
                  <a:pt x="1" y="3278589"/>
                  <a:pt x="0" y="3241096"/>
                </a:cubicBezTo>
                <a:lnTo>
                  <a:pt x="0" y="1528767"/>
                </a:lnTo>
                <a:lnTo>
                  <a:pt x="0" y="1070575"/>
                </a:lnTo>
                <a:lnTo>
                  <a:pt x="0" y="116549"/>
                </a:lnTo>
                <a:cubicBezTo>
                  <a:pt x="156" y="52157"/>
                  <a:pt x="52394" y="31"/>
                  <a:pt x="116806"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image</a:t>
            </a:r>
          </a:p>
        </p:txBody>
      </p:sp>
      <p:sp>
        <p:nvSpPr>
          <p:cNvPr id="12" name="TextBox 11">
            <a:extLst>
              <a:ext uri="{FF2B5EF4-FFF2-40B4-BE49-F238E27FC236}">
                <a16:creationId xmlns:a16="http://schemas.microsoft.com/office/drawing/2014/main" id="{EB7A60AA-E7ED-0148-B436-470C8E1DDDD0}"/>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p>
          <a:p>
            <a:pPr algn="l"/>
            <a:r>
              <a:rPr lang="en-US" sz="800" b="0" i="0" dirty="0">
                <a:solidFill>
                  <a:srgbClr val="808080"/>
                </a:solidFill>
                <a:latin typeface="Palatino Linotype" panose="02040502050505030304" pitchFamily="18" charset="0"/>
              </a:rPr>
              <a:t>Right-side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Octagon image holder.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Centered</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pic>
        <p:nvPicPr>
          <p:cNvPr id="16" name="Graphic 15">
            <a:extLst>
              <a:ext uri="{FF2B5EF4-FFF2-40B4-BE49-F238E27FC236}">
                <a16:creationId xmlns:a16="http://schemas.microsoft.com/office/drawing/2014/main" id="{008A66B8-AD86-294A-955D-0C64E4C76F54}"/>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90500" y="171450"/>
            <a:ext cx="390255" cy="365760"/>
          </a:xfrm>
          <a:prstGeom prst="rect">
            <a:avLst/>
          </a:prstGeom>
        </p:spPr>
      </p:pic>
      <p:sp>
        <p:nvSpPr>
          <p:cNvPr id="17" name="Slide Number Placeholder 6">
            <a:extLst>
              <a:ext uri="{FF2B5EF4-FFF2-40B4-BE49-F238E27FC236}">
                <a16:creationId xmlns:a16="http://schemas.microsoft.com/office/drawing/2014/main" id="{B87904A0-0BF8-3E48-B3AA-6B81D4C24E25}"/>
              </a:ext>
            </a:extLst>
          </p:cNvPr>
          <p:cNvSpPr>
            <a:spLocks noGrp="1"/>
          </p:cNvSpPr>
          <p:nvPr>
            <p:ph type="sldNum" sz="quarter" idx="12"/>
          </p:nvPr>
        </p:nvSpPr>
        <p:spPr>
          <a:xfrm>
            <a:off x="8485459" y="4972051"/>
            <a:ext cx="550592" cy="182739"/>
          </a:xfrm>
        </p:spPr>
        <p:txBody>
          <a:bodyPr/>
          <a:lstStyle>
            <a:lvl1pPr>
              <a:defRPr>
                <a:solidFill>
                  <a:schemeClr val="bg1"/>
                </a:solidFill>
              </a:defRPr>
            </a:lvl1pPr>
          </a:lstStyle>
          <a:p>
            <a:fld id="{7691CCDB-B024-8747-B233-CAD1CBC7A901}" type="slidenum">
              <a:rPr lang="en-US" smtClean="0"/>
              <a:pPr/>
              <a:t>‹#›</a:t>
            </a:fld>
            <a:endParaRPr lang="en-US"/>
          </a:p>
        </p:txBody>
      </p:sp>
    </p:spTree>
    <p:extLst>
      <p:ext uri="{BB962C8B-B14F-4D97-AF65-F5344CB8AC3E}">
        <p14:creationId xmlns:p14="http://schemas.microsoft.com/office/powerpoint/2010/main" val="3890588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Cover Slide | Split | Octagon Frame | Pennant Shape">
    <p:bg>
      <p:bgPr>
        <a:solidFill>
          <a:schemeClr val="accent1"/>
        </a:solidFill>
        <a:effectLst/>
      </p:bgPr>
    </p:bg>
    <p:spTree>
      <p:nvGrpSpPr>
        <p:cNvPr id="1" name=""/>
        <p:cNvGrpSpPr/>
        <p:nvPr/>
      </p:nvGrpSpPr>
      <p:grpSpPr>
        <a:xfrm>
          <a:off x="0" y="0"/>
          <a:ext cx="0" cy="0"/>
          <a:chOff x="0" y="0"/>
          <a:chExt cx="0" cy="0"/>
        </a:xfrm>
      </p:grpSpPr>
      <p:sp>
        <p:nvSpPr>
          <p:cNvPr id="16" name="Freeform 15">
            <a:extLst>
              <a:ext uri="{FF2B5EF4-FFF2-40B4-BE49-F238E27FC236}">
                <a16:creationId xmlns:a16="http://schemas.microsoft.com/office/drawing/2014/main" id="{F3F5BB7E-ED91-E341-BD2C-AB4CFEC85D5B}"/>
              </a:ext>
            </a:extLst>
          </p:cNvPr>
          <p:cNvSpPr/>
          <p:nvPr userDrawn="1"/>
        </p:nvSpPr>
        <p:spPr>
          <a:xfrm rot="10800000">
            <a:off x="171451" y="151866"/>
            <a:ext cx="4229100" cy="4803251"/>
          </a:xfrm>
          <a:custGeom>
            <a:avLst/>
            <a:gdLst>
              <a:gd name="connsiteX0" fmla="*/ 155686 w 5638800"/>
              <a:gd name="connsiteY0" fmla="*/ 0 h 6404335"/>
              <a:gd name="connsiteX1" fmla="*/ 5483112 w 5638800"/>
              <a:gd name="connsiteY1" fmla="*/ 0 h 6404335"/>
              <a:gd name="connsiteX2" fmla="*/ 5483180 w 5638800"/>
              <a:gd name="connsiteY2" fmla="*/ 0 h 6404335"/>
              <a:gd name="connsiteX3" fmla="*/ 5638798 w 5638800"/>
              <a:gd name="connsiteY3" fmla="*/ 155752 h 6404335"/>
              <a:gd name="connsiteX4" fmla="*/ 5638798 w 5638800"/>
              <a:gd name="connsiteY4" fmla="*/ 1309374 h 6404335"/>
              <a:gd name="connsiteX5" fmla="*/ 5638798 w 5638800"/>
              <a:gd name="connsiteY5" fmla="*/ 1751217 h 6404335"/>
              <a:gd name="connsiteX6" fmla="*/ 5638798 w 5638800"/>
              <a:gd name="connsiteY6" fmla="*/ 3067680 h 6404335"/>
              <a:gd name="connsiteX7" fmla="*/ 5638800 w 5638800"/>
              <a:gd name="connsiteY7" fmla="*/ 3067680 h 6404335"/>
              <a:gd name="connsiteX8" fmla="*/ 5638800 w 5638800"/>
              <a:gd name="connsiteY8" fmla="*/ 4324774 h 6404335"/>
              <a:gd name="connsiteX9" fmla="*/ 5574261 w 5638800"/>
              <a:gd name="connsiteY9" fmla="*/ 4451023 h 6404335"/>
              <a:gd name="connsiteX10" fmla="*/ 2910548 w 5638800"/>
              <a:gd name="connsiteY10" fmla="*/ 6374897 h 6404335"/>
              <a:gd name="connsiteX11" fmla="*/ 2728256 w 5638800"/>
              <a:gd name="connsiteY11" fmla="*/ 6374897 h 6404335"/>
              <a:gd name="connsiteX12" fmla="*/ 64542 w 5638800"/>
              <a:gd name="connsiteY12" fmla="*/ 4451023 h 6404335"/>
              <a:gd name="connsiteX13" fmla="*/ 2 w 5638800"/>
              <a:gd name="connsiteY13" fmla="*/ 4324774 h 6404335"/>
              <a:gd name="connsiteX14" fmla="*/ 2 w 5638800"/>
              <a:gd name="connsiteY14" fmla="*/ 3637854 h 6404335"/>
              <a:gd name="connsiteX15" fmla="*/ 0 w 5638800"/>
              <a:gd name="connsiteY15" fmla="*/ 3637854 h 6404335"/>
              <a:gd name="connsiteX16" fmla="*/ 0 w 5638800"/>
              <a:gd name="connsiteY16" fmla="*/ 1751217 h 6404335"/>
              <a:gd name="connsiteX17" fmla="*/ 0 w 5638800"/>
              <a:gd name="connsiteY17" fmla="*/ 1309374 h 6404335"/>
              <a:gd name="connsiteX18" fmla="*/ 0 w 5638800"/>
              <a:gd name="connsiteY18" fmla="*/ 155752 h 6404335"/>
              <a:gd name="connsiteX19" fmla="*/ 0 w 5638800"/>
              <a:gd name="connsiteY19" fmla="*/ 155686 h 6404335"/>
              <a:gd name="connsiteX20" fmla="*/ 155686 w 5638800"/>
              <a:gd name="connsiteY20" fmla="*/ 0 h 6404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38800" h="6404335">
                <a:moveTo>
                  <a:pt x="155686" y="0"/>
                </a:moveTo>
                <a:lnTo>
                  <a:pt x="5483112" y="0"/>
                </a:lnTo>
                <a:cubicBezTo>
                  <a:pt x="5483132" y="0"/>
                  <a:pt x="5483159" y="0"/>
                  <a:pt x="5483180" y="0"/>
                </a:cubicBezTo>
                <a:cubicBezTo>
                  <a:pt x="5569162" y="36"/>
                  <a:pt x="5638832" y="69770"/>
                  <a:pt x="5638798" y="155752"/>
                </a:cubicBezTo>
                <a:lnTo>
                  <a:pt x="5638798" y="1309374"/>
                </a:lnTo>
                <a:lnTo>
                  <a:pt x="5638798" y="1751217"/>
                </a:lnTo>
                <a:lnTo>
                  <a:pt x="5638798" y="3067680"/>
                </a:lnTo>
                <a:lnTo>
                  <a:pt x="5638800" y="3067680"/>
                </a:lnTo>
                <a:lnTo>
                  <a:pt x="5638800" y="4324774"/>
                </a:lnTo>
                <a:cubicBezTo>
                  <a:pt x="5638814" y="4374780"/>
                  <a:pt x="5614802" y="4421749"/>
                  <a:pt x="5574261" y="4451023"/>
                </a:cubicBezTo>
                <a:lnTo>
                  <a:pt x="2910548" y="6374897"/>
                </a:lnTo>
                <a:cubicBezTo>
                  <a:pt x="2856124" y="6414148"/>
                  <a:pt x="2782681" y="6414148"/>
                  <a:pt x="2728256" y="6374897"/>
                </a:cubicBezTo>
                <a:lnTo>
                  <a:pt x="64542" y="4451023"/>
                </a:lnTo>
                <a:cubicBezTo>
                  <a:pt x="24001" y="4421749"/>
                  <a:pt x="-11" y="4374780"/>
                  <a:pt x="2" y="4324774"/>
                </a:cubicBezTo>
                <a:lnTo>
                  <a:pt x="2" y="3637854"/>
                </a:lnTo>
                <a:lnTo>
                  <a:pt x="0" y="3637854"/>
                </a:lnTo>
                <a:lnTo>
                  <a:pt x="0" y="1751217"/>
                </a:lnTo>
                <a:lnTo>
                  <a:pt x="0" y="1309374"/>
                </a:lnTo>
                <a:lnTo>
                  <a:pt x="0" y="155752"/>
                </a:lnTo>
                <a:cubicBezTo>
                  <a:pt x="0" y="155729"/>
                  <a:pt x="0" y="155707"/>
                  <a:pt x="0" y="155686"/>
                </a:cubicBezTo>
                <a:cubicBezTo>
                  <a:pt x="0" y="69702"/>
                  <a:pt x="69702" y="0"/>
                  <a:pt x="15568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Palatino Linotype" panose="02040502050505030304" pitchFamily="18" charset="0"/>
            </a:endParaRPr>
          </a:p>
        </p:txBody>
      </p:sp>
      <p:sp>
        <p:nvSpPr>
          <p:cNvPr id="11" name="Rectangle 10">
            <a:extLst>
              <a:ext uri="{FF2B5EF4-FFF2-40B4-BE49-F238E27FC236}">
                <a16:creationId xmlns:a16="http://schemas.microsoft.com/office/drawing/2014/main" id="{9897F91D-FDC1-4F41-B267-128462C10910}"/>
              </a:ext>
            </a:extLst>
          </p:cNvPr>
          <p:cNvSpPr/>
          <p:nvPr userDrawn="1"/>
        </p:nvSpPr>
        <p:spPr>
          <a:xfrm>
            <a:off x="457200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Palatino Linotype" panose="02040502050505030304" pitchFamily="18" charset="0"/>
              </a:defRPr>
            </a:lvl1pPr>
          </a:lstStyle>
          <a:p>
            <a:r>
              <a:rPr lang="en-US"/>
              <a:t>©2022 Girl Scouts of the USA. All Rights Reserved.  Not for public distribution.</a:t>
            </a:r>
            <a:endParaRPr lang="en-US" dirty="0"/>
          </a:p>
        </p:txBody>
      </p:sp>
      <p:sp>
        <p:nvSpPr>
          <p:cNvPr id="9" name="Title 5">
            <a:extLst>
              <a:ext uri="{FF2B5EF4-FFF2-40B4-BE49-F238E27FC236}">
                <a16:creationId xmlns:a16="http://schemas.microsoft.com/office/drawing/2014/main" id="{6B47A7B1-E7A2-9E48-AD10-D5787738040B}"/>
              </a:ext>
            </a:extLst>
          </p:cNvPr>
          <p:cNvSpPr>
            <a:spLocks noGrp="1"/>
          </p:cNvSpPr>
          <p:nvPr>
            <p:ph type="title" hasCustomPrompt="1"/>
          </p:nvPr>
        </p:nvSpPr>
        <p:spPr>
          <a:xfrm>
            <a:off x="162770" y="685802"/>
            <a:ext cx="4237781" cy="1875863"/>
          </a:xfrm>
        </p:spPr>
        <p:txBody>
          <a:bodyPr lIns="182880" rIns="182880" anchor="b"/>
          <a:lstStyle>
            <a:lvl1pPr algn="ctr">
              <a:defRPr sz="2400" b="0" i="0">
                <a:solidFill>
                  <a:schemeClr val="tx1"/>
                </a:solidFill>
                <a:latin typeface="Palatino Linotype" panose="02040502050505030304" pitchFamily="18" charset="0"/>
              </a:defRPr>
            </a:lvl1pPr>
          </a:lstStyle>
          <a:p>
            <a:r>
              <a:rPr lang="en-US" dirty="0"/>
              <a:t>Type Here to Enter a </a:t>
            </a:r>
            <a:br>
              <a:rPr lang="en-US" dirty="0"/>
            </a:br>
            <a:r>
              <a:rPr lang="en-US" dirty="0"/>
              <a:t>Multi-line Transition Title</a:t>
            </a:r>
          </a:p>
        </p:txBody>
      </p:sp>
      <p:sp>
        <p:nvSpPr>
          <p:cNvPr id="13" name="Text Placeholder 46">
            <a:extLst>
              <a:ext uri="{FF2B5EF4-FFF2-40B4-BE49-F238E27FC236}">
                <a16:creationId xmlns:a16="http://schemas.microsoft.com/office/drawing/2014/main" id="{28483B42-12A7-0B47-B6B4-AC12EB700FE0}"/>
              </a:ext>
            </a:extLst>
          </p:cNvPr>
          <p:cNvSpPr>
            <a:spLocks noGrp="1"/>
          </p:cNvSpPr>
          <p:nvPr>
            <p:ph type="body" sz="quarter" idx="15" hasCustomPrompt="1"/>
          </p:nvPr>
        </p:nvSpPr>
        <p:spPr>
          <a:xfrm>
            <a:off x="162770" y="2569272"/>
            <a:ext cx="4229100" cy="2317054"/>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Palatino Linotype" panose="02040502050505030304" pitchFamily="18" charset="0"/>
              </a:defRPr>
            </a:lvl1pPr>
          </a:lstStyle>
          <a:p>
            <a:pPr lvl="0"/>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4" name="TextBox 13">
            <a:extLst>
              <a:ext uri="{FF2B5EF4-FFF2-40B4-BE49-F238E27FC236}">
                <a16:creationId xmlns:a16="http://schemas.microsoft.com/office/drawing/2014/main" id="{B4980D08-3468-E24C-BFE4-4496AA4FE9BA}"/>
              </a:ext>
            </a:extLst>
          </p:cNvPr>
          <p:cNvSpPr txBox="1"/>
          <p:nvPr userDrawn="1"/>
        </p:nvSpPr>
        <p:spPr>
          <a:xfrm>
            <a:off x="131939" y="-853441"/>
            <a:ext cx="8801100" cy="85344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Slide Type:</a:t>
            </a:r>
          </a:p>
          <a:p>
            <a:pPr algn="ctr"/>
            <a:r>
              <a:rPr lang="en-US" sz="1600" b="0" i="0" dirty="0">
                <a:solidFill>
                  <a:srgbClr val="808080"/>
                </a:solidFill>
                <a:latin typeface="Palatino Linotype" panose="02040502050505030304" pitchFamily="18" charset="0"/>
              </a:rPr>
              <a:t>Transition Slide w/ Subtitle – Split Color | Octagon Frame | Pennant Shape</a:t>
            </a:r>
          </a:p>
        </p:txBody>
      </p:sp>
      <p:sp>
        <p:nvSpPr>
          <p:cNvPr id="10" name="Picture Placeholder 9">
            <a:extLst>
              <a:ext uri="{FF2B5EF4-FFF2-40B4-BE49-F238E27FC236}">
                <a16:creationId xmlns:a16="http://schemas.microsoft.com/office/drawing/2014/main" id="{02976D01-F76F-7149-BD83-C4A60B239CFE}"/>
              </a:ext>
            </a:extLst>
          </p:cNvPr>
          <p:cNvSpPr>
            <a:spLocks noGrp="1"/>
          </p:cNvSpPr>
          <p:nvPr>
            <p:ph type="pic" sz="quarter" idx="21" hasCustomPrompt="1"/>
          </p:nvPr>
        </p:nvSpPr>
        <p:spPr>
          <a:xfrm>
            <a:off x="4730751" y="157362"/>
            <a:ext cx="4203821" cy="4808560"/>
          </a:xfrm>
          <a:custGeom>
            <a:avLst/>
            <a:gdLst>
              <a:gd name="connsiteX0" fmla="*/ 1460625 w 4203821"/>
              <a:gd name="connsiteY0" fmla="*/ 0 h 4808560"/>
              <a:gd name="connsiteX1" fmla="*/ 1712914 w 4203821"/>
              <a:gd name="connsiteY1" fmla="*/ 0 h 4808560"/>
              <a:gd name="connsiteX2" fmla="*/ 2297693 w 4203821"/>
              <a:gd name="connsiteY2" fmla="*/ 0 h 4808560"/>
              <a:gd name="connsiteX3" fmla="*/ 2743196 w 4203821"/>
              <a:gd name="connsiteY3" fmla="*/ 0 h 4808560"/>
              <a:gd name="connsiteX4" fmla="*/ 2872120 w 4203821"/>
              <a:gd name="connsiteY4" fmla="*/ 53207 h 4808560"/>
              <a:gd name="connsiteX5" fmla="*/ 4149591 w 4203821"/>
              <a:gd name="connsiteY5" fmla="*/ 1321472 h 4808560"/>
              <a:gd name="connsiteX6" fmla="*/ 4203821 w 4203821"/>
              <a:gd name="connsiteY6" fmla="*/ 1451930 h 4808560"/>
              <a:gd name="connsiteX7" fmla="*/ 4203821 w 4203821"/>
              <a:gd name="connsiteY7" fmla="*/ 3290633 h 4808560"/>
              <a:gd name="connsiteX8" fmla="*/ 4152661 w 4203821"/>
              <a:gd name="connsiteY8" fmla="*/ 3417511 h 4808560"/>
              <a:gd name="connsiteX9" fmla="*/ 2873143 w 4203821"/>
              <a:gd name="connsiteY9" fmla="*/ 4752284 h 4808560"/>
              <a:gd name="connsiteX10" fmla="*/ 2740638 w 4203821"/>
              <a:gd name="connsiteY10" fmla="*/ 4808560 h 4808560"/>
              <a:gd name="connsiteX11" fmla="*/ 2297693 w 4203821"/>
              <a:gd name="connsiteY11" fmla="*/ 4808560 h 4808560"/>
              <a:gd name="connsiteX12" fmla="*/ 1712914 w 4203821"/>
              <a:gd name="connsiteY12" fmla="*/ 4808560 h 4808560"/>
              <a:gd name="connsiteX13" fmla="*/ 1463695 w 4203821"/>
              <a:gd name="connsiteY13" fmla="*/ 4808560 h 4808560"/>
              <a:gd name="connsiteX14" fmla="*/ 1331190 w 4203821"/>
              <a:gd name="connsiteY14" fmla="*/ 4752284 h 4808560"/>
              <a:gd name="connsiteX15" fmla="*/ 51160 w 4203821"/>
              <a:gd name="connsiteY15" fmla="*/ 3417511 h 4808560"/>
              <a:gd name="connsiteX16" fmla="*/ 0 w 4203821"/>
              <a:gd name="connsiteY16" fmla="*/ 3290633 h 4808560"/>
              <a:gd name="connsiteX17" fmla="*/ 0 w 4203821"/>
              <a:gd name="connsiteY17" fmla="*/ 1451930 h 4808560"/>
              <a:gd name="connsiteX18" fmla="*/ 54230 w 4203821"/>
              <a:gd name="connsiteY18" fmla="*/ 1321472 h 4808560"/>
              <a:gd name="connsiteX19" fmla="*/ 1331190 w 4203821"/>
              <a:gd name="connsiteY19" fmla="*/ 53207 h 4808560"/>
              <a:gd name="connsiteX20" fmla="*/ 1460625 w 4203821"/>
              <a:gd name="connsiteY20" fmla="*/ 0 h 480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3821" h="4808560">
                <a:moveTo>
                  <a:pt x="1460625" y="0"/>
                </a:moveTo>
                <a:lnTo>
                  <a:pt x="1712914" y="0"/>
                </a:lnTo>
                <a:lnTo>
                  <a:pt x="2297693" y="0"/>
                </a:lnTo>
                <a:lnTo>
                  <a:pt x="2743196" y="0"/>
                </a:lnTo>
                <a:cubicBezTo>
                  <a:pt x="2791286" y="0"/>
                  <a:pt x="2837842" y="19441"/>
                  <a:pt x="2872120" y="53207"/>
                </a:cubicBezTo>
                <a:lnTo>
                  <a:pt x="4149591" y="1321472"/>
                </a:lnTo>
                <a:cubicBezTo>
                  <a:pt x="4184380" y="1356261"/>
                  <a:pt x="4203821" y="1402816"/>
                  <a:pt x="4203821" y="1451930"/>
                </a:cubicBezTo>
                <a:lnTo>
                  <a:pt x="4203821" y="3290633"/>
                </a:lnTo>
                <a:cubicBezTo>
                  <a:pt x="4203821" y="3337701"/>
                  <a:pt x="4185403" y="3383233"/>
                  <a:pt x="4152661" y="3417511"/>
                </a:cubicBezTo>
                <a:lnTo>
                  <a:pt x="2873143" y="4752284"/>
                </a:lnTo>
                <a:cubicBezTo>
                  <a:pt x="2838354" y="4788096"/>
                  <a:pt x="2790775" y="4808560"/>
                  <a:pt x="2740638" y="4808560"/>
                </a:cubicBezTo>
                <a:lnTo>
                  <a:pt x="2297693" y="4808560"/>
                </a:lnTo>
                <a:lnTo>
                  <a:pt x="1712914" y="4808560"/>
                </a:lnTo>
                <a:lnTo>
                  <a:pt x="1463695" y="4808560"/>
                </a:lnTo>
                <a:cubicBezTo>
                  <a:pt x="1413558" y="4808560"/>
                  <a:pt x="1365979" y="4788096"/>
                  <a:pt x="1331190" y="4752284"/>
                </a:cubicBezTo>
                <a:lnTo>
                  <a:pt x="51160" y="3417511"/>
                </a:lnTo>
                <a:cubicBezTo>
                  <a:pt x="18418" y="3383233"/>
                  <a:pt x="0" y="3338212"/>
                  <a:pt x="0" y="3290633"/>
                </a:cubicBezTo>
                <a:lnTo>
                  <a:pt x="0" y="1451930"/>
                </a:lnTo>
                <a:cubicBezTo>
                  <a:pt x="0" y="1402816"/>
                  <a:pt x="19441" y="1355749"/>
                  <a:pt x="54230" y="1321472"/>
                </a:cubicBezTo>
                <a:lnTo>
                  <a:pt x="1331190" y="53207"/>
                </a:lnTo>
                <a:cubicBezTo>
                  <a:pt x="1365467" y="18929"/>
                  <a:pt x="1412023" y="0"/>
                  <a:pt x="1460625"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image</a:t>
            </a:r>
          </a:p>
        </p:txBody>
      </p:sp>
      <p:pic>
        <p:nvPicPr>
          <p:cNvPr id="12" name="Graphic 11">
            <a:extLst>
              <a:ext uri="{FF2B5EF4-FFF2-40B4-BE49-F238E27FC236}">
                <a16:creationId xmlns:a16="http://schemas.microsoft.com/office/drawing/2014/main" id="{FF18ECF3-59C0-7143-BE24-5FCE3D5060F7}"/>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0500" y="171450"/>
            <a:ext cx="390255" cy="365760"/>
          </a:xfrm>
          <a:prstGeom prst="rect">
            <a:avLst/>
          </a:prstGeom>
        </p:spPr>
      </p:pic>
      <p:sp>
        <p:nvSpPr>
          <p:cNvPr id="15" name="TextBox 14">
            <a:extLst>
              <a:ext uri="{FF2B5EF4-FFF2-40B4-BE49-F238E27FC236}">
                <a16:creationId xmlns:a16="http://schemas.microsoft.com/office/drawing/2014/main" id="{D9A4170A-B1AA-9E43-BBC5-269EBA96B459}"/>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p>
          <a:p>
            <a:pPr algn="l"/>
            <a:r>
              <a:rPr lang="en-US" sz="800" b="0" i="0" dirty="0">
                <a:solidFill>
                  <a:srgbClr val="808080"/>
                </a:solidFill>
                <a:latin typeface="Palatino Linotype" panose="02040502050505030304" pitchFamily="18" charset="0"/>
              </a:rPr>
              <a:t>Right-side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Octagon image holder.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Centered</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
        <p:nvSpPr>
          <p:cNvPr id="17" name="Slide Number Placeholder 6">
            <a:extLst>
              <a:ext uri="{FF2B5EF4-FFF2-40B4-BE49-F238E27FC236}">
                <a16:creationId xmlns:a16="http://schemas.microsoft.com/office/drawing/2014/main" id="{E1B383FB-0740-0648-BED3-A2CF7311B7EE}"/>
              </a:ext>
            </a:extLst>
          </p:cNvPr>
          <p:cNvSpPr>
            <a:spLocks noGrp="1"/>
          </p:cNvSpPr>
          <p:nvPr>
            <p:ph type="sldNum" sz="quarter" idx="12"/>
          </p:nvPr>
        </p:nvSpPr>
        <p:spPr>
          <a:xfrm>
            <a:off x="8485459" y="4972051"/>
            <a:ext cx="550592" cy="182739"/>
          </a:xfrm>
        </p:spPr>
        <p:txBody>
          <a:bodyPr/>
          <a:lstStyle>
            <a:lvl1pPr>
              <a:defRPr>
                <a:solidFill>
                  <a:schemeClr val="bg1"/>
                </a:solidFill>
              </a:defRPr>
            </a:lvl1pPr>
          </a:lstStyle>
          <a:p>
            <a:fld id="{7691CCDB-B024-8747-B233-CAD1CBC7A901}" type="slidenum">
              <a:rPr lang="en-US" smtClean="0"/>
              <a:pPr/>
              <a:t>‹#›</a:t>
            </a:fld>
            <a:endParaRPr lang="en-US"/>
          </a:p>
        </p:txBody>
      </p:sp>
    </p:spTree>
    <p:extLst>
      <p:ext uri="{BB962C8B-B14F-4D97-AF65-F5344CB8AC3E}">
        <p14:creationId xmlns:p14="http://schemas.microsoft.com/office/powerpoint/2010/main" val="38375061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Cover Slide | Split | Notched Frame | Hexagon Shape">
    <p:bg>
      <p:bgPr>
        <a:solidFill>
          <a:schemeClr val="accent1"/>
        </a:solidFill>
        <a:effectLst/>
      </p:bgPr>
    </p:bg>
    <p:spTree>
      <p:nvGrpSpPr>
        <p:cNvPr id="1" name=""/>
        <p:cNvGrpSpPr/>
        <p:nvPr/>
      </p:nvGrpSpPr>
      <p:grpSpPr>
        <a:xfrm>
          <a:off x="0" y="0"/>
          <a:ext cx="0" cy="0"/>
          <a:chOff x="0" y="0"/>
          <a:chExt cx="0" cy="0"/>
        </a:xfrm>
      </p:grpSpPr>
      <p:sp>
        <p:nvSpPr>
          <p:cNvPr id="16" name="Freeform 15">
            <a:extLst>
              <a:ext uri="{FF2B5EF4-FFF2-40B4-BE49-F238E27FC236}">
                <a16:creationId xmlns:a16="http://schemas.microsoft.com/office/drawing/2014/main" id="{4D264B45-88CE-DF4A-A3B3-E966517F6BFE}"/>
              </a:ext>
            </a:extLst>
          </p:cNvPr>
          <p:cNvSpPr/>
          <p:nvPr userDrawn="1"/>
        </p:nvSpPr>
        <p:spPr>
          <a:xfrm>
            <a:off x="179101" y="171224"/>
            <a:ext cx="4213993" cy="4784158"/>
          </a:xfrm>
          <a:custGeom>
            <a:avLst/>
            <a:gdLst>
              <a:gd name="connsiteX0" fmla="*/ 1928462 w 5618657"/>
              <a:gd name="connsiteY0" fmla="*/ 1 h 6378877"/>
              <a:gd name="connsiteX1" fmla="*/ 2941265 w 5618657"/>
              <a:gd name="connsiteY1" fmla="*/ 1 h 6378877"/>
              <a:gd name="connsiteX2" fmla="*/ 2941265 w 5618657"/>
              <a:gd name="connsiteY2" fmla="*/ 1 h 6378877"/>
              <a:gd name="connsiteX3" fmla="*/ 3512272 w 5618657"/>
              <a:gd name="connsiteY3" fmla="*/ 1 h 6378877"/>
              <a:gd name="connsiteX4" fmla="*/ 3512272 w 5618657"/>
              <a:gd name="connsiteY4" fmla="*/ 1 h 6378877"/>
              <a:gd name="connsiteX5" fmla="*/ 3690119 w 5618657"/>
              <a:gd name="connsiteY5" fmla="*/ 1 h 6378877"/>
              <a:gd name="connsiteX6" fmla="*/ 3868706 w 5618657"/>
              <a:gd name="connsiteY6" fmla="*/ 103033 h 6378877"/>
              <a:gd name="connsiteX7" fmla="*/ 5591045 w 5618657"/>
              <a:gd name="connsiteY7" fmla="*/ 3086202 h 6378877"/>
              <a:gd name="connsiteX8" fmla="*/ 5591045 w 5618657"/>
              <a:gd name="connsiteY8" fmla="*/ 3292265 h 6378877"/>
              <a:gd name="connsiteX9" fmla="*/ 3868913 w 5618657"/>
              <a:gd name="connsiteY9" fmla="*/ 6275709 h 6378877"/>
              <a:gd name="connsiteX10" fmla="*/ 3690258 w 5618657"/>
              <a:gd name="connsiteY10" fmla="*/ 6378877 h 6378877"/>
              <a:gd name="connsiteX11" fmla="*/ 3512272 w 5618657"/>
              <a:gd name="connsiteY11" fmla="*/ 6378877 h 6378877"/>
              <a:gd name="connsiteX12" fmla="*/ 2941265 w 5618657"/>
              <a:gd name="connsiteY12" fmla="*/ 6378877 h 6378877"/>
              <a:gd name="connsiteX13" fmla="*/ 2677389 w 5618657"/>
              <a:gd name="connsiteY13" fmla="*/ 6378877 h 6378877"/>
              <a:gd name="connsiteX14" fmla="*/ 2093129 w 5618657"/>
              <a:gd name="connsiteY14" fmla="*/ 6378877 h 6378877"/>
              <a:gd name="connsiteX15" fmla="*/ 1928462 w 5618657"/>
              <a:gd name="connsiteY15" fmla="*/ 6378877 h 6378877"/>
              <a:gd name="connsiteX16" fmla="*/ 1749875 w 5618657"/>
              <a:gd name="connsiteY16" fmla="*/ 6275846 h 6378877"/>
              <a:gd name="connsiteX17" fmla="*/ 27606 w 5618657"/>
              <a:gd name="connsiteY17" fmla="*/ 3292540 h 6378877"/>
              <a:gd name="connsiteX18" fmla="*/ 27606 w 5618657"/>
              <a:gd name="connsiteY18" fmla="*/ 3086477 h 6378877"/>
              <a:gd name="connsiteX19" fmla="*/ 1749875 w 5618657"/>
              <a:gd name="connsiteY19" fmla="*/ 103032 h 6378877"/>
              <a:gd name="connsiteX20" fmla="*/ 1928462 w 5618657"/>
              <a:gd name="connsiteY20" fmla="*/ 1 h 6378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18657" h="6378877">
                <a:moveTo>
                  <a:pt x="1928462" y="1"/>
                </a:moveTo>
                <a:lnTo>
                  <a:pt x="2941265" y="1"/>
                </a:lnTo>
                <a:lnTo>
                  <a:pt x="2941265" y="1"/>
                </a:lnTo>
                <a:lnTo>
                  <a:pt x="3512272" y="1"/>
                </a:lnTo>
                <a:lnTo>
                  <a:pt x="3512272" y="1"/>
                </a:lnTo>
                <a:lnTo>
                  <a:pt x="3690119" y="1"/>
                </a:lnTo>
                <a:cubicBezTo>
                  <a:pt x="3763787" y="-46"/>
                  <a:pt x="3831877" y="39235"/>
                  <a:pt x="3868706" y="103033"/>
                </a:cubicBezTo>
                <a:lnTo>
                  <a:pt x="5591045" y="3086202"/>
                </a:lnTo>
                <a:cubicBezTo>
                  <a:pt x="5627861" y="3149957"/>
                  <a:pt x="5627861" y="3228509"/>
                  <a:pt x="5591045" y="3292265"/>
                </a:cubicBezTo>
                <a:lnTo>
                  <a:pt x="3868913" y="6275709"/>
                </a:lnTo>
                <a:cubicBezTo>
                  <a:pt x="3832103" y="6339581"/>
                  <a:pt x="3763979" y="6378946"/>
                  <a:pt x="3690258" y="6378877"/>
                </a:cubicBezTo>
                <a:lnTo>
                  <a:pt x="3512272" y="6378877"/>
                </a:lnTo>
                <a:lnTo>
                  <a:pt x="2941265" y="6378877"/>
                </a:lnTo>
                <a:lnTo>
                  <a:pt x="2677389" y="6378877"/>
                </a:lnTo>
                <a:lnTo>
                  <a:pt x="2093129" y="6378877"/>
                </a:lnTo>
                <a:lnTo>
                  <a:pt x="1928462" y="6378877"/>
                </a:lnTo>
                <a:cubicBezTo>
                  <a:pt x="1854795" y="6378946"/>
                  <a:pt x="1786706" y="6339643"/>
                  <a:pt x="1749875" y="6275846"/>
                </a:cubicBezTo>
                <a:lnTo>
                  <a:pt x="27606" y="3292540"/>
                </a:lnTo>
                <a:cubicBezTo>
                  <a:pt x="-9203" y="3228784"/>
                  <a:pt x="-9203" y="3150233"/>
                  <a:pt x="27606" y="3086477"/>
                </a:cubicBezTo>
                <a:lnTo>
                  <a:pt x="1749875" y="103032"/>
                </a:lnTo>
                <a:cubicBezTo>
                  <a:pt x="1786767" y="39298"/>
                  <a:pt x="1854817" y="39"/>
                  <a:pt x="1928462" y="1"/>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Palatino Linotype" panose="02040502050505030304" pitchFamily="18" charset="0"/>
            </a:endParaRPr>
          </a:p>
        </p:txBody>
      </p:sp>
      <p:sp>
        <p:nvSpPr>
          <p:cNvPr id="11" name="Rectangle 10">
            <a:extLst>
              <a:ext uri="{FF2B5EF4-FFF2-40B4-BE49-F238E27FC236}">
                <a16:creationId xmlns:a16="http://schemas.microsoft.com/office/drawing/2014/main" id="{EC39843A-7891-BD45-BED3-367560121394}"/>
              </a:ext>
            </a:extLst>
          </p:cNvPr>
          <p:cNvSpPr/>
          <p:nvPr userDrawn="1"/>
        </p:nvSpPr>
        <p:spPr>
          <a:xfrm>
            <a:off x="457200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Palatino Linotype" panose="02040502050505030304" pitchFamily="18" charset="0"/>
              </a:defRPr>
            </a:lvl1pPr>
          </a:lstStyle>
          <a:p>
            <a:r>
              <a:rPr lang="en-US"/>
              <a:t>©2022 Girl Scouts of the USA. All Rights Reserved.  Not for public distribution.</a:t>
            </a:r>
            <a:endParaRPr lang="en-US" dirty="0"/>
          </a:p>
        </p:txBody>
      </p:sp>
      <p:sp>
        <p:nvSpPr>
          <p:cNvPr id="9" name="Title 5">
            <a:extLst>
              <a:ext uri="{FF2B5EF4-FFF2-40B4-BE49-F238E27FC236}">
                <a16:creationId xmlns:a16="http://schemas.microsoft.com/office/drawing/2014/main" id="{23D23C55-4BF5-1043-B588-07745DC7ACA2}"/>
              </a:ext>
            </a:extLst>
          </p:cNvPr>
          <p:cNvSpPr>
            <a:spLocks noGrp="1"/>
          </p:cNvSpPr>
          <p:nvPr>
            <p:ph type="title" hasCustomPrompt="1"/>
          </p:nvPr>
        </p:nvSpPr>
        <p:spPr>
          <a:xfrm>
            <a:off x="257175" y="685802"/>
            <a:ext cx="4057650" cy="1875863"/>
          </a:xfrm>
        </p:spPr>
        <p:txBody>
          <a:bodyPr lIns="182880" rIns="182880" anchor="b"/>
          <a:lstStyle>
            <a:lvl1pPr algn="ctr">
              <a:defRPr sz="2400" b="0" i="0">
                <a:solidFill>
                  <a:schemeClr val="tx1"/>
                </a:solidFill>
                <a:latin typeface="Palatino Linotype" panose="02040502050505030304" pitchFamily="18" charset="0"/>
              </a:defRPr>
            </a:lvl1pPr>
          </a:lstStyle>
          <a:p>
            <a:r>
              <a:rPr lang="en-US" dirty="0"/>
              <a:t>Type Here to Enter a </a:t>
            </a:r>
            <a:br>
              <a:rPr lang="en-US" dirty="0"/>
            </a:br>
            <a:r>
              <a:rPr lang="en-US" dirty="0"/>
              <a:t>Multi-line Transition Title</a:t>
            </a:r>
          </a:p>
        </p:txBody>
      </p:sp>
      <p:sp>
        <p:nvSpPr>
          <p:cNvPr id="10" name="Text Placeholder 46">
            <a:extLst>
              <a:ext uri="{FF2B5EF4-FFF2-40B4-BE49-F238E27FC236}">
                <a16:creationId xmlns:a16="http://schemas.microsoft.com/office/drawing/2014/main" id="{8F35C77C-FDB4-794B-8B19-6549DC6719A0}"/>
              </a:ext>
            </a:extLst>
          </p:cNvPr>
          <p:cNvSpPr>
            <a:spLocks noGrp="1"/>
          </p:cNvSpPr>
          <p:nvPr>
            <p:ph type="body" sz="quarter" idx="15" hasCustomPrompt="1"/>
          </p:nvPr>
        </p:nvSpPr>
        <p:spPr>
          <a:xfrm>
            <a:off x="256983" y="2569272"/>
            <a:ext cx="4049338" cy="2317054"/>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Palatino Linotype" panose="02040502050505030304" pitchFamily="18" charset="0"/>
              </a:defRPr>
            </a:lvl1pPr>
          </a:lstStyle>
          <a:p>
            <a:pPr lvl="0"/>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3" name="TextBox 12">
            <a:extLst>
              <a:ext uri="{FF2B5EF4-FFF2-40B4-BE49-F238E27FC236}">
                <a16:creationId xmlns:a16="http://schemas.microsoft.com/office/drawing/2014/main" id="{D51F322A-1F5A-C34D-945A-8A3B4D889B12}"/>
              </a:ext>
            </a:extLst>
          </p:cNvPr>
          <p:cNvSpPr txBox="1"/>
          <p:nvPr userDrawn="1"/>
        </p:nvSpPr>
        <p:spPr>
          <a:xfrm>
            <a:off x="131939" y="-853441"/>
            <a:ext cx="8801100" cy="85344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Slide Type:</a:t>
            </a:r>
          </a:p>
          <a:p>
            <a:pPr algn="ctr"/>
            <a:r>
              <a:rPr lang="en-US" sz="1600" b="0" i="0" dirty="0">
                <a:solidFill>
                  <a:srgbClr val="808080"/>
                </a:solidFill>
                <a:latin typeface="Palatino Linotype" panose="02040502050505030304" pitchFamily="18" charset="0"/>
              </a:rPr>
              <a:t>Transition Slide w/ Subtitle – Split Color – Notched Frame | Hexagon Shape</a:t>
            </a:r>
          </a:p>
        </p:txBody>
      </p:sp>
      <p:sp>
        <p:nvSpPr>
          <p:cNvPr id="12" name="Picture Placeholder 11">
            <a:extLst>
              <a:ext uri="{FF2B5EF4-FFF2-40B4-BE49-F238E27FC236}">
                <a16:creationId xmlns:a16="http://schemas.microsoft.com/office/drawing/2014/main" id="{CF25FA6B-6FCF-5C48-89D9-84C5866E00D8}"/>
              </a:ext>
            </a:extLst>
          </p:cNvPr>
          <p:cNvSpPr>
            <a:spLocks noGrp="1"/>
          </p:cNvSpPr>
          <p:nvPr>
            <p:ph type="pic" sz="quarter" idx="21" hasCustomPrompt="1"/>
          </p:nvPr>
        </p:nvSpPr>
        <p:spPr>
          <a:xfrm>
            <a:off x="4730749" y="171449"/>
            <a:ext cx="4222750" cy="4813028"/>
          </a:xfrm>
          <a:custGeom>
            <a:avLst/>
            <a:gdLst>
              <a:gd name="connsiteX0" fmla="*/ 599613 w 4222750"/>
              <a:gd name="connsiteY0" fmla="*/ 0 h 4813028"/>
              <a:gd name="connsiteX1" fmla="*/ 2127250 w 4222750"/>
              <a:gd name="connsiteY1" fmla="*/ 0 h 4813028"/>
              <a:gd name="connsiteX2" fmla="*/ 2717305 w 4222750"/>
              <a:gd name="connsiteY2" fmla="*/ 0 h 4813028"/>
              <a:gd name="connsiteX3" fmla="*/ 3622676 w 4222750"/>
              <a:gd name="connsiteY3" fmla="*/ 0 h 4813028"/>
              <a:gd name="connsiteX4" fmla="*/ 3704970 w 4222750"/>
              <a:gd name="connsiteY4" fmla="*/ 74566 h 4813028"/>
              <a:gd name="connsiteX5" fmla="*/ 4158439 w 4222750"/>
              <a:gd name="connsiteY5" fmla="*/ 516241 h 4813028"/>
              <a:gd name="connsiteX6" fmla="*/ 4158285 w 4222750"/>
              <a:gd name="connsiteY6" fmla="*/ 516138 h 4813028"/>
              <a:gd name="connsiteX7" fmla="*/ 4222750 w 4222750"/>
              <a:gd name="connsiteY7" fmla="*/ 598279 h 4813028"/>
              <a:gd name="connsiteX8" fmla="*/ 4222750 w 4222750"/>
              <a:gd name="connsiteY8" fmla="*/ 4214646 h 4813028"/>
              <a:gd name="connsiteX9" fmla="*/ 4158594 w 4222750"/>
              <a:gd name="connsiteY9" fmla="*/ 4296787 h 4813028"/>
              <a:gd name="connsiteX10" fmla="*/ 3705125 w 4222750"/>
              <a:gd name="connsiteY10" fmla="*/ 4738462 h 4813028"/>
              <a:gd name="connsiteX11" fmla="*/ 3622985 w 4222750"/>
              <a:gd name="connsiteY11" fmla="*/ 4813028 h 4813028"/>
              <a:gd name="connsiteX12" fmla="*/ 2717305 w 4222750"/>
              <a:gd name="connsiteY12" fmla="*/ 4813028 h 4813028"/>
              <a:gd name="connsiteX13" fmla="*/ 2127250 w 4222750"/>
              <a:gd name="connsiteY13" fmla="*/ 4813028 h 4813028"/>
              <a:gd name="connsiteX14" fmla="*/ 599459 w 4222750"/>
              <a:gd name="connsiteY14" fmla="*/ 4813028 h 4813028"/>
              <a:gd name="connsiteX15" fmla="*/ 517628 w 4222750"/>
              <a:gd name="connsiteY15" fmla="*/ 4738462 h 4813028"/>
              <a:gd name="connsiteX16" fmla="*/ 64159 w 4222750"/>
              <a:gd name="connsiteY16" fmla="*/ 4296787 h 4813028"/>
              <a:gd name="connsiteX17" fmla="*/ 3 w 4222750"/>
              <a:gd name="connsiteY17" fmla="*/ 4214646 h 4813028"/>
              <a:gd name="connsiteX18" fmla="*/ 3 w 4222750"/>
              <a:gd name="connsiteY18" fmla="*/ 598279 h 4813028"/>
              <a:gd name="connsiteX19" fmla="*/ 64313 w 4222750"/>
              <a:gd name="connsiteY19" fmla="*/ 516241 h 4813028"/>
              <a:gd name="connsiteX20" fmla="*/ 517782 w 4222750"/>
              <a:gd name="connsiteY20" fmla="*/ 74566 h 4813028"/>
              <a:gd name="connsiteX21" fmla="*/ 599613 w 4222750"/>
              <a:gd name="connsiteY21" fmla="*/ 0 h 4813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22750" h="4813028">
                <a:moveTo>
                  <a:pt x="599613" y="0"/>
                </a:moveTo>
                <a:lnTo>
                  <a:pt x="2127250" y="0"/>
                </a:lnTo>
                <a:lnTo>
                  <a:pt x="2717305" y="0"/>
                </a:lnTo>
                <a:lnTo>
                  <a:pt x="3622676" y="0"/>
                </a:lnTo>
                <a:cubicBezTo>
                  <a:pt x="3665034" y="429"/>
                  <a:pt x="3700379" y="32457"/>
                  <a:pt x="3704970" y="74566"/>
                </a:cubicBezTo>
                <a:cubicBezTo>
                  <a:pt x="3744597" y="382930"/>
                  <a:pt x="4028943" y="485322"/>
                  <a:pt x="4158439" y="516241"/>
                </a:cubicBezTo>
                <a:lnTo>
                  <a:pt x="4158285" y="516138"/>
                </a:lnTo>
                <a:cubicBezTo>
                  <a:pt x="4196139" y="525383"/>
                  <a:pt x="4222770" y="559311"/>
                  <a:pt x="4222750" y="598279"/>
                </a:cubicBezTo>
                <a:lnTo>
                  <a:pt x="4222750" y="4214646"/>
                </a:lnTo>
                <a:cubicBezTo>
                  <a:pt x="4222914" y="4253563"/>
                  <a:pt x="4196392" y="4287522"/>
                  <a:pt x="4158594" y="4296787"/>
                </a:cubicBezTo>
                <a:cubicBezTo>
                  <a:pt x="4029252" y="4327758"/>
                  <a:pt x="3744907" y="4430099"/>
                  <a:pt x="3705125" y="4738462"/>
                </a:cubicBezTo>
                <a:cubicBezTo>
                  <a:pt x="3699405" y="4780461"/>
                  <a:pt x="3665292" y="4813028"/>
                  <a:pt x="3622985" y="4813028"/>
                </a:cubicBezTo>
                <a:lnTo>
                  <a:pt x="2717305" y="4813028"/>
                </a:lnTo>
                <a:lnTo>
                  <a:pt x="2127250" y="4813028"/>
                </a:lnTo>
                <a:lnTo>
                  <a:pt x="599459" y="4813028"/>
                </a:lnTo>
                <a:cubicBezTo>
                  <a:pt x="557270" y="4812389"/>
                  <a:pt x="522173" y="4780409"/>
                  <a:pt x="517628" y="4738462"/>
                </a:cubicBezTo>
                <a:cubicBezTo>
                  <a:pt x="478001" y="4430099"/>
                  <a:pt x="193655" y="4327706"/>
                  <a:pt x="64159" y="4296787"/>
                </a:cubicBezTo>
                <a:cubicBezTo>
                  <a:pt x="26297" y="4287625"/>
                  <a:pt x="-276" y="4253604"/>
                  <a:pt x="3" y="4214646"/>
                </a:cubicBezTo>
                <a:lnTo>
                  <a:pt x="3" y="598279"/>
                </a:lnTo>
                <a:cubicBezTo>
                  <a:pt x="-98" y="559357"/>
                  <a:pt x="26492" y="525434"/>
                  <a:pt x="64313" y="516241"/>
                </a:cubicBezTo>
                <a:cubicBezTo>
                  <a:pt x="193655" y="485271"/>
                  <a:pt x="478001" y="382930"/>
                  <a:pt x="517782" y="74566"/>
                </a:cubicBezTo>
                <a:cubicBezTo>
                  <a:pt x="522328" y="32619"/>
                  <a:pt x="557425" y="639"/>
                  <a:pt x="599613"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an image</a:t>
            </a:r>
          </a:p>
        </p:txBody>
      </p:sp>
      <p:pic>
        <p:nvPicPr>
          <p:cNvPr id="15" name="Graphic 14">
            <a:extLst>
              <a:ext uri="{FF2B5EF4-FFF2-40B4-BE49-F238E27FC236}">
                <a16:creationId xmlns:a16="http://schemas.microsoft.com/office/drawing/2014/main" id="{CB19EE46-524D-1D47-87BC-8361931A701C}"/>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0500" y="171450"/>
            <a:ext cx="390255" cy="365760"/>
          </a:xfrm>
          <a:prstGeom prst="rect">
            <a:avLst/>
          </a:prstGeom>
        </p:spPr>
      </p:pic>
      <p:sp>
        <p:nvSpPr>
          <p:cNvPr id="14" name="TextBox 13">
            <a:extLst>
              <a:ext uri="{FF2B5EF4-FFF2-40B4-BE49-F238E27FC236}">
                <a16:creationId xmlns:a16="http://schemas.microsoft.com/office/drawing/2014/main" id="{EAA7A540-72D3-E244-8587-64ACEF59F28B}"/>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p>
          <a:p>
            <a:pPr algn="l"/>
            <a:r>
              <a:rPr lang="en-US" sz="800" b="0" i="0" dirty="0">
                <a:solidFill>
                  <a:srgbClr val="808080"/>
                </a:solidFill>
                <a:latin typeface="Palatino Linotype" panose="02040502050505030304" pitchFamily="18" charset="0"/>
              </a:rPr>
              <a:t>Right-side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Octagon image holder.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Centered</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
        <p:nvSpPr>
          <p:cNvPr id="17" name="Slide Number Placeholder 6">
            <a:extLst>
              <a:ext uri="{FF2B5EF4-FFF2-40B4-BE49-F238E27FC236}">
                <a16:creationId xmlns:a16="http://schemas.microsoft.com/office/drawing/2014/main" id="{F6F425C2-0FBB-294D-BEFF-6918448A941E}"/>
              </a:ext>
            </a:extLst>
          </p:cNvPr>
          <p:cNvSpPr>
            <a:spLocks noGrp="1"/>
          </p:cNvSpPr>
          <p:nvPr>
            <p:ph type="sldNum" sz="quarter" idx="12"/>
          </p:nvPr>
        </p:nvSpPr>
        <p:spPr>
          <a:xfrm>
            <a:off x="8485459" y="4972051"/>
            <a:ext cx="550592" cy="182739"/>
          </a:xfrm>
        </p:spPr>
        <p:txBody>
          <a:bodyPr/>
          <a:lstStyle>
            <a:lvl1pPr>
              <a:defRPr>
                <a:solidFill>
                  <a:schemeClr val="bg1"/>
                </a:solidFill>
              </a:defRPr>
            </a:lvl1pPr>
          </a:lstStyle>
          <a:p>
            <a:fld id="{7691CCDB-B024-8747-B233-CAD1CBC7A901}" type="slidenum">
              <a:rPr lang="en-US" smtClean="0"/>
              <a:pPr/>
              <a:t>‹#›</a:t>
            </a:fld>
            <a:endParaRPr lang="en-US"/>
          </a:p>
        </p:txBody>
      </p:sp>
    </p:spTree>
    <p:extLst>
      <p:ext uri="{BB962C8B-B14F-4D97-AF65-F5344CB8AC3E}">
        <p14:creationId xmlns:p14="http://schemas.microsoft.com/office/powerpoint/2010/main" val="36583071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extLst>
    <p:ext uri="{DCECCB84-F9BA-43D5-87BE-67443E8EF086}">
      <p15:sldGuideLst xmlns:p15="http://schemas.microsoft.com/office/powerpoint/2012/main">
        <p15:guide id="1" pos="4320" userDrawn="1">
          <p15:clr>
            <a:srgbClr val="FBAE40"/>
          </p15:clr>
        </p15:guide>
      </p15:sldGuideLst>
    </p:ext>
  </p:extLst>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Cover Slide | Split | Arch Frame | Notched Shape">
    <p:bg>
      <p:bgPr>
        <a:solidFill>
          <a:schemeClr val="accent1"/>
        </a:solidFill>
        <a:effectLst/>
      </p:bgPr>
    </p:bg>
    <p:spTree>
      <p:nvGrpSpPr>
        <p:cNvPr id="1" name=""/>
        <p:cNvGrpSpPr/>
        <p:nvPr/>
      </p:nvGrpSpPr>
      <p:grpSpPr>
        <a:xfrm>
          <a:off x="0" y="0"/>
          <a:ext cx="0" cy="0"/>
          <a:chOff x="0" y="0"/>
          <a:chExt cx="0" cy="0"/>
        </a:xfrm>
      </p:grpSpPr>
      <p:sp>
        <p:nvSpPr>
          <p:cNvPr id="13" name="Freeform 12">
            <a:extLst>
              <a:ext uri="{FF2B5EF4-FFF2-40B4-BE49-F238E27FC236}">
                <a16:creationId xmlns:a16="http://schemas.microsoft.com/office/drawing/2014/main" id="{9C72D684-B19F-F44C-AAE0-CBFB1D7D4BA7}"/>
              </a:ext>
            </a:extLst>
          </p:cNvPr>
          <p:cNvSpPr/>
          <p:nvPr userDrawn="1"/>
        </p:nvSpPr>
        <p:spPr>
          <a:xfrm>
            <a:off x="171451" y="171451"/>
            <a:ext cx="4237433" cy="4790816"/>
          </a:xfrm>
          <a:custGeom>
            <a:avLst/>
            <a:gdLst>
              <a:gd name="connsiteX0" fmla="*/ 3146830 w 5649911"/>
              <a:gd name="connsiteY0" fmla="*/ 0 h 6387754"/>
              <a:gd name="connsiteX1" fmla="*/ 4385672 w 5649911"/>
              <a:gd name="connsiteY1" fmla="*/ 0 h 6387754"/>
              <a:gd name="connsiteX2" fmla="*/ 4452177 w 5649911"/>
              <a:gd name="connsiteY2" fmla="*/ 66564 h 6387754"/>
              <a:gd name="connsiteX3" fmla="*/ 5583346 w 5649911"/>
              <a:gd name="connsiteY3" fmla="*/ 1197734 h 6387754"/>
              <a:gd name="connsiteX4" fmla="*/ 5649911 w 5649911"/>
              <a:gd name="connsiteY4" fmla="*/ 1264238 h 6387754"/>
              <a:gd name="connsiteX5" fmla="*/ 5649911 w 5649911"/>
              <a:gd name="connsiteY5" fmla="*/ 5123516 h 6387754"/>
              <a:gd name="connsiteX6" fmla="*/ 5583346 w 5649911"/>
              <a:gd name="connsiteY6" fmla="*/ 5190080 h 6387754"/>
              <a:gd name="connsiteX7" fmla="*/ 4452177 w 5649911"/>
              <a:gd name="connsiteY7" fmla="*/ 6321250 h 6387754"/>
              <a:gd name="connsiteX8" fmla="*/ 4385672 w 5649911"/>
              <a:gd name="connsiteY8" fmla="*/ 6387754 h 6387754"/>
              <a:gd name="connsiteX9" fmla="*/ 3515753 w 5649911"/>
              <a:gd name="connsiteY9" fmla="*/ 6387754 h 6387754"/>
              <a:gd name="connsiteX10" fmla="*/ 3146830 w 5649911"/>
              <a:gd name="connsiteY10" fmla="*/ 6387754 h 6387754"/>
              <a:gd name="connsiteX11" fmla="*/ 2503078 w 5649911"/>
              <a:gd name="connsiteY11" fmla="*/ 6387754 h 6387754"/>
              <a:gd name="connsiteX12" fmla="*/ 2134155 w 5649911"/>
              <a:gd name="connsiteY12" fmla="*/ 6387754 h 6387754"/>
              <a:gd name="connsiteX13" fmla="*/ 1264238 w 5649911"/>
              <a:gd name="connsiteY13" fmla="*/ 6387754 h 6387754"/>
              <a:gd name="connsiteX14" fmla="*/ 1197674 w 5649911"/>
              <a:gd name="connsiteY14" fmla="*/ 6321250 h 6387754"/>
              <a:gd name="connsiteX15" fmla="*/ 66564 w 5649911"/>
              <a:gd name="connsiteY15" fmla="*/ 5190080 h 6387754"/>
              <a:gd name="connsiteX16" fmla="*/ 0 w 5649911"/>
              <a:gd name="connsiteY16" fmla="*/ 5123516 h 6387754"/>
              <a:gd name="connsiteX17" fmla="*/ 0 w 5649911"/>
              <a:gd name="connsiteY17" fmla="*/ 1264238 h 6387754"/>
              <a:gd name="connsiteX18" fmla="*/ 66564 w 5649911"/>
              <a:gd name="connsiteY18" fmla="*/ 1197734 h 6387754"/>
              <a:gd name="connsiteX19" fmla="*/ 1197674 w 5649911"/>
              <a:gd name="connsiteY19" fmla="*/ 66564 h 6387754"/>
              <a:gd name="connsiteX20" fmla="*/ 1264238 w 5649911"/>
              <a:gd name="connsiteY20" fmla="*/ 0 h 6387754"/>
              <a:gd name="connsiteX21" fmla="*/ 2134155 w 5649911"/>
              <a:gd name="connsiteY21" fmla="*/ 0 h 6387754"/>
              <a:gd name="connsiteX22" fmla="*/ 2503078 w 5649911"/>
              <a:gd name="connsiteY22" fmla="*/ 0 h 6387754"/>
              <a:gd name="connsiteX23" fmla="*/ 3146830 w 5649911"/>
              <a:gd name="connsiteY23" fmla="*/ 0 h 6387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49911" h="6387754">
                <a:moveTo>
                  <a:pt x="3146830" y="0"/>
                </a:moveTo>
                <a:lnTo>
                  <a:pt x="4385672" y="0"/>
                </a:lnTo>
                <a:cubicBezTo>
                  <a:pt x="4422183" y="576"/>
                  <a:pt x="4451632" y="30053"/>
                  <a:pt x="4452177" y="66564"/>
                </a:cubicBezTo>
                <a:cubicBezTo>
                  <a:pt x="4485488" y="675132"/>
                  <a:pt x="4974838" y="1164422"/>
                  <a:pt x="5583346" y="1197734"/>
                </a:cubicBezTo>
                <a:cubicBezTo>
                  <a:pt x="5621075" y="1201136"/>
                  <a:pt x="5649911" y="1227523"/>
                  <a:pt x="5649911" y="1264238"/>
                </a:cubicBezTo>
                <a:lnTo>
                  <a:pt x="5649911" y="5123516"/>
                </a:lnTo>
                <a:cubicBezTo>
                  <a:pt x="5649366" y="5160051"/>
                  <a:pt x="5619881" y="5189535"/>
                  <a:pt x="5583346" y="5190080"/>
                </a:cubicBezTo>
                <a:cubicBezTo>
                  <a:pt x="4974838" y="5223332"/>
                  <a:pt x="4485488" y="5712682"/>
                  <a:pt x="4452177" y="6321250"/>
                </a:cubicBezTo>
                <a:cubicBezTo>
                  <a:pt x="4448773" y="6358919"/>
                  <a:pt x="4422387" y="6387754"/>
                  <a:pt x="4385672" y="6387754"/>
                </a:cubicBezTo>
                <a:lnTo>
                  <a:pt x="3515753" y="6387754"/>
                </a:lnTo>
                <a:lnTo>
                  <a:pt x="3146830" y="6387754"/>
                </a:lnTo>
                <a:lnTo>
                  <a:pt x="2503078" y="6387754"/>
                </a:lnTo>
                <a:lnTo>
                  <a:pt x="2134155" y="6387754"/>
                </a:lnTo>
                <a:lnTo>
                  <a:pt x="1264238" y="6387754"/>
                </a:lnTo>
                <a:cubicBezTo>
                  <a:pt x="1227727" y="6387210"/>
                  <a:pt x="1198250" y="6357760"/>
                  <a:pt x="1197674" y="6321250"/>
                </a:cubicBezTo>
                <a:cubicBezTo>
                  <a:pt x="1164422" y="5712682"/>
                  <a:pt x="675072" y="5223391"/>
                  <a:pt x="66564" y="5190080"/>
                </a:cubicBezTo>
                <a:cubicBezTo>
                  <a:pt x="28835" y="5186678"/>
                  <a:pt x="0" y="5160291"/>
                  <a:pt x="0" y="5123516"/>
                </a:cubicBezTo>
                <a:lnTo>
                  <a:pt x="0" y="1264238"/>
                </a:lnTo>
                <a:cubicBezTo>
                  <a:pt x="576" y="1227728"/>
                  <a:pt x="30053" y="1198278"/>
                  <a:pt x="66564" y="1197734"/>
                </a:cubicBezTo>
                <a:cubicBezTo>
                  <a:pt x="675072" y="1164422"/>
                  <a:pt x="1164422" y="675073"/>
                  <a:pt x="1197674" y="66564"/>
                </a:cubicBezTo>
                <a:cubicBezTo>
                  <a:pt x="1201316" y="28954"/>
                  <a:pt x="1227464" y="0"/>
                  <a:pt x="1264238" y="0"/>
                </a:cubicBezTo>
                <a:lnTo>
                  <a:pt x="2134155" y="0"/>
                </a:lnTo>
                <a:lnTo>
                  <a:pt x="2503078" y="0"/>
                </a:lnTo>
                <a:lnTo>
                  <a:pt x="314683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spcBef>
                <a:spcPts val="0"/>
              </a:spcBef>
            </a:pPr>
            <a:endParaRPr lang="en-US" sz="1013" b="0" i="0" dirty="0">
              <a:latin typeface="Palatino Linotype" panose="02040502050505030304" pitchFamily="18" charset="0"/>
            </a:endParaRPr>
          </a:p>
        </p:txBody>
      </p:sp>
      <p:sp>
        <p:nvSpPr>
          <p:cNvPr id="10" name="Rectangle 9">
            <a:extLst>
              <a:ext uri="{FF2B5EF4-FFF2-40B4-BE49-F238E27FC236}">
                <a16:creationId xmlns:a16="http://schemas.microsoft.com/office/drawing/2014/main" id="{C327D097-6CD5-1A4D-87AA-361EABD0E562}"/>
              </a:ext>
            </a:extLst>
          </p:cNvPr>
          <p:cNvSpPr/>
          <p:nvPr userDrawn="1"/>
        </p:nvSpPr>
        <p:spPr>
          <a:xfrm>
            <a:off x="457200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Palatino Linotype" panose="02040502050505030304" pitchFamily="18" charset="0"/>
              </a:defRPr>
            </a:lvl1pPr>
          </a:lstStyle>
          <a:p>
            <a:r>
              <a:rPr lang="en-US"/>
              <a:t>©2022 Girl Scouts of the USA. All Rights Reserved.  Not for public distribution.</a:t>
            </a:r>
            <a:endParaRPr lang="en-US" dirty="0"/>
          </a:p>
        </p:txBody>
      </p:sp>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162770" y="685802"/>
            <a:ext cx="4237781" cy="1875863"/>
          </a:xfrm>
        </p:spPr>
        <p:txBody>
          <a:bodyPr lIns="182880" rIns="182880" anchor="b"/>
          <a:lstStyle>
            <a:lvl1pPr algn="ctr">
              <a:defRPr sz="2400" b="0" i="0">
                <a:solidFill>
                  <a:schemeClr val="tx1"/>
                </a:solidFill>
                <a:latin typeface="Palatino Linotype" panose="02040502050505030304" pitchFamily="18" charset="0"/>
              </a:defRPr>
            </a:lvl1pPr>
          </a:lstStyle>
          <a:p>
            <a:r>
              <a:rPr lang="en-US" dirty="0"/>
              <a:t>Type Here to Enter a </a:t>
            </a:r>
            <a:br>
              <a:rPr lang="en-US" dirty="0"/>
            </a:br>
            <a:r>
              <a:rPr lang="en-US" dirty="0"/>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162770" y="2569272"/>
            <a:ext cx="4229100" cy="2317054"/>
          </a:xfrm>
        </p:spPr>
        <p:txBody>
          <a:bodyPr lIns="182880" rIns="182880" anchor="t">
            <a:noAutofit/>
          </a:bodyPr>
          <a:lstStyle>
            <a:lvl1pPr marL="0" marR="0" indent="0" algn="ctr" defTabSz="685783" rtl="0" eaLnBrk="1" fontAlgn="auto" latinLnBrk="0" hangingPunct="1">
              <a:lnSpc>
                <a:spcPct val="100000"/>
              </a:lnSpc>
              <a:spcBef>
                <a:spcPts val="750"/>
              </a:spcBef>
              <a:spcAft>
                <a:spcPts val="0"/>
              </a:spcAft>
              <a:buClrTx/>
              <a:buSzTx/>
              <a:buFont typeface="Arial" panose="020B0604020202020204" pitchFamily="34" charset="0"/>
              <a:buNone/>
              <a:tabLst/>
              <a:defRPr sz="1350" b="0" i="0">
                <a:solidFill>
                  <a:schemeClr val="tx1"/>
                </a:solidFill>
                <a:latin typeface="Palatino Linotype" panose="02040502050505030304" pitchFamily="18" charset="0"/>
              </a:defRPr>
            </a:lvl1pPr>
          </a:lstStyle>
          <a:p>
            <a:pPr lvl="0"/>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5" name="TextBox 14">
            <a:extLst>
              <a:ext uri="{FF2B5EF4-FFF2-40B4-BE49-F238E27FC236}">
                <a16:creationId xmlns:a16="http://schemas.microsoft.com/office/drawing/2014/main" id="{A7D8073F-696A-4D4B-8C5C-41A93B145C5A}"/>
              </a:ext>
            </a:extLst>
          </p:cNvPr>
          <p:cNvSpPr txBox="1"/>
          <p:nvPr userDrawn="1"/>
        </p:nvSpPr>
        <p:spPr>
          <a:xfrm>
            <a:off x="131939" y="-853441"/>
            <a:ext cx="8801100" cy="85344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Slide Type:</a:t>
            </a:r>
          </a:p>
          <a:p>
            <a:pPr algn="ctr"/>
            <a:r>
              <a:rPr lang="en-US" sz="1600" b="0" i="0" dirty="0">
                <a:solidFill>
                  <a:srgbClr val="808080"/>
                </a:solidFill>
                <a:latin typeface="Palatino Linotype" panose="02040502050505030304" pitchFamily="18" charset="0"/>
              </a:rPr>
              <a:t>Transition Slide w/ Subtitle – Split Color – Arch Frame | Notched Shape</a:t>
            </a:r>
          </a:p>
        </p:txBody>
      </p:sp>
      <p:sp>
        <p:nvSpPr>
          <p:cNvPr id="9" name="Picture Placeholder 8">
            <a:extLst>
              <a:ext uri="{FF2B5EF4-FFF2-40B4-BE49-F238E27FC236}">
                <a16:creationId xmlns:a16="http://schemas.microsoft.com/office/drawing/2014/main" id="{B64172CA-6BF5-F04F-8490-3A8A96E006D0}"/>
              </a:ext>
            </a:extLst>
          </p:cNvPr>
          <p:cNvSpPr>
            <a:spLocks noGrp="1"/>
          </p:cNvSpPr>
          <p:nvPr>
            <p:ph type="pic" sz="quarter" idx="21" hasCustomPrompt="1"/>
          </p:nvPr>
        </p:nvSpPr>
        <p:spPr>
          <a:xfrm>
            <a:off x="4769785" y="194893"/>
            <a:ext cx="4175921" cy="4767985"/>
          </a:xfrm>
          <a:custGeom>
            <a:avLst/>
            <a:gdLst>
              <a:gd name="connsiteX0" fmla="*/ 2087706 w 4175921"/>
              <a:gd name="connsiteY0" fmla="*/ 0 h 4767985"/>
              <a:gd name="connsiteX1" fmla="*/ 4175921 w 4175921"/>
              <a:gd name="connsiteY1" fmla="*/ 2084337 h 4767985"/>
              <a:gd name="connsiteX2" fmla="*/ 4175412 w 4175921"/>
              <a:gd name="connsiteY2" fmla="*/ 2084337 h 4767985"/>
              <a:gd name="connsiteX3" fmla="*/ 4175412 w 4175921"/>
              <a:gd name="connsiteY3" fmla="*/ 4641600 h 4767985"/>
              <a:gd name="connsiteX4" fmla="*/ 4049038 w 4175921"/>
              <a:gd name="connsiteY4" fmla="*/ 4767985 h 4767985"/>
              <a:gd name="connsiteX5" fmla="*/ 126883 w 4175921"/>
              <a:gd name="connsiteY5" fmla="*/ 4767985 h 4767985"/>
              <a:gd name="connsiteX6" fmla="*/ 510 w 4175921"/>
              <a:gd name="connsiteY6" fmla="*/ 4641600 h 4767985"/>
              <a:gd name="connsiteX7" fmla="*/ 0 w 4175921"/>
              <a:gd name="connsiteY7" fmla="*/ 2084337 h 4767985"/>
              <a:gd name="connsiteX8" fmla="*/ 2087706 w 4175921"/>
              <a:gd name="connsiteY8" fmla="*/ 0 h 4767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5921" h="4767985">
                <a:moveTo>
                  <a:pt x="2087706" y="0"/>
                </a:moveTo>
                <a:cubicBezTo>
                  <a:pt x="3240862" y="0"/>
                  <a:pt x="4175921" y="933110"/>
                  <a:pt x="4175921" y="2084337"/>
                </a:cubicBezTo>
                <a:lnTo>
                  <a:pt x="4175412" y="2084337"/>
                </a:lnTo>
                <a:lnTo>
                  <a:pt x="4175412" y="4641600"/>
                </a:lnTo>
                <a:cubicBezTo>
                  <a:pt x="4175412" y="4711417"/>
                  <a:pt x="4118850" y="4767985"/>
                  <a:pt x="4049038" y="4767985"/>
                </a:cubicBezTo>
                <a:lnTo>
                  <a:pt x="126883" y="4767985"/>
                </a:lnTo>
                <a:cubicBezTo>
                  <a:pt x="57072" y="4767985"/>
                  <a:pt x="510" y="4711417"/>
                  <a:pt x="510" y="4641600"/>
                </a:cubicBezTo>
                <a:lnTo>
                  <a:pt x="0" y="2084337"/>
                </a:lnTo>
                <a:cubicBezTo>
                  <a:pt x="0" y="933110"/>
                  <a:pt x="934550" y="0"/>
                  <a:pt x="2087706" y="0"/>
                </a:cubicBezTo>
                <a:close/>
              </a:path>
            </a:pathLst>
          </a:custGeom>
          <a:solidFill>
            <a:schemeClr val="tx2"/>
          </a:solidFill>
        </p:spPr>
        <p:txBody>
          <a:bodyPr wrap="square" anchor="ctr">
            <a:noAutofit/>
          </a:bodyPr>
          <a:lstStyle>
            <a:lvl1pPr marL="0" indent="0" algn="ctr">
              <a:buNone/>
              <a:defRPr/>
            </a:lvl1pPr>
          </a:lstStyle>
          <a:p>
            <a:r>
              <a:rPr lang="en-US" dirty="0"/>
              <a:t>Click icon to add image</a:t>
            </a:r>
          </a:p>
        </p:txBody>
      </p:sp>
      <p:pic>
        <p:nvPicPr>
          <p:cNvPr id="11" name="Graphic 10">
            <a:extLst>
              <a:ext uri="{FF2B5EF4-FFF2-40B4-BE49-F238E27FC236}">
                <a16:creationId xmlns:a16="http://schemas.microsoft.com/office/drawing/2014/main" id="{B5D10454-51D2-C94D-B58C-F9165E2450F0}"/>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0500" y="171450"/>
            <a:ext cx="390255" cy="365760"/>
          </a:xfrm>
          <a:prstGeom prst="rect">
            <a:avLst/>
          </a:prstGeom>
        </p:spPr>
      </p:pic>
      <p:sp>
        <p:nvSpPr>
          <p:cNvPr id="16" name="TextBox 15">
            <a:extLst>
              <a:ext uri="{FF2B5EF4-FFF2-40B4-BE49-F238E27FC236}">
                <a16:creationId xmlns:a16="http://schemas.microsoft.com/office/drawing/2014/main" id="{96D8E0B5-959D-B54C-9FF8-7EB9CEE16966}"/>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p>
          <a:p>
            <a:pPr algn="l"/>
            <a:r>
              <a:rPr lang="en-US" sz="800" b="0" i="0" dirty="0">
                <a:solidFill>
                  <a:srgbClr val="808080"/>
                </a:solidFill>
                <a:latin typeface="Palatino Linotype" panose="02040502050505030304" pitchFamily="18" charset="0"/>
              </a:rPr>
              <a:t>Right-side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Octagon image holder.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Centered</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
        <p:nvSpPr>
          <p:cNvPr id="17" name="Slide Number Placeholder 6">
            <a:extLst>
              <a:ext uri="{FF2B5EF4-FFF2-40B4-BE49-F238E27FC236}">
                <a16:creationId xmlns:a16="http://schemas.microsoft.com/office/drawing/2014/main" id="{BC79F998-204C-6145-B22A-E6501D835063}"/>
              </a:ext>
            </a:extLst>
          </p:cNvPr>
          <p:cNvSpPr>
            <a:spLocks noGrp="1"/>
          </p:cNvSpPr>
          <p:nvPr>
            <p:ph type="sldNum" sz="quarter" idx="12"/>
          </p:nvPr>
        </p:nvSpPr>
        <p:spPr>
          <a:xfrm>
            <a:off x="8485459" y="4972051"/>
            <a:ext cx="550592" cy="182739"/>
          </a:xfrm>
        </p:spPr>
        <p:txBody>
          <a:bodyPr/>
          <a:lstStyle>
            <a:lvl1pPr>
              <a:defRPr>
                <a:solidFill>
                  <a:schemeClr val="bg1"/>
                </a:solidFill>
              </a:defRPr>
            </a:lvl1pPr>
          </a:lstStyle>
          <a:p>
            <a:fld id="{7691CCDB-B024-8747-B233-CAD1CBC7A901}" type="slidenum">
              <a:rPr lang="en-US" smtClean="0"/>
              <a:pPr/>
              <a:t>‹#›</a:t>
            </a:fld>
            <a:endParaRPr lang="en-US"/>
          </a:p>
        </p:txBody>
      </p:sp>
    </p:spTree>
    <p:extLst>
      <p:ext uri="{BB962C8B-B14F-4D97-AF65-F5344CB8AC3E}">
        <p14:creationId xmlns:p14="http://schemas.microsoft.com/office/powerpoint/2010/main" val="28856488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Cover Slide | Split | Barrel Frame | Oval Shape">
    <p:bg>
      <p:bgPr>
        <a:solidFill>
          <a:schemeClr val="accent1"/>
        </a:solidFill>
        <a:effectLst/>
      </p:bgPr>
    </p:bg>
    <p:spTree>
      <p:nvGrpSpPr>
        <p:cNvPr id="1" name=""/>
        <p:cNvGrpSpPr/>
        <p:nvPr/>
      </p:nvGrpSpPr>
      <p:grpSpPr>
        <a:xfrm>
          <a:off x="0" y="0"/>
          <a:ext cx="0" cy="0"/>
          <a:chOff x="0" y="0"/>
          <a:chExt cx="0" cy="0"/>
        </a:xfrm>
      </p:grpSpPr>
      <p:sp>
        <p:nvSpPr>
          <p:cNvPr id="16" name="Graphic 8">
            <a:extLst>
              <a:ext uri="{FF2B5EF4-FFF2-40B4-BE49-F238E27FC236}">
                <a16:creationId xmlns:a16="http://schemas.microsoft.com/office/drawing/2014/main" id="{9A05FD01-062B-B94A-9E93-7628F59DF438}"/>
              </a:ext>
            </a:extLst>
          </p:cNvPr>
          <p:cNvSpPr/>
          <p:nvPr userDrawn="1"/>
        </p:nvSpPr>
        <p:spPr>
          <a:xfrm>
            <a:off x="196021" y="171450"/>
            <a:ext cx="4229100" cy="4800600"/>
          </a:xfrm>
          <a:custGeom>
            <a:avLst/>
            <a:gdLst>
              <a:gd name="connsiteX0" fmla="*/ 5329047 w 5329047"/>
              <a:gd name="connsiteY0" fmla="*/ 3397250 h 6794500"/>
              <a:gd name="connsiteX1" fmla="*/ 2664524 w 5329047"/>
              <a:gd name="connsiteY1" fmla="*/ 6794500 h 6794500"/>
              <a:gd name="connsiteX2" fmla="*/ 0 w 5329047"/>
              <a:gd name="connsiteY2" fmla="*/ 3397250 h 6794500"/>
              <a:gd name="connsiteX3" fmla="*/ 2664524 w 5329047"/>
              <a:gd name="connsiteY3" fmla="*/ 0 h 6794500"/>
              <a:gd name="connsiteX4" fmla="*/ 5329047 w 5329047"/>
              <a:gd name="connsiteY4" fmla="*/ 3397250 h 6794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29047" h="6794500">
                <a:moveTo>
                  <a:pt x="5329047" y="3397250"/>
                </a:moveTo>
                <a:cubicBezTo>
                  <a:pt x="5329047" y="5273500"/>
                  <a:pt x="4136099" y="6794500"/>
                  <a:pt x="2664524" y="6794500"/>
                </a:cubicBezTo>
                <a:cubicBezTo>
                  <a:pt x="1192948" y="6794500"/>
                  <a:pt x="0" y="5273500"/>
                  <a:pt x="0" y="3397250"/>
                </a:cubicBezTo>
                <a:cubicBezTo>
                  <a:pt x="0" y="1521001"/>
                  <a:pt x="1192948" y="0"/>
                  <a:pt x="2664524" y="0"/>
                </a:cubicBezTo>
                <a:cubicBezTo>
                  <a:pt x="4136099" y="0"/>
                  <a:pt x="5329047" y="1521001"/>
                  <a:pt x="5329047" y="3397250"/>
                </a:cubicBezTo>
                <a:close/>
              </a:path>
            </a:pathLst>
          </a:custGeom>
          <a:solidFill>
            <a:schemeClr val="accent2"/>
          </a:solidFill>
          <a:ln w="6350" cap="flat">
            <a:noFill/>
            <a:prstDash val="solid"/>
            <a:miter/>
          </a:ln>
        </p:spPr>
        <p:txBody>
          <a:bodyPr rtlCol="0" anchor="ctr"/>
          <a:lstStyle/>
          <a:p>
            <a:endParaRPr lang="en-US" sz="1013" b="0" i="0" dirty="0">
              <a:latin typeface="Palatino Linotype" panose="02040502050505030304" pitchFamily="18" charset="0"/>
            </a:endParaRPr>
          </a:p>
        </p:txBody>
      </p:sp>
      <p:sp>
        <p:nvSpPr>
          <p:cNvPr id="14" name="Rectangle 13">
            <a:extLst>
              <a:ext uri="{FF2B5EF4-FFF2-40B4-BE49-F238E27FC236}">
                <a16:creationId xmlns:a16="http://schemas.microsoft.com/office/drawing/2014/main" id="{315D8765-CF52-A643-B91F-AFCB3CCBAD31}"/>
              </a:ext>
            </a:extLst>
          </p:cNvPr>
          <p:cNvSpPr/>
          <p:nvPr userDrawn="1"/>
        </p:nvSpPr>
        <p:spPr>
          <a:xfrm>
            <a:off x="457200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Palatino Linotype" panose="02040502050505030304" pitchFamily="18" charset="0"/>
              </a:defRPr>
            </a:lvl1pPr>
          </a:lstStyle>
          <a:p>
            <a:r>
              <a:rPr lang="en-US"/>
              <a:t>©2022 Girl Scouts of the USA. All Rights Reserved.  Not for public distribution.</a:t>
            </a:r>
            <a:endParaRPr lang="en-US" dirty="0"/>
          </a:p>
        </p:txBody>
      </p:sp>
      <p:sp>
        <p:nvSpPr>
          <p:cNvPr id="11" name="Title 5">
            <a:extLst>
              <a:ext uri="{FF2B5EF4-FFF2-40B4-BE49-F238E27FC236}">
                <a16:creationId xmlns:a16="http://schemas.microsoft.com/office/drawing/2014/main" id="{4ADD1A52-BFA5-4641-AD7C-76584BE8D9C9}"/>
              </a:ext>
            </a:extLst>
          </p:cNvPr>
          <p:cNvSpPr>
            <a:spLocks noGrp="1"/>
          </p:cNvSpPr>
          <p:nvPr>
            <p:ph type="title" hasCustomPrompt="1"/>
          </p:nvPr>
        </p:nvSpPr>
        <p:spPr>
          <a:xfrm>
            <a:off x="336868" y="685802"/>
            <a:ext cx="3880906" cy="1875863"/>
          </a:xfrm>
        </p:spPr>
        <p:txBody>
          <a:bodyPr lIns="182880" rIns="182880" anchor="b"/>
          <a:lstStyle>
            <a:lvl1pPr algn="ctr">
              <a:defRPr sz="2400" b="0" i="0">
                <a:solidFill>
                  <a:schemeClr val="tx1"/>
                </a:solidFill>
                <a:latin typeface="Palatino Linotype" panose="02040502050505030304" pitchFamily="18" charset="0"/>
              </a:defRPr>
            </a:lvl1pPr>
          </a:lstStyle>
          <a:p>
            <a:r>
              <a:rPr lang="en-US" dirty="0"/>
              <a:t>Type Here to Enter a </a:t>
            </a:r>
            <a:br>
              <a:rPr lang="en-US" dirty="0"/>
            </a:br>
            <a:r>
              <a:rPr lang="en-US" dirty="0"/>
              <a:t>Multi-line Transition Title</a:t>
            </a:r>
          </a:p>
        </p:txBody>
      </p:sp>
      <p:sp>
        <p:nvSpPr>
          <p:cNvPr id="12" name="Text Placeholder 46">
            <a:extLst>
              <a:ext uri="{FF2B5EF4-FFF2-40B4-BE49-F238E27FC236}">
                <a16:creationId xmlns:a16="http://schemas.microsoft.com/office/drawing/2014/main" id="{049B9317-FCA7-B24E-8E1A-ED8ADCF743F9}"/>
              </a:ext>
            </a:extLst>
          </p:cNvPr>
          <p:cNvSpPr>
            <a:spLocks noGrp="1"/>
          </p:cNvSpPr>
          <p:nvPr>
            <p:ph type="body" sz="quarter" idx="15" hasCustomPrompt="1"/>
          </p:nvPr>
        </p:nvSpPr>
        <p:spPr>
          <a:xfrm>
            <a:off x="336868" y="2569272"/>
            <a:ext cx="3880906" cy="2317054"/>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Palatino Linotype" panose="02040502050505030304" pitchFamily="18" charset="0"/>
              </a:defRPr>
            </a:lvl1pPr>
          </a:lstStyle>
          <a:p>
            <a:pPr lvl="0"/>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9" name="TextBox 8">
            <a:extLst>
              <a:ext uri="{FF2B5EF4-FFF2-40B4-BE49-F238E27FC236}">
                <a16:creationId xmlns:a16="http://schemas.microsoft.com/office/drawing/2014/main" id="{AA66BDD9-DB9E-A747-B6A6-B30F9316B1C9}"/>
              </a:ext>
            </a:extLst>
          </p:cNvPr>
          <p:cNvSpPr txBox="1"/>
          <p:nvPr userDrawn="1"/>
        </p:nvSpPr>
        <p:spPr>
          <a:xfrm>
            <a:off x="131939" y="-853441"/>
            <a:ext cx="8801100" cy="85344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Slide Type:</a:t>
            </a:r>
          </a:p>
          <a:p>
            <a:pPr algn="ctr"/>
            <a:r>
              <a:rPr lang="en-US" sz="1600" b="0" i="0" dirty="0">
                <a:solidFill>
                  <a:srgbClr val="808080"/>
                </a:solidFill>
                <a:latin typeface="Palatino Linotype" panose="02040502050505030304" pitchFamily="18" charset="0"/>
              </a:rPr>
              <a:t>Transition Slide w/ Subtitle – Split Color – Barrel Frame | Oval Shape</a:t>
            </a:r>
          </a:p>
        </p:txBody>
      </p:sp>
      <p:sp>
        <p:nvSpPr>
          <p:cNvPr id="13" name="Picture Placeholder 12">
            <a:extLst>
              <a:ext uri="{FF2B5EF4-FFF2-40B4-BE49-F238E27FC236}">
                <a16:creationId xmlns:a16="http://schemas.microsoft.com/office/drawing/2014/main" id="{8ABF5299-F6DB-D14E-B0A4-0912E6238212}"/>
              </a:ext>
            </a:extLst>
          </p:cNvPr>
          <p:cNvSpPr>
            <a:spLocks noGrp="1"/>
          </p:cNvSpPr>
          <p:nvPr>
            <p:ph type="pic" sz="quarter" idx="21" hasCustomPrompt="1"/>
          </p:nvPr>
        </p:nvSpPr>
        <p:spPr>
          <a:xfrm>
            <a:off x="4730750" y="195251"/>
            <a:ext cx="4222750" cy="4781525"/>
          </a:xfrm>
          <a:custGeom>
            <a:avLst/>
            <a:gdLst>
              <a:gd name="connsiteX0" fmla="*/ 759325 w 4222750"/>
              <a:gd name="connsiteY0" fmla="*/ 0 h 4781525"/>
              <a:gd name="connsiteX1" fmla="*/ 1110602 w 4222750"/>
              <a:gd name="connsiteY1" fmla="*/ 0 h 4781525"/>
              <a:gd name="connsiteX2" fmla="*/ 3183587 w 4222750"/>
              <a:gd name="connsiteY2" fmla="*/ 0 h 4781525"/>
              <a:gd name="connsiteX3" fmla="*/ 3384550 w 4222750"/>
              <a:gd name="connsiteY3" fmla="*/ 0 h 4781525"/>
              <a:gd name="connsiteX4" fmla="*/ 3462912 w 4222750"/>
              <a:gd name="connsiteY4" fmla="*/ 0 h 4781525"/>
              <a:gd name="connsiteX5" fmla="*/ 4222750 w 4222750"/>
              <a:gd name="connsiteY5" fmla="*/ 2395380 h 4781525"/>
              <a:gd name="connsiteX6" fmla="*/ 3463425 w 4222750"/>
              <a:gd name="connsiteY6" fmla="*/ 4781525 h 4781525"/>
              <a:gd name="connsiteX7" fmla="*/ 3384550 w 4222750"/>
              <a:gd name="connsiteY7" fmla="*/ 4781525 h 4781525"/>
              <a:gd name="connsiteX8" fmla="*/ 3183587 w 4222750"/>
              <a:gd name="connsiteY8" fmla="*/ 4781525 h 4781525"/>
              <a:gd name="connsiteX9" fmla="*/ 1110602 w 4222750"/>
              <a:gd name="connsiteY9" fmla="*/ 4781525 h 4781525"/>
              <a:gd name="connsiteX10" fmla="*/ 927100 w 4222750"/>
              <a:gd name="connsiteY10" fmla="*/ 4781525 h 4781525"/>
              <a:gd name="connsiteX11" fmla="*/ 759838 w 4222750"/>
              <a:gd name="connsiteY11" fmla="*/ 4781525 h 4781525"/>
              <a:gd name="connsiteX12" fmla="*/ 0 w 4222750"/>
              <a:gd name="connsiteY12" fmla="*/ 2390762 h 4781525"/>
              <a:gd name="connsiteX13" fmla="*/ 759325 w 4222750"/>
              <a:gd name="connsiteY13" fmla="*/ 0 h 478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22750" h="4781525">
                <a:moveTo>
                  <a:pt x="759325" y="0"/>
                </a:moveTo>
                <a:lnTo>
                  <a:pt x="1110602" y="0"/>
                </a:lnTo>
                <a:lnTo>
                  <a:pt x="3183587" y="0"/>
                </a:lnTo>
                <a:lnTo>
                  <a:pt x="3384550" y="0"/>
                </a:lnTo>
                <a:lnTo>
                  <a:pt x="3462912" y="0"/>
                </a:lnTo>
                <a:cubicBezTo>
                  <a:pt x="3462912" y="0"/>
                  <a:pt x="4222750" y="654638"/>
                  <a:pt x="4222750" y="2395380"/>
                </a:cubicBezTo>
                <a:cubicBezTo>
                  <a:pt x="4222750" y="4132530"/>
                  <a:pt x="3463425" y="4781525"/>
                  <a:pt x="3463425" y="4781525"/>
                </a:cubicBezTo>
                <a:lnTo>
                  <a:pt x="3384550" y="4781525"/>
                </a:lnTo>
                <a:lnTo>
                  <a:pt x="3183587" y="4781525"/>
                </a:lnTo>
                <a:lnTo>
                  <a:pt x="1110602" y="4781525"/>
                </a:lnTo>
                <a:lnTo>
                  <a:pt x="927100" y="4781525"/>
                </a:lnTo>
                <a:lnTo>
                  <a:pt x="759838" y="4781525"/>
                </a:lnTo>
                <a:cubicBezTo>
                  <a:pt x="759838" y="4781525"/>
                  <a:pt x="0" y="4128426"/>
                  <a:pt x="0" y="2390762"/>
                </a:cubicBezTo>
                <a:cubicBezTo>
                  <a:pt x="0" y="653099"/>
                  <a:pt x="759325" y="0"/>
                  <a:pt x="759325"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image</a:t>
            </a:r>
          </a:p>
        </p:txBody>
      </p:sp>
      <p:pic>
        <p:nvPicPr>
          <p:cNvPr id="15" name="Graphic 14">
            <a:extLst>
              <a:ext uri="{FF2B5EF4-FFF2-40B4-BE49-F238E27FC236}">
                <a16:creationId xmlns:a16="http://schemas.microsoft.com/office/drawing/2014/main" id="{3B484C02-AB50-304A-BF23-0938990C5743}"/>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0500" y="171450"/>
            <a:ext cx="390255" cy="365760"/>
          </a:xfrm>
          <a:prstGeom prst="rect">
            <a:avLst/>
          </a:prstGeom>
        </p:spPr>
      </p:pic>
      <p:sp>
        <p:nvSpPr>
          <p:cNvPr id="18" name="TextBox 17">
            <a:extLst>
              <a:ext uri="{FF2B5EF4-FFF2-40B4-BE49-F238E27FC236}">
                <a16:creationId xmlns:a16="http://schemas.microsoft.com/office/drawing/2014/main" id="{2AE38B11-F408-F645-9333-FD135940916E}"/>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p>
          <a:p>
            <a:pPr algn="l"/>
            <a:r>
              <a:rPr lang="en-US" sz="800" b="0" i="0" dirty="0">
                <a:solidFill>
                  <a:srgbClr val="808080"/>
                </a:solidFill>
                <a:latin typeface="Palatino Linotype" panose="02040502050505030304" pitchFamily="18" charset="0"/>
              </a:rPr>
              <a:t>Right-side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Octagon image holder.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Centered</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
        <p:nvSpPr>
          <p:cNvPr id="17" name="Slide Number Placeholder 6">
            <a:extLst>
              <a:ext uri="{FF2B5EF4-FFF2-40B4-BE49-F238E27FC236}">
                <a16:creationId xmlns:a16="http://schemas.microsoft.com/office/drawing/2014/main" id="{8FEAA3B9-E54B-3045-A3C9-415E0C537292}"/>
              </a:ext>
            </a:extLst>
          </p:cNvPr>
          <p:cNvSpPr>
            <a:spLocks noGrp="1"/>
          </p:cNvSpPr>
          <p:nvPr>
            <p:ph type="sldNum" sz="quarter" idx="12"/>
          </p:nvPr>
        </p:nvSpPr>
        <p:spPr>
          <a:xfrm>
            <a:off x="8485459" y="4972051"/>
            <a:ext cx="550592" cy="182739"/>
          </a:xfrm>
        </p:spPr>
        <p:txBody>
          <a:bodyPr/>
          <a:lstStyle>
            <a:lvl1pPr>
              <a:defRPr>
                <a:solidFill>
                  <a:schemeClr val="bg1"/>
                </a:solidFill>
              </a:defRPr>
            </a:lvl1pPr>
          </a:lstStyle>
          <a:p>
            <a:fld id="{7691CCDB-B024-8747-B233-CAD1CBC7A901}" type="slidenum">
              <a:rPr lang="en-US" smtClean="0"/>
              <a:pPr/>
              <a:t>‹#›</a:t>
            </a:fld>
            <a:endParaRPr lang="en-US"/>
          </a:p>
        </p:txBody>
      </p:sp>
    </p:spTree>
    <p:extLst>
      <p:ext uri="{BB962C8B-B14F-4D97-AF65-F5344CB8AC3E}">
        <p14:creationId xmlns:p14="http://schemas.microsoft.com/office/powerpoint/2010/main" val="7478420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Cover Slide | Split | Oval Frame | Diamond Shape">
    <p:bg>
      <p:bgPr>
        <a:solidFill>
          <a:schemeClr val="accent1"/>
        </a:solidFill>
        <a:effectLst/>
      </p:bgPr>
    </p:bg>
    <p:spTree>
      <p:nvGrpSpPr>
        <p:cNvPr id="1" name=""/>
        <p:cNvGrpSpPr/>
        <p:nvPr/>
      </p:nvGrpSpPr>
      <p:grpSpPr>
        <a:xfrm>
          <a:off x="0" y="0"/>
          <a:ext cx="0" cy="0"/>
          <a:chOff x="0" y="0"/>
          <a:chExt cx="0" cy="0"/>
        </a:xfrm>
      </p:grpSpPr>
      <p:sp>
        <p:nvSpPr>
          <p:cNvPr id="17" name="Graphic 2">
            <a:extLst>
              <a:ext uri="{FF2B5EF4-FFF2-40B4-BE49-F238E27FC236}">
                <a16:creationId xmlns:a16="http://schemas.microsoft.com/office/drawing/2014/main" id="{61ABCC6B-4498-EE41-BCA9-3ECE8231B5E5}"/>
              </a:ext>
            </a:extLst>
          </p:cNvPr>
          <p:cNvSpPr/>
          <p:nvPr userDrawn="1"/>
        </p:nvSpPr>
        <p:spPr>
          <a:xfrm>
            <a:off x="196389" y="171451"/>
            <a:ext cx="4229100" cy="4800601"/>
          </a:xfrm>
          <a:custGeom>
            <a:avLst/>
            <a:gdLst>
              <a:gd name="connsiteX0" fmla="*/ 2457832 w 4915727"/>
              <a:gd name="connsiteY0" fmla="*/ 6794507 h 6794506"/>
              <a:gd name="connsiteX1" fmla="*/ 2513458 w 4915727"/>
              <a:gd name="connsiteY1" fmla="*/ 6765996 h 6794506"/>
              <a:gd name="connsiteX2" fmla="*/ 4896232 w 4915727"/>
              <a:gd name="connsiteY2" fmla="*/ 3457328 h 6794506"/>
              <a:gd name="connsiteX3" fmla="*/ 4897185 w 4915727"/>
              <a:gd name="connsiteY3" fmla="*/ 3338520 h 6794506"/>
              <a:gd name="connsiteX4" fmla="*/ 2513458 w 4915727"/>
              <a:gd name="connsiteY4" fmla="*/ 28518 h 6794506"/>
              <a:gd name="connsiteX5" fmla="*/ 2417829 w 4915727"/>
              <a:gd name="connsiteY5" fmla="*/ 12896 h 6794506"/>
              <a:gd name="connsiteX6" fmla="*/ 2402206 w 4915727"/>
              <a:gd name="connsiteY6" fmla="*/ 28518 h 6794506"/>
              <a:gd name="connsiteX7" fmla="*/ 18543 w 4915727"/>
              <a:gd name="connsiteY7" fmla="*/ 3338520 h 6794506"/>
              <a:gd name="connsiteX8" fmla="*/ 19495 w 4915727"/>
              <a:gd name="connsiteY8" fmla="*/ 3457328 h 6794506"/>
              <a:gd name="connsiteX9" fmla="*/ 2402206 w 4915727"/>
              <a:gd name="connsiteY9" fmla="*/ 6765996 h 6794506"/>
              <a:gd name="connsiteX10" fmla="*/ 2457832 w 4915727"/>
              <a:gd name="connsiteY10" fmla="*/ 6794507 h 6794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15727" h="6794506">
                <a:moveTo>
                  <a:pt x="2457832" y="6794507"/>
                </a:moveTo>
                <a:cubicBezTo>
                  <a:pt x="2479871" y="6794466"/>
                  <a:pt x="2500556" y="6783864"/>
                  <a:pt x="2513458" y="6765996"/>
                </a:cubicBezTo>
                <a:cubicBezTo>
                  <a:pt x="2513458" y="6765996"/>
                  <a:pt x="4593274" y="3888556"/>
                  <a:pt x="4896232" y="3457328"/>
                </a:cubicBezTo>
                <a:cubicBezTo>
                  <a:pt x="4921872" y="3421987"/>
                  <a:pt x="4922254" y="3374268"/>
                  <a:pt x="4897185" y="3338520"/>
                </a:cubicBezTo>
                <a:cubicBezTo>
                  <a:pt x="4883532" y="3319470"/>
                  <a:pt x="2513458" y="28518"/>
                  <a:pt x="2513458" y="28518"/>
                </a:cubicBezTo>
                <a:cubicBezTo>
                  <a:pt x="2491365" y="-2203"/>
                  <a:pt x="2448550" y="-9198"/>
                  <a:pt x="2417829" y="12896"/>
                </a:cubicBezTo>
                <a:cubicBezTo>
                  <a:pt x="2411810" y="17224"/>
                  <a:pt x="2406534" y="22500"/>
                  <a:pt x="2402206" y="28518"/>
                </a:cubicBezTo>
                <a:cubicBezTo>
                  <a:pt x="2402206" y="28518"/>
                  <a:pt x="32132" y="3319470"/>
                  <a:pt x="18543" y="3338520"/>
                </a:cubicBezTo>
                <a:cubicBezTo>
                  <a:pt x="-6527" y="3374267"/>
                  <a:pt x="-6144" y="3421987"/>
                  <a:pt x="19495" y="3457328"/>
                </a:cubicBezTo>
                <a:cubicBezTo>
                  <a:pt x="322391" y="3888556"/>
                  <a:pt x="2402206" y="6765996"/>
                  <a:pt x="2402206" y="6765996"/>
                </a:cubicBezTo>
                <a:cubicBezTo>
                  <a:pt x="2415108" y="6783864"/>
                  <a:pt x="2435793" y="6794466"/>
                  <a:pt x="2457832" y="6794507"/>
                </a:cubicBezTo>
                <a:close/>
              </a:path>
            </a:pathLst>
          </a:custGeom>
          <a:solidFill>
            <a:schemeClr val="accent2"/>
          </a:solidFill>
          <a:ln w="6350" cap="flat">
            <a:noFill/>
            <a:prstDash val="solid"/>
            <a:miter/>
          </a:ln>
        </p:spPr>
        <p:txBody>
          <a:bodyPr rtlCol="0" anchor="ctr"/>
          <a:lstStyle/>
          <a:p>
            <a:endParaRPr lang="en-US" sz="1013" b="0" i="0" dirty="0">
              <a:latin typeface="Palatino Linotype" panose="02040502050505030304" pitchFamily="18" charset="0"/>
            </a:endParaRPr>
          </a:p>
        </p:txBody>
      </p:sp>
      <p:sp>
        <p:nvSpPr>
          <p:cNvPr id="12" name="Rectangle 11">
            <a:extLst>
              <a:ext uri="{FF2B5EF4-FFF2-40B4-BE49-F238E27FC236}">
                <a16:creationId xmlns:a16="http://schemas.microsoft.com/office/drawing/2014/main" id="{3A34249B-74F3-564F-8C86-9AE6E4910185}"/>
              </a:ext>
            </a:extLst>
          </p:cNvPr>
          <p:cNvSpPr/>
          <p:nvPr userDrawn="1"/>
        </p:nvSpPr>
        <p:spPr>
          <a:xfrm>
            <a:off x="457200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10" name="Title 5">
            <a:extLst>
              <a:ext uri="{FF2B5EF4-FFF2-40B4-BE49-F238E27FC236}">
                <a16:creationId xmlns:a16="http://schemas.microsoft.com/office/drawing/2014/main" id="{8F890E31-72F7-C146-922B-1B50B3F916B6}"/>
              </a:ext>
            </a:extLst>
          </p:cNvPr>
          <p:cNvSpPr>
            <a:spLocks noGrp="1"/>
          </p:cNvSpPr>
          <p:nvPr>
            <p:ph type="title" hasCustomPrompt="1"/>
          </p:nvPr>
        </p:nvSpPr>
        <p:spPr>
          <a:xfrm>
            <a:off x="162770" y="685802"/>
            <a:ext cx="4237781" cy="1875863"/>
          </a:xfrm>
        </p:spPr>
        <p:txBody>
          <a:bodyPr lIns="182880" rIns="182880" anchor="b"/>
          <a:lstStyle>
            <a:lvl1pPr algn="ctr">
              <a:defRPr sz="2400" b="0" i="0">
                <a:solidFill>
                  <a:schemeClr val="tx1"/>
                </a:solidFill>
                <a:latin typeface="Palatino Linotype" panose="02040502050505030304" pitchFamily="18" charset="0"/>
              </a:defRPr>
            </a:lvl1pPr>
          </a:lstStyle>
          <a:p>
            <a:r>
              <a:rPr lang="en-US" dirty="0"/>
              <a:t>Type Here to Enter a </a:t>
            </a:r>
            <a:br>
              <a:rPr lang="en-US" dirty="0"/>
            </a:br>
            <a:r>
              <a:rPr lang="en-US" dirty="0"/>
              <a:t>Multi-line Transition Title</a:t>
            </a:r>
          </a:p>
        </p:txBody>
      </p:sp>
      <p:sp>
        <p:nvSpPr>
          <p:cNvPr id="14" name="Text Placeholder 46">
            <a:extLst>
              <a:ext uri="{FF2B5EF4-FFF2-40B4-BE49-F238E27FC236}">
                <a16:creationId xmlns:a16="http://schemas.microsoft.com/office/drawing/2014/main" id="{05A6C217-DBD3-4545-8FF1-77B3B94DED89}"/>
              </a:ext>
            </a:extLst>
          </p:cNvPr>
          <p:cNvSpPr>
            <a:spLocks noGrp="1"/>
          </p:cNvSpPr>
          <p:nvPr>
            <p:ph type="body" sz="quarter" idx="15" hasCustomPrompt="1"/>
          </p:nvPr>
        </p:nvSpPr>
        <p:spPr>
          <a:xfrm>
            <a:off x="162770" y="2569272"/>
            <a:ext cx="4229100" cy="2317054"/>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Palatino Linotype" panose="02040502050505030304" pitchFamily="18" charset="0"/>
              </a:defRPr>
            </a:lvl1pPr>
          </a:lstStyle>
          <a:p>
            <a:pPr lvl="0"/>
            <a:r>
              <a:rPr lang="en-US" dirty="0"/>
              <a:t>Type here to enter a multi-line transition subtitle. Ut </a:t>
            </a:r>
            <a:r>
              <a:rPr lang="en-US" dirty="0" err="1"/>
              <a:t>enim</a:t>
            </a:r>
            <a:r>
              <a:rPr lang="en-US" dirty="0"/>
              <a:t> ad minima </a:t>
            </a:r>
            <a:r>
              <a:rPr lang="en-US" dirty="0" err="1"/>
              <a:t>veniam</a:t>
            </a:r>
            <a:r>
              <a:rPr lang="en-US" dirty="0"/>
              <a:t>, </a:t>
            </a:r>
          </a:p>
          <a:p>
            <a:pPr lvl="0"/>
            <a:r>
              <a:rPr lang="en-US" dirty="0" err="1"/>
              <a:t>quis</a:t>
            </a:r>
            <a:r>
              <a:rPr lang="en-US" dirty="0"/>
              <a:t> nostrum </a:t>
            </a:r>
            <a:r>
              <a:rPr lang="en-US" dirty="0" err="1"/>
              <a:t>exercitationem</a:t>
            </a:r>
            <a:r>
              <a:rPr lang="en-US" dirty="0"/>
              <a:t> </a:t>
            </a:r>
            <a:r>
              <a:rPr lang="en-US" dirty="0" err="1"/>
              <a:t>ulla</a:t>
            </a:r>
            <a:endParaRPr lang="en-US" dirty="0"/>
          </a:p>
          <a:p>
            <a:pPr lvl="0"/>
            <a:r>
              <a:rPr lang="en-US" dirty="0"/>
              <a:t> corporis </a:t>
            </a:r>
            <a:r>
              <a:rPr lang="en-US" dirty="0" err="1"/>
              <a:t>suscipit</a:t>
            </a:r>
            <a:r>
              <a:rPr lang="en-US" dirty="0"/>
              <a:t> </a:t>
            </a:r>
            <a:r>
              <a:rPr lang="en-US" dirty="0" err="1"/>
              <a:t>laboriosam</a:t>
            </a:r>
            <a:r>
              <a:rPr lang="en-US" dirty="0"/>
              <a:t>, nisi</a:t>
            </a:r>
          </a:p>
          <a:p>
            <a:pPr lvl="0"/>
            <a:r>
              <a:rPr lang="en-US" dirty="0" err="1"/>
              <a:t>ut</a:t>
            </a:r>
            <a:r>
              <a:rPr lang="en-US" dirty="0"/>
              <a:t> </a:t>
            </a:r>
            <a:r>
              <a:rPr lang="en-US" dirty="0" err="1"/>
              <a:t>aliquid</a:t>
            </a:r>
            <a:r>
              <a:rPr lang="en-US" dirty="0"/>
              <a:t> </a:t>
            </a:r>
            <a:r>
              <a:rPr lang="en-US" dirty="0" err="1"/>
              <a:t>consequatur</a:t>
            </a:r>
            <a:r>
              <a:rPr lang="en-US" dirty="0"/>
              <a:t>.</a:t>
            </a:r>
          </a:p>
        </p:txBody>
      </p:sp>
      <p:sp>
        <p:nvSpPr>
          <p:cNvPr id="15" name="TextBox 14">
            <a:extLst>
              <a:ext uri="{FF2B5EF4-FFF2-40B4-BE49-F238E27FC236}">
                <a16:creationId xmlns:a16="http://schemas.microsoft.com/office/drawing/2014/main" id="{59147B5B-177E-2546-ADEF-E2D6B582BA96}"/>
              </a:ext>
            </a:extLst>
          </p:cNvPr>
          <p:cNvSpPr txBox="1"/>
          <p:nvPr userDrawn="1"/>
        </p:nvSpPr>
        <p:spPr>
          <a:xfrm>
            <a:off x="131939" y="-853441"/>
            <a:ext cx="8801100" cy="85344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Slide Type:</a:t>
            </a:r>
          </a:p>
          <a:p>
            <a:pPr algn="ctr"/>
            <a:r>
              <a:rPr lang="en-US" sz="1600" b="0" i="0" dirty="0">
                <a:solidFill>
                  <a:srgbClr val="808080"/>
                </a:solidFill>
                <a:latin typeface="Palatino Linotype" panose="02040502050505030304" pitchFamily="18" charset="0"/>
              </a:rPr>
              <a:t>Transition Slide w/ Subtitle – Split Color – Oval Frame | Diamond Shape</a:t>
            </a:r>
          </a:p>
        </p:txBody>
      </p:sp>
      <p:sp>
        <p:nvSpPr>
          <p:cNvPr id="9" name="Footer Placeholder 4">
            <a:extLst>
              <a:ext uri="{FF2B5EF4-FFF2-40B4-BE49-F238E27FC236}">
                <a16:creationId xmlns:a16="http://schemas.microsoft.com/office/drawing/2014/main" id="{C4C8AFB6-B340-1847-B994-53F57930292A}"/>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Palatino Linotype" panose="02040502050505030304" pitchFamily="18" charset="0"/>
              </a:defRPr>
            </a:lvl1pPr>
          </a:lstStyle>
          <a:p>
            <a:r>
              <a:rPr lang="en-US"/>
              <a:t>©2022 Girl Scouts of the USA. All Rights Reserved.  Not for public distribution.</a:t>
            </a:r>
            <a:endParaRPr lang="en-US" dirty="0"/>
          </a:p>
        </p:txBody>
      </p:sp>
      <p:sp>
        <p:nvSpPr>
          <p:cNvPr id="11" name="Picture Placeholder 10">
            <a:extLst>
              <a:ext uri="{FF2B5EF4-FFF2-40B4-BE49-F238E27FC236}">
                <a16:creationId xmlns:a16="http://schemas.microsoft.com/office/drawing/2014/main" id="{6F5750A5-7B42-D647-ABAE-A62E75D49786}"/>
              </a:ext>
            </a:extLst>
          </p:cNvPr>
          <p:cNvSpPr>
            <a:spLocks noGrp="1"/>
          </p:cNvSpPr>
          <p:nvPr>
            <p:ph type="pic" sz="quarter" idx="21" hasCustomPrompt="1"/>
          </p:nvPr>
        </p:nvSpPr>
        <p:spPr>
          <a:xfrm>
            <a:off x="4730750" y="171449"/>
            <a:ext cx="4222749" cy="4799975"/>
          </a:xfrm>
          <a:custGeom>
            <a:avLst/>
            <a:gdLst>
              <a:gd name="connsiteX0" fmla="*/ 1925395 w 3850789"/>
              <a:gd name="connsiteY0" fmla="*/ 0 h 4819874"/>
              <a:gd name="connsiteX1" fmla="*/ 3850789 w 3850789"/>
              <a:gd name="connsiteY1" fmla="*/ 2409937 h 4819874"/>
              <a:gd name="connsiteX2" fmla="*/ 1925395 w 3850789"/>
              <a:gd name="connsiteY2" fmla="*/ 4819874 h 4819874"/>
              <a:gd name="connsiteX3" fmla="*/ 0 w 3850789"/>
              <a:gd name="connsiteY3" fmla="*/ 2409937 h 4819874"/>
              <a:gd name="connsiteX4" fmla="*/ 1925395 w 3850789"/>
              <a:gd name="connsiteY4" fmla="*/ 0 h 4819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0789" h="4819874">
                <a:moveTo>
                  <a:pt x="1925395" y="0"/>
                </a:moveTo>
                <a:cubicBezTo>
                  <a:pt x="2988795" y="0"/>
                  <a:pt x="3850789" y="1078832"/>
                  <a:pt x="3850789" y="2409937"/>
                </a:cubicBezTo>
                <a:cubicBezTo>
                  <a:pt x="3850789" y="3741043"/>
                  <a:pt x="2988795" y="4819874"/>
                  <a:pt x="1925395" y="4819874"/>
                </a:cubicBezTo>
                <a:cubicBezTo>
                  <a:pt x="861995" y="4819874"/>
                  <a:pt x="0" y="3741043"/>
                  <a:pt x="0" y="2409937"/>
                </a:cubicBezTo>
                <a:cubicBezTo>
                  <a:pt x="0" y="1078832"/>
                  <a:pt x="861995" y="0"/>
                  <a:pt x="1925395" y="0"/>
                </a:cubicBezTo>
                <a:close/>
              </a:path>
            </a:pathLst>
          </a:custGeom>
          <a:solidFill>
            <a:schemeClr val="tx2"/>
          </a:solidFill>
        </p:spPr>
        <p:txBody>
          <a:bodyPr wrap="square" anchor="ctr">
            <a:noAutofit/>
          </a:bodyPr>
          <a:lstStyle>
            <a:lvl1pPr marL="0" indent="0" algn="ctr">
              <a:buNone/>
              <a:defRPr/>
            </a:lvl1pPr>
          </a:lstStyle>
          <a:p>
            <a:r>
              <a:rPr lang="en-US" dirty="0"/>
              <a:t>Click icon to add image</a:t>
            </a:r>
          </a:p>
        </p:txBody>
      </p:sp>
      <p:pic>
        <p:nvPicPr>
          <p:cNvPr id="13" name="Graphic 12">
            <a:extLst>
              <a:ext uri="{FF2B5EF4-FFF2-40B4-BE49-F238E27FC236}">
                <a16:creationId xmlns:a16="http://schemas.microsoft.com/office/drawing/2014/main" id="{1B6CBCCD-1C8A-794F-99D7-2C3D9E945752}"/>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0500" y="171450"/>
            <a:ext cx="390255" cy="365760"/>
          </a:xfrm>
          <a:prstGeom prst="rect">
            <a:avLst/>
          </a:prstGeom>
        </p:spPr>
      </p:pic>
      <p:sp>
        <p:nvSpPr>
          <p:cNvPr id="16" name="TextBox 15">
            <a:extLst>
              <a:ext uri="{FF2B5EF4-FFF2-40B4-BE49-F238E27FC236}">
                <a16:creationId xmlns:a16="http://schemas.microsoft.com/office/drawing/2014/main" id="{E23916BA-1A19-C64B-A9FD-4B268468C3CF}"/>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p>
          <a:p>
            <a:pPr algn="l"/>
            <a:r>
              <a:rPr lang="en-US" sz="800" b="0" i="0" dirty="0">
                <a:solidFill>
                  <a:srgbClr val="808080"/>
                </a:solidFill>
                <a:latin typeface="Palatino Linotype" panose="02040502050505030304" pitchFamily="18" charset="0"/>
              </a:rPr>
              <a:t>Right-side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Octagon image holder.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Centered</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
        <p:nvSpPr>
          <p:cNvPr id="18" name="Slide Number Placeholder 6">
            <a:extLst>
              <a:ext uri="{FF2B5EF4-FFF2-40B4-BE49-F238E27FC236}">
                <a16:creationId xmlns:a16="http://schemas.microsoft.com/office/drawing/2014/main" id="{A0BAC50F-C4FC-FE4D-8452-278418956AB2}"/>
              </a:ext>
            </a:extLst>
          </p:cNvPr>
          <p:cNvSpPr>
            <a:spLocks noGrp="1"/>
          </p:cNvSpPr>
          <p:nvPr>
            <p:ph type="sldNum" sz="quarter" idx="12"/>
          </p:nvPr>
        </p:nvSpPr>
        <p:spPr>
          <a:xfrm>
            <a:off x="8485459" y="4972051"/>
            <a:ext cx="550592" cy="182739"/>
          </a:xfrm>
        </p:spPr>
        <p:txBody>
          <a:bodyPr/>
          <a:lstStyle>
            <a:lvl1pPr>
              <a:defRPr>
                <a:solidFill>
                  <a:schemeClr val="bg1"/>
                </a:solidFill>
              </a:defRPr>
            </a:lvl1pPr>
          </a:lstStyle>
          <a:p>
            <a:fld id="{7691CCDB-B024-8747-B233-CAD1CBC7A901}" type="slidenum">
              <a:rPr lang="en-US" smtClean="0"/>
              <a:pPr/>
              <a:t>‹#›</a:t>
            </a:fld>
            <a:endParaRPr lang="en-US"/>
          </a:p>
        </p:txBody>
      </p:sp>
    </p:spTree>
    <p:extLst>
      <p:ext uri="{BB962C8B-B14F-4D97-AF65-F5344CB8AC3E}">
        <p14:creationId xmlns:p14="http://schemas.microsoft.com/office/powerpoint/2010/main" val="24937934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Cover Slide | Split | Diamond Frame | Arch Shape">
    <p:bg>
      <p:bgPr>
        <a:solidFill>
          <a:schemeClr val="accent1"/>
        </a:solidFill>
        <a:effectLst/>
      </p:bgPr>
    </p:bg>
    <p:spTree>
      <p:nvGrpSpPr>
        <p:cNvPr id="1" name=""/>
        <p:cNvGrpSpPr/>
        <p:nvPr/>
      </p:nvGrpSpPr>
      <p:grpSpPr>
        <a:xfrm>
          <a:off x="0" y="0"/>
          <a:ext cx="0" cy="0"/>
          <a:chOff x="0" y="0"/>
          <a:chExt cx="0" cy="0"/>
        </a:xfrm>
      </p:grpSpPr>
      <p:sp>
        <p:nvSpPr>
          <p:cNvPr id="13" name="Freeform 12">
            <a:extLst>
              <a:ext uri="{FF2B5EF4-FFF2-40B4-BE49-F238E27FC236}">
                <a16:creationId xmlns:a16="http://schemas.microsoft.com/office/drawing/2014/main" id="{581FE966-12E8-0044-A58B-8B3599648FA3}"/>
              </a:ext>
            </a:extLst>
          </p:cNvPr>
          <p:cNvSpPr/>
          <p:nvPr userDrawn="1"/>
        </p:nvSpPr>
        <p:spPr>
          <a:xfrm>
            <a:off x="162770" y="171450"/>
            <a:ext cx="4260685" cy="4803528"/>
          </a:xfrm>
          <a:custGeom>
            <a:avLst/>
            <a:gdLst>
              <a:gd name="connsiteX0" fmla="*/ 2840456 w 5680913"/>
              <a:gd name="connsiteY0" fmla="*/ 0 h 6404704"/>
              <a:gd name="connsiteX1" fmla="*/ 5680913 w 5680913"/>
              <a:gd name="connsiteY1" fmla="*/ 2840457 h 6404704"/>
              <a:gd name="connsiteX2" fmla="*/ 5680913 w 5680913"/>
              <a:gd name="connsiteY2" fmla="*/ 3437041 h 6404704"/>
              <a:gd name="connsiteX3" fmla="*/ 5680913 w 5680913"/>
              <a:gd name="connsiteY3" fmla="*/ 3590328 h 6404704"/>
              <a:gd name="connsiteX4" fmla="*/ 5680913 w 5680913"/>
              <a:gd name="connsiteY4" fmla="*/ 5538529 h 6404704"/>
              <a:gd name="connsiteX5" fmla="*/ 5680913 w 5680913"/>
              <a:gd name="connsiteY5" fmla="*/ 5691817 h 6404704"/>
              <a:gd name="connsiteX6" fmla="*/ 5680913 w 5680913"/>
              <a:gd name="connsiteY6" fmla="*/ 6246889 h 6404704"/>
              <a:gd name="connsiteX7" fmla="*/ 5523098 w 5680913"/>
              <a:gd name="connsiteY7" fmla="*/ 6404704 h 6404704"/>
              <a:gd name="connsiteX8" fmla="*/ 157816 w 5680913"/>
              <a:gd name="connsiteY8" fmla="*/ 6404704 h 6404704"/>
              <a:gd name="connsiteX9" fmla="*/ 0 w 5680913"/>
              <a:gd name="connsiteY9" fmla="*/ 6246889 h 6404704"/>
              <a:gd name="connsiteX10" fmla="*/ 0 w 5680913"/>
              <a:gd name="connsiteY10" fmla="*/ 5691817 h 6404704"/>
              <a:gd name="connsiteX11" fmla="*/ 0 w 5680913"/>
              <a:gd name="connsiteY11" fmla="*/ 5538529 h 6404704"/>
              <a:gd name="connsiteX12" fmla="*/ 0 w 5680913"/>
              <a:gd name="connsiteY12" fmla="*/ 3590328 h 6404704"/>
              <a:gd name="connsiteX13" fmla="*/ 0 w 5680913"/>
              <a:gd name="connsiteY13" fmla="*/ 3437041 h 6404704"/>
              <a:gd name="connsiteX14" fmla="*/ 0 w 5680913"/>
              <a:gd name="connsiteY14" fmla="*/ 2840457 h 6404704"/>
              <a:gd name="connsiteX15" fmla="*/ 2840456 w 5680913"/>
              <a:gd name="connsiteY15" fmla="*/ 0 h 6404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80913" h="6404704">
                <a:moveTo>
                  <a:pt x="2840456" y="0"/>
                </a:moveTo>
                <a:cubicBezTo>
                  <a:pt x="4409197" y="0"/>
                  <a:pt x="5680913" y="1271716"/>
                  <a:pt x="5680913" y="2840457"/>
                </a:cubicBezTo>
                <a:lnTo>
                  <a:pt x="5680913" y="3437041"/>
                </a:lnTo>
                <a:lnTo>
                  <a:pt x="5680913" y="3590328"/>
                </a:lnTo>
                <a:lnTo>
                  <a:pt x="5680913" y="5538529"/>
                </a:lnTo>
                <a:lnTo>
                  <a:pt x="5680913" y="5691817"/>
                </a:lnTo>
                <a:lnTo>
                  <a:pt x="5680913" y="6246889"/>
                </a:lnTo>
                <a:cubicBezTo>
                  <a:pt x="5680913" y="6334048"/>
                  <a:pt x="5610256" y="6404704"/>
                  <a:pt x="5523098" y="6404704"/>
                </a:cubicBezTo>
                <a:lnTo>
                  <a:pt x="157816" y="6404704"/>
                </a:lnTo>
                <a:cubicBezTo>
                  <a:pt x="70657" y="6404704"/>
                  <a:pt x="0" y="6334048"/>
                  <a:pt x="0" y="6246889"/>
                </a:cubicBezTo>
                <a:lnTo>
                  <a:pt x="0" y="5691817"/>
                </a:lnTo>
                <a:lnTo>
                  <a:pt x="0" y="5538529"/>
                </a:lnTo>
                <a:lnTo>
                  <a:pt x="0" y="3590328"/>
                </a:lnTo>
                <a:lnTo>
                  <a:pt x="0" y="3437041"/>
                </a:lnTo>
                <a:lnTo>
                  <a:pt x="0" y="2840457"/>
                </a:lnTo>
                <a:cubicBezTo>
                  <a:pt x="0" y="1271716"/>
                  <a:pt x="1271716" y="0"/>
                  <a:pt x="284045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Palatino Linotype" panose="02040502050505030304" pitchFamily="18" charset="0"/>
            </a:endParaRPr>
          </a:p>
        </p:txBody>
      </p:sp>
      <p:sp>
        <p:nvSpPr>
          <p:cNvPr id="11" name="Rectangle 10">
            <a:extLst>
              <a:ext uri="{FF2B5EF4-FFF2-40B4-BE49-F238E27FC236}">
                <a16:creationId xmlns:a16="http://schemas.microsoft.com/office/drawing/2014/main" id="{DA6C20AA-D590-AB4E-8776-97EB3D756A13}"/>
              </a:ext>
            </a:extLst>
          </p:cNvPr>
          <p:cNvSpPr/>
          <p:nvPr userDrawn="1"/>
        </p:nvSpPr>
        <p:spPr>
          <a:xfrm>
            <a:off x="457200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15" name="Title 5">
            <a:extLst>
              <a:ext uri="{FF2B5EF4-FFF2-40B4-BE49-F238E27FC236}">
                <a16:creationId xmlns:a16="http://schemas.microsoft.com/office/drawing/2014/main" id="{54B2D4F6-5193-794F-B565-EED8597E7259}"/>
              </a:ext>
            </a:extLst>
          </p:cNvPr>
          <p:cNvSpPr>
            <a:spLocks noGrp="1"/>
          </p:cNvSpPr>
          <p:nvPr>
            <p:ph type="title" hasCustomPrompt="1"/>
          </p:nvPr>
        </p:nvSpPr>
        <p:spPr>
          <a:xfrm>
            <a:off x="162770" y="685802"/>
            <a:ext cx="4237781" cy="1875863"/>
          </a:xfrm>
        </p:spPr>
        <p:txBody>
          <a:bodyPr lIns="182880" rIns="182880" anchor="b"/>
          <a:lstStyle>
            <a:lvl1pPr algn="ctr">
              <a:defRPr sz="2400" b="0" i="0">
                <a:solidFill>
                  <a:schemeClr val="tx1"/>
                </a:solidFill>
                <a:latin typeface="Palatino Linotype" panose="02040502050505030304" pitchFamily="18" charset="0"/>
              </a:defRPr>
            </a:lvl1pPr>
          </a:lstStyle>
          <a:p>
            <a:r>
              <a:rPr lang="en-US" dirty="0"/>
              <a:t>Type Here to Enter a </a:t>
            </a:r>
            <a:br>
              <a:rPr lang="en-US" dirty="0"/>
            </a:br>
            <a:r>
              <a:rPr lang="en-US" dirty="0"/>
              <a:t>Multi-line Transition Title</a:t>
            </a:r>
          </a:p>
        </p:txBody>
      </p:sp>
      <p:sp>
        <p:nvSpPr>
          <p:cNvPr id="17" name="Text Placeholder 46">
            <a:extLst>
              <a:ext uri="{FF2B5EF4-FFF2-40B4-BE49-F238E27FC236}">
                <a16:creationId xmlns:a16="http://schemas.microsoft.com/office/drawing/2014/main" id="{3BB062A0-D5C8-3440-8485-8600F99AFA83}"/>
              </a:ext>
            </a:extLst>
          </p:cNvPr>
          <p:cNvSpPr>
            <a:spLocks noGrp="1"/>
          </p:cNvSpPr>
          <p:nvPr>
            <p:ph type="body" sz="quarter" idx="15" hasCustomPrompt="1"/>
          </p:nvPr>
        </p:nvSpPr>
        <p:spPr>
          <a:xfrm>
            <a:off x="162770" y="2569272"/>
            <a:ext cx="4229100" cy="2317054"/>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Palatino Linotype" panose="02040502050505030304" pitchFamily="18" charset="0"/>
              </a:defRPr>
            </a:lvl1pPr>
          </a:lstStyle>
          <a:p>
            <a:pPr lvl="0"/>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8" name="TextBox 17">
            <a:extLst>
              <a:ext uri="{FF2B5EF4-FFF2-40B4-BE49-F238E27FC236}">
                <a16:creationId xmlns:a16="http://schemas.microsoft.com/office/drawing/2014/main" id="{97210914-4834-C241-A9F9-E6229D18FE67}"/>
              </a:ext>
            </a:extLst>
          </p:cNvPr>
          <p:cNvSpPr txBox="1"/>
          <p:nvPr userDrawn="1"/>
        </p:nvSpPr>
        <p:spPr>
          <a:xfrm>
            <a:off x="131939" y="-853441"/>
            <a:ext cx="8801100" cy="85344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Slide Type:</a:t>
            </a:r>
          </a:p>
          <a:p>
            <a:pPr algn="ctr"/>
            <a:r>
              <a:rPr lang="en-US" sz="1600" b="0" i="0" dirty="0">
                <a:solidFill>
                  <a:srgbClr val="808080"/>
                </a:solidFill>
                <a:latin typeface="Palatino Linotype" panose="02040502050505030304" pitchFamily="18" charset="0"/>
              </a:rPr>
              <a:t>Transition Slide w/ Subtitle – Split Color – Diamond Frame | Arch Shape</a:t>
            </a:r>
          </a:p>
        </p:txBody>
      </p:sp>
      <p:sp>
        <p:nvSpPr>
          <p:cNvPr id="9" name="Footer Placeholder 4">
            <a:extLst>
              <a:ext uri="{FF2B5EF4-FFF2-40B4-BE49-F238E27FC236}">
                <a16:creationId xmlns:a16="http://schemas.microsoft.com/office/drawing/2014/main" id="{68841837-809E-F744-8DCA-066C75FB7C51}"/>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Palatino Linotype" panose="02040502050505030304" pitchFamily="18" charset="0"/>
              </a:defRPr>
            </a:lvl1pPr>
          </a:lstStyle>
          <a:p>
            <a:r>
              <a:rPr lang="en-US"/>
              <a:t>©2022 Girl Scouts of the USA. All Rights Reserved.  Not for public distribution.</a:t>
            </a:r>
            <a:endParaRPr lang="en-US" dirty="0"/>
          </a:p>
        </p:txBody>
      </p:sp>
      <p:sp>
        <p:nvSpPr>
          <p:cNvPr id="10" name="Picture Placeholder 9">
            <a:extLst>
              <a:ext uri="{FF2B5EF4-FFF2-40B4-BE49-F238E27FC236}">
                <a16:creationId xmlns:a16="http://schemas.microsoft.com/office/drawing/2014/main" id="{753F18C1-69BA-F745-B85B-87F70679E2D9}"/>
              </a:ext>
            </a:extLst>
          </p:cNvPr>
          <p:cNvSpPr>
            <a:spLocks noGrp="1"/>
          </p:cNvSpPr>
          <p:nvPr>
            <p:ph type="pic" sz="quarter" idx="21" hasCustomPrompt="1"/>
          </p:nvPr>
        </p:nvSpPr>
        <p:spPr>
          <a:xfrm>
            <a:off x="4742683" y="181229"/>
            <a:ext cx="4205154" cy="4841054"/>
          </a:xfrm>
          <a:custGeom>
            <a:avLst/>
            <a:gdLst>
              <a:gd name="connsiteX0" fmla="*/ 2126598 w 4205154"/>
              <a:gd name="connsiteY0" fmla="*/ 729 h 4841054"/>
              <a:gd name="connsiteX1" fmla="*/ 2171044 w 4205154"/>
              <a:gd name="connsiteY1" fmla="*/ 23951 h 4841054"/>
              <a:gd name="connsiteX2" fmla="*/ 4191844 w 4205154"/>
              <a:gd name="connsiteY2" fmla="*/ 2385667 h 4841054"/>
              <a:gd name="connsiteX3" fmla="*/ 4191844 w 4205154"/>
              <a:gd name="connsiteY3" fmla="*/ 2455725 h 4841054"/>
              <a:gd name="connsiteX4" fmla="*/ 2170432 w 4205154"/>
              <a:gd name="connsiteY4" fmla="*/ 4817441 h 4841054"/>
              <a:gd name="connsiteX5" fmla="*/ 2155744 w 4205154"/>
              <a:gd name="connsiteY5" fmla="*/ 4829895 h 4841054"/>
              <a:gd name="connsiteX6" fmla="*/ 2060273 w 4205154"/>
              <a:gd name="connsiteY6" fmla="*/ 4817441 h 4841054"/>
              <a:gd name="connsiteX7" fmla="*/ 13770 w 4205154"/>
              <a:gd name="connsiteY7" fmla="*/ 2460395 h 4841054"/>
              <a:gd name="connsiteX8" fmla="*/ 13770 w 4205154"/>
              <a:gd name="connsiteY8" fmla="*/ 2389819 h 4841054"/>
              <a:gd name="connsiteX9" fmla="*/ 2060273 w 4205154"/>
              <a:gd name="connsiteY9" fmla="*/ 23951 h 4841054"/>
              <a:gd name="connsiteX10" fmla="*/ 2076185 w 4205154"/>
              <a:gd name="connsiteY10" fmla="*/ 10978 h 4841054"/>
              <a:gd name="connsiteX11" fmla="*/ 2126598 w 4205154"/>
              <a:gd name="connsiteY11" fmla="*/ 729 h 4841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05154" h="4841054">
                <a:moveTo>
                  <a:pt x="2126598" y="729"/>
                </a:moveTo>
                <a:cubicBezTo>
                  <a:pt x="2143810" y="3064"/>
                  <a:pt x="2160028" y="10978"/>
                  <a:pt x="2171044" y="23951"/>
                </a:cubicBezTo>
                <a:lnTo>
                  <a:pt x="4191844" y="2385667"/>
                </a:lnTo>
                <a:cubicBezTo>
                  <a:pt x="4209591" y="2406425"/>
                  <a:pt x="4209591" y="2434967"/>
                  <a:pt x="4191844" y="2455725"/>
                </a:cubicBezTo>
                <a:lnTo>
                  <a:pt x="2170432" y="4817441"/>
                </a:lnTo>
                <a:cubicBezTo>
                  <a:pt x="2166148" y="4822111"/>
                  <a:pt x="2161252" y="4826263"/>
                  <a:pt x="2155744" y="4829895"/>
                </a:cubicBezTo>
                <a:cubicBezTo>
                  <a:pt x="2125145" y="4848577"/>
                  <a:pt x="2082305" y="4843388"/>
                  <a:pt x="2060273" y="4817441"/>
                </a:cubicBezTo>
                <a:lnTo>
                  <a:pt x="13770" y="2460395"/>
                </a:lnTo>
                <a:cubicBezTo>
                  <a:pt x="-4590" y="2439637"/>
                  <a:pt x="-4590" y="2411095"/>
                  <a:pt x="13770" y="2389819"/>
                </a:cubicBezTo>
                <a:lnTo>
                  <a:pt x="2060273" y="23951"/>
                </a:lnTo>
                <a:cubicBezTo>
                  <a:pt x="2065169" y="19281"/>
                  <a:pt x="2070065" y="14610"/>
                  <a:pt x="2076185" y="10978"/>
                </a:cubicBezTo>
                <a:cubicBezTo>
                  <a:pt x="2091179" y="1637"/>
                  <a:pt x="2109386" y="-1606"/>
                  <a:pt x="2126598" y="729"/>
                </a:cubicBezTo>
                <a:close/>
              </a:path>
            </a:pathLst>
          </a:custGeom>
          <a:solidFill>
            <a:schemeClr val="tx2"/>
          </a:solidFill>
        </p:spPr>
        <p:txBody>
          <a:bodyPr wrap="square" anchor="ctr">
            <a:noAutofit/>
          </a:bodyPr>
          <a:lstStyle>
            <a:lvl1pPr marL="0" indent="0" algn="ctr">
              <a:buNone/>
              <a:defRPr/>
            </a:lvl1pPr>
          </a:lstStyle>
          <a:p>
            <a:r>
              <a:rPr lang="en-US" dirty="0"/>
              <a:t>Click icon to add image</a:t>
            </a:r>
          </a:p>
        </p:txBody>
      </p:sp>
      <p:pic>
        <p:nvPicPr>
          <p:cNvPr id="12" name="Graphic 11">
            <a:extLst>
              <a:ext uri="{FF2B5EF4-FFF2-40B4-BE49-F238E27FC236}">
                <a16:creationId xmlns:a16="http://schemas.microsoft.com/office/drawing/2014/main" id="{046681D1-E56E-2E4E-A2B4-4E21755B4B65}"/>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0500" y="171450"/>
            <a:ext cx="390255" cy="365760"/>
          </a:xfrm>
          <a:prstGeom prst="rect">
            <a:avLst/>
          </a:prstGeom>
        </p:spPr>
      </p:pic>
      <p:sp>
        <p:nvSpPr>
          <p:cNvPr id="16" name="TextBox 15">
            <a:extLst>
              <a:ext uri="{FF2B5EF4-FFF2-40B4-BE49-F238E27FC236}">
                <a16:creationId xmlns:a16="http://schemas.microsoft.com/office/drawing/2014/main" id="{DA7FFDCF-19F9-854C-83E6-8F4035939D1D}"/>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p>
          <a:p>
            <a:pPr algn="l"/>
            <a:r>
              <a:rPr lang="en-US" sz="800" b="0" i="0" dirty="0">
                <a:solidFill>
                  <a:srgbClr val="808080"/>
                </a:solidFill>
                <a:latin typeface="Palatino Linotype" panose="02040502050505030304" pitchFamily="18" charset="0"/>
              </a:rPr>
              <a:t>Right-side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Octagon image holder.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Centered</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
        <p:nvSpPr>
          <p:cNvPr id="14" name="Slide Number Placeholder 6">
            <a:extLst>
              <a:ext uri="{FF2B5EF4-FFF2-40B4-BE49-F238E27FC236}">
                <a16:creationId xmlns:a16="http://schemas.microsoft.com/office/drawing/2014/main" id="{31247CA8-9CE7-B444-B844-8386406AF56F}"/>
              </a:ext>
            </a:extLst>
          </p:cNvPr>
          <p:cNvSpPr>
            <a:spLocks noGrp="1"/>
          </p:cNvSpPr>
          <p:nvPr>
            <p:ph type="sldNum" sz="quarter" idx="12"/>
          </p:nvPr>
        </p:nvSpPr>
        <p:spPr>
          <a:xfrm>
            <a:off x="8485459" y="4972051"/>
            <a:ext cx="550592" cy="182739"/>
          </a:xfrm>
        </p:spPr>
        <p:txBody>
          <a:bodyPr/>
          <a:lstStyle>
            <a:lvl1pPr>
              <a:defRPr>
                <a:solidFill>
                  <a:schemeClr val="bg1"/>
                </a:solidFill>
              </a:defRPr>
            </a:lvl1pPr>
          </a:lstStyle>
          <a:p>
            <a:fld id="{7691CCDB-B024-8747-B233-CAD1CBC7A901}" type="slidenum">
              <a:rPr lang="en-US" smtClean="0"/>
              <a:pPr/>
              <a:t>‹#›</a:t>
            </a:fld>
            <a:endParaRPr lang="en-US"/>
          </a:p>
        </p:txBody>
      </p:sp>
    </p:spTree>
    <p:extLst>
      <p:ext uri="{BB962C8B-B14F-4D97-AF65-F5344CB8AC3E}">
        <p14:creationId xmlns:p14="http://schemas.microsoft.com/office/powerpoint/2010/main" val="16239191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Cover Slide | Split | No Image-1">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userDrawn="1"/>
        </p:nvSpPr>
        <p:spPr>
          <a:xfrm>
            <a:off x="457200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Palatino Linotype" panose="02040502050505030304" pitchFamily="18" charset="0"/>
              </a:defRPr>
            </a:lvl1pPr>
          </a:lstStyle>
          <a:p>
            <a:r>
              <a:rPr lang="en-US"/>
              <a:t>©2022 Girl Scouts of the USA. All Rights Reserved.  Not for public distribution.</a:t>
            </a:r>
            <a:endParaRPr lang="en-US" dirty="0"/>
          </a:p>
        </p:txBody>
      </p:sp>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4747199" y="685802"/>
            <a:ext cx="4237781" cy="1875863"/>
          </a:xfrm>
        </p:spPr>
        <p:txBody>
          <a:bodyPr lIns="182880" rIns="182880" anchor="b"/>
          <a:lstStyle>
            <a:lvl1pPr algn="ctr">
              <a:defRPr sz="2400" b="0" i="0">
                <a:solidFill>
                  <a:schemeClr val="bg1"/>
                </a:solidFill>
                <a:latin typeface="Palatino Linotype" panose="02040502050505030304" pitchFamily="18" charset="0"/>
              </a:defRPr>
            </a:lvl1pPr>
          </a:lstStyle>
          <a:p>
            <a:r>
              <a:rPr lang="en-US" dirty="0"/>
              <a:t>Type Here to Enter a </a:t>
            </a:r>
            <a:br>
              <a:rPr lang="en-US" dirty="0"/>
            </a:br>
            <a:r>
              <a:rPr lang="en-US" dirty="0"/>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4747199" y="2569272"/>
            <a:ext cx="4229100" cy="2317054"/>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bg1"/>
                </a:solidFill>
                <a:latin typeface="Palatino Linotype" panose="02040502050505030304" pitchFamily="18" charset="0"/>
              </a:defRPr>
            </a:lvl1pPr>
          </a:lstStyle>
          <a:p>
            <a:pPr lvl="0"/>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5" name="TextBox 14">
            <a:extLst>
              <a:ext uri="{FF2B5EF4-FFF2-40B4-BE49-F238E27FC236}">
                <a16:creationId xmlns:a16="http://schemas.microsoft.com/office/drawing/2014/main" id="{A7D8073F-696A-4D4B-8C5C-41A93B145C5A}"/>
              </a:ext>
            </a:extLst>
          </p:cNvPr>
          <p:cNvSpPr txBox="1"/>
          <p:nvPr userDrawn="1"/>
        </p:nvSpPr>
        <p:spPr>
          <a:xfrm>
            <a:off x="152400" y="-853441"/>
            <a:ext cx="8801100" cy="85344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Slide Type:</a:t>
            </a:r>
          </a:p>
          <a:p>
            <a:pPr algn="ctr"/>
            <a:r>
              <a:rPr lang="en-US" sz="1600" b="0" i="0" dirty="0">
                <a:solidFill>
                  <a:srgbClr val="808080"/>
                </a:solidFill>
                <a:latin typeface="Palatino Linotype" panose="02040502050505030304" pitchFamily="18" charset="0"/>
              </a:rPr>
              <a:t>Transition Slide w/ Subtitle – Split | No Image</a:t>
            </a:r>
          </a:p>
        </p:txBody>
      </p:sp>
      <p:pic>
        <p:nvPicPr>
          <p:cNvPr id="10" name="Graphic 9">
            <a:extLst>
              <a:ext uri="{FF2B5EF4-FFF2-40B4-BE49-F238E27FC236}">
                <a16:creationId xmlns:a16="http://schemas.microsoft.com/office/drawing/2014/main" id="{3DCB4564-1B8B-BB47-B835-2E50A478FD2A}"/>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42794" y="419102"/>
            <a:ext cx="4305300" cy="4305300"/>
          </a:xfrm>
          <a:prstGeom prst="rect">
            <a:avLst/>
          </a:prstGeom>
        </p:spPr>
      </p:pic>
      <p:sp>
        <p:nvSpPr>
          <p:cNvPr id="11" name="TextBox 10">
            <a:extLst>
              <a:ext uri="{FF2B5EF4-FFF2-40B4-BE49-F238E27FC236}">
                <a16:creationId xmlns:a16="http://schemas.microsoft.com/office/drawing/2014/main" id="{9819BFDC-657D-704F-8C67-16A4A8EAA69C}"/>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White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Centered</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
        <p:nvSpPr>
          <p:cNvPr id="13" name="Slide Number Placeholder 6">
            <a:extLst>
              <a:ext uri="{FF2B5EF4-FFF2-40B4-BE49-F238E27FC236}">
                <a16:creationId xmlns:a16="http://schemas.microsoft.com/office/drawing/2014/main" id="{137B0AC9-7799-0249-9EC6-F6A0CC676F30}"/>
              </a:ext>
            </a:extLst>
          </p:cNvPr>
          <p:cNvSpPr>
            <a:spLocks noGrp="1"/>
          </p:cNvSpPr>
          <p:nvPr>
            <p:ph type="sldNum" sz="quarter" idx="12"/>
          </p:nvPr>
        </p:nvSpPr>
        <p:spPr>
          <a:xfrm>
            <a:off x="8485459" y="4972051"/>
            <a:ext cx="550592" cy="182739"/>
          </a:xfrm>
        </p:spPr>
        <p:txBody>
          <a:bodyPr/>
          <a:lstStyle>
            <a:lvl1pPr>
              <a:defRPr>
                <a:solidFill>
                  <a:schemeClr val="bg1"/>
                </a:solidFill>
              </a:defRPr>
            </a:lvl1pPr>
          </a:lstStyle>
          <a:p>
            <a:fld id="{7691CCDB-B024-8747-B233-CAD1CBC7A901}" type="slidenum">
              <a:rPr lang="en-US" smtClean="0"/>
              <a:pPr/>
              <a:t>‹#›</a:t>
            </a:fld>
            <a:endParaRPr lang="en-US"/>
          </a:p>
        </p:txBody>
      </p:sp>
    </p:spTree>
    <p:extLst>
      <p:ext uri="{BB962C8B-B14F-4D97-AF65-F5344CB8AC3E}">
        <p14:creationId xmlns:p14="http://schemas.microsoft.com/office/powerpoint/2010/main" val="3195477798"/>
      </p:ext>
    </p:extLst>
  </p:cSld>
  <p:clrMapOvr>
    <a:masterClrMapping/>
  </p:clrMapOvr>
  <p:transition>
    <p:fade/>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Cover Slide | Split | No Image-2">
    <p:bg>
      <p:bgPr>
        <a:solidFill>
          <a:schemeClr val="accent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796C533D-B056-9943-9B61-5229B9C376C8}"/>
              </a:ext>
            </a:extLst>
          </p:cNvPr>
          <p:cNvSpPr/>
          <p:nvPr userDrawn="1"/>
        </p:nvSpPr>
        <p:spPr>
          <a:xfrm>
            <a:off x="4572000" y="0"/>
            <a:ext cx="4572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Palatino Linotype" panose="02040502050505030304" pitchFamily="18" charset="0"/>
              </a:defRPr>
            </a:lvl1pPr>
          </a:lstStyle>
          <a:p>
            <a:r>
              <a:rPr lang="en-US"/>
              <a:t>©2022 Girl Scouts of the USA. All Rights Reserved.  Not for public distribution.</a:t>
            </a:r>
            <a:endParaRPr lang="en-US" dirty="0"/>
          </a:p>
        </p:txBody>
      </p:sp>
      <p:sp>
        <p:nvSpPr>
          <p:cNvPr id="15" name="TextBox 14">
            <a:extLst>
              <a:ext uri="{FF2B5EF4-FFF2-40B4-BE49-F238E27FC236}">
                <a16:creationId xmlns:a16="http://schemas.microsoft.com/office/drawing/2014/main" id="{A7D8073F-696A-4D4B-8C5C-41A93B145C5A}"/>
              </a:ext>
            </a:extLst>
          </p:cNvPr>
          <p:cNvSpPr txBox="1"/>
          <p:nvPr userDrawn="1"/>
        </p:nvSpPr>
        <p:spPr>
          <a:xfrm>
            <a:off x="152400" y="-853441"/>
            <a:ext cx="8801100" cy="85344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Slide Type:</a:t>
            </a:r>
          </a:p>
          <a:p>
            <a:pPr algn="ctr"/>
            <a:r>
              <a:rPr lang="en-US" sz="1600" b="0" i="0" dirty="0">
                <a:solidFill>
                  <a:srgbClr val="808080"/>
                </a:solidFill>
                <a:latin typeface="Palatino Linotype" panose="02040502050505030304" pitchFamily="18" charset="0"/>
              </a:rPr>
              <a:t>Transition Slide w/ Subtitle – Split | No Image</a:t>
            </a:r>
          </a:p>
        </p:txBody>
      </p:sp>
      <p:sp>
        <p:nvSpPr>
          <p:cNvPr id="13" name="TextBox 12">
            <a:extLst>
              <a:ext uri="{FF2B5EF4-FFF2-40B4-BE49-F238E27FC236}">
                <a16:creationId xmlns:a16="http://schemas.microsoft.com/office/drawing/2014/main" id="{2DF5CA24-77DA-F54D-AF32-CE36CC327E36}"/>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Centered</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
        <p:nvSpPr>
          <p:cNvPr id="20" name="Title 5">
            <a:extLst>
              <a:ext uri="{FF2B5EF4-FFF2-40B4-BE49-F238E27FC236}">
                <a16:creationId xmlns:a16="http://schemas.microsoft.com/office/drawing/2014/main" id="{74EB29DF-50B1-E847-ADC7-087E9B049A1A}"/>
              </a:ext>
            </a:extLst>
          </p:cNvPr>
          <p:cNvSpPr>
            <a:spLocks noGrp="1"/>
          </p:cNvSpPr>
          <p:nvPr>
            <p:ph type="title" hasCustomPrompt="1"/>
          </p:nvPr>
        </p:nvSpPr>
        <p:spPr>
          <a:xfrm>
            <a:off x="4747199" y="685802"/>
            <a:ext cx="4237781" cy="1875863"/>
          </a:xfrm>
        </p:spPr>
        <p:txBody>
          <a:bodyPr lIns="182880" rIns="182880" anchor="b"/>
          <a:lstStyle>
            <a:lvl1pPr algn="ctr">
              <a:defRPr sz="2400" b="0" i="0">
                <a:solidFill>
                  <a:schemeClr val="tx1"/>
                </a:solidFill>
                <a:latin typeface="Palatino Linotype" panose="02040502050505030304" pitchFamily="18" charset="0"/>
              </a:defRPr>
            </a:lvl1pPr>
          </a:lstStyle>
          <a:p>
            <a:r>
              <a:rPr lang="en-US" dirty="0"/>
              <a:t>Type Here to Enter a </a:t>
            </a:r>
            <a:br>
              <a:rPr lang="en-US" dirty="0"/>
            </a:br>
            <a:r>
              <a:rPr lang="en-US" dirty="0"/>
              <a:t>Multi-line Transition Title</a:t>
            </a:r>
          </a:p>
        </p:txBody>
      </p:sp>
      <p:sp>
        <p:nvSpPr>
          <p:cNvPr id="21" name="Text Placeholder 46">
            <a:extLst>
              <a:ext uri="{FF2B5EF4-FFF2-40B4-BE49-F238E27FC236}">
                <a16:creationId xmlns:a16="http://schemas.microsoft.com/office/drawing/2014/main" id="{B62CEA7B-898B-8D49-8739-C201D8825E2D}"/>
              </a:ext>
            </a:extLst>
          </p:cNvPr>
          <p:cNvSpPr>
            <a:spLocks noGrp="1"/>
          </p:cNvSpPr>
          <p:nvPr>
            <p:ph type="body" sz="quarter" idx="15" hasCustomPrompt="1"/>
          </p:nvPr>
        </p:nvSpPr>
        <p:spPr>
          <a:xfrm>
            <a:off x="4747199" y="2569272"/>
            <a:ext cx="4229100" cy="2317054"/>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Palatino Linotype" panose="02040502050505030304" pitchFamily="18" charset="0"/>
              </a:defRPr>
            </a:lvl1pPr>
          </a:lstStyle>
          <a:p>
            <a:pPr lvl="0"/>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pic>
        <p:nvPicPr>
          <p:cNvPr id="22" name="Graphic 21">
            <a:extLst>
              <a:ext uri="{FF2B5EF4-FFF2-40B4-BE49-F238E27FC236}">
                <a16:creationId xmlns:a16="http://schemas.microsoft.com/office/drawing/2014/main" id="{790B4789-D6BE-B54F-9D94-E90AB494E4E1}"/>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42794" y="419102"/>
            <a:ext cx="4305300" cy="4305300"/>
          </a:xfrm>
          <a:prstGeom prst="rect">
            <a:avLst/>
          </a:prstGeom>
        </p:spPr>
      </p:pic>
      <p:sp>
        <p:nvSpPr>
          <p:cNvPr id="23" name="Slide Number Placeholder 6">
            <a:extLst>
              <a:ext uri="{FF2B5EF4-FFF2-40B4-BE49-F238E27FC236}">
                <a16:creationId xmlns:a16="http://schemas.microsoft.com/office/drawing/2014/main" id="{85549321-63D6-1743-81E1-A092CB636C0F}"/>
              </a:ext>
            </a:extLst>
          </p:cNvPr>
          <p:cNvSpPr>
            <a:spLocks noGrp="1"/>
          </p:cNvSpPr>
          <p:nvPr>
            <p:ph type="sldNum" sz="quarter" idx="12"/>
          </p:nvPr>
        </p:nvSpPr>
        <p:spPr>
          <a:xfrm>
            <a:off x="8485459" y="4972051"/>
            <a:ext cx="550592" cy="182739"/>
          </a:xfrm>
        </p:spPr>
        <p:txBody>
          <a:bodyPr/>
          <a:lstStyle>
            <a:lvl1pPr>
              <a:defRPr>
                <a:solidFill>
                  <a:schemeClr val="tx1"/>
                </a:solidFill>
              </a:defRPr>
            </a:lvl1pPr>
          </a:lstStyle>
          <a:p>
            <a:fld id="{7691CCDB-B024-8747-B233-CAD1CBC7A901}" type="slidenum">
              <a:rPr lang="en-US" smtClean="0"/>
              <a:pPr/>
              <a:t>‹#›</a:t>
            </a:fld>
            <a:endParaRPr lang="en-US"/>
          </a:p>
        </p:txBody>
      </p:sp>
    </p:spTree>
    <p:extLst>
      <p:ext uri="{BB962C8B-B14F-4D97-AF65-F5344CB8AC3E}">
        <p14:creationId xmlns:p14="http://schemas.microsoft.com/office/powerpoint/2010/main" val="872399546"/>
      </p:ext>
    </p:extLst>
  </p:cSld>
  <p:clrMapOvr>
    <a:masterClrMapping/>
  </p:clrMapOvr>
  <p:transition>
    <p:fade/>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Cover Slide | Split | No Image-3">
    <p:bg>
      <p:bgPr>
        <a:solidFill>
          <a:schemeClr val="accent1"/>
        </a:solidFill>
        <a:effectLst/>
      </p:bgPr>
    </p:bg>
    <p:spTree>
      <p:nvGrpSpPr>
        <p:cNvPr id="1" name=""/>
        <p:cNvGrpSpPr/>
        <p:nvPr/>
      </p:nvGrpSpPr>
      <p:grpSpPr>
        <a:xfrm>
          <a:off x="0" y="0"/>
          <a:ext cx="0" cy="0"/>
          <a:chOff x="0" y="0"/>
          <a:chExt cx="0" cy="0"/>
        </a:xfrm>
      </p:grpSpPr>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Palatino Linotype" panose="02040502050505030304" pitchFamily="18" charset="0"/>
              </a:defRPr>
            </a:lvl1pPr>
          </a:lstStyle>
          <a:p>
            <a:r>
              <a:rPr lang="en-US"/>
              <a:t>©2022 Girl Scouts of the USA. All Rights Reserved.  Not for public distribution.</a:t>
            </a:r>
            <a:endParaRPr lang="en-US" dirty="0"/>
          </a:p>
        </p:txBody>
      </p:sp>
      <p:sp>
        <p:nvSpPr>
          <p:cNvPr id="15" name="TextBox 14">
            <a:extLst>
              <a:ext uri="{FF2B5EF4-FFF2-40B4-BE49-F238E27FC236}">
                <a16:creationId xmlns:a16="http://schemas.microsoft.com/office/drawing/2014/main" id="{A7D8073F-696A-4D4B-8C5C-41A93B145C5A}"/>
              </a:ext>
            </a:extLst>
          </p:cNvPr>
          <p:cNvSpPr txBox="1"/>
          <p:nvPr userDrawn="1"/>
        </p:nvSpPr>
        <p:spPr>
          <a:xfrm>
            <a:off x="152400" y="-853441"/>
            <a:ext cx="8801100" cy="85344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Slide Type:</a:t>
            </a:r>
          </a:p>
          <a:p>
            <a:pPr algn="ctr"/>
            <a:r>
              <a:rPr lang="en-US" sz="1600" b="0" i="0" dirty="0">
                <a:solidFill>
                  <a:srgbClr val="808080"/>
                </a:solidFill>
                <a:latin typeface="Palatino Linotype" panose="02040502050505030304" pitchFamily="18" charset="0"/>
              </a:rPr>
              <a:t>Transition Slide w/ Subtitle – Split | No Image</a:t>
            </a:r>
          </a:p>
        </p:txBody>
      </p:sp>
      <p:sp>
        <p:nvSpPr>
          <p:cNvPr id="13" name="TextBox 12">
            <a:extLst>
              <a:ext uri="{FF2B5EF4-FFF2-40B4-BE49-F238E27FC236}">
                <a16:creationId xmlns:a16="http://schemas.microsoft.com/office/drawing/2014/main" id="{C148DDCE-63DE-2043-853C-74FE453E4967}"/>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Centered</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
        <p:nvSpPr>
          <p:cNvPr id="19" name="Rectangle 18">
            <a:extLst>
              <a:ext uri="{FF2B5EF4-FFF2-40B4-BE49-F238E27FC236}">
                <a16:creationId xmlns:a16="http://schemas.microsoft.com/office/drawing/2014/main" id="{AC1EC924-9417-9248-84A2-9CFFD435F07D}"/>
              </a:ext>
            </a:extLst>
          </p:cNvPr>
          <p:cNvSpPr/>
          <p:nvPr userDrawn="1"/>
        </p:nvSpPr>
        <p:spPr>
          <a:xfrm>
            <a:off x="457200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dirty="0">
              <a:solidFill>
                <a:schemeClr val="bg1"/>
              </a:solidFill>
              <a:latin typeface="Palatino Linotype" panose="02040502050505030304" pitchFamily="18" charset="0"/>
            </a:endParaRPr>
          </a:p>
        </p:txBody>
      </p:sp>
      <p:sp>
        <p:nvSpPr>
          <p:cNvPr id="20" name="Title 5">
            <a:extLst>
              <a:ext uri="{FF2B5EF4-FFF2-40B4-BE49-F238E27FC236}">
                <a16:creationId xmlns:a16="http://schemas.microsoft.com/office/drawing/2014/main" id="{8EF31D30-8A12-EC40-A2E6-7C00BBE04B50}"/>
              </a:ext>
            </a:extLst>
          </p:cNvPr>
          <p:cNvSpPr>
            <a:spLocks noGrp="1"/>
          </p:cNvSpPr>
          <p:nvPr>
            <p:ph type="title" hasCustomPrompt="1"/>
          </p:nvPr>
        </p:nvSpPr>
        <p:spPr>
          <a:xfrm>
            <a:off x="4747199" y="685802"/>
            <a:ext cx="4237781" cy="1875863"/>
          </a:xfrm>
        </p:spPr>
        <p:txBody>
          <a:bodyPr lIns="182880" rIns="182880" anchor="b"/>
          <a:lstStyle>
            <a:lvl1pPr algn="ctr">
              <a:defRPr sz="2400" b="0" i="0">
                <a:solidFill>
                  <a:schemeClr val="bg1"/>
                </a:solidFill>
                <a:latin typeface="Palatino Linotype" panose="02040502050505030304" pitchFamily="18" charset="0"/>
              </a:defRPr>
            </a:lvl1pPr>
          </a:lstStyle>
          <a:p>
            <a:r>
              <a:rPr lang="en-US" dirty="0"/>
              <a:t>Type Here to Enter a </a:t>
            </a:r>
            <a:br>
              <a:rPr lang="en-US" dirty="0"/>
            </a:br>
            <a:r>
              <a:rPr lang="en-US" dirty="0"/>
              <a:t>Multi-line Transition Title</a:t>
            </a:r>
          </a:p>
        </p:txBody>
      </p:sp>
      <p:sp>
        <p:nvSpPr>
          <p:cNvPr id="21" name="Text Placeholder 46">
            <a:extLst>
              <a:ext uri="{FF2B5EF4-FFF2-40B4-BE49-F238E27FC236}">
                <a16:creationId xmlns:a16="http://schemas.microsoft.com/office/drawing/2014/main" id="{86D00DB2-40E9-804A-93BD-670AF4A32AB9}"/>
              </a:ext>
            </a:extLst>
          </p:cNvPr>
          <p:cNvSpPr>
            <a:spLocks noGrp="1"/>
          </p:cNvSpPr>
          <p:nvPr>
            <p:ph type="body" sz="quarter" idx="15" hasCustomPrompt="1"/>
          </p:nvPr>
        </p:nvSpPr>
        <p:spPr>
          <a:xfrm>
            <a:off x="4747199" y="2569272"/>
            <a:ext cx="4229100" cy="2317054"/>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bg1"/>
                </a:solidFill>
                <a:latin typeface="Palatino Linotype" panose="02040502050505030304" pitchFamily="18" charset="0"/>
              </a:defRPr>
            </a:lvl1pPr>
          </a:lstStyle>
          <a:p>
            <a:pPr lvl="0"/>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pic>
        <p:nvPicPr>
          <p:cNvPr id="22" name="Graphic 21">
            <a:extLst>
              <a:ext uri="{FF2B5EF4-FFF2-40B4-BE49-F238E27FC236}">
                <a16:creationId xmlns:a16="http://schemas.microsoft.com/office/drawing/2014/main" id="{ED38DC35-E0AD-C54D-9139-4A7376B7716B}"/>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42794" y="419102"/>
            <a:ext cx="4305300" cy="4305300"/>
          </a:xfrm>
          <a:prstGeom prst="rect">
            <a:avLst/>
          </a:prstGeom>
        </p:spPr>
      </p:pic>
      <p:sp>
        <p:nvSpPr>
          <p:cNvPr id="23" name="Slide Number Placeholder 6">
            <a:extLst>
              <a:ext uri="{FF2B5EF4-FFF2-40B4-BE49-F238E27FC236}">
                <a16:creationId xmlns:a16="http://schemas.microsoft.com/office/drawing/2014/main" id="{5FF089BB-7E6B-2540-873F-708EE30D21C3}"/>
              </a:ext>
            </a:extLst>
          </p:cNvPr>
          <p:cNvSpPr>
            <a:spLocks noGrp="1"/>
          </p:cNvSpPr>
          <p:nvPr>
            <p:ph type="sldNum" sz="quarter" idx="12"/>
          </p:nvPr>
        </p:nvSpPr>
        <p:spPr>
          <a:xfrm>
            <a:off x="8485459" y="4972051"/>
            <a:ext cx="550592" cy="182739"/>
          </a:xfrm>
        </p:spPr>
        <p:txBody>
          <a:bodyPr/>
          <a:lstStyle>
            <a:lvl1pPr>
              <a:defRPr>
                <a:solidFill>
                  <a:schemeClr val="tx1"/>
                </a:solidFill>
              </a:defRPr>
            </a:lvl1pPr>
          </a:lstStyle>
          <a:p>
            <a:fld id="{7691CCDB-B024-8747-B233-CAD1CBC7A901}" type="slidenum">
              <a:rPr lang="en-US" smtClean="0"/>
              <a:pPr/>
              <a:t>‹#›</a:t>
            </a:fld>
            <a:endParaRPr lang="en-US"/>
          </a:p>
        </p:txBody>
      </p:sp>
    </p:spTree>
    <p:extLst>
      <p:ext uri="{BB962C8B-B14F-4D97-AF65-F5344CB8AC3E}">
        <p14:creationId xmlns:p14="http://schemas.microsoft.com/office/powerpoint/2010/main" val="2567544539"/>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Agenda Slide-4">
    <p:bg>
      <p:bgPr>
        <a:solidFill>
          <a:schemeClr val="accent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2DCCF8-F706-4843-A240-D8DD9F338ACF}"/>
              </a:ext>
            </a:extLst>
          </p:cNvPr>
          <p:cNvSpPr/>
          <p:nvPr userDrawn="1"/>
        </p:nvSpPr>
        <p:spPr>
          <a:xfrm>
            <a:off x="457200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pic>
        <p:nvPicPr>
          <p:cNvPr id="13" name="Graphic 12">
            <a:extLst>
              <a:ext uri="{FF2B5EF4-FFF2-40B4-BE49-F238E27FC236}">
                <a16:creationId xmlns:a16="http://schemas.microsoft.com/office/drawing/2014/main" id="{CF1D935F-262C-BD4D-98DB-5BDD7A0B4168}"/>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04013" y="1303475"/>
            <a:ext cx="4215587" cy="2536549"/>
          </a:xfrm>
          <a:prstGeom prst="rect">
            <a:avLst/>
          </a:prstGeom>
        </p:spPr>
      </p:pic>
      <p:sp>
        <p:nvSpPr>
          <p:cNvPr id="15" name="TextBox 14">
            <a:extLst>
              <a:ext uri="{FF2B5EF4-FFF2-40B4-BE49-F238E27FC236}">
                <a16:creationId xmlns:a16="http://schemas.microsoft.com/office/drawing/2014/main" id="{A7D8073F-696A-4D4B-8C5C-41A93B145C5A}"/>
              </a:ext>
            </a:extLst>
          </p:cNvPr>
          <p:cNvSpPr txBox="1"/>
          <p:nvPr userDrawn="1"/>
        </p:nvSpPr>
        <p:spPr>
          <a:xfrm>
            <a:off x="152400" y="-853441"/>
            <a:ext cx="8801100" cy="85344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Slide Type:</a:t>
            </a:r>
          </a:p>
          <a:p>
            <a:pPr algn="ctr"/>
            <a:r>
              <a:rPr lang="en-US" sz="1600" b="0" i="0" dirty="0">
                <a:solidFill>
                  <a:srgbClr val="808080"/>
                </a:solidFill>
                <a:latin typeface="Palatino Linotype" panose="02040502050505030304" pitchFamily="18" charset="0"/>
              </a:rPr>
              <a:t>Agenda Slide – No Image</a:t>
            </a:r>
          </a:p>
        </p:txBody>
      </p:sp>
      <p:sp>
        <p:nvSpPr>
          <p:cNvPr id="9" name="Text Placeholder 46">
            <a:extLst>
              <a:ext uri="{FF2B5EF4-FFF2-40B4-BE49-F238E27FC236}">
                <a16:creationId xmlns:a16="http://schemas.microsoft.com/office/drawing/2014/main" id="{7E0C5006-E502-754E-A6DA-EC6951931B9D}"/>
              </a:ext>
            </a:extLst>
          </p:cNvPr>
          <p:cNvSpPr>
            <a:spLocks noGrp="1"/>
          </p:cNvSpPr>
          <p:nvPr>
            <p:ph type="body" sz="quarter" idx="15" hasCustomPrompt="1"/>
          </p:nvPr>
        </p:nvSpPr>
        <p:spPr>
          <a:xfrm>
            <a:off x="4743450" y="685800"/>
            <a:ext cx="4229100" cy="3771900"/>
          </a:xfrm>
        </p:spPr>
        <p:txBody>
          <a:bodyPr lIns="0" anchor="ctr">
            <a:noAutofit/>
          </a:bodyPr>
          <a:lstStyle>
            <a:lvl1pPr marL="342900" marR="0" indent="-342900" algn="l" defTabSz="685783" rtl="0" eaLnBrk="1" fontAlgn="auto" latinLnBrk="0" hangingPunct="1">
              <a:lnSpc>
                <a:spcPct val="100000"/>
              </a:lnSpc>
              <a:spcBef>
                <a:spcPts val="750"/>
              </a:spcBef>
              <a:spcAft>
                <a:spcPts val="0"/>
              </a:spcAft>
              <a:buClrTx/>
              <a:buSzTx/>
              <a:buFont typeface="+mj-lt"/>
              <a:buAutoNum type="arabicPeriod"/>
              <a:tabLst/>
              <a:defRPr sz="1600" b="0" i="0">
                <a:solidFill>
                  <a:schemeClr val="tx1"/>
                </a:solidFill>
                <a:latin typeface="Palatino Linotype" panose="02040502050505030304" pitchFamily="18" charset="0"/>
              </a:defRPr>
            </a:lvl1pPr>
          </a:lstStyle>
          <a:p>
            <a:r>
              <a:rPr lang="en-US" dirty="0"/>
              <a:t>Ut </a:t>
            </a:r>
            <a:r>
              <a:rPr lang="en-US" dirty="0" err="1"/>
              <a:t>enim</a:t>
            </a:r>
            <a:r>
              <a:rPr lang="en-US" dirty="0"/>
              <a:t> ad minima </a:t>
            </a:r>
            <a:r>
              <a:rPr lang="en-US" dirty="0" err="1"/>
              <a:t>veniam</a:t>
            </a:r>
            <a:r>
              <a:rPr lang="en-US" dirty="0"/>
              <a:t>.</a:t>
            </a:r>
          </a:p>
          <a:p>
            <a:r>
              <a:rPr lang="en-US" dirty="0" err="1"/>
              <a:t>Quis</a:t>
            </a:r>
            <a:r>
              <a:rPr lang="en-US" dirty="0"/>
              <a:t> nostrum </a:t>
            </a:r>
            <a:r>
              <a:rPr lang="en-US" dirty="0" err="1"/>
              <a:t>exercitationem</a:t>
            </a:r>
            <a:r>
              <a:rPr lang="en-US" dirty="0"/>
              <a:t>.</a:t>
            </a:r>
          </a:p>
          <a:p>
            <a:r>
              <a:rPr lang="en-US" dirty="0" err="1"/>
              <a:t>Ullam</a:t>
            </a:r>
            <a:r>
              <a:rPr lang="en-US" dirty="0"/>
              <a:t> corporis </a:t>
            </a:r>
            <a:r>
              <a:rPr lang="en-US" dirty="0" err="1"/>
              <a:t>suscipit</a:t>
            </a:r>
            <a:r>
              <a:rPr lang="en-US" dirty="0"/>
              <a:t> </a:t>
            </a:r>
            <a:r>
              <a:rPr lang="en-US" dirty="0" err="1"/>
              <a:t>laboriosam</a:t>
            </a:r>
            <a:r>
              <a:rPr lang="en-US" dirty="0"/>
              <a:t>.</a:t>
            </a:r>
          </a:p>
          <a:p>
            <a:r>
              <a:rPr lang="en-US" dirty="0"/>
              <a:t>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0" name="Slide Number Placeholder 6">
            <a:extLst>
              <a:ext uri="{FF2B5EF4-FFF2-40B4-BE49-F238E27FC236}">
                <a16:creationId xmlns:a16="http://schemas.microsoft.com/office/drawing/2014/main" id="{1409E1F9-FDCF-F94C-8D1E-2AF03DCEC7BB}"/>
              </a:ext>
            </a:extLst>
          </p:cNvPr>
          <p:cNvSpPr>
            <a:spLocks noGrp="1"/>
          </p:cNvSpPr>
          <p:nvPr>
            <p:ph type="sldNum" sz="quarter" idx="12"/>
          </p:nvPr>
        </p:nvSpPr>
        <p:spPr>
          <a:xfrm>
            <a:off x="8485459" y="4972051"/>
            <a:ext cx="550592" cy="182739"/>
          </a:xfrm>
        </p:spPr>
        <p:txBody>
          <a:bodyPr/>
          <a:lstStyle>
            <a:lvl1pPr>
              <a:defRPr>
                <a:solidFill>
                  <a:schemeClr val="tx1"/>
                </a:solidFill>
              </a:defRPr>
            </a:lvl1pPr>
          </a:lstStyle>
          <a:p>
            <a:fld id="{7691CCDB-B024-8747-B233-CAD1CBC7A901}" type="slidenum">
              <a:rPr lang="en-US" smtClean="0"/>
              <a:pPr/>
              <a:t>‹#›</a:t>
            </a:fld>
            <a:endParaRPr lang="en-US"/>
          </a:p>
        </p:txBody>
      </p:sp>
      <p:sp>
        <p:nvSpPr>
          <p:cNvPr id="2" name="TextBox 1">
            <a:extLst>
              <a:ext uri="{FF2B5EF4-FFF2-40B4-BE49-F238E27FC236}">
                <a16:creationId xmlns:a16="http://schemas.microsoft.com/office/drawing/2014/main" id="{2752C9CF-CA7E-EE4E-A535-EDF1F0DB8F87}"/>
              </a:ext>
            </a:extLst>
          </p:cNvPr>
          <p:cNvSpPr txBox="1"/>
          <p:nvPr userDrawn="1"/>
        </p:nvSpPr>
        <p:spPr>
          <a:xfrm>
            <a:off x="778933" y="-2370667"/>
            <a:ext cx="0" cy="0"/>
          </a:xfrm>
          <a:prstGeom prst="rect">
            <a:avLst/>
          </a:prstGeom>
          <a:noFill/>
          <a:ln>
            <a:noFill/>
          </a:ln>
        </p:spPr>
        <p:txBody>
          <a:bodyPr vert="horz" wrap="none" lIns="91440" tIns="45720" rIns="91440" bIns="45720" rtlCol="0" anchor="ctr">
            <a:noAutofit/>
          </a:bodyPr>
          <a:lstStyle/>
          <a:p>
            <a:pPr algn="l"/>
            <a:endParaRPr lang="en-US" b="0" i="0" dirty="0">
              <a:latin typeface="Palatino Linotype" panose="02040502050505030304" pitchFamily="18" charset="0"/>
            </a:endParaRPr>
          </a:p>
        </p:txBody>
      </p:sp>
      <p:sp>
        <p:nvSpPr>
          <p:cNvPr id="3" name="TextBox 2">
            <a:extLst>
              <a:ext uri="{FF2B5EF4-FFF2-40B4-BE49-F238E27FC236}">
                <a16:creationId xmlns:a16="http://schemas.microsoft.com/office/drawing/2014/main" id="{E4F73BCE-C90A-7D41-8D4E-51C9F628AA57}"/>
              </a:ext>
            </a:extLst>
          </p:cNvPr>
          <p:cNvSpPr txBox="1"/>
          <p:nvPr userDrawn="1"/>
        </p:nvSpPr>
        <p:spPr>
          <a:xfrm>
            <a:off x="266700" y="2227844"/>
            <a:ext cx="4076700" cy="688489"/>
          </a:xfrm>
          <a:prstGeom prst="rect">
            <a:avLst/>
          </a:prstGeom>
          <a:noFill/>
          <a:ln>
            <a:noFill/>
          </a:ln>
        </p:spPr>
        <p:txBody>
          <a:bodyPr vert="horz" wrap="square" lIns="91440" tIns="45720" rIns="91440" bIns="45720" rtlCol="0" anchor="ctr">
            <a:noAutofit/>
          </a:bodyPr>
          <a:lstStyle/>
          <a:p>
            <a:pPr marL="0" marR="0" indent="0" algn="ctr" defTabSz="685783"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chemeClr val="bg1"/>
                </a:solidFill>
                <a:effectLst/>
                <a:uLnTx/>
                <a:uFillTx/>
                <a:latin typeface="Palatino Linotype" panose="02040502050505030304" pitchFamily="18" charset="0"/>
                <a:ea typeface="+mj-ea"/>
                <a:cs typeface="+mj-cs"/>
              </a:rPr>
              <a:t>Agenda</a:t>
            </a:r>
            <a:endParaRPr lang="en-US" sz="4400" b="0" i="0" dirty="0">
              <a:solidFill>
                <a:schemeClr val="bg1"/>
              </a:solidFill>
              <a:latin typeface="Palatino Linotype" panose="02040502050505030304" pitchFamily="18" charset="0"/>
            </a:endParaRPr>
          </a:p>
        </p:txBody>
      </p:sp>
      <p:sp>
        <p:nvSpPr>
          <p:cNvPr id="16" name="TextBox 15">
            <a:extLst>
              <a:ext uri="{FF2B5EF4-FFF2-40B4-BE49-F238E27FC236}">
                <a16:creationId xmlns:a16="http://schemas.microsoft.com/office/drawing/2014/main" id="{CC60F02C-A714-3B4B-AED8-88BFC2F260C4}"/>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Agenda Items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16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
        <p:nvSpPr>
          <p:cNvPr id="12" name="Footer Placeholder 4">
            <a:extLst>
              <a:ext uri="{FF2B5EF4-FFF2-40B4-BE49-F238E27FC236}">
                <a16:creationId xmlns:a16="http://schemas.microsoft.com/office/drawing/2014/main" id="{619D8C1D-FBD2-964C-AC5A-54B36DA7636B}"/>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Palatino Linotype" panose="02040502050505030304" pitchFamily="18" charset="0"/>
              </a:defRPr>
            </a:lvl1pPr>
          </a:lstStyle>
          <a:p>
            <a:r>
              <a:rPr lang="en-US"/>
              <a:t>©2022 Girl Scouts of the USA. All Rights Reserved.  Not for public distribution.</a:t>
            </a:r>
            <a:endParaRPr lang="en-US" dirty="0"/>
          </a:p>
        </p:txBody>
      </p:sp>
    </p:spTree>
    <p:extLst>
      <p:ext uri="{BB962C8B-B14F-4D97-AF65-F5344CB8AC3E}">
        <p14:creationId xmlns:p14="http://schemas.microsoft.com/office/powerpoint/2010/main" val="1734043789"/>
      </p:ext>
    </p:extLst>
  </p:cSld>
  <p:clrMapOvr>
    <a:masterClrMapping/>
  </p:clrMapOvr>
  <p:transition>
    <p:fade/>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Cover Slide | Split | No Image-4">
    <p:bg>
      <p:bgPr>
        <a:solidFill>
          <a:schemeClr val="accent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67A54417-204B-E34B-8D72-9DA22EB2640F}"/>
              </a:ext>
            </a:extLst>
          </p:cNvPr>
          <p:cNvSpPr/>
          <p:nvPr userDrawn="1"/>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Palatino Linotype" panose="02040502050505030304" pitchFamily="18" charset="0"/>
              </a:defRPr>
            </a:lvl1pPr>
          </a:lstStyle>
          <a:p>
            <a:r>
              <a:rPr lang="en-US"/>
              <a:t>©2022 Girl Scouts of the USA. All Rights Reserved.  Not for public distribution.</a:t>
            </a:r>
            <a:endParaRPr lang="en-US" dirty="0"/>
          </a:p>
        </p:txBody>
      </p:sp>
      <p:sp>
        <p:nvSpPr>
          <p:cNvPr id="15" name="TextBox 14">
            <a:extLst>
              <a:ext uri="{FF2B5EF4-FFF2-40B4-BE49-F238E27FC236}">
                <a16:creationId xmlns:a16="http://schemas.microsoft.com/office/drawing/2014/main" id="{A7D8073F-696A-4D4B-8C5C-41A93B145C5A}"/>
              </a:ext>
            </a:extLst>
          </p:cNvPr>
          <p:cNvSpPr txBox="1"/>
          <p:nvPr userDrawn="1"/>
        </p:nvSpPr>
        <p:spPr>
          <a:xfrm>
            <a:off x="152400" y="-853441"/>
            <a:ext cx="8801100" cy="85344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Slide Type:</a:t>
            </a:r>
          </a:p>
          <a:p>
            <a:pPr algn="ctr"/>
            <a:r>
              <a:rPr lang="en-US" sz="1600" b="0" i="0" dirty="0">
                <a:solidFill>
                  <a:srgbClr val="808080"/>
                </a:solidFill>
                <a:latin typeface="Palatino Linotype" panose="02040502050505030304" pitchFamily="18" charset="0"/>
              </a:rPr>
              <a:t>Transition Slide w/ Subtitle – Split | No Image</a:t>
            </a:r>
          </a:p>
        </p:txBody>
      </p:sp>
      <p:sp>
        <p:nvSpPr>
          <p:cNvPr id="13" name="TextBox 12">
            <a:extLst>
              <a:ext uri="{FF2B5EF4-FFF2-40B4-BE49-F238E27FC236}">
                <a16:creationId xmlns:a16="http://schemas.microsoft.com/office/drawing/2014/main" id="{A9969DA0-DD15-D14B-B496-A81011360B0F}"/>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Centered</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
        <p:nvSpPr>
          <p:cNvPr id="20" name="Title 5">
            <a:extLst>
              <a:ext uri="{FF2B5EF4-FFF2-40B4-BE49-F238E27FC236}">
                <a16:creationId xmlns:a16="http://schemas.microsoft.com/office/drawing/2014/main" id="{17CE79B8-193C-2B41-90D1-1C6D30FDA9DB}"/>
              </a:ext>
            </a:extLst>
          </p:cNvPr>
          <p:cNvSpPr>
            <a:spLocks noGrp="1"/>
          </p:cNvSpPr>
          <p:nvPr>
            <p:ph type="title" hasCustomPrompt="1"/>
          </p:nvPr>
        </p:nvSpPr>
        <p:spPr>
          <a:xfrm>
            <a:off x="4747199" y="685802"/>
            <a:ext cx="4237781" cy="1875863"/>
          </a:xfrm>
        </p:spPr>
        <p:txBody>
          <a:bodyPr lIns="182880" rIns="182880" anchor="b"/>
          <a:lstStyle>
            <a:lvl1pPr algn="ctr">
              <a:defRPr sz="2400" b="0" i="0">
                <a:solidFill>
                  <a:schemeClr val="tx1"/>
                </a:solidFill>
                <a:latin typeface="Palatino Linotype" panose="02040502050505030304" pitchFamily="18" charset="0"/>
              </a:defRPr>
            </a:lvl1pPr>
          </a:lstStyle>
          <a:p>
            <a:r>
              <a:rPr lang="en-US" dirty="0"/>
              <a:t>Type Here to Enter a </a:t>
            </a:r>
            <a:br>
              <a:rPr lang="en-US" dirty="0"/>
            </a:br>
            <a:r>
              <a:rPr lang="en-US" dirty="0"/>
              <a:t>Multi-line Transition Title</a:t>
            </a:r>
          </a:p>
        </p:txBody>
      </p:sp>
      <p:sp>
        <p:nvSpPr>
          <p:cNvPr id="21" name="Text Placeholder 46">
            <a:extLst>
              <a:ext uri="{FF2B5EF4-FFF2-40B4-BE49-F238E27FC236}">
                <a16:creationId xmlns:a16="http://schemas.microsoft.com/office/drawing/2014/main" id="{C0CFDCD8-0D02-464C-996D-4532890E0428}"/>
              </a:ext>
            </a:extLst>
          </p:cNvPr>
          <p:cNvSpPr>
            <a:spLocks noGrp="1"/>
          </p:cNvSpPr>
          <p:nvPr>
            <p:ph type="body" sz="quarter" idx="15" hasCustomPrompt="1"/>
          </p:nvPr>
        </p:nvSpPr>
        <p:spPr>
          <a:xfrm>
            <a:off x="4747199" y="2569272"/>
            <a:ext cx="4229100" cy="2317054"/>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Palatino Linotype" panose="02040502050505030304" pitchFamily="18" charset="0"/>
              </a:defRPr>
            </a:lvl1pPr>
          </a:lstStyle>
          <a:p>
            <a:pPr lvl="0"/>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pic>
        <p:nvPicPr>
          <p:cNvPr id="22" name="Graphic 21">
            <a:extLst>
              <a:ext uri="{FF2B5EF4-FFF2-40B4-BE49-F238E27FC236}">
                <a16:creationId xmlns:a16="http://schemas.microsoft.com/office/drawing/2014/main" id="{C0920513-E98C-8F47-A906-46D8311874DE}"/>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42794" y="419102"/>
            <a:ext cx="4305300" cy="4305300"/>
          </a:xfrm>
          <a:prstGeom prst="rect">
            <a:avLst/>
          </a:prstGeom>
        </p:spPr>
      </p:pic>
      <p:sp>
        <p:nvSpPr>
          <p:cNvPr id="23" name="Slide Number Placeholder 6">
            <a:extLst>
              <a:ext uri="{FF2B5EF4-FFF2-40B4-BE49-F238E27FC236}">
                <a16:creationId xmlns:a16="http://schemas.microsoft.com/office/drawing/2014/main" id="{62C3243D-BB49-AD4B-B390-3420050A4E0E}"/>
              </a:ext>
            </a:extLst>
          </p:cNvPr>
          <p:cNvSpPr>
            <a:spLocks noGrp="1"/>
          </p:cNvSpPr>
          <p:nvPr>
            <p:ph type="sldNum" sz="quarter" idx="12"/>
          </p:nvPr>
        </p:nvSpPr>
        <p:spPr>
          <a:xfrm>
            <a:off x="8485459" y="4972051"/>
            <a:ext cx="550592" cy="182739"/>
          </a:xfrm>
        </p:spPr>
        <p:txBody>
          <a:bodyPr/>
          <a:lstStyle>
            <a:lvl1pPr>
              <a:defRPr>
                <a:solidFill>
                  <a:schemeClr val="tx1"/>
                </a:solidFill>
              </a:defRPr>
            </a:lvl1pPr>
          </a:lstStyle>
          <a:p>
            <a:fld id="{7691CCDB-B024-8747-B233-CAD1CBC7A901}" type="slidenum">
              <a:rPr lang="en-US" smtClean="0"/>
              <a:pPr/>
              <a:t>‹#›</a:t>
            </a:fld>
            <a:endParaRPr lang="en-US"/>
          </a:p>
        </p:txBody>
      </p:sp>
    </p:spTree>
    <p:extLst>
      <p:ext uri="{BB962C8B-B14F-4D97-AF65-F5344CB8AC3E}">
        <p14:creationId xmlns:p14="http://schemas.microsoft.com/office/powerpoint/2010/main" val="2668307648"/>
      </p:ext>
    </p:extLst>
  </p:cSld>
  <p:clrMapOvr>
    <a:masterClrMapping/>
  </p:clrMapOvr>
  <p:transition>
    <p:fade/>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Cover Slide | Split | No Image-5">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4ADD16C-DF8F-9947-80DC-84F383381271}"/>
              </a:ext>
            </a:extLst>
          </p:cNvPr>
          <p:cNvSpPr/>
          <p:nvPr userDrawn="1"/>
        </p:nvSpPr>
        <p:spPr>
          <a:xfrm>
            <a:off x="0" y="0"/>
            <a:ext cx="4572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15" name="TextBox 14">
            <a:extLst>
              <a:ext uri="{FF2B5EF4-FFF2-40B4-BE49-F238E27FC236}">
                <a16:creationId xmlns:a16="http://schemas.microsoft.com/office/drawing/2014/main" id="{A7D8073F-696A-4D4B-8C5C-41A93B145C5A}"/>
              </a:ext>
            </a:extLst>
          </p:cNvPr>
          <p:cNvSpPr txBox="1"/>
          <p:nvPr userDrawn="1"/>
        </p:nvSpPr>
        <p:spPr>
          <a:xfrm>
            <a:off x="152400" y="-853441"/>
            <a:ext cx="8801100" cy="85344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Slide Type:</a:t>
            </a:r>
          </a:p>
          <a:p>
            <a:pPr algn="ctr"/>
            <a:r>
              <a:rPr lang="en-US" sz="1600" b="0" i="0" dirty="0">
                <a:solidFill>
                  <a:srgbClr val="808080"/>
                </a:solidFill>
                <a:latin typeface="Palatino Linotype" panose="02040502050505030304" pitchFamily="18" charset="0"/>
              </a:rPr>
              <a:t>Transition Slide w/ Subtitle – Split | No Image</a:t>
            </a:r>
          </a:p>
        </p:txBody>
      </p:sp>
      <p:sp>
        <p:nvSpPr>
          <p:cNvPr id="13" name="TextBox 12">
            <a:extLst>
              <a:ext uri="{FF2B5EF4-FFF2-40B4-BE49-F238E27FC236}">
                <a16:creationId xmlns:a16="http://schemas.microsoft.com/office/drawing/2014/main" id="{9FC0A894-D1B5-9C40-B116-4062B8DDED17}"/>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Centered</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
        <p:nvSpPr>
          <p:cNvPr id="16" name="Title 5">
            <a:extLst>
              <a:ext uri="{FF2B5EF4-FFF2-40B4-BE49-F238E27FC236}">
                <a16:creationId xmlns:a16="http://schemas.microsoft.com/office/drawing/2014/main" id="{290E5431-3A6E-CA4F-9EC0-EF413EE5094E}"/>
              </a:ext>
            </a:extLst>
          </p:cNvPr>
          <p:cNvSpPr>
            <a:spLocks noGrp="1"/>
          </p:cNvSpPr>
          <p:nvPr>
            <p:ph type="title" hasCustomPrompt="1"/>
          </p:nvPr>
        </p:nvSpPr>
        <p:spPr>
          <a:xfrm>
            <a:off x="4747199" y="685802"/>
            <a:ext cx="4237781" cy="1875863"/>
          </a:xfrm>
        </p:spPr>
        <p:txBody>
          <a:bodyPr lIns="182880" rIns="182880" anchor="b"/>
          <a:lstStyle>
            <a:lvl1pPr algn="ctr">
              <a:defRPr sz="2400" b="0" i="0">
                <a:solidFill>
                  <a:schemeClr val="tx1"/>
                </a:solidFill>
                <a:latin typeface="Palatino Linotype" panose="02040502050505030304" pitchFamily="18" charset="0"/>
              </a:defRPr>
            </a:lvl1pPr>
          </a:lstStyle>
          <a:p>
            <a:r>
              <a:rPr lang="en-US" dirty="0"/>
              <a:t>Type Here to Enter a </a:t>
            </a:r>
            <a:br>
              <a:rPr lang="en-US" dirty="0"/>
            </a:br>
            <a:r>
              <a:rPr lang="en-US" dirty="0"/>
              <a:t>Multi-line Transition Title</a:t>
            </a:r>
          </a:p>
        </p:txBody>
      </p:sp>
      <p:sp>
        <p:nvSpPr>
          <p:cNvPr id="17" name="Text Placeholder 46">
            <a:extLst>
              <a:ext uri="{FF2B5EF4-FFF2-40B4-BE49-F238E27FC236}">
                <a16:creationId xmlns:a16="http://schemas.microsoft.com/office/drawing/2014/main" id="{516830FB-B8DE-7440-AD0A-2C417F03C4D0}"/>
              </a:ext>
            </a:extLst>
          </p:cNvPr>
          <p:cNvSpPr>
            <a:spLocks noGrp="1"/>
          </p:cNvSpPr>
          <p:nvPr>
            <p:ph type="body" sz="quarter" idx="15" hasCustomPrompt="1"/>
          </p:nvPr>
        </p:nvSpPr>
        <p:spPr>
          <a:xfrm>
            <a:off x="4747199" y="2569272"/>
            <a:ext cx="4229100" cy="2317054"/>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Palatino Linotype" panose="02040502050505030304" pitchFamily="18" charset="0"/>
              </a:defRPr>
            </a:lvl1pPr>
          </a:lstStyle>
          <a:p>
            <a:pPr lvl="0"/>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pic>
        <p:nvPicPr>
          <p:cNvPr id="18" name="Graphic 17">
            <a:extLst>
              <a:ext uri="{FF2B5EF4-FFF2-40B4-BE49-F238E27FC236}">
                <a16:creationId xmlns:a16="http://schemas.microsoft.com/office/drawing/2014/main" id="{3AF8CCCB-8D8C-B849-87A8-D87971287F69}"/>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42794" y="419102"/>
            <a:ext cx="4305300" cy="4305300"/>
          </a:xfrm>
          <a:prstGeom prst="rect">
            <a:avLst/>
          </a:prstGeom>
        </p:spPr>
      </p:pic>
      <p:sp>
        <p:nvSpPr>
          <p:cNvPr id="19" name="Slide Number Placeholder 6">
            <a:extLst>
              <a:ext uri="{FF2B5EF4-FFF2-40B4-BE49-F238E27FC236}">
                <a16:creationId xmlns:a16="http://schemas.microsoft.com/office/drawing/2014/main" id="{8CEA5C7B-4BBB-B04B-AE8C-BADB1CC9AD3F}"/>
              </a:ext>
            </a:extLst>
          </p:cNvPr>
          <p:cNvSpPr>
            <a:spLocks noGrp="1"/>
          </p:cNvSpPr>
          <p:nvPr>
            <p:ph type="sldNum" sz="quarter" idx="12"/>
          </p:nvPr>
        </p:nvSpPr>
        <p:spPr>
          <a:xfrm>
            <a:off x="8485459" y="4972051"/>
            <a:ext cx="550592" cy="182739"/>
          </a:xfrm>
        </p:spPr>
        <p:txBody>
          <a:bodyPr/>
          <a:lstStyle>
            <a:lvl1pPr>
              <a:defRPr>
                <a:solidFill>
                  <a:schemeClr val="tx1"/>
                </a:solidFill>
              </a:defRPr>
            </a:lvl1pPr>
          </a:lstStyle>
          <a:p>
            <a:fld id="{7691CCDB-B024-8747-B233-CAD1CBC7A901}" type="slidenum">
              <a:rPr lang="en-US" smtClean="0"/>
              <a:pPr/>
              <a:t>‹#›</a:t>
            </a:fld>
            <a:endParaRPr lang="en-US"/>
          </a:p>
        </p:txBody>
      </p:sp>
      <p:sp>
        <p:nvSpPr>
          <p:cNvPr id="10" name="Footer Placeholder 4">
            <a:extLst>
              <a:ext uri="{FF2B5EF4-FFF2-40B4-BE49-F238E27FC236}">
                <a16:creationId xmlns:a16="http://schemas.microsoft.com/office/drawing/2014/main" id="{A9ED9EEC-1A8A-9A4D-8922-0A2FA94BDCD0}"/>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Palatino Linotype" panose="02040502050505030304" pitchFamily="18" charset="0"/>
              </a:defRPr>
            </a:lvl1pPr>
          </a:lstStyle>
          <a:p>
            <a:r>
              <a:rPr lang="en-US"/>
              <a:t>©2022 Girl Scouts of the USA. All Rights Reserved.  Not for public distribution.</a:t>
            </a:r>
            <a:endParaRPr lang="en-US" dirty="0"/>
          </a:p>
        </p:txBody>
      </p:sp>
    </p:spTree>
    <p:extLst>
      <p:ext uri="{BB962C8B-B14F-4D97-AF65-F5344CB8AC3E}">
        <p14:creationId xmlns:p14="http://schemas.microsoft.com/office/powerpoint/2010/main" val="3622397306"/>
      </p:ext>
    </p:extLst>
  </p:cSld>
  <p:clrMapOvr>
    <a:masterClrMapping/>
  </p:clrMapOvr>
  <p:transition>
    <p:fade/>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Cover Slide | Split | No Image | Octagon Shape">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userDrawn="1"/>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11" name="Freeform 10">
            <a:extLst>
              <a:ext uri="{FF2B5EF4-FFF2-40B4-BE49-F238E27FC236}">
                <a16:creationId xmlns:a16="http://schemas.microsoft.com/office/drawing/2014/main" id="{2BE3DB42-D0F7-B64C-A1E7-B8DF75E561B3}"/>
              </a:ext>
            </a:extLst>
          </p:cNvPr>
          <p:cNvSpPr/>
          <p:nvPr userDrawn="1"/>
        </p:nvSpPr>
        <p:spPr>
          <a:xfrm>
            <a:off x="171575" y="171577"/>
            <a:ext cx="4214793" cy="4789561"/>
          </a:xfrm>
          <a:custGeom>
            <a:avLst/>
            <a:gdLst>
              <a:gd name="connsiteX0" fmla="*/ 1988747 w 5619724"/>
              <a:gd name="connsiteY0" fmla="*/ 0 h 6386081"/>
              <a:gd name="connsiteX1" fmla="*/ 2662354 w 5619724"/>
              <a:gd name="connsiteY1" fmla="*/ 0 h 6386081"/>
              <a:gd name="connsiteX2" fmla="*/ 3428833 w 5619724"/>
              <a:gd name="connsiteY2" fmla="*/ 0 h 6386081"/>
              <a:gd name="connsiteX3" fmla="*/ 3630797 w 5619724"/>
              <a:gd name="connsiteY3" fmla="*/ 0 h 6386081"/>
              <a:gd name="connsiteX4" fmla="*/ 3832962 w 5619724"/>
              <a:gd name="connsiteY4" fmla="*/ 83750 h 6386081"/>
              <a:gd name="connsiteX5" fmla="*/ 5535852 w 5619724"/>
              <a:gd name="connsiteY5" fmla="*/ 1786641 h 6386081"/>
              <a:gd name="connsiteX6" fmla="*/ 5619724 w 5619724"/>
              <a:gd name="connsiteY6" fmla="*/ 1988806 h 6386081"/>
              <a:gd name="connsiteX7" fmla="*/ 5619724 w 5619724"/>
              <a:gd name="connsiteY7" fmla="*/ 4397274 h 6386081"/>
              <a:gd name="connsiteX8" fmla="*/ 5535973 w 5619724"/>
              <a:gd name="connsiteY8" fmla="*/ 4599439 h 6386081"/>
              <a:gd name="connsiteX9" fmla="*/ 3833083 w 5619724"/>
              <a:gd name="connsiteY9" fmla="*/ 6302330 h 6386081"/>
              <a:gd name="connsiteX10" fmla="*/ 3630918 w 5619724"/>
              <a:gd name="connsiteY10" fmla="*/ 6386081 h 6386081"/>
              <a:gd name="connsiteX11" fmla="*/ 3428833 w 5619724"/>
              <a:gd name="connsiteY11" fmla="*/ 6386081 h 6386081"/>
              <a:gd name="connsiteX12" fmla="*/ 2662354 w 5619724"/>
              <a:gd name="connsiteY12" fmla="*/ 6386081 h 6386081"/>
              <a:gd name="connsiteX13" fmla="*/ 1988747 w 5619724"/>
              <a:gd name="connsiteY13" fmla="*/ 6386081 h 6386081"/>
              <a:gd name="connsiteX14" fmla="*/ 1786581 w 5619724"/>
              <a:gd name="connsiteY14" fmla="*/ 6302330 h 6386081"/>
              <a:gd name="connsiteX15" fmla="*/ 83691 w 5619724"/>
              <a:gd name="connsiteY15" fmla="*/ 4599439 h 6386081"/>
              <a:gd name="connsiteX16" fmla="*/ 1 w 5619724"/>
              <a:gd name="connsiteY16" fmla="*/ 4397274 h 6386081"/>
              <a:gd name="connsiteX17" fmla="*/ 1 w 5619724"/>
              <a:gd name="connsiteY17" fmla="*/ 1988806 h 6386081"/>
              <a:gd name="connsiteX18" fmla="*/ 83691 w 5619724"/>
              <a:gd name="connsiteY18" fmla="*/ 1786641 h 6386081"/>
              <a:gd name="connsiteX19" fmla="*/ 1786581 w 5619724"/>
              <a:gd name="connsiteY19" fmla="*/ 83750 h 6386081"/>
              <a:gd name="connsiteX20" fmla="*/ 1988747 w 5619724"/>
              <a:gd name="connsiteY20" fmla="*/ 0 h 6386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19724" h="6386081">
                <a:moveTo>
                  <a:pt x="1988747" y="0"/>
                </a:moveTo>
                <a:lnTo>
                  <a:pt x="2662354" y="0"/>
                </a:lnTo>
                <a:lnTo>
                  <a:pt x="3428833" y="0"/>
                </a:lnTo>
                <a:lnTo>
                  <a:pt x="3630797" y="0"/>
                </a:lnTo>
                <a:cubicBezTo>
                  <a:pt x="3706627" y="4"/>
                  <a:pt x="3779348" y="30130"/>
                  <a:pt x="3832962" y="83750"/>
                </a:cubicBezTo>
                <a:lnTo>
                  <a:pt x="5535852" y="1786641"/>
                </a:lnTo>
                <a:cubicBezTo>
                  <a:pt x="5589544" y="1840224"/>
                  <a:pt x="5619724" y="1912958"/>
                  <a:pt x="5619724" y="1988806"/>
                </a:cubicBezTo>
                <a:lnTo>
                  <a:pt x="5619724" y="4397274"/>
                </a:lnTo>
                <a:cubicBezTo>
                  <a:pt x="5619724" y="4473105"/>
                  <a:pt x="5589605" y="4545826"/>
                  <a:pt x="5535973" y="4599439"/>
                </a:cubicBezTo>
                <a:lnTo>
                  <a:pt x="3833083" y="6302330"/>
                </a:lnTo>
                <a:cubicBezTo>
                  <a:pt x="3779469" y="6355961"/>
                  <a:pt x="3706748" y="6386081"/>
                  <a:pt x="3630918" y="6386081"/>
                </a:cubicBezTo>
                <a:lnTo>
                  <a:pt x="3428833" y="6386081"/>
                </a:lnTo>
                <a:lnTo>
                  <a:pt x="2662354" y="6386081"/>
                </a:lnTo>
                <a:lnTo>
                  <a:pt x="1988747" y="6386081"/>
                </a:lnTo>
                <a:cubicBezTo>
                  <a:pt x="1912916" y="6386081"/>
                  <a:pt x="1840195" y="6355961"/>
                  <a:pt x="1786581" y="6302330"/>
                </a:cubicBezTo>
                <a:lnTo>
                  <a:pt x="83691" y="4599439"/>
                </a:lnTo>
                <a:cubicBezTo>
                  <a:pt x="30110" y="4545802"/>
                  <a:pt x="9" y="4473092"/>
                  <a:pt x="1" y="4397274"/>
                </a:cubicBezTo>
                <a:lnTo>
                  <a:pt x="1" y="1988806"/>
                </a:lnTo>
                <a:cubicBezTo>
                  <a:pt x="-11" y="1912988"/>
                  <a:pt x="30093" y="1840266"/>
                  <a:pt x="83691" y="1786641"/>
                </a:cubicBezTo>
                <a:lnTo>
                  <a:pt x="1786581" y="83750"/>
                </a:lnTo>
                <a:cubicBezTo>
                  <a:pt x="1840195" y="30130"/>
                  <a:pt x="1912916" y="4"/>
                  <a:pt x="1988747"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solidFill>
                <a:schemeClr val="bg1"/>
              </a:solidFill>
              <a:latin typeface="Palatino Linotype" panose="02040502050505030304" pitchFamily="18" charset="0"/>
            </a:endParaRPr>
          </a:p>
        </p:txBody>
      </p:sp>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162770" y="685802"/>
            <a:ext cx="4237781" cy="1875863"/>
          </a:xfrm>
        </p:spPr>
        <p:txBody>
          <a:bodyPr lIns="182880" rIns="182880" anchor="b"/>
          <a:lstStyle>
            <a:lvl1pPr algn="ctr">
              <a:defRPr sz="2400" b="0" i="0">
                <a:solidFill>
                  <a:schemeClr val="tx1"/>
                </a:solidFill>
                <a:latin typeface="Palatino Linotype" panose="02040502050505030304" pitchFamily="18" charset="0"/>
              </a:defRPr>
            </a:lvl1pPr>
          </a:lstStyle>
          <a:p>
            <a:r>
              <a:rPr lang="en-US" dirty="0"/>
              <a:t>Type Here to Enter a </a:t>
            </a:r>
            <a:br>
              <a:rPr lang="en-US" dirty="0"/>
            </a:br>
            <a:r>
              <a:rPr lang="en-US" dirty="0"/>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162770" y="2569272"/>
            <a:ext cx="4229100" cy="2317054"/>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Palatino Linotype" panose="02040502050505030304" pitchFamily="18" charset="0"/>
              </a:defRPr>
            </a:lvl1pPr>
          </a:lstStyle>
          <a:p>
            <a:pPr lvl="0"/>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5" name="TextBox 14">
            <a:extLst>
              <a:ext uri="{FF2B5EF4-FFF2-40B4-BE49-F238E27FC236}">
                <a16:creationId xmlns:a16="http://schemas.microsoft.com/office/drawing/2014/main" id="{A7D8073F-696A-4D4B-8C5C-41A93B145C5A}"/>
              </a:ext>
            </a:extLst>
          </p:cNvPr>
          <p:cNvSpPr txBox="1"/>
          <p:nvPr userDrawn="1"/>
        </p:nvSpPr>
        <p:spPr>
          <a:xfrm>
            <a:off x="152400" y="-853441"/>
            <a:ext cx="8801100" cy="85344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Slide Type:</a:t>
            </a:r>
          </a:p>
          <a:p>
            <a:pPr algn="ctr"/>
            <a:r>
              <a:rPr lang="en-US" sz="1600" b="0" i="0" dirty="0">
                <a:solidFill>
                  <a:srgbClr val="808080"/>
                </a:solidFill>
                <a:latin typeface="Palatino Linotype" panose="02040502050505030304" pitchFamily="18" charset="0"/>
              </a:rPr>
              <a:t>Transition Slide w/ Subtitle – Split | No Image | Octagon Shape</a:t>
            </a:r>
          </a:p>
        </p:txBody>
      </p:sp>
      <p:pic>
        <p:nvPicPr>
          <p:cNvPr id="10" name="Graphic 9">
            <a:extLst>
              <a:ext uri="{FF2B5EF4-FFF2-40B4-BE49-F238E27FC236}">
                <a16:creationId xmlns:a16="http://schemas.microsoft.com/office/drawing/2014/main" id="{3DCB4564-1B8B-BB47-B835-2E50A478FD2A}"/>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10897" y="419102"/>
            <a:ext cx="4305300" cy="4305300"/>
          </a:xfrm>
          <a:prstGeom prst="rect">
            <a:avLst/>
          </a:prstGeom>
        </p:spPr>
      </p:pic>
      <p:sp>
        <p:nvSpPr>
          <p:cNvPr id="17" name="TextBox 16">
            <a:extLst>
              <a:ext uri="{FF2B5EF4-FFF2-40B4-BE49-F238E27FC236}">
                <a16:creationId xmlns:a16="http://schemas.microsoft.com/office/drawing/2014/main" id="{F073BD42-FD14-1A43-9B44-255B929BA740}"/>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Centered</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
        <p:nvSpPr>
          <p:cNvPr id="13" name="Slide Number Placeholder 6">
            <a:extLst>
              <a:ext uri="{FF2B5EF4-FFF2-40B4-BE49-F238E27FC236}">
                <a16:creationId xmlns:a16="http://schemas.microsoft.com/office/drawing/2014/main" id="{6556FC27-FD0C-F54C-9F6F-37FD1AC9184D}"/>
              </a:ext>
            </a:extLst>
          </p:cNvPr>
          <p:cNvSpPr>
            <a:spLocks noGrp="1"/>
          </p:cNvSpPr>
          <p:nvPr>
            <p:ph type="sldNum" sz="quarter" idx="12"/>
          </p:nvPr>
        </p:nvSpPr>
        <p:spPr>
          <a:xfrm>
            <a:off x="8485459" y="4972051"/>
            <a:ext cx="550592" cy="182739"/>
          </a:xfrm>
        </p:spPr>
        <p:txBody>
          <a:bodyPr/>
          <a:lstStyle>
            <a:lvl1pPr>
              <a:defRPr>
                <a:solidFill>
                  <a:schemeClr val="tx1"/>
                </a:solidFill>
              </a:defRPr>
            </a:lvl1pPr>
          </a:lstStyle>
          <a:p>
            <a:fld id="{7691CCDB-B024-8747-B233-CAD1CBC7A901}" type="slidenum">
              <a:rPr lang="en-US" smtClean="0"/>
              <a:pPr/>
              <a:t>‹#›</a:t>
            </a:fld>
            <a:endParaRPr lang="en-US"/>
          </a:p>
        </p:txBody>
      </p:sp>
      <p:sp>
        <p:nvSpPr>
          <p:cNvPr id="16" name="Footer Placeholder 4">
            <a:extLst>
              <a:ext uri="{FF2B5EF4-FFF2-40B4-BE49-F238E27FC236}">
                <a16:creationId xmlns:a16="http://schemas.microsoft.com/office/drawing/2014/main" id="{8C355F6F-5634-0244-82DB-0738ADFF85E5}"/>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Palatino Linotype" panose="02040502050505030304" pitchFamily="18" charset="0"/>
              </a:defRPr>
            </a:lvl1pPr>
          </a:lstStyle>
          <a:p>
            <a:r>
              <a:rPr lang="en-US"/>
              <a:t>©2022 Girl Scouts of the USA. All Rights Reserved.  Not for public distribution.</a:t>
            </a:r>
            <a:endParaRPr lang="en-US" dirty="0"/>
          </a:p>
        </p:txBody>
      </p:sp>
    </p:spTree>
    <p:extLst>
      <p:ext uri="{BB962C8B-B14F-4D97-AF65-F5344CB8AC3E}">
        <p14:creationId xmlns:p14="http://schemas.microsoft.com/office/powerpoint/2010/main" val="2652273705"/>
      </p:ext>
    </p:extLst>
  </p:cSld>
  <p:clrMapOvr>
    <a:masterClrMapping/>
  </p:clrMapOvr>
  <p:transition>
    <p:fade/>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Cover Slide | White | Split | No Image | Octagon Shape">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userDrawn="1"/>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11" name="Freeform 10">
            <a:extLst>
              <a:ext uri="{FF2B5EF4-FFF2-40B4-BE49-F238E27FC236}">
                <a16:creationId xmlns:a16="http://schemas.microsoft.com/office/drawing/2014/main" id="{2BE3DB42-D0F7-B64C-A1E7-B8DF75E561B3}"/>
              </a:ext>
            </a:extLst>
          </p:cNvPr>
          <p:cNvSpPr/>
          <p:nvPr userDrawn="1"/>
        </p:nvSpPr>
        <p:spPr>
          <a:xfrm>
            <a:off x="171575" y="171577"/>
            <a:ext cx="4214793" cy="4789561"/>
          </a:xfrm>
          <a:custGeom>
            <a:avLst/>
            <a:gdLst>
              <a:gd name="connsiteX0" fmla="*/ 1988747 w 5619724"/>
              <a:gd name="connsiteY0" fmla="*/ 0 h 6386081"/>
              <a:gd name="connsiteX1" fmla="*/ 2662354 w 5619724"/>
              <a:gd name="connsiteY1" fmla="*/ 0 h 6386081"/>
              <a:gd name="connsiteX2" fmla="*/ 3428833 w 5619724"/>
              <a:gd name="connsiteY2" fmla="*/ 0 h 6386081"/>
              <a:gd name="connsiteX3" fmla="*/ 3630797 w 5619724"/>
              <a:gd name="connsiteY3" fmla="*/ 0 h 6386081"/>
              <a:gd name="connsiteX4" fmla="*/ 3832962 w 5619724"/>
              <a:gd name="connsiteY4" fmla="*/ 83750 h 6386081"/>
              <a:gd name="connsiteX5" fmla="*/ 5535852 w 5619724"/>
              <a:gd name="connsiteY5" fmla="*/ 1786641 h 6386081"/>
              <a:gd name="connsiteX6" fmla="*/ 5619724 w 5619724"/>
              <a:gd name="connsiteY6" fmla="*/ 1988806 h 6386081"/>
              <a:gd name="connsiteX7" fmla="*/ 5619724 w 5619724"/>
              <a:gd name="connsiteY7" fmla="*/ 4397274 h 6386081"/>
              <a:gd name="connsiteX8" fmla="*/ 5535973 w 5619724"/>
              <a:gd name="connsiteY8" fmla="*/ 4599439 h 6386081"/>
              <a:gd name="connsiteX9" fmla="*/ 3833083 w 5619724"/>
              <a:gd name="connsiteY9" fmla="*/ 6302330 h 6386081"/>
              <a:gd name="connsiteX10" fmla="*/ 3630918 w 5619724"/>
              <a:gd name="connsiteY10" fmla="*/ 6386081 h 6386081"/>
              <a:gd name="connsiteX11" fmla="*/ 3428833 w 5619724"/>
              <a:gd name="connsiteY11" fmla="*/ 6386081 h 6386081"/>
              <a:gd name="connsiteX12" fmla="*/ 2662354 w 5619724"/>
              <a:gd name="connsiteY12" fmla="*/ 6386081 h 6386081"/>
              <a:gd name="connsiteX13" fmla="*/ 1988747 w 5619724"/>
              <a:gd name="connsiteY13" fmla="*/ 6386081 h 6386081"/>
              <a:gd name="connsiteX14" fmla="*/ 1786581 w 5619724"/>
              <a:gd name="connsiteY14" fmla="*/ 6302330 h 6386081"/>
              <a:gd name="connsiteX15" fmla="*/ 83691 w 5619724"/>
              <a:gd name="connsiteY15" fmla="*/ 4599439 h 6386081"/>
              <a:gd name="connsiteX16" fmla="*/ 1 w 5619724"/>
              <a:gd name="connsiteY16" fmla="*/ 4397274 h 6386081"/>
              <a:gd name="connsiteX17" fmla="*/ 1 w 5619724"/>
              <a:gd name="connsiteY17" fmla="*/ 1988806 h 6386081"/>
              <a:gd name="connsiteX18" fmla="*/ 83691 w 5619724"/>
              <a:gd name="connsiteY18" fmla="*/ 1786641 h 6386081"/>
              <a:gd name="connsiteX19" fmla="*/ 1786581 w 5619724"/>
              <a:gd name="connsiteY19" fmla="*/ 83750 h 6386081"/>
              <a:gd name="connsiteX20" fmla="*/ 1988747 w 5619724"/>
              <a:gd name="connsiteY20" fmla="*/ 0 h 6386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19724" h="6386081">
                <a:moveTo>
                  <a:pt x="1988747" y="0"/>
                </a:moveTo>
                <a:lnTo>
                  <a:pt x="2662354" y="0"/>
                </a:lnTo>
                <a:lnTo>
                  <a:pt x="3428833" y="0"/>
                </a:lnTo>
                <a:lnTo>
                  <a:pt x="3630797" y="0"/>
                </a:lnTo>
                <a:cubicBezTo>
                  <a:pt x="3706627" y="4"/>
                  <a:pt x="3779348" y="30130"/>
                  <a:pt x="3832962" y="83750"/>
                </a:cubicBezTo>
                <a:lnTo>
                  <a:pt x="5535852" y="1786641"/>
                </a:lnTo>
                <a:cubicBezTo>
                  <a:pt x="5589544" y="1840224"/>
                  <a:pt x="5619724" y="1912958"/>
                  <a:pt x="5619724" y="1988806"/>
                </a:cubicBezTo>
                <a:lnTo>
                  <a:pt x="5619724" y="4397274"/>
                </a:lnTo>
                <a:cubicBezTo>
                  <a:pt x="5619724" y="4473105"/>
                  <a:pt x="5589605" y="4545826"/>
                  <a:pt x="5535973" y="4599439"/>
                </a:cubicBezTo>
                <a:lnTo>
                  <a:pt x="3833083" y="6302330"/>
                </a:lnTo>
                <a:cubicBezTo>
                  <a:pt x="3779469" y="6355961"/>
                  <a:pt x="3706748" y="6386081"/>
                  <a:pt x="3630918" y="6386081"/>
                </a:cubicBezTo>
                <a:lnTo>
                  <a:pt x="3428833" y="6386081"/>
                </a:lnTo>
                <a:lnTo>
                  <a:pt x="2662354" y="6386081"/>
                </a:lnTo>
                <a:lnTo>
                  <a:pt x="1988747" y="6386081"/>
                </a:lnTo>
                <a:cubicBezTo>
                  <a:pt x="1912916" y="6386081"/>
                  <a:pt x="1840195" y="6355961"/>
                  <a:pt x="1786581" y="6302330"/>
                </a:cubicBezTo>
                <a:lnTo>
                  <a:pt x="83691" y="4599439"/>
                </a:lnTo>
                <a:cubicBezTo>
                  <a:pt x="30110" y="4545802"/>
                  <a:pt x="9" y="4473092"/>
                  <a:pt x="1" y="4397274"/>
                </a:cubicBezTo>
                <a:lnTo>
                  <a:pt x="1" y="1988806"/>
                </a:lnTo>
                <a:cubicBezTo>
                  <a:pt x="-11" y="1912988"/>
                  <a:pt x="30093" y="1840266"/>
                  <a:pt x="83691" y="1786641"/>
                </a:cubicBezTo>
                <a:lnTo>
                  <a:pt x="1786581" y="83750"/>
                </a:lnTo>
                <a:cubicBezTo>
                  <a:pt x="1840195" y="30130"/>
                  <a:pt x="1912916" y="4"/>
                  <a:pt x="1988747"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solidFill>
                <a:schemeClr val="bg1"/>
              </a:solidFill>
              <a:latin typeface="Palatino Linotype" panose="02040502050505030304" pitchFamily="18" charset="0"/>
            </a:endParaRPr>
          </a:p>
        </p:txBody>
      </p:sp>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162770" y="685802"/>
            <a:ext cx="4237781" cy="1875863"/>
          </a:xfrm>
        </p:spPr>
        <p:txBody>
          <a:bodyPr lIns="182880" rIns="182880" anchor="b"/>
          <a:lstStyle>
            <a:lvl1pPr algn="ctr">
              <a:defRPr sz="2400" b="0" i="0">
                <a:solidFill>
                  <a:schemeClr val="tx1"/>
                </a:solidFill>
                <a:latin typeface="Palatino Linotype" panose="02040502050505030304" pitchFamily="18" charset="0"/>
              </a:defRPr>
            </a:lvl1pPr>
          </a:lstStyle>
          <a:p>
            <a:r>
              <a:rPr lang="en-US" dirty="0"/>
              <a:t>Type Here to Enter a </a:t>
            </a:r>
            <a:br>
              <a:rPr lang="en-US" dirty="0"/>
            </a:br>
            <a:r>
              <a:rPr lang="en-US" dirty="0"/>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162770" y="2569272"/>
            <a:ext cx="4229100" cy="2317054"/>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Palatino Linotype" panose="02040502050505030304" pitchFamily="18" charset="0"/>
              </a:defRPr>
            </a:lvl1pPr>
          </a:lstStyle>
          <a:p>
            <a:pPr lvl="0"/>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5" name="TextBox 14">
            <a:extLst>
              <a:ext uri="{FF2B5EF4-FFF2-40B4-BE49-F238E27FC236}">
                <a16:creationId xmlns:a16="http://schemas.microsoft.com/office/drawing/2014/main" id="{A7D8073F-696A-4D4B-8C5C-41A93B145C5A}"/>
              </a:ext>
            </a:extLst>
          </p:cNvPr>
          <p:cNvSpPr txBox="1"/>
          <p:nvPr userDrawn="1"/>
        </p:nvSpPr>
        <p:spPr>
          <a:xfrm>
            <a:off x="152400" y="-853441"/>
            <a:ext cx="8801100" cy="85344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Slide Type:</a:t>
            </a:r>
          </a:p>
          <a:p>
            <a:pPr algn="ctr"/>
            <a:r>
              <a:rPr lang="en-US" sz="1600" b="0" i="0" dirty="0">
                <a:solidFill>
                  <a:srgbClr val="808080"/>
                </a:solidFill>
                <a:latin typeface="Palatino Linotype" panose="02040502050505030304" pitchFamily="18" charset="0"/>
              </a:rPr>
              <a:t>Transition Slide w/ Subtitle – White | Split | No Image | Octagon Shape</a:t>
            </a:r>
          </a:p>
        </p:txBody>
      </p:sp>
      <p:pic>
        <p:nvPicPr>
          <p:cNvPr id="10" name="Graphic 9">
            <a:extLst>
              <a:ext uri="{FF2B5EF4-FFF2-40B4-BE49-F238E27FC236}">
                <a16:creationId xmlns:a16="http://schemas.microsoft.com/office/drawing/2014/main" id="{3DCB4564-1B8B-BB47-B835-2E50A478FD2A}"/>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10897" y="419102"/>
            <a:ext cx="4305300" cy="4305300"/>
          </a:xfrm>
          <a:prstGeom prst="rect">
            <a:avLst/>
          </a:prstGeom>
        </p:spPr>
      </p:pic>
      <p:sp>
        <p:nvSpPr>
          <p:cNvPr id="13" name="TextBox 12">
            <a:extLst>
              <a:ext uri="{FF2B5EF4-FFF2-40B4-BE49-F238E27FC236}">
                <a16:creationId xmlns:a16="http://schemas.microsoft.com/office/drawing/2014/main" id="{D9B1A5E3-94C5-C140-B149-9872D9A289C5}"/>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Centered</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
        <p:nvSpPr>
          <p:cNvPr id="16" name="Slide Number Placeholder 6">
            <a:extLst>
              <a:ext uri="{FF2B5EF4-FFF2-40B4-BE49-F238E27FC236}">
                <a16:creationId xmlns:a16="http://schemas.microsoft.com/office/drawing/2014/main" id="{72034E0E-2C05-9D43-92F6-8D52E014E799}"/>
              </a:ext>
            </a:extLst>
          </p:cNvPr>
          <p:cNvSpPr>
            <a:spLocks noGrp="1"/>
          </p:cNvSpPr>
          <p:nvPr>
            <p:ph type="sldNum" sz="quarter" idx="12"/>
          </p:nvPr>
        </p:nvSpPr>
        <p:spPr>
          <a:xfrm>
            <a:off x="8485459" y="4972051"/>
            <a:ext cx="550592" cy="182739"/>
          </a:xfrm>
        </p:spPr>
        <p:txBody>
          <a:bodyPr/>
          <a:lstStyle>
            <a:lvl1pPr>
              <a:defRPr>
                <a:solidFill>
                  <a:schemeClr val="tx1"/>
                </a:solidFill>
              </a:defRPr>
            </a:lvl1pPr>
          </a:lstStyle>
          <a:p>
            <a:fld id="{7691CCDB-B024-8747-B233-CAD1CBC7A901}" type="slidenum">
              <a:rPr lang="en-US" smtClean="0"/>
              <a:pPr/>
              <a:t>‹#›</a:t>
            </a:fld>
            <a:endParaRPr lang="en-US"/>
          </a:p>
        </p:txBody>
      </p:sp>
      <p:sp>
        <p:nvSpPr>
          <p:cNvPr id="17" name="Footer Placeholder 4">
            <a:extLst>
              <a:ext uri="{FF2B5EF4-FFF2-40B4-BE49-F238E27FC236}">
                <a16:creationId xmlns:a16="http://schemas.microsoft.com/office/drawing/2014/main" id="{125C1932-5046-1A43-A2F4-FDFE430B21B7}"/>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Palatino Linotype" panose="02040502050505030304" pitchFamily="18" charset="0"/>
              </a:defRPr>
            </a:lvl1pPr>
          </a:lstStyle>
          <a:p>
            <a:r>
              <a:rPr lang="en-US"/>
              <a:t>©2022 Girl Scouts of the USA. All Rights Reserved.  Not for public distribution.</a:t>
            </a:r>
            <a:endParaRPr lang="en-US" dirty="0"/>
          </a:p>
        </p:txBody>
      </p:sp>
    </p:spTree>
    <p:extLst>
      <p:ext uri="{BB962C8B-B14F-4D97-AF65-F5344CB8AC3E}">
        <p14:creationId xmlns:p14="http://schemas.microsoft.com/office/powerpoint/2010/main" val="992059906"/>
      </p:ext>
    </p:extLst>
  </p:cSld>
  <p:clrMapOvr>
    <a:masterClrMapping/>
  </p:clrMapOvr>
  <p:transition>
    <p:fade/>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Cover Slide | Split | No Image | Barrel Shape">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userDrawn="1"/>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13" name="Freeform 12">
            <a:extLst>
              <a:ext uri="{FF2B5EF4-FFF2-40B4-BE49-F238E27FC236}">
                <a16:creationId xmlns:a16="http://schemas.microsoft.com/office/drawing/2014/main" id="{4DED2309-751B-1544-AA31-ADFEBB068F10}"/>
              </a:ext>
            </a:extLst>
          </p:cNvPr>
          <p:cNvSpPr/>
          <p:nvPr userDrawn="1"/>
        </p:nvSpPr>
        <p:spPr>
          <a:xfrm>
            <a:off x="190500" y="171450"/>
            <a:ext cx="4229100" cy="4820532"/>
          </a:xfrm>
          <a:custGeom>
            <a:avLst/>
            <a:gdLst>
              <a:gd name="connsiteX0" fmla="*/ 4076642 w 5638800"/>
              <a:gd name="connsiteY0" fmla="*/ 0 h 6427376"/>
              <a:gd name="connsiteX1" fmla="*/ 4597778 w 5638800"/>
              <a:gd name="connsiteY1" fmla="*/ 0 h 6427376"/>
              <a:gd name="connsiteX2" fmla="*/ 4729780 w 5638800"/>
              <a:gd name="connsiteY2" fmla="*/ 77500 h 6427376"/>
              <a:gd name="connsiteX3" fmla="*/ 5638800 w 5638800"/>
              <a:gd name="connsiteY3" fmla="*/ 3213719 h 6427376"/>
              <a:gd name="connsiteX4" fmla="*/ 4729780 w 5638800"/>
              <a:gd name="connsiteY4" fmla="*/ 6349937 h 6427376"/>
              <a:gd name="connsiteX5" fmla="*/ 4597778 w 5638800"/>
              <a:gd name="connsiteY5" fmla="*/ 6427376 h 6427376"/>
              <a:gd name="connsiteX6" fmla="*/ 4327096 w 5638800"/>
              <a:gd name="connsiteY6" fmla="*/ 6427376 h 6427376"/>
              <a:gd name="connsiteX7" fmla="*/ 4076642 w 5638800"/>
              <a:gd name="connsiteY7" fmla="*/ 6427376 h 6427376"/>
              <a:gd name="connsiteX8" fmla="*/ 1562159 w 5638800"/>
              <a:gd name="connsiteY8" fmla="*/ 6427376 h 6427376"/>
              <a:gd name="connsiteX9" fmla="*/ 1298187 w 5638800"/>
              <a:gd name="connsiteY9" fmla="*/ 6427376 h 6427376"/>
              <a:gd name="connsiteX10" fmla="*/ 1041083 w 5638800"/>
              <a:gd name="connsiteY10" fmla="*/ 6427376 h 6427376"/>
              <a:gd name="connsiteX11" fmla="*/ 909021 w 5638800"/>
              <a:gd name="connsiteY11" fmla="*/ 6349937 h 6427376"/>
              <a:gd name="connsiteX12" fmla="*/ 0 w 5638800"/>
              <a:gd name="connsiteY12" fmla="*/ 3213719 h 6427376"/>
              <a:gd name="connsiteX13" fmla="*/ 909021 w 5638800"/>
              <a:gd name="connsiteY13" fmla="*/ 77500 h 6427376"/>
              <a:gd name="connsiteX14" fmla="*/ 1041083 w 5638800"/>
              <a:gd name="connsiteY14" fmla="*/ 0 h 6427376"/>
              <a:gd name="connsiteX15" fmla="*/ 1298187 w 5638800"/>
              <a:gd name="connsiteY15" fmla="*/ 0 h 6427376"/>
              <a:gd name="connsiteX16" fmla="*/ 1562159 w 5638800"/>
              <a:gd name="connsiteY16" fmla="*/ 0 h 6427376"/>
              <a:gd name="connsiteX17" fmla="*/ 4076642 w 5638800"/>
              <a:gd name="connsiteY17" fmla="*/ 0 h 6427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638800" h="6427376">
                <a:moveTo>
                  <a:pt x="4076642" y="0"/>
                </a:moveTo>
                <a:lnTo>
                  <a:pt x="4597778" y="0"/>
                </a:lnTo>
                <a:cubicBezTo>
                  <a:pt x="4638517" y="0"/>
                  <a:pt x="4686044" y="9236"/>
                  <a:pt x="4729780" y="77500"/>
                </a:cubicBezTo>
                <a:cubicBezTo>
                  <a:pt x="5332959" y="1018451"/>
                  <a:pt x="5638800" y="2073665"/>
                  <a:pt x="5638800" y="3213719"/>
                </a:cubicBezTo>
                <a:cubicBezTo>
                  <a:pt x="5638800" y="4353773"/>
                  <a:pt x="5332959" y="5408985"/>
                  <a:pt x="4729780" y="6349937"/>
                </a:cubicBezTo>
                <a:cubicBezTo>
                  <a:pt x="4686044" y="6418201"/>
                  <a:pt x="4638517" y="6427376"/>
                  <a:pt x="4597778" y="6427376"/>
                </a:cubicBezTo>
                <a:lnTo>
                  <a:pt x="4327096" y="6427376"/>
                </a:lnTo>
                <a:lnTo>
                  <a:pt x="4076642" y="6427376"/>
                </a:lnTo>
                <a:lnTo>
                  <a:pt x="1562159" y="6427376"/>
                </a:lnTo>
                <a:lnTo>
                  <a:pt x="1298187" y="6427376"/>
                </a:lnTo>
                <a:lnTo>
                  <a:pt x="1041083" y="6427376"/>
                </a:lnTo>
                <a:cubicBezTo>
                  <a:pt x="1000345" y="6427376"/>
                  <a:pt x="952757" y="6418201"/>
                  <a:pt x="909021" y="6349937"/>
                </a:cubicBezTo>
                <a:cubicBezTo>
                  <a:pt x="305841" y="5408985"/>
                  <a:pt x="0" y="4353773"/>
                  <a:pt x="0" y="3213719"/>
                </a:cubicBezTo>
                <a:cubicBezTo>
                  <a:pt x="0" y="2073665"/>
                  <a:pt x="305841" y="1018452"/>
                  <a:pt x="909021" y="77500"/>
                </a:cubicBezTo>
                <a:cubicBezTo>
                  <a:pt x="952757" y="9236"/>
                  <a:pt x="1000345" y="0"/>
                  <a:pt x="1041083" y="0"/>
                </a:cubicBezTo>
                <a:lnTo>
                  <a:pt x="1298187" y="0"/>
                </a:lnTo>
                <a:lnTo>
                  <a:pt x="1562159" y="0"/>
                </a:lnTo>
                <a:lnTo>
                  <a:pt x="4076642"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Palatino Linotype" panose="02040502050505030304" pitchFamily="18" charset="0"/>
            </a:endParaRPr>
          </a:p>
        </p:txBody>
      </p:sp>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162770" y="685802"/>
            <a:ext cx="4237781" cy="1875863"/>
          </a:xfrm>
        </p:spPr>
        <p:txBody>
          <a:bodyPr lIns="182880" rIns="182880" anchor="b"/>
          <a:lstStyle>
            <a:lvl1pPr algn="ctr">
              <a:defRPr sz="2400" b="0" i="0">
                <a:solidFill>
                  <a:schemeClr val="tx1"/>
                </a:solidFill>
                <a:latin typeface="Palatino Linotype" panose="02040502050505030304" pitchFamily="18" charset="0"/>
              </a:defRPr>
            </a:lvl1pPr>
          </a:lstStyle>
          <a:p>
            <a:r>
              <a:rPr lang="en-US" dirty="0"/>
              <a:t>Type Here to Enter a </a:t>
            </a:r>
            <a:br>
              <a:rPr lang="en-US" dirty="0"/>
            </a:br>
            <a:r>
              <a:rPr lang="en-US" dirty="0"/>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162770" y="2569272"/>
            <a:ext cx="4229100" cy="2317054"/>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Palatino Linotype" panose="02040502050505030304" pitchFamily="18" charset="0"/>
              </a:defRPr>
            </a:lvl1pPr>
          </a:lstStyle>
          <a:p>
            <a:pPr lvl="0"/>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5" name="TextBox 14">
            <a:extLst>
              <a:ext uri="{FF2B5EF4-FFF2-40B4-BE49-F238E27FC236}">
                <a16:creationId xmlns:a16="http://schemas.microsoft.com/office/drawing/2014/main" id="{A7D8073F-696A-4D4B-8C5C-41A93B145C5A}"/>
              </a:ext>
            </a:extLst>
          </p:cNvPr>
          <p:cNvSpPr txBox="1"/>
          <p:nvPr userDrawn="1"/>
        </p:nvSpPr>
        <p:spPr>
          <a:xfrm>
            <a:off x="150828" y="-854119"/>
            <a:ext cx="8801100" cy="85344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Slide Type:</a:t>
            </a:r>
          </a:p>
          <a:p>
            <a:pPr algn="ctr"/>
            <a:r>
              <a:rPr lang="en-US" sz="1600" b="0" i="0" dirty="0">
                <a:solidFill>
                  <a:srgbClr val="808080"/>
                </a:solidFill>
                <a:latin typeface="Palatino Linotype" panose="02040502050505030304" pitchFamily="18" charset="0"/>
              </a:rPr>
              <a:t>Transition Slide w/ Subtitle – Split | No Image | Barrel Shape</a:t>
            </a:r>
          </a:p>
        </p:txBody>
      </p:sp>
      <p:pic>
        <p:nvPicPr>
          <p:cNvPr id="10" name="Graphic 9">
            <a:extLst>
              <a:ext uri="{FF2B5EF4-FFF2-40B4-BE49-F238E27FC236}">
                <a16:creationId xmlns:a16="http://schemas.microsoft.com/office/drawing/2014/main" id="{3DCB4564-1B8B-BB47-B835-2E50A478FD2A}"/>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10897" y="419102"/>
            <a:ext cx="4305300" cy="4305300"/>
          </a:xfrm>
          <a:prstGeom prst="rect">
            <a:avLst/>
          </a:prstGeom>
        </p:spPr>
      </p:pic>
      <p:sp>
        <p:nvSpPr>
          <p:cNvPr id="16" name="TextBox 15">
            <a:extLst>
              <a:ext uri="{FF2B5EF4-FFF2-40B4-BE49-F238E27FC236}">
                <a16:creationId xmlns:a16="http://schemas.microsoft.com/office/drawing/2014/main" id="{5AC33A66-6451-7D4D-9056-9327522EDFC7}"/>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Centered</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
        <p:nvSpPr>
          <p:cNvPr id="11" name="Slide Number Placeholder 6">
            <a:extLst>
              <a:ext uri="{FF2B5EF4-FFF2-40B4-BE49-F238E27FC236}">
                <a16:creationId xmlns:a16="http://schemas.microsoft.com/office/drawing/2014/main" id="{40B2AC3C-AEEB-8542-997E-04C164E02013}"/>
              </a:ext>
            </a:extLst>
          </p:cNvPr>
          <p:cNvSpPr>
            <a:spLocks noGrp="1"/>
          </p:cNvSpPr>
          <p:nvPr>
            <p:ph type="sldNum" sz="quarter" idx="12"/>
          </p:nvPr>
        </p:nvSpPr>
        <p:spPr>
          <a:xfrm>
            <a:off x="8485459" y="4972051"/>
            <a:ext cx="550592" cy="182739"/>
          </a:xfrm>
        </p:spPr>
        <p:txBody>
          <a:bodyPr/>
          <a:lstStyle>
            <a:lvl1pPr>
              <a:defRPr>
                <a:solidFill>
                  <a:schemeClr val="tx1"/>
                </a:solidFill>
              </a:defRPr>
            </a:lvl1pPr>
          </a:lstStyle>
          <a:p>
            <a:fld id="{7691CCDB-B024-8747-B233-CAD1CBC7A901}" type="slidenum">
              <a:rPr lang="en-US" smtClean="0"/>
              <a:pPr/>
              <a:t>‹#›</a:t>
            </a:fld>
            <a:endParaRPr lang="en-US"/>
          </a:p>
        </p:txBody>
      </p:sp>
      <p:sp>
        <p:nvSpPr>
          <p:cNvPr id="17" name="Footer Placeholder 4">
            <a:extLst>
              <a:ext uri="{FF2B5EF4-FFF2-40B4-BE49-F238E27FC236}">
                <a16:creationId xmlns:a16="http://schemas.microsoft.com/office/drawing/2014/main" id="{E90C209E-AFEB-7149-A171-964B6DB064E3}"/>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Palatino Linotype" panose="02040502050505030304" pitchFamily="18" charset="0"/>
              </a:defRPr>
            </a:lvl1pPr>
          </a:lstStyle>
          <a:p>
            <a:r>
              <a:rPr lang="en-US"/>
              <a:t>©2022 Girl Scouts of the USA. All Rights Reserved.  Not for public distribution.</a:t>
            </a:r>
            <a:endParaRPr lang="en-US" dirty="0"/>
          </a:p>
        </p:txBody>
      </p:sp>
    </p:spTree>
    <p:extLst>
      <p:ext uri="{BB962C8B-B14F-4D97-AF65-F5344CB8AC3E}">
        <p14:creationId xmlns:p14="http://schemas.microsoft.com/office/powerpoint/2010/main" val="578456090"/>
      </p:ext>
    </p:extLst>
  </p:cSld>
  <p:clrMapOvr>
    <a:masterClrMapping/>
  </p:clrMapOvr>
  <p:transition>
    <p:fade/>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Cover Slide | White | Split | No Image | Barrel Shape">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userDrawn="1"/>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13" name="Freeform 12">
            <a:extLst>
              <a:ext uri="{FF2B5EF4-FFF2-40B4-BE49-F238E27FC236}">
                <a16:creationId xmlns:a16="http://schemas.microsoft.com/office/drawing/2014/main" id="{4DED2309-751B-1544-AA31-ADFEBB068F10}"/>
              </a:ext>
            </a:extLst>
          </p:cNvPr>
          <p:cNvSpPr/>
          <p:nvPr userDrawn="1"/>
        </p:nvSpPr>
        <p:spPr>
          <a:xfrm>
            <a:off x="190500" y="171450"/>
            <a:ext cx="4229100" cy="4820532"/>
          </a:xfrm>
          <a:custGeom>
            <a:avLst/>
            <a:gdLst>
              <a:gd name="connsiteX0" fmla="*/ 4076642 w 5638800"/>
              <a:gd name="connsiteY0" fmla="*/ 0 h 6427376"/>
              <a:gd name="connsiteX1" fmla="*/ 4597778 w 5638800"/>
              <a:gd name="connsiteY1" fmla="*/ 0 h 6427376"/>
              <a:gd name="connsiteX2" fmla="*/ 4729780 w 5638800"/>
              <a:gd name="connsiteY2" fmla="*/ 77500 h 6427376"/>
              <a:gd name="connsiteX3" fmla="*/ 5638800 w 5638800"/>
              <a:gd name="connsiteY3" fmla="*/ 3213719 h 6427376"/>
              <a:gd name="connsiteX4" fmla="*/ 4729780 w 5638800"/>
              <a:gd name="connsiteY4" fmla="*/ 6349937 h 6427376"/>
              <a:gd name="connsiteX5" fmla="*/ 4597778 w 5638800"/>
              <a:gd name="connsiteY5" fmla="*/ 6427376 h 6427376"/>
              <a:gd name="connsiteX6" fmla="*/ 4327096 w 5638800"/>
              <a:gd name="connsiteY6" fmla="*/ 6427376 h 6427376"/>
              <a:gd name="connsiteX7" fmla="*/ 4076642 w 5638800"/>
              <a:gd name="connsiteY7" fmla="*/ 6427376 h 6427376"/>
              <a:gd name="connsiteX8" fmla="*/ 1562159 w 5638800"/>
              <a:gd name="connsiteY8" fmla="*/ 6427376 h 6427376"/>
              <a:gd name="connsiteX9" fmla="*/ 1298187 w 5638800"/>
              <a:gd name="connsiteY9" fmla="*/ 6427376 h 6427376"/>
              <a:gd name="connsiteX10" fmla="*/ 1041083 w 5638800"/>
              <a:gd name="connsiteY10" fmla="*/ 6427376 h 6427376"/>
              <a:gd name="connsiteX11" fmla="*/ 909021 w 5638800"/>
              <a:gd name="connsiteY11" fmla="*/ 6349937 h 6427376"/>
              <a:gd name="connsiteX12" fmla="*/ 0 w 5638800"/>
              <a:gd name="connsiteY12" fmla="*/ 3213719 h 6427376"/>
              <a:gd name="connsiteX13" fmla="*/ 909021 w 5638800"/>
              <a:gd name="connsiteY13" fmla="*/ 77500 h 6427376"/>
              <a:gd name="connsiteX14" fmla="*/ 1041083 w 5638800"/>
              <a:gd name="connsiteY14" fmla="*/ 0 h 6427376"/>
              <a:gd name="connsiteX15" fmla="*/ 1298187 w 5638800"/>
              <a:gd name="connsiteY15" fmla="*/ 0 h 6427376"/>
              <a:gd name="connsiteX16" fmla="*/ 1562159 w 5638800"/>
              <a:gd name="connsiteY16" fmla="*/ 0 h 6427376"/>
              <a:gd name="connsiteX17" fmla="*/ 4076642 w 5638800"/>
              <a:gd name="connsiteY17" fmla="*/ 0 h 6427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638800" h="6427376">
                <a:moveTo>
                  <a:pt x="4076642" y="0"/>
                </a:moveTo>
                <a:lnTo>
                  <a:pt x="4597778" y="0"/>
                </a:lnTo>
                <a:cubicBezTo>
                  <a:pt x="4638517" y="0"/>
                  <a:pt x="4686044" y="9236"/>
                  <a:pt x="4729780" y="77500"/>
                </a:cubicBezTo>
                <a:cubicBezTo>
                  <a:pt x="5332959" y="1018451"/>
                  <a:pt x="5638800" y="2073665"/>
                  <a:pt x="5638800" y="3213719"/>
                </a:cubicBezTo>
                <a:cubicBezTo>
                  <a:pt x="5638800" y="4353773"/>
                  <a:pt x="5332959" y="5408985"/>
                  <a:pt x="4729780" y="6349937"/>
                </a:cubicBezTo>
                <a:cubicBezTo>
                  <a:pt x="4686044" y="6418201"/>
                  <a:pt x="4638517" y="6427376"/>
                  <a:pt x="4597778" y="6427376"/>
                </a:cubicBezTo>
                <a:lnTo>
                  <a:pt x="4327096" y="6427376"/>
                </a:lnTo>
                <a:lnTo>
                  <a:pt x="4076642" y="6427376"/>
                </a:lnTo>
                <a:lnTo>
                  <a:pt x="1562159" y="6427376"/>
                </a:lnTo>
                <a:lnTo>
                  <a:pt x="1298187" y="6427376"/>
                </a:lnTo>
                <a:lnTo>
                  <a:pt x="1041083" y="6427376"/>
                </a:lnTo>
                <a:cubicBezTo>
                  <a:pt x="1000345" y="6427376"/>
                  <a:pt x="952757" y="6418201"/>
                  <a:pt x="909021" y="6349937"/>
                </a:cubicBezTo>
                <a:cubicBezTo>
                  <a:pt x="305841" y="5408985"/>
                  <a:pt x="0" y="4353773"/>
                  <a:pt x="0" y="3213719"/>
                </a:cubicBezTo>
                <a:cubicBezTo>
                  <a:pt x="0" y="2073665"/>
                  <a:pt x="305841" y="1018452"/>
                  <a:pt x="909021" y="77500"/>
                </a:cubicBezTo>
                <a:cubicBezTo>
                  <a:pt x="952757" y="9236"/>
                  <a:pt x="1000345" y="0"/>
                  <a:pt x="1041083" y="0"/>
                </a:cubicBezTo>
                <a:lnTo>
                  <a:pt x="1298187" y="0"/>
                </a:lnTo>
                <a:lnTo>
                  <a:pt x="1562159" y="0"/>
                </a:lnTo>
                <a:lnTo>
                  <a:pt x="4076642"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Palatino Linotype" panose="02040502050505030304" pitchFamily="18" charset="0"/>
            </a:endParaRPr>
          </a:p>
        </p:txBody>
      </p:sp>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162770" y="685802"/>
            <a:ext cx="4237781" cy="1875863"/>
          </a:xfrm>
        </p:spPr>
        <p:txBody>
          <a:bodyPr lIns="182880" rIns="182880" anchor="b"/>
          <a:lstStyle>
            <a:lvl1pPr algn="ctr">
              <a:defRPr sz="2400" b="0" i="0">
                <a:solidFill>
                  <a:schemeClr val="tx1"/>
                </a:solidFill>
                <a:latin typeface="Palatino Linotype" panose="02040502050505030304" pitchFamily="18" charset="0"/>
              </a:defRPr>
            </a:lvl1pPr>
          </a:lstStyle>
          <a:p>
            <a:r>
              <a:rPr lang="en-US" dirty="0"/>
              <a:t>Type Here to Enter a </a:t>
            </a:r>
            <a:br>
              <a:rPr lang="en-US" dirty="0"/>
            </a:br>
            <a:r>
              <a:rPr lang="en-US" dirty="0"/>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162770" y="2569272"/>
            <a:ext cx="4229100" cy="2317054"/>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Palatino Linotype" panose="02040502050505030304" pitchFamily="18" charset="0"/>
              </a:defRPr>
            </a:lvl1pPr>
          </a:lstStyle>
          <a:p>
            <a:pPr lvl="0"/>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5" name="TextBox 14">
            <a:extLst>
              <a:ext uri="{FF2B5EF4-FFF2-40B4-BE49-F238E27FC236}">
                <a16:creationId xmlns:a16="http://schemas.microsoft.com/office/drawing/2014/main" id="{A7D8073F-696A-4D4B-8C5C-41A93B145C5A}"/>
              </a:ext>
            </a:extLst>
          </p:cNvPr>
          <p:cNvSpPr txBox="1"/>
          <p:nvPr userDrawn="1"/>
        </p:nvSpPr>
        <p:spPr>
          <a:xfrm>
            <a:off x="150828" y="-854119"/>
            <a:ext cx="8801100" cy="85344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Slide Type:</a:t>
            </a:r>
          </a:p>
          <a:p>
            <a:pPr algn="ctr"/>
            <a:r>
              <a:rPr lang="en-US" sz="1600" b="0" i="0" dirty="0">
                <a:solidFill>
                  <a:srgbClr val="808080"/>
                </a:solidFill>
                <a:latin typeface="Palatino Linotype" panose="02040502050505030304" pitchFamily="18" charset="0"/>
              </a:rPr>
              <a:t>Transition Slide w/ Subtitle – White | Split | No Image | Barrel Shape</a:t>
            </a:r>
          </a:p>
        </p:txBody>
      </p:sp>
      <p:pic>
        <p:nvPicPr>
          <p:cNvPr id="10" name="Graphic 9">
            <a:extLst>
              <a:ext uri="{FF2B5EF4-FFF2-40B4-BE49-F238E27FC236}">
                <a16:creationId xmlns:a16="http://schemas.microsoft.com/office/drawing/2014/main" id="{3DCB4564-1B8B-BB47-B835-2E50A478FD2A}"/>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10897" y="419102"/>
            <a:ext cx="4305300" cy="4305300"/>
          </a:xfrm>
          <a:prstGeom prst="rect">
            <a:avLst/>
          </a:prstGeom>
        </p:spPr>
      </p:pic>
      <p:sp>
        <p:nvSpPr>
          <p:cNvPr id="16" name="TextBox 15">
            <a:extLst>
              <a:ext uri="{FF2B5EF4-FFF2-40B4-BE49-F238E27FC236}">
                <a16:creationId xmlns:a16="http://schemas.microsoft.com/office/drawing/2014/main" id="{B9F4D54F-58A8-A843-BFE7-5AF277FB0CA5}"/>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Centered</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
        <p:nvSpPr>
          <p:cNvPr id="11" name="Slide Number Placeholder 6">
            <a:extLst>
              <a:ext uri="{FF2B5EF4-FFF2-40B4-BE49-F238E27FC236}">
                <a16:creationId xmlns:a16="http://schemas.microsoft.com/office/drawing/2014/main" id="{C2DEFE86-91B2-CF45-BA57-398D9592ADCE}"/>
              </a:ext>
            </a:extLst>
          </p:cNvPr>
          <p:cNvSpPr>
            <a:spLocks noGrp="1"/>
          </p:cNvSpPr>
          <p:nvPr>
            <p:ph type="sldNum" sz="quarter" idx="12"/>
          </p:nvPr>
        </p:nvSpPr>
        <p:spPr>
          <a:xfrm>
            <a:off x="8485459" y="4972051"/>
            <a:ext cx="550592" cy="182739"/>
          </a:xfrm>
        </p:spPr>
        <p:txBody>
          <a:bodyPr/>
          <a:lstStyle>
            <a:lvl1pPr>
              <a:defRPr>
                <a:solidFill>
                  <a:schemeClr val="tx1"/>
                </a:solidFill>
              </a:defRPr>
            </a:lvl1pPr>
          </a:lstStyle>
          <a:p>
            <a:fld id="{7691CCDB-B024-8747-B233-CAD1CBC7A901}" type="slidenum">
              <a:rPr lang="en-US" smtClean="0"/>
              <a:pPr/>
              <a:t>‹#›</a:t>
            </a:fld>
            <a:endParaRPr lang="en-US"/>
          </a:p>
        </p:txBody>
      </p:sp>
      <p:sp>
        <p:nvSpPr>
          <p:cNvPr id="17" name="Footer Placeholder 4">
            <a:extLst>
              <a:ext uri="{FF2B5EF4-FFF2-40B4-BE49-F238E27FC236}">
                <a16:creationId xmlns:a16="http://schemas.microsoft.com/office/drawing/2014/main" id="{EAD011B3-3F0D-554B-999B-3359D8F142A0}"/>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Palatino Linotype" panose="02040502050505030304" pitchFamily="18" charset="0"/>
              </a:defRPr>
            </a:lvl1pPr>
          </a:lstStyle>
          <a:p>
            <a:r>
              <a:rPr lang="en-US"/>
              <a:t>©2022 Girl Scouts of the USA. All Rights Reserved.  Not for public distribution.</a:t>
            </a:r>
            <a:endParaRPr lang="en-US" dirty="0"/>
          </a:p>
        </p:txBody>
      </p:sp>
    </p:spTree>
    <p:extLst>
      <p:ext uri="{BB962C8B-B14F-4D97-AF65-F5344CB8AC3E}">
        <p14:creationId xmlns:p14="http://schemas.microsoft.com/office/powerpoint/2010/main" val="1087004247"/>
      </p:ext>
    </p:extLst>
  </p:cSld>
  <p:clrMapOvr>
    <a:masterClrMapping/>
  </p:clrMapOvr>
  <p:transition>
    <p:fade/>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Cover Slide | Split | No Image | Pennant Shape">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userDrawn="1"/>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17" name="Freeform 16">
            <a:extLst>
              <a:ext uri="{FF2B5EF4-FFF2-40B4-BE49-F238E27FC236}">
                <a16:creationId xmlns:a16="http://schemas.microsoft.com/office/drawing/2014/main" id="{3842632C-A185-8D4E-A304-8FD5AAF199DD}"/>
              </a:ext>
            </a:extLst>
          </p:cNvPr>
          <p:cNvSpPr/>
          <p:nvPr userDrawn="1"/>
        </p:nvSpPr>
        <p:spPr>
          <a:xfrm>
            <a:off x="171451" y="151866"/>
            <a:ext cx="4229100" cy="4803251"/>
          </a:xfrm>
          <a:custGeom>
            <a:avLst/>
            <a:gdLst>
              <a:gd name="connsiteX0" fmla="*/ 155686 w 5638800"/>
              <a:gd name="connsiteY0" fmla="*/ 0 h 6404335"/>
              <a:gd name="connsiteX1" fmla="*/ 5483112 w 5638800"/>
              <a:gd name="connsiteY1" fmla="*/ 0 h 6404335"/>
              <a:gd name="connsiteX2" fmla="*/ 5483180 w 5638800"/>
              <a:gd name="connsiteY2" fmla="*/ 0 h 6404335"/>
              <a:gd name="connsiteX3" fmla="*/ 5638798 w 5638800"/>
              <a:gd name="connsiteY3" fmla="*/ 155752 h 6404335"/>
              <a:gd name="connsiteX4" fmla="*/ 5638798 w 5638800"/>
              <a:gd name="connsiteY4" fmla="*/ 1309374 h 6404335"/>
              <a:gd name="connsiteX5" fmla="*/ 5638798 w 5638800"/>
              <a:gd name="connsiteY5" fmla="*/ 1751217 h 6404335"/>
              <a:gd name="connsiteX6" fmla="*/ 5638798 w 5638800"/>
              <a:gd name="connsiteY6" fmla="*/ 3067680 h 6404335"/>
              <a:gd name="connsiteX7" fmla="*/ 5638800 w 5638800"/>
              <a:gd name="connsiteY7" fmla="*/ 3067680 h 6404335"/>
              <a:gd name="connsiteX8" fmla="*/ 5638800 w 5638800"/>
              <a:gd name="connsiteY8" fmla="*/ 4324774 h 6404335"/>
              <a:gd name="connsiteX9" fmla="*/ 5574261 w 5638800"/>
              <a:gd name="connsiteY9" fmla="*/ 4451023 h 6404335"/>
              <a:gd name="connsiteX10" fmla="*/ 2910548 w 5638800"/>
              <a:gd name="connsiteY10" fmla="*/ 6374897 h 6404335"/>
              <a:gd name="connsiteX11" fmla="*/ 2728256 w 5638800"/>
              <a:gd name="connsiteY11" fmla="*/ 6374897 h 6404335"/>
              <a:gd name="connsiteX12" fmla="*/ 64542 w 5638800"/>
              <a:gd name="connsiteY12" fmla="*/ 4451023 h 6404335"/>
              <a:gd name="connsiteX13" fmla="*/ 2 w 5638800"/>
              <a:gd name="connsiteY13" fmla="*/ 4324774 h 6404335"/>
              <a:gd name="connsiteX14" fmla="*/ 2 w 5638800"/>
              <a:gd name="connsiteY14" fmla="*/ 3637854 h 6404335"/>
              <a:gd name="connsiteX15" fmla="*/ 0 w 5638800"/>
              <a:gd name="connsiteY15" fmla="*/ 3637854 h 6404335"/>
              <a:gd name="connsiteX16" fmla="*/ 0 w 5638800"/>
              <a:gd name="connsiteY16" fmla="*/ 1751217 h 6404335"/>
              <a:gd name="connsiteX17" fmla="*/ 0 w 5638800"/>
              <a:gd name="connsiteY17" fmla="*/ 1309374 h 6404335"/>
              <a:gd name="connsiteX18" fmla="*/ 0 w 5638800"/>
              <a:gd name="connsiteY18" fmla="*/ 155752 h 6404335"/>
              <a:gd name="connsiteX19" fmla="*/ 0 w 5638800"/>
              <a:gd name="connsiteY19" fmla="*/ 155686 h 6404335"/>
              <a:gd name="connsiteX20" fmla="*/ 155686 w 5638800"/>
              <a:gd name="connsiteY20" fmla="*/ 0 h 6404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38800" h="6404335">
                <a:moveTo>
                  <a:pt x="155686" y="0"/>
                </a:moveTo>
                <a:lnTo>
                  <a:pt x="5483112" y="0"/>
                </a:lnTo>
                <a:cubicBezTo>
                  <a:pt x="5483132" y="0"/>
                  <a:pt x="5483159" y="0"/>
                  <a:pt x="5483180" y="0"/>
                </a:cubicBezTo>
                <a:cubicBezTo>
                  <a:pt x="5569162" y="36"/>
                  <a:pt x="5638832" y="69770"/>
                  <a:pt x="5638798" y="155752"/>
                </a:cubicBezTo>
                <a:lnTo>
                  <a:pt x="5638798" y="1309374"/>
                </a:lnTo>
                <a:lnTo>
                  <a:pt x="5638798" y="1751217"/>
                </a:lnTo>
                <a:lnTo>
                  <a:pt x="5638798" y="3067680"/>
                </a:lnTo>
                <a:lnTo>
                  <a:pt x="5638800" y="3067680"/>
                </a:lnTo>
                <a:lnTo>
                  <a:pt x="5638800" y="4324774"/>
                </a:lnTo>
                <a:cubicBezTo>
                  <a:pt x="5638814" y="4374780"/>
                  <a:pt x="5614802" y="4421749"/>
                  <a:pt x="5574261" y="4451023"/>
                </a:cubicBezTo>
                <a:lnTo>
                  <a:pt x="2910548" y="6374897"/>
                </a:lnTo>
                <a:cubicBezTo>
                  <a:pt x="2856124" y="6414148"/>
                  <a:pt x="2782681" y="6414148"/>
                  <a:pt x="2728256" y="6374897"/>
                </a:cubicBezTo>
                <a:lnTo>
                  <a:pt x="64542" y="4451023"/>
                </a:lnTo>
                <a:cubicBezTo>
                  <a:pt x="24001" y="4421749"/>
                  <a:pt x="-11" y="4374780"/>
                  <a:pt x="2" y="4324774"/>
                </a:cubicBezTo>
                <a:lnTo>
                  <a:pt x="2" y="3637854"/>
                </a:lnTo>
                <a:lnTo>
                  <a:pt x="0" y="3637854"/>
                </a:lnTo>
                <a:lnTo>
                  <a:pt x="0" y="1751217"/>
                </a:lnTo>
                <a:lnTo>
                  <a:pt x="0" y="1309374"/>
                </a:lnTo>
                <a:lnTo>
                  <a:pt x="0" y="155752"/>
                </a:lnTo>
                <a:cubicBezTo>
                  <a:pt x="0" y="155729"/>
                  <a:pt x="0" y="155707"/>
                  <a:pt x="0" y="155686"/>
                </a:cubicBezTo>
                <a:cubicBezTo>
                  <a:pt x="0" y="69702"/>
                  <a:pt x="69702" y="0"/>
                  <a:pt x="155686"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Palatino Linotype" panose="02040502050505030304" pitchFamily="18" charset="0"/>
            </a:endParaRPr>
          </a:p>
        </p:txBody>
      </p:sp>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162770" y="685802"/>
            <a:ext cx="4237781" cy="1875863"/>
          </a:xfrm>
        </p:spPr>
        <p:txBody>
          <a:bodyPr lIns="182880" rIns="182880" anchor="b"/>
          <a:lstStyle>
            <a:lvl1pPr algn="ctr">
              <a:defRPr sz="2400" b="0" i="0">
                <a:solidFill>
                  <a:schemeClr val="tx1"/>
                </a:solidFill>
                <a:latin typeface="Palatino Linotype" panose="02040502050505030304" pitchFamily="18" charset="0"/>
              </a:defRPr>
            </a:lvl1pPr>
          </a:lstStyle>
          <a:p>
            <a:r>
              <a:rPr lang="en-US" dirty="0"/>
              <a:t>Type Here to Enter a </a:t>
            </a:r>
            <a:br>
              <a:rPr lang="en-US" dirty="0"/>
            </a:br>
            <a:r>
              <a:rPr lang="en-US" dirty="0"/>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162770" y="2569272"/>
            <a:ext cx="4229100" cy="2317054"/>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Palatino Linotype" panose="02040502050505030304" pitchFamily="18" charset="0"/>
              </a:defRPr>
            </a:lvl1pPr>
          </a:lstStyle>
          <a:p>
            <a:pPr lvl="0"/>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5" name="TextBox 14">
            <a:extLst>
              <a:ext uri="{FF2B5EF4-FFF2-40B4-BE49-F238E27FC236}">
                <a16:creationId xmlns:a16="http://schemas.microsoft.com/office/drawing/2014/main" id="{A7D8073F-696A-4D4B-8C5C-41A93B145C5A}"/>
              </a:ext>
            </a:extLst>
          </p:cNvPr>
          <p:cNvSpPr txBox="1"/>
          <p:nvPr userDrawn="1"/>
        </p:nvSpPr>
        <p:spPr>
          <a:xfrm>
            <a:off x="152400" y="-853441"/>
            <a:ext cx="8801100" cy="85344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Slide Type:</a:t>
            </a:r>
          </a:p>
          <a:p>
            <a:pPr algn="ctr"/>
            <a:r>
              <a:rPr lang="en-US" sz="1600" b="0" i="0" dirty="0">
                <a:solidFill>
                  <a:srgbClr val="808080"/>
                </a:solidFill>
                <a:latin typeface="Palatino Linotype" panose="02040502050505030304" pitchFamily="18" charset="0"/>
              </a:rPr>
              <a:t>Transition Slide w/ Subtitle – Split | No Image | Pennant Shape</a:t>
            </a:r>
          </a:p>
        </p:txBody>
      </p:sp>
      <p:pic>
        <p:nvPicPr>
          <p:cNvPr id="10" name="Graphic 9">
            <a:extLst>
              <a:ext uri="{FF2B5EF4-FFF2-40B4-BE49-F238E27FC236}">
                <a16:creationId xmlns:a16="http://schemas.microsoft.com/office/drawing/2014/main" id="{3DCB4564-1B8B-BB47-B835-2E50A478FD2A}"/>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10897" y="419102"/>
            <a:ext cx="4305300" cy="4305300"/>
          </a:xfrm>
          <a:prstGeom prst="rect">
            <a:avLst/>
          </a:prstGeom>
        </p:spPr>
      </p:pic>
      <p:sp>
        <p:nvSpPr>
          <p:cNvPr id="16" name="TextBox 15">
            <a:extLst>
              <a:ext uri="{FF2B5EF4-FFF2-40B4-BE49-F238E27FC236}">
                <a16:creationId xmlns:a16="http://schemas.microsoft.com/office/drawing/2014/main" id="{3A37281A-D98C-5B4E-AA76-F4D94706F9C7}"/>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Centered</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
        <p:nvSpPr>
          <p:cNvPr id="11" name="Slide Number Placeholder 6">
            <a:extLst>
              <a:ext uri="{FF2B5EF4-FFF2-40B4-BE49-F238E27FC236}">
                <a16:creationId xmlns:a16="http://schemas.microsoft.com/office/drawing/2014/main" id="{74E64ABD-7935-E048-AE12-3B8E9116D6F1}"/>
              </a:ext>
            </a:extLst>
          </p:cNvPr>
          <p:cNvSpPr>
            <a:spLocks noGrp="1"/>
          </p:cNvSpPr>
          <p:nvPr>
            <p:ph type="sldNum" sz="quarter" idx="12"/>
          </p:nvPr>
        </p:nvSpPr>
        <p:spPr>
          <a:xfrm>
            <a:off x="8485459" y="4972051"/>
            <a:ext cx="550592" cy="182739"/>
          </a:xfrm>
        </p:spPr>
        <p:txBody>
          <a:bodyPr/>
          <a:lstStyle>
            <a:lvl1pPr>
              <a:defRPr>
                <a:solidFill>
                  <a:schemeClr val="tx1"/>
                </a:solidFill>
              </a:defRPr>
            </a:lvl1pPr>
          </a:lstStyle>
          <a:p>
            <a:fld id="{7691CCDB-B024-8747-B233-CAD1CBC7A901}" type="slidenum">
              <a:rPr lang="en-US" smtClean="0"/>
              <a:pPr/>
              <a:t>‹#›</a:t>
            </a:fld>
            <a:endParaRPr lang="en-US"/>
          </a:p>
        </p:txBody>
      </p:sp>
      <p:sp>
        <p:nvSpPr>
          <p:cNvPr id="13" name="Footer Placeholder 4">
            <a:extLst>
              <a:ext uri="{FF2B5EF4-FFF2-40B4-BE49-F238E27FC236}">
                <a16:creationId xmlns:a16="http://schemas.microsoft.com/office/drawing/2014/main" id="{831C4FE4-DACB-7B41-9D5A-92780F21DA37}"/>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Palatino Linotype" panose="02040502050505030304" pitchFamily="18" charset="0"/>
              </a:defRPr>
            </a:lvl1pPr>
          </a:lstStyle>
          <a:p>
            <a:r>
              <a:rPr lang="en-US"/>
              <a:t>©2022 Girl Scouts of the USA. All Rights Reserved.  Not for public distribution.</a:t>
            </a:r>
            <a:endParaRPr lang="en-US" dirty="0"/>
          </a:p>
        </p:txBody>
      </p:sp>
    </p:spTree>
    <p:extLst>
      <p:ext uri="{BB962C8B-B14F-4D97-AF65-F5344CB8AC3E}">
        <p14:creationId xmlns:p14="http://schemas.microsoft.com/office/powerpoint/2010/main" val="4180910341"/>
      </p:ext>
    </p:extLst>
  </p:cSld>
  <p:clrMapOvr>
    <a:masterClrMapping/>
  </p:clrMapOvr>
  <p:transition>
    <p:fade/>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Cover Slide | White | Split | No Image | Pennant Shape">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userDrawn="1"/>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0"/>
              </a:spcBef>
            </a:pPr>
            <a:endParaRPr lang="en-US" sz="1013" b="0" i="0" dirty="0">
              <a:solidFill>
                <a:schemeClr val="bg1"/>
              </a:solidFill>
              <a:latin typeface="Palatino Linotype" panose="02040502050505030304" pitchFamily="18" charset="0"/>
            </a:endParaRPr>
          </a:p>
        </p:txBody>
      </p:sp>
      <p:sp>
        <p:nvSpPr>
          <p:cNvPr id="17" name="Freeform 16">
            <a:extLst>
              <a:ext uri="{FF2B5EF4-FFF2-40B4-BE49-F238E27FC236}">
                <a16:creationId xmlns:a16="http://schemas.microsoft.com/office/drawing/2014/main" id="{3842632C-A185-8D4E-A304-8FD5AAF199DD}"/>
              </a:ext>
            </a:extLst>
          </p:cNvPr>
          <p:cNvSpPr/>
          <p:nvPr userDrawn="1"/>
        </p:nvSpPr>
        <p:spPr>
          <a:xfrm>
            <a:off x="171451" y="151866"/>
            <a:ext cx="4229100" cy="4803251"/>
          </a:xfrm>
          <a:custGeom>
            <a:avLst/>
            <a:gdLst>
              <a:gd name="connsiteX0" fmla="*/ 155686 w 5638800"/>
              <a:gd name="connsiteY0" fmla="*/ 0 h 6404335"/>
              <a:gd name="connsiteX1" fmla="*/ 5483112 w 5638800"/>
              <a:gd name="connsiteY1" fmla="*/ 0 h 6404335"/>
              <a:gd name="connsiteX2" fmla="*/ 5483180 w 5638800"/>
              <a:gd name="connsiteY2" fmla="*/ 0 h 6404335"/>
              <a:gd name="connsiteX3" fmla="*/ 5638798 w 5638800"/>
              <a:gd name="connsiteY3" fmla="*/ 155752 h 6404335"/>
              <a:gd name="connsiteX4" fmla="*/ 5638798 w 5638800"/>
              <a:gd name="connsiteY4" fmla="*/ 1309374 h 6404335"/>
              <a:gd name="connsiteX5" fmla="*/ 5638798 w 5638800"/>
              <a:gd name="connsiteY5" fmla="*/ 1751217 h 6404335"/>
              <a:gd name="connsiteX6" fmla="*/ 5638798 w 5638800"/>
              <a:gd name="connsiteY6" fmla="*/ 3067680 h 6404335"/>
              <a:gd name="connsiteX7" fmla="*/ 5638800 w 5638800"/>
              <a:gd name="connsiteY7" fmla="*/ 3067680 h 6404335"/>
              <a:gd name="connsiteX8" fmla="*/ 5638800 w 5638800"/>
              <a:gd name="connsiteY8" fmla="*/ 4324774 h 6404335"/>
              <a:gd name="connsiteX9" fmla="*/ 5574261 w 5638800"/>
              <a:gd name="connsiteY9" fmla="*/ 4451023 h 6404335"/>
              <a:gd name="connsiteX10" fmla="*/ 2910548 w 5638800"/>
              <a:gd name="connsiteY10" fmla="*/ 6374897 h 6404335"/>
              <a:gd name="connsiteX11" fmla="*/ 2728256 w 5638800"/>
              <a:gd name="connsiteY11" fmla="*/ 6374897 h 6404335"/>
              <a:gd name="connsiteX12" fmla="*/ 64542 w 5638800"/>
              <a:gd name="connsiteY12" fmla="*/ 4451023 h 6404335"/>
              <a:gd name="connsiteX13" fmla="*/ 2 w 5638800"/>
              <a:gd name="connsiteY13" fmla="*/ 4324774 h 6404335"/>
              <a:gd name="connsiteX14" fmla="*/ 2 w 5638800"/>
              <a:gd name="connsiteY14" fmla="*/ 3637854 h 6404335"/>
              <a:gd name="connsiteX15" fmla="*/ 0 w 5638800"/>
              <a:gd name="connsiteY15" fmla="*/ 3637854 h 6404335"/>
              <a:gd name="connsiteX16" fmla="*/ 0 w 5638800"/>
              <a:gd name="connsiteY16" fmla="*/ 1751217 h 6404335"/>
              <a:gd name="connsiteX17" fmla="*/ 0 w 5638800"/>
              <a:gd name="connsiteY17" fmla="*/ 1309374 h 6404335"/>
              <a:gd name="connsiteX18" fmla="*/ 0 w 5638800"/>
              <a:gd name="connsiteY18" fmla="*/ 155752 h 6404335"/>
              <a:gd name="connsiteX19" fmla="*/ 0 w 5638800"/>
              <a:gd name="connsiteY19" fmla="*/ 155686 h 6404335"/>
              <a:gd name="connsiteX20" fmla="*/ 155686 w 5638800"/>
              <a:gd name="connsiteY20" fmla="*/ 0 h 6404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38800" h="6404335">
                <a:moveTo>
                  <a:pt x="155686" y="0"/>
                </a:moveTo>
                <a:lnTo>
                  <a:pt x="5483112" y="0"/>
                </a:lnTo>
                <a:cubicBezTo>
                  <a:pt x="5483132" y="0"/>
                  <a:pt x="5483159" y="0"/>
                  <a:pt x="5483180" y="0"/>
                </a:cubicBezTo>
                <a:cubicBezTo>
                  <a:pt x="5569162" y="36"/>
                  <a:pt x="5638832" y="69770"/>
                  <a:pt x="5638798" y="155752"/>
                </a:cubicBezTo>
                <a:lnTo>
                  <a:pt x="5638798" y="1309374"/>
                </a:lnTo>
                <a:lnTo>
                  <a:pt x="5638798" y="1751217"/>
                </a:lnTo>
                <a:lnTo>
                  <a:pt x="5638798" y="3067680"/>
                </a:lnTo>
                <a:lnTo>
                  <a:pt x="5638800" y="3067680"/>
                </a:lnTo>
                <a:lnTo>
                  <a:pt x="5638800" y="4324774"/>
                </a:lnTo>
                <a:cubicBezTo>
                  <a:pt x="5638814" y="4374780"/>
                  <a:pt x="5614802" y="4421749"/>
                  <a:pt x="5574261" y="4451023"/>
                </a:cubicBezTo>
                <a:lnTo>
                  <a:pt x="2910548" y="6374897"/>
                </a:lnTo>
                <a:cubicBezTo>
                  <a:pt x="2856124" y="6414148"/>
                  <a:pt x="2782681" y="6414148"/>
                  <a:pt x="2728256" y="6374897"/>
                </a:cubicBezTo>
                <a:lnTo>
                  <a:pt x="64542" y="4451023"/>
                </a:lnTo>
                <a:cubicBezTo>
                  <a:pt x="24001" y="4421749"/>
                  <a:pt x="-11" y="4374780"/>
                  <a:pt x="2" y="4324774"/>
                </a:cubicBezTo>
                <a:lnTo>
                  <a:pt x="2" y="3637854"/>
                </a:lnTo>
                <a:lnTo>
                  <a:pt x="0" y="3637854"/>
                </a:lnTo>
                <a:lnTo>
                  <a:pt x="0" y="1751217"/>
                </a:lnTo>
                <a:lnTo>
                  <a:pt x="0" y="1309374"/>
                </a:lnTo>
                <a:lnTo>
                  <a:pt x="0" y="155752"/>
                </a:lnTo>
                <a:cubicBezTo>
                  <a:pt x="0" y="155729"/>
                  <a:pt x="0" y="155707"/>
                  <a:pt x="0" y="155686"/>
                </a:cubicBezTo>
                <a:cubicBezTo>
                  <a:pt x="0" y="69702"/>
                  <a:pt x="69702" y="0"/>
                  <a:pt x="155686"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50" b="0" i="0" dirty="0">
              <a:latin typeface="Palatino Linotype" panose="02040502050505030304" pitchFamily="18" charset="0"/>
            </a:endParaRPr>
          </a:p>
        </p:txBody>
      </p:sp>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162770" y="685802"/>
            <a:ext cx="4237781" cy="1875863"/>
          </a:xfrm>
        </p:spPr>
        <p:txBody>
          <a:bodyPr lIns="182880" rIns="182880" anchor="b"/>
          <a:lstStyle>
            <a:lvl1pPr algn="ctr">
              <a:defRPr sz="2400" b="0" i="0">
                <a:solidFill>
                  <a:schemeClr val="tx1"/>
                </a:solidFill>
                <a:latin typeface="Palatino Linotype" panose="02040502050505030304" pitchFamily="18" charset="0"/>
              </a:defRPr>
            </a:lvl1pPr>
          </a:lstStyle>
          <a:p>
            <a:r>
              <a:rPr lang="en-US" dirty="0"/>
              <a:t>Type Here to Enter a </a:t>
            </a:r>
            <a:br>
              <a:rPr lang="en-US" dirty="0"/>
            </a:br>
            <a:r>
              <a:rPr lang="en-US" dirty="0"/>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162770" y="2569272"/>
            <a:ext cx="4229100" cy="2317054"/>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Palatino Linotype" panose="02040502050505030304" pitchFamily="18" charset="0"/>
              </a:defRPr>
            </a:lvl1pPr>
          </a:lstStyle>
          <a:p>
            <a:pPr lvl="0"/>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5" name="TextBox 14">
            <a:extLst>
              <a:ext uri="{FF2B5EF4-FFF2-40B4-BE49-F238E27FC236}">
                <a16:creationId xmlns:a16="http://schemas.microsoft.com/office/drawing/2014/main" id="{A7D8073F-696A-4D4B-8C5C-41A93B145C5A}"/>
              </a:ext>
            </a:extLst>
          </p:cNvPr>
          <p:cNvSpPr txBox="1"/>
          <p:nvPr userDrawn="1"/>
        </p:nvSpPr>
        <p:spPr>
          <a:xfrm>
            <a:off x="152400" y="-853441"/>
            <a:ext cx="8801100" cy="85344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Slide Type:</a:t>
            </a:r>
          </a:p>
          <a:p>
            <a:pPr algn="ctr"/>
            <a:r>
              <a:rPr lang="en-US" sz="1600" b="0" i="0" dirty="0">
                <a:solidFill>
                  <a:srgbClr val="808080"/>
                </a:solidFill>
                <a:latin typeface="Palatino Linotype" panose="02040502050505030304" pitchFamily="18" charset="0"/>
              </a:rPr>
              <a:t>Transition Slide w/ Subtitle – White | Split | No Image | Pennant Shape</a:t>
            </a:r>
          </a:p>
        </p:txBody>
      </p:sp>
      <p:pic>
        <p:nvPicPr>
          <p:cNvPr id="10" name="Graphic 9">
            <a:extLst>
              <a:ext uri="{FF2B5EF4-FFF2-40B4-BE49-F238E27FC236}">
                <a16:creationId xmlns:a16="http://schemas.microsoft.com/office/drawing/2014/main" id="{3DCB4564-1B8B-BB47-B835-2E50A478FD2A}"/>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10897" y="419102"/>
            <a:ext cx="4305300" cy="4305300"/>
          </a:xfrm>
          <a:prstGeom prst="rect">
            <a:avLst/>
          </a:prstGeom>
        </p:spPr>
      </p:pic>
      <p:sp>
        <p:nvSpPr>
          <p:cNvPr id="13" name="TextBox 12">
            <a:extLst>
              <a:ext uri="{FF2B5EF4-FFF2-40B4-BE49-F238E27FC236}">
                <a16:creationId xmlns:a16="http://schemas.microsoft.com/office/drawing/2014/main" id="{B7E75B5C-53E4-4E40-A36F-DCD28D1AB5FF}"/>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Centered</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
        <p:nvSpPr>
          <p:cNvPr id="11" name="Slide Number Placeholder 6">
            <a:extLst>
              <a:ext uri="{FF2B5EF4-FFF2-40B4-BE49-F238E27FC236}">
                <a16:creationId xmlns:a16="http://schemas.microsoft.com/office/drawing/2014/main" id="{37247F22-E006-754A-A699-FEEE77B763B0}"/>
              </a:ext>
            </a:extLst>
          </p:cNvPr>
          <p:cNvSpPr>
            <a:spLocks noGrp="1"/>
          </p:cNvSpPr>
          <p:nvPr>
            <p:ph type="sldNum" sz="quarter" idx="12"/>
          </p:nvPr>
        </p:nvSpPr>
        <p:spPr>
          <a:xfrm>
            <a:off x="8485459" y="4972051"/>
            <a:ext cx="550592" cy="182739"/>
          </a:xfrm>
        </p:spPr>
        <p:txBody>
          <a:bodyPr/>
          <a:lstStyle>
            <a:lvl1pPr>
              <a:defRPr>
                <a:solidFill>
                  <a:schemeClr val="tx1"/>
                </a:solidFill>
              </a:defRPr>
            </a:lvl1pPr>
          </a:lstStyle>
          <a:p>
            <a:fld id="{7691CCDB-B024-8747-B233-CAD1CBC7A901}" type="slidenum">
              <a:rPr lang="en-US" smtClean="0"/>
              <a:pPr/>
              <a:t>‹#›</a:t>
            </a:fld>
            <a:endParaRPr lang="en-US"/>
          </a:p>
        </p:txBody>
      </p:sp>
      <p:sp>
        <p:nvSpPr>
          <p:cNvPr id="16" name="Footer Placeholder 4">
            <a:extLst>
              <a:ext uri="{FF2B5EF4-FFF2-40B4-BE49-F238E27FC236}">
                <a16:creationId xmlns:a16="http://schemas.microsoft.com/office/drawing/2014/main" id="{56614C65-3E08-C043-8A16-9BF98672B924}"/>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Palatino Linotype" panose="02040502050505030304" pitchFamily="18" charset="0"/>
              </a:defRPr>
            </a:lvl1pPr>
          </a:lstStyle>
          <a:p>
            <a:r>
              <a:rPr lang="en-US"/>
              <a:t>©2022 Girl Scouts of the USA. All Rights Reserved.  Not for public distribution.</a:t>
            </a:r>
            <a:endParaRPr lang="en-US" dirty="0"/>
          </a:p>
        </p:txBody>
      </p:sp>
    </p:spTree>
    <p:extLst>
      <p:ext uri="{BB962C8B-B14F-4D97-AF65-F5344CB8AC3E}">
        <p14:creationId xmlns:p14="http://schemas.microsoft.com/office/powerpoint/2010/main" val="3715675440"/>
      </p:ext>
    </p:extLst>
  </p:cSld>
  <p:clrMapOvr>
    <a:masterClrMapping/>
  </p:clrMapOvr>
  <p:transition>
    <p:fade/>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Cover Slide | Split | No Image | Hexagon Shape">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userDrawn="1"/>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13" name="Freeform 12">
            <a:extLst>
              <a:ext uri="{FF2B5EF4-FFF2-40B4-BE49-F238E27FC236}">
                <a16:creationId xmlns:a16="http://schemas.microsoft.com/office/drawing/2014/main" id="{DFEEF8EC-E6AA-6340-B68B-2BE9D4CF9462}"/>
              </a:ext>
            </a:extLst>
          </p:cNvPr>
          <p:cNvSpPr/>
          <p:nvPr userDrawn="1"/>
        </p:nvSpPr>
        <p:spPr>
          <a:xfrm>
            <a:off x="179101" y="171224"/>
            <a:ext cx="4213993" cy="4784158"/>
          </a:xfrm>
          <a:custGeom>
            <a:avLst/>
            <a:gdLst>
              <a:gd name="connsiteX0" fmla="*/ 1928462 w 5618657"/>
              <a:gd name="connsiteY0" fmla="*/ 1 h 6378877"/>
              <a:gd name="connsiteX1" fmla="*/ 2941265 w 5618657"/>
              <a:gd name="connsiteY1" fmla="*/ 1 h 6378877"/>
              <a:gd name="connsiteX2" fmla="*/ 2941265 w 5618657"/>
              <a:gd name="connsiteY2" fmla="*/ 1 h 6378877"/>
              <a:gd name="connsiteX3" fmla="*/ 3512272 w 5618657"/>
              <a:gd name="connsiteY3" fmla="*/ 1 h 6378877"/>
              <a:gd name="connsiteX4" fmla="*/ 3512272 w 5618657"/>
              <a:gd name="connsiteY4" fmla="*/ 1 h 6378877"/>
              <a:gd name="connsiteX5" fmla="*/ 3690119 w 5618657"/>
              <a:gd name="connsiteY5" fmla="*/ 1 h 6378877"/>
              <a:gd name="connsiteX6" fmla="*/ 3868706 w 5618657"/>
              <a:gd name="connsiteY6" fmla="*/ 103033 h 6378877"/>
              <a:gd name="connsiteX7" fmla="*/ 5591045 w 5618657"/>
              <a:gd name="connsiteY7" fmla="*/ 3086202 h 6378877"/>
              <a:gd name="connsiteX8" fmla="*/ 5591045 w 5618657"/>
              <a:gd name="connsiteY8" fmla="*/ 3292265 h 6378877"/>
              <a:gd name="connsiteX9" fmla="*/ 3868913 w 5618657"/>
              <a:gd name="connsiteY9" fmla="*/ 6275709 h 6378877"/>
              <a:gd name="connsiteX10" fmla="*/ 3690258 w 5618657"/>
              <a:gd name="connsiteY10" fmla="*/ 6378877 h 6378877"/>
              <a:gd name="connsiteX11" fmla="*/ 3512272 w 5618657"/>
              <a:gd name="connsiteY11" fmla="*/ 6378877 h 6378877"/>
              <a:gd name="connsiteX12" fmla="*/ 2941265 w 5618657"/>
              <a:gd name="connsiteY12" fmla="*/ 6378877 h 6378877"/>
              <a:gd name="connsiteX13" fmla="*/ 2677389 w 5618657"/>
              <a:gd name="connsiteY13" fmla="*/ 6378877 h 6378877"/>
              <a:gd name="connsiteX14" fmla="*/ 2093129 w 5618657"/>
              <a:gd name="connsiteY14" fmla="*/ 6378877 h 6378877"/>
              <a:gd name="connsiteX15" fmla="*/ 1928462 w 5618657"/>
              <a:gd name="connsiteY15" fmla="*/ 6378877 h 6378877"/>
              <a:gd name="connsiteX16" fmla="*/ 1749875 w 5618657"/>
              <a:gd name="connsiteY16" fmla="*/ 6275846 h 6378877"/>
              <a:gd name="connsiteX17" fmla="*/ 27606 w 5618657"/>
              <a:gd name="connsiteY17" fmla="*/ 3292540 h 6378877"/>
              <a:gd name="connsiteX18" fmla="*/ 27606 w 5618657"/>
              <a:gd name="connsiteY18" fmla="*/ 3086477 h 6378877"/>
              <a:gd name="connsiteX19" fmla="*/ 1749875 w 5618657"/>
              <a:gd name="connsiteY19" fmla="*/ 103032 h 6378877"/>
              <a:gd name="connsiteX20" fmla="*/ 1928462 w 5618657"/>
              <a:gd name="connsiteY20" fmla="*/ 1 h 6378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18657" h="6378877">
                <a:moveTo>
                  <a:pt x="1928462" y="1"/>
                </a:moveTo>
                <a:lnTo>
                  <a:pt x="2941265" y="1"/>
                </a:lnTo>
                <a:lnTo>
                  <a:pt x="2941265" y="1"/>
                </a:lnTo>
                <a:lnTo>
                  <a:pt x="3512272" y="1"/>
                </a:lnTo>
                <a:lnTo>
                  <a:pt x="3512272" y="1"/>
                </a:lnTo>
                <a:lnTo>
                  <a:pt x="3690119" y="1"/>
                </a:lnTo>
                <a:cubicBezTo>
                  <a:pt x="3763787" y="-46"/>
                  <a:pt x="3831877" y="39235"/>
                  <a:pt x="3868706" y="103033"/>
                </a:cubicBezTo>
                <a:lnTo>
                  <a:pt x="5591045" y="3086202"/>
                </a:lnTo>
                <a:cubicBezTo>
                  <a:pt x="5627861" y="3149957"/>
                  <a:pt x="5627861" y="3228509"/>
                  <a:pt x="5591045" y="3292265"/>
                </a:cubicBezTo>
                <a:lnTo>
                  <a:pt x="3868913" y="6275709"/>
                </a:lnTo>
                <a:cubicBezTo>
                  <a:pt x="3832103" y="6339581"/>
                  <a:pt x="3763979" y="6378946"/>
                  <a:pt x="3690258" y="6378877"/>
                </a:cubicBezTo>
                <a:lnTo>
                  <a:pt x="3512272" y="6378877"/>
                </a:lnTo>
                <a:lnTo>
                  <a:pt x="2941265" y="6378877"/>
                </a:lnTo>
                <a:lnTo>
                  <a:pt x="2677389" y="6378877"/>
                </a:lnTo>
                <a:lnTo>
                  <a:pt x="2093129" y="6378877"/>
                </a:lnTo>
                <a:lnTo>
                  <a:pt x="1928462" y="6378877"/>
                </a:lnTo>
                <a:cubicBezTo>
                  <a:pt x="1854795" y="6378946"/>
                  <a:pt x="1786706" y="6339643"/>
                  <a:pt x="1749875" y="6275846"/>
                </a:cubicBezTo>
                <a:lnTo>
                  <a:pt x="27606" y="3292540"/>
                </a:lnTo>
                <a:cubicBezTo>
                  <a:pt x="-9203" y="3228784"/>
                  <a:pt x="-9203" y="3150233"/>
                  <a:pt x="27606" y="3086477"/>
                </a:cubicBezTo>
                <a:lnTo>
                  <a:pt x="1749875" y="103032"/>
                </a:lnTo>
                <a:cubicBezTo>
                  <a:pt x="1786767" y="39298"/>
                  <a:pt x="1854817" y="39"/>
                  <a:pt x="1928462" y="1"/>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Palatino Linotype" panose="02040502050505030304" pitchFamily="18" charset="0"/>
            </a:endParaRPr>
          </a:p>
        </p:txBody>
      </p:sp>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162770" y="685802"/>
            <a:ext cx="4237781" cy="1875863"/>
          </a:xfrm>
        </p:spPr>
        <p:txBody>
          <a:bodyPr lIns="182880" rIns="182880" anchor="b"/>
          <a:lstStyle>
            <a:lvl1pPr algn="ctr">
              <a:defRPr sz="2400" b="0" i="0">
                <a:solidFill>
                  <a:schemeClr val="tx1"/>
                </a:solidFill>
                <a:latin typeface="Palatino Linotype" panose="02040502050505030304" pitchFamily="18" charset="0"/>
              </a:defRPr>
            </a:lvl1pPr>
          </a:lstStyle>
          <a:p>
            <a:r>
              <a:rPr lang="en-US" dirty="0"/>
              <a:t>Type Here to Enter a </a:t>
            </a:r>
            <a:br>
              <a:rPr lang="en-US" dirty="0"/>
            </a:br>
            <a:r>
              <a:rPr lang="en-US" dirty="0"/>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162770" y="2569272"/>
            <a:ext cx="4229100" cy="2317054"/>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Palatino Linotype" panose="02040502050505030304" pitchFamily="18" charset="0"/>
              </a:defRPr>
            </a:lvl1pPr>
          </a:lstStyle>
          <a:p>
            <a:pPr lvl="0"/>
            <a:r>
              <a:rPr lang="en-US" dirty="0"/>
              <a:t>Type here to enter a multi-line transition subtitle. Ut </a:t>
            </a:r>
            <a:r>
              <a:rPr lang="en-US" dirty="0" err="1"/>
              <a:t>enim</a:t>
            </a:r>
            <a:r>
              <a:rPr lang="en-US" dirty="0"/>
              <a:t> ad minima </a:t>
            </a:r>
            <a:r>
              <a:rPr lang="en-US" dirty="0" err="1"/>
              <a:t>veniam</a:t>
            </a:r>
            <a:r>
              <a:rPr lang="en-US" dirty="0"/>
              <a:t>, </a:t>
            </a:r>
          </a:p>
          <a:p>
            <a:pPr lvl="0"/>
            <a:r>
              <a:rPr lang="en-US" dirty="0" err="1"/>
              <a:t>quis</a:t>
            </a:r>
            <a:r>
              <a:rPr lang="en-US" dirty="0"/>
              <a:t> nostrum </a:t>
            </a:r>
            <a:r>
              <a:rPr lang="en-US" dirty="0" err="1"/>
              <a:t>exercitationem</a:t>
            </a:r>
            <a:r>
              <a:rPr lang="en-US" dirty="0"/>
              <a:t> </a:t>
            </a:r>
            <a:r>
              <a:rPr lang="en-US" dirty="0" err="1"/>
              <a:t>ulla</a:t>
            </a:r>
            <a:endParaRPr lang="en-US" dirty="0"/>
          </a:p>
          <a:p>
            <a:pPr lvl="0"/>
            <a:r>
              <a:rPr lang="en-US" dirty="0"/>
              <a:t> corporis </a:t>
            </a:r>
            <a:r>
              <a:rPr lang="en-US" dirty="0" err="1"/>
              <a:t>suscipit</a:t>
            </a:r>
            <a:r>
              <a:rPr lang="en-US" dirty="0"/>
              <a:t> </a:t>
            </a:r>
            <a:r>
              <a:rPr lang="en-US" dirty="0" err="1"/>
              <a:t>laboriosam</a:t>
            </a:r>
            <a:r>
              <a:rPr lang="en-US" dirty="0"/>
              <a:t>, nisi</a:t>
            </a:r>
          </a:p>
          <a:p>
            <a:pPr lvl="0"/>
            <a:r>
              <a:rPr lang="en-US" dirty="0" err="1"/>
              <a:t>ut</a:t>
            </a:r>
            <a:r>
              <a:rPr lang="en-US" dirty="0"/>
              <a:t> </a:t>
            </a:r>
            <a:r>
              <a:rPr lang="en-US" dirty="0" err="1"/>
              <a:t>aliquid</a:t>
            </a:r>
            <a:r>
              <a:rPr lang="en-US" dirty="0"/>
              <a:t> </a:t>
            </a:r>
            <a:r>
              <a:rPr lang="en-US" dirty="0" err="1"/>
              <a:t>consequatur</a:t>
            </a:r>
            <a:r>
              <a:rPr lang="en-US" dirty="0"/>
              <a:t>.</a:t>
            </a:r>
          </a:p>
        </p:txBody>
      </p:sp>
      <p:sp>
        <p:nvSpPr>
          <p:cNvPr id="15" name="TextBox 14">
            <a:extLst>
              <a:ext uri="{FF2B5EF4-FFF2-40B4-BE49-F238E27FC236}">
                <a16:creationId xmlns:a16="http://schemas.microsoft.com/office/drawing/2014/main" id="{A7D8073F-696A-4D4B-8C5C-41A93B145C5A}"/>
              </a:ext>
            </a:extLst>
          </p:cNvPr>
          <p:cNvSpPr txBox="1"/>
          <p:nvPr userDrawn="1"/>
        </p:nvSpPr>
        <p:spPr>
          <a:xfrm>
            <a:off x="152400" y="-853441"/>
            <a:ext cx="8801100" cy="85344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Slide Type:</a:t>
            </a:r>
          </a:p>
          <a:p>
            <a:pPr algn="ctr"/>
            <a:r>
              <a:rPr lang="en-US" sz="1600" b="0" i="0" dirty="0">
                <a:solidFill>
                  <a:srgbClr val="808080"/>
                </a:solidFill>
                <a:latin typeface="Palatino Linotype" panose="02040502050505030304" pitchFamily="18" charset="0"/>
              </a:rPr>
              <a:t>Transition Slide w/ Subtitle – Split | No Image | Hexagon Shape</a:t>
            </a:r>
          </a:p>
        </p:txBody>
      </p:sp>
      <p:pic>
        <p:nvPicPr>
          <p:cNvPr id="10" name="Graphic 9">
            <a:extLst>
              <a:ext uri="{FF2B5EF4-FFF2-40B4-BE49-F238E27FC236}">
                <a16:creationId xmlns:a16="http://schemas.microsoft.com/office/drawing/2014/main" id="{3DCB4564-1B8B-BB47-B835-2E50A478FD2A}"/>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10897" y="419102"/>
            <a:ext cx="4305300" cy="4305300"/>
          </a:xfrm>
          <a:prstGeom prst="rect">
            <a:avLst/>
          </a:prstGeom>
        </p:spPr>
      </p:pic>
      <p:sp>
        <p:nvSpPr>
          <p:cNvPr id="16" name="TextBox 15">
            <a:extLst>
              <a:ext uri="{FF2B5EF4-FFF2-40B4-BE49-F238E27FC236}">
                <a16:creationId xmlns:a16="http://schemas.microsoft.com/office/drawing/2014/main" id="{C9184D83-D48B-B04C-AFE2-B9456F40E1E0}"/>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Centered</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
        <p:nvSpPr>
          <p:cNvPr id="11" name="Slide Number Placeholder 6">
            <a:extLst>
              <a:ext uri="{FF2B5EF4-FFF2-40B4-BE49-F238E27FC236}">
                <a16:creationId xmlns:a16="http://schemas.microsoft.com/office/drawing/2014/main" id="{01128339-EDFF-CC4A-AE80-F749322ACAC1}"/>
              </a:ext>
            </a:extLst>
          </p:cNvPr>
          <p:cNvSpPr>
            <a:spLocks noGrp="1"/>
          </p:cNvSpPr>
          <p:nvPr>
            <p:ph type="sldNum" sz="quarter" idx="12"/>
          </p:nvPr>
        </p:nvSpPr>
        <p:spPr>
          <a:xfrm>
            <a:off x="8485459" y="4972051"/>
            <a:ext cx="550592" cy="182739"/>
          </a:xfrm>
        </p:spPr>
        <p:txBody>
          <a:bodyPr/>
          <a:lstStyle>
            <a:lvl1pPr>
              <a:defRPr>
                <a:solidFill>
                  <a:schemeClr val="tx1"/>
                </a:solidFill>
              </a:defRPr>
            </a:lvl1pPr>
          </a:lstStyle>
          <a:p>
            <a:fld id="{7691CCDB-B024-8747-B233-CAD1CBC7A901}" type="slidenum">
              <a:rPr lang="en-US" smtClean="0"/>
              <a:pPr/>
              <a:t>‹#›</a:t>
            </a:fld>
            <a:endParaRPr lang="en-US"/>
          </a:p>
        </p:txBody>
      </p:sp>
      <p:sp>
        <p:nvSpPr>
          <p:cNvPr id="17" name="Footer Placeholder 4">
            <a:extLst>
              <a:ext uri="{FF2B5EF4-FFF2-40B4-BE49-F238E27FC236}">
                <a16:creationId xmlns:a16="http://schemas.microsoft.com/office/drawing/2014/main" id="{9879E378-BC38-684F-855C-3AFA3BA0A88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Palatino Linotype" panose="02040502050505030304" pitchFamily="18" charset="0"/>
              </a:defRPr>
            </a:lvl1pPr>
          </a:lstStyle>
          <a:p>
            <a:r>
              <a:rPr lang="en-US"/>
              <a:t>©2022 Girl Scouts of the USA. All Rights Reserved.  Not for public distribution.</a:t>
            </a:r>
            <a:endParaRPr lang="en-US" dirty="0"/>
          </a:p>
        </p:txBody>
      </p:sp>
    </p:spTree>
    <p:extLst>
      <p:ext uri="{BB962C8B-B14F-4D97-AF65-F5344CB8AC3E}">
        <p14:creationId xmlns:p14="http://schemas.microsoft.com/office/powerpoint/2010/main" val="2612839662"/>
      </p:ext>
    </p:extLst>
  </p:cSld>
  <p:clrMapOvr>
    <a:masterClrMapping/>
  </p:clrMapOvr>
  <p:transition>
    <p:fade/>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Cover Slide | White | Split | No Image | Hexagon Shape">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userDrawn="1"/>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13" name="Freeform 12">
            <a:extLst>
              <a:ext uri="{FF2B5EF4-FFF2-40B4-BE49-F238E27FC236}">
                <a16:creationId xmlns:a16="http://schemas.microsoft.com/office/drawing/2014/main" id="{DFEEF8EC-E6AA-6340-B68B-2BE9D4CF9462}"/>
              </a:ext>
            </a:extLst>
          </p:cNvPr>
          <p:cNvSpPr/>
          <p:nvPr userDrawn="1"/>
        </p:nvSpPr>
        <p:spPr>
          <a:xfrm>
            <a:off x="179101" y="171224"/>
            <a:ext cx="4213993" cy="4784158"/>
          </a:xfrm>
          <a:custGeom>
            <a:avLst/>
            <a:gdLst>
              <a:gd name="connsiteX0" fmla="*/ 1928462 w 5618657"/>
              <a:gd name="connsiteY0" fmla="*/ 1 h 6378877"/>
              <a:gd name="connsiteX1" fmla="*/ 2941265 w 5618657"/>
              <a:gd name="connsiteY1" fmla="*/ 1 h 6378877"/>
              <a:gd name="connsiteX2" fmla="*/ 2941265 w 5618657"/>
              <a:gd name="connsiteY2" fmla="*/ 1 h 6378877"/>
              <a:gd name="connsiteX3" fmla="*/ 3512272 w 5618657"/>
              <a:gd name="connsiteY3" fmla="*/ 1 h 6378877"/>
              <a:gd name="connsiteX4" fmla="*/ 3512272 w 5618657"/>
              <a:gd name="connsiteY4" fmla="*/ 1 h 6378877"/>
              <a:gd name="connsiteX5" fmla="*/ 3690119 w 5618657"/>
              <a:gd name="connsiteY5" fmla="*/ 1 h 6378877"/>
              <a:gd name="connsiteX6" fmla="*/ 3868706 w 5618657"/>
              <a:gd name="connsiteY6" fmla="*/ 103033 h 6378877"/>
              <a:gd name="connsiteX7" fmla="*/ 5591045 w 5618657"/>
              <a:gd name="connsiteY7" fmla="*/ 3086202 h 6378877"/>
              <a:gd name="connsiteX8" fmla="*/ 5591045 w 5618657"/>
              <a:gd name="connsiteY8" fmla="*/ 3292265 h 6378877"/>
              <a:gd name="connsiteX9" fmla="*/ 3868913 w 5618657"/>
              <a:gd name="connsiteY9" fmla="*/ 6275709 h 6378877"/>
              <a:gd name="connsiteX10" fmla="*/ 3690258 w 5618657"/>
              <a:gd name="connsiteY10" fmla="*/ 6378877 h 6378877"/>
              <a:gd name="connsiteX11" fmla="*/ 3512272 w 5618657"/>
              <a:gd name="connsiteY11" fmla="*/ 6378877 h 6378877"/>
              <a:gd name="connsiteX12" fmla="*/ 2941265 w 5618657"/>
              <a:gd name="connsiteY12" fmla="*/ 6378877 h 6378877"/>
              <a:gd name="connsiteX13" fmla="*/ 2677389 w 5618657"/>
              <a:gd name="connsiteY13" fmla="*/ 6378877 h 6378877"/>
              <a:gd name="connsiteX14" fmla="*/ 2093129 w 5618657"/>
              <a:gd name="connsiteY14" fmla="*/ 6378877 h 6378877"/>
              <a:gd name="connsiteX15" fmla="*/ 1928462 w 5618657"/>
              <a:gd name="connsiteY15" fmla="*/ 6378877 h 6378877"/>
              <a:gd name="connsiteX16" fmla="*/ 1749875 w 5618657"/>
              <a:gd name="connsiteY16" fmla="*/ 6275846 h 6378877"/>
              <a:gd name="connsiteX17" fmla="*/ 27606 w 5618657"/>
              <a:gd name="connsiteY17" fmla="*/ 3292540 h 6378877"/>
              <a:gd name="connsiteX18" fmla="*/ 27606 w 5618657"/>
              <a:gd name="connsiteY18" fmla="*/ 3086477 h 6378877"/>
              <a:gd name="connsiteX19" fmla="*/ 1749875 w 5618657"/>
              <a:gd name="connsiteY19" fmla="*/ 103032 h 6378877"/>
              <a:gd name="connsiteX20" fmla="*/ 1928462 w 5618657"/>
              <a:gd name="connsiteY20" fmla="*/ 1 h 6378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18657" h="6378877">
                <a:moveTo>
                  <a:pt x="1928462" y="1"/>
                </a:moveTo>
                <a:lnTo>
                  <a:pt x="2941265" y="1"/>
                </a:lnTo>
                <a:lnTo>
                  <a:pt x="2941265" y="1"/>
                </a:lnTo>
                <a:lnTo>
                  <a:pt x="3512272" y="1"/>
                </a:lnTo>
                <a:lnTo>
                  <a:pt x="3512272" y="1"/>
                </a:lnTo>
                <a:lnTo>
                  <a:pt x="3690119" y="1"/>
                </a:lnTo>
                <a:cubicBezTo>
                  <a:pt x="3763787" y="-46"/>
                  <a:pt x="3831877" y="39235"/>
                  <a:pt x="3868706" y="103033"/>
                </a:cubicBezTo>
                <a:lnTo>
                  <a:pt x="5591045" y="3086202"/>
                </a:lnTo>
                <a:cubicBezTo>
                  <a:pt x="5627861" y="3149957"/>
                  <a:pt x="5627861" y="3228509"/>
                  <a:pt x="5591045" y="3292265"/>
                </a:cubicBezTo>
                <a:lnTo>
                  <a:pt x="3868913" y="6275709"/>
                </a:lnTo>
                <a:cubicBezTo>
                  <a:pt x="3832103" y="6339581"/>
                  <a:pt x="3763979" y="6378946"/>
                  <a:pt x="3690258" y="6378877"/>
                </a:cubicBezTo>
                <a:lnTo>
                  <a:pt x="3512272" y="6378877"/>
                </a:lnTo>
                <a:lnTo>
                  <a:pt x="2941265" y="6378877"/>
                </a:lnTo>
                <a:lnTo>
                  <a:pt x="2677389" y="6378877"/>
                </a:lnTo>
                <a:lnTo>
                  <a:pt x="2093129" y="6378877"/>
                </a:lnTo>
                <a:lnTo>
                  <a:pt x="1928462" y="6378877"/>
                </a:lnTo>
                <a:cubicBezTo>
                  <a:pt x="1854795" y="6378946"/>
                  <a:pt x="1786706" y="6339643"/>
                  <a:pt x="1749875" y="6275846"/>
                </a:cubicBezTo>
                <a:lnTo>
                  <a:pt x="27606" y="3292540"/>
                </a:lnTo>
                <a:cubicBezTo>
                  <a:pt x="-9203" y="3228784"/>
                  <a:pt x="-9203" y="3150233"/>
                  <a:pt x="27606" y="3086477"/>
                </a:cubicBezTo>
                <a:lnTo>
                  <a:pt x="1749875" y="103032"/>
                </a:lnTo>
                <a:cubicBezTo>
                  <a:pt x="1786767" y="39298"/>
                  <a:pt x="1854817" y="39"/>
                  <a:pt x="1928462" y="1"/>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Palatino Linotype" panose="02040502050505030304" pitchFamily="18" charset="0"/>
            </a:endParaRPr>
          </a:p>
        </p:txBody>
      </p:sp>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162770" y="685802"/>
            <a:ext cx="4237781" cy="1875863"/>
          </a:xfrm>
        </p:spPr>
        <p:txBody>
          <a:bodyPr lIns="182880" rIns="182880" anchor="b"/>
          <a:lstStyle>
            <a:lvl1pPr algn="ctr">
              <a:defRPr sz="2400" b="0" i="0">
                <a:solidFill>
                  <a:schemeClr val="tx1"/>
                </a:solidFill>
                <a:latin typeface="Palatino Linotype" panose="02040502050505030304" pitchFamily="18" charset="0"/>
              </a:defRPr>
            </a:lvl1pPr>
          </a:lstStyle>
          <a:p>
            <a:r>
              <a:rPr lang="en-US" dirty="0"/>
              <a:t>Type Here to Enter a </a:t>
            </a:r>
            <a:br>
              <a:rPr lang="en-US" dirty="0"/>
            </a:br>
            <a:r>
              <a:rPr lang="en-US" dirty="0"/>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162770" y="2569272"/>
            <a:ext cx="4229100" cy="2317054"/>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Palatino Linotype" panose="02040502050505030304" pitchFamily="18" charset="0"/>
              </a:defRPr>
            </a:lvl1pPr>
          </a:lstStyle>
          <a:p>
            <a:pPr lvl="0"/>
            <a:r>
              <a:rPr lang="en-US" dirty="0"/>
              <a:t>Type here to enter a multi-line transition subtitle. Ut </a:t>
            </a:r>
            <a:r>
              <a:rPr lang="en-US" dirty="0" err="1"/>
              <a:t>enim</a:t>
            </a:r>
            <a:r>
              <a:rPr lang="en-US" dirty="0"/>
              <a:t> ad minima </a:t>
            </a:r>
            <a:r>
              <a:rPr lang="en-US" dirty="0" err="1"/>
              <a:t>veniam</a:t>
            </a:r>
            <a:r>
              <a:rPr lang="en-US" dirty="0"/>
              <a:t>, </a:t>
            </a:r>
          </a:p>
          <a:p>
            <a:pPr lvl="0"/>
            <a:r>
              <a:rPr lang="en-US" dirty="0" err="1"/>
              <a:t>quis</a:t>
            </a:r>
            <a:r>
              <a:rPr lang="en-US" dirty="0"/>
              <a:t> nostrum </a:t>
            </a:r>
            <a:r>
              <a:rPr lang="en-US" dirty="0" err="1"/>
              <a:t>exercitationem</a:t>
            </a:r>
            <a:r>
              <a:rPr lang="en-US" dirty="0"/>
              <a:t> </a:t>
            </a:r>
            <a:r>
              <a:rPr lang="en-US" dirty="0" err="1"/>
              <a:t>ulla</a:t>
            </a:r>
            <a:endParaRPr lang="en-US" dirty="0"/>
          </a:p>
          <a:p>
            <a:pPr lvl="0"/>
            <a:r>
              <a:rPr lang="en-US" dirty="0"/>
              <a:t> corporis </a:t>
            </a:r>
            <a:r>
              <a:rPr lang="en-US" dirty="0" err="1"/>
              <a:t>suscipit</a:t>
            </a:r>
            <a:r>
              <a:rPr lang="en-US" dirty="0"/>
              <a:t> </a:t>
            </a:r>
            <a:r>
              <a:rPr lang="en-US" dirty="0" err="1"/>
              <a:t>laboriosam</a:t>
            </a:r>
            <a:r>
              <a:rPr lang="en-US" dirty="0"/>
              <a:t>, nisi</a:t>
            </a:r>
          </a:p>
          <a:p>
            <a:pPr lvl="0"/>
            <a:r>
              <a:rPr lang="en-US" dirty="0" err="1"/>
              <a:t>ut</a:t>
            </a:r>
            <a:r>
              <a:rPr lang="en-US" dirty="0"/>
              <a:t> </a:t>
            </a:r>
            <a:r>
              <a:rPr lang="en-US" dirty="0" err="1"/>
              <a:t>aliquid</a:t>
            </a:r>
            <a:r>
              <a:rPr lang="en-US" dirty="0"/>
              <a:t> </a:t>
            </a:r>
            <a:r>
              <a:rPr lang="en-US" dirty="0" err="1"/>
              <a:t>consequatur</a:t>
            </a:r>
            <a:r>
              <a:rPr lang="en-US" dirty="0"/>
              <a:t>.</a:t>
            </a:r>
          </a:p>
        </p:txBody>
      </p:sp>
      <p:sp>
        <p:nvSpPr>
          <p:cNvPr id="15" name="TextBox 14">
            <a:extLst>
              <a:ext uri="{FF2B5EF4-FFF2-40B4-BE49-F238E27FC236}">
                <a16:creationId xmlns:a16="http://schemas.microsoft.com/office/drawing/2014/main" id="{A7D8073F-696A-4D4B-8C5C-41A93B145C5A}"/>
              </a:ext>
            </a:extLst>
          </p:cNvPr>
          <p:cNvSpPr txBox="1"/>
          <p:nvPr userDrawn="1"/>
        </p:nvSpPr>
        <p:spPr>
          <a:xfrm>
            <a:off x="152400" y="-853441"/>
            <a:ext cx="8801100" cy="85344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Slide Type:</a:t>
            </a:r>
          </a:p>
          <a:p>
            <a:pPr algn="ctr"/>
            <a:r>
              <a:rPr lang="en-US" sz="1600" b="0" i="0" dirty="0">
                <a:solidFill>
                  <a:srgbClr val="808080"/>
                </a:solidFill>
                <a:latin typeface="Palatino Linotype" panose="02040502050505030304" pitchFamily="18" charset="0"/>
              </a:rPr>
              <a:t>Transition Slide w/ Subtitle – White | Split | No Image | Hexagon Shape</a:t>
            </a:r>
          </a:p>
        </p:txBody>
      </p:sp>
      <p:pic>
        <p:nvPicPr>
          <p:cNvPr id="10" name="Graphic 9">
            <a:extLst>
              <a:ext uri="{FF2B5EF4-FFF2-40B4-BE49-F238E27FC236}">
                <a16:creationId xmlns:a16="http://schemas.microsoft.com/office/drawing/2014/main" id="{3DCB4564-1B8B-BB47-B835-2E50A478FD2A}"/>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10897" y="419102"/>
            <a:ext cx="4305300" cy="4305300"/>
          </a:xfrm>
          <a:prstGeom prst="rect">
            <a:avLst/>
          </a:prstGeom>
        </p:spPr>
      </p:pic>
      <p:sp>
        <p:nvSpPr>
          <p:cNvPr id="16" name="TextBox 15">
            <a:extLst>
              <a:ext uri="{FF2B5EF4-FFF2-40B4-BE49-F238E27FC236}">
                <a16:creationId xmlns:a16="http://schemas.microsoft.com/office/drawing/2014/main" id="{12050645-1342-6549-A21A-D375B88890FD}"/>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Centered</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
        <p:nvSpPr>
          <p:cNvPr id="11" name="Slide Number Placeholder 6">
            <a:extLst>
              <a:ext uri="{FF2B5EF4-FFF2-40B4-BE49-F238E27FC236}">
                <a16:creationId xmlns:a16="http://schemas.microsoft.com/office/drawing/2014/main" id="{D23E2E13-238C-B74B-97E7-1ABD1CE24407}"/>
              </a:ext>
            </a:extLst>
          </p:cNvPr>
          <p:cNvSpPr>
            <a:spLocks noGrp="1"/>
          </p:cNvSpPr>
          <p:nvPr>
            <p:ph type="sldNum" sz="quarter" idx="12"/>
          </p:nvPr>
        </p:nvSpPr>
        <p:spPr>
          <a:xfrm>
            <a:off x="8485459" y="4972051"/>
            <a:ext cx="550592" cy="182739"/>
          </a:xfrm>
        </p:spPr>
        <p:txBody>
          <a:bodyPr/>
          <a:lstStyle>
            <a:lvl1pPr>
              <a:defRPr>
                <a:solidFill>
                  <a:schemeClr val="tx1"/>
                </a:solidFill>
              </a:defRPr>
            </a:lvl1pPr>
          </a:lstStyle>
          <a:p>
            <a:fld id="{7691CCDB-B024-8747-B233-CAD1CBC7A901}" type="slidenum">
              <a:rPr lang="en-US" smtClean="0"/>
              <a:pPr/>
              <a:t>‹#›</a:t>
            </a:fld>
            <a:endParaRPr lang="en-US"/>
          </a:p>
        </p:txBody>
      </p:sp>
      <p:sp>
        <p:nvSpPr>
          <p:cNvPr id="17" name="Footer Placeholder 4">
            <a:extLst>
              <a:ext uri="{FF2B5EF4-FFF2-40B4-BE49-F238E27FC236}">
                <a16:creationId xmlns:a16="http://schemas.microsoft.com/office/drawing/2014/main" id="{F3B7CFC8-9E1D-C042-96A9-EA8FA9521049}"/>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Palatino Linotype" panose="02040502050505030304" pitchFamily="18" charset="0"/>
              </a:defRPr>
            </a:lvl1pPr>
          </a:lstStyle>
          <a:p>
            <a:r>
              <a:rPr lang="en-US"/>
              <a:t>©2022 Girl Scouts of the USA. All Rights Reserved.  Not for public distribution.</a:t>
            </a:r>
            <a:endParaRPr lang="en-US" dirty="0"/>
          </a:p>
        </p:txBody>
      </p:sp>
    </p:spTree>
    <p:extLst>
      <p:ext uri="{BB962C8B-B14F-4D97-AF65-F5344CB8AC3E}">
        <p14:creationId xmlns:p14="http://schemas.microsoft.com/office/powerpoint/2010/main" val="4030611496"/>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lank Slide | Star Green">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Palatino Linotype" panose="02040502050505030304" pitchFamily="18" charset="0"/>
            </a:endParaRPr>
          </a:p>
        </p:txBody>
      </p:sp>
      <p:sp>
        <p:nvSpPr>
          <p:cNvPr id="12" name="TextBox 11">
            <a:extLst>
              <a:ext uri="{FF2B5EF4-FFF2-40B4-BE49-F238E27FC236}">
                <a16:creationId xmlns:a16="http://schemas.microsoft.com/office/drawing/2014/main" id="{28367C75-B0FA-E14E-8B96-6A72197004ED}"/>
              </a:ext>
            </a:extLst>
          </p:cNvPr>
          <p:cNvSpPr txBox="1"/>
          <p:nvPr userDrawn="1"/>
        </p:nvSpPr>
        <p:spPr>
          <a:xfrm>
            <a:off x="131939" y="-853441"/>
            <a:ext cx="8801100" cy="85344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Slide Type:</a:t>
            </a:r>
          </a:p>
          <a:p>
            <a:pPr algn="ctr"/>
            <a:r>
              <a:rPr lang="en-US" sz="1600" b="0" i="0" dirty="0">
                <a:solidFill>
                  <a:srgbClr val="808080"/>
                </a:solidFill>
                <a:latin typeface="Palatino Linotype" panose="02040502050505030304" pitchFamily="18" charset="0"/>
              </a:rPr>
              <a:t>Blank Slide (Star Green)</a:t>
            </a:r>
          </a:p>
        </p:txBody>
      </p:sp>
      <p:sp>
        <p:nvSpPr>
          <p:cNvPr id="9" name="Text Placeholder 46">
            <a:extLst>
              <a:ext uri="{FF2B5EF4-FFF2-40B4-BE49-F238E27FC236}">
                <a16:creationId xmlns:a16="http://schemas.microsoft.com/office/drawing/2014/main" id="{2FECDA4E-ED8D-3841-8294-8023874554C3}"/>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Palatino Linotype" panose="02040502050505030304" pitchFamily="18" charset="0"/>
              </a:defRPr>
            </a:lvl1pPr>
          </a:lstStyle>
          <a:p>
            <a:pPr lvl="0"/>
            <a:r>
              <a:rPr lang="en-US" dirty="0"/>
              <a:t>Type here to enter the presentation section name.</a:t>
            </a:r>
          </a:p>
        </p:txBody>
      </p:sp>
      <p:sp>
        <p:nvSpPr>
          <p:cNvPr id="10" name="TextBox 9">
            <a:extLst>
              <a:ext uri="{FF2B5EF4-FFF2-40B4-BE49-F238E27FC236}">
                <a16:creationId xmlns:a16="http://schemas.microsoft.com/office/drawing/2014/main" id="{CF6A63BA-37D6-9545-8FC3-D9E6AB0F9796}"/>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434332" lvl="1" indent="0" algn="l">
              <a:buFont typeface="Arial" panose="020B0604020202020204" pitchFamily="34" charset="0"/>
              <a:buNone/>
            </a:pPr>
            <a:endParaRPr lang="en-US" sz="800" b="0" i="0" dirty="0">
              <a:solidFill>
                <a:srgbClr val="808080"/>
              </a:solidFill>
              <a:latin typeface="Palatino Linotype" panose="02040502050505030304" pitchFamily="18" charset="0"/>
            </a:endParaRPr>
          </a:p>
        </p:txBody>
      </p:sp>
      <p:sp>
        <p:nvSpPr>
          <p:cNvPr id="11" name="Footer Placeholder 4">
            <a:extLst>
              <a:ext uri="{FF2B5EF4-FFF2-40B4-BE49-F238E27FC236}">
                <a16:creationId xmlns:a16="http://schemas.microsoft.com/office/drawing/2014/main" id="{4C0300A8-7148-B54F-8EA9-1EBDDAF9519A}"/>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Palatino Linotype" panose="02040502050505030304" pitchFamily="18" charset="0"/>
              </a:defRPr>
            </a:lvl1pPr>
          </a:lstStyle>
          <a:p>
            <a:r>
              <a:rPr lang="en-US"/>
              <a:t>©2022 Girl Scouts of the USA. All Rights Reserved.  Not for public distribution.</a:t>
            </a:r>
            <a:endParaRPr lang="en-US" dirty="0"/>
          </a:p>
        </p:txBody>
      </p:sp>
    </p:spTree>
    <p:extLst>
      <p:ext uri="{BB962C8B-B14F-4D97-AF65-F5344CB8AC3E}">
        <p14:creationId xmlns:p14="http://schemas.microsoft.com/office/powerpoint/2010/main" val="3250022353"/>
      </p:ext>
    </p:extLst>
  </p:cSld>
  <p:clrMapOvr>
    <a:masterClrMapping/>
  </p:clrMapOvr>
  <p:transition>
    <p:fade/>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Cover Slide | Split | No Image | Notched Shape">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userDrawn="1"/>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13" name="Freeform 12">
            <a:extLst>
              <a:ext uri="{FF2B5EF4-FFF2-40B4-BE49-F238E27FC236}">
                <a16:creationId xmlns:a16="http://schemas.microsoft.com/office/drawing/2014/main" id="{132ADEC1-D8CD-3A46-9572-0062BFFBD219}"/>
              </a:ext>
            </a:extLst>
          </p:cNvPr>
          <p:cNvSpPr/>
          <p:nvPr userDrawn="1"/>
        </p:nvSpPr>
        <p:spPr>
          <a:xfrm>
            <a:off x="171451" y="171451"/>
            <a:ext cx="4237433" cy="4790816"/>
          </a:xfrm>
          <a:custGeom>
            <a:avLst/>
            <a:gdLst>
              <a:gd name="connsiteX0" fmla="*/ 3146830 w 5649911"/>
              <a:gd name="connsiteY0" fmla="*/ 0 h 6387754"/>
              <a:gd name="connsiteX1" fmla="*/ 4385672 w 5649911"/>
              <a:gd name="connsiteY1" fmla="*/ 0 h 6387754"/>
              <a:gd name="connsiteX2" fmla="*/ 4452177 w 5649911"/>
              <a:gd name="connsiteY2" fmla="*/ 66564 h 6387754"/>
              <a:gd name="connsiteX3" fmla="*/ 5583346 w 5649911"/>
              <a:gd name="connsiteY3" fmla="*/ 1197734 h 6387754"/>
              <a:gd name="connsiteX4" fmla="*/ 5649911 w 5649911"/>
              <a:gd name="connsiteY4" fmla="*/ 1264238 h 6387754"/>
              <a:gd name="connsiteX5" fmla="*/ 5649911 w 5649911"/>
              <a:gd name="connsiteY5" fmla="*/ 5123516 h 6387754"/>
              <a:gd name="connsiteX6" fmla="*/ 5583346 w 5649911"/>
              <a:gd name="connsiteY6" fmla="*/ 5190080 h 6387754"/>
              <a:gd name="connsiteX7" fmla="*/ 4452177 w 5649911"/>
              <a:gd name="connsiteY7" fmla="*/ 6321250 h 6387754"/>
              <a:gd name="connsiteX8" fmla="*/ 4385672 w 5649911"/>
              <a:gd name="connsiteY8" fmla="*/ 6387754 h 6387754"/>
              <a:gd name="connsiteX9" fmla="*/ 3515753 w 5649911"/>
              <a:gd name="connsiteY9" fmla="*/ 6387754 h 6387754"/>
              <a:gd name="connsiteX10" fmla="*/ 3146830 w 5649911"/>
              <a:gd name="connsiteY10" fmla="*/ 6387754 h 6387754"/>
              <a:gd name="connsiteX11" fmla="*/ 2503078 w 5649911"/>
              <a:gd name="connsiteY11" fmla="*/ 6387754 h 6387754"/>
              <a:gd name="connsiteX12" fmla="*/ 2134155 w 5649911"/>
              <a:gd name="connsiteY12" fmla="*/ 6387754 h 6387754"/>
              <a:gd name="connsiteX13" fmla="*/ 1264238 w 5649911"/>
              <a:gd name="connsiteY13" fmla="*/ 6387754 h 6387754"/>
              <a:gd name="connsiteX14" fmla="*/ 1197674 w 5649911"/>
              <a:gd name="connsiteY14" fmla="*/ 6321250 h 6387754"/>
              <a:gd name="connsiteX15" fmla="*/ 66564 w 5649911"/>
              <a:gd name="connsiteY15" fmla="*/ 5190080 h 6387754"/>
              <a:gd name="connsiteX16" fmla="*/ 0 w 5649911"/>
              <a:gd name="connsiteY16" fmla="*/ 5123516 h 6387754"/>
              <a:gd name="connsiteX17" fmla="*/ 0 w 5649911"/>
              <a:gd name="connsiteY17" fmla="*/ 1264238 h 6387754"/>
              <a:gd name="connsiteX18" fmla="*/ 66564 w 5649911"/>
              <a:gd name="connsiteY18" fmla="*/ 1197734 h 6387754"/>
              <a:gd name="connsiteX19" fmla="*/ 1197674 w 5649911"/>
              <a:gd name="connsiteY19" fmla="*/ 66564 h 6387754"/>
              <a:gd name="connsiteX20" fmla="*/ 1264238 w 5649911"/>
              <a:gd name="connsiteY20" fmla="*/ 0 h 6387754"/>
              <a:gd name="connsiteX21" fmla="*/ 2134155 w 5649911"/>
              <a:gd name="connsiteY21" fmla="*/ 0 h 6387754"/>
              <a:gd name="connsiteX22" fmla="*/ 2503078 w 5649911"/>
              <a:gd name="connsiteY22" fmla="*/ 0 h 6387754"/>
              <a:gd name="connsiteX23" fmla="*/ 3146830 w 5649911"/>
              <a:gd name="connsiteY23" fmla="*/ 0 h 6387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49911" h="6387754">
                <a:moveTo>
                  <a:pt x="3146830" y="0"/>
                </a:moveTo>
                <a:lnTo>
                  <a:pt x="4385672" y="0"/>
                </a:lnTo>
                <a:cubicBezTo>
                  <a:pt x="4422183" y="576"/>
                  <a:pt x="4451632" y="30053"/>
                  <a:pt x="4452177" y="66564"/>
                </a:cubicBezTo>
                <a:cubicBezTo>
                  <a:pt x="4485488" y="675132"/>
                  <a:pt x="4974838" y="1164422"/>
                  <a:pt x="5583346" y="1197734"/>
                </a:cubicBezTo>
                <a:cubicBezTo>
                  <a:pt x="5621075" y="1201136"/>
                  <a:pt x="5649911" y="1227523"/>
                  <a:pt x="5649911" y="1264238"/>
                </a:cubicBezTo>
                <a:lnTo>
                  <a:pt x="5649911" y="5123516"/>
                </a:lnTo>
                <a:cubicBezTo>
                  <a:pt x="5649366" y="5160051"/>
                  <a:pt x="5619881" y="5189535"/>
                  <a:pt x="5583346" y="5190080"/>
                </a:cubicBezTo>
                <a:cubicBezTo>
                  <a:pt x="4974838" y="5223332"/>
                  <a:pt x="4485488" y="5712682"/>
                  <a:pt x="4452177" y="6321250"/>
                </a:cubicBezTo>
                <a:cubicBezTo>
                  <a:pt x="4448773" y="6358919"/>
                  <a:pt x="4422387" y="6387754"/>
                  <a:pt x="4385672" y="6387754"/>
                </a:cubicBezTo>
                <a:lnTo>
                  <a:pt x="3515753" y="6387754"/>
                </a:lnTo>
                <a:lnTo>
                  <a:pt x="3146830" y="6387754"/>
                </a:lnTo>
                <a:lnTo>
                  <a:pt x="2503078" y="6387754"/>
                </a:lnTo>
                <a:lnTo>
                  <a:pt x="2134155" y="6387754"/>
                </a:lnTo>
                <a:lnTo>
                  <a:pt x="1264238" y="6387754"/>
                </a:lnTo>
                <a:cubicBezTo>
                  <a:pt x="1227727" y="6387210"/>
                  <a:pt x="1198250" y="6357760"/>
                  <a:pt x="1197674" y="6321250"/>
                </a:cubicBezTo>
                <a:cubicBezTo>
                  <a:pt x="1164422" y="5712682"/>
                  <a:pt x="675072" y="5223391"/>
                  <a:pt x="66564" y="5190080"/>
                </a:cubicBezTo>
                <a:cubicBezTo>
                  <a:pt x="28835" y="5186678"/>
                  <a:pt x="0" y="5160291"/>
                  <a:pt x="0" y="5123516"/>
                </a:cubicBezTo>
                <a:lnTo>
                  <a:pt x="0" y="1264238"/>
                </a:lnTo>
                <a:cubicBezTo>
                  <a:pt x="576" y="1227728"/>
                  <a:pt x="30053" y="1198278"/>
                  <a:pt x="66564" y="1197734"/>
                </a:cubicBezTo>
                <a:cubicBezTo>
                  <a:pt x="675072" y="1164422"/>
                  <a:pt x="1164422" y="675073"/>
                  <a:pt x="1197674" y="66564"/>
                </a:cubicBezTo>
                <a:cubicBezTo>
                  <a:pt x="1201316" y="28954"/>
                  <a:pt x="1227464" y="0"/>
                  <a:pt x="1264238" y="0"/>
                </a:cubicBezTo>
                <a:lnTo>
                  <a:pt x="2134155" y="0"/>
                </a:lnTo>
                <a:lnTo>
                  <a:pt x="2503078" y="0"/>
                </a:lnTo>
                <a:lnTo>
                  <a:pt x="314683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Palatino Linotype" panose="02040502050505030304" pitchFamily="18" charset="0"/>
            </a:endParaRPr>
          </a:p>
        </p:txBody>
      </p:sp>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162770" y="685802"/>
            <a:ext cx="4237781" cy="1875863"/>
          </a:xfrm>
        </p:spPr>
        <p:txBody>
          <a:bodyPr lIns="182880" rIns="182880" anchor="b"/>
          <a:lstStyle>
            <a:lvl1pPr algn="ctr">
              <a:defRPr sz="2400" b="0" i="0">
                <a:solidFill>
                  <a:schemeClr val="tx1"/>
                </a:solidFill>
                <a:latin typeface="Palatino Linotype" panose="02040502050505030304" pitchFamily="18" charset="0"/>
              </a:defRPr>
            </a:lvl1pPr>
          </a:lstStyle>
          <a:p>
            <a:r>
              <a:rPr lang="en-US" dirty="0"/>
              <a:t>Type Here to Enter a </a:t>
            </a:r>
            <a:br>
              <a:rPr lang="en-US" dirty="0"/>
            </a:br>
            <a:r>
              <a:rPr lang="en-US" dirty="0"/>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162770" y="2569272"/>
            <a:ext cx="4229100" cy="2317054"/>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Palatino Linotype" panose="02040502050505030304" pitchFamily="18" charset="0"/>
              </a:defRPr>
            </a:lvl1pPr>
          </a:lstStyle>
          <a:p>
            <a:pPr lvl="0"/>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5" name="TextBox 14">
            <a:extLst>
              <a:ext uri="{FF2B5EF4-FFF2-40B4-BE49-F238E27FC236}">
                <a16:creationId xmlns:a16="http://schemas.microsoft.com/office/drawing/2014/main" id="{A7D8073F-696A-4D4B-8C5C-41A93B145C5A}"/>
              </a:ext>
            </a:extLst>
          </p:cNvPr>
          <p:cNvSpPr txBox="1"/>
          <p:nvPr userDrawn="1"/>
        </p:nvSpPr>
        <p:spPr>
          <a:xfrm>
            <a:off x="152400" y="-853441"/>
            <a:ext cx="8801100" cy="85344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Slide Type:</a:t>
            </a:r>
          </a:p>
          <a:p>
            <a:pPr algn="ctr"/>
            <a:r>
              <a:rPr lang="en-US" sz="1600" b="0" i="0" dirty="0">
                <a:solidFill>
                  <a:srgbClr val="808080"/>
                </a:solidFill>
                <a:latin typeface="Palatino Linotype" panose="02040502050505030304" pitchFamily="18" charset="0"/>
              </a:rPr>
              <a:t>Transition Slide w/ Subtitle – Split | No Image | Notched Shape</a:t>
            </a:r>
          </a:p>
        </p:txBody>
      </p:sp>
      <p:pic>
        <p:nvPicPr>
          <p:cNvPr id="10" name="Graphic 9">
            <a:extLst>
              <a:ext uri="{FF2B5EF4-FFF2-40B4-BE49-F238E27FC236}">
                <a16:creationId xmlns:a16="http://schemas.microsoft.com/office/drawing/2014/main" id="{3DCB4564-1B8B-BB47-B835-2E50A478FD2A}"/>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10897" y="419102"/>
            <a:ext cx="4305300" cy="4305300"/>
          </a:xfrm>
          <a:prstGeom prst="rect">
            <a:avLst/>
          </a:prstGeom>
        </p:spPr>
      </p:pic>
      <p:sp>
        <p:nvSpPr>
          <p:cNvPr id="16" name="TextBox 15">
            <a:extLst>
              <a:ext uri="{FF2B5EF4-FFF2-40B4-BE49-F238E27FC236}">
                <a16:creationId xmlns:a16="http://schemas.microsoft.com/office/drawing/2014/main" id="{5A17F0FB-55B7-A843-8C49-38D44D71ED72}"/>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Centered</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
        <p:nvSpPr>
          <p:cNvPr id="11" name="Slide Number Placeholder 6">
            <a:extLst>
              <a:ext uri="{FF2B5EF4-FFF2-40B4-BE49-F238E27FC236}">
                <a16:creationId xmlns:a16="http://schemas.microsoft.com/office/drawing/2014/main" id="{C99ECEED-6415-4449-83DC-8542F2AE5299}"/>
              </a:ext>
            </a:extLst>
          </p:cNvPr>
          <p:cNvSpPr>
            <a:spLocks noGrp="1"/>
          </p:cNvSpPr>
          <p:nvPr>
            <p:ph type="sldNum" sz="quarter" idx="12"/>
          </p:nvPr>
        </p:nvSpPr>
        <p:spPr>
          <a:xfrm>
            <a:off x="8485459" y="4972051"/>
            <a:ext cx="550592" cy="182739"/>
          </a:xfrm>
        </p:spPr>
        <p:txBody>
          <a:bodyPr/>
          <a:lstStyle>
            <a:lvl1pPr>
              <a:defRPr>
                <a:solidFill>
                  <a:schemeClr val="tx1"/>
                </a:solidFill>
              </a:defRPr>
            </a:lvl1pPr>
          </a:lstStyle>
          <a:p>
            <a:fld id="{7691CCDB-B024-8747-B233-CAD1CBC7A901}" type="slidenum">
              <a:rPr lang="en-US" smtClean="0"/>
              <a:pPr/>
              <a:t>‹#›</a:t>
            </a:fld>
            <a:endParaRPr lang="en-US"/>
          </a:p>
        </p:txBody>
      </p:sp>
      <p:sp>
        <p:nvSpPr>
          <p:cNvPr id="18" name="Footer Placeholder 4">
            <a:extLst>
              <a:ext uri="{FF2B5EF4-FFF2-40B4-BE49-F238E27FC236}">
                <a16:creationId xmlns:a16="http://schemas.microsoft.com/office/drawing/2014/main" id="{F4AEDED2-1F43-A74A-AF8D-BD575099EEE9}"/>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Palatino Linotype" panose="02040502050505030304" pitchFamily="18" charset="0"/>
              </a:defRPr>
            </a:lvl1pPr>
          </a:lstStyle>
          <a:p>
            <a:r>
              <a:rPr lang="en-US"/>
              <a:t>©2022 Girl Scouts of the USA. All Rights Reserved.  Not for public distribution.</a:t>
            </a:r>
            <a:endParaRPr lang="en-US" dirty="0"/>
          </a:p>
        </p:txBody>
      </p:sp>
    </p:spTree>
    <p:extLst>
      <p:ext uri="{BB962C8B-B14F-4D97-AF65-F5344CB8AC3E}">
        <p14:creationId xmlns:p14="http://schemas.microsoft.com/office/powerpoint/2010/main" val="606375490"/>
      </p:ext>
    </p:extLst>
  </p:cSld>
  <p:clrMapOvr>
    <a:masterClrMapping/>
  </p:clrMapOvr>
  <p:transition>
    <p:fade/>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Cover Slide | White | Split | No Image | Notched Shape">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userDrawn="1"/>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13" name="Freeform 12">
            <a:extLst>
              <a:ext uri="{FF2B5EF4-FFF2-40B4-BE49-F238E27FC236}">
                <a16:creationId xmlns:a16="http://schemas.microsoft.com/office/drawing/2014/main" id="{132ADEC1-D8CD-3A46-9572-0062BFFBD219}"/>
              </a:ext>
            </a:extLst>
          </p:cNvPr>
          <p:cNvSpPr/>
          <p:nvPr userDrawn="1"/>
        </p:nvSpPr>
        <p:spPr>
          <a:xfrm>
            <a:off x="171451" y="171451"/>
            <a:ext cx="4237433" cy="4790816"/>
          </a:xfrm>
          <a:custGeom>
            <a:avLst/>
            <a:gdLst>
              <a:gd name="connsiteX0" fmla="*/ 3146830 w 5649911"/>
              <a:gd name="connsiteY0" fmla="*/ 0 h 6387754"/>
              <a:gd name="connsiteX1" fmla="*/ 4385672 w 5649911"/>
              <a:gd name="connsiteY1" fmla="*/ 0 h 6387754"/>
              <a:gd name="connsiteX2" fmla="*/ 4452177 w 5649911"/>
              <a:gd name="connsiteY2" fmla="*/ 66564 h 6387754"/>
              <a:gd name="connsiteX3" fmla="*/ 5583346 w 5649911"/>
              <a:gd name="connsiteY3" fmla="*/ 1197734 h 6387754"/>
              <a:gd name="connsiteX4" fmla="*/ 5649911 w 5649911"/>
              <a:gd name="connsiteY4" fmla="*/ 1264238 h 6387754"/>
              <a:gd name="connsiteX5" fmla="*/ 5649911 w 5649911"/>
              <a:gd name="connsiteY5" fmla="*/ 5123516 h 6387754"/>
              <a:gd name="connsiteX6" fmla="*/ 5583346 w 5649911"/>
              <a:gd name="connsiteY6" fmla="*/ 5190080 h 6387754"/>
              <a:gd name="connsiteX7" fmla="*/ 4452177 w 5649911"/>
              <a:gd name="connsiteY7" fmla="*/ 6321250 h 6387754"/>
              <a:gd name="connsiteX8" fmla="*/ 4385672 w 5649911"/>
              <a:gd name="connsiteY8" fmla="*/ 6387754 h 6387754"/>
              <a:gd name="connsiteX9" fmla="*/ 3515753 w 5649911"/>
              <a:gd name="connsiteY9" fmla="*/ 6387754 h 6387754"/>
              <a:gd name="connsiteX10" fmla="*/ 3146830 w 5649911"/>
              <a:gd name="connsiteY10" fmla="*/ 6387754 h 6387754"/>
              <a:gd name="connsiteX11" fmla="*/ 2503078 w 5649911"/>
              <a:gd name="connsiteY11" fmla="*/ 6387754 h 6387754"/>
              <a:gd name="connsiteX12" fmla="*/ 2134155 w 5649911"/>
              <a:gd name="connsiteY12" fmla="*/ 6387754 h 6387754"/>
              <a:gd name="connsiteX13" fmla="*/ 1264238 w 5649911"/>
              <a:gd name="connsiteY13" fmla="*/ 6387754 h 6387754"/>
              <a:gd name="connsiteX14" fmla="*/ 1197674 w 5649911"/>
              <a:gd name="connsiteY14" fmla="*/ 6321250 h 6387754"/>
              <a:gd name="connsiteX15" fmla="*/ 66564 w 5649911"/>
              <a:gd name="connsiteY15" fmla="*/ 5190080 h 6387754"/>
              <a:gd name="connsiteX16" fmla="*/ 0 w 5649911"/>
              <a:gd name="connsiteY16" fmla="*/ 5123516 h 6387754"/>
              <a:gd name="connsiteX17" fmla="*/ 0 w 5649911"/>
              <a:gd name="connsiteY17" fmla="*/ 1264238 h 6387754"/>
              <a:gd name="connsiteX18" fmla="*/ 66564 w 5649911"/>
              <a:gd name="connsiteY18" fmla="*/ 1197734 h 6387754"/>
              <a:gd name="connsiteX19" fmla="*/ 1197674 w 5649911"/>
              <a:gd name="connsiteY19" fmla="*/ 66564 h 6387754"/>
              <a:gd name="connsiteX20" fmla="*/ 1264238 w 5649911"/>
              <a:gd name="connsiteY20" fmla="*/ 0 h 6387754"/>
              <a:gd name="connsiteX21" fmla="*/ 2134155 w 5649911"/>
              <a:gd name="connsiteY21" fmla="*/ 0 h 6387754"/>
              <a:gd name="connsiteX22" fmla="*/ 2503078 w 5649911"/>
              <a:gd name="connsiteY22" fmla="*/ 0 h 6387754"/>
              <a:gd name="connsiteX23" fmla="*/ 3146830 w 5649911"/>
              <a:gd name="connsiteY23" fmla="*/ 0 h 6387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49911" h="6387754">
                <a:moveTo>
                  <a:pt x="3146830" y="0"/>
                </a:moveTo>
                <a:lnTo>
                  <a:pt x="4385672" y="0"/>
                </a:lnTo>
                <a:cubicBezTo>
                  <a:pt x="4422183" y="576"/>
                  <a:pt x="4451632" y="30053"/>
                  <a:pt x="4452177" y="66564"/>
                </a:cubicBezTo>
                <a:cubicBezTo>
                  <a:pt x="4485488" y="675132"/>
                  <a:pt x="4974838" y="1164422"/>
                  <a:pt x="5583346" y="1197734"/>
                </a:cubicBezTo>
                <a:cubicBezTo>
                  <a:pt x="5621075" y="1201136"/>
                  <a:pt x="5649911" y="1227523"/>
                  <a:pt x="5649911" y="1264238"/>
                </a:cubicBezTo>
                <a:lnTo>
                  <a:pt x="5649911" y="5123516"/>
                </a:lnTo>
                <a:cubicBezTo>
                  <a:pt x="5649366" y="5160051"/>
                  <a:pt x="5619881" y="5189535"/>
                  <a:pt x="5583346" y="5190080"/>
                </a:cubicBezTo>
                <a:cubicBezTo>
                  <a:pt x="4974838" y="5223332"/>
                  <a:pt x="4485488" y="5712682"/>
                  <a:pt x="4452177" y="6321250"/>
                </a:cubicBezTo>
                <a:cubicBezTo>
                  <a:pt x="4448773" y="6358919"/>
                  <a:pt x="4422387" y="6387754"/>
                  <a:pt x="4385672" y="6387754"/>
                </a:cubicBezTo>
                <a:lnTo>
                  <a:pt x="3515753" y="6387754"/>
                </a:lnTo>
                <a:lnTo>
                  <a:pt x="3146830" y="6387754"/>
                </a:lnTo>
                <a:lnTo>
                  <a:pt x="2503078" y="6387754"/>
                </a:lnTo>
                <a:lnTo>
                  <a:pt x="2134155" y="6387754"/>
                </a:lnTo>
                <a:lnTo>
                  <a:pt x="1264238" y="6387754"/>
                </a:lnTo>
                <a:cubicBezTo>
                  <a:pt x="1227727" y="6387210"/>
                  <a:pt x="1198250" y="6357760"/>
                  <a:pt x="1197674" y="6321250"/>
                </a:cubicBezTo>
                <a:cubicBezTo>
                  <a:pt x="1164422" y="5712682"/>
                  <a:pt x="675072" y="5223391"/>
                  <a:pt x="66564" y="5190080"/>
                </a:cubicBezTo>
                <a:cubicBezTo>
                  <a:pt x="28835" y="5186678"/>
                  <a:pt x="0" y="5160291"/>
                  <a:pt x="0" y="5123516"/>
                </a:cubicBezTo>
                <a:lnTo>
                  <a:pt x="0" y="1264238"/>
                </a:lnTo>
                <a:cubicBezTo>
                  <a:pt x="576" y="1227728"/>
                  <a:pt x="30053" y="1198278"/>
                  <a:pt x="66564" y="1197734"/>
                </a:cubicBezTo>
                <a:cubicBezTo>
                  <a:pt x="675072" y="1164422"/>
                  <a:pt x="1164422" y="675073"/>
                  <a:pt x="1197674" y="66564"/>
                </a:cubicBezTo>
                <a:cubicBezTo>
                  <a:pt x="1201316" y="28954"/>
                  <a:pt x="1227464" y="0"/>
                  <a:pt x="1264238" y="0"/>
                </a:cubicBezTo>
                <a:lnTo>
                  <a:pt x="2134155" y="0"/>
                </a:lnTo>
                <a:lnTo>
                  <a:pt x="2503078" y="0"/>
                </a:lnTo>
                <a:lnTo>
                  <a:pt x="314683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Palatino Linotype" panose="02040502050505030304" pitchFamily="18" charset="0"/>
            </a:endParaRPr>
          </a:p>
        </p:txBody>
      </p:sp>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162770" y="685802"/>
            <a:ext cx="4237781" cy="1875863"/>
          </a:xfrm>
        </p:spPr>
        <p:txBody>
          <a:bodyPr lIns="182880" rIns="182880" anchor="b"/>
          <a:lstStyle>
            <a:lvl1pPr algn="ctr">
              <a:defRPr sz="2400" b="0" i="0">
                <a:solidFill>
                  <a:schemeClr val="tx1"/>
                </a:solidFill>
                <a:latin typeface="Palatino Linotype" panose="02040502050505030304" pitchFamily="18" charset="0"/>
              </a:defRPr>
            </a:lvl1pPr>
          </a:lstStyle>
          <a:p>
            <a:r>
              <a:rPr lang="en-US" dirty="0"/>
              <a:t>Type Here to Enter a </a:t>
            </a:r>
            <a:br>
              <a:rPr lang="en-US" dirty="0"/>
            </a:br>
            <a:r>
              <a:rPr lang="en-US" dirty="0"/>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162770" y="2569272"/>
            <a:ext cx="4229100" cy="2317054"/>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Palatino Linotype" panose="02040502050505030304" pitchFamily="18" charset="0"/>
              </a:defRPr>
            </a:lvl1pPr>
          </a:lstStyle>
          <a:p>
            <a:pPr lvl="0"/>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5" name="TextBox 14">
            <a:extLst>
              <a:ext uri="{FF2B5EF4-FFF2-40B4-BE49-F238E27FC236}">
                <a16:creationId xmlns:a16="http://schemas.microsoft.com/office/drawing/2014/main" id="{A7D8073F-696A-4D4B-8C5C-41A93B145C5A}"/>
              </a:ext>
            </a:extLst>
          </p:cNvPr>
          <p:cNvSpPr txBox="1"/>
          <p:nvPr userDrawn="1"/>
        </p:nvSpPr>
        <p:spPr>
          <a:xfrm>
            <a:off x="152400" y="-853441"/>
            <a:ext cx="8801100" cy="85344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Slide Type:</a:t>
            </a:r>
          </a:p>
          <a:p>
            <a:pPr algn="ctr"/>
            <a:r>
              <a:rPr lang="en-US" sz="1600" b="0" i="0" dirty="0">
                <a:solidFill>
                  <a:srgbClr val="808080"/>
                </a:solidFill>
                <a:latin typeface="Palatino Linotype" panose="02040502050505030304" pitchFamily="18" charset="0"/>
              </a:rPr>
              <a:t>Transition Slide w/ Subtitle – White | Split | No Image | Notched Shape</a:t>
            </a:r>
          </a:p>
        </p:txBody>
      </p:sp>
      <p:pic>
        <p:nvPicPr>
          <p:cNvPr id="10" name="Graphic 9">
            <a:extLst>
              <a:ext uri="{FF2B5EF4-FFF2-40B4-BE49-F238E27FC236}">
                <a16:creationId xmlns:a16="http://schemas.microsoft.com/office/drawing/2014/main" id="{3DCB4564-1B8B-BB47-B835-2E50A478FD2A}"/>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10897" y="419102"/>
            <a:ext cx="4305300" cy="4305300"/>
          </a:xfrm>
          <a:prstGeom prst="rect">
            <a:avLst/>
          </a:prstGeom>
        </p:spPr>
      </p:pic>
      <p:sp>
        <p:nvSpPr>
          <p:cNvPr id="16" name="TextBox 15">
            <a:extLst>
              <a:ext uri="{FF2B5EF4-FFF2-40B4-BE49-F238E27FC236}">
                <a16:creationId xmlns:a16="http://schemas.microsoft.com/office/drawing/2014/main" id="{5E7886E6-02C6-CB41-A337-18B401F8005A}"/>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Centered</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
        <p:nvSpPr>
          <p:cNvPr id="11" name="Slide Number Placeholder 6">
            <a:extLst>
              <a:ext uri="{FF2B5EF4-FFF2-40B4-BE49-F238E27FC236}">
                <a16:creationId xmlns:a16="http://schemas.microsoft.com/office/drawing/2014/main" id="{35C2B592-DD75-AC4D-8F81-66A5AA90A706}"/>
              </a:ext>
            </a:extLst>
          </p:cNvPr>
          <p:cNvSpPr>
            <a:spLocks noGrp="1"/>
          </p:cNvSpPr>
          <p:nvPr>
            <p:ph type="sldNum" sz="quarter" idx="12"/>
          </p:nvPr>
        </p:nvSpPr>
        <p:spPr>
          <a:xfrm>
            <a:off x="8485459" y="4972051"/>
            <a:ext cx="550592" cy="182739"/>
          </a:xfrm>
        </p:spPr>
        <p:txBody>
          <a:bodyPr/>
          <a:lstStyle>
            <a:lvl1pPr>
              <a:defRPr>
                <a:solidFill>
                  <a:schemeClr val="tx1"/>
                </a:solidFill>
              </a:defRPr>
            </a:lvl1pPr>
          </a:lstStyle>
          <a:p>
            <a:fld id="{7691CCDB-B024-8747-B233-CAD1CBC7A901}" type="slidenum">
              <a:rPr lang="en-US" smtClean="0"/>
              <a:pPr/>
              <a:t>‹#›</a:t>
            </a:fld>
            <a:endParaRPr lang="en-US"/>
          </a:p>
        </p:txBody>
      </p:sp>
      <p:sp>
        <p:nvSpPr>
          <p:cNvPr id="17" name="Footer Placeholder 4">
            <a:extLst>
              <a:ext uri="{FF2B5EF4-FFF2-40B4-BE49-F238E27FC236}">
                <a16:creationId xmlns:a16="http://schemas.microsoft.com/office/drawing/2014/main" id="{BCC946B1-34CF-2043-946C-ADE6CC73190F}"/>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Palatino Linotype" panose="02040502050505030304" pitchFamily="18" charset="0"/>
              </a:defRPr>
            </a:lvl1pPr>
          </a:lstStyle>
          <a:p>
            <a:r>
              <a:rPr lang="en-US"/>
              <a:t>©2022 Girl Scouts of the USA. All Rights Reserved.  Not for public distribution.</a:t>
            </a:r>
            <a:endParaRPr lang="en-US" dirty="0"/>
          </a:p>
        </p:txBody>
      </p:sp>
    </p:spTree>
    <p:extLst>
      <p:ext uri="{BB962C8B-B14F-4D97-AF65-F5344CB8AC3E}">
        <p14:creationId xmlns:p14="http://schemas.microsoft.com/office/powerpoint/2010/main" val="4155726824"/>
      </p:ext>
    </p:extLst>
  </p:cSld>
  <p:clrMapOvr>
    <a:masterClrMapping/>
  </p:clrMapOvr>
  <p:transition>
    <p:fade/>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Cover Slide | Split | No Image | Oval Shape">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userDrawn="1"/>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13" name="Graphic 8">
            <a:extLst>
              <a:ext uri="{FF2B5EF4-FFF2-40B4-BE49-F238E27FC236}">
                <a16:creationId xmlns:a16="http://schemas.microsoft.com/office/drawing/2014/main" id="{9D572880-2105-8D46-B498-F70D121A9195}"/>
              </a:ext>
            </a:extLst>
          </p:cNvPr>
          <p:cNvSpPr/>
          <p:nvPr userDrawn="1"/>
        </p:nvSpPr>
        <p:spPr>
          <a:xfrm>
            <a:off x="162769" y="171450"/>
            <a:ext cx="4229100" cy="4800600"/>
          </a:xfrm>
          <a:custGeom>
            <a:avLst/>
            <a:gdLst>
              <a:gd name="connsiteX0" fmla="*/ 5329047 w 5329047"/>
              <a:gd name="connsiteY0" fmla="*/ 3397250 h 6794500"/>
              <a:gd name="connsiteX1" fmla="*/ 2664524 w 5329047"/>
              <a:gd name="connsiteY1" fmla="*/ 6794500 h 6794500"/>
              <a:gd name="connsiteX2" fmla="*/ 0 w 5329047"/>
              <a:gd name="connsiteY2" fmla="*/ 3397250 h 6794500"/>
              <a:gd name="connsiteX3" fmla="*/ 2664524 w 5329047"/>
              <a:gd name="connsiteY3" fmla="*/ 0 h 6794500"/>
              <a:gd name="connsiteX4" fmla="*/ 5329047 w 5329047"/>
              <a:gd name="connsiteY4" fmla="*/ 3397250 h 6794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29047" h="6794500">
                <a:moveTo>
                  <a:pt x="5329047" y="3397250"/>
                </a:moveTo>
                <a:cubicBezTo>
                  <a:pt x="5329047" y="5273500"/>
                  <a:pt x="4136099" y="6794500"/>
                  <a:pt x="2664524" y="6794500"/>
                </a:cubicBezTo>
                <a:cubicBezTo>
                  <a:pt x="1192948" y="6794500"/>
                  <a:pt x="0" y="5273500"/>
                  <a:pt x="0" y="3397250"/>
                </a:cubicBezTo>
                <a:cubicBezTo>
                  <a:pt x="0" y="1521001"/>
                  <a:pt x="1192948" y="0"/>
                  <a:pt x="2664524" y="0"/>
                </a:cubicBezTo>
                <a:cubicBezTo>
                  <a:pt x="4136099" y="0"/>
                  <a:pt x="5329047" y="1521001"/>
                  <a:pt x="5329047" y="3397250"/>
                </a:cubicBezTo>
                <a:close/>
              </a:path>
            </a:pathLst>
          </a:custGeom>
          <a:solidFill>
            <a:schemeClr val="accent1"/>
          </a:solidFill>
          <a:ln w="6350" cap="flat">
            <a:noFill/>
            <a:prstDash val="solid"/>
            <a:miter/>
          </a:ln>
        </p:spPr>
        <p:txBody>
          <a:bodyPr rtlCol="0" anchor="ctr"/>
          <a:lstStyle/>
          <a:p>
            <a:endParaRPr lang="en-US" sz="1013" b="0" i="0" dirty="0">
              <a:latin typeface="Palatino Linotype" panose="02040502050505030304" pitchFamily="18" charset="0"/>
            </a:endParaRPr>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Palatino Linotype" panose="02040502050505030304" pitchFamily="18" charset="0"/>
              </a:defRPr>
            </a:lvl1pPr>
          </a:lstStyle>
          <a:p>
            <a:r>
              <a:rPr lang="en-US"/>
              <a:t>©2022 Girl Scouts of the USA. All Rights Reserved.  Not for public distribution.</a:t>
            </a:r>
            <a:endParaRPr lang="en-US" dirty="0"/>
          </a:p>
        </p:txBody>
      </p:sp>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162770" y="685802"/>
            <a:ext cx="4237781" cy="1875863"/>
          </a:xfrm>
        </p:spPr>
        <p:txBody>
          <a:bodyPr lIns="182880" rIns="182880" anchor="b"/>
          <a:lstStyle>
            <a:lvl1pPr algn="ctr">
              <a:defRPr sz="2400" b="0" i="0">
                <a:solidFill>
                  <a:schemeClr val="tx1"/>
                </a:solidFill>
                <a:latin typeface="Palatino Linotype" panose="02040502050505030304" pitchFamily="18" charset="0"/>
              </a:defRPr>
            </a:lvl1pPr>
          </a:lstStyle>
          <a:p>
            <a:r>
              <a:rPr lang="en-US" dirty="0"/>
              <a:t>Type Here to Enter a </a:t>
            </a:r>
            <a:br>
              <a:rPr lang="en-US" dirty="0"/>
            </a:br>
            <a:r>
              <a:rPr lang="en-US" dirty="0"/>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162770" y="2569272"/>
            <a:ext cx="4229100" cy="2317054"/>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Palatino Linotype" panose="02040502050505030304" pitchFamily="18" charset="0"/>
              </a:defRPr>
            </a:lvl1pPr>
          </a:lstStyle>
          <a:p>
            <a:pPr lvl="0"/>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5" name="TextBox 14">
            <a:extLst>
              <a:ext uri="{FF2B5EF4-FFF2-40B4-BE49-F238E27FC236}">
                <a16:creationId xmlns:a16="http://schemas.microsoft.com/office/drawing/2014/main" id="{A7D8073F-696A-4D4B-8C5C-41A93B145C5A}"/>
              </a:ext>
            </a:extLst>
          </p:cNvPr>
          <p:cNvSpPr txBox="1"/>
          <p:nvPr userDrawn="1"/>
        </p:nvSpPr>
        <p:spPr>
          <a:xfrm>
            <a:off x="152400" y="-853441"/>
            <a:ext cx="8801100" cy="85344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Slide Type:</a:t>
            </a:r>
          </a:p>
          <a:p>
            <a:pPr algn="ctr"/>
            <a:r>
              <a:rPr lang="en-US" sz="1600" b="0" i="0" dirty="0">
                <a:solidFill>
                  <a:srgbClr val="808080"/>
                </a:solidFill>
                <a:latin typeface="Palatino Linotype" panose="02040502050505030304" pitchFamily="18" charset="0"/>
              </a:rPr>
              <a:t>Transition Slide w/ Subtitle – Split | No Image | Oval Shape</a:t>
            </a:r>
          </a:p>
        </p:txBody>
      </p:sp>
      <p:pic>
        <p:nvPicPr>
          <p:cNvPr id="10" name="Graphic 9">
            <a:extLst>
              <a:ext uri="{FF2B5EF4-FFF2-40B4-BE49-F238E27FC236}">
                <a16:creationId xmlns:a16="http://schemas.microsoft.com/office/drawing/2014/main" id="{3DCB4564-1B8B-BB47-B835-2E50A478FD2A}"/>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10897" y="419102"/>
            <a:ext cx="4305300" cy="4305300"/>
          </a:xfrm>
          <a:prstGeom prst="rect">
            <a:avLst/>
          </a:prstGeom>
        </p:spPr>
      </p:pic>
      <p:sp>
        <p:nvSpPr>
          <p:cNvPr id="16" name="TextBox 15">
            <a:extLst>
              <a:ext uri="{FF2B5EF4-FFF2-40B4-BE49-F238E27FC236}">
                <a16:creationId xmlns:a16="http://schemas.microsoft.com/office/drawing/2014/main" id="{8D64B5FD-5650-4E46-A258-CE9A23830951}"/>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Centered</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
        <p:nvSpPr>
          <p:cNvPr id="11" name="Slide Number Placeholder 6">
            <a:extLst>
              <a:ext uri="{FF2B5EF4-FFF2-40B4-BE49-F238E27FC236}">
                <a16:creationId xmlns:a16="http://schemas.microsoft.com/office/drawing/2014/main" id="{324881C4-E5ED-904E-8CDB-29F578201319}"/>
              </a:ext>
            </a:extLst>
          </p:cNvPr>
          <p:cNvSpPr>
            <a:spLocks noGrp="1"/>
          </p:cNvSpPr>
          <p:nvPr>
            <p:ph type="sldNum" sz="quarter" idx="12"/>
          </p:nvPr>
        </p:nvSpPr>
        <p:spPr>
          <a:xfrm>
            <a:off x="8485459" y="4972051"/>
            <a:ext cx="550592" cy="182739"/>
          </a:xfrm>
        </p:spPr>
        <p:txBody>
          <a:bodyPr/>
          <a:lstStyle>
            <a:lvl1pPr>
              <a:defRPr>
                <a:solidFill>
                  <a:schemeClr val="tx1"/>
                </a:solidFill>
              </a:defRPr>
            </a:lvl1pPr>
          </a:lstStyle>
          <a:p>
            <a:fld id="{7691CCDB-B024-8747-B233-CAD1CBC7A901}" type="slidenum">
              <a:rPr lang="en-US" smtClean="0"/>
              <a:pPr/>
              <a:t>‹#›</a:t>
            </a:fld>
            <a:endParaRPr lang="en-US"/>
          </a:p>
        </p:txBody>
      </p:sp>
    </p:spTree>
    <p:extLst>
      <p:ext uri="{BB962C8B-B14F-4D97-AF65-F5344CB8AC3E}">
        <p14:creationId xmlns:p14="http://schemas.microsoft.com/office/powerpoint/2010/main" val="1357884862"/>
      </p:ext>
    </p:extLst>
  </p:cSld>
  <p:clrMapOvr>
    <a:masterClrMapping/>
  </p:clrMapOvr>
  <p:transition>
    <p:fade/>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Cover Slide | White | Split | No Image | Oval Shape">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userDrawn="1"/>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13" name="Graphic 8">
            <a:extLst>
              <a:ext uri="{FF2B5EF4-FFF2-40B4-BE49-F238E27FC236}">
                <a16:creationId xmlns:a16="http://schemas.microsoft.com/office/drawing/2014/main" id="{9D572880-2105-8D46-B498-F70D121A9195}"/>
              </a:ext>
            </a:extLst>
          </p:cNvPr>
          <p:cNvSpPr/>
          <p:nvPr userDrawn="1"/>
        </p:nvSpPr>
        <p:spPr>
          <a:xfrm>
            <a:off x="162769" y="171450"/>
            <a:ext cx="4229100" cy="4800600"/>
          </a:xfrm>
          <a:custGeom>
            <a:avLst/>
            <a:gdLst>
              <a:gd name="connsiteX0" fmla="*/ 5329047 w 5329047"/>
              <a:gd name="connsiteY0" fmla="*/ 3397250 h 6794500"/>
              <a:gd name="connsiteX1" fmla="*/ 2664524 w 5329047"/>
              <a:gd name="connsiteY1" fmla="*/ 6794500 h 6794500"/>
              <a:gd name="connsiteX2" fmla="*/ 0 w 5329047"/>
              <a:gd name="connsiteY2" fmla="*/ 3397250 h 6794500"/>
              <a:gd name="connsiteX3" fmla="*/ 2664524 w 5329047"/>
              <a:gd name="connsiteY3" fmla="*/ 0 h 6794500"/>
              <a:gd name="connsiteX4" fmla="*/ 5329047 w 5329047"/>
              <a:gd name="connsiteY4" fmla="*/ 3397250 h 6794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29047" h="6794500">
                <a:moveTo>
                  <a:pt x="5329047" y="3397250"/>
                </a:moveTo>
                <a:cubicBezTo>
                  <a:pt x="5329047" y="5273500"/>
                  <a:pt x="4136099" y="6794500"/>
                  <a:pt x="2664524" y="6794500"/>
                </a:cubicBezTo>
                <a:cubicBezTo>
                  <a:pt x="1192948" y="6794500"/>
                  <a:pt x="0" y="5273500"/>
                  <a:pt x="0" y="3397250"/>
                </a:cubicBezTo>
                <a:cubicBezTo>
                  <a:pt x="0" y="1521001"/>
                  <a:pt x="1192948" y="0"/>
                  <a:pt x="2664524" y="0"/>
                </a:cubicBezTo>
                <a:cubicBezTo>
                  <a:pt x="4136099" y="0"/>
                  <a:pt x="5329047" y="1521001"/>
                  <a:pt x="5329047" y="3397250"/>
                </a:cubicBezTo>
                <a:close/>
              </a:path>
            </a:pathLst>
          </a:custGeom>
          <a:solidFill>
            <a:schemeClr val="accent1"/>
          </a:solidFill>
          <a:ln w="6350" cap="flat">
            <a:noFill/>
            <a:prstDash val="solid"/>
            <a:miter/>
          </a:ln>
        </p:spPr>
        <p:txBody>
          <a:bodyPr rtlCol="0" anchor="ctr"/>
          <a:lstStyle/>
          <a:p>
            <a:endParaRPr lang="en-US" sz="1013" b="0" i="0" dirty="0">
              <a:latin typeface="Palatino Linotype" panose="02040502050505030304" pitchFamily="18" charset="0"/>
            </a:endParaRPr>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Palatino Linotype" panose="02040502050505030304" pitchFamily="18" charset="0"/>
              </a:defRPr>
            </a:lvl1pPr>
          </a:lstStyle>
          <a:p>
            <a:r>
              <a:rPr lang="en-US"/>
              <a:t>©2022 Girl Scouts of the USA. All Rights Reserved.  Not for public distribution.</a:t>
            </a:r>
            <a:endParaRPr lang="en-US" dirty="0"/>
          </a:p>
        </p:txBody>
      </p:sp>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162770" y="685802"/>
            <a:ext cx="4237781" cy="1875863"/>
          </a:xfrm>
        </p:spPr>
        <p:txBody>
          <a:bodyPr lIns="182880" rIns="182880" anchor="b"/>
          <a:lstStyle>
            <a:lvl1pPr algn="ctr">
              <a:defRPr sz="2400" b="0" i="0">
                <a:solidFill>
                  <a:schemeClr val="tx1"/>
                </a:solidFill>
                <a:latin typeface="Palatino Linotype" panose="02040502050505030304" pitchFamily="18" charset="0"/>
              </a:defRPr>
            </a:lvl1pPr>
          </a:lstStyle>
          <a:p>
            <a:r>
              <a:rPr lang="en-US" dirty="0"/>
              <a:t>Type Here to Enter a </a:t>
            </a:r>
            <a:br>
              <a:rPr lang="en-US" dirty="0"/>
            </a:br>
            <a:r>
              <a:rPr lang="en-US" dirty="0"/>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162770" y="2569272"/>
            <a:ext cx="4229100" cy="2317054"/>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Palatino Linotype" panose="02040502050505030304" pitchFamily="18" charset="0"/>
              </a:defRPr>
            </a:lvl1pPr>
          </a:lstStyle>
          <a:p>
            <a:pPr lvl="0"/>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5" name="TextBox 14">
            <a:extLst>
              <a:ext uri="{FF2B5EF4-FFF2-40B4-BE49-F238E27FC236}">
                <a16:creationId xmlns:a16="http://schemas.microsoft.com/office/drawing/2014/main" id="{A7D8073F-696A-4D4B-8C5C-41A93B145C5A}"/>
              </a:ext>
            </a:extLst>
          </p:cNvPr>
          <p:cNvSpPr txBox="1"/>
          <p:nvPr userDrawn="1"/>
        </p:nvSpPr>
        <p:spPr>
          <a:xfrm>
            <a:off x="152400" y="-853441"/>
            <a:ext cx="8801100" cy="85344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Slide Type:</a:t>
            </a:r>
          </a:p>
          <a:p>
            <a:pPr algn="ctr"/>
            <a:r>
              <a:rPr lang="en-US" sz="1600" b="0" i="0" dirty="0">
                <a:solidFill>
                  <a:srgbClr val="808080"/>
                </a:solidFill>
                <a:latin typeface="Palatino Linotype" panose="02040502050505030304" pitchFamily="18" charset="0"/>
              </a:rPr>
              <a:t>Transition Slide w/ Subtitle – White | Split | No Image | Oval Shape</a:t>
            </a:r>
          </a:p>
        </p:txBody>
      </p:sp>
      <p:pic>
        <p:nvPicPr>
          <p:cNvPr id="10" name="Graphic 9">
            <a:extLst>
              <a:ext uri="{FF2B5EF4-FFF2-40B4-BE49-F238E27FC236}">
                <a16:creationId xmlns:a16="http://schemas.microsoft.com/office/drawing/2014/main" id="{3DCB4564-1B8B-BB47-B835-2E50A478FD2A}"/>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10897" y="419102"/>
            <a:ext cx="4305300" cy="4305300"/>
          </a:xfrm>
          <a:prstGeom prst="rect">
            <a:avLst/>
          </a:prstGeom>
        </p:spPr>
      </p:pic>
      <p:sp>
        <p:nvSpPr>
          <p:cNvPr id="11" name="Slide Number Placeholder 6">
            <a:extLst>
              <a:ext uri="{FF2B5EF4-FFF2-40B4-BE49-F238E27FC236}">
                <a16:creationId xmlns:a16="http://schemas.microsoft.com/office/drawing/2014/main" id="{9949CB0F-0E1D-B54D-96D9-FF672634357D}"/>
              </a:ext>
            </a:extLst>
          </p:cNvPr>
          <p:cNvSpPr>
            <a:spLocks noGrp="1"/>
          </p:cNvSpPr>
          <p:nvPr>
            <p:ph type="sldNum" sz="quarter" idx="12"/>
          </p:nvPr>
        </p:nvSpPr>
        <p:spPr>
          <a:xfrm>
            <a:off x="8485459" y="4972051"/>
            <a:ext cx="550592" cy="182739"/>
          </a:xfrm>
        </p:spPr>
        <p:txBody>
          <a:bodyPr/>
          <a:lstStyle>
            <a:lvl1pPr>
              <a:defRPr>
                <a:solidFill>
                  <a:schemeClr val="tx1"/>
                </a:solidFill>
              </a:defRPr>
            </a:lvl1pPr>
          </a:lstStyle>
          <a:p>
            <a:fld id="{7691CCDB-B024-8747-B233-CAD1CBC7A901}" type="slidenum">
              <a:rPr lang="en-US" smtClean="0"/>
              <a:pPr/>
              <a:t>‹#›</a:t>
            </a:fld>
            <a:endParaRPr lang="en-US"/>
          </a:p>
        </p:txBody>
      </p:sp>
      <p:sp>
        <p:nvSpPr>
          <p:cNvPr id="17" name="TextBox 16">
            <a:extLst>
              <a:ext uri="{FF2B5EF4-FFF2-40B4-BE49-F238E27FC236}">
                <a16:creationId xmlns:a16="http://schemas.microsoft.com/office/drawing/2014/main" id="{2D4A22D0-3A37-5940-87AC-66D3F5971131}"/>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Centered</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4231456682"/>
      </p:ext>
    </p:extLst>
  </p:cSld>
  <p:clrMapOvr>
    <a:masterClrMapping/>
  </p:clrMapOvr>
  <p:transition>
    <p:fade/>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Cover Slide | Split | No Image | Diamond Shape">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userDrawn="1"/>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13" name="Graphic 2">
            <a:extLst>
              <a:ext uri="{FF2B5EF4-FFF2-40B4-BE49-F238E27FC236}">
                <a16:creationId xmlns:a16="http://schemas.microsoft.com/office/drawing/2014/main" id="{773265F1-B91D-ED44-87B6-5DCA8459C8BC}"/>
              </a:ext>
            </a:extLst>
          </p:cNvPr>
          <p:cNvSpPr/>
          <p:nvPr userDrawn="1"/>
        </p:nvSpPr>
        <p:spPr>
          <a:xfrm>
            <a:off x="171450" y="171451"/>
            <a:ext cx="4229100" cy="4800601"/>
          </a:xfrm>
          <a:custGeom>
            <a:avLst/>
            <a:gdLst>
              <a:gd name="connsiteX0" fmla="*/ 2457832 w 4915727"/>
              <a:gd name="connsiteY0" fmla="*/ 6794507 h 6794506"/>
              <a:gd name="connsiteX1" fmla="*/ 2513458 w 4915727"/>
              <a:gd name="connsiteY1" fmla="*/ 6765996 h 6794506"/>
              <a:gd name="connsiteX2" fmla="*/ 4896232 w 4915727"/>
              <a:gd name="connsiteY2" fmla="*/ 3457328 h 6794506"/>
              <a:gd name="connsiteX3" fmla="*/ 4897185 w 4915727"/>
              <a:gd name="connsiteY3" fmla="*/ 3338520 h 6794506"/>
              <a:gd name="connsiteX4" fmla="*/ 2513458 w 4915727"/>
              <a:gd name="connsiteY4" fmla="*/ 28518 h 6794506"/>
              <a:gd name="connsiteX5" fmla="*/ 2417829 w 4915727"/>
              <a:gd name="connsiteY5" fmla="*/ 12896 h 6794506"/>
              <a:gd name="connsiteX6" fmla="*/ 2402206 w 4915727"/>
              <a:gd name="connsiteY6" fmla="*/ 28518 h 6794506"/>
              <a:gd name="connsiteX7" fmla="*/ 18543 w 4915727"/>
              <a:gd name="connsiteY7" fmla="*/ 3338520 h 6794506"/>
              <a:gd name="connsiteX8" fmla="*/ 19495 w 4915727"/>
              <a:gd name="connsiteY8" fmla="*/ 3457328 h 6794506"/>
              <a:gd name="connsiteX9" fmla="*/ 2402206 w 4915727"/>
              <a:gd name="connsiteY9" fmla="*/ 6765996 h 6794506"/>
              <a:gd name="connsiteX10" fmla="*/ 2457832 w 4915727"/>
              <a:gd name="connsiteY10" fmla="*/ 6794507 h 6794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15727" h="6794506">
                <a:moveTo>
                  <a:pt x="2457832" y="6794507"/>
                </a:moveTo>
                <a:cubicBezTo>
                  <a:pt x="2479871" y="6794466"/>
                  <a:pt x="2500556" y="6783864"/>
                  <a:pt x="2513458" y="6765996"/>
                </a:cubicBezTo>
                <a:cubicBezTo>
                  <a:pt x="2513458" y="6765996"/>
                  <a:pt x="4593274" y="3888556"/>
                  <a:pt x="4896232" y="3457328"/>
                </a:cubicBezTo>
                <a:cubicBezTo>
                  <a:pt x="4921872" y="3421987"/>
                  <a:pt x="4922254" y="3374268"/>
                  <a:pt x="4897185" y="3338520"/>
                </a:cubicBezTo>
                <a:cubicBezTo>
                  <a:pt x="4883532" y="3319470"/>
                  <a:pt x="2513458" y="28518"/>
                  <a:pt x="2513458" y="28518"/>
                </a:cubicBezTo>
                <a:cubicBezTo>
                  <a:pt x="2491365" y="-2203"/>
                  <a:pt x="2448550" y="-9198"/>
                  <a:pt x="2417829" y="12896"/>
                </a:cubicBezTo>
                <a:cubicBezTo>
                  <a:pt x="2411810" y="17224"/>
                  <a:pt x="2406534" y="22500"/>
                  <a:pt x="2402206" y="28518"/>
                </a:cubicBezTo>
                <a:cubicBezTo>
                  <a:pt x="2402206" y="28518"/>
                  <a:pt x="32132" y="3319470"/>
                  <a:pt x="18543" y="3338520"/>
                </a:cubicBezTo>
                <a:cubicBezTo>
                  <a:pt x="-6527" y="3374267"/>
                  <a:pt x="-6144" y="3421987"/>
                  <a:pt x="19495" y="3457328"/>
                </a:cubicBezTo>
                <a:cubicBezTo>
                  <a:pt x="322391" y="3888556"/>
                  <a:pt x="2402206" y="6765996"/>
                  <a:pt x="2402206" y="6765996"/>
                </a:cubicBezTo>
                <a:cubicBezTo>
                  <a:pt x="2415108" y="6783864"/>
                  <a:pt x="2435793" y="6794466"/>
                  <a:pt x="2457832" y="6794507"/>
                </a:cubicBezTo>
                <a:close/>
              </a:path>
            </a:pathLst>
          </a:custGeom>
          <a:solidFill>
            <a:schemeClr val="accent1"/>
          </a:solidFill>
          <a:ln w="6350" cap="flat">
            <a:noFill/>
            <a:prstDash val="solid"/>
            <a:miter/>
          </a:ln>
        </p:spPr>
        <p:txBody>
          <a:bodyPr rtlCol="0" anchor="ctr"/>
          <a:lstStyle/>
          <a:p>
            <a:endParaRPr lang="en-US" sz="1013" b="0" i="0" dirty="0">
              <a:latin typeface="Palatino Linotype" panose="02040502050505030304" pitchFamily="18" charset="0"/>
            </a:endParaRPr>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Palatino Linotype" panose="02040502050505030304" pitchFamily="18" charset="0"/>
              </a:defRPr>
            </a:lvl1pPr>
          </a:lstStyle>
          <a:p>
            <a:r>
              <a:rPr lang="en-US"/>
              <a:t>©2022 Girl Scouts of the USA. All Rights Reserved.  Not for public distribution.</a:t>
            </a:r>
            <a:endParaRPr lang="en-US" dirty="0"/>
          </a:p>
        </p:txBody>
      </p:sp>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162770" y="685802"/>
            <a:ext cx="4237781" cy="1875863"/>
          </a:xfrm>
        </p:spPr>
        <p:txBody>
          <a:bodyPr lIns="182880" rIns="182880" anchor="b"/>
          <a:lstStyle>
            <a:lvl1pPr algn="ctr">
              <a:defRPr sz="2400" b="0" i="0">
                <a:solidFill>
                  <a:schemeClr val="tx1"/>
                </a:solidFill>
                <a:latin typeface="Palatino Linotype" panose="02040502050505030304" pitchFamily="18" charset="0"/>
              </a:defRPr>
            </a:lvl1pPr>
          </a:lstStyle>
          <a:p>
            <a:r>
              <a:rPr lang="en-US" dirty="0"/>
              <a:t>Type Here to Enter a </a:t>
            </a:r>
            <a:br>
              <a:rPr lang="en-US" dirty="0"/>
            </a:br>
            <a:r>
              <a:rPr lang="en-US" dirty="0"/>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162770" y="2569272"/>
            <a:ext cx="4229100" cy="2317054"/>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Palatino Linotype" panose="02040502050505030304" pitchFamily="18" charset="0"/>
              </a:defRPr>
            </a:lvl1pPr>
          </a:lstStyle>
          <a:p>
            <a:pPr lvl="0"/>
            <a:r>
              <a:rPr lang="en-US" dirty="0"/>
              <a:t>Type here to enter a multi-line transition subtitle. Ut </a:t>
            </a:r>
            <a:r>
              <a:rPr lang="en-US" dirty="0" err="1"/>
              <a:t>enim</a:t>
            </a:r>
            <a:r>
              <a:rPr lang="en-US" dirty="0"/>
              <a:t> ad minima </a:t>
            </a:r>
            <a:r>
              <a:rPr lang="en-US" dirty="0" err="1"/>
              <a:t>veniam</a:t>
            </a:r>
            <a:r>
              <a:rPr lang="en-US" dirty="0"/>
              <a:t>, </a:t>
            </a:r>
          </a:p>
          <a:p>
            <a:pPr lvl="0"/>
            <a:r>
              <a:rPr lang="en-US" dirty="0" err="1"/>
              <a:t>quis</a:t>
            </a:r>
            <a:r>
              <a:rPr lang="en-US" dirty="0"/>
              <a:t> nostrum </a:t>
            </a:r>
            <a:r>
              <a:rPr lang="en-US" dirty="0" err="1"/>
              <a:t>exercitationem</a:t>
            </a:r>
            <a:r>
              <a:rPr lang="en-US" dirty="0"/>
              <a:t> </a:t>
            </a:r>
            <a:r>
              <a:rPr lang="en-US" dirty="0" err="1"/>
              <a:t>ulla</a:t>
            </a:r>
            <a:endParaRPr lang="en-US" dirty="0"/>
          </a:p>
          <a:p>
            <a:pPr lvl="0"/>
            <a:r>
              <a:rPr lang="en-US" dirty="0"/>
              <a:t> corporis </a:t>
            </a:r>
            <a:r>
              <a:rPr lang="en-US" dirty="0" err="1"/>
              <a:t>suscipit</a:t>
            </a:r>
            <a:r>
              <a:rPr lang="en-US" dirty="0"/>
              <a:t> </a:t>
            </a:r>
            <a:r>
              <a:rPr lang="en-US" dirty="0" err="1"/>
              <a:t>laboriosam</a:t>
            </a:r>
            <a:r>
              <a:rPr lang="en-US" dirty="0"/>
              <a:t>, nisi</a:t>
            </a:r>
          </a:p>
          <a:p>
            <a:pPr lvl="0"/>
            <a:r>
              <a:rPr lang="en-US" dirty="0" err="1"/>
              <a:t>ut</a:t>
            </a:r>
            <a:r>
              <a:rPr lang="en-US" dirty="0"/>
              <a:t> </a:t>
            </a:r>
            <a:r>
              <a:rPr lang="en-US" dirty="0" err="1"/>
              <a:t>aliquid</a:t>
            </a:r>
            <a:r>
              <a:rPr lang="en-US" dirty="0"/>
              <a:t> </a:t>
            </a:r>
            <a:r>
              <a:rPr lang="en-US" dirty="0" err="1"/>
              <a:t>consequatur</a:t>
            </a:r>
            <a:r>
              <a:rPr lang="en-US" dirty="0"/>
              <a:t>.</a:t>
            </a:r>
          </a:p>
        </p:txBody>
      </p:sp>
      <p:sp>
        <p:nvSpPr>
          <p:cNvPr id="15" name="TextBox 14">
            <a:extLst>
              <a:ext uri="{FF2B5EF4-FFF2-40B4-BE49-F238E27FC236}">
                <a16:creationId xmlns:a16="http://schemas.microsoft.com/office/drawing/2014/main" id="{A7D8073F-696A-4D4B-8C5C-41A93B145C5A}"/>
              </a:ext>
            </a:extLst>
          </p:cNvPr>
          <p:cNvSpPr txBox="1"/>
          <p:nvPr userDrawn="1"/>
        </p:nvSpPr>
        <p:spPr>
          <a:xfrm>
            <a:off x="152400" y="-853441"/>
            <a:ext cx="8801100" cy="85344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Slide Type:</a:t>
            </a:r>
          </a:p>
          <a:p>
            <a:pPr algn="ctr"/>
            <a:r>
              <a:rPr lang="en-US" sz="1600" b="0" i="0" dirty="0">
                <a:solidFill>
                  <a:srgbClr val="808080"/>
                </a:solidFill>
                <a:latin typeface="Palatino Linotype" panose="02040502050505030304" pitchFamily="18" charset="0"/>
              </a:rPr>
              <a:t>Transition Slide w/ Subtitle – Split | No Image | Diamond Shape</a:t>
            </a:r>
          </a:p>
        </p:txBody>
      </p:sp>
      <p:pic>
        <p:nvPicPr>
          <p:cNvPr id="10" name="Graphic 9">
            <a:extLst>
              <a:ext uri="{FF2B5EF4-FFF2-40B4-BE49-F238E27FC236}">
                <a16:creationId xmlns:a16="http://schemas.microsoft.com/office/drawing/2014/main" id="{3DCB4564-1B8B-BB47-B835-2E50A478FD2A}"/>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10897" y="419102"/>
            <a:ext cx="4305300" cy="4305300"/>
          </a:xfrm>
          <a:prstGeom prst="rect">
            <a:avLst/>
          </a:prstGeom>
        </p:spPr>
      </p:pic>
      <p:sp>
        <p:nvSpPr>
          <p:cNvPr id="11" name="Slide Number Placeholder 6">
            <a:extLst>
              <a:ext uri="{FF2B5EF4-FFF2-40B4-BE49-F238E27FC236}">
                <a16:creationId xmlns:a16="http://schemas.microsoft.com/office/drawing/2014/main" id="{4F21C28C-1AE8-D843-A6FF-789463A229BE}"/>
              </a:ext>
            </a:extLst>
          </p:cNvPr>
          <p:cNvSpPr>
            <a:spLocks noGrp="1"/>
          </p:cNvSpPr>
          <p:nvPr>
            <p:ph type="sldNum" sz="quarter" idx="12"/>
          </p:nvPr>
        </p:nvSpPr>
        <p:spPr>
          <a:xfrm>
            <a:off x="8485459" y="4972051"/>
            <a:ext cx="550592" cy="182739"/>
          </a:xfrm>
        </p:spPr>
        <p:txBody>
          <a:bodyPr/>
          <a:lstStyle>
            <a:lvl1pPr>
              <a:defRPr>
                <a:solidFill>
                  <a:schemeClr val="tx1"/>
                </a:solidFill>
              </a:defRPr>
            </a:lvl1pPr>
          </a:lstStyle>
          <a:p>
            <a:fld id="{7691CCDB-B024-8747-B233-CAD1CBC7A901}" type="slidenum">
              <a:rPr lang="en-US" smtClean="0"/>
              <a:pPr/>
              <a:t>‹#›</a:t>
            </a:fld>
            <a:endParaRPr lang="en-US"/>
          </a:p>
        </p:txBody>
      </p:sp>
      <p:sp>
        <p:nvSpPr>
          <p:cNvPr id="17" name="TextBox 16">
            <a:extLst>
              <a:ext uri="{FF2B5EF4-FFF2-40B4-BE49-F238E27FC236}">
                <a16:creationId xmlns:a16="http://schemas.microsoft.com/office/drawing/2014/main" id="{27192FFA-F3F4-8A42-B4B5-D68FE0B85413}"/>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Centered</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2467761380"/>
      </p:ext>
    </p:extLst>
  </p:cSld>
  <p:clrMapOvr>
    <a:masterClrMapping/>
  </p:clrMapOvr>
  <p:transition>
    <p:fade/>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Cover Slide | White | Split | No Image | Diamond Shape">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userDrawn="1"/>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0"/>
              </a:spcBef>
            </a:pPr>
            <a:endParaRPr lang="en-US" sz="1013" b="0" i="0" dirty="0">
              <a:solidFill>
                <a:schemeClr val="bg1"/>
              </a:solidFill>
              <a:latin typeface="Palatino Linotype" panose="02040502050505030304" pitchFamily="18" charset="0"/>
            </a:endParaRPr>
          </a:p>
        </p:txBody>
      </p:sp>
      <p:sp>
        <p:nvSpPr>
          <p:cNvPr id="13" name="Graphic 2">
            <a:extLst>
              <a:ext uri="{FF2B5EF4-FFF2-40B4-BE49-F238E27FC236}">
                <a16:creationId xmlns:a16="http://schemas.microsoft.com/office/drawing/2014/main" id="{773265F1-B91D-ED44-87B6-5DCA8459C8BC}"/>
              </a:ext>
            </a:extLst>
          </p:cNvPr>
          <p:cNvSpPr/>
          <p:nvPr userDrawn="1"/>
        </p:nvSpPr>
        <p:spPr>
          <a:xfrm>
            <a:off x="171450" y="171451"/>
            <a:ext cx="4229100" cy="4800601"/>
          </a:xfrm>
          <a:custGeom>
            <a:avLst/>
            <a:gdLst>
              <a:gd name="connsiteX0" fmla="*/ 2457832 w 4915727"/>
              <a:gd name="connsiteY0" fmla="*/ 6794507 h 6794506"/>
              <a:gd name="connsiteX1" fmla="*/ 2513458 w 4915727"/>
              <a:gd name="connsiteY1" fmla="*/ 6765996 h 6794506"/>
              <a:gd name="connsiteX2" fmla="*/ 4896232 w 4915727"/>
              <a:gd name="connsiteY2" fmla="*/ 3457328 h 6794506"/>
              <a:gd name="connsiteX3" fmla="*/ 4897185 w 4915727"/>
              <a:gd name="connsiteY3" fmla="*/ 3338520 h 6794506"/>
              <a:gd name="connsiteX4" fmla="*/ 2513458 w 4915727"/>
              <a:gd name="connsiteY4" fmla="*/ 28518 h 6794506"/>
              <a:gd name="connsiteX5" fmla="*/ 2417829 w 4915727"/>
              <a:gd name="connsiteY5" fmla="*/ 12896 h 6794506"/>
              <a:gd name="connsiteX6" fmla="*/ 2402206 w 4915727"/>
              <a:gd name="connsiteY6" fmla="*/ 28518 h 6794506"/>
              <a:gd name="connsiteX7" fmla="*/ 18543 w 4915727"/>
              <a:gd name="connsiteY7" fmla="*/ 3338520 h 6794506"/>
              <a:gd name="connsiteX8" fmla="*/ 19495 w 4915727"/>
              <a:gd name="connsiteY8" fmla="*/ 3457328 h 6794506"/>
              <a:gd name="connsiteX9" fmla="*/ 2402206 w 4915727"/>
              <a:gd name="connsiteY9" fmla="*/ 6765996 h 6794506"/>
              <a:gd name="connsiteX10" fmla="*/ 2457832 w 4915727"/>
              <a:gd name="connsiteY10" fmla="*/ 6794507 h 6794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15727" h="6794506">
                <a:moveTo>
                  <a:pt x="2457832" y="6794507"/>
                </a:moveTo>
                <a:cubicBezTo>
                  <a:pt x="2479871" y="6794466"/>
                  <a:pt x="2500556" y="6783864"/>
                  <a:pt x="2513458" y="6765996"/>
                </a:cubicBezTo>
                <a:cubicBezTo>
                  <a:pt x="2513458" y="6765996"/>
                  <a:pt x="4593274" y="3888556"/>
                  <a:pt x="4896232" y="3457328"/>
                </a:cubicBezTo>
                <a:cubicBezTo>
                  <a:pt x="4921872" y="3421987"/>
                  <a:pt x="4922254" y="3374268"/>
                  <a:pt x="4897185" y="3338520"/>
                </a:cubicBezTo>
                <a:cubicBezTo>
                  <a:pt x="4883532" y="3319470"/>
                  <a:pt x="2513458" y="28518"/>
                  <a:pt x="2513458" y="28518"/>
                </a:cubicBezTo>
                <a:cubicBezTo>
                  <a:pt x="2491365" y="-2203"/>
                  <a:pt x="2448550" y="-9198"/>
                  <a:pt x="2417829" y="12896"/>
                </a:cubicBezTo>
                <a:cubicBezTo>
                  <a:pt x="2411810" y="17224"/>
                  <a:pt x="2406534" y="22500"/>
                  <a:pt x="2402206" y="28518"/>
                </a:cubicBezTo>
                <a:cubicBezTo>
                  <a:pt x="2402206" y="28518"/>
                  <a:pt x="32132" y="3319470"/>
                  <a:pt x="18543" y="3338520"/>
                </a:cubicBezTo>
                <a:cubicBezTo>
                  <a:pt x="-6527" y="3374267"/>
                  <a:pt x="-6144" y="3421987"/>
                  <a:pt x="19495" y="3457328"/>
                </a:cubicBezTo>
                <a:cubicBezTo>
                  <a:pt x="322391" y="3888556"/>
                  <a:pt x="2402206" y="6765996"/>
                  <a:pt x="2402206" y="6765996"/>
                </a:cubicBezTo>
                <a:cubicBezTo>
                  <a:pt x="2415108" y="6783864"/>
                  <a:pt x="2435793" y="6794466"/>
                  <a:pt x="2457832" y="6794507"/>
                </a:cubicBezTo>
                <a:close/>
              </a:path>
            </a:pathLst>
          </a:custGeom>
          <a:solidFill>
            <a:schemeClr val="accent1"/>
          </a:solidFill>
          <a:ln w="6350" cap="flat">
            <a:noFill/>
            <a:prstDash val="solid"/>
            <a:miter/>
          </a:ln>
        </p:spPr>
        <p:txBody>
          <a:bodyPr rtlCol="0" anchor="ctr"/>
          <a:lstStyle/>
          <a:p>
            <a:endParaRPr lang="en-US" sz="1013" b="0" i="0" dirty="0">
              <a:latin typeface="Palatino Linotype" panose="02040502050505030304" pitchFamily="18" charset="0"/>
            </a:endParaRPr>
          </a:p>
        </p:txBody>
      </p:sp>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162770" y="685802"/>
            <a:ext cx="4237781" cy="1875863"/>
          </a:xfrm>
        </p:spPr>
        <p:txBody>
          <a:bodyPr lIns="182880" rIns="182880" anchor="b"/>
          <a:lstStyle>
            <a:lvl1pPr algn="ctr">
              <a:defRPr sz="2400" b="0" i="0">
                <a:solidFill>
                  <a:schemeClr val="tx1"/>
                </a:solidFill>
                <a:latin typeface="Palatino Linotype" panose="02040502050505030304" pitchFamily="18" charset="0"/>
              </a:defRPr>
            </a:lvl1pPr>
          </a:lstStyle>
          <a:p>
            <a:r>
              <a:rPr lang="en-US" dirty="0"/>
              <a:t>Type Here to Enter a </a:t>
            </a:r>
            <a:br>
              <a:rPr lang="en-US" dirty="0"/>
            </a:br>
            <a:r>
              <a:rPr lang="en-US" dirty="0"/>
              <a:t>Multi-line Transition Title</a:t>
            </a:r>
          </a:p>
        </p:txBody>
      </p:sp>
      <p:sp>
        <p:nvSpPr>
          <p:cNvPr id="15" name="TextBox 14">
            <a:extLst>
              <a:ext uri="{FF2B5EF4-FFF2-40B4-BE49-F238E27FC236}">
                <a16:creationId xmlns:a16="http://schemas.microsoft.com/office/drawing/2014/main" id="{A7D8073F-696A-4D4B-8C5C-41A93B145C5A}"/>
              </a:ext>
            </a:extLst>
          </p:cNvPr>
          <p:cNvSpPr txBox="1"/>
          <p:nvPr userDrawn="1"/>
        </p:nvSpPr>
        <p:spPr>
          <a:xfrm>
            <a:off x="152400" y="-853441"/>
            <a:ext cx="8801100" cy="85344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Slide Type:</a:t>
            </a:r>
          </a:p>
          <a:p>
            <a:pPr algn="ctr"/>
            <a:r>
              <a:rPr lang="en-US" sz="1600" b="0" i="0" dirty="0">
                <a:solidFill>
                  <a:srgbClr val="808080"/>
                </a:solidFill>
                <a:latin typeface="Palatino Linotype" panose="02040502050505030304" pitchFamily="18" charset="0"/>
              </a:rPr>
              <a:t>Transition Slide w/ Subtitle – White | Split | No Image | Diamond Shape</a:t>
            </a:r>
          </a:p>
        </p:txBody>
      </p:sp>
      <p:pic>
        <p:nvPicPr>
          <p:cNvPr id="10" name="Graphic 9">
            <a:extLst>
              <a:ext uri="{FF2B5EF4-FFF2-40B4-BE49-F238E27FC236}">
                <a16:creationId xmlns:a16="http://schemas.microsoft.com/office/drawing/2014/main" id="{3DCB4564-1B8B-BB47-B835-2E50A478FD2A}"/>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10897" y="419102"/>
            <a:ext cx="4305300" cy="4305300"/>
          </a:xfrm>
          <a:prstGeom prst="rect">
            <a:avLst/>
          </a:prstGeom>
        </p:spPr>
      </p:pic>
      <p:sp>
        <p:nvSpPr>
          <p:cNvPr id="16" name="TextBox 15">
            <a:extLst>
              <a:ext uri="{FF2B5EF4-FFF2-40B4-BE49-F238E27FC236}">
                <a16:creationId xmlns:a16="http://schemas.microsoft.com/office/drawing/2014/main" id="{1C2A09E4-C45F-0D46-AAE1-69DFBF555BF4}"/>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Centered</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
        <p:nvSpPr>
          <p:cNvPr id="11" name="Text Placeholder 46">
            <a:extLst>
              <a:ext uri="{FF2B5EF4-FFF2-40B4-BE49-F238E27FC236}">
                <a16:creationId xmlns:a16="http://schemas.microsoft.com/office/drawing/2014/main" id="{4C1747B6-F982-8A49-A7A3-822078B190E0}"/>
              </a:ext>
            </a:extLst>
          </p:cNvPr>
          <p:cNvSpPr>
            <a:spLocks noGrp="1"/>
          </p:cNvSpPr>
          <p:nvPr>
            <p:ph type="body" sz="quarter" idx="15" hasCustomPrompt="1"/>
          </p:nvPr>
        </p:nvSpPr>
        <p:spPr>
          <a:xfrm>
            <a:off x="162770" y="2569272"/>
            <a:ext cx="4229100" cy="2317054"/>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Palatino Linotype" panose="02040502050505030304" pitchFamily="18" charset="0"/>
              </a:defRPr>
            </a:lvl1pPr>
          </a:lstStyle>
          <a:p>
            <a:pPr lvl="0"/>
            <a:r>
              <a:rPr lang="en-US" dirty="0"/>
              <a:t>Type here to enter a multi-line transition subtitle. Ut </a:t>
            </a:r>
            <a:r>
              <a:rPr lang="en-US" dirty="0" err="1"/>
              <a:t>enim</a:t>
            </a:r>
            <a:r>
              <a:rPr lang="en-US" dirty="0"/>
              <a:t> ad minima </a:t>
            </a:r>
            <a:r>
              <a:rPr lang="en-US" dirty="0" err="1"/>
              <a:t>veniam</a:t>
            </a:r>
            <a:r>
              <a:rPr lang="en-US" dirty="0"/>
              <a:t>, </a:t>
            </a:r>
          </a:p>
          <a:p>
            <a:pPr lvl="0"/>
            <a:r>
              <a:rPr lang="en-US" dirty="0" err="1"/>
              <a:t>quis</a:t>
            </a:r>
            <a:r>
              <a:rPr lang="en-US" dirty="0"/>
              <a:t> nostrum </a:t>
            </a:r>
            <a:r>
              <a:rPr lang="en-US" dirty="0" err="1"/>
              <a:t>exercitationem</a:t>
            </a:r>
            <a:r>
              <a:rPr lang="en-US" dirty="0"/>
              <a:t> </a:t>
            </a:r>
            <a:r>
              <a:rPr lang="en-US" dirty="0" err="1"/>
              <a:t>ulla</a:t>
            </a:r>
            <a:endParaRPr lang="en-US" dirty="0"/>
          </a:p>
          <a:p>
            <a:pPr lvl="0"/>
            <a:r>
              <a:rPr lang="en-US" dirty="0"/>
              <a:t> corporis </a:t>
            </a:r>
            <a:r>
              <a:rPr lang="en-US" dirty="0" err="1"/>
              <a:t>suscipit</a:t>
            </a:r>
            <a:r>
              <a:rPr lang="en-US" dirty="0"/>
              <a:t> </a:t>
            </a:r>
            <a:r>
              <a:rPr lang="en-US" dirty="0" err="1"/>
              <a:t>laboriosam</a:t>
            </a:r>
            <a:r>
              <a:rPr lang="en-US" dirty="0"/>
              <a:t>, nisi</a:t>
            </a:r>
          </a:p>
          <a:p>
            <a:pPr lvl="0"/>
            <a:r>
              <a:rPr lang="en-US" dirty="0" err="1"/>
              <a:t>ut</a:t>
            </a:r>
            <a:r>
              <a:rPr lang="en-US" dirty="0"/>
              <a:t> </a:t>
            </a:r>
            <a:r>
              <a:rPr lang="en-US" dirty="0" err="1"/>
              <a:t>aliquid</a:t>
            </a:r>
            <a:r>
              <a:rPr lang="en-US" dirty="0"/>
              <a:t> </a:t>
            </a:r>
            <a:r>
              <a:rPr lang="en-US" dirty="0" err="1"/>
              <a:t>consequatur</a:t>
            </a:r>
            <a:r>
              <a:rPr lang="en-US" dirty="0"/>
              <a:t>.</a:t>
            </a:r>
          </a:p>
        </p:txBody>
      </p:sp>
      <p:sp>
        <p:nvSpPr>
          <p:cNvPr id="14" name="Slide Number Placeholder 6">
            <a:extLst>
              <a:ext uri="{FF2B5EF4-FFF2-40B4-BE49-F238E27FC236}">
                <a16:creationId xmlns:a16="http://schemas.microsoft.com/office/drawing/2014/main" id="{B79D1B37-A0AB-B748-A62F-BC4BBF11CA91}"/>
              </a:ext>
            </a:extLst>
          </p:cNvPr>
          <p:cNvSpPr>
            <a:spLocks noGrp="1"/>
          </p:cNvSpPr>
          <p:nvPr>
            <p:ph type="sldNum" sz="quarter" idx="12"/>
          </p:nvPr>
        </p:nvSpPr>
        <p:spPr>
          <a:xfrm>
            <a:off x="8485459" y="4972051"/>
            <a:ext cx="550592" cy="182739"/>
          </a:xfrm>
        </p:spPr>
        <p:txBody>
          <a:bodyPr/>
          <a:lstStyle>
            <a:lvl1pPr>
              <a:defRPr>
                <a:solidFill>
                  <a:schemeClr val="tx1"/>
                </a:solidFill>
              </a:defRPr>
            </a:lvl1pPr>
          </a:lstStyle>
          <a:p>
            <a:fld id="{7691CCDB-B024-8747-B233-CAD1CBC7A901}" type="slidenum">
              <a:rPr lang="en-US" smtClean="0"/>
              <a:pPr/>
              <a:t>‹#›</a:t>
            </a:fld>
            <a:endParaRPr lang="en-US"/>
          </a:p>
        </p:txBody>
      </p:sp>
      <p:sp>
        <p:nvSpPr>
          <p:cNvPr id="17" name="Footer Placeholder 4">
            <a:extLst>
              <a:ext uri="{FF2B5EF4-FFF2-40B4-BE49-F238E27FC236}">
                <a16:creationId xmlns:a16="http://schemas.microsoft.com/office/drawing/2014/main" id="{85B4AACD-553A-894E-BC36-F681D551A81C}"/>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Palatino Linotype" panose="02040502050505030304" pitchFamily="18" charset="0"/>
              </a:defRPr>
            </a:lvl1pPr>
          </a:lstStyle>
          <a:p>
            <a:r>
              <a:rPr lang="en-US"/>
              <a:t>©2022 Girl Scouts of the USA. All Rights Reserved.  Not for public distribution.</a:t>
            </a:r>
            <a:endParaRPr lang="en-US" dirty="0"/>
          </a:p>
        </p:txBody>
      </p:sp>
    </p:spTree>
    <p:extLst>
      <p:ext uri="{BB962C8B-B14F-4D97-AF65-F5344CB8AC3E}">
        <p14:creationId xmlns:p14="http://schemas.microsoft.com/office/powerpoint/2010/main" val="887630221"/>
      </p:ext>
    </p:extLst>
  </p:cSld>
  <p:clrMapOvr>
    <a:masterClrMapping/>
  </p:clrMapOvr>
  <p:transition>
    <p:fade/>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Cover Slide | Split | No Image | Arch Shape">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userDrawn="1"/>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13" name="Freeform 12">
            <a:extLst>
              <a:ext uri="{FF2B5EF4-FFF2-40B4-BE49-F238E27FC236}">
                <a16:creationId xmlns:a16="http://schemas.microsoft.com/office/drawing/2014/main" id="{C177CEA1-7E83-3440-A4D3-385954D49244}"/>
              </a:ext>
            </a:extLst>
          </p:cNvPr>
          <p:cNvSpPr/>
          <p:nvPr userDrawn="1"/>
        </p:nvSpPr>
        <p:spPr>
          <a:xfrm>
            <a:off x="162770" y="171450"/>
            <a:ext cx="4260685" cy="4803528"/>
          </a:xfrm>
          <a:custGeom>
            <a:avLst/>
            <a:gdLst>
              <a:gd name="connsiteX0" fmla="*/ 2840456 w 5680913"/>
              <a:gd name="connsiteY0" fmla="*/ 0 h 6404704"/>
              <a:gd name="connsiteX1" fmla="*/ 5680913 w 5680913"/>
              <a:gd name="connsiteY1" fmla="*/ 2840457 h 6404704"/>
              <a:gd name="connsiteX2" fmla="*/ 5680913 w 5680913"/>
              <a:gd name="connsiteY2" fmla="*/ 3437041 h 6404704"/>
              <a:gd name="connsiteX3" fmla="*/ 5680913 w 5680913"/>
              <a:gd name="connsiteY3" fmla="*/ 3590328 h 6404704"/>
              <a:gd name="connsiteX4" fmla="*/ 5680913 w 5680913"/>
              <a:gd name="connsiteY4" fmla="*/ 5538529 h 6404704"/>
              <a:gd name="connsiteX5" fmla="*/ 5680913 w 5680913"/>
              <a:gd name="connsiteY5" fmla="*/ 5691817 h 6404704"/>
              <a:gd name="connsiteX6" fmla="*/ 5680913 w 5680913"/>
              <a:gd name="connsiteY6" fmla="*/ 6246889 h 6404704"/>
              <a:gd name="connsiteX7" fmla="*/ 5523098 w 5680913"/>
              <a:gd name="connsiteY7" fmla="*/ 6404704 h 6404704"/>
              <a:gd name="connsiteX8" fmla="*/ 157816 w 5680913"/>
              <a:gd name="connsiteY8" fmla="*/ 6404704 h 6404704"/>
              <a:gd name="connsiteX9" fmla="*/ 0 w 5680913"/>
              <a:gd name="connsiteY9" fmla="*/ 6246889 h 6404704"/>
              <a:gd name="connsiteX10" fmla="*/ 0 w 5680913"/>
              <a:gd name="connsiteY10" fmla="*/ 5691817 h 6404704"/>
              <a:gd name="connsiteX11" fmla="*/ 0 w 5680913"/>
              <a:gd name="connsiteY11" fmla="*/ 5538529 h 6404704"/>
              <a:gd name="connsiteX12" fmla="*/ 0 w 5680913"/>
              <a:gd name="connsiteY12" fmla="*/ 3590328 h 6404704"/>
              <a:gd name="connsiteX13" fmla="*/ 0 w 5680913"/>
              <a:gd name="connsiteY13" fmla="*/ 3437041 h 6404704"/>
              <a:gd name="connsiteX14" fmla="*/ 0 w 5680913"/>
              <a:gd name="connsiteY14" fmla="*/ 2840457 h 6404704"/>
              <a:gd name="connsiteX15" fmla="*/ 2840456 w 5680913"/>
              <a:gd name="connsiteY15" fmla="*/ 0 h 6404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80913" h="6404704">
                <a:moveTo>
                  <a:pt x="2840456" y="0"/>
                </a:moveTo>
                <a:cubicBezTo>
                  <a:pt x="4409197" y="0"/>
                  <a:pt x="5680913" y="1271716"/>
                  <a:pt x="5680913" y="2840457"/>
                </a:cubicBezTo>
                <a:lnTo>
                  <a:pt x="5680913" y="3437041"/>
                </a:lnTo>
                <a:lnTo>
                  <a:pt x="5680913" y="3590328"/>
                </a:lnTo>
                <a:lnTo>
                  <a:pt x="5680913" y="5538529"/>
                </a:lnTo>
                <a:lnTo>
                  <a:pt x="5680913" y="5691817"/>
                </a:lnTo>
                <a:lnTo>
                  <a:pt x="5680913" y="6246889"/>
                </a:lnTo>
                <a:cubicBezTo>
                  <a:pt x="5680913" y="6334048"/>
                  <a:pt x="5610256" y="6404704"/>
                  <a:pt x="5523098" y="6404704"/>
                </a:cubicBezTo>
                <a:lnTo>
                  <a:pt x="157816" y="6404704"/>
                </a:lnTo>
                <a:cubicBezTo>
                  <a:pt x="70657" y="6404704"/>
                  <a:pt x="0" y="6334048"/>
                  <a:pt x="0" y="6246889"/>
                </a:cubicBezTo>
                <a:lnTo>
                  <a:pt x="0" y="5691817"/>
                </a:lnTo>
                <a:lnTo>
                  <a:pt x="0" y="5538529"/>
                </a:lnTo>
                <a:lnTo>
                  <a:pt x="0" y="3590328"/>
                </a:lnTo>
                <a:lnTo>
                  <a:pt x="0" y="3437041"/>
                </a:lnTo>
                <a:lnTo>
                  <a:pt x="0" y="2840457"/>
                </a:lnTo>
                <a:cubicBezTo>
                  <a:pt x="0" y="1271716"/>
                  <a:pt x="1271716" y="0"/>
                  <a:pt x="2840456"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Palatino Linotype" panose="02040502050505030304" pitchFamily="18" charset="0"/>
            </a:endParaRPr>
          </a:p>
        </p:txBody>
      </p:sp>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162770" y="685802"/>
            <a:ext cx="4237781" cy="1875863"/>
          </a:xfrm>
        </p:spPr>
        <p:txBody>
          <a:bodyPr lIns="182880" rIns="182880" anchor="b"/>
          <a:lstStyle>
            <a:lvl1pPr algn="ctr">
              <a:defRPr sz="2400" b="0" i="0">
                <a:solidFill>
                  <a:schemeClr val="tx1"/>
                </a:solidFill>
                <a:latin typeface="Palatino Linotype" panose="02040502050505030304" pitchFamily="18" charset="0"/>
              </a:defRPr>
            </a:lvl1pPr>
          </a:lstStyle>
          <a:p>
            <a:r>
              <a:rPr lang="en-US" dirty="0"/>
              <a:t>Type Here to Enter a </a:t>
            </a:r>
            <a:br>
              <a:rPr lang="en-US" dirty="0"/>
            </a:br>
            <a:r>
              <a:rPr lang="en-US" dirty="0"/>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162770" y="2569272"/>
            <a:ext cx="4229100" cy="2317054"/>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Palatino Linotype" panose="02040502050505030304" pitchFamily="18" charset="0"/>
              </a:defRPr>
            </a:lvl1pPr>
          </a:lstStyle>
          <a:p>
            <a:pPr lvl="0"/>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5" name="TextBox 14">
            <a:extLst>
              <a:ext uri="{FF2B5EF4-FFF2-40B4-BE49-F238E27FC236}">
                <a16:creationId xmlns:a16="http://schemas.microsoft.com/office/drawing/2014/main" id="{A7D8073F-696A-4D4B-8C5C-41A93B145C5A}"/>
              </a:ext>
            </a:extLst>
          </p:cNvPr>
          <p:cNvSpPr txBox="1"/>
          <p:nvPr userDrawn="1"/>
        </p:nvSpPr>
        <p:spPr>
          <a:xfrm>
            <a:off x="152400" y="-853441"/>
            <a:ext cx="8801100" cy="85344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Slide Type:</a:t>
            </a:r>
          </a:p>
          <a:p>
            <a:pPr algn="ctr"/>
            <a:r>
              <a:rPr lang="en-US" sz="1600" b="0" i="0" dirty="0">
                <a:solidFill>
                  <a:srgbClr val="808080"/>
                </a:solidFill>
                <a:latin typeface="Palatino Linotype" panose="02040502050505030304" pitchFamily="18" charset="0"/>
              </a:rPr>
              <a:t>Transition Slide w/ Subtitle – Split | No Image | Arch Shape</a:t>
            </a:r>
          </a:p>
        </p:txBody>
      </p:sp>
      <p:pic>
        <p:nvPicPr>
          <p:cNvPr id="10" name="Graphic 9">
            <a:extLst>
              <a:ext uri="{FF2B5EF4-FFF2-40B4-BE49-F238E27FC236}">
                <a16:creationId xmlns:a16="http://schemas.microsoft.com/office/drawing/2014/main" id="{3DCB4564-1B8B-BB47-B835-2E50A478FD2A}"/>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10897" y="419102"/>
            <a:ext cx="4305300" cy="4305300"/>
          </a:xfrm>
          <a:prstGeom prst="rect">
            <a:avLst/>
          </a:prstGeom>
        </p:spPr>
      </p:pic>
      <p:sp>
        <p:nvSpPr>
          <p:cNvPr id="16" name="TextBox 15">
            <a:extLst>
              <a:ext uri="{FF2B5EF4-FFF2-40B4-BE49-F238E27FC236}">
                <a16:creationId xmlns:a16="http://schemas.microsoft.com/office/drawing/2014/main" id="{1B42070D-2D1E-BB44-936C-90EF62BB4D0F}"/>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Centered</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
        <p:nvSpPr>
          <p:cNvPr id="11" name="Slide Number Placeholder 6">
            <a:extLst>
              <a:ext uri="{FF2B5EF4-FFF2-40B4-BE49-F238E27FC236}">
                <a16:creationId xmlns:a16="http://schemas.microsoft.com/office/drawing/2014/main" id="{87019D98-49AE-9145-B3BC-F3B10AF1FDA2}"/>
              </a:ext>
            </a:extLst>
          </p:cNvPr>
          <p:cNvSpPr>
            <a:spLocks noGrp="1"/>
          </p:cNvSpPr>
          <p:nvPr>
            <p:ph type="sldNum" sz="quarter" idx="12"/>
          </p:nvPr>
        </p:nvSpPr>
        <p:spPr>
          <a:xfrm>
            <a:off x="8485459" y="4972051"/>
            <a:ext cx="550592" cy="182739"/>
          </a:xfrm>
        </p:spPr>
        <p:txBody>
          <a:bodyPr/>
          <a:lstStyle>
            <a:lvl1pPr>
              <a:defRPr>
                <a:solidFill>
                  <a:schemeClr val="tx1"/>
                </a:solidFill>
              </a:defRPr>
            </a:lvl1pPr>
          </a:lstStyle>
          <a:p>
            <a:fld id="{7691CCDB-B024-8747-B233-CAD1CBC7A901}" type="slidenum">
              <a:rPr lang="en-US" smtClean="0"/>
              <a:pPr/>
              <a:t>‹#›</a:t>
            </a:fld>
            <a:endParaRPr lang="en-US"/>
          </a:p>
        </p:txBody>
      </p:sp>
      <p:sp>
        <p:nvSpPr>
          <p:cNvPr id="2" name="Footer Placeholder 1">
            <a:extLst>
              <a:ext uri="{FF2B5EF4-FFF2-40B4-BE49-F238E27FC236}">
                <a16:creationId xmlns:a16="http://schemas.microsoft.com/office/drawing/2014/main" id="{C83F9080-C311-5F4B-B6C8-2C4DF52CE00C}"/>
              </a:ext>
            </a:extLst>
          </p:cNvPr>
          <p:cNvSpPr>
            <a:spLocks noGrp="1"/>
          </p:cNvSpPr>
          <p:nvPr>
            <p:ph type="ftr" sz="quarter" idx="16"/>
          </p:nvPr>
        </p:nvSpPr>
        <p:spPr/>
        <p:txBody>
          <a:bodyPr/>
          <a:lstStyle>
            <a:lvl1pPr>
              <a:defRPr b="0" i="0">
                <a:solidFill>
                  <a:schemeClr val="bg1"/>
                </a:solidFill>
                <a:latin typeface="Palatino Linotype" panose="02040502050505030304" pitchFamily="18" charset="0"/>
              </a:defRPr>
            </a:lvl1pPr>
          </a:lstStyle>
          <a:p>
            <a:r>
              <a:rPr lang="en-US"/>
              <a:t>©2022 Girl Scouts of the USA. All Rights Reserved.  Not for public distribution.</a:t>
            </a:r>
            <a:endParaRPr lang="en-US" dirty="0"/>
          </a:p>
        </p:txBody>
      </p:sp>
    </p:spTree>
    <p:extLst>
      <p:ext uri="{BB962C8B-B14F-4D97-AF65-F5344CB8AC3E}">
        <p14:creationId xmlns:p14="http://schemas.microsoft.com/office/powerpoint/2010/main" val="2496725729"/>
      </p:ext>
    </p:extLst>
  </p:cSld>
  <p:clrMapOvr>
    <a:masterClrMapping/>
  </p:clrMapOvr>
  <p:transition>
    <p:fade/>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Cover Slide | White | Split | No Image | Arch Shape">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userDrawn="1"/>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13" name="Freeform 12">
            <a:extLst>
              <a:ext uri="{FF2B5EF4-FFF2-40B4-BE49-F238E27FC236}">
                <a16:creationId xmlns:a16="http://schemas.microsoft.com/office/drawing/2014/main" id="{C177CEA1-7E83-3440-A4D3-385954D49244}"/>
              </a:ext>
            </a:extLst>
          </p:cNvPr>
          <p:cNvSpPr/>
          <p:nvPr userDrawn="1"/>
        </p:nvSpPr>
        <p:spPr>
          <a:xfrm>
            <a:off x="162770" y="171450"/>
            <a:ext cx="4260685" cy="4803528"/>
          </a:xfrm>
          <a:custGeom>
            <a:avLst/>
            <a:gdLst>
              <a:gd name="connsiteX0" fmla="*/ 2840456 w 5680913"/>
              <a:gd name="connsiteY0" fmla="*/ 0 h 6404704"/>
              <a:gd name="connsiteX1" fmla="*/ 5680913 w 5680913"/>
              <a:gd name="connsiteY1" fmla="*/ 2840457 h 6404704"/>
              <a:gd name="connsiteX2" fmla="*/ 5680913 w 5680913"/>
              <a:gd name="connsiteY2" fmla="*/ 3437041 h 6404704"/>
              <a:gd name="connsiteX3" fmla="*/ 5680913 w 5680913"/>
              <a:gd name="connsiteY3" fmla="*/ 3590328 h 6404704"/>
              <a:gd name="connsiteX4" fmla="*/ 5680913 w 5680913"/>
              <a:gd name="connsiteY4" fmla="*/ 5538529 h 6404704"/>
              <a:gd name="connsiteX5" fmla="*/ 5680913 w 5680913"/>
              <a:gd name="connsiteY5" fmla="*/ 5691817 h 6404704"/>
              <a:gd name="connsiteX6" fmla="*/ 5680913 w 5680913"/>
              <a:gd name="connsiteY6" fmla="*/ 6246889 h 6404704"/>
              <a:gd name="connsiteX7" fmla="*/ 5523098 w 5680913"/>
              <a:gd name="connsiteY7" fmla="*/ 6404704 h 6404704"/>
              <a:gd name="connsiteX8" fmla="*/ 157816 w 5680913"/>
              <a:gd name="connsiteY8" fmla="*/ 6404704 h 6404704"/>
              <a:gd name="connsiteX9" fmla="*/ 0 w 5680913"/>
              <a:gd name="connsiteY9" fmla="*/ 6246889 h 6404704"/>
              <a:gd name="connsiteX10" fmla="*/ 0 w 5680913"/>
              <a:gd name="connsiteY10" fmla="*/ 5691817 h 6404704"/>
              <a:gd name="connsiteX11" fmla="*/ 0 w 5680913"/>
              <a:gd name="connsiteY11" fmla="*/ 5538529 h 6404704"/>
              <a:gd name="connsiteX12" fmla="*/ 0 w 5680913"/>
              <a:gd name="connsiteY12" fmla="*/ 3590328 h 6404704"/>
              <a:gd name="connsiteX13" fmla="*/ 0 w 5680913"/>
              <a:gd name="connsiteY13" fmla="*/ 3437041 h 6404704"/>
              <a:gd name="connsiteX14" fmla="*/ 0 w 5680913"/>
              <a:gd name="connsiteY14" fmla="*/ 2840457 h 6404704"/>
              <a:gd name="connsiteX15" fmla="*/ 2840456 w 5680913"/>
              <a:gd name="connsiteY15" fmla="*/ 0 h 6404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80913" h="6404704">
                <a:moveTo>
                  <a:pt x="2840456" y="0"/>
                </a:moveTo>
                <a:cubicBezTo>
                  <a:pt x="4409197" y="0"/>
                  <a:pt x="5680913" y="1271716"/>
                  <a:pt x="5680913" y="2840457"/>
                </a:cubicBezTo>
                <a:lnTo>
                  <a:pt x="5680913" y="3437041"/>
                </a:lnTo>
                <a:lnTo>
                  <a:pt x="5680913" y="3590328"/>
                </a:lnTo>
                <a:lnTo>
                  <a:pt x="5680913" y="5538529"/>
                </a:lnTo>
                <a:lnTo>
                  <a:pt x="5680913" y="5691817"/>
                </a:lnTo>
                <a:lnTo>
                  <a:pt x="5680913" y="6246889"/>
                </a:lnTo>
                <a:cubicBezTo>
                  <a:pt x="5680913" y="6334048"/>
                  <a:pt x="5610256" y="6404704"/>
                  <a:pt x="5523098" y="6404704"/>
                </a:cubicBezTo>
                <a:lnTo>
                  <a:pt x="157816" y="6404704"/>
                </a:lnTo>
                <a:cubicBezTo>
                  <a:pt x="70657" y="6404704"/>
                  <a:pt x="0" y="6334048"/>
                  <a:pt x="0" y="6246889"/>
                </a:cubicBezTo>
                <a:lnTo>
                  <a:pt x="0" y="5691817"/>
                </a:lnTo>
                <a:lnTo>
                  <a:pt x="0" y="5538529"/>
                </a:lnTo>
                <a:lnTo>
                  <a:pt x="0" y="3590328"/>
                </a:lnTo>
                <a:lnTo>
                  <a:pt x="0" y="3437041"/>
                </a:lnTo>
                <a:lnTo>
                  <a:pt x="0" y="2840457"/>
                </a:lnTo>
                <a:cubicBezTo>
                  <a:pt x="0" y="1271716"/>
                  <a:pt x="1271716" y="0"/>
                  <a:pt x="2840456"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Palatino Linotype" panose="02040502050505030304" pitchFamily="18" charset="0"/>
            </a:endParaRPr>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Palatino Linotype" panose="02040502050505030304" pitchFamily="18" charset="0"/>
              </a:defRPr>
            </a:lvl1pPr>
          </a:lstStyle>
          <a:p>
            <a:r>
              <a:rPr lang="en-US"/>
              <a:t>©2022 Girl Scouts of the USA. All Rights Reserved.  Not for public distribution.</a:t>
            </a:r>
            <a:endParaRPr lang="en-US" dirty="0"/>
          </a:p>
        </p:txBody>
      </p:sp>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162770" y="685802"/>
            <a:ext cx="4237781" cy="1875863"/>
          </a:xfrm>
        </p:spPr>
        <p:txBody>
          <a:bodyPr lIns="182880" rIns="182880" anchor="b"/>
          <a:lstStyle>
            <a:lvl1pPr algn="ctr">
              <a:defRPr sz="2400" b="0" i="0">
                <a:solidFill>
                  <a:schemeClr val="tx1"/>
                </a:solidFill>
                <a:latin typeface="Palatino Linotype" panose="02040502050505030304" pitchFamily="18" charset="0"/>
              </a:defRPr>
            </a:lvl1pPr>
          </a:lstStyle>
          <a:p>
            <a:r>
              <a:rPr lang="en-US" dirty="0"/>
              <a:t>Type Here to Enter a </a:t>
            </a:r>
            <a:br>
              <a:rPr lang="en-US" dirty="0"/>
            </a:br>
            <a:r>
              <a:rPr lang="en-US" dirty="0"/>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162770" y="2569272"/>
            <a:ext cx="4229100" cy="2317054"/>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Palatino Linotype" panose="02040502050505030304" pitchFamily="18" charset="0"/>
              </a:defRPr>
            </a:lvl1pPr>
          </a:lstStyle>
          <a:p>
            <a:pPr lvl="0"/>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5" name="TextBox 14">
            <a:extLst>
              <a:ext uri="{FF2B5EF4-FFF2-40B4-BE49-F238E27FC236}">
                <a16:creationId xmlns:a16="http://schemas.microsoft.com/office/drawing/2014/main" id="{A7D8073F-696A-4D4B-8C5C-41A93B145C5A}"/>
              </a:ext>
            </a:extLst>
          </p:cNvPr>
          <p:cNvSpPr txBox="1"/>
          <p:nvPr userDrawn="1"/>
        </p:nvSpPr>
        <p:spPr>
          <a:xfrm>
            <a:off x="152400" y="-853441"/>
            <a:ext cx="8801100" cy="85344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Slide Type:</a:t>
            </a:r>
          </a:p>
          <a:p>
            <a:pPr algn="ctr"/>
            <a:r>
              <a:rPr lang="en-US" sz="1600" b="0" i="0" dirty="0">
                <a:solidFill>
                  <a:srgbClr val="808080"/>
                </a:solidFill>
                <a:latin typeface="Palatino Linotype" panose="02040502050505030304" pitchFamily="18" charset="0"/>
              </a:rPr>
              <a:t>Transition Slide w/ Subtitle – White | Split | No Image | Arch Shape</a:t>
            </a:r>
          </a:p>
        </p:txBody>
      </p:sp>
      <p:pic>
        <p:nvPicPr>
          <p:cNvPr id="10" name="Graphic 9">
            <a:extLst>
              <a:ext uri="{FF2B5EF4-FFF2-40B4-BE49-F238E27FC236}">
                <a16:creationId xmlns:a16="http://schemas.microsoft.com/office/drawing/2014/main" id="{3DCB4564-1B8B-BB47-B835-2E50A478FD2A}"/>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10897" y="419102"/>
            <a:ext cx="4305300" cy="4305300"/>
          </a:xfrm>
          <a:prstGeom prst="rect">
            <a:avLst/>
          </a:prstGeom>
        </p:spPr>
      </p:pic>
      <p:sp>
        <p:nvSpPr>
          <p:cNvPr id="16" name="TextBox 15">
            <a:extLst>
              <a:ext uri="{FF2B5EF4-FFF2-40B4-BE49-F238E27FC236}">
                <a16:creationId xmlns:a16="http://schemas.microsoft.com/office/drawing/2014/main" id="{1D468136-17D4-9743-82FC-8539F35CA3B8}"/>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Centered</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
        <p:nvSpPr>
          <p:cNvPr id="11" name="Slide Number Placeholder 6">
            <a:extLst>
              <a:ext uri="{FF2B5EF4-FFF2-40B4-BE49-F238E27FC236}">
                <a16:creationId xmlns:a16="http://schemas.microsoft.com/office/drawing/2014/main" id="{DA1F72C9-016E-824F-AB95-39ADE840C1E1}"/>
              </a:ext>
            </a:extLst>
          </p:cNvPr>
          <p:cNvSpPr>
            <a:spLocks noGrp="1"/>
          </p:cNvSpPr>
          <p:nvPr>
            <p:ph type="sldNum" sz="quarter" idx="12"/>
          </p:nvPr>
        </p:nvSpPr>
        <p:spPr>
          <a:xfrm>
            <a:off x="8485459" y="4972051"/>
            <a:ext cx="550592" cy="182739"/>
          </a:xfrm>
        </p:spPr>
        <p:txBody>
          <a:bodyPr/>
          <a:lstStyle>
            <a:lvl1pPr>
              <a:defRPr>
                <a:solidFill>
                  <a:schemeClr val="tx1"/>
                </a:solidFill>
              </a:defRPr>
            </a:lvl1pPr>
          </a:lstStyle>
          <a:p>
            <a:fld id="{7691CCDB-B024-8747-B233-CAD1CBC7A901}" type="slidenum">
              <a:rPr lang="en-US" smtClean="0"/>
              <a:pPr/>
              <a:t>‹#›</a:t>
            </a:fld>
            <a:endParaRPr lang="en-US"/>
          </a:p>
        </p:txBody>
      </p:sp>
    </p:spTree>
    <p:extLst>
      <p:ext uri="{BB962C8B-B14F-4D97-AF65-F5344CB8AC3E}">
        <p14:creationId xmlns:p14="http://schemas.microsoft.com/office/powerpoint/2010/main" val="3517059987"/>
      </p:ext>
    </p:extLst>
  </p:cSld>
  <p:clrMapOvr>
    <a:masterClrMapping/>
  </p:clrMapOvr>
  <p:transition>
    <p:fade/>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Transition | No Image | Trefoil">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Palatino Linotype" panose="02040502050505030304" pitchFamily="18" charset="0"/>
              </a:defRPr>
            </a:lvl1pPr>
          </a:lstStyle>
          <a:p>
            <a:r>
              <a:rPr lang="en-US"/>
              <a:t>©2022 Girl Scouts of the USA. All Rights Reserved.  Not for public distribution.</a:t>
            </a:r>
            <a:endParaRPr lang="en-US" dirty="0"/>
          </a:p>
        </p:txBody>
      </p:sp>
      <p:sp>
        <p:nvSpPr>
          <p:cNvPr id="70" name="TextBox 69">
            <a:extLst>
              <a:ext uri="{FF2B5EF4-FFF2-40B4-BE49-F238E27FC236}">
                <a16:creationId xmlns:a16="http://schemas.microsoft.com/office/drawing/2014/main" id="{E434906E-9E46-6743-B768-B30A4D28C63E}"/>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Transition Slide | No Image - Trefoil</a:t>
            </a:r>
          </a:p>
        </p:txBody>
      </p:sp>
      <p:sp>
        <p:nvSpPr>
          <p:cNvPr id="11" name="Text Placeholder 46">
            <a:extLst>
              <a:ext uri="{FF2B5EF4-FFF2-40B4-BE49-F238E27FC236}">
                <a16:creationId xmlns:a16="http://schemas.microsoft.com/office/drawing/2014/main" id="{333ADA15-2BB6-464A-BEDA-453AFBF45A20}"/>
              </a:ext>
            </a:extLst>
          </p:cNvPr>
          <p:cNvSpPr>
            <a:spLocks noGrp="1"/>
          </p:cNvSpPr>
          <p:nvPr>
            <p:ph type="body" sz="quarter" idx="15" hasCustomPrompt="1"/>
          </p:nvPr>
        </p:nvSpPr>
        <p:spPr>
          <a:xfrm>
            <a:off x="4743450" y="2569272"/>
            <a:ext cx="4229100" cy="2317054"/>
          </a:xfrm>
        </p:spPr>
        <p:txBody>
          <a:bodyPr lIns="0" anchor="t">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Palatino Linotype" panose="02040502050505030304" pitchFamily="18" charset="0"/>
              </a:defRPr>
            </a:lvl1pPr>
          </a:lstStyle>
          <a:p>
            <a:r>
              <a:rPr lang="en-US" dirty="0"/>
              <a:t>Type here to enter a multi-line transition slide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5" name="Title 5">
            <a:extLst>
              <a:ext uri="{FF2B5EF4-FFF2-40B4-BE49-F238E27FC236}">
                <a16:creationId xmlns:a16="http://schemas.microsoft.com/office/drawing/2014/main" id="{64F2E85D-26CB-5344-AABE-97C114C9D0FA}"/>
              </a:ext>
            </a:extLst>
          </p:cNvPr>
          <p:cNvSpPr>
            <a:spLocks noGrp="1"/>
          </p:cNvSpPr>
          <p:nvPr>
            <p:ph type="title" hasCustomPrompt="1"/>
          </p:nvPr>
        </p:nvSpPr>
        <p:spPr>
          <a:xfrm>
            <a:off x="4743451" y="685802"/>
            <a:ext cx="4237781" cy="1875863"/>
          </a:xfrm>
        </p:spPr>
        <p:txBody>
          <a:bodyPr lIns="0" anchor="b"/>
          <a:lstStyle>
            <a:lvl1pPr>
              <a:defRPr sz="2400" b="0" i="0">
                <a:solidFill>
                  <a:schemeClr val="tx1"/>
                </a:solidFill>
                <a:latin typeface="Palatino Linotype" panose="02040502050505030304" pitchFamily="18" charset="0"/>
              </a:defRPr>
            </a:lvl1pPr>
          </a:lstStyle>
          <a:p>
            <a:r>
              <a:rPr lang="en-US" dirty="0"/>
              <a:t>Type Here to Enter a Multi-line Transition Slide Title</a:t>
            </a:r>
          </a:p>
        </p:txBody>
      </p:sp>
      <p:pic>
        <p:nvPicPr>
          <p:cNvPr id="12" name="Graphic 11">
            <a:extLst>
              <a:ext uri="{FF2B5EF4-FFF2-40B4-BE49-F238E27FC236}">
                <a16:creationId xmlns:a16="http://schemas.microsoft.com/office/drawing/2014/main" id="{8857F231-4531-BC48-92A0-F3F6E8946513}"/>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42876" y="419102"/>
            <a:ext cx="4305300" cy="4305300"/>
          </a:xfrm>
          <a:prstGeom prst="rect">
            <a:avLst/>
          </a:prstGeom>
        </p:spPr>
      </p:pic>
      <p:sp>
        <p:nvSpPr>
          <p:cNvPr id="10" name="TextBox 9">
            <a:extLst>
              <a:ext uri="{FF2B5EF4-FFF2-40B4-BE49-F238E27FC236}">
                <a16:creationId xmlns:a16="http://schemas.microsoft.com/office/drawing/2014/main" id="{8D665119-E127-AA43-90A3-A86E91BDE303}"/>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2301012470"/>
      </p:ext>
    </p:extLst>
  </p:cSld>
  <p:clrMapOvr>
    <a:masterClrMapping/>
  </p:clrMapOvr>
  <p:transition>
    <p:fade/>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Text - Two Line Title | no Sub | 1 Col">
    <p:bg>
      <p:bgPr>
        <a:solidFill>
          <a:schemeClr val="accent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48412C1-1A66-6946-9AAE-D2F5222B9A31}"/>
              </a:ext>
            </a:extLst>
          </p:cNvPr>
          <p:cNvSpPr>
            <a:spLocks noGrp="1"/>
          </p:cNvSpPr>
          <p:nvPr>
            <p:ph type="sldNum" sz="quarter" idx="12"/>
          </p:nvPr>
        </p:nvSpPr>
        <p:spPr/>
        <p:txBody>
          <a:bodyPr/>
          <a:lstStyle>
            <a:lvl1pPr>
              <a:defRPr b="0" i="0">
                <a:solidFill>
                  <a:schemeClr val="tx1"/>
                </a:solidFill>
                <a:latin typeface="Palatino Linotype" panose="02040502050505030304" pitchFamily="18" charset="0"/>
              </a:defRPr>
            </a:lvl1pPr>
          </a:lstStyle>
          <a:p>
            <a:fld id="{7691CCDB-B024-8747-B233-CAD1CBC7A901}" type="slidenum">
              <a:rPr lang="en-US" smtClean="0"/>
              <a:pPr/>
              <a:t>‹#›</a:t>
            </a:fld>
            <a:endParaRPr lang="en-US" dirty="0"/>
          </a:p>
        </p:txBody>
      </p:sp>
      <p:sp>
        <p:nvSpPr>
          <p:cNvPr id="6" name="Title 5">
            <a:extLst>
              <a:ext uri="{FF2B5EF4-FFF2-40B4-BE49-F238E27FC236}">
                <a16:creationId xmlns:a16="http://schemas.microsoft.com/office/drawing/2014/main" id="{E9FA72DD-D9A3-484B-8C61-C7B8ED048A4C}"/>
              </a:ext>
            </a:extLst>
          </p:cNvPr>
          <p:cNvSpPr>
            <a:spLocks noGrp="1"/>
          </p:cNvSpPr>
          <p:nvPr>
            <p:ph type="title" hasCustomPrompt="1"/>
          </p:nvPr>
        </p:nvSpPr>
        <p:spPr>
          <a:xfrm>
            <a:off x="180131" y="257175"/>
            <a:ext cx="8801100" cy="575117"/>
          </a:xfrm>
        </p:spPr>
        <p:txBody>
          <a:bodyPr/>
          <a:lstStyle>
            <a:lvl1pPr>
              <a:defRPr sz="1800" b="0" i="0">
                <a:solidFill>
                  <a:schemeClr val="tx1"/>
                </a:solidFill>
                <a:latin typeface="Palatino Linotype" panose="02040502050505030304" pitchFamily="18" charset="0"/>
              </a:defRPr>
            </a:lvl1pPr>
          </a:lstStyle>
          <a:p>
            <a:r>
              <a:rPr lang="en-US" dirty="0"/>
              <a:t>Type Here to Enter a Two-Line Slide Header. Sed Ut </a:t>
            </a:r>
            <a:r>
              <a:rPr lang="en-US" dirty="0" err="1"/>
              <a:t>Perspiciatis</a:t>
            </a:r>
            <a:r>
              <a:rPr lang="en-US" dirty="0"/>
              <a:t> </a:t>
            </a:r>
            <a:r>
              <a:rPr lang="en-US" dirty="0" err="1"/>
              <a:t>Unde</a:t>
            </a:r>
            <a:r>
              <a:rPr lang="en-US" dirty="0"/>
              <a:t> Omnis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a:t>
            </a:r>
          </a:p>
        </p:txBody>
      </p:sp>
      <p:sp>
        <p:nvSpPr>
          <p:cNvPr id="8" name="TextBox 7">
            <a:extLst>
              <a:ext uri="{FF2B5EF4-FFF2-40B4-BE49-F238E27FC236}">
                <a16:creationId xmlns:a16="http://schemas.microsoft.com/office/drawing/2014/main" id="{D0F4FA2B-3B48-5949-99A5-40C52A59F366}"/>
              </a:ext>
            </a:extLst>
          </p:cNvPr>
          <p:cNvSpPr txBox="1"/>
          <p:nvPr userDrawn="1"/>
        </p:nvSpPr>
        <p:spPr>
          <a:xfrm>
            <a:off x="171450" y="-433137"/>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Text Slide - Two Line Title – No Sub – 1 Col</a:t>
            </a:r>
          </a:p>
        </p:txBody>
      </p:sp>
      <p:sp>
        <p:nvSpPr>
          <p:cNvPr id="7" name="Text Placeholder 65">
            <a:extLst>
              <a:ext uri="{FF2B5EF4-FFF2-40B4-BE49-F238E27FC236}">
                <a16:creationId xmlns:a16="http://schemas.microsoft.com/office/drawing/2014/main" id="{657C8F90-7194-A743-9D7D-29D7240B7AAB}"/>
              </a:ext>
            </a:extLst>
          </p:cNvPr>
          <p:cNvSpPr>
            <a:spLocks noGrp="1"/>
          </p:cNvSpPr>
          <p:nvPr>
            <p:ph type="body" sz="quarter" idx="14" hasCustomPrompt="1"/>
          </p:nvPr>
        </p:nvSpPr>
        <p:spPr>
          <a:xfrm>
            <a:off x="171451" y="1808354"/>
            <a:ext cx="8809781" cy="2649347"/>
          </a:xfrm>
        </p:spPr>
        <p:txBody>
          <a:bodyPr>
            <a:normAutofit/>
          </a:bodyPr>
          <a:lstStyle>
            <a:lvl1pPr marL="0" indent="0">
              <a:buNone/>
              <a:defRPr sz="1350" b="0" i="0">
                <a:solidFill>
                  <a:schemeClr val="tx1"/>
                </a:solidFill>
                <a:latin typeface="Palatino Linotype" panose="02040502050505030304" pitchFamily="18" charset="0"/>
              </a:defRPr>
            </a:lvl1pPr>
            <a:lvl2pPr>
              <a:defRPr sz="1200" b="0" i="0">
                <a:solidFill>
                  <a:schemeClr val="tx1"/>
                </a:solidFill>
                <a:latin typeface="Palatino Linotype" panose="02040502050505030304" pitchFamily="18" charset="0"/>
              </a:defRPr>
            </a:lvl2pPr>
            <a:lvl3pPr>
              <a:defRPr sz="1050" b="0" i="0">
                <a:solidFill>
                  <a:schemeClr val="tx1"/>
                </a:solidFill>
                <a:latin typeface="Palatino Linotype" panose="02040502050505030304" pitchFamily="18" charset="0"/>
              </a:defRPr>
            </a:lvl3pPr>
            <a:lvl4pPr>
              <a:defRPr sz="900" b="0" i="0">
                <a:solidFill>
                  <a:schemeClr val="tx1"/>
                </a:solidFill>
                <a:latin typeface="Palatino Linotype" panose="02040502050505030304" pitchFamily="18" charset="0"/>
              </a:defRPr>
            </a:lvl4pPr>
            <a:lvl5pPr>
              <a:defRPr sz="900" b="0" i="0">
                <a:solidFill>
                  <a:schemeClr val="tx1"/>
                </a:solidFill>
                <a:latin typeface="Palatino Linotype" panose="02040502050505030304"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46">
            <a:extLst>
              <a:ext uri="{FF2B5EF4-FFF2-40B4-BE49-F238E27FC236}">
                <a16:creationId xmlns:a16="http://schemas.microsoft.com/office/drawing/2014/main" id="{AD4E5EB5-3CE3-1D45-B7A0-BB5CE104B806}"/>
              </a:ext>
            </a:extLst>
          </p:cNvPr>
          <p:cNvSpPr>
            <a:spLocks noGrp="1"/>
          </p:cNvSpPr>
          <p:nvPr>
            <p:ph type="body" sz="quarter" idx="15" hasCustomPrompt="1"/>
          </p:nvPr>
        </p:nvSpPr>
        <p:spPr>
          <a:xfrm>
            <a:off x="171451" y="878307"/>
            <a:ext cx="8809781" cy="926431"/>
          </a:xfrm>
        </p:spPr>
        <p:txBody>
          <a:bodyPr anchor="b">
            <a:normAutofit/>
          </a:bodyPr>
          <a:lstStyle>
            <a:lvl1pPr marL="0" indent="0">
              <a:lnSpc>
                <a:spcPct val="100000"/>
              </a:lnSpc>
              <a:buNone/>
              <a:defRPr sz="1350" b="1" i="0">
                <a:solidFill>
                  <a:schemeClr val="tx1"/>
                </a:solidFill>
                <a:latin typeface="Palatino Linotype" panose="02040502050505030304" pitchFamily="18" charset="0"/>
                <a:ea typeface="Palatino" pitchFamily="2" charset="77"/>
              </a:defRPr>
            </a:lvl1pPr>
          </a:lstStyle>
          <a:p>
            <a:pPr lvl="0"/>
            <a:r>
              <a:rPr lang="en-US" dirty="0"/>
              <a:t>Type here to enter a multi-line paragraph header.</a:t>
            </a:r>
          </a:p>
        </p:txBody>
      </p:sp>
      <p:sp>
        <p:nvSpPr>
          <p:cNvPr id="3" name="Footer Placeholder 2">
            <a:extLst>
              <a:ext uri="{FF2B5EF4-FFF2-40B4-BE49-F238E27FC236}">
                <a16:creationId xmlns:a16="http://schemas.microsoft.com/office/drawing/2014/main" id="{CF854965-E2FF-1C44-8908-AECC464B414A}"/>
              </a:ext>
            </a:extLst>
          </p:cNvPr>
          <p:cNvSpPr>
            <a:spLocks noGrp="1"/>
          </p:cNvSpPr>
          <p:nvPr>
            <p:ph type="ftr" sz="quarter" idx="16"/>
          </p:nvPr>
        </p:nvSpPr>
        <p:spPr/>
        <p:txBody>
          <a:bodyPr/>
          <a:lstStyle>
            <a:lvl1pPr>
              <a:defRPr b="0" i="0">
                <a:latin typeface="Palatino Linotype" panose="02040502050505030304" pitchFamily="18" charset="0"/>
              </a:defRPr>
            </a:lvl1pPr>
          </a:lstStyle>
          <a:p>
            <a:r>
              <a:rPr lang="en-US"/>
              <a:t>©2022 Girl Scouts of the USA. All Rights Reserved.  Not for public distribution.</a:t>
            </a:r>
            <a:endParaRPr lang="en-US" dirty="0"/>
          </a:p>
        </p:txBody>
      </p:sp>
      <p:sp>
        <p:nvSpPr>
          <p:cNvPr id="10" name="Text Placeholder 46">
            <a:extLst>
              <a:ext uri="{FF2B5EF4-FFF2-40B4-BE49-F238E27FC236}">
                <a16:creationId xmlns:a16="http://schemas.microsoft.com/office/drawing/2014/main" id="{E5D1BDA0-4BC7-314C-B715-8F6309B926D7}"/>
              </a:ext>
            </a:extLst>
          </p:cNvPr>
          <p:cNvSpPr>
            <a:spLocks noGrp="1"/>
          </p:cNvSpPr>
          <p:nvPr>
            <p:ph type="body" sz="quarter" idx="17"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Palatino Linotype" panose="02040502050505030304" pitchFamily="18" charset="0"/>
              </a:defRPr>
            </a:lvl1pPr>
          </a:lstStyle>
          <a:p>
            <a:pPr lvl="0"/>
            <a:r>
              <a:rPr lang="en-US" dirty="0"/>
              <a:t>Type here to enter the presentation section name.</a:t>
            </a:r>
          </a:p>
        </p:txBody>
      </p:sp>
      <p:sp>
        <p:nvSpPr>
          <p:cNvPr id="11" name="TextBox 10">
            <a:extLst>
              <a:ext uri="{FF2B5EF4-FFF2-40B4-BE49-F238E27FC236}">
                <a16:creationId xmlns:a16="http://schemas.microsoft.com/office/drawing/2014/main" id="{3C2001ED-E140-CE4F-88AC-312D939A7BC2}"/>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18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Paragraph Header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Bold</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Body Copy</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434332" lvl="1" indent="0" algn="l">
              <a:buFont typeface="Arial" panose="020B0604020202020204" pitchFamily="34" charset="0"/>
              <a:buNone/>
            </a:pPr>
            <a:endParaRPr lang="en-US" sz="800" b="0" i="0" dirty="0">
              <a:solidFill>
                <a:srgbClr val="808080"/>
              </a:solidFill>
              <a:latin typeface="Palatino Linotype" panose="02040502050505030304" pitchFamily="18" charset="0"/>
            </a:endParaRP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2490053407"/>
      </p:ext>
    </p:extLst>
  </p:cSld>
  <p:clrMapOvr>
    <a:masterClrMapping/>
  </p:clrMapOvr>
  <p:transition>
    <p:fade/>
  </p:transition>
  <p:extLst>
    <p:ext uri="{DCECCB84-F9BA-43D5-87BE-67443E8EF086}">
      <p15:sldGuideLst xmlns:p15="http://schemas.microsoft.com/office/powerpoint/2012/main">
        <p15:guide id="1" pos="2880"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lank Slide | Faded Mosaic">
    <p:bg>
      <p:bgPr>
        <a:solidFill>
          <a:schemeClr val="bg1"/>
        </a:solid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28367C75-B0FA-E14E-8B96-6A72197004ED}"/>
              </a:ext>
            </a:extLst>
          </p:cNvPr>
          <p:cNvSpPr txBox="1"/>
          <p:nvPr userDrawn="1"/>
        </p:nvSpPr>
        <p:spPr>
          <a:xfrm>
            <a:off x="131939" y="-853441"/>
            <a:ext cx="8801100" cy="85344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Slide Type:</a:t>
            </a:r>
          </a:p>
          <a:p>
            <a:pPr algn="ctr"/>
            <a:r>
              <a:rPr lang="en-US" sz="1600" b="0" i="0" dirty="0">
                <a:solidFill>
                  <a:srgbClr val="808080"/>
                </a:solidFill>
                <a:latin typeface="Palatino Linotype" panose="02040502050505030304" pitchFamily="18" charset="0"/>
              </a:rPr>
              <a:t>Blank Slide (Faded Mosaic Background)</a:t>
            </a:r>
          </a:p>
        </p:txBody>
      </p:sp>
      <p:grpSp>
        <p:nvGrpSpPr>
          <p:cNvPr id="54" name="Group 53">
            <a:extLst>
              <a:ext uri="{FF2B5EF4-FFF2-40B4-BE49-F238E27FC236}">
                <a16:creationId xmlns:a16="http://schemas.microsoft.com/office/drawing/2014/main" id="{F8C04CED-61D5-0F48-9D46-1A815CFC0B12}"/>
              </a:ext>
            </a:extLst>
          </p:cNvPr>
          <p:cNvGrpSpPr/>
          <p:nvPr userDrawn="1"/>
        </p:nvGrpSpPr>
        <p:grpSpPr>
          <a:xfrm>
            <a:off x="0" y="-1"/>
            <a:ext cx="9290198" cy="5169387"/>
            <a:chOff x="0" y="-1"/>
            <a:chExt cx="9290198" cy="5169387"/>
          </a:xfrm>
        </p:grpSpPr>
        <p:grpSp>
          <p:nvGrpSpPr>
            <p:cNvPr id="53" name="Group 52">
              <a:extLst>
                <a:ext uri="{FF2B5EF4-FFF2-40B4-BE49-F238E27FC236}">
                  <a16:creationId xmlns:a16="http://schemas.microsoft.com/office/drawing/2014/main" id="{85D76A34-BECD-DA42-9BAB-803978475D8E}"/>
                </a:ext>
              </a:extLst>
            </p:cNvPr>
            <p:cNvGrpSpPr/>
            <p:nvPr userDrawn="1"/>
          </p:nvGrpSpPr>
          <p:grpSpPr>
            <a:xfrm>
              <a:off x="0" y="0"/>
              <a:ext cx="9144000" cy="5169386"/>
              <a:chOff x="0" y="0"/>
              <a:chExt cx="9144000" cy="5169386"/>
            </a:xfrm>
            <a:solidFill>
              <a:schemeClr val="bg2">
                <a:lumMod val="20000"/>
                <a:lumOff val="80000"/>
                <a:alpha val="30223"/>
              </a:schemeClr>
            </a:solidFill>
          </p:grpSpPr>
          <p:sp>
            <p:nvSpPr>
              <p:cNvPr id="49" name="Rectangle 48">
                <a:extLst>
                  <a:ext uri="{FF2B5EF4-FFF2-40B4-BE49-F238E27FC236}">
                    <a16:creationId xmlns:a16="http://schemas.microsoft.com/office/drawing/2014/main" id="{5D353E63-C46D-8C4A-8B81-BDA61A7A5789}"/>
                  </a:ext>
                </a:extLst>
              </p:cNvPr>
              <p:cNvSpPr/>
              <p:nvPr userDrawn="1"/>
            </p:nvSpPr>
            <p:spPr>
              <a:xfrm>
                <a:off x="7315200" y="295835"/>
                <a:ext cx="1828800" cy="20517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Palatino Linotype" panose="02040502050505030304" pitchFamily="18" charset="0"/>
                </a:endParaRPr>
              </a:p>
            </p:txBody>
          </p:sp>
          <p:sp>
            <p:nvSpPr>
              <p:cNvPr id="48" name="Rectangle 47">
                <a:extLst>
                  <a:ext uri="{FF2B5EF4-FFF2-40B4-BE49-F238E27FC236}">
                    <a16:creationId xmlns:a16="http://schemas.microsoft.com/office/drawing/2014/main" id="{AB51CCFE-F3CB-8445-BED8-CD4E29E8F773}"/>
                  </a:ext>
                </a:extLst>
              </p:cNvPr>
              <p:cNvSpPr/>
              <p:nvPr userDrawn="1"/>
            </p:nvSpPr>
            <p:spPr>
              <a:xfrm>
                <a:off x="5486400" y="2850777"/>
                <a:ext cx="1828800" cy="22927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Palatino Linotype" panose="02040502050505030304" pitchFamily="18" charset="0"/>
                </a:endParaRPr>
              </a:p>
            </p:txBody>
          </p:sp>
          <p:sp>
            <p:nvSpPr>
              <p:cNvPr id="47" name="Rectangle 46">
                <a:extLst>
                  <a:ext uri="{FF2B5EF4-FFF2-40B4-BE49-F238E27FC236}">
                    <a16:creationId xmlns:a16="http://schemas.microsoft.com/office/drawing/2014/main" id="{1052741C-58F9-D248-B09C-AA80EA876080}"/>
                  </a:ext>
                </a:extLst>
              </p:cNvPr>
              <p:cNvSpPr/>
              <p:nvPr userDrawn="1"/>
            </p:nvSpPr>
            <p:spPr>
              <a:xfrm>
                <a:off x="5486400" y="0"/>
                <a:ext cx="1828800" cy="109705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Palatino Linotype" panose="02040502050505030304" pitchFamily="18" charset="0"/>
                </a:endParaRPr>
              </a:p>
            </p:txBody>
          </p:sp>
          <p:sp>
            <p:nvSpPr>
              <p:cNvPr id="45" name="Rectangle 44">
                <a:extLst>
                  <a:ext uri="{FF2B5EF4-FFF2-40B4-BE49-F238E27FC236}">
                    <a16:creationId xmlns:a16="http://schemas.microsoft.com/office/drawing/2014/main" id="{CE431680-6095-D441-A226-AA5B988D4574}"/>
                  </a:ext>
                </a:extLst>
              </p:cNvPr>
              <p:cNvSpPr/>
              <p:nvPr userDrawn="1"/>
            </p:nvSpPr>
            <p:spPr>
              <a:xfrm>
                <a:off x="3657600" y="1021978"/>
                <a:ext cx="1828800" cy="264907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Palatino Linotype" panose="02040502050505030304" pitchFamily="18" charset="0"/>
                </a:endParaRPr>
              </a:p>
            </p:txBody>
          </p:sp>
          <p:sp>
            <p:nvSpPr>
              <p:cNvPr id="32" name="Rectangle 31">
                <a:extLst>
                  <a:ext uri="{FF2B5EF4-FFF2-40B4-BE49-F238E27FC236}">
                    <a16:creationId xmlns:a16="http://schemas.microsoft.com/office/drawing/2014/main" id="{1172E28E-95EF-B14D-8379-6CEC6338DC6C}"/>
                  </a:ext>
                </a:extLst>
              </p:cNvPr>
              <p:cNvSpPr/>
              <p:nvPr userDrawn="1"/>
            </p:nvSpPr>
            <p:spPr>
              <a:xfrm>
                <a:off x="1828800" y="0"/>
                <a:ext cx="1828800" cy="18999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Palatino Linotype" panose="02040502050505030304" pitchFamily="18" charset="0"/>
                </a:endParaRPr>
              </a:p>
            </p:txBody>
          </p:sp>
          <p:sp>
            <p:nvSpPr>
              <p:cNvPr id="31" name="Rectangle 30">
                <a:extLst>
                  <a:ext uri="{FF2B5EF4-FFF2-40B4-BE49-F238E27FC236}">
                    <a16:creationId xmlns:a16="http://schemas.microsoft.com/office/drawing/2014/main" id="{9FDBA8FD-EDF7-0E4F-B5AE-02FCA9554F68}"/>
                  </a:ext>
                </a:extLst>
              </p:cNvPr>
              <p:cNvSpPr/>
              <p:nvPr userDrawn="1"/>
            </p:nvSpPr>
            <p:spPr>
              <a:xfrm>
                <a:off x="1828800" y="3677920"/>
                <a:ext cx="1828800" cy="146558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Palatino Linotype" panose="02040502050505030304" pitchFamily="18" charset="0"/>
                </a:endParaRPr>
              </a:p>
            </p:txBody>
          </p:sp>
          <p:sp>
            <p:nvSpPr>
              <p:cNvPr id="28" name="Rectangle 27">
                <a:extLst>
                  <a:ext uri="{FF2B5EF4-FFF2-40B4-BE49-F238E27FC236}">
                    <a16:creationId xmlns:a16="http://schemas.microsoft.com/office/drawing/2014/main" id="{8124155C-38AB-5A41-AB82-8432CA9B4E15}"/>
                  </a:ext>
                </a:extLst>
              </p:cNvPr>
              <p:cNvSpPr/>
              <p:nvPr userDrawn="1"/>
            </p:nvSpPr>
            <p:spPr>
              <a:xfrm>
                <a:off x="0" y="1797558"/>
                <a:ext cx="1828800" cy="33459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Palatino Linotype" panose="02040502050505030304" pitchFamily="18" charset="0"/>
                </a:endParaRPr>
              </a:p>
            </p:txBody>
          </p:sp>
          <p:pic>
            <p:nvPicPr>
              <p:cNvPr id="14" name="Graphic 13">
                <a:extLst>
                  <a:ext uri="{FF2B5EF4-FFF2-40B4-BE49-F238E27FC236}">
                    <a16:creationId xmlns:a16="http://schemas.microsoft.com/office/drawing/2014/main" id="{EC5C410D-EC5D-5C4F-A860-4AD7727BA7AC}"/>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001520" y="2048510"/>
                <a:ext cx="1463040" cy="1463040"/>
              </a:xfrm>
              <a:prstGeom prst="rect">
                <a:avLst/>
              </a:prstGeom>
            </p:spPr>
          </p:pic>
          <p:pic>
            <p:nvPicPr>
              <p:cNvPr id="16" name="Graphic 15">
                <a:extLst>
                  <a:ext uri="{FF2B5EF4-FFF2-40B4-BE49-F238E27FC236}">
                    <a16:creationId xmlns:a16="http://schemas.microsoft.com/office/drawing/2014/main" id="{CED2AE31-8055-3645-A116-7777A7C9C736}"/>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rot="5400000">
                <a:off x="7000212" y="2999548"/>
                <a:ext cx="2468880" cy="1485541"/>
              </a:xfrm>
              <a:prstGeom prst="rect">
                <a:avLst/>
              </a:prstGeom>
            </p:spPr>
          </p:pic>
          <p:pic>
            <p:nvPicPr>
              <p:cNvPr id="21" name="Graphic 20">
                <a:extLst>
                  <a:ext uri="{FF2B5EF4-FFF2-40B4-BE49-F238E27FC236}">
                    <a16:creationId xmlns:a16="http://schemas.microsoft.com/office/drawing/2014/main" id="{1406DA31-7E9D-D945-91E0-5D36CDF110FF}"/>
                  </a:ext>
                </a:extLst>
              </p:cNvPr>
              <p:cNvPicPr>
                <a:picLocks noChangeAspect="1"/>
              </p:cNvPicPr>
              <p:nvPr userDrawn="1"/>
            </p:nvPicPr>
            <p:blipFill rotWithShape="1">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b="12868"/>
              <a:stretch/>
            </p:blipFill>
            <p:spPr>
              <a:xfrm>
                <a:off x="3847792" y="3894605"/>
                <a:ext cx="1463040" cy="1274781"/>
              </a:xfrm>
              <a:prstGeom prst="rect">
                <a:avLst/>
              </a:prstGeom>
            </p:spPr>
          </p:pic>
          <p:pic>
            <p:nvPicPr>
              <p:cNvPr id="23" name="Graphic 22">
                <a:extLst>
                  <a:ext uri="{FF2B5EF4-FFF2-40B4-BE49-F238E27FC236}">
                    <a16:creationId xmlns:a16="http://schemas.microsoft.com/office/drawing/2014/main" id="{312AEE8A-A931-D341-B0B1-CC0E6DE8CB24}"/>
                  </a:ext>
                </a:extLst>
              </p:cNvPr>
              <p:cNvPicPr>
                <a:picLocks noChangeAspect="1"/>
              </p:cNvPicPr>
              <p:nvPr userDrawn="1"/>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90500" y="257175"/>
                <a:ext cx="1463457" cy="1371600"/>
              </a:xfrm>
              <a:prstGeom prst="rect">
                <a:avLst/>
              </a:prstGeom>
            </p:spPr>
          </p:pic>
          <p:pic>
            <p:nvPicPr>
              <p:cNvPr id="25" name="Graphic 24">
                <a:extLst>
                  <a:ext uri="{FF2B5EF4-FFF2-40B4-BE49-F238E27FC236}">
                    <a16:creationId xmlns:a16="http://schemas.microsoft.com/office/drawing/2014/main" id="{40A5C2CE-58A2-944B-AF28-82DA25D8ED1E}"/>
                  </a:ext>
                </a:extLst>
              </p:cNvPr>
              <p:cNvPicPr>
                <a:picLocks noChangeAspect="1"/>
              </p:cNvPicPr>
              <p:nvPr userDrawn="1"/>
            </p:nvPicPr>
            <p:blipFill rotWithShape="1">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rcRect t="32991"/>
              <a:stretch/>
            </p:blipFill>
            <p:spPr>
              <a:xfrm>
                <a:off x="3873156" y="0"/>
                <a:ext cx="1371600" cy="781816"/>
              </a:xfrm>
              <a:prstGeom prst="rect">
                <a:avLst/>
              </a:prstGeom>
            </p:spPr>
          </p:pic>
          <p:pic>
            <p:nvPicPr>
              <p:cNvPr id="39" name="Graphic 38">
                <a:extLst>
                  <a:ext uri="{FF2B5EF4-FFF2-40B4-BE49-F238E27FC236}">
                    <a16:creationId xmlns:a16="http://schemas.microsoft.com/office/drawing/2014/main" id="{FAFFD8BF-AA07-D743-BFD3-30596632DB73}"/>
                  </a:ext>
                </a:extLst>
              </p:cNvPr>
              <p:cNvPicPr>
                <a:picLocks noChangeAspect="1"/>
              </p:cNvPicPr>
              <p:nvPr userDrawn="1"/>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5665694" y="1231527"/>
                <a:ext cx="1463457" cy="1371600"/>
              </a:xfrm>
              <a:prstGeom prst="rect">
                <a:avLst/>
              </a:prstGeom>
            </p:spPr>
          </p:pic>
        </p:grpSp>
        <p:grpSp>
          <p:nvGrpSpPr>
            <p:cNvPr id="5" name="Group 4">
              <a:extLst>
                <a:ext uri="{FF2B5EF4-FFF2-40B4-BE49-F238E27FC236}">
                  <a16:creationId xmlns:a16="http://schemas.microsoft.com/office/drawing/2014/main" id="{68CFC120-6EA1-2649-8297-9007F88A2103}"/>
                </a:ext>
              </a:extLst>
            </p:cNvPr>
            <p:cNvGrpSpPr/>
            <p:nvPr userDrawn="1"/>
          </p:nvGrpSpPr>
          <p:grpSpPr>
            <a:xfrm>
              <a:off x="2028039" y="-1"/>
              <a:ext cx="1371600" cy="1623845"/>
              <a:chOff x="2028039" y="-1"/>
              <a:chExt cx="1371600" cy="1623845"/>
            </a:xfrm>
            <a:solidFill>
              <a:schemeClr val="bg1"/>
            </a:solidFill>
          </p:grpSpPr>
          <p:pic>
            <p:nvPicPr>
              <p:cNvPr id="20" name="Graphic 19">
                <a:extLst>
                  <a:ext uri="{FF2B5EF4-FFF2-40B4-BE49-F238E27FC236}">
                    <a16:creationId xmlns:a16="http://schemas.microsoft.com/office/drawing/2014/main" id="{9892663E-6616-FA4B-AD74-C1EC2F2941C3}"/>
                  </a:ext>
                </a:extLst>
              </p:cNvPr>
              <p:cNvPicPr>
                <a:picLocks noChangeAspect="1"/>
              </p:cNvPicPr>
              <p:nvPr userDrawn="1"/>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2028039" y="252244"/>
                <a:ext cx="1371600" cy="1371600"/>
              </a:xfrm>
              <a:prstGeom prst="rect">
                <a:avLst/>
              </a:prstGeom>
            </p:spPr>
          </p:pic>
          <p:pic>
            <p:nvPicPr>
              <p:cNvPr id="34" name="Graphic 33">
                <a:extLst>
                  <a:ext uri="{FF2B5EF4-FFF2-40B4-BE49-F238E27FC236}">
                    <a16:creationId xmlns:a16="http://schemas.microsoft.com/office/drawing/2014/main" id="{FB3F5AD5-1EAA-B544-AAF4-A457EBE7F4E9}"/>
                  </a:ext>
                </a:extLst>
              </p:cNvPr>
              <p:cNvPicPr>
                <a:picLocks noChangeAspect="1"/>
              </p:cNvPicPr>
              <p:nvPr userDrawn="1"/>
            </p:nvPicPr>
            <p:blipFill rotWithShape="1">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rcRect t="29166"/>
              <a:stretch/>
            </p:blipFill>
            <p:spPr>
              <a:xfrm>
                <a:off x="2028039" y="-1"/>
                <a:ext cx="1371600" cy="971551"/>
              </a:xfrm>
              <a:prstGeom prst="rect">
                <a:avLst/>
              </a:prstGeom>
            </p:spPr>
          </p:pic>
        </p:grpSp>
        <p:pic>
          <p:nvPicPr>
            <p:cNvPr id="10" name="Graphic 9">
              <a:extLst>
                <a:ext uri="{FF2B5EF4-FFF2-40B4-BE49-F238E27FC236}">
                  <a16:creationId xmlns:a16="http://schemas.microsoft.com/office/drawing/2014/main" id="{745338A2-B54B-5A42-8D66-BAA5C604FD75}"/>
                </a:ext>
              </a:extLst>
            </p:cNvPr>
            <p:cNvPicPr>
              <a:picLocks noChangeAspect="1"/>
            </p:cNvPicPr>
            <p:nvPr userDrawn="1"/>
          </p:nvPicPr>
          <p:blipFill rotWithShape="1">
            <a:blip r:embed="rId14" cstate="email">
              <a:extLst>
                <a:ext uri="{28A0092B-C50C-407E-A947-70E740481C1C}">
                  <a14:useLocalDpi xmlns:a14="http://schemas.microsoft.com/office/drawing/2010/main"/>
                </a:ext>
                <a:ext uri="{96DAC541-7B7A-43D3-8B79-37D633B846F1}">
                  <asvg:svgBlip xmlns:asvg="http://schemas.microsoft.com/office/drawing/2016/SVG/main" r:embed="rId15"/>
                </a:ext>
              </a:extLst>
            </a:blip>
            <a:srcRect b="17445"/>
            <a:stretch/>
          </p:blipFill>
          <p:spPr>
            <a:xfrm>
              <a:off x="2032000" y="3858261"/>
              <a:ext cx="1371600" cy="1285240"/>
            </a:xfrm>
            <a:prstGeom prst="rect">
              <a:avLst/>
            </a:prstGeom>
          </p:spPr>
        </p:pic>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Palatino Linotype" panose="02040502050505030304" pitchFamily="18" charset="0"/>
              </a:endParaRPr>
            </a:p>
          </p:txBody>
        </p:sp>
        <p:pic>
          <p:nvPicPr>
            <p:cNvPr id="11" name="Graphic 10">
              <a:extLst>
                <a:ext uri="{FF2B5EF4-FFF2-40B4-BE49-F238E27FC236}">
                  <a16:creationId xmlns:a16="http://schemas.microsoft.com/office/drawing/2014/main" id="{96BE909F-626F-FD4B-927A-E7D4CE504C4D}"/>
                </a:ext>
              </a:extLst>
            </p:cNvPr>
            <p:cNvPicPr>
              <a:picLocks noChangeAspect="1"/>
            </p:cNvPicPr>
            <p:nvPr userDrawn="1"/>
          </p:nvPicPr>
          <p:blipFill rotWithShape="1">
            <a:blip r:embed="rId16" cstate="email">
              <a:extLst>
                <a:ext uri="{28A0092B-C50C-407E-A947-70E740481C1C}">
                  <a14:useLocalDpi xmlns:a14="http://schemas.microsoft.com/office/drawing/2010/main"/>
                </a:ext>
                <a:ext uri="{96DAC541-7B7A-43D3-8B79-37D633B846F1}">
                  <asvg:svgBlip xmlns:asvg="http://schemas.microsoft.com/office/drawing/2016/SVG/main" r:embed="rId17"/>
                </a:ext>
              </a:extLst>
            </a:blip>
            <a:srcRect t="43015"/>
            <a:stretch/>
          </p:blipFill>
          <p:spPr>
            <a:xfrm>
              <a:off x="5657850" y="-1"/>
              <a:ext cx="1463040" cy="833717"/>
            </a:xfrm>
            <a:prstGeom prst="rect">
              <a:avLst/>
            </a:prstGeom>
          </p:spPr>
        </p:pic>
        <p:pic>
          <p:nvPicPr>
            <p:cNvPr id="13" name="Graphic 12">
              <a:extLst>
                <a:ext uri="{FF2B5EF4-FFF2-40B4-BE49-F238E27FC236}">
                  <a16:creationId xmlns:a16="http://schemas.microsoft.com/office/drawing/2014/main" id="{87CE0E31-BF9C-6A4E-84FB-D36455475D09}"/>
                </a:ext>
              </a:extLst>
            </p:cNvPr>
            <p:cNvPicPr>
              <a:picLocks noChangeAspect="1"/>
            </p:cNvPicPr>
            <p:nvPr userDrawn="1"/>
          </p:nvPicPr>
          <p:blipFill rotWithShape="1">
            <a:blip r:embed="rId18" cstate="email">
              <a:extLst>
                <a:ext uri="{28A0092B-C50C-407E-A947-70E740481C1C}">
                  <a14:useLocalDpi xmlns:a14="http://schemas.microsoft.com/office/drawing/2010/main"/>
                </a:ext>
                <a:ext uri="{96DAC541-7B7A-43D3-8B79-37D633B846F1}">
                  <asvg:svgBlip xmlns:asvg="http://schemas.microsoft.com/office/drawing/2016/SVG/main" r:embed="rId19"/>
                </a:ext>
              </a:extLst>
            </a:blip>
            <a:srcRect t="-1" b="-1786"/>
            <a:stretch/>
          </p:blipFill>
          <p:spPr>
            <a:xfrm>
              <a:off x="5674603" y="3037915"/>
              <a:ext cx="1463040" cy="2024903"/>
            </a:xfrm>
            <a:prstGeom prst="rect">
              <a:avLst/>
            </a:prstGeom>
          </p:spPr>
        </p:pic>
        <p:pic>
          <p:nvPicPr>
            <p:cNvPr id="18" name="Graphic 17">
              <a:extLst>
                <a:ext uri="{FF2B5EF4-FFF2-40B4-BE49-F238E27FC236}">
                  <a16:creationId xmlns:a16="http://schemas.microsoft.com/office/drawing/2014/main" id="{A84D1A41-F731-0E48-B81A-C0F49A106805}"/>
                </a:ext>
              </a:extLst>
            </p:cNvPr>
            <p:cNvPicPr>
              <a:picLocks noChangeAspect="1"/>
            </p:cNvPicPr>
            <p:nvPr userDrawn="1"/>
          </p:nvPicPr>
          <p:blipFill>
            <a:blip r:embed="rId20" cstate="email">
              <a:extLst>
                <a:ext uri="{28A0092B-C50C-407E-A947-70E740481C1C}">
                  <a14:useLocalDpi xmlns:a14="http://schemas.microsoft.com/office/drawing/2010/main"/>
                </a:ext>
                <a:ext uri="{96DAC541-7B7A-43D3-8B79-37D633B846F1}">
                  <asvg:svgBlip xmlns:asvg="http://schemas.microsoft.com/office/drawing/2016/SVG/main" r:embed="rId21"/>
                </a:ext>
              </a:extLst>
            </a:blip>
            <a:stretch>
              <a:fillRect/>
            </a:stretch>
          </p:blipFill>
          <p:spPr>
            <a:xfrm rot="5400000">
              <a:off x="3488337" y="1683466"/>
              <a:ext cx="2194560" cy="1382570"/>
            </a:xfrm>
            <a:prstGeom prst="rect">
              <a:avLst/>
            </a:prstGeom>
          </p:spPr>
        </p:pic>
        <p:pic>
          <p:nvPicPr>
            <p:cNvPr id="22" name="Graphic 21">
              <a:extLst>
                <a:ext uri="{FF2B5EF4-FFF2-40B4-BE49-F238E27FC236}">
                  <a16:creationId xmlns:a16="http://schemas.microsoft.com/office/drawing/2014/main" id="{0F8C1358-1F36-9C41-91AD-F8BF27212148}"/>
                </a:ext>
              </a:extLst>
            </p:cNvPr>
            <p:cNvPicPr>
              <a:picLocks noChangeAspect="1"/>
            </p:cNvPicPr>
            <p:nvPr userDrawn="1"/>
          </p:nvPicPr>
          <p:blipFill>
            <a:blip r:embed="rId22" cstate="email">
              <a:extLst>
                <a:ext uri="{28A0092B-C50C-407E-A947-70E740481C1C}">
                  <a14:useLocalDpi xmlns:a14="http://schemas.microsoft.com/office/drawing/2010/main"/>
                </a:ext>
                <a:ext uri="{96DAC541-7B7A-43D3-8B79-37D633B846F1}">
                  <asvg:svgBlip xmlns:asvg="http://schemas.microsoft.com/office/drawing/2016/SVG/main" r:embed="rId23"/>
                </a:ext>
              </a:extLst>
            </a:blip>
            <a:stretch>
              <a:fillRect/>
            </a:stretch>
          </p:blipFill>
          <p:spPr>
            <a:xfrm rot="1800000">
              <a:off x="7406640" y="510844"/>
              <a:ext cx="1645920" cy="1645920"/>
            </a:xfrm>
            <a:prstGeom prst="rect">
              <a:avLst/>
            </a:prstGeom>
          </p:spPr>
        </p:pic>
        <p:pic>
          <p:nvPicPr>
            <p:cNvPr id="26" name="Graphic 25">
              <a:extLst>
                <a:ext uri="{FF2B5EF4-FFF2-40B4-BE49-F238E27FC236}">
                  <a16:creationId xmlns:a16="http://schemas.microsoft.com/office/drawing/2014/main" id="{331F82FB-1304-304B-9258-1B3723E89F0F}"/>
                </a:ext>
              </a:extLst>
            </p:cNvPr>
            <p:cNvPicPr>
              <a:picLocks noChangeAspect="1"/>
            </p:cNvPicPr>
            <p:nvPr userDrawn="1"/>
          </p:nvPicPr>
          <p:blipFill rotWithShape="1">
            <a:blip r:embed="rId24" cstate="email">
              <a:extLst>
                <a:ext uri="{28A0092B-C50C-407E-A947-70E740481C1C}">
                  <a14:useLocalDpi xmlns:a14="http://schemas.microsoft.com/office/drawing/2010/main"/>
                </a:ext>
                <a:ext uri="{96DAC541-7B7A-43D3-8B79-37D633B846F1}">
                  <asvg:svgBlip xmlns:asvg="http://schemas.microsoft.com/office/drawing/2016/SVG/main" r:embed="rId25"/>
                </a:ext>
              </a:extLst>
            </a:blip>
            <a:srcRect t="92371"/>
            <a:stretch/>
          </p:blipFill>
          <p:spPr>
            <a:xfrm>
              <a:off x="7492701" y="0"/>
              <a:ext cx="1463040" cy="139512"/>
            </a:xfrm>
            <a:prstGeom prst="rect">
              <a:avLst/>
            </a:prstGeom>
          </p:spPr>
        </p:pic>
        <p:grpSp>
          <p:nvGrpSpPr>
            <p:cNvPr id="4" name="Group 3">
              <a:extLst>
                <a:ext uri="{FF2B5EF4-FFF2-40B4-BE49-F238E27FC236}">
                  <a16:creationId xmlns:a16="http://schemas.microsoft.com/office/drawing/2014/main" id="{96C39119-C4FC-3947-8A78-A189D52CE249}"/>
                </a:ext>
              </a:extLst>
            </p:cNvPr>
            <p:cNvGrpSpPr/>
            <p:nvPr userDrawn="1"/>
          </p:nvGrpSpPr>
          <p:grpSpPr>
            <a:xfrm>
              <a:off x="190500" y="2075841"/>
              <a:ext cx="1473709" cy="2718803"/>
              <a:chOff x="342900" y="2045970"/>
              <a:chExt cx="1103160" cy="2238704"/>
            </a:xfrm>
          </p:grpSpPr>
          <p:pic>
            <p:nvPicPr>
              <p:cNvPr id="17" name="Graphic 16">
                <a:extLst>
                  <a:ext uri="{FF2B5EF4-FFF2-40B4-BE49-F238E27FC236}">
                    <a16:creationId xmlns:a16="http://schemas.microsoft.com/office/drawing/2014/main" id="{83C807DD-FEFF-FE4D-AA1E-3E71698F6338}"/>
                  </a:ext>
                </a:extLst>
              </p:cNvPr>
              <p:cNvPicPr>
                <a:picLocks noChangeAspect="1"/>
              </p:cNvPicPr>
              <p:nvPr userDrawn="1"/>
            </p:nvPicPr>
            <p:blipFill>
              <a:blip r:embed="rId26" cstate="email">
                <a:extLst>
                  <a:ext uri="{28A0092B-C50C-407E-A947-70E740481C1C}">
                    <a14:useLocalDpi xmlns:a14="http://schemas.microsoft.com/office/drawing/2010/main"/>
                  </a:ext>
                  <a:ext uri="{96DAC541-7B7A-43D3-8B79-37D633B846F1}">
                    <asvg:svgBlip xmlns:asvg="http://schemas.microsoft.com/office/drawing/2016/SVG/main" r:embed="rId27"/>
                  </a:ext>
                </a:extLst>
              </a:blip>
              <a:stretch>
                <a:fillRect/>
              </a:stretch>
            </p:blipFill>
            <p:spPr>
              <a:xfrm>
                <a:off x="342900" y="2045970"/>
                <a:ext cx="1103159" cy="1371600"/>
              </a:xfrm>
              <a:prstGeom prst="rect">
                <a:avLst/>
              </a:prstGeom>
            </p:spPr>
          </p:pic>
          <p:pic>
            <p:nvPicPr>
              <p:cNvPr id="29" name="Graphic 28">
                <a:extLst>
                  <a:ext uri="{FF2B5EF4-FFF2-40B4-BE49-F238E27FC236}">
                    <a16:creationId xmlns:a16="http://schemas.microsoft.com/office/drawing/2014/main" id="{FBC6ED45-63F6-7548-99A9-8E6F7C2F4901}"/>
                  </a:ext>
                </a:extLst>
              </p:cNvPr>
              <p:cNvPicPr>
                <a:picLocks noChangeAspect="1"/>
              </p:cNvPicPr>
              <p:nvPr userDrawn="1"/>
            </p:nvPicPr>
            <p:blipFill>
              <a:blip r:embed="rId26" cstate="email">
                <a:extLst>
                  <a:ext uri="{28A0092B-C50C-407E-A947-70E740481C1C}">
                    <a14:useLocalDpi xmlns:a14="http://schemas.microsoft.com/office/drawing/2010/main"/>
                  </a:ext>
                  <a:ext uri="{96DAC541-7B7A-43D3-8B79-37D633B846F1}">
                    <asvg:svgBlip xmlns:asvg="http://schemas.microsoft.com/office/drawing/2016/SVG/main" r:embed="rId27"/>
                  </a:ext>
                </a:extLst>
              </a:blip>
              <a:stretch>
                <a:fillRect/>
              </a:stretch>
            </p:blipFill>
            <p:spPr>
              <a:xfrm>
                <a:off x="342900" y="2913074"/>
                <a:ext cx="1103160" cy="1371600"/>
              </a:xfrm>
              <a:prstGeom prst="rect">
                <a:avLst/>
              </a:prstGeom>
            </p:spPr>
          </p:pic>
        </p:grpSp>
      </p:gr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37" name="TextBox 36">
            <a:extLst>
              <a:ext uri="{FF2B5EF4-FFF2-40B4-BE49-F238E27FC236}">
                <a16:creationId xmlns:a16="http://schemas.microsoft.com/office/drawing/2014/main" id="{5787C890-07DB-804A-AFB7-B2E80B9FD63C}"/>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434332" lvl="1" indent="0" algn="l">
              <a:buFont typeface="Arial" panose="020B0604020202020204" pitchFamily="34" charset="0"/>
              <a:buNone/>
            </a:pPr>
            <a:endParaRPr lang="en-US" sz="800" b="0" i="0" dirty="0">
              <a:solidFill>
                <a:srgbClr val="808080"/>
              </a:solidFill>
              <a:latin typeface="Palatino Linotype" panose="02040502050505030304" pitchFamily="18" charset="0"/>
            </a:endParaRPr>
          </a:p>
        </p:txBody>
      </p:sp>
      <p:sp>
        <p:nvSpPr>
          <p:cNvPr id="35" name="Text Placeholder 46">
            <a:extLst>
              <a:ext uri="{FF2B5EF4-FFF2-40B4-BE49-F238E27FC236}">
                <a16:creationId xmlns:a16="http://schemas.microsoft.com/office/drawing/2014/main" id="{4251B904-3DD3-3D47-BBD7-1D4AFE49FA83}"/>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Palatino Linotype" panose="02040502050505030304" pitchFamily="18" charset="0"/>
              </a:defRPr>
            </a:lvl1pPr>
          </a:lstStyle>
          <a:p>
            <a:pPr lvl="0"/>
            <a:r>
              <a:rPr lang="en-US" dirty="0"/>
              <a:t>Type here to enter the presentation section name.</a:t>
            </a:r>
          </a:p>
        </p:txBody>
      </p:sp>
      <p:sp>
        <p:nvSpPr>
          <p:cNvPr id="36" name="Footer Placeholder 4">
            <a:extLst>
              <a:ext uri="{FF2B5EF4-FFF2-40B4-BE49-F238E27FC236}">
                <a16:creationId xmlns:a16="http://schemas.microsoft.com/office/drawing/2014/main" id="{E000646E-66C1-D94F-AE64-70359E5E2329}"/>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Palatino Linotype" panose="02040502050505030304" pitchFamily="18" charset="0"/>
              </a:defRPr>
            </a:lvl1pPr>
          </a:lstStyle>
          <a:p>
            <a:r>
              <a:rPr lang="en-US"/>
              <a:t>©2022 Girl Scouts of the USA. All Rights Reserved.  Not for public distribution.</a:t>
            </a:r>
            <a:endParaRPr lang="en-US" dirty="0"/>
          </a:p>
        </p:txBody>
      </p:sp>
    </p:spTree>
    <p:extLst>
      <p:ext uri="{BB962C8B-B14F-4D97-AF65-F5344CB8AC3E}">
        <p14:creationId xmlns:p14="http://schemas.microsoft.com/office/powerpoint/2010/main" val="1828019106"/>
      </p:ext>
    </p:extLst>
  </p:cSld>
  <p:clrMapOvr>
    <a:masterClrMapping/>
  </p:clrMapOvr>
  <p:transition>
    <p:fade/>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Text - Two Line Title | no Sub | 2 Col">
    <p:bg>
      <p:bgPr>
        <a:solidFill>
          <a:schemeClr val="accent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48412C1-1A66-6946-9AAE-D2F5222B9A31}"/>
              </a:ext>
            </a:extLst>
          </p:cNvPr>
          <p:cNvSpPr>
            <a:spLocks noGrp="1"/>
          </p:cNvSpPr>
          <p:nvPr>
            <p:ph type="sldNum" sz="quarter" idx="12"/>
          </p:nvPr>
        </p:nvSpPr>
        <p:spPr/>
        <p:txBody>
          <a:bodyPr/>
          <a:lstStyle>
            <a:lvl1pPr>
              <a:defRPr b="0" i="0">
                <a:solidFill>
                  <a:schemeClr val="tx1"/>
                </a:solidFill>
                <a:latin typeface="Palatino Linotype" panose="02040502050505030304" pitchFamily="18" charset="0"/>
              </a:defRPr>
            </a:lvl1pPr>
          </a:lstStyle>
          <a:p>
            <a:fld id="{7691CCDB-B024-8747-B233-CAD1CBC7A901}" type="slidenum">
              <a:rPr lang="en-US" smtClean="0"/>
              <a:pPr/>
              <a:t>‹#›</a:t>
            </a:fld>
            <a:endParaRPr lang="en-US" dirty="0"/>
          </a:p>
        </p:txBody>
      </p:sp>
      <p:sp>
        <p:nvSpPr>
          <p:cNvPr id="8" name="TextBox 7">
            <a:extLst>
              <a:ext uri="{FF2B5EF4-FFF2-40B4-BE49-F238E27FC236}">
                <a16:creationId xmlns:a16="http://schemas.microsoft.com/office/drawing/2014/main" id="{D0F4FA2B-3B48-5949-99A5-40C52A59F366}"/>
              </a:ext>
            </a:extLst>
          </p:cNvPr>
          <p:cNvSpPr txBox="1"/>
          <p:nvPr userDrawn="1"/>
        </p:nvSpPr>
        <p:spPr>
          <a:xfrm>
            <a:off x="180131"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Text Slide - Two Line Title – No Sub – 2 Col</a:t>
            </a:r>
          </a:p>
        </p:txBody>
      </p:sp>
      <p:sp>
        <p:nvSpPr>
          <p:cNvPr id="7" name="Text Placeholder 65">
            <a:extLst>
              <a:ext uri="{FF2B5EF4-FFF2-40B4-BE49-F238E27FC236}">
                <a16:creationId xmlns:a16="http://schemas.microsoft.com/office/drawing/2014/main" id="{657C8F90-7194-A743-9D7D-29D7240B7AAB}"/>
              </a:ext>
            </a:extLst>
          </p:cNvPr>
          <p:cNvSpPr>
            <a:spLocks noGrp="1"/>
          </p:cNvSpPr>
          <p:nvPr>
            <p:ph type="body" sz="quarter" idx="14" hasCustomPrompt="1"/>
          </p:nvPr>
        </p:nvSpPr>
        <p:spPr>
          <a:xfrm>
            <a:off x="171450" y="1784660"/>
            <a:ext cx="4229100" cy="2649347"/>
          </a:xfrm>
        </p:spPr>
        <p:txBody>
          <a:bodyPr>
            <a:normAutofit/>
          </a:bodyPr>
          <a:lstStyle>
            <a:lvl1pPr marL="0" indent="0">
              <a:buNone/>
              <a:defRPr sz="1350" b="0" i="0">
                <a:solidFill>
                  <a:schemeClr val="tx1"/>
                </a:solidFill>
                <a:latin typeface="Palatino Linotype" panose="02040502050505030304" pitchFamily="18" charset="0"/>
              </a:defRPr>
            </a:lvl1pPr>
            <a:lvl2pPr>
              <a:defRPr sz="1200" b="0" i="0">
                <a:solidFill>
                  <a:schemeClr val="tx1"/>
                </a:solidFill>
                <a:latin typeface="Palatino Linotype" panose="02040502050505030304" pitchFamily="18" charset="0"/>
              </a:defRPr>
            </a:lvl2pPr>
            <a:lvl3pPr>
              <a:defRPr sz="1050" b="0" i="0">
                <a:solidFill>
                  <a:schemeClr val="tx1"/>
                </a:solidFill>
                <a:latin typeface="Palatino Linotype" panose="02040502050505030304" pitchFamily="18" charset="0"/>
              </a:defRPr>
            </a:lvl3pPr>
            <a:lvl4pPr>
              <a:defRPr sz="900" b="0" i="0">
                <a:solidFill>
                  <a:schemeClr val="tx1"/>
                </a:solidFill>
                <a:latin typeface="Palatino Linotype" panose="02040502050505030304" pitchFamily="18" charset="0"/>
              </a:defRPr>
            </a:lvl4pPr>
            <a:lvl5pPr>
              <a:defRPr sz="900" b="0" i="0">
                <a:solidFill>
                  <a:schemeClr val="tx1"/>
                </a:solidFill>
                <a:latin typeface="Palatino Linotype" panose="02040502050505030304"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46">
            <a:extLst>
              <a:ext uri="{FF2B5EF4-FFF2-40B4-BE49-F238E27FC236}">
                <a16:creationId xmlns:a16="http://schemas.microsoft.com/office/drawing/2014/main" id="{AD4E5EB5-3CE3-1D45-B7A0-BB5CE104B806}"/>
              </a:ext>
            </a:extLst>
          </p:cNvPr>
          <p:cNvSpPr>
            <a:spLocks noGrp="1"/>
          </p:cNvSpPr>
          <p:nvPr>
            <p:ph type="body" sz="quarter" idx="15" hasCustomPrompt="1"/>
          </p:nvPr>
        </p:nvSpPr>
        <p:spPr>
          <a:xfrm>
            <a:off x="171450" y="854613"/>
            <a:ext cx="4229100" cy="926431"/>
          </a:xfrm>
        </p:spPr>
        <p:txBody>
          <a:bodyPr anchor="b">
            <a:normAutofit/>
          </a:bodyPr>
          <a:lstStyle>
            <a:lvl1pPr marL="0" indent="0">
              <a:lnSpc>
                <a:spcPct val="100000"/>
              </a:lnSpc>
              <a:buNone/>
              <a:defRPr sz="1350" b="1" i="0">
                <a:solidFill>
                  <a:schemeClr val="tx1"/>
                </a:solidFill>
                <a:latin typeface="Palatino Linotype" panose="02040502050505030304" pitchFamily="18" charset="0"/>
                <a:ea typeface="Palatino" pitchFamily="2" charset="77"/>
              </a:defRPr>
            </a:lvl1pPr>
          </a:lstStyle>
          <a:p>
            <a:pPr lvl="0"/>
            <a:r>
              <a:rPr lang="en-US" dirty="0"/>
              <a:t>Type here to enter a multi-line paragraph header.</a:t>
            </a:r>
          </a:p>
        </p:txBody>
      </p:sp>
      <p:sp>
        <p:nvSpPr>
          <p:cNvPr id="10" name="Text Placeholder 65">
            <a:extLst>
              <a:ext uri="{FF2B5EF4-FFF2-40B4-BE49-F238E27FC236}">
                <a16:creationId xmlns:a16="http://schemas.microsoft.com/office/drawing/2014/main" id="{C6B62553-D9FB-494E-AA6D-E407A7DAB2A3}"/>
              </a:ext>
            </a:extLst>
          </p:cNvPr>
          <p:cNvSpPr>
            <a:spLocks noGrp="1"/>
          </p:cNvSpPr>
          <p:nvPr>
            <p:ph type="body" sz="quarter" idx="16" hasCustomPrompt="1"/>
          </p:nvPr>
        </p:nvSpPr>
        <p:spPr>
          <a:xfrm>
            <a:off x="4743450" y="1784660"/>
            <a:ext cx="4229100" cy="2649347"/>
          </a:xfrm>
        </p:spPr>
        <p:txBody>
          <a:bodyPr>
            <a:normAutofit/>
          </a:bodyPr>
          <a:lstStyle>
            <a:lvl1pPr marL="0" indent="0">
              <a:buNone/>
              <a:defRPr sz="1350" b="0" i="0">
                <a:solidFill>
                  <a:schemeClr val="tx1"/>
                </a:solidFill>
                <a:latin typeface="Palatino Linotype" panose="02040502050505030304" pitchFamily="18" charset="0"/>
              </a:defRPr>
            </a:lvl1pPr>
            <a:lvl2pPr>
              <a:defRPr sz="1200" b="0" i="0">
                <a:solidFill>
                  <a:schemeClr val="tx1"/>
                </a:solidFill>
                <a:latin typeface="Palatino Linotype" panose="02040502050505030304" pitchFamily="18" charset="0"/>
              </a:defRPr>
            </a:lvl2pPr>
            <a:lvl3pPr>
              <a:defRPr sz="1050" b="0" i="0">
                <a:solidFill>
                  <a:schemeClr val="tx1"/>
                </a:solidFill>
                <a:latin typeface="Palatino Linotype" panose="02040502050505030304" pitchFamily="18" charset="0"/>
              </a:defRPr>
            </a:lvl3pPr>
            <a:lvl4pPr>
              <a:defRPr sz="900" b="0" i="0">
                <a:solidFill>
                  <a:schemeClr val="tx1"/>
                </a:solidFill>
                <a:latin typeface="Palatino Linotype" panose="02040502050505030304" pitchFamily="18" charset="0"/>
              </a:defRPr>
            </a:lvl4pPr>
            <a:lvl5pPr>
              <a:defRPr sz="900" b="0" i="0">
                <a:solidFill>
                  <a:schemeClr val="tx1"/>
                </a:solidFill>
                <a:latin typeface="Palatino Linotype" panose="02040502050505030304"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46">
            <a:extLst>
              <a:ext uri="{FF2B5EF4-FFF2-40B4-BE49-F238E27FC236}">
                <a16:creationId xmlns:a16="http://schemas.microsoft.com/office/drawing/2014/main" id="{169D66DF-15E3-304C-8008-B22FA84B8BB5}"/>
              </a:ext>
            </a:extLst>
          </p:cNvPr>
          <p:cNvSpPr>
            <a:spLocks noGrp="1"/>
          </p:cNvSpPr>
          <p:nvPr>
            <p:ph type="body" sz="quarter" idx="17" hasCustomPrompt="1"/>
          </p:nvPr>
        </p:nvSpPr>
        <p:spPr>
          <a:xfrm>
            <a:off x="4743450" y="854613"/>
            <a:ext cx="4229100" cy="926431"/>
          </a:xfrm>
        </p:spPr>
        <p:txBody>
          <a:bodyPr anchor="b">
            <a:normAutofit/>
          </a:bodyPr>
          <a:lstStyle>
            <a:lvl1pPr marL="0" marR="0" indent="0" algn="l" defTabSz="685783" rtl="0" eaLnBrk="1" fontAlgn="auto" latinLnBrk="0" hangingPunct="1">
              <a:lnSpc>
                <a:spcPct val="100000"/>
              </a:lnSpc>
              <a:spcBef>
                <a:spcPts val="750"/>
              </a:spcBef>
              <a:spcAft>
                <a:spcPts val="0"/>
              </a:spcAft>
              <a:buClrTx/>
              <a:buSzTx/>
              <a:buFont typeface="Arial" panose="020B0604020202020204" pitchFamily="34" charset="0"/>
              <a:buNone/>
              <a:tabLst/>
              <a:defRPr sz="1350" b="1" i="0">
                <a:solidFill>
                  <a:schemeClr val="tx1"/>
                </a:solidFill>
                <a:latin typeface="Palatino Linotype" panose="02040502050505030304" pitchFamily="18" charset="0"/>
                <a:ea typeface="Palatino" pitchFamily="2" charset="77"/>
              </a:defRPr>
            </a:lvl1pPr>
          </a:lstStyle>
          <a:p>
            <a:pPr lvl="0"/>
            <a:r>
              <a:rPr lang="en-US" dirty="0"/>
              <a:t>Type here to enter a multi-line paragraph header.</a:t>
            </a:r>
          </a:p>
        </p:txBody>
      </p:sp>
      <p:sp>
        <p:nvSpPr>
          <p:cNvPr id="3" name="Footer Placeholder 2">
            <a:extLst>
              <a:ext uri="{FF2B5EF4-FFF2-40B4-BE49-F238E27FC236}">
                <a16:creationId xmlns:a16="http://schemas.microsoft.com/office/drawing/2014/main" id="{013505F0-4477-9C4F-BD95-F652BF09290A}"/>
              </a:ext>
            </a:extLst>
          </p:cNvPr>
          <p:cNvSpPr>
            <a:spLocks noGrp="1"/>
          </p:cNvSpPr>
          <p:nvPr>
            <p:ph type="ftr" sz="quarter" idx="18"/>
          </p:nvPr>
        </p:nvSpPr>
        <p:spPr/>
        <p:txBody>
          <a:bodyPr/>
          <a:lstStyle>
            <a:lvl1pPr>
              <a:defRPr b="0" i="0">
                <a:latin typeface="Palatino Linotype" panose="02040502050505030304" pitchFamily="18" charset="0"/>
              </a:defRPr>
            </a:lvl1pPr>
          </a:lstStyle>
          <a:p>
            <a:r>
              <a:rPr lang="en-US"/>
              <a:t>©2022 Girl Scouts of the USA. All Rights Reserved.  Not for public distribution.</a:t>
            </a:r>
            <a:endParaRPr lang="en-US" dirty="0"/>
          </a:p>
        </p:txBody>
      </p:sp>
      <p:sp>
        <p:nvSpPr>
          <p:cNvPr id="12" name="Title 5">
            <a:extLst>
              <a:ext uri="{FF2B5EF4-FFF2-40B4-BE49-F238E27FC236}">
                <a16:creationId xmlns:a16="http://schemas.microsoft.com/office/drawing/2014/main" id="{990E713D-8434-CB43-8BDE-A2F3F75038DD}"/>
              </a:ext>
            </a:extLst>
          </p:cNvPr>
          <p:cNvSpPr>
            <a:spLocks noGrp="1"/>
          </p:cNvSpPr>
          <p:nvPr>
            <p:ph type="title" hasCustomPrompt="1"/>
          </p:nvPr>
        </p:nvSpPr>
        <p:spPr>
          <a:xfrm>
            <a:off x="180131" y="257175"/>
            <a:ext cx="8801100" cy="575117"/>
          </a:xfrm>
        </p:spPr>
        <p:txBody>
          <a:bodyPr/>
          <a:lstStyle>
            <a:lvl1pPr>
              <a:defRPr sz="1800" b="0" i="0">
                <a:solidFill>
                  <a:schemeClr val="tx1"/>
                </a:solidFill>
                <a:latin typeface="Palatino Linotype" panose="02040502050505030304" pitchFamily="18" charset="0"/>
              </a:defRPr>
            </a:lvl1pPr>
          </a:lstStyle>
          <a:p>
            <a:r>
              <a:rPr lang="en-US" dirty="0"/>
              <a:t>Type Here to Enter a Two-Line Slide Header. Sed Ut </a:t>
            </a:r>
            <a:r>
              <a:rPr lang="en-US" dirty="0" err="1"/>
              <a:t>Perspiciatis</a:t>
            </a:r>
            <a:r>
              <a:rPr lang="en-US" dirty="0"/>
              <a:t> </a:t>
            </a:r>
            <a:r>
              <a:rPr lang="en-US" dirty="0" err="1"/>
              <a:t>Unde</a:t>
            </a:r>
            <a:r>
              <a:rPr lang="en-US" dirty="0"/>
              <a:t> Omnis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a:t>
            </a:r>
          </a:p>
        </p:txBody>
      </p:sp>
      <p:sp>
        <p:nvSpPr>
          <p:cNvPr id="13" name="Text Placeholder 46">
            <a:extLst>
              <a:ext uri="{FF2B5EF4-FFF2-40B4-BE49-F238E27FC236}">
                <a16:creationId xmlns:a16="http://schemas.microsoft.com/office/drawing/2014/main" id="{0C929446-E77B-D14C-9234-E26121184EED}"/>
              </a:ext>
            </a:extLst>
          </p:cNvPr>
          <p:cNvSpPr>
            <a:spLocks noGrp="1"/>
          </p:cNvSpPr>
          <p:nvPr>
            <p:ph type="body" sz="quarter" idx="19"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Palatino Linotype" panose="02040502050505030304" pitchFamily="18" charset="0"/>
              </a:defRPr>
            </a:lvl1pPr>
          </a:lstStyle>
          <a:p>
            <a:pPr lvl="0"/>
            <a:r>
              <a:rPr lang="en-US" dirty="0"/>
              <a:t>Type here to enter the presentation section name.</a:t>
            </a:r>
          </a:p>
        </p:txBody>
      </p:sp>
      <p:sp>
        <p:nvSpPr>
          <p:cNvPr id="14" name="TextBox 13">
            <a:extLst>
              <a:ext uri="{FF2B5EF4-FFF2-40B4-BE49-F238E27FC236}">
                <a16:creationId xmlns:a16="http://schemas.microsoft.com/office/drawing/2014/main" id="{378BEF9D-5D05-EF49-B5B0-1BF6E06D7910}"/>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18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Paragraph Header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Bold</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Body Copy</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434332" lvl="1" indent="0" algn="l">
              <a:buFont typeface="Arial" panose="020B0604020202020204" pitchFamily="34" charset="0"/>
              <a:buNone/>
            </a:pPr>
            <a:endParaRPr lang="en-US" sz="800" b="0" i="0" dirty="0">
              <a:solidFill>
                <a:srgbClr val="808080"/>
              </a:solidFill>
              <a:latin typeface="Palatino Linotype" panose="02040502050505030304" pitchFamily="18" charset="0"/>
            </a:endParaRP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782387779"/>
      </p:ext>
    </p:extLst>
  </p:cSld>
  <p:clrMapOvr>
    <a:masterClrMapping/>
  </p:clrMapOvr>
  <p:transition>
    <p:fade/>
  </p:transition>
  <p:extLst>
    <p:ext uri="{DCECCB84-F9BA-43D5-87BE-67443E8EF086}">
      <p15:sldGuideLst xmlns:p15="http://schemas.microsoft.com/office/powerpoint/2012/main">
        <p15:guide id="1" pos="2880" userDrawn="1">
          <p15:clr>
            <a:srgbClr val="FBAE40"/>
          </p15:clr>
        </p15:guide>
      </p15:sldGuideLst>
    </p:ext>
  </p:extLst>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Text - Two Line Title | w/ Sub | 1 Col">
    <p:bg>
      <p:bgPr>
        <a:solidFill>
          <a:schemeClr val="accent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48412C1-1A66-6946-9AAE-D2F5222B9A31}"/>
              </a:ext>
            </a:extLst>
          </p:cNvPr>
          <p:cNvSpPr>
            <a:spLocks noGrp="1"/>
          </p:cNvSpPr>
          <p:nvPr>
            <p:ph type="sldNum" sz="quarter" idx="12"/>
          </p:nvPr>
        </p:nvSpPr>
        <p:spPr/>
        <p:txBody>
          <a:bodyPr/>
          <a:lstStyle>
            <a:lvl1pPr>
              <a:defRPr b="0" i="0">
                <a:solidFill>
                  <a:schemeClr val="tx1"/>
                </a:solidFill>
                <a:latin typeface="Palatino Linotype" panose="02040502050505030304" pitchFamily="18" charset="0"/>
              </a:defRPr>
            </a:lvl1pPr>
          </a:lstStyle>
          <a:p>
            <a:fld id="{7691CCDB-B024-8747-B233-CAD1CBC7A901}" type="slidenum">
              <a:rPr lang="en-US" smtClean="0"/>
              <a:pPr/>
              <a:t>‹#›</a:t>
            </a:fld>
            <a:endParaRPr lang="en-US" dirty="0"/>
          </a:p>
        </p:txBody>
      </p:sp>
      <p:sp>
        <p:nvSpPr>
          <p:cNvPr id="8" name="TextBox 7">
            <a:extLst>
              <a:ext uri="{FF2B5EF4-FFF2-40B4-BE49-F238E27FC236}">
                <a16:creationId xmlns:a16="http://schemas.microsoft.com/office/drawing/2014/main" id="{D0F4FA2B-3B48-5949-99A5-40C52A59F366}"/>
              </a:ext>
            </a:extLst>
          </p:cNvPr>
          <p:cNvSpPr txBox="1"/>
          <p:nvPr userDrawn="1"/>
        </p:nvSpPr>
        <p:spPr>
          <a:xfrm>
            <a:off x="180131"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Text Slide - Two Line Title – w/ Sub – 1 Col</a:t>
            </a:r>
          </a:p>
        </p:txBody>
      </p:sp>
      <p:sp>
        <p:nvSpPr>
          <p:cNvPr id="10" name="Text Placeholder 65">
            <a:extLst>
              <a:ext uri="{FF2B5EF4-FFF2-40B4-BE49-F238E27FC236}">
                <a16:creationId xmlns:a16="http://schemas.microsoft.com/office/drawing/2014/main" id="{B5C6C243-A425-524F-B48B-A6A7C75D289E}"/>
              </a:ext>
            </a:extLst>
          </p:cNvPr>
          <p:cNvSpPr>
            <a:spLocks noGrp="1"/>
          </p:cNvSpPr>
          <p:nvPr>
            <p:ph type="body" sz="quarter" idx="14" hasCustomPrompt="1"/>
          </p:nvPr>
        </p:nvSpPr>
        <p:spPr>
          <a:xfrm>
            <a:off x="171450" y="2220940"/>
            <a:ext cx="8801100" cy="1912698"/>
          </a:xfrm>
        </p:spPr>
        <p:txBody>
          <a:bodyPr>
            <a:normAutofit/>
          </a:bodyPr>
          <a:lstStyle>
            <a:lvl1pPr marL="0" indent="0">
              <a:buNone/>
              <a:defRPr sz="1350" b="0" i="0">
                <a:solidFill>
                  <a:schemeClr val="tx1"/>
                </a:solidFill>
                <a:latin typeface="Palatino Linotype" panose="02040502050505030304" pitchFamily="18" charset="0"/>
              </a:defRPr>
            </a:lvl1pPr>
            <a:lvl2pPr>
              <a:defRPr sz="1200" b="0" i="0">
                <a:solidFill>
                  <a:schemeClr val="tx1"/>
                </a:solidFill>
                <a:latin typeface="Palatino Linotype" panose="02040502050505030304" pitchFamily="18" charset="0"/>
              </a:defRPr>
            </a:lvl2pPr>
            <a:lvl3pPr>
              <a:defRPr sz="1050" b="0" i="0">
                <a:solidFill>
                  <a:schemeClr val="tx1"/>
                </a:solidFill>
                <a:latin typeface="Palatino Linotype" panose="02040502050505030304" pitchFamily="18" charset="0"/>
              </a:defRPr>
            </a:lvl3pPr>
            <a:lvl4pPr>
              <a:defRPr sz="900" b="0" i="0">
                <a:solidFill>
                  <a:schemeClr val="tx1"/>
                </a:solidFill>
                <a:latin typeface="Palatino Linotype" panose="02040502050505030304" pitchFamily="18" charset="0"/>
              </a:defRPr>
            </a:lvl4pPr>
            <a:lvl5pPr>
              <a:defRPr sz="900" b="0" i="0">
                <a:solidFill>
                  <a:schemeClr val="tx1"/>
                </a:solidFill>
                <a:latin typeface="Palatino Linotype" panose="02040502050505030304"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46">
            <a:extLst>
              <a:ext uri="{FF2B5EF4-FFF2-40B4-BE49-F238E27FC236}">
                <a16:creationId xmlns:a16="http://schemas.microsoft.com/office/drawing/2014/main" id="{859E6D0A-88C5-7745-93E2-0DDF99B5CD3E}"/>
              </a:ext>
            </a:extLst>
          </p:cNvPr>
          <p:cNvSpPr>
            <a:spLocks noGrp="1"/>
          </p:cNvSpPr>
          <p:nvPr>
            <p:ph type="body" sz="quarter" idx="15" hasCustomPrompt="1"/>
          </p:nvPr>
        </p:nvSpPr>
        <p:spPr>
          <a:xfrm>
            <a:off x="171450" y="1523110"/>
            <a:ext cx="8801100" cy="694214"/>
          </a:xfrm>
        </p:spPr>
        <p:txBody>
          <a:bodyPr anchor="b">
            <a:normAutofit/>
          </a:bodyPr>
          <a:lstStyle>
            <a:lvl1pPr marL="0" indent="0">
              <a:lnSpc>
                <a:spcPct val="100000"/>
              </a:lnSpc>
              <a:buNone/>
              <a:defRPr sz="1350" b="1" i="0">
                <a:solidFill>
                  <a:schemeClr val="tx1"/>
                </a:solidFill>
                <a:latin typeface="Palatino Linotype" panose="02040502050505030304" pitchFamily="18" charset="0"/>
                <a:ea typeface="Palatino" pitchFamily="2" charset="77"/>
              </a:defRPr>
            </a:lvl1pPr>
          </a:lstStyle>
          <a:p>
            <a:pPr lvl="0"/>
            <a:r>
              <a:rPr lang="en-US" dirty="0"/>
              <a:t>Type here to enter a multi-line paragraph header.</a:t>
            </a:r>
          </a:p>
        </p:txBody>
      </p:sp>
      <p:sp>
        <p:nvSpPr>
          <p:cNvPr id="12" name="Text Placeholder 65">
            <a:extLst>
              <a:ext uri="{FF2B5EF4-FFF2-40B4-BE49-F238E27FC236}">
                <a16:creationId xmlns:a16="http://schemas.microsoft.com/office/drawing/2014/main" id="{29643761-E02D-C44E-88DC-B8F10563BBB8}"/>
              </a:ext>
            </a:extLst>
          </p:cNvPr>
          <p:cNvSpPr>
            <a:spLocks noGrp="1"/>
          </p:cNvSpPr>
          <p:nvPr>
            <p:ph type="body" sz="quarter" idx="18" hasCustomPrompt="1"/>
          </p:nvPr>
        </p:nvSpPr>
        <p:spPr>
          <a:xfrm>
            <a:off x="180132" y="867160"/>
            <a:ext cx="8801101" cy="484373"/>
          </a:xfrm>
        </p:spPr>
        <p:txBody>
          <a:bodyPr>
            <a:normAutofit/>
          </a:bodyPr>
          <a:lstStyle>
            <a:lvl1pPr marL="0" indent="0">
              <a:buNone/>
              <a:defRPr sz="1350" b="0" i="0">
                <a:solidFill>
                  <a:schemeClr val="tx1"/>
                </a:solidFill>
                <a:latin typeface="Palatino Linotype" panose="02040502050505030304" pitchFamily="18" charset="0"/>
              </a:defRPr>
            </a:lvl1pPr>
            <a:lvl2pPr>
              <a:defRPr sz="1350"/>
            </a:lvl2pPr>
            <a:lvl3pPr>
              <a:defRPr sz="1350"/>
            </a:lvl3pPr>
            <a:lvl4pPr>
              <a:defRPr sz="1350"/>
            </a:lvl4pPr>
            <a:lvl5pPr>
              <a:defRPr sz="1350"/>
            </a:lvl5pPr>
          </a:lstStyle>
          <a:p>
            <a:pPr lvl="0"/>
            <a:r>
              <a:rPr lang="en-US" dirty="0"/>
              <a:t>Type here to enter a multi-line slide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3" name="Footer Placeholder 2">
            <a:extLst>
              <a:ext uri="{FF2B5EF4-FFF2-40B4-BE49-F238E27FC236}">
                <a16:creationId xmlns:a16="http://schemas.microsoft.com/office/drawing/2014/main" id="{BAFAB129-6AB3-454E-ABE6-8B5861D84E48}"/>
              </a:ext>
            </a:extLst>
          </p:cNvPr>
          <p:cNvSpPr>
            <a:spLocks noGrp="1"/>
          </p:cNvSpPr>
          <p:nvPr>
            <p:ph type="ftr" sz="quarter" idx="19"/>
          </p:nvPr>
        </p:nvSpPr>
        <p:spPr/>
        <p:txBody>
          <a:bodyPr/>
          <a:lstStyle>
            <a:lvl1pPr>
              <a:defRPr b="0" i="0">
                <a:latin typeface="Palatino Linotype" panose="02040502050505030304" pitchFamily="18" charset="0"/>
              </a:defRPr>
            </a:lvl1pPr>
          </a:lstStyle>
          <a:p>
            <a:r>
              <a:rPr lang="en-US"/>
              <a:t>©2022 Girl Scouts of the USA. All Rights Reserved.  Not for public distribution.</a:t>
            </a:r>
            <a:endParaRPr lang="en-US" dirty="0"/>
          </a:p>
        </p:txBody>
      </p:sp>
      <p:sp>
        <p:nvSpPr>
          <p:cNvPr id="9" name="Title 5">
            <a:extLst>
              <a:ext uri="{FF2B5EF4-FFF2-40B4-BE49-F238E27FC236}">
                <a16:creationId xmlns:a16="http://schemas.microsoft.com/office/drawing/2014/main" id="{21B48549-8997-0E4C-9DBD-1678D7C479C5}"/>
              </a:ext>
            </a:extLst>
          </p:cNvPr>
          <p:cNvSpPr>
            <a:spLocks noGrp="1"/>
          </p:cNvSpPr>
          <p:nvPr>
            <p:ph type="title" hasCustomPrompt="1"/>
          </p:nvPr>
        </p:nvSpPr>
        <p:spPr>
          <a:xfrm>
            <a:off x="180131" y="257175"/>
            <a:ext cx="8801100" cy="575117"/>
          </a:xfrm>
        </p:spPr>
        <p:txBody>
          <a:bodyPr/>
          <a:lstStyle>
            <a:lvl1pPr>
              <a:defRPr sz="1800" b="0" i="0">
                <a:solidFill>
                  <a:schemeClr val="tx1"/>
                </a:solidFill>
                <a:latin typeface="Palatino Linotype" panose="02040502050505030304" pitchFamily="18" charset="0"/>
              </a:defRPr>
            </a:lvl1pPr>
          </a:lstStyle>
          <a:p>
            <a:r>
              <a:rPr lang="en-US" dirty="0"/>
              <a:t>Type Here to Enter a Two-Line Slide Header. Sed Ut </a:t>
            </a:r>
            <a:r>
              <a:rPr lang="en-US" dirty="0" err="1"/>
              <a:t>Perspiciatis</a:t>
            </a:r>
            <a:r>
              <a:rPr lang="en-US" dirty="0"/>
              <a:t> </a:t>
            </a:r>
            <a:r>
              <a:rPr lang="en-US" dirty="0" err="1"/>
              <a:t>Unde</a:t>
            </a:r>
            <a:r>
              <a:rPr lang="en-US" dirty="0"/>
              <a:t> Omnis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a:t>
            </a:r>
          </a:p>
        </p:txBody>
      </p:sp>
      <p:sp>
        <p:nvSpPr>
          <p:cNvPr id="13" name="Text Placeholder 46">
            <a:extLst>
              <a:ext uri="{FF2B5EF4-FFF2-40B4-BE49-F238E27FC236}">
                <a16:creationId xmlns:a16="http://schemas.microsoft.com/office/drawing/2014/main" id="{02F21F7C-7CB0-3942-BFBD-285052A05388}"/>
              </a:ext>
            </a:extLst>
          </p:cNvPr>
          <p:cNvSpPr>
            <a:spLocks noGrp="1"/>
          </p:cNvSpPr>
          <p:nvPr>
            <p:ph type="body" sz="quarter" idx="17"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Palatino Linotype" panose="02040502050505030304" pitchFamily="18" charset="0"/>
              </a:defRPr>
            </a:lvl1pPr>
          </a:lstStyle>
          <a:p>
            <a:pPr lvl="0"/>
            <a:r>
              <a:rPr lang="en-US" dirty="0"/>
              <a:t>Type here to enter the presentation section name.</a:t>
            </a:r>
          </a:p>
        </p:txBody>
      </p:sp>
      <p:sp>
        <p:nvSpPr>
          <p:cNvPr id="15" name="TextBox 14">
            <a:extLst>
              <a:ext uri="{FF2B5EF4-FFF2-40B4-BE49-F238E27FC236}">
                <a16:creationId xmlns:a16="http://schemas.microsoft.com/office/drawing/2014/main" id="{DBA0FF24-CC03-2548-B9CD-E5CD39444B3A}"/>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18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434332" lvl="1" indent="0" algn="l">
              <a:buFont typeface="Arial" panose="020B0604020202020204" pitchFamily="34" charset="0"/>
              <a:buNone/>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Paragraph Header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Bold</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Body Copy</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434332" lvl="1" indent="0" algn="l">
              <a:buFont typeface="Arial" panose="020B0604020202020204" pitchFamily="34" charset="0"/>
              <a:buNone/>
            </a:pPr>
            <a:endParaRPr lang="en-US" sz="800" b="0" i="0" dirty="0">
              <a:solidFill>
                <a:srgbClr val="808080"/>
              </a:solidFill>
              <a:latin typeface="Palatino Linotype" panose="02040502050505030304" pitchFamily="18" charset="0"/>
            </a:endParaRP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529623424"/>
      </p:ext>
    </p:extLst>
  </p:cSld>
  <p:clrMapOvr>
    <a:masterClrMapping/>
  </p:clrMapOvr>
  <p:transition>
    <p:fade/>
  </p:transition>
  <p:extLst>
    <p:ext uri="{DCECCB84-F9BA-43D5-87BE-67443E8EF086}">
      <p15:sldGuideLst xmlns:p15="http://schemas.microsoft.com/office/powerpoint/2012/main">
        <p15:guide id="1" pos="2880" userDrawn="1">
          <p15:clr>
            <a:srgbClr val="FBAE40"/>
          </p15:clr>
        </p15:guide>
      </p15:sldGuideLst>
    </p:ext>
  </p:extLst>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Text - Two Line Title | w/ Sub | 2 Col">
    <p:bg>
      <p:bgPr>
        <a:solidFill>
          <a:schemeClr val="accent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48412C1-1A66-6946-9AAE-D2F5222B9A31}"/>
              </a:ext>
            </a:extLst>
          </p:cNvPr>
          <p:cNvSpPr>
            <a:spLocks noGrp="1"/>
          </p:cNvSpPr>
          <p:nvPr>
            <p:ph type="sldNum" sz="quarter" idx="12"/>
          </p:nvPr>
        </p:nvSpPr>
        <p:spPr/>
        <p:txBody>
          <a:bodyPr/>
          <a:lstStyle>
            <a:lvl1pPr>
              <a:defRPr b="0" i="0">
                <a:solidFill>
                  <a:schemeClr val="tx1"/>
                </a:solidFill>
                <a:latin typeface="Palatino Linotype" panose="02040502050505030304" pitchFamily="18" charset="0"/>
              </a:defRPr>
            </a:lvl1pPr>
          </a:lstStyle>
          <a:p>
            <a:fld id="{7691CCDB-B024-8747-B233-CAD1CBC7A901}" type="slidenum">
              <a:rPr lang="en-US" smtClean="0"/>
              <a:pPr/>
              <a:t>‹#›</a:t>
            </a:fld>
            <a:endParaRPr lang="en-US" dirty="0"/>
          </a:p>
        </p:txBody>
      </p:sp>
      <p:sp>
        <p:nvSpPr>
          <p:cNvPr id="8" name="TextBox 7">
            <a:extLst>
              <a:ext uri="{FF2B5EF4-FFF2-40B4-BE49-F238E27FC236}">
                <a16:creationId xmlns:a16="http://schemas.microsoft.com/office/drawing/2014/main" id="{D0F4FA2B-3B48-5949-99A5-40C52A59F366}"/>
              </a:ext>
            </a:extLst>
          </p:cNvPr>
          <p:cNvSpPr txBox="1"/>
          <p:nvPr userDrawn="1"/>
        </p:nvSpPr>
        <p:spPr>
          <a:xfrm>
            <a:off x="180131"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Text Slide - Two Line Title – w/  Sub – 2 Col</a:t>
            </a:r>
          </a:p>
        </p:txBody>
      </p:sp>
      <p:sp>
        <p:nvSpPr>
          <p:cNvPr id="7" name="Text Placeholder 65">
            <a:extLst>
              <a:ext uri="{FF2B5EF4-FFF2-40B4-BE49-F238E27FC236}">
                <a16:creationId xmlns:a16="http://schemas.microsoft.com/office/drawing/2014/main" id="{657C8F90-7194-A743-9D7D-29D7240B7AAB}"/>
              </a:ext>
            </a:extLst>
          </p:cNvPr>
          <p:cNvSpPr>
            <a:spLocks noGrp="1"/>
          </p:cNvSpPr>
          <p:nvPr>
            <p:ph type="body" sz="quarter" idx="14" hasCustomPrompt="1"/>
          </p:nvPr>
        </p:nvSpPr>
        <p:spPr>
          <a:xfrm>
            <a:off x="171450" y="2212019"/>
            <a:ext cx="4229100" cy="1912698"/>
          </a:xfrm>
        </p:spPr>
        <p:txBody>
          <a:bodyPr>
            <a:normAutofit/>
          </a:bodyPr>
          <a:lstStyle>
            <a:lvl1pPr marL="0" indent="0">
              <a:buNone/>
              <a:defRPr sz="1350" b="0" i="0">
                <a:solidFill>
                  <a:schemeClr val="tx1"/>
                </a:solidFill>
                <a:latin typeface="Palatino Linotype" panose="02040502050505030304" pitchFamily="18" charset="0"/>
              </a:defRPr>
            </a:lvl1pPr>
            <a:lvl2pPr>
              <a:defRPr sz="1200" b="0" i="0">
                <a:solidFill>
                  <a:schemeClr val="tx1"/>
                </a:solidFill>
                <a:latin typeface="Palatino Linotype" panose="02040502050505030304" pitchFamily="18" charset="0"/>
              </a:defRPr>
            </a:lvl2pPr>
            <a:lvl3pPr>
              <a:defRPr sz="1050" b="0" i="0">
                <a:solidFill>
                  <a:schemeClr val="tx1"/>
                </a:solidFill>
                <a:latin typeface="Palatino Linotype" panose="02040502050505030304" pitchFamily="18" charset="0"/>
              </a:defRPr>
            </a:lvl3pPr>
            <a:lvl4pPr>
              <a:defRPr sz="900" b="0" i="0">
                <a:solidFill>
                  <a:schemeClr val="tx1"/>
                </a:solidFill>
                <a:latin typeface="Palatino Linotype" panose="02040502050505030304" pitchFamily="18" charset="0"/>
              </a:defRPr>
            </a:lvl4pPr>
            <a:lvl5pPr>
              <a:defRPr sz="900" b="0" i="0">
                <a:solidFill>
                  <a:schemeClr val="tx1"/>
                </a:solidFill>
                <a:latin typeface="Palatino Linotype" panose="02040502050505030304"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46">
            <a:extLst>
              <a:ext uri="{FF2B5EF4-FFF2-40B4-BE49-F238E27FC236}">
                <a16:creationId xmlns:a16="http://schemas.microsoft.com/office/drawing/2014/main" id="{AD4E5EB5-3CE3-1D45-B7A0-BB5CE104B806}"/>
              </a:ext>
            </a:extLst>
          </p:cNvPr>
          <p:cNvSpPr>
            <a:spLocks noGrp="1"/>
          </p:cNvSpPr>
          <p:nvPr>
            <p:ph type="body" sz="quarter" idx="15" hasCustomPrompt="1"/>
          </p:nvPr>
        </p:nvSpPr>
        <p:spPr>
          <a:xfrm>
            <a:off x="171450" y="1442283"/>
            <a:ext cx="4229100" cy="766120"/>
          </a:xfrm>
        </p:spPr>
        <p:txBody>
          <a:bodyPr anchor="b">
            <a:normAutofit/>
          </a:bodyPr>
          <a:lstStyle>
            <a:lvl1pPr marL="0" indent="0">
              <a:lnSpc>
                <a:spcPct val="100000"/>
              </a:lnSpc>
              <a:buNone/>
              <a:defRPr sz="1350" b="1" i="0">
                <a:solidFill>
                  <a:schemeClr val="tx1"/>
                </a:solidFill>
                <a:latin typeface="Palatino Linotype" panose="02040502050505030304" pitchFamily="18" charset="0"/>
                <a:ea typeface="Palatino" pitchFamily="2" charset="77"/>
              </a:defRPr>
            </a:lvl1pPr>
          </a:lstStyle>
          <a:p>
            <a:pPr lvl="0"/>
            <a:r>
              <a:rPr lang="en-US" dirty="0"/>
              <a:t>Type here to enter a multi-line paragraph header.</a:t>
            </a:r>
          </a:p>
        </p:txBody>
      </p:sp>
      <p:sp>
        <p:nvSpPr>
          <p:cNvPr id="10" name="Text Placeholder 65">
            <a:extLst>
              <a:ext uri="{FF2B5EF4-FFF2-40B4-BE49-F238E27FC236}">
                <a16:creationId xmlns:a16="http://schemas.microsoft.com/office/drawing/2014/main" id="{C6B62553-D9FB-494E-AA6D-E407A7DAB2A3}"/>
              </a:ext>
            </a:extLst>
          </p:cNvPr>
          <p:cNvSpPr>
            <a:spLocks noGrp="1"/>
          </p:cNvSpPr>
          <p:nvPr>
            <p:ph type="body" sz="quarter" idx="16" hasCustomPrompt="1"/>
          </p:nvPr>
        </p:nvSpPr>
        <p:spPr>
          <a:xfrm>
            <a:off x="4743450" y="2212019"/>
            <a:ext cx="4229100" cy="1912698"/>
          </a:xfrm>
        </p:spPr>
        <p:txBody>
          <a:bodyPr>
            <a:normAutofit/>
          </a:bodyPr>
          <a:lstStyle>
            <a:lvl1pPr marL="0" indent="0">
              <a:buNone/>
              <a:defRPr sz="1350" b="0" i="0">
                <a:solidFill>
                  <a:schemeClr val="tx1"/>
                </a:solidFill>
                <a:latin typeface="Palatino Linotype" panose="02040502050505030304" pitchFamily="18" charset="0"/>
              </a:defRPr>
            </a:lvl1pPr>
            <a:lvl2pPr>
              <a:defRPr sz="1200" b="0" i="0">
                <a:solidFill>
                  <a:schemeClr val="tx1"/>
                </a:solidFill>
                <a:latin typeface="Palatino Linotype" panose="02040502050505030304" pitchFamily="18" charset="0"/>
              </a:defRPr>
            </a:lvl2pPr>
            <a:lvl3pPr>
              <a:defRPr sz="1050" b="0" i="0">
                <a:solidFill>
                  <a:schemeClr val="tx1"/>
                </a:solidFill>
                <a:latin typeface="Palatino Linotype" panose="02040502050505030304" pitchFamily="18" charset="0"/>
              </a:defRPr>
            </a:lvl3pPr>
            <a:lvl4pPr>
              <a:defRPr sz="900" b="0" i="0">
                <a:solidFill>
                  <a:schemeClr val="tx1"/>
                </a:solidFill>
                <a:latin typeface="Palatino Linotype" panose="02040502050505030304" pitchFamily="18" charset="0"/>
              </a:defRPr>
            </a:lvl4pPr>
            <a:lvl5pPr>
              <a:defRPr sz="900" b="0" i="0">
                <a:solidFill>
                  <a:schemeClr val="tx1"/>
                </a:solidFill>
                <a:latin typeface="Palatino Linotype" panose="02040502050505030304"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46">
            <a:extLst>
              <a:ext uri="{FF2B5EF4-FFF2-40B4-BE49-F238E27FC236}">
                <a16:creationId xmlns:a16="http://schemas.microsoft.com/office/drawing/2014/main" id="{169D66DF-15E3-304C-8008-B22FA84B8BB5}"/>
              </a:ext>
            </a:extLst>
          </p:cNvPr>
          <p:cNvSpPr>
            <a:spLocks noGrp="1"/>
          </p:cNvSpPr>
          <p:nvPr>
            <p:ph type="body" sz="quarter" idx="17" hasCustomPrompt="1"/>
          </p:nvPr>
        </p:nvSpPr>
        <p:spPr>
          <a:xfrm>
            <a:off x="4743450" y="1442283"/>
            <a:ext cx="4229100" cy="766120"/>
          </a:xfrm>
        </p:spPr>
        <p:txBody>
          <a:bodyPr anchor="b">
            <a:normAutofit/>
          </a:bodyPr>
          <a:lstStyle>
            <a:lvl1pPr marL="0" indent="0">
              <a:lnSpc>
                <a:spcPct val="100000"/>
              </a:lnSpc>
              <a:buNone/>
              <a:defRPr sz="1350" b="1" i="0">
                <a:solidFill>
                  <a:schemeClr val="tx1"/>
                </a:solidFill>
                <a:latin typeface="Palatino Linotype" panose="02040502050505030304" pitchFamily="18" charset="0"/>
                <a:ea typeface="Palatino" pitchFamily="2" charset="77"/>
              </a:defRPr>
            </a:lvl1pPr>
          </a:lstStyle>
          <a:p>
            <a:pPr lvl="0"/>
            <a:r>
              <a:rPr lang="en-US" dirty="0"/>
              <a:t>Type here to enter a multi-line paragraph header.</a:t>
            </a:r>
          </a:p>
        </p:txBody>
      </p:sp>
      <p:sp>
        <p:nvSpPr>
          <p:cNvPr id="3" name="Footer Placeholder 2">
            <a:extLst>
              <a:ext uri="{FF2B5EF4-FFF2-40B4-BE49-F238E27FC236}">
                <a16:creationId xmlns:a16="http://schemas.microsoft.com/office/drawing/2014/main" id="{1817129F-FACA-1C40-B478-B0DDD2F2150A}"/>
              </a:ext>
            </a:extLst>
          </p:cNvPr>
          <p:cNvSpPr>
            <a:spLocks noGrp="1"/>
          </p:cNvSpPr>
          <p:nvPr>
            <p:ph type="ftr" sz="quarter" idx="19"/>
          </p:nvPr>
        </p:nvSpPr>
        <p:spPr/>
        <p:txBody>
          <a:bodyPr/>
          <a:lstStyle>
            <a:lvl1pPr>
              <a:defRPr b="0" i="0">
                <a:latin typeface="Palatino Linotype" panose="02040502050505030304" pitchFamily="18" charset="0"/>
              </a:defRPr>
            </a:lvl1pPr>
          </a:lstStyle>
          <a:p>
            <a:r>
              <a:rPr lang="en-US"/>
              <a:t>©2022 Girl Scouts of the USA. All Rights Reserved.  Not for public distribution.</a:t>
            </a:r>
            <a:endParaRPr lang="en-US" dirty="0"/>
          </a:p>
        </p:txBody>
      </p:sp>
      <p:sp>
        <p:nvSpPr>
          <p:cNvPr id="13" name="Text Placeholder 65">
            <a:extLst>
              <a:ext uri="{FF2B5EF4-FFF2-40B4-BE49-F238E27FC236}">
                <a16:creationId xmlns:a16="http://schemas.microsoft.com/office/drawing/2014/main" id="{525E6B6F-30AB-C04C-8938-13AD7AE7B5D3}"/>
              </a:ext>
            </a:extLst>
          </p:cNvPr>
          <p:cNvSpPr>
            <a:spLocks noGrp="1"/>
          </p:cNvSpPr>
          <p:nvPr>
            <p:ph type="body" sz="quarter" idx="18" hasCustomPrompt="1"/>
          </p:nvPr>
        </p:nvSpPr>
        <p:spPr>
          <a:xfrm>
            <a:off x="180132" y="867160"/>
            <a:ext cx="8801101" cy="484373"/>
          </a:xfrm>
        </p:spPr>
        <p:txBody>
          <a:bodyPr>
            <a:normAutofit/>
          </a:bodyPr>
          <a:lstStyle>
            <a:lvl1pPr marL="0" indent="0">
              <a:buNone/>
              <a:defRPr sz="1350" b="0" i="0">
                <a:solidFill>
                  <a:schemeClr val="tx1"/>
                </a:solidFill>
                <a:latin typeface="Palatino Linotype" panose="02040502050505030304" pitchFamily="18" charset="0"/>
              </a:defRPr>
            </a:lvl1pPr>
            <a:lvl2pPr>
              <a:defRPr sz="1350"/>
            </a:lvl2pPr>
            <a:lvl3pPr>
              <a:defRPr sz="1350"/>
            </a:lvl3pPr>
            <a:lvl4pPr>
              <a:defRPr sz="1350"/>
            </a:lvl4pPr>
            <a:lvl5pPr>
              <a:defRPr sz="1350"/>
            </a:lvl5pPr>
          </a:lstStyle>
          <a:p>
            <a:pPr lvl="0"/>
            <a:r>
              <a:rPr lang="en-US" dirty="0"/>
              <a:t>Type here to enter a multi-line slide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4" name="Title 5">
            <a:extLst>
              <a:ext uri="{FF2B5EF4-FFF2-40B4-BE49-F238E27FC236}">
                <a16:creationId xmlns:a16="http://schemas.microsoft.com/office/drawing/2014/main" id="{AC8D78B5-2063-6F48-97D9-A08770338D85}"/>
              </a:ext>
            </a:extLst>
          </p:cNvPr>
          <p:cNvSpPr>
            <a:spLocks noGrp="1"/>
          </p:cNvSpPr>
          <p:nvPr>
            <p:ph type="title" hasCustomPrompt="1"/>
          </p:nvPr>
        </p:nvSpPr>
        <p:spPr>
          <a:xfrm>
            <a:off x="180131" y="257175"/>
            <a:ext cx="8801100" cy="575117"/>
          </a:xfrm>
        </p:spPr>
        <p:txBody>
          <a:bodyPr/>
          <a:lstStyle>
            <a:lvl1pPr>
              <a:defRPr sz="1800" b="0" i="0">
                <a:solidFill>
                  <a:schemeClr val="tx1"/>
                </a:solidFill>
                <a:latin typeface="Palatino Linotype" panose="02040502050505030304" pitchFamily="18" charset="0"/>
              </a:defRPr>
            </a:lvl1pPr>
          </a:lstStyle>
          <a:p>
            <a:r>
              <a:rPr lang="en-US" dirty="0"/>
              <a:t>Type Here to Enter a Two-Line Slide Header. Sed Ut </a:t>
            </a:r>
            <a:r>
              <a:rPr lang="en-US" dirty="0" err="1"/>
              <a:t>Perspiciatis</a:t>
            </a:r>
            <a:r>
              <a:rPr lang="en-US" dirty="0"/>
              <a:t> </a:t>
            </a:r>
            <a:r>
              <a:rPr lang="en-US" dirty="0" err="1"/>
              <a:t>Unde</a:t>
            </a:r>
            <a:r>
              <a:rPr lang="en-US" dirty="0"/>
              <a:t> Omnis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a:t>
            </a:r>
          </a:p>
        </p:txBody>
      </p:sp>
      <p:sp>
        <p:nvSpPr>
          <p:cNvPr id="15" name="Text Placeholder 46">
            <a:extLst>
              <a:ext uri="{FF2B5EF4-FFF2-40B4-BE49-F238E27FC236}">
                <a16:creationId xmlns:a16="http://schemas.microsoft.com/office/drawing/2014/main" id="{78409E93-D3DC-744B-9F99-5D75E928BA53}"/>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Palatino Linotype" panose="02040502050505030304" pitchFamily="18" charset="0"/>
              </a:defRPr>
            </a:lvl1pPr>
          </a:lstStyle>
          <a:p>
            <a:pPr lvl="0"/>
            <a:r>
              <a:rPr lang="en-US" dirty="0"/>
              <a:t>Type here to enter the presentation section name.</a:t>
            </a:r>
          </a:p>
        </p:txBody>
      </p:sp>
      <p:sp>
        <p:nvSpPr>
          <p:cNvPr id="12" name="TextBox 11">
            <a:extLst>
              <a:ext uri="{FF2B5EF4-FFF2-40B4-BE49-F238E27FC236}">
                <a16:creationId xmlns:a16="http://schemas.microsoft.com/office/drawing/2014/main" id="{CEA5DE11-F6F5-9040-8F9C-3653AC2BF564}"/>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18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434332" lvl="1" indent="0" algn="l">
              <a:buFont typeface="Arial" panose="020B0604020202020204" pitchFamily="34" charset="0"/>
              <a:buNone/>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Paragraph Header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Bold</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Body Copy</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434332" lvl="1" indent="0" algn="l">
              <a:buFont typeface="Arial" panose="020B0604020202020204" pitchFamily="34" charset="0"/>
              <a:buNone/>
            </a:pPr>
            <a:endParaRPr lang="en-US" sz="800" b="0" i="0" dirty="0">
              <a:solidFill>
                <a:srgbClr val="808080"/>
              </a:solidFill>
              <a:latin typeface="Palatino Linotype" panose="02040502050505030304" pitchFamily="18" charset="0"/>
            </a:endParaRP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4192268653"/>
      </p:ext>
    </p:extLst>
  </p:cSld>
  <p:clrMapOvr>
    <a:masterClrMapping/>
  </p:clrMapOvr>
  <p:transition>
    <p:fade/>
  </p:transition>
  <p:extLst>
    <p:ext uri="{DCECCB84-F9BA-43D5-87BE-67443E8EF086}">
      <p15:sldGuideLst xmlns:p15="http://schemas.microsoft.com/office/powerpoint/2012/main">
        <p15:guide id="1" pos="2880" userDrawn="1">
          <p15:clr>
            <a:srgbClr val="FBAE40"/>
          </p15:clr>
        </p15:guide>
      </p15:sldGuideLst>
    </p:ext>
  </p:extLst>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Text - Single Line Title w/ Sub | 1 Col">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Palatino Linotype" panose="02040502050505030304" pitchFamily="18" charset="0"/>
              </a:defRPr>
            </a:lvl1pPr>
          </a:lstStyle>
          <a:p>
            <a:fld id="{7691CCDB-B024-8747-B233-CAD1CBC7A901}" type="slidenum">
              <a:rPr lang="en-US" smtClean="0"/>
              <a:pPr/>
              <a:t>‹#›</a:t>
            </a:fld>
            <a:endParaRPr lang="en-US" dirty="0"/>
          </a:p>
        </p:txBody>
      </p:sp>
      <p:sp>
        <p:nvSpPr>
          <p:cNvPr id="42" name="Text Placeholder 65">
            <a:extLst>
              <a:ext uri="{FF2B5EF4-FFF2-40B4-BE49-F238E27FC236}">
                <a16:creationId xmlns:a16="http://schemas.microsoft.com/office/drawing/2014/main" id="{906C2DA4-C243-9E4C-8A1C-B4BD1442B0B7}"/>
              </a:ext>
            </a:extLst>
          </p:cNvPr>
          <p:cNvSpPr>
            <a:spLocks noGrp="1"/>
          </p:cNvSpPr>
          <p:nvPr>
            <p:ph type="body" sz="quarter" idx="14" hasCustomPrompt="1"/>
          </p:nvPr>
        </p:nvSpPr>
        <p:spPr>
          <a:xfrm>
            <a:off x="171450" y="2036954"/>
            <a:ext cx="8801100" cy="2649347"/>
          </a:xfrm>
        </p:spPr>
        <p:txBody>
          <a:bodyPr>
            <a:normAutofit/>
          </a:bodyPr>
          <a:lstStyle>
            <a:lvl1pPr marL="0" indent="0">
              <a:buNone/>
              <a:defRPr sz="1350" b="0" i="0">
                <a:solidFill>
                  <a:schemeClr val="tx1"/>
                </a:solidFill>
                <a:latin typeface="Palatino Linotype" panose="02040502050505030304" pitchFamily="18" charset="0"/>
              </a:defRPr>
            </a:lvl1pPr>
            <a:lvl2pPr>
              <a:defRPr sz="1200" b="0" i="0">
                <a:solidFill>
                  <a:schemeClr val="tx1"/>
                </a:solidFill>
                <a:latin typeface="Palatino Linotype" panose="02040502050505030304" pitchFamily="18" charset="0"/>
              </a:defRPr>
            </a:lvl2pPr>
            <a:lvl3pPr>
              <a:defRPr sz="1050" b="0" i="0">
                <a:solidFill>
                  <a:schemeClr val="tx1"/>
                </a:solidFill>
                <a:latin typeface="Palatino Linotype" panose="02040502050505030304" pitchFamily="18" charset="0"/>
              </a:defRPr>
            </a:lvl3pPr>
            <a:lvl4pPr>
              <a:defRPr sz="900" b="0" i="0">
                <a:solidFill>
                  <a:schemeClr val="tx1"/>
                </a:solidFill>
                <a:latin typeface="Palatino Linotype" panose="02040502050505030304" pitchFamily="18" charset="0"/>
              </a:defRPr>
            </a:lvl4pPr>
            <a:lvl5pPr>
              <a:defRPr sz="900" b="0" i="0">
                <a:solidFill>
                  <a:schemeClr val="tx1"/>
                </a:solidFill>
                <a:latin typeface="Palatino Linotype" panose="02040502050505030304"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47" name="Text Placeholder 46">
            <a:extLst>
              <a:ext uri="{FF2B5EF4-FFF2-40B4-BE49-F238E27FC236}">
                <a16:creationId xmlns:a16="http://schemas.microsoft.com/office/drawing/2014/main" id="{C2E6288E-E83D-1542-8A8F-3D0ADA85AB67}"/>
              </a:ext>
            </a:extLst>
          </p:cNvPr>
          <p:cNvSpPr>
            <a:spLocks noGrp="1"/>
          </p:cNvSpPr>
          <p:nvPr>
            <p:ph type="body" sz="quarter" idx="15" hasCustomPrompt="1"/>
          </p:nvPr>
        </p:nvSpPr>
        <p:spPr>
          <a:xfrm>
            <a:off x="171450" y="1268627"/>
            <a:ext cx="8801100" cy="764711"/>
          </a:xfrm>
        </p:spPr>
        <p:txBody>
          <a:bodyPr anchor="b">
            <a:normAutofit/>
          </a:bodyPr>
          <a:lstStyle>
            <a:lvl1pPr marL="0" indent="0">
              <a:lnSpc>
                <a:spcPct val="100000"/>
              </a:lnSpc>
              <a:buNone/>
              <a:defRPr sz="1350" b="1" i="0">
                <a:solidFill>
                  <a:schemeClr val="tx1"/>
                </a:solidFill>
                <a:latin typeface="Palatino Linotype" panose="02040502050505030304" pitchFamily="18" charset="0"/>
                <a:ea typeface="Palatino" pitchFamily="2" charset="77"/>
              </a:defRPr>
            </a:lvl1pPr>
          </a:lstStyle>
          <a:p>
            <a:pPr lvl="0"/>
            <a:r>
              <a:rPr lang="en-US" dirty="0"/>
              <a:t>Type here to enter a multi-line paragraph header.</a:t>
            </a:r>
          </a:p>
        </p:txBody>
      </p:sp>
      <p:sp>
        <p:nvSpPr>
          <p:cNvPr id="70" name="TextBox 69">
            <a:extLst>
              <a:ext uri="{FF2B5EF4-FFF2-40B4-BE49-F238E27FC236}">
                <a16:creationId xmlns:a16="http://schemas.microsoft.com/office/drawing/2014/main" id="{E434906E-9E46-6743-B768-B30A4D28C63E}"/>
              </a:ext>
            </a:extLst>
          </p:cNvPr>
          <p:cNvSpPr txBox="1"/>
          <p:nvPr userDrawn="1"/>
        </p:nvSpPr>
        <p:spPr>
          <a:xfrm>
            <a:off x="171449"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Text Slide - Single Line Title w/ Sub – 1 Col</a:t>
            </a:r>
          </a:p>
        </p:txBody>
      </p:sp>
      <p:sp>
        <p:nvSpPr>
          <p:cNvPr id="2" name="Footer Placeholder 1">
            <a:extLst>
              <a:ext uri="{FF2B5EF4-FFF2-40B4-BE49-F238E27FC236}">
                <a16:creationId xmlns:a16="http://schemas.microsoft.com/office/drawing/2014/main" id="{E38CCBE6-60CF-2E48-BFE0-81C54B3DDE80}"/>
              </a:ext>
            </a:extLst>
          </p:cNvPr>
          <p:cNvSpPr>
            <a:spLocks noGrp="1"/>
          </p:cNvSpPr>
          <p:nvPr>
            <p:ph type="ftr" sz="quarter" idx="19"/>
          </p:nvPr>
        </p:nvSpPr>
        <p:spPr/>
        <p:txBody>
          <a:bodyPr/>
          <a:lstStyle>
            <a:lvl1pPr>
              <a:defRPr b="0" i="0">
                <a:latin typeface="Palatino Linotype" panose="02040502050505030304" pitchFamily="18" charset="0"/>
              </a:defRPr>
            </a:lvl1pPr>
          </a:lstStyle>
          <a:p>
            <a:r>
              <a:rPr lang="en-US"/>
              <a:t>©2022 Girl Scouts of the USA. All Rights Reserved.  Not for public distribution.</a:t>
            </a:r>
            <a:endParaRPr lang="en-US" dirty="0"/>
          </a:p>
        </p:txBody>
      </p:sp>
      <p:sp>
        <p:nvSpPr>
          <p:cNvPr id="10" name="Text Placeholder 46">
            <a:extLst>
              <a:ext uri="{FF2B5EF4-FFF2-40B4-BE49-F238E27FC236}">
                <a16:creationId xmlns:a16="http://schemas.microsoft.com/office/drawing/2014/main" id="{913E3A4B-2B4E-5C4D-86E0-0E4DB5E4A7A3}"/>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Palatino Linotype" panose="02040502050505030304" pitchFamily="18" charset="0"/>
              </a:defRPr>
            </a:lvl1pPr>
          </a:lstStyle>
          <a:p>
            <a:pPr lvl="0"/>
            <a:r>
              <a:rPr lang="en-US" dirty="0"/>
              <a:t>Type here to enter the presentation section name.</a:t>
            </a:r>
          </a:p>
        </p:txBody>
      </p:sp>
      <p:sp>
        <p:nvSpPr>
          <p:cNvPr id="11" name="Title 5">
            <a:extLst>
              <a:ext uri="{FF2B5EF4-FFF2-40B4-BE49-F238E27FC236}">
                <a16:creationId xmlns:a16="http://schemas.microsoft.com/office/drawing/2014/main" id="{E6EFA6D6-6940-6642-AD54-6B5DE89C3AAE}"/>
              </a:ext>
            </a:extLst>
          </p:cNvPr>
          <p:cNvSpPr>
            <a:spLocks noGrp="1"/>
          </p:cNvSpPr>
          <p:nvPr>
            <p:ph type="title" hasCustomPrompt="1"/>
          </p:nvPr>
        </p:nvSpPr>
        <p:spPr>
          <a:xfrm>
            <a:off x="180131" y="257175"/>
            <a:ext cx="8801100" cy="327711"/>
          </a:xfrm>
        </p:spPr>
        <p:txBody>
          <a:bodyPr anchor="ctr"/>
          <a:lstStyle>
            <a:lvl1pPr>
              <a:defRPr sz="1800" b="0" i="0">
                <a:solidFill>
                  <a:schemeClr val="tx1"/>
                </a:solidFill>
                <a:latin typeface="Palatino Linotype" panose="02040502050505030304" pitchFamily="18" charset="0"/>
              </a:defRPr>
            </a:lvl1pPr>
          </a:lstStyle>
          <a:p>
            <a:r>
              <a:rPr lang="en-US" dirty="0"/>
              <a:t>Type Here to Enter a Single Line Slide Header.</a:t>
            </a:r>
          </a:p>
        </p:txBody>
      </p:sp>
      <p:sp>
        <p:nvSpPr>
          <p:cNvPr id="12" name="Text Placeholder 65">
            <a:extLst>
              <a:ext uri="{FF2B5EF4-FFF2-40B4-BE49-F238E27FC236}">
                <a16:creationId xmlns:a16="http://schemas.microsoft.com/office/drawing/2014/main" id="{AF173CA3-2CCE-3A4B-908E-A1DEE64D2846}"/>
              </a:ext>
            </a:extLst>
          </p:cNvPr>
          <p:cNvSpPr>
            <a:spLocks noGrp="1"/>
          </p:cNvSpPr>
          <p:nvPr>
            <p:ph type="body" sz="quarter" idx="21" hasCustomPrompt="1"/>
          </p:nvPr>
        </p:nvSpPr>
        <p:spPr>
          <a:xfrm>
            <a:off x="180132" y="602162"/>
            <a:ext cx="8801101" cy="484373"/>
          </a:xfrm>
        </p:spPr>
        <p:txBody>
          <a:bodyPr>
            <a:normAutofit/>
          </a:bodyPr>
          <a:lstStyle>
            <a:lvl1pPr marL="0" indent="0">
              <a:buNone/>
              <a:defRPr sz="1350" b="0" i="0">
                <a:solidFill>
                  <a:schemeClr val="tx1"/>
                </a:solidFill>
                <a:latin typeface="Palatino Linotype" panose="02040502050505030304" pitchFamily="18" charset="0"/>
              </a:defRPr>
            </a:lvl1pPr>
            <a:lvl2pPr>
              <a:defRPr sz="1350"/>
            </a:lvl2pPr>
            <a:lvl3pPr>
              <a:defRPr sz="1350"/>
            </a:lvl3pPr>
            <a:lvl4pPr>
              <a:defRPr sz="1350"/>
            </a:lvl4pPr>
            <a:lvl5pPr>
              <a:defRPr sz="1350"/>
            </a:lvl5pPr>
          </a:lstStyle>
          <a:p>
            <a:pPr lvl="0"/>
            <a:r>
              <a:rPr lang="en-US" dirty="0"/>
              <a:t>Type here to enter a multi-line slide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3" name="TextBox 12">
            <a:extLst>
              <a:ext uri="{FF2B5EF4-FFF2-40B4-BE49-F238E27FC236}">
                <a16:creationId xmlns:a16="http://schemas.microsoft.com/office/drawing/2014/main" id="{F8F560A9-0222-9E4E-9E09-72DBA6F13D87}"/>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18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434332" lvl="1" indent="0" algn="l">
              <a:buFont typeface="Arial" panose="020B0604020202020204" pitchFamily="34" charset="0"/>
              <a:buNone/>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Paragraph Header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Bold</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Body Copy</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434332" lvl="1" indent="0" algn="l">
              <a:buFont typeface="Arial" panose="020B0604020202020204" pitchFamily="34" charset="0"/>
              <a:buNone/>
            </a:pPr>
            <a:endParaRPr lang="en-US" sz="800" b="0" i="0" dirty="0">
              <a:solidFill>
                <a:srgbClr val="808080"/>
              </a:solidFill>
              <a:latin typeface="Palatino Linotype" panose="02040502050505030304" pitchFamily="18" charset="0"/>
            </a:endParaRP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1653962921"/>
      </p:ext>
    </p:extLst>
  </p:cSld>
  <p:clrMapOvr>
    <a:masterClrMapping/>
  </p:clrMapOvr>
  <p:transition>
    <p:fade/>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Text - Single Line Title w/ Sub | 2 Col">
    <p:bg>
      <p:bgPr>
        <a:solidFill>
          <a:schemeClr val="accent1"/>
        </a:solid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CFA86888-EAB2-F24B-A903-18A63BFDF1EC}"/>
              </a:ext>
            </a:extLst>
          </p:cNvPr>
          <p:cNvSpPr txBox="1"/>
          <p:nvPr userDrawn="1"/>
        </p:nvSpPr>
        <p:spPr>
          <a:xfrm>
            <a:off x="171449"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Text Slide - Single Line Title w/ Subtitle - 2 Col</a:t>
            </a:r>
          </a:p>
        </p:txBody>
      </p:sp>
      <p:sp>
        <p:nvSpPr>
          <p:cNvPr id="10" name="Text Placeholder 65">
            <a:extLst>
              <a:ext uri="{FF2B5EF4-FFF2-40B4-BE49-F238E27FC236}">
                <a16:creationId xmlns:a16="http://schemas.microsoft.com/office/drawing/2014/main" id="{C7537989-B690-5943-82BF-69F02B2E0C52}"/>
              </a:ext>
            </a:extLst>
          </p:cNvPr>
          <p:cNvSpPr>
            <a:spLocks noGrp="1"/>
          </p:cNvSpPr>
          <p:nvPr>
            <p:ph type="body" sz="quarter" idx="15" hasCustomPrompt="1"/>
          </p:nvPr>
        </p:nvSpPr>
        <p:spPr>
          <a:xfrm>
            <a:off x="171450" y="2036954"/>
            <a:ext cx="4229100" cy="2649347"/>
          </a:xfrm>
        </p:spPr>
        <p:txBody>
          <a:bodyPr>
            <a:normAutofit/>
          </a:bodyPr>
          <a:lstStyle>
            <a:lvl1pPr marL="0" indent="0">
              <a:buNone/>
              <a:defRPr sz="1350" b="0" i="0">
                <a:solidFill>
                  <a:schemeClr val="tx1"/>
                </a:solidFill>
                <a:latin typeface="Palatino Linotype" panose="02040502050505030304" pitchFamily="18" charset="0"/>
              </a:defRPr>
            </a:lvl1pPr>
            <a:lvl2pPr>
              <a:defRPr sz="1200" b="0" i="0">
                <a:solidFill>
                  <a:schemeClr val="tx1"/>
                </a:solidFill>
                <a:latin typeface="Palatino Linotype" panose="02040502050505030304" pitchFamily="18" charset="0"/>
              </a:defRPr>
            </a:lvl2pPr>
            <a:lvl3pPr>
              <a:defRPr sz="1050" b="0" i="0">
                <a:solidFill>
                  <a:schemeClr val="tx1"/>
                </a:solidFill>
                <a:latin typeface="Palatino Linotype" panose="02040502050505030304" pitchFamily="18" charset="0"/>
              </a:defRPr>
            </a:lvl3pPr>
            <a:lvl4pPr>
              <a:defRPr sz="900" b="0" i="0">
                <a:solidFill>
                  <a:schemeClr val="tx1"/>
                </a:solidFill>
                <a:latin typeface="Palatino Linotype" panose="02040502050505030304" pitchFamily="18" charset="0"/>
              </a:defRPr>
            </a:lvl4pPr>
            <a:lvl5pPr>
              <a:defRPr sz="900" b="0" i="0">
                <a:solidFill>
                  <a:schemeClr val="tx1"/>
                </a:solidFill>
                <a:latin typeface="Palatino Linotype" panose="02040502050505030304"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46">
            <a:extLst>
              <a:ext uri="{FF2B5EF4-FFF2-40B4-BE49-F238E27FC236}">
                <a16:creationId xmlns:a16="http://schemas.microsoft.com/office/drawing/2014/main" id="{26E9C7D7-3124-6742-A007-CC32425AF770}"/>
              </a:ext>
            </a:extLst>
          </p:cNvPr>
          <p:cNvSpPr>
            <a:spLocks noGrp="1"/>
          </p:cNvSpPr>
          <p:nvPr>
            <p:ph type="body" sz="quarter" idx="16" hasCustomPrompt="1"/>
          </p:nvPr>
        </p:nvSpPr>
        <p:spPr>
          <a:xfrm>
            <a:off x="171450" y="1186249"/>
            <a:ext cx="4229100" cy="847089"/>
          </a:xfrm>
        </p:spPr>
        <p:txBody>
          <a:bodyPr anchor="b">
            <a:normAutofit/>
          </a:bodyPr>
          <a:lstStyle>
            <a:lvl1pPr marL="0" indent="0">
              <a:lnSpc>
                <a:spcPct val="100000"/>
              </a:lnSpc>
              <a:buNone/>
              <a:defRPr sz="1350" b="1" i="0">
                <a:solidFill>
                  <a:schemeClr val="tx1"/>
                </a:solidFill>
                <a:latin typeface="Palatino Linotype" panose="02040502050505030304" pitchFamily="18" charset="0"/>
                <a:ea typeface="Palatino" pitchFamily="2" charset="77"/>
              </a:defRPr>
            </a:lvl1pPr>
          </a:lstStyle>
          <a:p>
            <a:pPr lvl="0"/>
            <a:r>
              <a:rPr lang="en-US" dirty="0"/>
              <a:t>Type here to enter a multi-line paragraph header.</a:t>
            </a:r>
          </a:p>
        </p:txBody>
      </p:sp>
      <p:sp>
        <p:nvSpPr>
          <p:cNvPr id="14" name="Text Placeholder 65">
            <a:extLst>
              <a:ext uri="{FF2B5EF4-FFF2-40B4-BE49-F238E27FC236}">
                <a16:creationId xmlns:a16="http://schemas.microsoft.com/office/drawing/2014/main" id="{DF967A0C-EB8D-CC4A-B16B-1ED886D1E942}"/>
              </a:ext>
            </a:extLst>
          </p:cNvPr>
          <p:cNvSpPr>
            <a:spLocks noGrp="1"/>
          </p:cNvSpPr>
          <p:nvPr>
            <p:ph type="body" sz="quarter" idx="17" hasCustomPrompt="1"/>
          </p:nvPr>
        </p:nvSpPr>
        <p:spPr>
          <a:xfrm>
            <a:off x="4752131" y="2036954"/>
            <a:ext cx="4229100" cy="2649347"/>
          </a:xfrm>
        </p:spPr>
        <p:txBody>
          <a:bodyPr>
            <a:normAutofit/>
          </a:bodyPr>
          <a:lstStyle>
            <a:lvl1pPr marL="0" indent="0">
              <a:buNone/>
              <a:defRPr sz="1350" b="0" i="0">
                <a:solidFill>
                  <a:schemeClr val="tx1"/>
                </a:solidFill>
                <a:latin typeface="Palatino Linotype" panose="02040502050505030304" pitchFamily="18" charset="0"/>
              </a:defRPr>
            </a:lvl1pPr>
            <a:lvl2pPr>
              <a:defRPr sz="1200" b="0" i="0">
                <a:solidFill>
                  <a:schemeClr val="tx1"/>
                </a:solidFill>
                <a:latin typeface="Palatino Linotype" panose="02040502050505030304" pitchFamily="18" charset="0"/>
              </a:defRPr>
            </a:lvl2pPr>
            <a:lvl3pPr>
              <a:defRPr sz="1050" b="0" i="0">
                <a:solidFill>
                  <a:schemeClr val="tx1"/>
                </a:solidFill>
                <a:latin typeface="Palatino Linotype" panose="02040502050505030304" pitchFamily="18" charset="0"/>
              </a:defRPr>
            </a:lvl3pPr>
            <a:lvl4pPr>
              <a:defRPr sz="900" b="0" i="0">
                <a:solidFill>
                  <a:schemeClr val="tx1"/>
                </a:solidFill>
                <a:latin typeface="Palatino Linotype" panose="02040502050505030304" pitchFamily="18" charset="0"/>
              </a:defRPr>
            </a:lvl4pPr>
            <a:lvl5pPr>
              <a:defRPr sz="900" b="0" i="0">
                <a:solidFill>
                  <a:schemeClr val="tx1"/>
                </a:solidFill>
                <a:latin typeface="Palatino Linotype" panose="02040502050505030304"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46">
            <a:extLst>
              <a:ext uri="{FF2B5EF4-FFF2-40B4-BE49-F238E27FC236}">
                <a16:creationId xmlns:a16="http://schemas.microsoft.com/office/drawing/2014/main" id="{0221C400-2A62-814C-8C7E-2173B67AD1BA}"/>
              </a:ext>
            </a:extLst>
          </p:cNvPr>
          <p:cNvSpPr>
            <a:spLocks noGrp="1"/>
          </p:cNvSpPr>
          <p:nvPr>
            <p:ph type="body" sz="quarter" idx="18" hasCustomPrompt="1"/>
          </p:nvPr>
        </p:nvSpPr>
        <p:spPr>
          <a:xfrm>
            <a:off x="4752131" y="1186249"/>
            <a:ext cx="4229100" cy="847089"/>
          </a:xfrm>
        </p:spPr>
        <p:txBody>
          <a:bodyPr anchor="b">
            <a:normAutofit/>
          </a:bodyPr>
          <a:lstStyle>
            <a:lvl1pPr marL="0" indent="0">
              <a:lnSpc>
                <a:spcPct val="100000"/>
              </a:lnSpc>
              <a:buNone/>
              <a:defRPr sz="1350" b="1" i="0">
                <a:solidFill>
                  <a:schemeClr val="tx1"/>
                </a:solidFill>
                <a:latin typeface="Palatino Linotype" panose="02040502050505030304" pitchFamily="18" charset="0"/>
                <a:ea typeface="Palatino" pitchFamily="2" charset="77"/>
              </a:defRPr>
            </a:lvl1pPr>
          </a:lstStyle>
          <a:p>
            <a:pPr lvl="0"/>
            <a:r>
              <a:rPr lang="en-US" dirty="0"/>
              <a:t>Type here to enter a multi-line paragraph header.</a:t>
            </a:r>
          </a:p>
        </p:txBody>
      </p:sp>
      <p:sp>
        <p:nvSpPr>
          <p:cNvPr id="3" name="Footer Placeholder 2">
            <a:extLst>
              <a:ext uri="{FF2B5EF4-FFF2-40B4-BE49-F238E27FC236}">
                <a16:creationId xmlns:a16="http://schemas.microsoft.com/office/drawing/2014/main" id="{084A95DD-AAEF-F04D-996D-A168E8114749}"/>
              </a:ext>
            </a:extLst>
          </p:cNvPr>
          <p:cNvSpPr>
            <a:spLocks noGrp="1"/>
          </p:cNvSpPr>
          <p:nvPr>
            <p:ph type="ftr" sz="quarter" idx="19"/>
          </p:nvPr>
        </p:nvSpPr>
        <p:spPr/>
        <p:txBody>
          <a:bodyPr/>
          <a:lstStyle>
            <a:lvl1pPr>
              <a:defRPr b="0" i="0">
                <a:latin typeface="Palatino Linotype" panose="02040502050505030304" pitchFamily="18" charset="0"/>
              </a:defRPr>
            </a:lvl1pPr>
          </a:lstStyle>
          <a:p>
            <a:r>
              <a:rPr lang="en-US"/>
              <a:t>©2022 Girl Scouts of the USA. All Rights Reserved.  Not for public distribution.</a:t>
            </a:r>
            <a:endParaRPr lang="en-US" dirty="0"/>
          </a:p>
        </p:txBody>
      </p:sp>
      <p:sp>
        <p:nvSpPr>
          <p:cNvPr id="16" name="Slide Number Placeholder 5">
            <a:extLst>
              <a:ext uri="{FF2B5EF4-FFF2-40B4-BE49-F238E27FC236}">
                <a16:creationId xmlns:a16="http://schemas.microsoft.com/office/drawing/2014/main" id="{17239AC7-0885-7F4C-AFEA-59AEED453C9C}"/>
              </a:ext>
            </a:extLst>
          </p:cNvPr>
          <p:cNvSpPr>
            <a:spLocks noGrp="1"/>
          </p:cNvSpPr>
          <p:nvPr>
            <p:ph type="sldNum" sz="quarter" idx="12"/>
          </p:nvPr>
        </p:nvSpPr>
        <p:spPr>
          <a:xfrm>
            <a:off x="8485459" y="4972051"/>
            <a:ext cx="550592" cy="182739"/>
          </a:xfrm>
        </p:spPr>
        <p:txBody>
          <a:bodyPr/>
          <a:lstStyle>
            <a:lvl1pPr>
              <a:defRPr b="0" i="0">
                <a:latin typeface="Palatino Linotype" panose="02040502050505030304" pitchFamily="18" charset="0"/>
              </a:defRPr>
            </a:lvl1pPr>
          </a:lstStyle>
          <a:p>
            <a:fld id="{7691CCDB-B024-8747-B233-CAD1CBC7A901}" type="slidenum">
              <a:rPr lang="en-US" smtClean="0"/>
              <a:pPr/>
              <a:t>‹#›</a:t>
            </a:fld>
            <a:endParaRPr lang="en-US" dirty="0"/>
          </a:p>
        </p:txBody>
      </p:sp>
      <p:sp>
        <p:nvSpPr>
          <p:cNvPr id="11" name="Title 5">
            <a:extLst>
              <a:ext uri="{FF2B5EF4-FFF2-40B4-BE49-F238E27FC236}">
                <a16:creationId xmlns:a16="http://schemas.microsoft.com/office/drawing/2014/main" id="{2503009B-3FA0-ED4B-9089-09C566032169}"/>
              </a:ext>
            </a:extLst>
          </p:cNvPr>
          <p:cNvSpPr>
            <a:spLocks noGrp="1"/>
          </p:cNvSpPr>
          <p:nvPr>
            <p:ph type="title" hasCustomPrompt="1"/>
          </p:nvPr>
        </p:nvSpPr>
        <p:spPr>
          <a:xfrm>
            <a:off x="180131" y="257175"/>
            <a:ext cx="8801100" cy="327711"/>
          </a:xfrm>
        </p:spPr>
        <p:txBody>
          <a:bodyPr anchor="ctr"/>
          <a:lstStyle>
            <a:lvl1pPr>
              <a:defRPr sz="1800" b="0" i="0">
                <a:solidFill>
                  <a:schemeClr val="tx1"/>
                </a:solidFill>
                <a:latin typeface="Palatino Linotype" panose="02040502050505030304" pitchFamily="18" charset="0"/>
              </a:defRPr>
            </a:lvl1pPr>
          </a:lstStyle>
          <a:p>
            <a:r>
              <a:rPr lang="en-US" dirty="0"/>
              <a:t>Type Here to Enter a Single Line Slide Header.</a:t>
            </a:r>
          </a:p>
        </p:txBody>
      </p:sp>
      <p:sp>
        <p:nvSpPr>
          <p:cNvPr id="17" name="Text Placeholder 65">
            <a:extLst>
              <a:ext uri="{FF2B5EF4-FFF2-40B4-BE49-F238E27FC236}">
                <a16:creationId xmlns:a16="http://schemas.microsoft.com/office/drawing/2014/main" id="{AB5C1542-25D2-4F44-8E77-2B68F6E7A501}"/>
              </a:ext>
            </a:extLst>
          </p:cNvPr>
          <p:cNvSpPr>
            <a:spLocks noGrp="1"/>
          </p:cNvSpPr>
          <p:nvPr>
            <p:ph type="body" sz="quarter" idx="20" hasCustomPrompt="1"/>
          </p:nvPr>
        </p:nvSpPr>
        <p:spPr>
          <a:xfrm>
            <a:off x="180132" y="602162"/>
            <a:ext cx="8801101" cy="484373"/>
          </a:xfrm>
        </p:spPr>
        <p:txBody>
          <a:bodyPr>
            <a:normAutofit/>
          </a:bodyPr>
          <a:lstStyle>
            <a:lvl1pPr marL="0" indent="0">
              <a:buNone/>
              <a:defRPr sz="1350" b="0" i="0">
                <a:solidFill>
                  <a:schemeClr val="tx1"/>
                </a:solidFill>
                <a:latin typeface="Palatino Linotype" panose="02040502050505030304" pitchFamily="18" charset="0"/>
              </a:defRPr>
            </a:lvl1pPr>
            <a:lvl2pPr>
              <a:defRPr sz="1350"/>
            </a:lvl2pPr>
            <a:lvl3pPr>
              <a:defRPr sz="1350"/>
            </a:lvl3pPr>
            <a:lvl4pPr>
              <a:defRPr sz="1350"/>
            </a:lvl4pPr>
            <a:lvl5pPr>
              <a:defRPr sz="1350"/>
            </a:lvl5pPr>
          </a:lstStyle>
          <a:p>
            <a:pPr lvl="0"/>
            <a:r>
              <a:rPr lang="en-US" dirty="0"/>
              <a:t>Type here to enter a multi-line slide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8" name="Text Placeholder 46">
            <a:extLst>
              <a:ext uri="{FF2B5EF4-FFF2-40B4-BE49-F238E27FC236}">
                <a16:creationId xmlns:a16="http://schemas.microsoft.com/office/drawing/2014/main" id="{803F224D-4A55-CF40-B7E6-AC8D3E3B7248}"/>
              </a:ext>
            </a:extLst>
          </p:cNvPr>
          <p:cNvSpPr>
            <a:spLocks noGrp="1"/>
          </p:cNvSpPr>
          <p:nvPr>
            <p:ph type="body" sz="quarter" idx="21"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Palatino Linotype" panose="02040502050505030304" pitchFamily="18" charset="0"/>
              </a:defRPr>
            </a:lvl1pPr>
          </a:lstStyle>
          <a:p>
            <a:pPr lvl="0"/>
            <a:r>
              <a:rPr lang="en-US" dirty="0"/>
              <a:t>Type here to enter the presentation section name.</a:t>
            </a:r>
          </a:p>
        </p:txBody>
      </p:sp>
      <p:sp>
        <p:nvSpPr>
          <p:cNvPr id="19" name="TextBox 18">
            <a:extLst>
              <a:ext uri="{FF2B5EF4-FFF2-40B4-BE49-F238E27FC236}">
                <a16:creationId xmlns:a16="http://schemas.microsoft.com/office/drawing/2014/main" id="{C08C6331-D327-D448-83D6-B3A601B8FB0E}"/>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18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434332" lvl="1" indent="0" algn="l">
              <a:buFont typeface="Arial" panose="020B0604020202020204" pitchFamily="34" charset="0"/>
              <a:buNone/>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Paragraph Header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Bold</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Body Copy</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434332" lvl="1" indent="0" algn="l">
              <a:buFont typeface="Arial" panose="020B0604020202020204" pitchFamily="34" charset="0"/>
              <a:buNone/>
            </a:pPr>
            <a:endParaRPr lang="en-US" sz="800" b="0" i="0" dirty="0">
              <a:solidFill>
                <a:srgbClr val="808080"/>
              </a:solidFill>
              <a:latin typeface="Palatino Linotype" panose="02040502050505030304" pitchFamily="18" charset="0"/>
            </a:endParaRP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870224085"/>
      </p:ext>
    </p:extLst>
  </p:cSld>
  <p:clrMapOvr>
    <a:masterClrMapping/>
  </p:clrMapOvr>
  <p:transition>
    <p:fade/>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White Text - Two Line Title | no Sub | 1 Col">
    <p:bg>
      <p:bgPr>
        <a:solidFill>
          <a:schemeClr val="bg1"/>
        </a:solidFill>
        <a:effectLst/>
      </p:bgPr>
    </p:bg>
    <p:spTree>
      <p:nvGrpSpPr>
        <p:cNvPr id="1" name=""/>
        <p:cNvGrpSpPr/>
        <p:nvPr/>
      </p:nvGrpSpPr>
      <p:grpSpPr>
        <a:xfrm>
          <a:off x="0" y="0"/>
          <a:ext cx="0" cy="0"/>
          <a:chOff x="0" y="0"/>
          <a:chExt cx="0" cy="0"/>
        </a:xfrm>
      </p:grpSpPr>
      <p:grpSp>
        <p:nvGrpSpPr>
          <p:cNvPr id="40" name="Group 39">
            <a:extLst>
              <a:ext uri="{FF2B5EF4-FFF2-40B4-BE49-F238E27FC236}">
                <a16:creationId xmlns:a16="http://schemas.microsoft.com/office/drawing/2014/main" id="{669D23CD-ECB6-4E4E-80F3-343BB5F4B148}"/>
              </a:ext>
            </a:extLst>
          </p:cNvPr>
          <p:cNvGrpSpPr/>
          <p:nvPr userDrawn="1"/>
        </p:nvGrpSpPr>
        <p:grpSpPr>
          <a:xfrm>
            <a:off x="0" y="4956265"/>
            <a:ext cx="9144000" cy="191143"/>
            <a:chOff x="0" y="4956265"/>
            <a:chExt cx="9144000" cy="191143"/>
          </a:xfrm>
        </p:grpSpPr>
        <p:sp>
          <p:nvSpPr>
            <p:cNvPr id="41" name="Rectangle 40">
              <a:extLst>
                <a:ext uri="{FF2B5EF4-FFF2-40B4-BE49-F238E27FC236}">
                  <a16:creationId xmlns:a16="http://schemas.microsoft.com/office/drawing/2014/main" id="{D215E1D2-F1CC-A94E-B3C2-77EB27215706}"/>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42" name="Rectangle 41">
              <a:extLst>
                <a:ext uri="{FF2B5EF4-FFF2-40B4-BE49-F238E27FC236}">
                  <a16:creationId xmlns:a16="http://schemas.microsoft.com/office/drawing/2014/main" id="{AB4FB3FE-99E0-CF4B-AFA7-E4C9A561BCF7}"/>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43" name="Rectangle 42">
              <a:extLst>
                <a:ext uri="{FF2B5EF4-FFF2-40B4-BE49-F238E27FC236}">
                  <a16:creationId xmlns:a16="http://schemas.microsoft.com/office/drawing/2014/main" id="{415C4CF3-CDDF-6C46-885E-C82F07734509}"/>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44" name="Rectangle 43">
              <a:extLst>
                <a:ext uri="{FF2B5EF4-FFF2-40B4-BE49-F238E27FC236}">
                  <a16:creationId xmlns:a16="http://schemas.microsoft.com/office/drawing/2014/main" id="{8D470C35-2CA1-4E4C-97B6-928E5C3DE896}"/>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45" name="Rectangle 44">
              <a:extLst>
                <a:ext uri="{FF2B5EF4-FFF2-40B4-BE49-F238E27FC236}">
                  <a16:creationId xmlns:a16="http://schemas.microsoft.com/office/drawing/2014/main" id="{5B077314-F4FF-E245-A9D2-5A501493AB1E}"/>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pic>
          <p:nvPicPr>
            <p:cNvPr id="46" name="Graphic 45">
              <a:extLst>
                <a:ext uri="{FF2B5EF4-FFF2-40B4-BE49-F238E27FC236}">
                  <a16:creationId xmlns:a16="http://schemas.microsoft.com/office/drawing/2014/main" id="{0894501E-AEA0-0945-B5C7-84182123ABDF}"/>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47" name="Graphic 46">
              <a:extLst>
                <a:ext uri="{FF2B5EF4-FFF2-40B4-BE49-F238E27FC236}">
                  <a16:creationId xmlns:a16="http://schemas.microsoft.com/office/drawing/2014/main" id="{3E8DC3CE-027A-4F43-AB78-97EACB3D7E88}"/>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48" name="Graphic 47">
              <a:extLst>
                <a:ext uri="{FF2B5EF4-FFF2-40B4-BE49-F238E27FC236}">
                  <a16:creationId xmlns:a16="http://schemas.microsoft.com/office/drawing/2014/main" id="{B36A41D2-3DCD-814F-9656-ABD9AD7F8CAB}"/>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4" name="Slide Number Placeholder 3">
            <a:extLst>
              <a:ext uri="{FF2B5EF4-FFF2-40B4-BE49-F238E27FC236}">
                <a16:creationId xmlns:a16="http://schemas.microsoft.com/office/drawing/2014/main" id="{E48412C1-1A66-6946-9AAE-D2F5222B9A31}"/>
              </a:ext>
            </a:extLst>
          </p:cNvPr>
          <p:cNvSpPr>
            <a:spLocks noGrp="1"/>
          </p:cNvSpPr>
          <p:nvPr>
            <p:ph type="sldNum" sz="quarter" idx="12"/>
          </p:nvPr>
        </p:nvSpPr>
        <p:spPr/>
        <p:txBody>
          <a:bodyPr/>
          <a:lstStyle>
            <a:lvl1pPr>
              <a:defRPr b="0" i="0">
                <a:solidFill>
                  <a:schemeClr val="tx1"/>
                </a:solidFill>
                <a:latin typeface="Palatino Linotype" panose="02040502050505030304" pitchFamily="18" charset="0"/>
              </a:defRPr>
            </a:lvl1pPr>
          </a:lstStyle>
          <a:p>
            <a:fld id="{7691CCDB-B024-8747-B233-CAD1CBC7A901}" type="slidenum">
              <a:rPr lang="en-US" smtClean="0"/>
              <a:pPr/>
              <a:t>‹#›</a:t>
            </a:fld>
            <a:endParaRPr lang="en-US" dirty="0"/>
          </a:p>
        </p:txBody>
      </p:sp>
      <p:sp>
        <p:nvSpPr>
          <p:cNvPr id="6" name="Title 5">
            <a:extLst>
              <a:ext uri="{FF2B5EF4-FFF2-40B4-BE49-F238E27FC236}">
                <a16:creationId xmlns:a16="http://schemas.microsoft.com/office/drawing/2014/main" id="{E9FA72DD-D9A3-484B-8C61-C7B8ED048A4C}"/>
              </a:ext>
            </a:extLst>
          </p:cNvPr>
          <p:cNvSpPr>
            <a:spLocks noGrp="1"/>
          </p:cNvSpPr>
          <p:nvPr>
            <p:ph type="title" hasCustomPrompt="1"/>
          </p:nvPr>
        </p:nvSpPr>
        <p:spPr>
          <a:xfrm>
            <a:off x="180131" y="257175"/>
            <a:ext cx="8801100" cy="575117"/>
          </a:xfrm>
        </p:spPr>
        <p:txBody>
          <a:bodyPr/>
          <a:lstStyle>
            <a:lvl1pPr>
              <a:defRPr sz="1800" b="0" i="0">
                <a:solidFill>
                  <a:schemeClr val="tx1"/>
                </a:solidFill>
                <a:latin typeface="Palatino Linotype" panose="02040502050505030304" pitchFamily="18" charset="0"/>
              </a:defRPr>
            </a:lvl1pPr>
          </a:lstStyle>
          <a:p>
            <a:r>
              <a:rPr lang="en-US" dirty="0"/>
              <a:t>Type Here to Enter a Two-Line Slide Header. Sed Ut </a:t>
            </a:r>
            <a:r>
              <a:rPr lang="en-US" dirty="0" err="1"/>
              <a:t>Perspiciatis</a:t>
            </a:r>
            <a:r>
              <a:rPr lang="en-US" dirty="0"/>
              <a:t> </a:t>
            </a:r>
            <a:r>
              <a:rPr lang="en-US" dirty="0" err="1"/>
              <a:t>Unde</a:t>
            </a:r>
            <a:r>
              <a:rPr lang="en-US" dirty="0"/>
              <a:t> Omnis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a:t>
            </a:r>
          </a:p>
        </p:txBody>
      </p:sp>
      <p:sp>
        <p:nvSpPr>
          <p:cNvPr id="8" name="TextBox 7">
            <a:extLst>
              <a:ext uri="{FF2B5EF4-FFF2-40B4-BE49-F238E27FC236}">
                <a16:creationId xmlns:a16="http://schemas.microsoft.com/office/drawing/2014/main" id="{D0F4FA2B-3B48-5949-99A5-40C52A59F366}"/>
              </a:ext>
            </a:extLst>
          </p:cNvPr>
          <p:cNvSpPr txBox="1"/>
          <p:nvPr userDrawn="1"/>
        </p:nvSpPr>
        <p:spPr>
          <a:xfrm>
            <a:off x="171450" y="-433137"/>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White Text Slide - Two Line Title – No Sub – 1 Col</a:t>
            </a:r>
          </a:p>
        </p:txBody>
      </p:sp>
      <p:sp>
        <p:nvSpPr>
          <p:cNvPr id="7" name="Text Placeholder 65">
            <a:extLst>
              <a:ext uri="{FF2B5EF4-FFF2-40B4-BE49-F238E27FC236}">
                <a16:creationId xmlns:a16="http://schemas.microsoft.com/office/drawing/2014/main" id="{657C8F90-7194-A743-9D7D-29D7240B7AAB}"/>
              </a:ext>
            </a:extLst>
          </p:cNvPr>
          <p:cNvSpPr>
            <a:spLocks noGrp="1"/>
          </p:cNvSpPr>
          <p:nvPr>
            <p:ph type="body" sz="quarter" idx="14" hasCustomPrompt="1"/>
          </p:nvPr>
        </p:nvSpPr>
        <p:spPr>
          <a:xfrm>
            <a:off x="171451" y="1808354"/>
            <a:ext cx="8809781" cy="2649347"/>
          </a:xfrm>
        </p:spPr>
        <p:txBody>
          <a:bodyPr>
            <a:normAutofit/>
          </a:bodyPr>
          <a:lstStyle>
            <a:lvl1pPr marL="0" indent="0">
              <a:buNone/>
              <a:defRPr sz="1350" b="0" i="0">
                <a:solidFill>
                  <a:schemeClr val="tx1"/>
                </a:solidFill>
                <a:latin typeface="Palatino Linotype" panose="02040502050505030304" pitchFamily="18" charset="0"/>
              </a:defRPr>
            </a:lvl1pPr>
            <a:lvl2pPr>
              <a:defRPr sz="1200" b="0" i="0">
                <a:solidFill>
                  <a:schemeClr val="tx1"/>
                </a:solidFill>
                <a:latin typeface="Palatino Linotype" panose="02040502050505030304" pitchFamily="18" charset="0"/>
              </a:defRPr>
            </a:lvl2pPr>
            <a:lvl3pPr>
              <a:defRPr sz="1050" b="0" i="0">
                <a:solidFill>
                  <a:schemeClr val="tx1"/>
                </a:solidFill>
                <a:latin typeface="Palatino Linotype" panose="02040502050505030304" pitchFamily="18" charset="0"/>
              </a:defRPr>
            </a:lvl3pPr>
            <a:lvl4pPr>
              <a:defRPr sz="900" b="0" i="0">
                <a:solidFill>
                  <a:schemeClr val="tx1"/>
                </a:solidFill>
                <a:latin typeface="Palatino Linotype" panose="02040502050505030304" pitchFamily="18" charset="0"/>
              </a:defRPr>
            </a:lvl4pPr>
            <a:lvl5pPr>
              <a:defRPr sz="900" b="0" i="0">
                <a:solidFill>
                  <a:schemeClr val="tx1"/>
                </a:solidFill>
                <a:latin typeface="Palatino Linotype" panose="02040502050505030304"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46">
            <a:extLst>
              <a:ext uri="{FF2B5EF4-FFF2-40B4-BE49-F238E27FC236}">
                <a16:creationId xmlns:a16="http://schemas.microsoft.com/office/drawing/2014/main" id="{AD4E5EB5-3CE3-1D45-B7A0-BB5CE104B806}"/>
              </a:ext>
            </a:extLst>
          </p:cNvPr>
          <p:cNvSpPr>
            <a:spLocks noGrp="1"/>
          </p:cNvSpPr>
          <p:nvPr>
            <p:ph type="body" sz="quarter" idx="15" hasCustomPrompt="1"/>
          </p:nvPr>
        </p:nvSpPr>
        <p:spPr>
          <a:xfrm>
            <a:off x="171451" y="878307"/>
            <a:ext cx="8809781" cy="926431"/>
          </a:xfrm>
        </p:spPr>
        <p:txBody>
          <a:bodyPr anchor="b">
            <a:normAutofit/>
          </a:bodyPr>
          <a:lstStyle>
            <a:lvl1pPr marL="0" indent="0">
              <a:lnSpc>
                <a:spcPct val="100000"/>
              </a:lnSpc>
              <a:buNone/>
              <a:defRPr sz="1350" b="1" i="0">
                <a:solidFill>
                  <a:schemeClr val="tx1"/>
                </a:solidFill>
                <a:latin typeface="Palatino Linotype" panose="02040502050505030304" pitchFamily="18" charset="0"/>
                <a:ea typeface="Palatino" pitchFamily="2" charset="77"/>
              </a:defRPr>
            </a:lvl1pPr>
          </a:lstStyle>
          <a:p>
            <a:pPr lvl="0"/>
            <a:r>
              <a:rPr lang="en-US" dirty="0"/>
              <a:t>Type here to enter a multi-line paragraph header.</a:t>
            </a:r>
          </a:p>
        </p:txBody>
      </p:sp>
      <p:sp>
        <p:nvSpPr>
          <p:cNvPr id="3" name="Footer Placeholder 2">
            <a:extLst>
              <a:ext uri="{FF2B5EF4-FFF2-40B4-BE49-F238E27FC236}">
                <a16:creationId xmlns:a16="http://schemas.microsoft.com/office/drawing/2014/main" id="{CF854965-E2FF-1C44-8908-AECC464B414A}"/>
              </a:ext>
            </a:extLst>
          </p:cNvPr>
          <p:cNvSpPr>
            <a:spLocks noGrp="1"/>
          </p:cNvSpPr>
          <p:nvPr>
            <p:ph type="ftr" sz="quarter" idx="16"/>
          </p:nvPr>
        </p:nvSpPr>
        <p:spPr/>
        <p:txBody>
          <a:bodyPr/>
          <a:lstStyle>
            <a:lvl1pPr>
              <a:defRPr b="0" i="0">
                <a:latin typeface="Palatino Linotype" panose="02040502050505030304" pitchFamily="18" charset="0"/>
              </a:defRPr>
            </a:lvl1pPr>
          </a:lstStyle>
          <a:p>
            <a:r>
              <a:rPr lang="en-US"/>
              <a:t>©2022 Girl Scouts of the USA. All Rights Reserved.  Not for public distribution.</a:t>
            </a:r>
            <a:endParaRPr lang="en-US" dirty="0"/>
          </a:p>
        </p:txBody>
      </p:sp>
      <p:sp>
        <p:nvSpPr>
          <p:cNvPr id="10" name="Text Placeholder 46">
            <a:extLst>
              <a:ext uri="{FF2B5EF4-FFF2-40B4-BE49-F238E27FC236}">
                <a16:creationId xmlns:a16="http://schemas.microsoft.com/office/drawing/2014/main" id="{E5D1BDA0-4BC7-314C-B715-8F6309B926D7}"/>
              </a:ext>
            </a:extLst>
          </p:cNvPr>
          <p:cNvSpPr>
            <a:spLocks noGrp="1"/>
          </p:cNvSpPr>
          <p:nvPr>
            <p:ph type="body" sz="quarter" idx="17"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Palatino Linotype" panose="02040502050505030304" pitchFamily="18" charset="0"/>
              </a:defRPr>
            </a:lvl1pPr>
          </a:lstStyle>
          <a:p>
            <a:pPr lvl="0"/>
            <a:r>
              <a:rPr lang="en-US" dirty="0"/>
              <a:t>Type here to enter the presentation section name.</a:t>
            </a:r>
          </a:p>
        </p:txBody>
      </p:sp>
      <p:sp>
        <p:nvSpPr>
          <p:cNvPr id="39" name="TextBox 38">
            <a:extLst>
              <a:ext uri="{FF2B5EF4-FFF2-40B4-BE49-F238E27FC236}">
                <a16:creationId xmlns:a16="http://schemas.microsoft.com/office/drawing/2014/main" id="{35F9236B-A882-8D42-AB74-23DA276A42B6}"/>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18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434332" lvl="1" indent="0" algn="l">
              <a:buFont typeface="Arial" panose="020B0604020202020204" pitchFamily="34" charset="0"/>
              <a:buNone/>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Paragraph Header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Bold</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Body Copy</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434332" lvl="1" indent="0" algn="l">
              <a:buFont typeface="Arial" panose="020B0604020202020204" pitchFamily="34" charset="0"/>
              <a:buNone/>
            </a:pPr>
            <a:endParaRPr lang="en-US" sz="800" b="0" i="0" dirty="0">
              <a:solidFill>
                <a:srgbClr val="808080"/>
              </a:solidFill>
              <a:latin typeface="Palatino Linotype" panose="02040502050505030304" pitchFamily="18" charset="0"/>
            </a:endParaRP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2462835805"/>
      </p:ext>
    </p:extLst>
  </p:cSld>
  <p:clrMapOvr>
    <a:masterClrMapping/>
  </p:clrMapOvr>
  <p:transition>
    <p:fade/>
  </p:transition>
  <p:extLst>
    <p:ext uri="{DCECCB84-F9BA-43D5-87BE-67443E8EF086}">
      <p15:sldGuideLst xmlns:p15="http://schemas.microsoft.com/office/powerpoint/2012/main">
        <p15:guide id="1" pos="2880" userDrawn="1">
          <p15:clr>
            <a:srgbClr val="FBAE40"/>
          </p15:clr>
        </p15:guide>
      </p15:sldGuideLst>
    </p:ext>
  </p:extLst>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White Text - Two Line Title | no Sub | 2 Col">
    <p:bg>
      <p:bgPr>
        <a:solidFill>
          <a:schemeClr val="bg1"/>
        </a:solidFill>
        <a:effectLst/>
      </p:bgPr>
    </p:bg>
    <p:spTree>
      <p:nvGrpSpPr>
        <p:cNvPr id="1" name=""/>
        <p:cNvGrpSpPr/>
        <p:nvPr/>
      </p:nvGrpSpPr>
      <p:grpSpPr>
        <a:xfrm>
          <a:off x="0" y="0"/>
          <a:ext cx="0" cy="0"/>
          <a:chOff x="0" y="0"/>
          <a:chExt cx="0" cy="0"/>
        </a:xfrm>
      </p:grpSpPr>
      <p:grpSp>
        <p:nvGrpSpPr>
          <p:cNvPr id="43" name="Group 42">
            <a:extLst>
              <a:ext uri="{FF2B5EF4-FFF2-40B4-BE49-F238E27FC236}">
                <a16:creationId xmlns:a16="http://schemas.microsoft.com/office/drawing/2014/main" id="{DDEB836F-1D9C-9743-A7B0-D44C7E152973}"/>
              </a:ext>
            </a:extLst>
          </p:cNvPr>
          <p:cNvGrpSpPr/>
          <p:nvPr userDrawn="1"/>
        </p:nvGrpSpPr>
        <p:grpSpPr>
          <a:xfrm>
            <a:off x="0" y="4956265"/>
            <a:ext cx="9144000" cy="191143"/>
            <a:chOff x="0" y="4956265"/>
            <a:chExt cx="9144000" cy="191143"/>
          </a:xfrm>
        </p:grpSpPr>
        <p:sp>
          <p:nvSpPr>
            <p:cNvPr id="44" name="Rectangle 43">
              <a:extLst>
                <a:ext uri="{FF2B5EF4-FFF2-40B4-BE49-F238E27FC236}">
                  <a16:creationId xmlns:a16="http://schemas.microsoft.com/office/drawing/2014/main" id="{66AB4771-432F-2749-B613-9DE342B45279}"/>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45" name="Rectangle 44">
              <a:extLst>
                <a:ext uri="{FF2B5EF4-FFF2-40B4-BE49-F238E27FC236}">
                  <a16:creationId xmlns:a16="http://schemas.microsoft.com/office/drawing/2014/main" id="{6E357648-1818-F440-9C19-5FB9BAE2F44D}"/>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46" name="Rectangle 45">
              <a:extLst>
                <a:ext uri="{FF2B5EF4-FFF2-40B4-BE49-F238E27FC236}">
                  <a16:creationId xmlns:a16="http://schemas.microsoft.com/office/drawing/2014/main" id="{0B63FE36-8700-E743-A8B4-72210C4931BC}"/>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47" name="Rectangle 46">
              <a:extLst>
                <a:ext uri="{FF2B5EF4-FFF2-40B4-BE49-F238E27FC236}">
                  <a16:creationId xmlns:a16="http://schemas.microsoft.com/office/drawing/2014/main" id="{D8825233-5B26-F244-9ACF-85B1831253BA}"/>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48" name="Rectangle 47">
              <a:extLst>
                <a:ext uri="{FF2B5EF4-FFF2-40B4-BE49-F238E27FC236}">
                  <a16:creationId xmlns:a16="http://schemas.microsoft.com/office/drawing/2014/main" id="{4D8E650F-51C4-6944-8AF2-83837A5005FE}"/>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pic>
          <p:nvPicPr>
            <p:cNvPr id="49" name="Graphic 48">
              <a:extLst>
                <a:ext uri="{FF2B5EF4-FFF2-40B4-BE49-F238E27FC236}">
                  <a16:creationId xmlns:a16="http://schemas.microsoft.com/office/drawing/2014/main" id="{B6EE6D33-E6EF-8C47-ACC2-F77EB3F020F4}"/>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50" name="Graphic 49">
              <a:extLst>
                <a:ext uri="{FF2B5EF4-FFF2-40B4-BE49-F238E27FC236}">
                  <a16:creationId xmlns:a16="http://schemas.microsoft.com/office/drawing/2014/main" id="{9F71B5B4-BCBA-E449-84A5-CC5CB74771C5}"/>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51" name="Graphic 50">
              <a:extLst>
                <a:ext uri="{FF2B5EF4-FFF2-40B4-BE49-F238E27FC236}">
                  <a16:creationId xmlns:a16="http://schemas.microsoft.com/office/drawing/2014/main" id="{6371C824-7944-D743-88C8-168BD5DA74E3}"/>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4" name="Slide Number Placeholder 3">
            <a:extLst>
              <a:ext uri="{FF2B5EF4-FFF2-40B4-BE49-F238E27FC236}">
                <a16:creationId xmlns:a16="http://schemas.microsoft.com/office/drawing/2014/main" id="{E48412C1-1A66-6946-9AAE-D2F5222B9A31}"/>
              </a:ext>
            </a:extLst>
          </p:cNvPr>
          <p:cNvSpPr>
            <a:spLocks noGrp="1"/>
          </p:cNvSpPr>
          <p:nvPr>
            <p:ph type="sldNum" sz="quarter" idx="12"/>
          </p:nvPr>
        </p:nvSpPr>
        <p:spPr/>
        <p:txBody>
          <a:bodyPr/>
          <a:lstStyle>
            <a:lvl1pPr>
              <a:defRPr b="0" i="0">
                <a:solidFill>
                  <a:schemeClr val="tx1"/>
                </a:solidFill>
                <a:latin typeface="Palatino Linotype" panose="02040502050505030304" pitchFamily="18" charset="0"/>
              </a:defRPr>
            </a:lvl1pPr>
          </a:lstStyle>
          <a:p>
            <a:fld id="{7691CCDB-B024-8747-B233-CAD1CBC7A901}" type="slidenum">
              <a:rPr lang="en-US" smtClean="0"/>
              <a:pPr/>
              <a:t>‹#›</a:t>
            </a:fld>
            <a:endParaRPr lang="en-US" dirty="0"/>
          </a:p>
        </p:txBody>
      </p:sp>
      <p:sp>
        <p:nvSpPr>
          <p:cNvPr id="8" name="TextBox 7">
            <a:extLst>
              <a:ext uri="{FF2B5EF4-FFF2-40B4-BE49-F238E27FC236}">
                <a16:creationId xmlns:a16="http://schemas.microsoft.com/office/drawing/2014/main" id="{D0F4FA2B-3B48-5949-99A5-40C52A59F366}"/>
              </a:ext>
            </a:extLst>
          </p:cNvPr>
          <p:cNvSpPr txBox="1"/>
          <p:nvPr userDrawn="1"/>
        </p:nvSpPr>
        <p:spPr>
          <a:xfrm>
            <a:off x="180131"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White Text Slide - Two Line Title – No Sub – 2 Col</a:t>
            </a:r>
          </a:p>
        </p:txBody>
      </p:sp>
      <p:sp>
        <p:nvSpPr>
          <p:cNvPr id="7" name="Text Placeholder 65">
            <a:extLst>
              <a:ext uri="{FF2B5EF4-FFF2-40B4-BE49-F238E27FC236}">
                <a16:creationId xmlns:a16="http://schemas.microsoft.com/office/drawing/2014/main" id="{657C8F90-7194-A743-9D7D-29D7240B7AAB}"/>
              </a:ext>
            </a:extLst>
          </p:cNvPr>
          <p:cNvSpPr>
            <a:spLocks noGrp="1"/>
          </p:cNvSpPr>
          <p:nvPr>
            <p:ph type="body" sz="quarter" idx="14" hasCustomPrompt="1"/>
          </p:nvPr>
        </p:nvSpPr>
        <p:spPr>
          <a:xfrm>
            <a:off x="171450" y="1784660"/>
            <a:ext cx="4229100" cy="2649347"/>
          </a:xfrm>
        </p:spPr>
        <p:txBody>
          <a:bodyPr>
            <a:normAutofit/>
          </a:bodyPr>
          <a:lstStyle>
            <a:lvl1pPr marL="0" indent="0">
              <a:buNone/>
              <a:defRPr sz="1350" b="0" i="0">
                <a:solidFill>
                  <a:schemeClr val="tx1"/>
                </a:solidFill>
                <a:latin typeface="Palatino Linotype" panose="02040502050505030304" pitchFamily="18" charset="0"/>
              </a:defRPr>
            </a:lvl1pPr>
            <a:lvl2pPr>
              <a:defRPr sz="1200" b="0" i="0">
                <a:solidFill>
                  <a:schemeClr val="tx1"/>
                </a:solidFill>
                <a:latin typeface="Palatino Linotype" panose="02040502050505030304" pitchFamily="18" charset="0"/>
              </a:defRPr>
            </a:lvl2pPr>
            <a:lvl3pPr>
              <a:defRPr sz="1050" b="0" i="0">
                <a:solidFill>
                  <a:schemeClr val="tx1"/>
                </a:solidFill>
                <a:latin typeface="Palatino Linotype" panose="02040502050505030304" pitchFamily="18" charset="0"/>
              </a:defRPr>
            </a:lvl3pPr>
            <a:lvl4pPr>
              <a:defRPr sz="900" b="0" i="0">
                <a:solidFill>
                  <a:schemeClr val="tx1"/>
                </a:solidFill>
                <a:latin typeface="Palatino Linotype" panose="02040502050505030304" pitchFamily="18" charset="0"/>
              </a:defRPr>
            </a:lvl4pPr>
            <a:lvl5pPr>
              <a:defRPr sz="900" b="0" i="0">
                <a:solidFill>
                  <a:schemeClr val="tx1"/>
                </a:solidFill>
                <a:latin typeface="Palatino Linotype" panose="02040502050505030304"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46">
            <a:extLst>
              <a:ext uri="{FF2B5EF4-FFF2-40B4-BE49-F238E27FC236}">
                <a16:creationId xmlns:a16="http://schemas.microsoft.com/office/drawing/2014/main" id="{AD4E5EB5-3CE3-1D45-B7A0-BB5CE104B806}"/>
              </a:ext>
            </a:extLst>
          </p:cNvPr>
          <p:cNvSpPr>
            <a:spLocks noGrp="1"/>
          </p:cNvSpPr>
          <p:nvPr>
            <p:ph type="body" sz="quarter" idx="15" hasCustomPrompt="1"/>
          </p:nvPr>
        </p:nvSpPr>
        <p:spPr>
          <a:xfrm>
            <a:off x="171450" y="854613"/>
            <a:ext cx="4229100" cy="926431"/>
          </a:xfrm>
        </p:spPr>
        <p:txBody>
          <a:bodyPr anchor="b">
            <a:normAutofit/>
          </a:bodyPr>
          <a:lstStyle>
            <a:lvl1pPr marL="0" indent="0">
              <a:lnSpc>
                <a:spcPct val="100000"/>
              </a:lnSpc>
              <a:buNone/>
              <a:defRPr sz="1350" b="1" i="0">
                <a:solidFill>
                  <a:schemeClr val="tx1"/>
                </a:solidFill>
                <a:latin typeface="Palatino Linotype" panose="02040502050505030304" pitchFamily="18" charset="0"/>
                <a:ea typeface="Palatino" pitchFamily="2" charset="77"/>
              </a:defRPr>
            </a:lvl1pPr>
          </a:lstStyle>
          <a:p>
            <a:pPr lvl="0"/>
            <a:r>
              <a:rPr lang="en-US" dirty="0"/>
              <a:t>Type here to enter a multi-line paragraph header.</a:t>
            </a:r>
          </a:p>
        </p:txBody>
      </p:sp>
      <p:sp>
        <p:nvSpPr>
          <p:cNvPr id="10" name="Text Placeholder 65">
            <a:extLst>
              <a:ext uri="{FF2B5EF4-FFF2-40B4-BE49-F238E27FC236}">
                <a16:creationId xmlns:a16="http://schemas.microsoft.com/office/drawing/2014/main" id="{C6B62553-D9FB-494E-AA6D-E407A7DAB2A3}"/>
              </a:ext>
            </a:extLst>
          </p:cNvPr>
          <p:cNvSpPr>
            <a:spLocks noGrp="1"/>
          </p:cNvSpPr>
          <p:nvPr>
            <p:ph type="body" sz="quarter" idx="16" hasCustomPrompt="1"/>
          </p:nvPr>
        </p:nvSpPr>
        <p:spPr>
          <a:xfrm>
            <a:off x="4743450" y="1784660"/>
            <a:ext cx="4229100" cy="2649347"/>
          </a:xfrm>
        </p:spPr>
        <p:txBody>
          <a:bodyPr>
            <a:normAutofit/>
          </a:bodyPr>
          <a:lstStyle>
            <a:lvl1pPr marL="0" indent="0">
              <a:buNone/>
              <a:defRPr sz="1350" b="0" i="0">
                <a:solidFill>
                  <a:schemeClr val="tx1"/>
                </a:solidFill>
                <a:latin typeface="Palatino Linotype" panose="02040502050505030304" pitchFamily="18" charset="0"/>
              </a:defRPr>
            </a:lvl1pPr>
            <a:lvl2pPr>
              <a:defRPr sz="1200" b="0" i="0">
                <a:solidFill>
                  <a:schemeClr val="tx1"/>
                </a:solidFill>
                <a:latin typeface="Palatino Linotype" panose="02040502050505030304" pitchFamily="18" charset="0"/>
              </a:defRPr>
            </a:lvl2pPr>
            <a:lvl3pPr>
              <a:defRPr sz="1050" b="0" i="0">
                <a:solidFill>
                  <a:schemeClr val="tx1"/>
                </a:solidFill>
                <a:latin typeface="Palatino Linotype" panose="02040502050505030304" pitchFamily="18" charset="0"/>
              </a:defRPr>
            </a:lvl3pPr>
            <a:lvl4pPr>
              <a:defRPr sz="900" b="0" i="0">
                <a:solidFill>
                  <a:schemeClr val="tx1"/>
                </a:solidFill>
                <a:latin typeface="Palatino Linotype" panose="02040502050505030304" pitchFamily="18" charset="0"/>
              </a:defRPr>
            </a:lvl4pPr>
            <a:lvl5pPr>
              <a:defRPr sz="900" b="0" i="0">
                <a:solidFill>
                  <a:schemeClr val="tx1"/>
                </a:solidFill>
                <a:latin typeface="Palatino Linotype" panose="02040502050505030304"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46">
            <a:extLst>
              <a:ext uri="{FF2B5EF4-FFF2-40B4-BE49-F238E27FC236}">
                <a16:creationId xmlns:a16="http://schemas.microsoft.com/office/drawing/2014/main" id="{169D66DF-15E3-304C-8008-B22FA84B8BB5}"/>
              </a:ext>
            </a:extLst>
          </p:cNvPr>
          <p:cNvSpPr>
            <a:spLocks noGrp="1"/>
          </p:cNvSpPr>
          <p:nvPr>
            <p:ph type="body" sz="quarter" idx="17" hasCustomPrompt="1"/>
          </p:nvPr>
        </p:nvSpPr>
        <p:spPr>
          <a:xfrm>
            <a:off x="4743450" y="854613"/>
            <a:ext cx="4229100" cy="926431"/>
          </a:xfrm>
        </p:spPr>
        <p:txBody>
          <a:bodyPr anchor="b">
            <a:normAutofit/>
          </a:bodyPr>
          <a:lstStyle>
            <a:lvl1pPr marL="0" marR="0" indent="0" algn="l" defTabSz="685783" rtl="0" eaLnBrk="1" fontAlgn="auto" latinLnBrk="0" hangingPunct="1">
              <a:lnSpc>
                <a:spcPct val="100000"/>
              </a:lnSpc>
              <a:spcBef>
                <a:spcPts val="750"/>
              </a:spcBef>
              <a:spcAft>
                <a:spcPts val="0"/>
              </a:spcAft>
              <a:buClrTx/>
              <a:buSzTx/>
              <a:buFont typeface="Arial" panose="020B0604020202020204" pitchFamily="34" charset="0"/>
              <a:buNone/>
              <a:tabLst/>
              <a:defRPr sz="1350" b="1" i="0">
                <a:solidFill>
                  <a:schemeClr val="tx1"/>
                </a:solidFill>
                <a:latin typeface="Palatino Linotype" panose="02040502050505030304" pitchFamily="18" charset="0"/>
                <a:ea typeface="Palatino" pitchFamily="2" charset="77"/>
              </a:defRPr>
            </a:lvl1pPr>
          </a:lstStyle>
          <a:p>
            <a:pPr lvl="0"/>
            <a:r>
              <a:rPr lang="en-US" dirty="0"/>
              <a:t>Type here to enter a multi-line paragraph header.</a:t>
            </a:r>
          </a:p>
        </p:txBody>
      </p:sp>
      <p:sp>
        <p:nvSpPr>
          <p:cNvPr id="3" name="Footer Placeholder 2">
            <a:extLst>
              <a:ext uri="{FF2B5EF4-FFF2-40B4-BE49-F238E27FC236}">
                <a16:creationId xmlns:a16="http://schemas.microsoft.com/office/drawing/2014/main" id="{013505F0-4477-9C4F-BD95-F652BF09290A}"/>
              </a:ext>
            </a:extLst>
          </p:cNvPr>
          <p:cNvSpPr>
            <a:spLocks noGrp="1"/>
          </p:cNvSpPr>
          <p:nvPr>
            <p:ph type="ftr" sz="quarter" idx="18"/>
          </p:nvPr>
        </p:nvSpPr>
        <p:spPr/>
        <p:txBody>
          <a:bodyPr/>
          <a:lstStyle>
            <a:lvl1pPr>
              <a:defRPr b="0" i="0">
                <a:latin typeface="Palatino Linotype" panose="02040502050505030304" pitchFamily="18" charset="0"/>
              </a:defRPr>
            </a:lvl1pPr>
          </a:lstStyle>
          <a:p>
            <a:r>
              <a:rPr lang="en-US"/>
              <a:t>©2022 Girl Scouts of the USA. All Rights Reserved.  Not for public distribution.</a:t>
            </a:r>
            <a:endParaRPr lang="en-US" dirty="0"/>
          </a:p>
        </p:txBody>
      </p:sp>
      <p:sp>
        <p:nvSpPr>
          <p:cNvPr id="12" name="Title 5">
            <a:extLst>
              <a:ext uri="{FF2B5EF4-FFF2-40B4-BE49-F238E27FC236}">
                <a16:creationId xmlns:a16="http://schemas.microsoft.com/office/drawing/2014/main" id="{990E713D-8434-CB43-8BDE-A2F3F75038DD}"/>
              </a:ext>
            </a:extLst>
          </p:cNvPr>
          <p:cNvSpPr>
            <a:spLocks noGrp="1"/>
          </p:cNvSpPr>
          <p:nvPr>
            <p:ph type="title" hasCustomPrompt="1"/>
          </p:nvPr>
        </p:nvSpPr>
        <p:spPr>
          <a:xfrm>
            <a:off x="180131" y="257175"/>
            <a:ext cx="8801100" cy="575117"/>
          </a:xfrm>
        </p:spPr>
        <p:txBody>
          <a:bodyPr/>
          <a:lstStyle>
            <a:lvl1pPr>
              <a:defRPr sz="1800" b="0" i="0">
                <a:solidFill>
                  <a:schemeClr val="tx1"/>
                </a:solidFill>
                <a:latin typeface="Palatino Linotype" panose="02040502050505030304" pitchFamily="18" charset="0"/>
              </a:defRPr>
            </a:lvl1pPr>
          </a:lstStyle>
          <a:p>
            <a:r>
              <a:rPr lang="en-US" dirty="0"/>
              <a:t>Type Here to Enter a Two-Line Slide Header. Sed Ut </a:t>
            </a:r>
            <a:r>
              <a:rPr lang="en-US" dirty="0" err="1"/>
              <a:t>Perspiciatis</a:t>
            </a:r>
            <a:r>
              <a:rPr lang="en-US" dirty="0"/>
              <a:t> </a:t>
            </a:r>
            <a:r>
              <a:rPr lang="en-US" dirty="0" err="1"/>
              <a:t>Unde</a:t>
            </a:r>
            <a:r>
              <a:rPr lang="en-US" dirty="0"/>
              <a:t> Omnis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a:t>
            </a:r>
          </a:p>
        </p:txBody>
      </p:sp>
      <p:sp>
        <p:nvSpPr>
          <p:cNvPr id="13" name="Text Placeholder 46">
            <a:extLst>
              <a:ext uri="{FF2B5EF4-FFF2-40B4-BE49-F238E27FC236}">
                <a16:creationId xmlns:a16="http://schemas.microsoft.com/office/drawing/2014/main" id="{0C929446-E77B-D14C-9234-E26121184EED}"/>
              </a:ext>
            </a:extLst>
          </p:cNvPr>
          <p:cNvSpPr>
            <a:spLocks noGrp="1"/>
          </p:cNvSpPr>
          <p:nvPr>
            <p:ph type="body" sz="quarter" idx="19"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Palatino Linotype" panose="02040502050505030304" pitchFamily="18" charset="0"/>
              </a:defRPr>
            </a:lvl1pPr>
          </a:lstStyle>
          <a:p>
            <a:pPr lvl="0"/>
            <a:r>
              <a:rPr lang="en-US" dirty="0"/>
              <a:t>Type here to enter the presentation section name.</a:t>
            </a:r>
          </a:p>
        </p:txBody>
      </p:sp>
      <p:sp>
        <p:nvSpPr>
          <p:cNvPr id="42" name="TextBox 41">
            <a:extLst>
              <a:ext uri="{FF2B5EF4-FFF2-40B4-BE49-F238E27FC236}">
                <a16:creationId xmlns:a16="http://schemas.microsoft.com/office/drawing/2014/main" id="{77557586-C1C7-EE4F-A63A-3B8C6285D1B1}"/>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18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434332" lvl="1" indent="0" algn="l">
              <a:buFont typeface="Arial" panose="020B0604020202020204" pitchFamily="34" charset="0"/>
              <a:buNone/>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Paragraph Header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Bold</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Body Copy</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434332" lvl="1" indent="0" algn="l">
              <a:buFont typeface="Arial" panose="020B0604020202020204" pitchFamily="34" charset="0"/>
              <a:buNone/>
            </a:pPr>
            <a:endParaRPr lang="en-US" sz="800" b="0" i="0" dirty="0">
              <a:solidFill>
                <a:srgbClr val="808080"/>
              </a:solidFill>
              <a:latin typeface="Palatino Linotype" panose="02040502050505030304" pitchFamily="18" charset="0"/>
            </a:endParaRP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3240982716"/>
      </p:ext>
    </p:extLst>
  </p:cSld>
  <p:clrMapOvr>
    <a:masterClrMapping/>
  </p:clrMapOvr>
  <p:transition>
    <p:fade/>
  </p:transition>
  <p:extLst>
    <p:ext uri="{DCECCB84-F9BA-43D5-87BE-67443E8EF086}">
      <p15:sldGuideLst xmlns:p15="http://schemas.microsoft.com/office/powerpoint/2012/main">
        <p15:guide id="1" pos="2880" userDrawn="1">
          <p15:clr>
            <a:srgbClr val="FBAE40"/>
          </p15:clr>
        </p15:guide>
      </p15:sldGuideLst>
    </p:ext>
  </p:extLst>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White Text - Two Line Title | w/ Sub | 1 Col">
    <p:bg>
      <p:bgPr>
        <a:solidFill>
          <a:schemeClr val="bg1"/>
        </a:solidFill>
        <a:effectLst/>
      </p:bgPr>
    </p:bg>
    <p:spTree>
      <p:nvGrpSpPr>
        <p:cNvPr id="1" name=""/>
        <p:cNvGrpSpPr/>
        <p:nvPr/>
      </p:nvGrpSpPr>
      <p:grpSpPr>
        <a:xfrm>
          <a:off x="0" y="0"/>
          <a:ext cx="0" cy="0"/>
          <a:chOff x="0" y="0"/>
          <a:chExt cx="0" cy="0"/>
        </a:xfrm>
      </p:grpSpPr>
      <p:grpSp>
        <p:nvGrpSpPr>
          <p:cNvPr id="43" name="Group 42">
            <a:extLst>
              <a:ext uri="{FF2B5EF4-FFF2-40B4-BE49-F238E27FC236}">
                <a16:creationId xmlns:a16="http://schemas.microsoft.com/office/drawing/2014/main" id="{ADA5FCDD-E44F-334D-A198-027701E37BD1}"/>
              </a:ext>
            </a:extLst>
          </p:cNvPr>
          <p:cNvGrpSpPr/>
          <p:nvPr userDrawn="1"/>
        </p:nvGrpSpPr>
        <p:grpSpPr>
          <a:xfrm>
            <a:off x="0" y="4956265"/>
            <a:ext cx="9144000" cy="191143"/>
            <a:chOff x="0" y="4956265"/>
            <a:chExt cx="9144000" cy="191143"/>
          </a:xfrm>
        </p:grpSpPr>
        <p:sp>
          <p:nvSpPr>
            <p:cNvPr id="44" name="Rectangle 43">
              <a:extLst>
                <a:ext uri="{FF2B5EF4-FFF2-40B4-BE49-F238E27FC236}">
                  <a16:creationId xmlns:a16="http://schemas.microsoft.com/office/drawing/2014/main" id="{CDB4C92E-0883-CA44-840F-9E7FD7DF0412}"/>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45" name="Rectangle 44">
              <a:extLst>
                <a:ext uri="{FF2B5EF4-FFF2-40B4-BE49-F238E27FC236}">
                  <a16:creationId xmlns:a16="http://schemas.microsoft.com/office/drawing/2014/main" id="{39D92892-52CD-2644-AE49-E82408D2D96A}"/>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46" name="Rectangle 45">
              <a:extLst>
                <a:ext uri="{FF2B5EF4-FFF2-40B4-BE49-F238E27FC236}">
                  <a16:creationId xmlns:a16="http://schemas.microsoft.com/office/drawing/2014/main" id="{A097A9CA-C371-724A-B7F5-6ED54153767C}"/>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47" name="Rectangle 46">
              <a:extLst>
                <a:ext uri="{FF2B5EF4-FFF2-40B4-BE49-F238E27FC236}">
                  <a16:creationId xmlns:a16="http://schemas.microsoft.com/office/drawing/2014/main" id="{2EC93714-179E-274D-A9F0-0C7F7E96C6F7}"/>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48" name="Rectangle 47">
              <a:extLst>
                <a:ext uri="{FF2B5EF4-FFF2-40B4-BE49-F238E27FC236}">
                  <a16:creationId xmlns:a16="http://schemas.microsoft.com/office/drawing/2014/main" id="{0F15937F-5F21-A048-B76B-B79DFEC9C76E}"/>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pic>
          <p:nvPicPr>
            <p:cNvPr id="49" name="Graphic 48">
              <a:extLst>
                <a:ext uri="{FF2B5EF4-FFF2-40B4-BE49-F238E27FC236}">
                  <a16:creationId xmlns:a16="http://schemas.microsoft.com/office/drawing/2014/main" id="{4E6906C9-2FF7-DF4B-84B1-6DF0623CECEB}"/>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50" name="Graphic 49">
              <a:extLst>
                <a:ext uri="{FF2B5EF4-FFF2-40B4-BE49-F238E27FC236}">
                  <a16:creationId xmlns:a16="http://schemas.microsoft.com/office/drawing/2014/main" id="{D2E1E067-1CEF-EC49-9AC9-B2D3EDC7C440}"/>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51" name="Graphic 50">
              <a:extLst>
                <a:ext uri="{FF2B5EF4-FFF2-40B4-BE49-F238E27FC236}">
                  <a16:creationId xmlns:a16="http://schemas.microsoft.com/office/drawing/2014/main" id="{0EB6A98E-6D0C-3743-A3FF-FAA9BC18B9F7}"/>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4" name="Slide Number Placeholder 3">
            <a:extLst>
              <a:ext uri="{FF2B5EF4-FFF2-40B4-BE49-F238E27FC236}">
                <a16:creationId xmlns:a16="http://schemas.microsoft.com/office/drawing/2014/main" id="{E48412C1-1A66-6946-9AAE-D2F5222B9A31}"/>
              </a:ext>
            </a:extLst>
          </p:cNvPr>
          <p:cNvSpPr>
            <a:spLocks noGrp="1"/>
          </p:cNvSpPr>
          <p:nvPr>
            <p:ph type="sldNum" sz="quarter" idx="12"/>
          </p:nvPr>
        </p:nvSpPr>
        <p:spPr/>
        <p:txBody>
          <a:bodyPr/>
          <a:lstStyle>
            <a:lvl1pPr>
              <a:defRPr b="0" i="0">
                <a:solidFill>
                  <a:schemeClr val="tx1"/>
                </a:solidFill>
                <a:latin typeface="Palatino Linotype" panose="02040502050505030304" pitchFamily="18" charset="0"/>
              </a:defRPr>
            </a:lvl1pPr>
          </a:lstStyle>
          <a:p>
            <a:fld id="{7691CCDB-B024-8747-B233-CAD1CBC7A901}" type="slidenum">
              <a:rPr lang="en-US" smtClean="0"/>
              <a:pPr/>
              <a:t>‹#›</a:t>
            </a:fld>
            <a:endParaRPr lang="en-US" dirty="0"/>
          </a:p>
        </p:txBody>
      </p:sp>
      <p:sp>
        <p:nvSpPr>
          <p:cNvPr id="8" name="TextBox 7">
            <a:extLst>
              <a:ext uri="{FF2B5EF4-FFF2-40B4-BE49-F238E27FC236}">
                <a16:creationId xmlns:a16="http://schemas.microsoft.com/office/drawing/2014/main" id="{D0F4FA2B-3B48-5949-99A5-40C52A59F366}"/>
              </a:ext>
            </a:extLst>
          </p:cNvPr>
          <p:cNvSpPr txBox="1"/>
          <p:nvPr userDrawn="1"/>
        </p:nvSpPr>
        <p:spPr>
          <a:xfrm>
            <a:off x="180131"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White Text Slide - Two Line Title – w/ Sub – 1 Col</a:t>
            </a:r>
          </a:p>
        </p:txBody>
      </p:sp>
      <p:sp>
        <p:nvSpPr>
          <p:cNvPr id="10" name="Text Placeholder 65">
            <a:extLst>
              <a:ext uri="{FF2B5EF4-FFF2-40B4-BE49-F238E27FC236}">
                <a16:creationId xmlns:a16="http://schemas.microsoft.com/office/drawing/2014/main" id="{B5C6C243-A425-524F-B48B-A6A7C75D289E}"/>
              </a:ext>
            </a:extLst>
          </p:cNvPr>
          <p:cNvSpPr>
            <a:spLocks noGrp="1"/>
          </p:cNvSpPr>
          <p:nvPr>
            <p:ph type="body" sz="quarter" idx="14" hasCustomPrompt="1"/>
          </p:nvPr>
        </p:nvSpPr>
        <p:spPr>
          <a:xfrm>
            <a:off x="171450" y="2220940"/>
            <a:ext cx="8801100" cy="1912698"/>
          </a:xfrm>
        </p:spPr>
        <p:txBody>
          <a:bodyPr>
            <a:normAutofit/>
          </a:bodyPr>
          <a:lstStyle>
            <a:lvl1pPr marL="0" indent="0">
              <a:buNone/>
              <a:defRPr sz="1350" b="0" i="0">
                <a:solidFill>
                  <a:schemeClr val="tx1"/>
                </a:solidFill>
                <a:latin typeface="Palatino Linotype" panose="02040502050505030304" pitchFamily="18" charset="0"/>
              </a:defRPr>
            </a:lvl1pPr>
            <a:lvl2pPr>
              <a:defRPr sz="1200" b="0" i="0">
                <a:solidFill>
                  <a:schemeClr val="tx1"/>
                </a:solidFill>
                <a:latin typeface="Palatino Linotype" panose="02040502050505030304" pitchFamily="18" charset="0"/>
              </a:defRPr>
            </a:lvl2pPr>
            <a:lvl3pPr>
              <a:defRPr sz="1050" b="0" i="0">
                <a:solidFill>
                  <a:schemeClr val="tx1"/>
                </a:solidFill>
                <a:latin typeface="Palatino Linotype" panose="02040502050505030304" pitchFamily="18" charset="0"/>
              </a:defRPr>
            </a:lvl3pPr>
            <a:lvl4pPr>
              <a:defRPr sz="900" b="0" i="0">
                <a:solidFill>
                  <a:schemeClr val="tx1"/>
                </a:solidFill>
                <a:latin typeface="Palatino Linotype" panose="02040502050505030304" pitchFamily="18" charset="0"/>
              </a:defRPr>
            </a:lvl4pPr>
            <a:lvl5pPr>
              <a:defRPr sz="900" b="0" i="0">
                <a:solidFill>
                  <a:schemeClr val="tx1"/>
                </a:solidFill>
                <a:latin typeface="Palatino Linotype" panose="02040502050505030304"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46">
            <a:extLst>
              <a:ext uri="{FF2B5EF4-FFF2-40B4-BE49-F238E27FC236}">
                <a16:creationId xmlns:a16="http://schemas.microsoft.com/office/drawing/2014/main" id="{859E6D0A-88C5-7745-93E2-0DDF99B5CD3E}"/>
              </a:ext>
            </a:extLst>
          </p:cNvPr>
          <p:cNvSpPr>
            <a:spLocks noGrp="1"/>
          </p:cNvSpPr>
          <p:nvPr>
            <p:ph type="body" sz="quarter" idx="15" hasCustomPrompt="1"/>
          </p:nvPr>
        </p:nvSpPr>
        <p:spPr>
          <a:xfrm>
            <a:off x="171450" y="1523110"/>
            <a:ext cx="8801100" cy="694214"/>
          </a:xfrm>
        </p:spPr>
        <p:txBody>
          <a:bodyPr anchor="b">
            <a:normAutofit/>
          </a:bodyPr>
          <a:lstStyle>
            <a:lvl1pPr marL="0" indent="0">
              <a:lnSpc>
                <a:spcPct val="100000"/>
              </a:lnSpc>
              <a:buNone/>
              <a:defRPr sz="1350" b="1" i="0">
                <a:solidFill>
                  <a:schemeClr val="tx1"/>
                </a:solidFill>
                <a:latin typeface="Palatino Linotype" panose="02040502050505030304" pitchFamily="18" charset="0"/>
                <a:ea typeface="Palatino" pitchFamily="2" charset="77"/>
              </a:defRPr>
            </a:lvl1pPr>
          </a:lstStyle>
          <a:p>
            <a:pPr lvl="0"/>
            <a:r>
              <a:rPr lang="en-US" dirty="0"/>
              <a:t>Type here to enter a multi-line paragraph header.</a:t>
            </a:r>
          </a:p>
        </p:txBody>
      </p:sp>
      <p:sp>
        <p:nvSpPr>
          <p:cNvPr id="12" name="Text Placeholder 65">
            <a:extLst>
              <a:ext uri="{FF2B5EF4-FFF2-40B4-BE49-F238E27FC236}">
                <a16:creationId xmlns:a16="http://schemas.microsoft.com/office/drawing/2014/main" id="{29643761-E02D-C44E-88DC-B8F10563BBB8}"/>
              </a:ext>
            </a:extLst>
          </p:cNvPr>
          <p:cNvSpPr>
            <a:spLocks noGrp="1"/>
          </p:cNvSpPr>
          <p:nvPr>
            <p:ph type="body" sz="quarter" idx="18" hasCustomPrompt="1"/>
          </p:nvPr>
        </p:nvSpPr>
        <p:spPr>
          <a:xfrm>
            <a:off x="180132" y="867160"/>
            <a:ext cx="8801101" cy="484373"/>
          </a:xfrm>
        </p:spPr>
        <p:txBody>
          <a:bodyPr>
            <a:normAutofit/>
          </a:bodyPr>
          <a:lstStyle>
            <a:lvl1pPr marL="0" indent="0">
              <a:buNone/>
              <a:defRPr sz="1350" b="0" i="0">
                <a:solidFill>
                  <a:schemeClr val="tx1"/>
                </a:solidFill>
                <a:latin typeface="Palatino Linotype" panose="02040502050505030304" pitchFamily="18" charset="0"/>
              </a:defRPr>
            </a:lvl1pPr>
            <a:lvl2pPr>
              <a:defRPr sz="1350"/>
            </a:lvl2pPr>
            <a:lvl3pPr>
              <a:defRPr sz="1350"/>
            </a:lvl3pPr>
            <a:lvl4pPr>
              <a:defRPr sz="1350"/>
            </a:lvl4pPr>
            <a:lvl5pPr>
              <a:defRPr sz="1350"/>
            </a:lvl5pPr>
          </a:lstStyle>
          <a:p>
            <a:pPr lvl="0"/>
            <a:r>
              <a:rPr lang="en-US" dirty="0"/>
              <a:t>Type here to enter a multi-line slide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3" name="Footer Placeholder 2">
            <a:extLst>
              <a:ext uri="{FF2B5EF4-FFF2-40B4-BE49-F238E27FC236}">
                <a16:creationId xmlns:a16="http://schemas.microsoft.com/office/drawing/2014/main" id="{BAFAB129-6AB3-454E-ABE6-8B5861D84E48}"/>
              </a:ext>
            </a:extLst>
          </p:cNvPr>
          <p:cNvSpPr>
            <a:spLocks noGrp="1"/>
          </p:cNvSpPr>
          <p:nvPr>
            <p:ph type="ftr" sz="quarter" idx="19"/>
          </p:nvPr>
        </p:nvSpPr>
        <p:spPr/>
        <p:txBody>
          <a:bodyPr/>
          <a:lstStyle>
            <a:lvl1pPr>
              <a:defRPr b="0" i="0">
                <a:latin typeface="Palatino Linotype" panose="02040502050505030304" pitchFamily="18" charset="0"/>
              </a:defRPr>
            </a:lvl1pPr>
          </a:lstStyle>
          <a:p>
            <a:r>
              <a:rPr lang="en-US"/>
              <a:t>©2022 Girl Scouts of the USA. All Rights Reserved.  Not for public distribution.</a:t>
            </a:r>
            <a:endParaRPr lang="en-US" dirty="0"/>
          </a:p>
        </p:txBody>
      </p:sp>
      <p:sp>
        <p:nvSpPr>
          <p:cNvPr id="9" name="Title 5">
            <a:extLst>
              <a:ext uri="{FF2B5EF4-FFF2-40B4-BE49-F238E27FC236}">
                <a16:creationId xmlns:a16="http://schemas.microsoft.com/office/drawing/2014/main" id="{21B48549-8997-0E4C-9DBD-1678D7C479C5}"/>
              </a:ext>
            </a:extLst>
          </p:cNvPr>
          <p:cNvSpPr>
            <a:spLocks noGrp="1"/>
          </p:cNvSpPr>
          <p:nvPr>
            <p:ph type="title" hasCustomPrompt="1"/>
          </p:nvPr>
        </p:nvSpPr>
        <p:spPr>
          <a:xfrm>
            <a:off x="180131" y="257175"/>
            <a:ext cx="8801100" cy="575117"/>
          </a:xfrm>
        </p:spPr>
        <p:txBody>
          <a:bodyPr/>
          <a:lstStyle>
            <a:lvl1pPr>
              <a:defRPr sz="1800" b="0" i="0">
                <a:solidFill>
                  <a:schemeClr val="tx1"/>
                </a:solidFill>
                <a:latin typeface="Palatino Linotype" panose="02040502050505030304" pitchFamily="18" charset="0"/>
              </a:defRPr>
            </a:lvl1pPr>
          </a:lstStyle>
          <a:p>
            <a:r>
              <a:rPr lang="en-US" dirty="0"/>
              <a:t>Type Here to Enter a Two-Line Slide Header. Sed Ut </a:t>
            </a:r>
            <a:r>
              <a:rPr lang="en-US" dirty="0" err="1"/>
              <a:t>Perspiciatis</a:t>
            </a:r>
            <a:r>
              <a:rPr lang="en-US" dirty="0"/>
              <a:t> </a:t>
            </a:r>
            <a:r>
              <a:rPr lang="en-US" dirty="0" err="1"/>
              <a:t>Unde</a:t>
            </a:r>
            <a:r>
              <a:rPr lang="en-US" dirty="0"/>
              <a:t> Omnis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a:t>
            </a:r>
          </a:p>
        </p:txBody>
      </p:sp>
      <p:sp>
        <p:nvSpPr>
          <p:cNvPr id="13" name="Text Placeholder 46">
            <a:extLst>
              <a:ext uri="{FF2B5EF4-FFF2-40B4-BE49-F238E27FC236}">
                <a16:creationId xmlns:a16="http://schemas.microsoft.com/office/drawing/2014/main" id="{02F21F7C-7CB0-3942-BFBD-285052A05388}"/>
              </a:ext>
            </a:extLst>
          </p:cNvPr>
          <p:cNvSpPr>
            <a:spLocks noGrp="1"/>
          </p:cNvSpPr>
          <p:nvPr>
            <p:ph type="body" sz="quarter" idx="17"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Palatino Linotype" panose="02040502050505030304" pitchFamily="18" charset="0"/>
              </a:defRPr>
            </a:lvl1pPr>
          </a:lstStyle>
          <a:p>
            <a:pPr lvl="0"/>
            <a:r>
              <a:rPr lang="en-US" dirty="0"/>
              <a:t>Type here to enter the presentation section name.</a:t>
            </a:r>
          </a:p>
        </p:txBody>
      </p:sp>
      <p:sp>
        <p:nvSpPr>
          <p:cNvPr id="42" name="TextBox 41">
            <a:extLst>
              <a:ext uri="{FF2B5EF4-FFF2-40B4-BE49-F238E27FC236}">
                <a16:creationId xmlns:a16="http://schemas.microsoft.com/office/drawing/2014/main" id="{2BA59910-E550-9C4F-96E0-544DDEE9E224}"/>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18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434332" lvl="1" indent="0" algn="l">
              <a:buFont typeface="Arial" panose="020B0604020202020204" pitchFamily="34" charset="0"/>
              <a:buNone/>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Paragraph Header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Bold</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Body Copy</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434332" lvl="1" indent="0" algn="l">
              <a:buFont typeface="Arial" panose="020B0604020202020204" pitchFamily="34" charset="0"/>
              <a:buNone/>
            </a:pPr>
            <a:endParaRPr lang="en-US" sz="800" b="0" i="0" dirty="0">
              <a:solidFill>
                <a:srgbClr val="808080"/>
              </a:solidFill>
              <a:latin typeface="Palatino Linotype" panose="02040502050505030304" pitchFamily="18" charset="0"/>
            </a:endParaRP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1881439202"/>
      </p:ext>
    </p:extLst>
  </p:cSld>
  <p:clrMapOvr>
    <a:masterClrMapping/>
  </p:clrMapOvr>
  <p:transition>
    <p:fade/>
  </p:transition>
  <p:extLst>
    <p:ext uri="{DCECCB84-F9BA-43D5-87BE-67443E8EF086}">
      <p15:sldGuideLst xmlns:p15="http://schemas.microsoft.com/office/powerpoint/2012/main">
        <p15:guide id="1" pos="2880" userDrawn="1">
          <p15:clr>
            <a:srgbClr val="FBAE40"/>
          </p15:clr>
        </p15:guide>
      </p15:sldGuideLst>
    </p:ext>
  </p:extLst>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White Text - Two Line Title | w/ Sub | 2 Col">
    <p:bg>
      <p:bgPr>
        <a:solidFill>
          <a:schemeClr val="bg1"/>
        </a:solidFill>
        <a:effectLst/>
      </p:bgPr>
    </p:bg>
    <p:spTree>
      <p:nvGrpSpPr>
        <p:cNvPr id="1" name=""/>
        <p:cNvGrpSpPr/>
        <p:nvPr/>
      </p:nvGrpSpPr>
      <p:grpSpPr>
        <a:xfrm>
          <a:off x="0" y="0"/>
          <a:ext cx="0" cy="0"/>
          <a:chOff x="0" y="0"/>
          <a:chExt cx="0" cy="0"/>
        </a:xfrm>
      </p:grpSpPr>
      <p:grpSp>
        <p:nvGrpSpPr>
          <p:cNvPr id="44" name="Group 43">
            <a:extLst>
              <a:ext uri="{FF2B5EF4-FFF2-40B4-BE49-F238E27FC236}">
                <a16:creationId xmlns:a16="http://schemas.microsoft.com/office/drawing/2014/main" id="{B43B84A1-76D2-7F47-A06C-C588BDBA065E}"/>
              </a:ext>
            </a:extLst>
          </p:cNvPr>
          <p:cNvGrpSpPr/>
          <p:nvPr userDrawn="1"/>
        </p:nvGrpSpPr>
        <p:grpSpPr>
          <a:xfrm>
            <a:off x="0" y="4956265"/>
            <a:ext cx="9144000" cy="191143"/>
            <a:chOff x="0" y="4956265"/>
            <a:chExt cx="9144000" cy="191143"/>
          </a:xfrm>
        </p:grpSpPr>
        <p:sp>
          <p:nvSpPr>
            <p:cNvPr id="45" name="Rectangle 44">
              <a:extLst>
                <a:ext uri="{FF2B5EF4-FFF2-40B4-BE49-F238E27FC236}">
                  <a16:creationId xmlns:a16="http://schemas.microsoft.com/office/drawing/2014/main" id="{C59D7609-37D8-6B41-B825-3D8DD8459AEC}"/>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46" name="Rectangle 45">
              <a:extLst>
                <a:ext uri="{FF2B5EF4-FFF2-40B4-BE49-F238E27FC236}">
                  <a16:creationId xmlns:a16="http://schemas.microsoft.com/office/drawing/2014/main" id="{AC220141-DD9D-C24C-AC0D-F13119DDF71A}"/>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47" name="Rectangle 46">
              <a:extLst>
                <a:ext uri="{FF2B5EF4-FFF2-40B4-BE49-F238E27FC236}">
                  <a16:creationId xmlns:a16="http://schemas.microsoft.com/office/drawing/2014/main" id="{B8EB52E8-D3C3-B947-97ED-3391CD208E08}"/>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48" name="Rectangle 47">
              <a:extLst>
                <a:ext uri="{FF2B5EF4-FFF2-40B4-BE49-F238E27FC236}">
                  <a16:creationId xmlns:a16="http://schemas.microsoft.com/office/drawing/2014/main" id="{08DC8107-EDFB-294A-8FDC-69B758C2C304}"/>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49" name="Rectangle 48">
              <a:extLst>
                <a:ext uri="{FF2B5EF4-FFF2-40B4-BE49-F238E27FC236}">
                  <a16:creationId xmlns:a16="http://schemas.microsoft.com/office/drawing/2014/main" id="{FA09B338-0ED5-E443-A476-1E56DAC39DD6}"/>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pic>
          <p:nvPicPr>
            <p:cNvPr id="50" name="Graphic 49">
              <a:extLst>
                <a:ext uri="{FF2B5EF4-FFF2-40B4-BE49-F238E27FC236}">
                  <a16:creationId xmlns:a16="http://schemas.microsoft.com/office/drawing/2014/main" id="{7A346323-473B-F446-A5C1-68CFD7AE4147}"/>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51" name="Graphic 50">
              <a:extLst>
                <a:ext uri="{FF2B5EF4-FFF2-40B4-BE49-F238E27FC236}">
                  <a16:creationId xmlns:a16="http://schemas.microsoft.com/office/drawing/2014/main" id="{615B4D4B-2AA2-5F42-A45C-F449FBE1477D}"/>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52" name="Graphic 51">
              <a:extLst>
                <a:ext uri="{FF2B5EF4-FFF2-40B4-BE49-F238E27FC236}">
                  <a16:creationId xmlns:a16="http://schemas.microsoft.com/office/drawing/2014/main" id="{EE809DD0-CAAA-FF4F-A300-5C4EC770696C}"/>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4" name="Slide Number Placeholder 3">
            <a:extLst>
              <a:ext uri="{FF2B5EF4-FFF2-40B4-BE49-F238E27FC236}">
                <a16:creationId xmlns:a16="http://schemas.microsoft.com/office/drawing/2014/main" id="{E48412C1-1A66-6946-9AAE-D2F5222B9A31}"/>
              </a:ext>
            </a:extLst>
          </p:cNvPr>
          <p:cNvSpPr>
            <a:spLocks noGrp="1"/>
          </p:cNvSpPr>
          <p:nvPr>
            <p:ph type="sldNum" sz="quarter" idx="12"/>
          </p:nvPr>
        </p:nvSpPr>
        <p:spPr/>
        <p:txBody>
          <a:bodyPr/>
          <a:lstStyle>
            <a:lvl1pPr>
              <a:defRPr b="0" i="0">
                <a:solidFill>
                  <a:schemeClr val="tx1"/>
                </a:solidFill>
                <a:latin typeface="Palatino Linotype" panose="02040502050505030304" pitchFamily="18" charset="0"/>
              </a:defRPr>
            </a:lvl1pPr>
          </a:lstStyle>
          <a:p>
            <a:fld id="{7691CCDB-B024-8747-B233-CAD1CBC7A901}" type="slidenum">
              <a:rPr lang="en-US" smtClean="0"/>
              <a:pPr/>
              <a:t>‹#›</a:t>
            </a:fld>
            <a:endParaRPr lang="en-US" dirty="0"/>
          </a:p>
        </p:txBody>
      </p:sp>
      <p:sp>
        <p:nvSpPr>
          <p:cNvPr id="8" name="TextBox 7">
            <a:extLst>
              <a:ext uri="{FF2B5EF4-FFF2-40B4-BE49-F238E27FC236}">
                <a16:creationId xmlns:a16="http://schemas.microsoft.com/office/drawing/2014/main" id="{D0F4FA2B-3B48-5949-99A5-40C52A59F366}"/>
              </a:ext>
            </a:extLst>
          </p:cNvPr>
          <p:cNvSpPr txBox="1"/>
          <p:nvPr userDrawn="1"/>
        </p:nvSpPr>
        <p:spPr>
          <a:xfrm>
            <a:off x="180131"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White Text Slide - Two Line Title – w/  Sub – 2 Col</a:t>
            </a:r>
          </a:p>
        </p:txBody>
      </p:sp>
      <p:sp>
        <p:nvSpPr>
          <p:cNvPr id="7" name="Text Placeholder 65">
            <a:extLst>
              <a:ext uri="{FF2B5EF4-FFF2-40B4-BE49-F238E27FC236}">
                <a16:creationId xmlns:a16="http://schemas.microsoft.com/office/drawing/2014/main" id="{657C8F90-7194-A743-9D7D-29D7240B7AAB}"/>
              </a:ext>
            </a:extLst>
          </p:cNvPr>
          <p:cNvSpPr>
            <a:spLocks noGrp="1"/>
          </p:cNvSpPr>
          <p:nvPr>
            <p:ph type="body" sz="quarter" idx="14" hasCustomPrompt="1"/>
          </p:nvPr>
        </p:nvSpPr>
        <p:spPr>
          <a:xfrm>
            <a:off x="171450" y="2212019"/>
            <a:ext cx="4229100" cy="1912698"/>
          </a:xfrm>
        </p:spPr>
        <p:txBody>
          <a:bodyPr>
            <a:normAutofit/>
          </a:bodyPr>
          <a:lstStyle>
            <a:lvl1pPr marL="0" indent="0">
              <a:buNone/>
              <a:defRPr sz="1350" b="0" i="0">
                <a:solidFill>
                  <a:schemeClr val="tx1"/>
                </a:solidFill>
                <a:latin typeface="Palatino Linotype" panose="02040502050505030304" pitchFamily="18" charset="0"/>
              </a:defRPr>
            </a:lvl1pPr>
            <a:lvl2pPr>
              <a:defRPr sz="1200" b="0" i="0">
                <a:solidFill>
                  <a:schemeClr val="tx1"/>
                </a:solidFill>
                <a:latin typeface="Palatino Linotype" panose="02040502050505030304" pitchFamily="18" charset="0"/>
              </a:defRPr>
            </a:lvl2pPr>
            <a:lvl3pPr>
              <a:defRPr sz="1050" b="0" i="0">
                <a:solidFill>
                  <a:schemeClr val="tx1"/>
                </a:solidFill>
                <a:latin typeface="Palatino Linotype" panose="02040502050505030304" pitchFamily="18" charset="0"/>
              </a:defRPr>
            </a:lvl3pPr>
            <a:lvl4pPr>
              <a:defRPr sz="900" b="0" i="0">
                <a:solidFill>
                  <a:schemeClr val="tx1"/>
                </a:solidFill>
                <a:latin typeface="Palatino Linotype" panose="02040502050505030304" pitchFamily="18" charset="0"/>
              </a:defRPr>
            </a:lvl4pPr>
            <a:lvl5pPr>
              <a:defRPr sz="900" b="0" i="0">
                <a:solidFill>
                  <a:schemeClr val="tx1"/>
                </a:solidFill>
                <a:latin typeface="Palatino Linotype" panose="02040502050505030304"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46">
            <a:extLst>
              <a:ext uri="{FF2B5EF4-FFF2-40B4-BE49-F238E27FC236}">
                <a16:creationId xmlns:a16="http://schemas.microsoft.com/office/drawing/2014/main" id="{AD4E5EB5-3CE3-1D45-B7A0-BB5CE104B806}"/>
              </a:ext>
            </a:extLst>
          </p:cNvPr>
          <p:cNvSpPr>
            <a:spLocks noGrp="1"/>
          </p:cNvSpPr>
          <p:nvPr>
            <p:ph type="body" sz="quarter" idx="15" hasCustomPrompt="1"/>
          </p:nvPr>
        </p:nvSpPr>
        <p:spPr>
          <a:xfrm>
            <a:off x="171450" y="1442283"/>
            <a:ext cx="4229100" cy="766120"/>
          </a:xfrm>
        </p:spPr>
        <p:txBody>
          <a:bodyPr anchor="b">
            <a:normAutofit/>
          </a:bodyPr>
          <a:lstStyle>
            <a:lvl1pPr marL="0" indent="0">
              <a:lnSpc>
                <a:spcPct val="100000"/>
              </a:lnSpc>
              <a:buNone/>
              <a:defRPr sz="1350" b="1" i="0">
                <a:solidFill>
                  <a:schemeClr val="tx1"/>
                </a:solidFill>
                <a:latin typeface="Palatino Linotype" panose="02040502050505030304" pitchFamily="18" charset="0"/>
                <a:ea typeface="Palatino" pitchFamily="2" charset="77"/>
              </a:defRPr>
            </a:lvl1pPr>
          </a:lstStyle>
          <a:p>
            <a:pPr lvl="0"/>
            <a:r>
              <a:rPr lang="en-US" dirty="0"/>
              <a:t>Type here to enter a multi-line paragraph header.</a:t>
            </a:r>
          </a:p>
        </p:txBody>
      </p:sp>
      <p:sp>
        <p:nvSpPr>
          <p:cNvPr id="10" name="Text Placeholder 65">
            <a:extLst>
              <a:ext uri="{FF2B5EF4-FFF2-40B4-BE49-F238E27FC236}">
                <a16:creationId xmlns:a16="http://schemas.microsoft.com/office/drawing/2014/main" id="{C6B62553-D9FB-494E-AA6D-E407A7DAB2A3}"/>
              </a:ext>
            </a:extLst>
          </p:cNvPr>
          <p:cNvSpPr>
            <a:spLocks noGrp="1"/>
          </p:cNvSpPr>
          <p:nvPr>
            <p:ph type="body" sz="quarter" idx="16" hasCustomPrompt="1"/>
          </p:nvPr>
        </p:nvSpPr>
        <p:spPr>
          <a:xfrm>
            <a:off x="4743450" y="2212019"/>
            <a:ext cx="4229100" cy="1912698"/>
          </a:xfrm>
        </p:spPr>
        <p:txBody>
          <a:bodyPr>
            <a:normAutofit/>
          </a:bodyPr>
          <a:lstStyle>
            <a:lvl1pPr marL="0" indent="0">
              <a:buNone/>
              <a:defRPr sz="1350" b="0" i="0">
                <a:solidFill>
                  <a:schemeClr val="tx1"/>
                </a:solidFill>
                <a:latin typeface="Palatino Linotype" panose="02040502050505030304" pitchFamily="18" charset="0"/>
              </a:defRPr>
            </a:lvl1pPr>
            <a:lvl2pPr>
              <a:defRPr sz="1200" b="0" i="0">
                <a:solidFill>
                  <a:schemeClr val="tx1"/>
                </a:solidFill>
                <a:latin typeface="Palatino Linotype" panose="02040502050505030304" pitchFamily="18" charset="0"/>
              </a:defRPr>
            </a:lvl2pPr>
            <a:lvl3pPr>
              <a:defRPr sz="1050" b="0" i="0">
                <a:solidFill>
                  <a:schemeClr val="tx1"/>
                </a:solidFill>
                <a:latin typeface="Palatino Linotype" panose="02040502050505030304" pitchFamily="18" charset="0"/>
              </a:defRPr>
            </a:lvl3pPr>
            <a:lvl4pPr>
              <a:defRPr sz="900" b="0" i="0">
                <a:solidFill>
                  <a:schemeClr val="tx1"/>
                </a:solidFill>
                <a:latin typeface="Palatino Linotype" panose="02040502050505030304" pitchFamily="18" charset="0"/>
              </a:defRPr>
            </a:lvl4pPr>
            <a:lvl5pPr>
              <a:defRPr sz="900" b="0" i="0">
                <a:solidFill>
                  <a:schemeClr val="tx1"/>
                </a:solidFill>
                <a:latin typeface="Palatino Linotype" panose="02040502050505030304"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46">
            <a:extLst>
              <a:ext uri="{FF2B5EF4-FFF2-40B4-BE49-F238E27FC236}">
                <a16:creationId xmlns:a16="http://schemas.microsoft.com/office/drawing/2014/main" id="{169D66DF-15E3-304C-8008-B22FA84B8BB5}"/>
              </a:ext>
            </a:extLst>
          </p:cNvPr>
          <p:cNvSpPr>
            <a:spLocks noGrp="1"/>
          </p:cNvSpPr>
          <p:nvPr>
            <p:ph type="body" sz="quarter" idx="17" hasCustomPrompt="1"/>
          </p:nvPr>
        </p:nvSpPr>
        <p:spPr>
          <a:xfrm>
            <a:off x="4743450" y="1442283"/>
            <a:ext cx="4229100" cy="766120"/>
          </a:xfrm>
        </p:spPr>
        <p:txBody>
          <a:bodyPr anchor="b">
            <a:normAutofit/>
          </a:bodyPr>
          <a:lstStyle>
            <a:lvl1pPr marL="0" indent="0">
              <a:lnSpc>
                <a:spcPct val="100000"/>
              </a:lnSpc>
              <a:buNone/>
              <a:defRPr sz="1350" b="1" i="0">
                <a:solidFill>
                  <a:schemeClr val="tx1"/>
                </a:solidFill>
                <a:latin typeface="Palatino Linotype" panose="02040502050505030304" pitchFamily="18" charset="0"/>
                <a:ea typeface="Palatino" pitchFamily="2" charset="77"/>
              </a:defRPr>
            </a:lvl1pPr>
          </a:lstStyle>
          <a:p>
            <a:pPr lvl="0"/>
            <a:r>
              <a:rPr lang="en-US" dirty="0"/>
              <a:t>Type here to enter a multi-line paragraph header.</a:t>
            </a:r>
          </a:p>
        </p:txBody>
      </p:sp>
      <p:sp>
        <p:nvSpPr>
          <p:cNvPr id="3" name="Footer Placeholder 2">
            <a:extLst>
              <a:ext uri="{FF2B5EF4-FFF2-40B4-BE49-F238E27FC236}">
                <a16:creationId xmlns:a16="http://schemas.microsoft.com/office/drawing/2014/main" id="{1817129F-FACA-1C40-B478-B0DDD2F2150A}"/>
              </a:ext>
            </a:extLst>
          </p:cNvPr>
          <p:cNvSpPr>
            <a:spLocks noGrp="1"/>
          </p:cNvSpPr>
          <p:nvPr>
            <p:ph type="ftr" sz="quarter" idx="19"/>
          </p:nvPr>
        </p:nvSpPr>
        <p:spPr/>
        <p:txBody>
          <a:bodyPr/>
          <a:lstStyle>
            <a:lvl1pPr>
              <a:defRPr b="0" i="0">
                <a:latin typeface="Palatino Linotype" panose="02040502050505030304" pitchFamily="18" charset="0"/>
              </a:defRPr>
            </a:lvl1pPr>
          </a:lstStyle>
          <a:p>
            <a:r>
              <a:rPr lang="en-US"/>
              <a:t>©2022 Girl Scouts of the USA. All Rights Reserved.  Not for public distribution.</a:t>
            </a:r>
            <a:endParaRPr lang="en-US" dirty="0"/>
          </a:p>
        </p:txBody>
      </p:sp>
      <p:sp>
        <p:nvSpPr>
          <p:cNvPr id="13" name="Text Placeholder 65">
            <a:extLst>
              <a:ext uri="{FF2B5EF4-FFF2-40B4-BE49-F238E27FC236}">
                <a16:creationId xmlns:a16="http://schemas.microsoft.com/office/drawing/2014/main" id="{525E6B6F-30AB-C04C-8938-13AD7AE7B5D3}"/>
              </a:ext>
            </a:extLst>
          </p:cNvPr>
          <p:cNvSpPr>
            <a:spLocks noGrp="1"/>
          </p:cNvSpPr>
          <p:nvPr>
            <p:ph type="body" sz="quarter" idx="18" hasCustomPrompt="1"/>
          </p:nvPr>
        </p:nvSpPr>
        <p:spPr>
          <a:xfrm>
            <a:off x="180132" y="867160"/>
            <a:ext cx="8801101" cy="484373"/>
          </a:xfrm>
        </p:spPr>
        <p:txBody>
          <a:bodyPr>
            <a:normAutofit/>
          </a:bodyPr>
          <a:lstStyle>
            <a:lvl1pPr marL="0" indent="0">
              <a:buNone/>
              <a:defRPr sz="1350" b="0" i="0">
                <a:solidFill>
                  <a:schemeClr val="tx1"/>
                </a:solidFill>
                <a:latin typeface="Palatino Linotype" panose="02040502050505030304" pitchFamily="18" charset="0"/>
              </a:defRPr>
            </a:lvl1pPr>
            <a:lvl2pPr>
              <a:defRPr sz="1350"/>
            </a:lvl2pPr>
            <a:lvl3pPr>
              <a:defRPr sz="1350"/>
            </a:lvl3pPr>
            <a:lvl4pPr>
              <a:defRPr sz="1350"/>
            </a:lvl4pPr>
            <a:lvl5pPr>
              <a:defRPr sz="1350"/>
            </a:lvl5pPr>
          </a:lstStyle>
          <a:p>
            <a:pPr lvl="0"/>
            <a:r>
              <a:rPr lang="en-US" dirty="0"/>
              <a:t>Type here to enter a multi-line slide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4" name="Title 5">
            <a:extLst>
              <a:ext uri="{FF2B5EF4-FFF2-40B4-BE49-F238E27FC236}">
                <a16:creationId xmlns:a16="http://schemas.microsoft.com/office/drawing/2014/main" id="{AC8D78B5-2063-6F48-97D9-A08770338D85}"/>
              </a:ext>
            </a:extLst>
          </p:cNvPr>
          <p:cNvSpPr>
            <a:spLocks noGrp="1"/>
          </p:cNvSpPr>
          <p:nvPr>
            <p:ph type="title" hasCustomPrompt="1"/>
          </p:nvPr>
        </p:nvSpPr>
        <p:spPr>
          <a:xfrm>
            <a:off x="180131" y="257175"/>
            <a:ext cx="8801100" cy="575117"/>
          </a:xfrm>
        </p:spPr>
        <p:txBody>
          <a:bodyPr/>
          <a:lstStyle>
            <a:lvl1pPr>
              <a:defRPr sz="1800" b="0" i="0">
                <a:solidFill>
                  <a:schemeClr val="tx1"/>
                </a:solidFill>
                <a:latin typeface="Palatino Linotype" panose="02040502050505030304" pitchFamily="18" charset="0"/>
              </a:defRPr>
            </a:lvl1pPr>
          </a:lstStyle>
          <a:p>
            <a:r>
              <a:rPr lang="en-US" dirty="0"/>
              <a:t>Type Here to Enter a Two-Line Slide Header. Sed Ut </a:t>
            </a:r>
            <a:r>
              <a:rPr lang="en-US" dirty="0" err="1"/>
              <a:t>Perspiciatis</a:t>
            </a:r>
            <a:r>
              <a:rPr lang="en-US" dirty="0"/>
              <a:t> </a:t>
            </a:r>
            <a:r>
              <a:rPr lang="en-US" dirty="0" err="1"/>
              <a:t>Unde</a:t>
            </a:r>
            <a:r>
              <a:rPr lang="en-US" dirty="0"/>
              <a:t> Omnis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a:t>
            </a:r>
          </a:p>
        </p:txBody>
      </p:sp>
      <p:sp>
        <p:nvSpPr>
          <p:cNvPr id="15" name="Text Placeholder 46">
            <a:extLst>
              <a:ext uri="{FF2B5EF4-FFF2-40B4-BE49-F238E27FC236}">
                <a16:creationId xmlns:a16="http://schemas.microsoft.com/office/drawing/2014/main" id="{78409E93-D3DC-744B-9F99-5D75E928BA53}"/>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Palatino Linotype" panose="02040502050505030304" pitchFamily="18" charset="0"/>
              </a:defRPr>
            </a:lvl1pPr>
          </a:lstStyle>
          <a:p>
            <a:pPr lvl="0"/>
            <a:r>
              <a:rPr lang="en-US" dirty="0"/>
              <a:t>Type here to enter the presentation section name.</a:t>
            </a:r>
          </a:p>
        </p:txBody>
      </p:sp>
      <p:sp>
        <p:nvSpPr>
          <p:cNvPr id="43" name="TextBox 42">
            <a:extLst>
              <a:ext uri="{FF2B5EF4-FFF2-40B4-BE49-F238E27FC236}">
                <a16:creationId xmlns:a16="http://schemas.microsoft.com/office/drawing/2014/main" id="{A6EFBBC0-493B-7E44-AB86-16C8733820ED}"/>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18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434332" lvl="1" indent="0" algn="l">
              <a:buFont typeface="Arial" panose="020B0604020202020204" pitchFamily="34" charset="0"/>
              <a:buNone/>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Paragraph Header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Bold</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Body Copy</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434332" lvl="1" indent="0" algn="l">
              <a:buFont typeface="Arial" panose="020B0604020202020204" pitchFamily="34" charset="0"/>
              <a:buNone/>
            </a:pPr>
            <a:endParaRPr lang="en-US" sz="800" b="0" i="0" dirty="0">
              <a:solidFill>
                <a:srgbClr val="808080"/>
              </a:solidFill>
              <a:latin typeface="Palatino Linotype" panose="02040502050505030304" pitchFamily="18" charset="0"/>
            </a:endParaRP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2802463430"/>
      </p:ext>
    </p:extLst>
  </p:cSld>
  <p:clrMapOvr>
    <a:masterClrMapping/>
  </p:clrMapOvr>
  <p:transition>
    <p:fade/>
  </p:transition>
  <p:extLst>
    <p:ext uri="{DCECCB84-F9BA-43D5-87BE-67443E8EF086}">
      <p15:sldGuideLst xmlns:p15="http://schemas.microsoft.com/office/powerpoint/2012/main">
        <p15:guide id="1" pos="2880" userDrawn="1">
          <p15:clr>
            <a:srgbClr val="FBAE40"/>
          </p15:clr>
        </p15:guide>
      </p15:sldGuideLst>
    </p:ext>
  </p:extLst>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White Text - Single Line Title w/ Sub | 1 Col">
    <p:bg>
      <p:bgPr>
        <a:solidFill>
          <a:schemeClr val="bg1"/>
        </a:solidFill>
        <a:effectLst/>
      </p:bgPr>
    </p:bg>
    <p:spTree>
      <p:nvGrpSpPr>
        <p:cNvPr id="1" name=""/>
        <p:cNvGrpSpPr/>
        <p:nvPr/>
      </p:nvGrpSpPr>
      <p:grpSpPr>
        <a:xfrm>
          <a:off x="0" y="0"/>
          <a:ext cx="0" cy="0"/>
          <a:chOff x="0" y="0"/>
          <a:chExt cx="0" cy="0"/>
        </a:xfrm>
      </p:grpSpPr>
      <p:grpSp>
        <p:nvGrpSpPr>
          <p:cNvPr id="43" name="Group 42">
            <a:extLst>
              <a:ext uri="{FF2B5EF4-FFF2-40B4-BE49-F238E27FC236}">
                <a16:creationId xmlns:a16="http://schemas.microsoft.com/office/drawing/2014/main" id="{A8D9C1F0-4055-424E-A4D0-4C1507372915}"/>
              </a:ext>
            </a:extLst>
          </p:cNvPr>
          <p:cNvGrpSpPr/>
          <p:nvPr userDrawn="1"/>
        </p:nvGrpSpPr>
        <p:grpSpPr>
          <a:xfrm>
            <a:off x="0" y="4956265"/>
            <a:ext cx="9144000" cy="191143"/>
            <a:chOff x="0" y="4956265"/>
            <a:chExt cx="9144000" cy="191143"/>
          </a:xfrm>
        </p:grpSpPr>
        <p:sp>
          <p:nvSpPr>
            <p:cNvPr id="44" name="Rectangle 43">
              <a:extLst>
                <a:ext uri="{FF2B5EF4-FFF2-40B4-BE49-F238E27FC236}">
                  <a16:creationId xmlns:a16="http://schemas.microsoft.com/office/drawing/2014/main" id="{4043804A-72C3-2946-9063-7AB1D3F44797}"/>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45" name="Rectangle 44">
              <a:extLst>
                <a:ext uri="{FF2B5EF4-FFF2-40B4-BE49-F238E27FC236}">
                  <a16:creationId xmlns:a16="http://schemas.microsoft.com/office/drawing/2014/main" id="{2C835996-6EDE-C446-B72D-C6D6DF27CC46}"/>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46" name="Rectangle 45">
              <a:extLst>
                <a:ext uri="{FF2B5EF4-FFF2-40B4-BE49-F238E27FC236}">
                  <a16:creationId xmlns:a16="http://schemas.microsoft.com/office/drawing/2014/main" id="{665594C5-E0FD-6247-99DD-EC3354FAC319}"/>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48" name="Rectangle 47">
              <a:extLst>
                <a:ext uri="{FF2B5EF4-FFF2-40B4-BE49-F238E27FC236}">
                  <a16:creationId xmlns:a16="http://schemas.microsoft.com/office/drawing/2014/main" id="{5D5B769A-3EF4-6545-8F12-244428E2F3A3}"/>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49" name="Rectangle 48">
              <a:extLst>
                <a:ext uri="{FF2B5EF4-FFF2-40B4-BE49-F238E27FC236}">
                  <a16:creationId xmlns:a16="http://schemas.microsoft.com/office/drawing/2014/main" id="{C12AA5BA-10AE-8546-A515-9E4B7BC7E082}"/>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pic>
          <p:nvPicPr>
            <p:cNvPr id="50" name="Graphic 49">
              <a:extLst>
                <a:ext uri="{FF2B5EF4-FFF2-40B4-BE49-F238E27FC236}">
                  <a16:creationId xmlns:a16="http://schemas.microsoft.com/office/drawing/2014/main" id="{6CB1AAD1-99E0-8A43-9D6C-70E0841E4319}"/>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51" name="Graphic 50">
              <a:extLst>
                <a:ext uri="{FF2B5EF4-FFF2-40B4-BE49-F238E27FC236}">
                  <a16:creationId xmlns:a16="http://schemas.microsoft.com/office/drawing/2014/main" id="{9E1B42D6-4E1D-914A-9B71-9079F1EDA35C}"/>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52" name="Graphic 51">
              <a:extLst>
                <a:ext uri="{FF2B5EF4-FFF2-40B4-BE49-F238E27FC236}">
                  <a16:creationId xmlns:a16="http://schemas.microsoft.com/office/drawing/2014/main" id="{DC4DD1EA-608A-4540-9833-0E299753875F}"/>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Palatino Linotype" panose="02040502050505030304" pitchFamily="18" charset="0"/>
              </a:defRPr>
            </a:lvl1pPr>
          </a:lstStyle>
          <a:p>
            <a:fld id="{7691CCDB-B024-8747-B233-CAD1CBC7A901}" type="slidenum">
              <a:rPr lang="en-US" smtClean="0"/>
              <a:pPr/>
              <a:t>‹#›</a:t>
            </a:fld>
            <a:endParaRPr lang="en-US" dirty="0"/>
          </a:p>
        </p:txBody>
      </p:sp>
      <p:sp>
        <p:nvSpPr>
          <p:cNvPr id="42" name="Text Placeholder 65">
            <a:extLst>
              <a:ext uri="{FF2B5EF4-FFF2-40B4-BE49-F238E27FC236}">
                <a16:creationId xmlns:a16="http://schemas.microsoft.com/office/drawing/2014/main" id="{906C2DA4-C243-9E4C-8A1C-B4BD1442B0B7}"/>
              </a:ext>
            </a:extLst>
          </p:cNvPr>
          <p:cNvSpPr>
            <a:spLocks noGrp="1"/>
          </p:cNvSpPr>
          <p:nvPr>
            <p:ph type="body" sz="quarter" idx="14" hasCustomPrompt="1"/>
          </p:nvPr>
        </p:nvSpPr>
        <p:spPr>
          <a:xfrm>
            <a:off x="171450" y="2036954"/>
            <a:ext cx="8801100" cy="2649347"/>
          </a:xfrm>
        </p:spPr>
        <p:txBody>
          <a:bodyPr>
            <a:normAutofit/>
          </a:bodyPr>
          <a:lstStyle>
            <a:lvl1pPr marL="0" indent="0">
              <a:buNone/>
              <a:defRPr sz="1350" b="0" i="0">
                <a:solidFill>
                  <a:schemeClr val="tx1"/>
                </a:solidFill>
                <a:latin typeface="Palatino Linotype" panose="02040502050505030304" pitchFamily="18" charset="0"/>
              </a:defRPr>
            </a:lvl1pPr>
            <a:lvl2pPr>
              <a:defRPr sz="1200" b="0" i="0">
                <a:solidFill>
                  <a:schemeClr val="tx1"/>
                </a:solidFill>
                <a:latin typeface="Palatino Linotype" panose="02040502050505030304" pitchFamily="18" charset="0"/>
              </a:defRPr>
            </a:lvl2pPr>
            <a:lvl3pPr>
              <a:defRPr sz="1050" b="0" i="0">
                <a:solidFill>
                  <a:schemeClr val="tx1"/>
                </a:solidFill>
                <a:latin typeface="Palatino Linotype" panose="02040502050505030304" pitchFamily="18" charset="0"/>
              </a:defRPr>
            </a:lvl3pPr>
            <a:lvl4pPr>
              <a:defRPr sz="900" b="0" i="0">
                <a:solidFill>
                  <a:schemeClr val="tx1"/>
                </a:solidFill>
                <a:latin typeface="Palatino Linotype" panose="02040502050505030304" pitchFamily="18" charset="0"/>
              </a:defRPr>
            </a:lvl4pPr>
            <a:lvl5pPr>
              <a:defRPr sz="900" b="0" i="0">
                <a:solidFill>
                  <a:schemeClr val="tx1"/>
                </a:solidFill>
                <a:latin typeface="Palatino Linotype" panose="02040502050505030304"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47" name="Text Placeholder 46">
            <a:extLst>
              <a:ext uri="{FF2B5EF4-FFF2-40B4-BE49-F238E27FC236}">
                <a16:creationId xmlns:a16="http://schemas.microsoft.com/office/drawing/2014/main" id="{C2E6288E-E83D-1542-8A8F-3D0ADA85AB67}"/>
              </a:ext>
            </a:extLst>
          </p:cNvPr>
          <p:cNvSpPr>
            <a:spLocks noGrp="1"/>
          </p:cNvSpPr>
          <p:nvPr>
            <p:ph type="body" sz="quarter" idx="15" hasCustomPrompt="1"/>
          </p:nvPr>
        </p:nvSpPr>
        <p:spPr>
          <a:xfrm>
            <a:off x="171450" y="1268627"/>
            <a:ext cx="8801100" cy="764711"/>
          </a:xfrm>
        </p:spPr>
        <p:txBody>
          <a:bodyPr anchor="b">
            <a:normAutofit/>
          </a:bodyPr>
          <a:lstStyle>
            <a:lvl1pPr marL="0" indent="0">
              <a:lnSpc>
                <a:spcPct val="100000"/>
              </a:lnSpc>
              <a:buNone/>
              <a:defRPr sz="1350" b="1" i="0">
                <a:solidFill>
                  <a:schemeClr val="tx1"/>
                </a:solidFill>
                <a:latin typeface="Palatino Linotype" panose="02040502050505030304" pitchFamily="18" charset="0"/>
                <a:ea typeface="Palatino" pitchFamily="2" charset="77"/>
              </a:defRPr>
            </a:lvl1pPr>
          </a:lstStyle>
          <a:p>
            <a:pPr lvl="0"/>
            <a:r>
              <a:rPr lang="en-US" dirty="0"/>
              <a:t>Type here to enter a multi-line paragraph header.</a:t>
            </a:r>
          </a:p>
        </p:txBody>
      </p:sp>
      <p:sp>
        <p:nvSpPr>
          <p:cNvPr id="70" name="TextBox 69">
            <a:extLst>
              <a:ext uri="{FF2B5EF4-FFF2-40B4-BE49-F238E27FC236}">
                <a16:creationId xmlns:a16="http://schemas.microsoft.com/office/drawing/2014/main" id="{E434906E-9E46-6743-B768-B30A4D28C63E}"/>
              </a:ext>
            </a:extLst>
          </p:cNvPr>
          <p:cNvSpPr txBox="1"/>
          <p:nvPr userDrawn="1"/>
        </p:nvSpPr>
        <p:spPr>
          <a:xfrm>
            <a:off x="171449"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White Text Slide - Single Line Title w/ Sub – 1 Col</a:t>
            </a:r>
          </a:p>
        </p:txBody>
      </p:sp>
      <p:sp>
        <p:nvSpPr>
          <p:cNvPr id="2" name="Footer Placeholder 1">
            <a:extLst>
              <a:ext uri="{FF2B5EF4-FFF2-40B4-BE49-F238E27FC236}">
                <a16:creationId xmlns:a16="http://schemas.microsoft.com/office/drawing/2014/main" id="{E38CCBE6-60CF-2E48-BFE0-81C54B3DDE80}"/>
              </a:ext>
            </a:extLst>
          </p:cNvPr>
          <p:cNvSpPr>
            <a:spLocks noGrp="1"/>
          </p:cNvSpPr>
          <p:nvPr>
            <p:ph type="ftr" sz="quarter" idx="19"/>
          </p:nvPr>
        </p:nvSpPr>
        <p:spPr/>
        <p:txBody>
          <a:bodyPr/>
          <a:lstStyle>
            <a:lvl1pPr>
              <a:defRPr b="0" i="0">
                <a:latin typeface="Palatino Linotype" panose="02040502050505030304" pitchFamily="18" charset="0"/>
              </a:defRPr>
            </a:lvl1pPr>
          </a:lstStyle>
          <a:p>
            <a:r>
              <a:rPr lang="en-US"/>
              <a:t>©2022 Girl Scouts of the USA. All Rights Reserved.  Not for public distribution.</a:t>
            </a:r>
            <a:endParaRPr lang="en-US" dirty="0"/>
          </a:p>
        </p:txBody>
      </p:sp>
      <p:sp>
        <p:nvSpPr>
          <p:cNvPr id="10" name="Text Placeholder 46">
            <a:extLst>
              <a:ext uri="{FF2B5EF4-FFF2-40B4-BE49-F238E27FC236}">
                <a16:creationId xmlns:a16="http://schemas.microsoft.com/office/drawing/2014/main" id="{913E3A4B-2B4E-5C4D-86E0-0E4DB5E4A7A3}"/>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Palatino Linotype" panose="02040502050505030304" pitchFamily="18" charset="0"/>
              </a:defRPr>
            </a:lvl1pPr>
          </a:lstStyle>
          <a:p>
            <a:pPr lvl="0"/>
            <a:r>
              <a:rPr lang="en-US" dirty="0"/>
              <a:t>Type here to enter the presentation section name.</a:t>
            </a:r>
          </a:p>
        </p:txBody>
      </p:sp>
      <p:sp>
        <p:nvSpPr>
          <p:cNvPr id="11" name="Title 5">
            <a:extLst>
              <a:ext uri="{FF2B5EF4-FFF2-40B4-BE49-F238E27FC236}">
                <a16:creationId xmlns:a16="http://schemas.microsoft.com/office/drawing/2014/main" id="{E6EFA6D6-6940-6642-AD54-6B5DE89C3AAE}"/>
              </a:ext>
            </a:extLst>
          </p:cNvPr>
          <p:cNvSpPr>
            <a:spLocks noGrp="1"/>
          </p:cNvSpPr>
          <p:nvPr>
            <p:ph type="title" hasCustomPrompt="1"/>
          </p:nvPr>
        </p:nvSpPr>
        <p:spPr>
          <a:xfrm>
            <a:off x="180131" y="257175"/>
            <a:ext cx="8801100" cy="327711"/>
          </a:xfrm>
        </p:spPr>
        <p:txBody>
          <a:bodyPr anchor="ctr"/>
          <a:lstStyle>
            <a:lvl1pPr>
              <a:defRPr sz="1800" b="0" i="0">
                <a:solidFill>
                  <a:schemeClr val="tx1"/>
                </a:solidFill>
                <a:latin typeface="Palatino Linotype" panose="02040502050505030304" pitchFamily="18" charset="0"/>
              </a:defRPr>
            </a:lvl1pPr>
          </a:lstStyle>
          <a:p>
            <a:r>
              <a:rPr lang="en-US" dirty="0"/>
              <a:t>Type Here to Enter a Single Line Slide Header.</a:t>
            </a:r>
          </a:p>
        </p:txBody>
      </p:sp>
      <p:sp>
        <p:nvSpPr>
          <p:cNvPr id="12" name="Text Placeholder 65">
            <a:extLst>
              <a:ext uri="{FF2B5EF4-FFF2-40B4-BE49-F238E27FC236}">
                <a16:creationId xmlns:a16="http://schemas.microsoft.com/office/drawing/2014/main" id="{AF173CA3-2CCE-3A4B-908E-A1DEE64D2846}"/>
              </a:ext>
            </a:extLst>
          </p:cNvPr>
          <p:cNvSpPr>
            <a:spLocks noGrp="1"/>
          </p:cNvSpPr>
          <p:nvPr>
            <p:ph type="body" sz="quarter" idx="21" hasCustomPrompt="1"/>
          </p:nvPr>
        </p:nvSpPr>
        <p:spPr>
          <a:xfrm>
            <a:off x="180132" y="602162"/>
            <a:ext cx="8801101" cy="484373"/>
          </a:xfrm>
        </p:spPr>
        <p:txBody>
          <a:bodyPr>
            <a:normAutofit/>
          </a:bodyPr>
          <a:lstStyle>
            <a:lvl1pPr marL="0" indent="0">
              <a:buNone/>
              <a:defRPr sz="1350" b="0" i="0">
                <a:solidFill>
                  <a:schemeClr val="tx1"/>
                </a:solidFill>
                <a:latin typeface="Palatino Linotype" panose="02040502050505030304" pitchFamily="18" charset="0"/>
              </a:defRPr>
            </a:lvl1pPr>
            <a:lvl2pPr>
              <a:defRPr sz="1350"/>
            </a:lvl2pPr>
            <a:lvl3pPr>
              <a:defRPr sz="1350"/>
            </a:lvl3pPr>
            <a:lvl4pPr>
              <a:defRPr sz="1350"/>
            </a:lvl4pPr>
            <a:lvl5pPr>
              <a:defRPr sz="1350"/>
            </a:lvl5pPr>
          </a:lstStyle>
          <a:p>
            <a:pPr lvl="0"/>
            <a:r>
              <a:rPr lang="en-US" dirty="0"/>
              <a:t>Type here to enter a multi-line slide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41" name="TextBox 40">
            <a:extLst>
              <a:ext uri="{FF2B5EF4-FFF2-40B4-BE49-F238E27FC236}">
                <a16:creationId xmlns:a16="http://schemas.microsoft.com/office/drawing/2014/main" id="{20F4D5A1-8E2D-E649-90E8-B9CBFB00E662}"/>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18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434332" lvl="1" indent="0" algn="l">
              <a:buFont typeface="Arial" panose="020B0604020202020204" pitchFamily="34" charset="0"/>
              <a:buNone/>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Paragraph Header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Bold</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Body Copy</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434332" lvl="1" indent="0" algn="l">
              <a:buFont typeface="Arial" panose="020B0604020202020204" pitchFamily="34" charset="0"/>
              <a:buNone/>
            </a:pPr>
            <a:endParaRPr lang="en-US" sz="800" b="0" i="0" dirty="0">
              <a:solidFill>
                <a:srgbClr val="808080"/>
              </a:solidFill>
              <a:latin typeface="Palatino Linotype" panose="02040502050505030304" pitchFamily="18" charset="0"/>
            </a:endParaRP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2553544570"/>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Blank Slide | Faded Mosaic">
    <p:bg>
      <p:bgPr>
        <a:solidFill>
          <a:schemeClr val="bg1"/>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E84FE284-CC7D-1F49-83AD-895470CCD80A}"/>
              </a:ext>
            </a:extLst>
          </p:cNvPr>
          <p:cNvGrpSpPr/>
          <p:nvPr userDrawn="1"/>
        </p:nvGrpSpPr>
        <p:grpSpPr>
          <a:xfrm>
            <a:off x="0" y="4956265"/>
            <a:ext cx="9144000" cy="191143"/>
            <a:chOff x="0" y="4956265"/>
            <a:chExt cx="9144000" cy="191143"/>
          </a:xfrm>
        </p:grpSpPr>
        <p:sp>
          <p:nvSpPr>
            <p:cNvPr id="40" name="Rectangle 39">
              <a:extLst>
                <a:ext uri="{FF2B5EF4-FFF2-40B4-BE49-F238E27FC236}">
                  <a16:creationId xmlns:a16="http://schemas.microsoft.com/office/drawing/2014/main" id="{095AB2F3-0482-8C43-80CB-F8D7A06571B7}"/>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41" name="Rectangle 40">
              <a:extLst>
                <a:ext uri="{FF2B5EF4-FFF2-40B4-BE49-F238E27FC236}">
                  <a16:creationId xmlns:a16="http://schemas.microsoft.com/office/drawing/2014/main" id="{6B0638D2-D372-2D47-A8BD-45621101F459}"/>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42" name="Rectangle 41">
              <a:extLst>
                <a:ext uri="{FF2B5EF4-FFF2-40B4-BE49-F238E27FC236}">
                  <a16:creationId xmlns:a16="http://schemas.microsoft.com/office/drawing/2014/main" id="{D9E25226-C82C-974A-BC69-E688F97B47B4}"/>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43" name="Rectangle 42">
              <a:extLst>
                <a:ext uri="{FF2B5EF4-FFF2-40B4-BE49-F238E27FC236}">
                  <a16:creationId xmlns:a16="http://schemas.microsoft.com/office/drawing/2014/main" id="{3223FB71-7C3A-0F40-87E5-EF038366929D}"/>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44" name="Rectangle 43">
              <a:extLst>
                <a:ext uri="{FF2B5EF4-FFF2-40B4-BE49-F238E27FC236}">
                  <a16:creationId xmlns:a16="http://schemas.microsoft.com/office/drawing/2014/main" id="{3C2F76B9-CB26-474C-A886-0CFC76EDD0AD}"/>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pic>
          <p:nvPicPr>
            <p:cNvPr id="46" name="Graphic 45">
              <a:extLst>
                <a:ext uri="{FF2B5EF4-FFF2-40B4-BE49-F238E27FC236}">
                  <a16:creationId xmlns:a16="http://schemas.microsoft.com/office/drawing/2014/main" id="{9C9C6CA1-9465-3747-B895-E3FD022C0D88}"/>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50" name="Graphic 49">
              <a:extLst>
                <a:ext uri="{FF2B5EF4-FFF2-40B4-BE49-F238E27FC236}">
                  <a16:creationId xmlns:a16="http://schemas.microsoft.com/office/drawing/2014/main" id="{AEDE4383-6269-354A-BEDE-D5AFA42A583F}"/>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51" name="Graphic 50">
              <a:extLst>
                <a:ext uri="{FF2B5EF4-FFF2-40B4-BE49-F238E27FC236}">
                  <a16:creationId xmlns:a16="http://schemas.microsoft.com/office/drawing/2014/main" id="{FF4F0C2B-C185-D647-A13A-676F6F095AF2}"/>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12" name="TextBox 11">
            <a:extLst>
              <a:ext uri="{FF2B5EF4-FFF2-40B4-BE49-F238E27FC236}">
                <a16:creationId xmlns:a16="http://schemas.microsoft.com/office/drawing/2014/main" id="{28367C75-B0FA-E14E-8B96-6A72197004ED}"/>
              </a:ext>
            </a:extLst>
          </p:cNvPr>
          <p:cNvSpPr txBox="1"/>
          <p:nvPr userDrawn="1"/>
        </p:nvSpPr>
        <p:spPr>
          <a:xfrm>
            <a:off x="131939" y="-853441"/>
            <a:ext cx="8801100" cy="85344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Slide Type:</a:t>
            </a:r>
          </a:p>
          <a:p>
            <a:pPr algn="ctr"/>
            <a:r>
              <a:rPr lang="en-US" sz="1600" b="0" i="0" dirty="0">
                <a:solidFill>
                  <a:srgbClr val="808080"/>
                </a:solidFill>
                <a:latin typeface="Palatino Linotype" panose="02040502050505030304" pitchFamily="18" charset="0"/>
              </a:rPr>
              <a:t>Blank Slide (Faded Mosaic Background)</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37" name="TextBox 36">
            <a:extLst>
              <a:ext uri="{FF2B5EF4-FFF2-40B4-BE49-F238E27FC236}">
                <a16:creationId xmlns:a16="http://schemas.microsoft.com/office/drawing/2014/main" id="{5787C890-07DB-804A-AFB7-B2E80B9FD63C}"/>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434332" lvl="1" indent="0" algn="l">
              <a:buFont typeface="Arial" panose="020B0604020202020204" pitchFamily="34" charset="0"/>
              <a:buNone/>
            </a:pPr>
            <a:endParaRPr lang="en-US" sz="800" b="0" i="0" dirty="0">
              <a:solidFill>
                <a:srgbClr val="808080"/>
              </a:solidFill>
              <a:latin typeface="Palatino Linotype" panose="02040502050505030304" pitchFamily="18" charset="0"/>
            </a:endParaRPr>
          </a:p>
        </p:txBody>
      </p:sp>
      <p:sp>
        <p:nvSpPr>
          <p:cNvPr id="35" name="Text Placeholder 46">
            <a:extLst>
              <a:ext uri="{FF2B5EF4-FFF2-40B4-BE49-F238E27FC236}">
                <a16:creationId xmlns:a16="http://schemas.microsoft.com/office/drawing/2014/main" id="{4251B904-3DD3-3D47-BBD7-1D4AFE49FA83}"/>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Palatino Linotype" panose="02040502050505030304" pitchFamily="18" charset="0"/>
              </a:defRPr>
            </a:lvl1pPr>
          </a:lstStyle>
          <a:p>
            <a:pPr lvl="0"/>
            <a:r>
              <a:rPr lang="en-US" dirty="0"/>
              <a:t>Type here to enter the presentation section name.</a:t>
            </a:r>
          </a:p>
        </p:txBody>
      </p:sp>
      <p:sp>
        <p:nvSpPr>
          <p:cNvPr id="36" name="Footer Placeholder 4">
            <a:extLst>
              <a:ext uri="{FF2B5EF4-FFF2-40B4-BE49-F238E27FC236}">
                <a16:creationId xmlns:a16="http://schemas.microsoft.com/office/drawing/2014/main" id="{E000646E-66C1-D94F-AE64-70359E5E2329}"/>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Palatino Linotype" panose="02040502050505030304" pitchFamily="18" charset="0"/>
              </a:defRPr>
            </a:lvl1pPr>
          </a:lstStyle>
          <a:p>
            <a:r>
              <a:rPr lang="en-US"/>
              <a:t>©2022 Girl Scouts of the USA. All Rights Reserved.  Not for public distribution.</a:t>
            </a:r>
            <a:endParaRPr lang="en-US" dirty="0"/>
          </a:p>
        </p:txBody>
      </p:sp>
    </p:spTree>
    <p:extLst>
      <p:ext uri="{BB962C8B-B14F-4D97-AF65-F5344CB8AC3E}">
        <p14:creationId xmlns:p14="http://schemas.microsoft.com/office/powerpoint/2010/main" val="1360712654"/>
      </p:ext>
    </p:extLst>
  </p:cSld>
  <p:clrMapOvr>
    <a:masterClrMapping/>
  </p:clrMapOvr>
  <p:transition>
    <p:fade/>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White Text - Single Line Title w/ Sub | 2 Col">
    <p:bg>
      <p:bgPr>
        <a:solidFill>
          <a:schemeClr val="bg1"/>
        </a:solidFill>
        <a:effectLst/>
      </p:bgPr>
    </p:bg>
    <p:spTree>
      <p:nvGrpSpPr>
        <p:cNvPr id="1" name=""/>
        <p:cNvGrpSpPr/>
        <p:nvPr/>
      </p:nvGrpSpPr>
      <p:grpSpPr>
        <a:xfrm>
          <a:off x="0" y="0"/>
          <a:ext cx="0" cy="0"/>
          <a:chOff x="0" y="0"/>
          <a:chExt cx="0" cy="0"/>
        </a:xfrm>
      </p:grpSpPr>
      <p:grpSp>
        <p:nvGrpSpPr>
          <p:cNvPr id="48" name="Group 47">
            <a:extLst>
              <a:ext uri="{FF2B5EF4-FFF2-40B4-BE49-F238E27FC236}">
                <a16:creationId xmlns:a16="http://schemas.microsoft.com/office/drawing/2014/main" id="{339D2D80-1B61-F545-88A7-D1F9B8849238}"/>
              </a:ext>
            </a:extLst>
          </p:cNvPr>
          <p:cNvGrpSpPr/>
          <p:nvPr userDrawn="1"/>
        </p:nvGrpSpPr>
        <p:grpSpPr>
          <a:xfrm>
            <a:off x="0" y="4956265"/>
            <a:ext cx="9144000" cy="191143"/>
            <a:chOff x="0" y="4956265"/>
            <a:chExt cx="9144000" cy="191143"/>
          </a:xfrm>
        </p:grpSpPr>
        <p:sp>
          <p:nvSpPr>
            <p:cNvPr id="49" name="Rectangle 48">
              <a:extLst>
                <a:ext uri="{FF2B5EF4-FFF2-40B4-BE49-F238E27FC236}">
                  <a16:creationId xmlns:a16="http://schemas.microsoft.com/office/drawing/2014/main" id="{6CB377F7-4CC1-0443-9E4B-76BE69288D31}"/>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50" name="Rectangle 49">
              <a:extLst>
                <a:ext uri="{FF2B5EF4-FFF2-40B4-BE49-F238E27FC236}">
                  <a16:creationId xmlns:a16="http://schemas.microsoft.com/office/drawing/2014/main" id="{3376B203-20D5-0845-81B3-E2444461228B}"/>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51" name="Rectangle 50">
              <a:extLst>
                <a:ext uri="{FF2B5EF4-FFF2-40B4-BE49-F238E27FC236}">
                  <a16:creationId xmlns:a16="http://schemas.microsoft.com/office/drawing/2014/main" id="{12DDE830-CA90-8344-BD8B-99EDB3C70162}"/>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52" name="Rectangle 51">
              <a:extLst>
                <a:ext uri="{FF2B5EF4-FFF2-40B4-BE49-F238E27FC236}">
                  <a16:creationId xmlns:a16="http://schemas.microsoft.com/office/drawing/2014/main" id="{7A46951A-6437-574B-A4A0-AF9419A1FF38}"/>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53" name="Rectangle 52">
              <a:extLst>
                <a:ext uri="{FF2B5EF4-FFF2-40B4-BE49-F238E27FC236}">
                  <a16:creationId xmlns:a16="http://schemas.microsoft.com/office/drawing/2014/main" id="{E8E59BF0-BE99-2345-9CA6-6694AB2D4BAF}"/>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pic>
          <p:nvPicPr>
            <p:cNvPr id="54" name="Graphic 53">
              <a:extLst>
                <a:ext uri="{FF2B5EF4-FFF2-40B4-BE49-F238E27FC236}">
                  <a16:creationId xmlns:a16="http://schemas.microsoft.com/office/drawing/2014/main" id="{3CD4963C-3D0D-6940-83FF-6A9649F45063}"/>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55" name="Graphic 54">
              <a:extLst>
                <a:ext uri="{FF2B5EF4-FFF2-40B4-BE49-F238E27FC236}">
                  <a16:creationId xmlns:a16="http://schemas.microsoft.com/office/drawing/2014/main" id="{0CC36751-F9A0-D74E-8708-CE431729B01B}"/>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56" name="Graphic 55">
              <a:extLst>
                <a:ext uri="{FF2B5EF4-FFF2-40B4-BE49-F238E27FC236}">
                  <a16:creationId xmlns:a16="http://schemas.microsoft.com/office/drawing/2014/main" id="{FD1E7EDB-9810-E84F-9E0D-E7EFD3CCA7DC}"/>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12" name="TextBox 11">
            <a:extLst>
              <a:ext uri="{FF2B5EF4-FFF2-40B4-BE49-F238E27FC236}">
                <a16:creationId xmlns:a16="http://schemas.microsoft.com/office/drawing/2014/main" id="{CFA86888-EAB2-F24B-A903-18A63BFDF1EC}"/>
              </a:ext>
            </a:extLst>
          </p:cNvPr>
          <p:cNvSpPr txBox="1"/>
          <p:nvPr userDrawn="1"/>
        </p:nvSpPr>
        <p:spPr>
          <a:xfrm>
            <a:off x="171449"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White Text Slide - Single Line Title w/ Subtitle - 2 Col</a:t>
            </a:r>
          </a:p>
        </p:txBody>
      </p:sp>
      <p:sp>
        <p:nvSpPr>
          <p:cNvPr id="10" name="Text Placeholder 65">
            <a:extLst>
              <a:ext uri="{FF2B5EF4-FFF2-40B4-BE49-F238E27FC236}">
                <a16:creationId xmlns:a16="http://schemas.microsoft.com/office/drawing/2014/main" id="{C7537989-B690-5943-82BF-69F02B2E0C52}"/>
              </a:ext>
            </a:extLst>
          </p:cNvPr>
          <p:cNvSpPr>
            <a:spLocks noGrp="1"/>
          </p:cNvSpPr>
          <p:nvPr>
            <p:ph type="body" sz="quarter" idx="15" hasCustomPrompt="1"/>
          </p:nvPr>
        </p:nvSpPr>
        <p:spPr>
          <a:xfrm>
            <a:off x="171450" y="2036954"/>
            <a:ext cx="4229100" cy="2649347"/>
          </a:xfrm>
        </p:spPr>
        <p:txBody>
          <a:bodyPr>
            <a:normAutofit/>
          </a:bodyPr>
          <a:lstStyle>
            <a:lvl1pPr marL="0" indent="0">
              <a:buNone/>
              <a:defRPr sz="1350" b="0" i="0">
                <a:solidFill>
                  <a:schemeClr val="tx1"/>
                </a:solidFill>
                <a:latin typeface="Palatino Linotype" panose="02040502050505030304" pitchFamily="18" charset="0"/>
              </a:defRPr>
            </a:lvl1pPr>
            <a:lvl2pPr>
              <a:defRPr sz="1200" b="0" i="0">
                <a:solidFill>
                  <a:schemeClr val="tx1"/>
                </a:solidFill>
                <a:latin typeface="Palatino Linotype" panose="02040502050505030304" pitchFamily="18" charset="0"/>
              </a:defRPr>
            </a:lvl2pPr>
            <a:lvl3pPr>
              <a:defRPr sz="1050" b="0" i="0">
                <a:solidFill>
                  <a:schemeClr val="tx1"/>
                </a:solidFill>
                <a:latin typeface="Palatino Linotype" panose="02040502050505030304" pitchFamily="18" charset="0"/>
              </a:defRPr>
            </a:lvl3pPr>
            <a:lvl4pPr>
              <a:defRPr sz="900" b="0" i="0">
                <a:solidFill>
                  <a:schemeClr val="tx1"/>
                </a:solidFill>
                <a:latin typeface="Palatino Linotype" panose="02040502050505030304" pitchFamily="18" charset="0"/>
              </a:defRPr>
            </a:lvl4pPr>
            <a:lvl5pPr>
              <a:defRPr sz="900" b="0" i="0">
                <a:solidFill>
                  <a:schemeClr val="tx1"/>
                </a:solidFill>
                <a:latin typeface="Palatino Linotype" panose="02040502050505030304"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46">
            <a:extLst>
              <a:ext uri="{FF2B5EF4-FFF2-40B4-BE49-F238E27FC236}">
                <a16:creationId xmlns:a16="http://schemas.microsoft.com/office/drawing/2014/main" id="{26E9C7D7-3124-6742-A007-CC32425AF770}"/>
              </a:ext>
            </a:extLst>
          </p:cNvPr>
          <p:cNvSpPr>
            <a:spLocks noGrp="1"/>
          </p:cNvSpPr>
          <p:nvPr>
            <p:ph type="body" sz="quarter" idx="16" hasCustomPrompt="1"/>
          </p:nvPr>
        </p:nvSpPr>
        <p:spPr>
          <a:xfrm>
            <a:off x="171450" y="1186249"/>
            <a:ext cx="4229100" cy="847089"/>
          </a:xfrm>
        </p:spPr>
        <p:txBody>
          <a:bodyPr anchor="b">
            <a:normAutofit/>
          </a:bodyPr>
          <a:lstStyle>
            <a:lvl1pPr marL="0" indent="0">
              <a:lnSpc>
                <a:spcPct val="100000"/>
              </a:lnSpc>
              <a:buNone/>
              <a:defRPr sz="1350" b="1" i="0">
                <a:solidFill>
                  <a:schemeClr val="tx1"/>
                </a:solidFill>
                <a:latin typeface="Palatino Linotype" panose="02040502050505030304" pitchFamily="18" charset="0"/>
                <a:ea typeface="Palatino" pitchFamily="2" charset="77"/>
              </a:defRPr>
            </a:lvl1pPr>
          </a:lstStyle>
          <a:p>
            <a:pPr lvl="0"/>
            <a:r>
              <a:rPr lang="en-US" dirty="0"/>
              <a:t>Type here to enter a multi-line paragraph header.</a:t>
            </a:r>
          </a:p>
        </p:txBody>
      </p:sp>
      <p:sp>
        <p:nvSpPr>
          <p:cNvPr id="14" name="Text Placeholder 65">
            <a:extLst>
              <a:ext uri="{FF2B5EF4-FFF2-40B4-BE49-F238E27FC236}">
                <a16:creationId xmlns:a16="http://schemas.microsoft.com/office/drawing/2014/main" id="{DF967A0C-EB8D-CC4A-B16B-1ED886D1E942}"/>
              </a:ext>
            </a:extLst>
          </p:cNvPr>
          <p:cNvSpPr>
            <a:spLocks noGrp="1"/>
          </p:cNvSpPr>
          <p:nvPr>
            <p:ph type="body" sz="quarter" idx="17" hasCustomPrompt="1"/>
          </p:nvPr>
        </p:nvSpPr>
        <p:spPr>
          <a:xfrm>
            <a:off x="4752131" y="2036954"/>
            <a:ext cx="4229100" cy="2649347"/>
          </a:xfrm>
        </p:spPr>
        <p:txBody>
          <a:bodyPr>
            <a:normAutofit/>
          </a:bodyPr>
          <a:lstStyle>
            <a:lvl1pPr marL="0" indent="0">
              <a:buNone/>
              <a:defRPr sz="1350" b="0" i="0">
                <a:solidFill>
                  <a:schemeClr val="tx1"/>
                </a:solidFill>
                <a:latin typeface="Palatino Linotype" panose="02040502050505030304" pitchFamily="18" charset="0"/>
              </a:defRPr>
            </a:lvl1pPr>
            <a:lvl2pPr>
              <a:defRPr sz="1200" b="0" i="0">
                <a:solidFill>
                  <a:schemeClr val="tx1"/>
                </a:solidFill>
                <a:latin typeface="Palatino Linotype" panose="02040502050505030304" pitchFamily="18" charset="0"/>
              </a:defRPr>
            </a:lvl2pPr>
            <a:lvl3pPr>
              <a:defRPr sz="1050" b="0" i="0">
                <a:solidFill>
                  <a:schemeClr val="tx1"/>
                </a:solidFill>
                <a:latin typeface="Palatino Linotype" panose="02040502050505030304" pitchFamily="18" charset="0"/>
              </a:defRPr>
            </a:lvl3pPr>
            <a:lvl4pPr>
              <a:defRPr sz="900" b="0" i="0">
                <a:solidFill>
                  <a:schemeClr val="tx1"/>
                </a:solidFill>
                <a:latin typeface="Palatino Linotype" panose="02040502050505030304" pitchFamily="18" charset="0"/>
              </a:defRPr>
            </a:lvl4pPr>
            <a:lvl5pPr>
              <a:defRPr sz="900" b="0" i="0">
                <a:solidFill>
                  <a:schemeClr val="tx1"/>
                </a:solidFill>
                <a:latin typeface="Palatino Linotype" panose="02040502050505030304"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46">
            <a:extLst>
              <a:ext uri="{FF2B5EF4-FFF2-40B4-BE49-F238E27FC236}">
                <a16:creationId xmlns:a16="http://schemas.microsoft.com/office/drawing/2014/main" id="{0221C400-2A62-814C-8C7E-2173B67AD1BA}"/>
              </a:ext>
            </a:extLst>
          </p:cNvPr>
          <p:cNvSpPr>
            <a:spLocks noGrp="1"/>
          </p:cNvSpPr>
          <p:nvPr>
            <p:ph type="body" sz="quarter" idx="18" hasCustomPrompt="1"/>
          </p:nvPr>
        </p:nvSpPr>
        <p:spPr>
          <a:xfrm>
            <a:off x="4752131" y="1186249"/>
            <a:ext cx="4229100" cy="847089"/>
          </a:xfrm>
        </p:spPr>
        <p:txBody>
          <a:bodyPr anchor="b">
            <a:normAutofit/>
          </a:bodyPr>
          <a:lstStyle>
            <a:lvl1pPr marL="0" indent="0">
              <a:lnSpc>
                <a:spcPct val="100000"/>
              </a:lnSpc>
              <a:buNone/>
              <a:defRPr sz="1350" b="1" i="0">
                <a:solidFill>
                  <a:schemeClr val="tx1"/>
                </a:solidFill>
                <a:latin typeface="Palatino Linotype" panose="02040502050505030304" pitchFamily="18" charset="0"/>
                <a:ea typeface="Palatino" pitchFamily="2" charset="77"/>
              </a:defRPr>
            </a:lvl1pPr>
          </a:lstStyle>
          <a:p>
            <a:pPr lvl="0"/>
            <a:r>
              <a:rPr lang="en-US" dirty="0"/>
              <a:t>Type here to enter a multi-line paragraph header.</a:t>
            </a:r>
          </a:p>
        </p:txBody>
      </p:sp>
      <p:sp>
        <p:nvSpPr>
          <p:cNvPr id="3" name="Footer Placeholder 2">
            <a:extLst>
              <a:ext uri="{FF2B5EF4-FFF2-40B4-BE49-F238E27FC236}">
                <a16:creationId xmlns:a16="http://schemas.microsoft.com/office/drawing/2014/main" id="{084A95DD-AAEF-F04D-996D-A168E8114749}"/>
              </a:ext>
            </a:extLst>
          </p:cNvPr>
          <p:cNvSpPr>
            <a:spLocks noGrp="1"/>
          </p:cNvSpPr>
          <p:nvPr>
            <p:ph type="ftr" sz="quarter" idx="19"/>
          </p:nvPr>
        </p:nvSpPr>
        <p:spPr/>
        <p:txBody>
          <a:bodyPr/>
          <a:lstStyle>
            <a:lvl1pPr>
              <a:defRPr b="0" i="0">
                <a:latin typeface="Palatino Linotype" panose="02040502050505030304" pitchFamily="18" charset="0"/>
              </a:defRPr>
            </a:lvl1pPr>
          </a:lstStyle>
          <a:p>
            <a:r>
              <a:rPr lang="en-US"/>
              <a:t>©2022 Girl Scouts of the USA. All Rights Reserved.  Not for public distribution.</a:t>
            </a:r>
            <a:endParaRPr lang="en-US" dirty="0"/>
          </a:p>
        </p:txBody>
      </p:sp>
      <p:sp>
        <p:nvSpPr>
          <p:cNvPr id="16" name="Slide Number Placeholder 5">
            <a:extLst>
              <a:ext uri="{FF2B5EF4-FFF2-40B4-BE49-F238E27FC236}">
                <a16:creationId xmlns:a16="http://schemas.microsoft.com/office/drawing/2014/main" id="{17239AC7-0885-7F4C-AFEA-59AEED453C9C}"/>
              </a:ext>
            </a:extLst>
          </p:cNvPr>
          <p:cNvSpPr>
            <a:spLocks noGrp="1"/>
          </p:cNvSpPr>
          <p:nvPr>
            <p:ph type="sldNum" sz="quarter" idx="12"/>
          </p:nvPr>
        </p:nvSpPr>
        <p:spPr>
          <a:xfrm>
            <a:off x="8485459" y="4972051"/>
            <a:ext cx="550592" cy="182739"/>
          </a:xfrm>
        </p:spPr>
        <p:txBody>
          <a:bodyPr/>
          <a:lstStyle>
            <a:lvl1pPr>
              <a:defRPr b="0" i="0">
                <a:latin typeface="Palatino Linotype" panose="02040502050505030304" pitchFamily="18" charset="0"/>
              </a:defRPr>
            </a:lvl1pPr>
          </a:lstStyle>
          <a:p>
            <a:fld id="{7691CCDB-B024-8747-B233-CAD1CBC7A901}" type="slidenum">
              <a:rPr lang="en-US" smtClean="0"/>
              <a:pPr/>
              <a:t>‹#›</a:t>
            </a:fld>
            <a:endParaRPr lang="en-US" dirty="0"/>
          </a:p>
        </p:txBody>
      </p:sp>
      <p:sp>
        <p:nvSpPr>
          <p:cNvPr id="11" name="Title 5">
            <a:extLst>
              <a:ext uri="{FF2B5EF4-FFF2-40B4-BE49-F238E27FC236}">
                <a16:creationId xmlns:a16="http://schemas.microsoft.com/office/drawing/2014/main" id="{2503009B-3FA0-ED4B-9089-09C566032169}"/>
              </a:ext>
            </a:extLst>
          </p:cNvPr>
          <p:cNvSpPr>
            <a:spLocks noGrp="1"/>
          </p:cNvSpPr>
          <p:nvPr>
            <p:ph type="title" hasCustomPrompt="1"/>
          </p:nvPr>
        </p:nvSpPr>
        <p:spPr>
          <a:xfrm>
            <a:off x="180131" y="257175"/>
            <a:ext cx="8801100" cy="327711"/>
          </a:xfrm>
        </p:spPr>
        <p:txBody>
          <a:bodyPr anchor="ctr"/>
          <a:lstStyle>
            <a:lvl1pPr>
              <a:defRPr sz="1800" b="0" i="0">
                <a:solidFill>
                  <a:schemeClr val="tx1"/>
                </a:solidFill>
                <a:latin typeface="Palatino Linotype" panose="02040502050505030304" pitchFamily="18" charset="0"/>
              </a:defRPr>
            </a:lvl1pPr>
          </a:lstStyle>
          <a:p>
            <a:r>
              <a:rPr lang="en-US" dirty="0"/>
              <a:t>Type Here to Enter a Single Line Slide Header.</a:t>
            </a:r>
          </a:p>
        </p:txBody>
      </p:sp>
      <p:sp>
        <p:nvSpPr>
          <p:cNvPr id="17" name="Text Placeholder 65">
            <a:extLst>
              <a:ext uri="{FF2B5EF4-FFF2-40B4-BE49-F238E27FC236}">
                <a16:creationId xmlns:a16="http://schemas.microsoft.com/office/drawing/2014/main" id="{AB5C1542-25D2-4F44-8E77-2B68F6E7A501}"/>
              </a:ext>
            </a:extLst>
          </p:cNvPr>
          <p:cNvSpPr>
            <a:spLocks noGrp="1"/>
          </p:cNvSpPr>
          <p:nvPr>
            <p:ph type="body" sz="quarter" idx="20" hasCustomPrompt="1"/>
          </p:nvPr>
        </p:nvSpPr>
        <p:spPr>
          <a:xfrm>
            <a:off x="180132" y="602162"/>
            <a:ext cx="8801101" cy="484373"/>
          </a:xfrm>
        </p:spPr>
        <p:txBody>
          <a:bodyPr>
            <a:normAutofit/>
          </a:bodyPr>
          <a:lstStyle>
            <a:lvl1pPr marL="0" indent="0">
              <a:buNone/>
              <a:defRPr sz="1350" b="0" i="0">
                <a:solidFill>
                  <a:schemeClr val="tx1"/>
                </a:solidFill>
                <a:latin typeface="Palatino Linotype" panose="02040502050505030304" pitchFamily="18" charset="0"/>
              </a:defRPr>
            </a:lvl1pPr>
            <a:lvl2pPr>
              <a:defRPr sz="1350"/>
            </a:lvl2pPr>
            <a:lvl3pPr>
              <a:defRPr sz="1350"/>
            </a:lvl3pPr>
            <a:lvl4pPr>
              <a:defRPr sz="1350"/>
            </a:lvl4pPr>
            <a:lvl5pPr>
              <a:defRPr sz="1350"/>
            </a:lvl5pPr>
          </a:lstStyle>
          <a:p>
            <a:pPr lvl="0"/>
            <a:r>
              <a:rPr lang="en-US" dirty="0"/>
              <a:t>Type here to enter a multi-line slide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8" name="Text Placeholder 46">
            <a:extLst>
              <a:ext uri="{FF2B5EF4-FFF2-40B4-BE49-F238E27FC236}">
                <a16:creationId xmlns:a16="http://schemas.microsoft.com/office/drawing/2014/main" id="{803F224D-4A55-CF40-B7E6-AC8D3E3B7248}"/>
              </a:ext>
            </a:extLst>
          </p:cNvPr>
          <p:cNvSpPr>
            <a:spLocks noGrp="1"/>
          </p:cNvSpPr>
          <p:nvPr>
            <p:ph type="body" sz="quarter" idx="21"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Palatino Linotype" panose="02040502050505030304" pitchFamily="18" charset="0"/>
              </a:defRPr>
            </a:lvl1pPr>
          </a:lstStyle>
          <a:p>
            <a:pPr lvl="0"/>
            <a:r>
              <a:rPr lang="en-US" dirty="0"/>
              <a:t>Type here to enter the presentation section name.</a:t>
            </a:r>
          </a:p>
        </p:txBody>
      </p:sp>
      <p:sp>
        <p:nvSpPr>
          <p:cNvPr id="47" name="TextBox 46">
            <a:extLst>
              <a:ext uri="{FF2B5EF4-FFF2-40B4-BE49-F238E27FC236}">
                <a16:creationId xmlns:a16="http://schemas.microsoft.com/office/drawing/2014/main" id="{3F0C076A-742B-4247-AB97-5B3FC1D21B4E}"/>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18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434332" lvl="1" indent="0" algn="l">
              <a:buFont typeface="Arial" panose="020B0604020202020204" pitchFamily="34" charset="0"/>
              <a:buNone/>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Paragraph Header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Bold</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Body Copy</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434332" lvl="1" indent="0" algn="l">
              <a:buFont typeface="Arial" panose="020B0604020202020204" pitchFamily="34" charset="0"/>
              <a:buNone/>
            </a:pPr>
            <a:endParaRPr lang="en-US" sz="800" b="0" i="0" dirty="0">
              <a:solidFill>
                <a:srgbClr val="808080"/>
              </a:solidFill>
              <a:latin typeface="Palatino Linotype" panose="02040502050505030304" pitchFamily="18" charset="0"/>
            </a:endParaRP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2749341133"/>
      </p:ext>
    </p:extLst>
  </p:cSld>
  <p:clrMapOvr>
    <a:masterClrMapping/>
  </p:clrMapOvr>
  <p:transition>
    <p:fade/>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Text w/ Image | Octagon Frame">
    <p:bg>
      <p:bgPr>
        <a:solidFill>
          <a:schemeClr val="accent1"/>
        </a:solidFill>
        <a:effectLst/>
      </p:bgPr>
    </p:bg>
    <p:spTree>
      <p:nvGrpSpPr>
        <p:cNvPr id="1" name=""/>
        <p:cNvGrpSpPr/>
        <p:nvPr/>
      </p:nvGrpSpPr>
      <p:grpSpPr>
        <a:xfrm>
          <a:off x="0" y="0"/>
          <a:ext cx="0" cy="0"/>
          <a:chOff x="0" y="0"/>
          <a:chExt cx="0" cy="0"/>
        </a:xfrm>
      </p:grpSpPr>
      <p:sp>
        <p:nvSpPr>
          <p:cNvPr id="80" name="Picture Placeholder 79">
            <a:extLst>
              <a:ext uri="{FF2B5EF4-FFF2-40B4-BE49-F238E27FC236}">
                <a16:creationId xmlns:a16="http://schemas.microsoft.com/office/drawing/2014/main" id="{1B73BACB-D968-114A-8EC2-194EBB979DB9}"/>
              </a:ext>
            </a:extLst>
          </p:cNvPr>
          <p:cNvSpPr>
            <a:spLocks noGrp="1"/>
          </p:cNvSpPr>
          <p:nvPr>
            <p:ph type="pic" sz="quarter" idx="15" hasCustomPrompt="1"/>
          </p:nvPr>
        </p:nvSpPr>
        <p:spPr>
          <a:xfrm>
            <a:off x="176310" y="697944"/>
            <a:ext cx="4228339" cy="4228258"/>
          </a:xfrm>
          <a:custGeom>
            <a:avLst/>
            <a:gdLst>
              <a:gd name="connsiteX0" fmla="*/ 1755680 w 5637785"/>
              <a:gd name="connsiteY0" fmla="*/ 0 h 5637677"/>
              <a:gd name="connsiteX1" fmla="*/ 3881946 w 5637785"/>
              <a:gd name="connsiteY1" fmla="*/ 0 h 5637677"/>
              <a:gd name="connsiteX2" fmla="*/ 4060419 w 5637785"/>
              <a:gd name="connsiteY2" fmla="*/ 73935 h 5637677"/>
              <a:gd name="connsiteX3" fmla="*/ 5563742 w 5637785"/>
              <a:gd name="connsiteY3" fmla="*/ 1577259 h 5637677"/>
              <a:gd name="connsiteX4" fmla="*/ 5637785 w 5637785"/>
              <a:gd name="connsiteY4" fmla="*/ 1755732 h 5637677"/>
              <a:gd name="connsiteX5" fmla="*/ 5637785 w 5637785"/>
              <a:gd name="connsiteY5" fmla="*/ 3881945 h 5637677"/>
              <a:gd name="connsiteX6" fmla="*/ 5563849 w 5637785"/>
              <a:gd name="connsiteY6" fmla="*/ 4060417 h 5637677"/>
              <a:gd name="connsiteX7" fmla="*/ 4060526 w 5637785"/>
              <a:gd name="connsiteY7" fmla="*/ 5563741 h 5637677"/>
              <a:gd name="connsiteX8" fmla="*/ 3882053 w 5637785"/>
              <a:gd name="connsiteY8" fmla="*/ 5637677 h 5637677"/>
              <a:gd name="connsiteX9" fmla="*/ 1755680 w 5637785"/>
              <a:gd name="connsiteY9" fmla="*/ 5637677 h 5637677"/>
              <a:gd name="connsiteX10" fmla="*/ 1577207 w 5637785"/>
              <a:gd name="connsiteY10" fmla="*/ 5563741 h 5637677"/>
              <a:gd name="connsiteX11" fmla="*/ 73883 w 5637785"/>
              <a:gd name="connsiteY11" fmla="*/ 4060417 h 5637677"/>
              <a:gd name="connsiteX12" fmla="*/ 1 w 5637785"/>
              <a:gd name="connsiteY12" fmla="*/ 3881945 h 5637677"/>
              <a:gd name="connsiteX13" fmla="*/ 1 w 5637785"/>
              <a:gd name="connsiteY13" fmla="*/ 1755732 h 5637677"/>
              <a:gd name="connsiteX14" fmla="*/ 73883 w 5637785"/>
              <a:gd name="connsiteY14" fmla="*/ 1577259 h 5637677"/>
              <a:gd name="connsiteX15" fmla="*/ 1577207 w 5637785"/>
              <a:gd name="connsiteY15" fmla="*/ 73935 h 5637677"/>
              <a:gd name="connsiteX16" fmla="*/ 1755680 w 5637785"/>
              <a:gd name="connsiteY16" fmla="*/ 0 h 5637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37785" h="5637677">
                <a:moveTo>
                  <a:pt x="1755680" y="0"/>
                </a:moveTo>
                <a:lnTo>
                  <a:pt x="3881946" y="0"/>
                </a:lnTo>
                <a:cubicBezTo>
                  <a:pt x="3948889" y="4"/>
                  <a:pt x="4013088" y="26599"/>
                  <a:pt x="4060419" y="73935"/>
                </a:cubicBezTo>
                <a:lnTo>
                  <a:pt x="5563742" y="1577259"/>
                </a:lnTo>
                <a:cubicBezTo>
                  <a:pt x="5611142" y="1624563"/>
                  <a:pt x="5637785" y="1688772"/>
                  <a:pt x="5637785" y="1755732"/>
                </a:cubicBezTo>
                <a:lnTo>
                  <a:pt x="5637785" y="3881945"/>
                </a:lnTo>
                <a:cubicBezTo>
                  <a:pt x="5637785" y="3948888"/>
                  <a:pt x="5611196" y="4013087"/>
                  <a:pt x="5563849" y="4060417"/>
                </a:cubicBezTo>
                <a:lnTo>
                  <a:pt x="4060526" y="5563741"/>
                </a:lnTo>
                <a:cubicBezTo>
                  <a:pt x="4013195" y="5611087"/>
                  <a:pt x="3948996" y="5637677"/>
                  <a:pt x="3882053" y="5637677"/>
                </a:cubicBezTo>
                <a:lnTo>
                  <a:pt x="1755680" y="5637677"/>
                </a:lnTo>
                <a:cubicBezTo>
                  <a:pt x="1688736" y="5637677"/>
                  <a:pt x="1624537" y="5611087"/>
                  <a:pt x="1577207" y="5563741"/>
                </a:cubicBezTo>
                <a:lnTo>
                  <a:pt x="73883" y="4060417"/>
                </a:lnTo>
                <a:cubicBezTo>
                  <a:pt x="26581" y="4013066"/>
                  <a:pt x="8" y="3948877"/>
                  <a:pt x="1" y="3881945"/>
                </a:cubicBezTo>
                <a:lnTo>
                  <a:pt x="1" y="1755732"/>
                </a:lnTo>
                <a:cubicBezTo>
                  <a:pt x="-10" y="1688799"/>
                  <a:pt x="26566" y="1624600"/>
                  <a:pt x="73883" y="1577259"/>
                </a:cubicBezTo>
                <a:lnTo>
                  <a:pt x="1577207" y="73935"/>
                </a:lnTo>
                <a:cubicBezTo>
                  <a:pt x="1624537" y="26599"/>
                  <a:pt x="1688736" y="4"/>
                  <a:pt x="1755680"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b="0" i="0">
                <a:solidFill>
                  <a:schemeClr val="tx1"/>
                </a:solidFill>
                <a:latin typeface="Palatino Linotype" panose="02040502050505030304" pitchFamily="18" charset="0"/>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image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Palatino Linotype" panose="02040502050505030304" pitchFamily="18" charset="0"/>
              </a:defRPr>
            </a:lvl1pPr>
          </a:lstStyle>
          <a:p>
            <a:fld id="{7691CCDB-B024-8747-B233-CAD1CBC7A901}" type="slidenum">
              <a:rPr lang="en-US" smtClean="0"/>
              <a:pPr/>
              <a:t>‹#›</a:t>
            </a:fld>
            <a:endParaRPr lang="en-US" dirty="0"/>
          </a:p>
        </p:txBody>
      </p:sp>
      <p:sp>
        <p:nvSpPr>
          <p:cNvPr id="83" name="TextBox 82">
            <a:extLst>
              <a:ext uri="{FF2B5EF4-FFF2-40B4-BE49-F238E27FC236}">
                <a16:creationId xmlns:a16="http://schemas.microsoft.com/office/drawing/2014/main" id="{9DD36074-FD37-5140-9742-57972072D634}"/>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Text w/ Image - Octagon Frame</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b="0" i="0">
                <a:latin typeface="Palatino Linotype" panose="02040502050505030304" pitchFamily="18" charset="0"/>
              </a:defRPr>
            </a:lvl1pPr>
          </a:lstStyle>
          <a:p>
            <a:r>
              <a:rPr lang="en-US"/>
              <a:t>©2022 Girl Scouts of the USA. All Rights Reserved.  Not for public distribution.</a:t>
            </a:r>
            <a:endParaRPr lang="en-US" dirty="0"/>
          </a:p>
        </p:txBody>
      </p:sp>
      <p:sp>
        <p:nvSpPr>
          <p:cNvPr id="10" name="Title 5">
            <a:extLst>
              <a:ext uri="{FF2B5EF4-FFF2-40B4-BE49-F238E27FC236}">
                <a16:creationId xmlns:a16="http://schemas.microsoft.com/office/drawing/2014/main" id="{69A3CE27-60B0-A749-AA94-2C9415BC4C23}"/>
              </a:ext>
            </a:extLst>
          </p:cNvPr>
          <p:cNvSpPr>
            <a:spLocks noGrp="1"/>
          </p:cNvSpPr>
          <p:nvPr>
            <p:ph type="title" hasCustomPrompt="1"/>
          </p:nvPr>
        </p:nvSpPr>
        <p:spPr>
          <a:xfrm>
            <a:off x="180131" y="257175"/>
            <a:ext cx="8801100" cy="382004"/>
          </a:xfrm>
        </p:spPr>
        <p:txBody>
          <a:bodyPr/>
          <a:lstStyle>
            <a:lvl1pPr>
              <a:defRPr sz="1800" b="0" i="0">
                <a:solidFill>
                  <a:schemeClr val="tx1"/>
                </a:solidFill>
                <a:latin typeface="Palatino Linotype" panose="02040502050505030304" pitchFamily="18" charset="0"/>
              </a:defRPr>
            </a:lvl1pPr>
          </a:lstStyle>
          <a:p>
            <a:r>
              <a:rPr lang="en-US" dirty="0"/>
              <a:t>Type Here to Enter a Single Line Slide Header.</a:t>
            </a:r>
          </a:p>
        </p:txBody>
      </p:sp>
      <p:sp>
        <p:nvSpPr>
          <p:cNvPr id="11" name="Text Placeholder 46">
            <a:extLst>
              <a:ext uri="{FF2B5EF4-FFF2-40B4-BE49-F238E27FC236}">
                <a16:creationId xmlns:a16="http://schemas.microsoft.com/office/drawing/2014/main" id="{E32340FA-23CA-8243-A081-0FD00E3B386E}"/>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Palatino Linotype" panose="02040502050505030304" pitchFamily="18" charset="0"/>
              </a:defRPr>
            </a:lvl1pPr>
          </a:lstStyle>
          <a:p>
            <a:pPr lvl="0"/>
            <a:r>
              <a:rPr lang="en-US" dirty="0"/>
              <a:t>Type here to enter the presentation section name.</a:t>
            </a:r>
          </a:p>
        </p:txBody>
      </p:sp>
      <p:sp>
        <p:nvSpPr>
          <p:cNvPr id="12" name="Text Placeholder 65">
            <a:extLst>
              <a:ext uri="{FF2B5EF4-FFF2-40B4-BE49-F238E27FC236}">
                <a16:creationId xmlns:a16="http://schemas.microsoft.com/office/drawing/2014/main" id="{066AAF42-6E3F-5440-B9F0-4BA4974EFF46}"/>
              </a:ext>
            </a:extLst>
          </p:cNvPr>
          <p:cNvSpPr>
            <a:spLocks noGrp="1"/>
          </p:cNvSpPr>
          <p:nvPr>
            <p:ph type="body" sz="quarter" idx="14" hasCustomPrompt="1"/>
          </p:nvPr>
        </p:nvSpPr>
        <p:spPr>
          <a:xfrm>
            <a:off x="4667250" y="2036954"/>
            <a:ext cx="4229100" cy="2649347"/>
          </a:xfrm>
        </p:spPr>
        <p:txBody>
          <a:bodyPr>
            <a:normAutofit/>
          </a:bodyPr>
          <a:lstStyle>
            <a:lvl1pPr marL="0" indent="0">
              <a:buNone/>
              <a:defRPr sz="1350" b="0" i="0">
                <a:solidFill>
                  <a:schemeClr val="tx1"/>
                </a:solidFill>
                <a:latin typeface="Palatino Linotype" panose="02040502050505030304" pitchFamily="18" charset="0"/>
              </a:defRPr>
            </a:lvl1pPr>
            <a:lvl2pPr>
              <a:defRPr sz="1200" b="0" i="0">
                <a:solidFill>
                  <a:schemeClr val="tx1"/>
                </a:solidFill>
                <a:latin typeface="Palatino Linotype" panose="02040502050505030304" pitchFamily="18" charset="0"/>
              </a:defRPr>
            </a:lvl2pPr>
            <a:lvl3pPr>
              <a:defRPr sz="1050" b="0" i="0">
                <a:solidFill>
                  <a:schemeClr val="tx1"/>
                </a:solidFill>
                <a:latin typeface="Palatino Linotype" panose="02040502050505030304" pitchFamily="18" charset="0"/>
              </a:defRPr>
            </a:lvl3pPr>
            <a:lvl4pPr>
              <a:defRPr sz="900" b="0" i="0">
                <a:solidFill>
                  <a:schemeClr val="tx1"/>
                </a:solidFill>
                <a:latin typeface="Palatino Linotype" panose="02040502050505030304" pitchFamily="18" charset="0"/>
              </a:defRPr>
            </a:lvl4pPr>
            <a:lvl5pPr>
              <a:defRPr sz="900" b="0" i="0">
                <a:solidFill>
                  <a:schemeClr val="tx1"/>
                </a:solidFill>
                <a:latin typeface="Palatino Linotype" panose="02040502050505030304"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46">
            <a:extLst>
              <a:ext uri="{FF2B5EF4-FFF2-40B4-BE49-F238E27FC236}">
                <a16:creationId xmlns:a16="http://schemas.microsoft.com/office/drawing/2014/main" id="{614DBFDE-4962-AA43-993D-97D220EC5B4D}"/>
              </a:ext>
            </a:extLst>
          </p:cNvPr>
          <p:cNvSpPr>
            <a:spLocks noGrp="1"/>
          </p:cNvSpPr>
          <p:nvPr>
            <p:ph type="body" sz="quarter" idx="21" hasCustomPrompt="1"/>
          </p:nvPr>
        </p:nvSpPr>
        <p:spPr>
          <a:xfrm>
            <a:off x="4667250" y="1106907"/>
            <a:ext cx="4229100" cy="926431"/>
          </a:xfrm>
        </p:spPr>
        <p:txBody>
          <a:bodyPr anchor="b">
            <a:normAutofit/>
          </a:bodyPr>
          <a:lstStyle>
            <a:lvl1pPr marL="0" indent="0">
              <a:lnSpc>
                <a:spcPct val="100000"/>
              </a:lnSpc>
              <a:buNone/>
              <a:defRPr sz="1350" b="1" i="0">
                <a:solidFill>
                  <a:schemeClr val="tx1"/>
                </a:solidFill>
                <a:latin typeface="Palatino Linotype" panose="02040502050505030304" pitchFamily="18" charset="0"/>
                <a:ea typeface="Palatino" pitchFamily="2" charset="77"/>
              </a:defRPr>
            </a:lvl1pPr>
          </a:lstStyle>
          <a:p>
            <a:pPr lvl="0"/>
            <a:r>
              <a:rPr lang="en-US" dirty="0"/>
              <a:t>Type here to enter a multi-line paragraph header.</a:t>
            </a:r>
          </a:p>
        </p:txBody>
      </p:sp>
      <p:sp>
        <p:nvSpPr>
          <p:cNvPr id="15" name="TextBox 14">
            <a:extLst>
              <a:ext uri="{FF2B5EF4-FFF2-40B4-BE49-F238E27FC236}">
                <a16:creationId xmlns:a16="http://schemas.microsoft.com/office/drawing/2014/main" id="{71FAB0FE-3B4D-FB46-BAF7-842480C8B8AB}"/>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Octagon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Use crop tool to fit image to shape.</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Header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18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Paragraph Header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Bold</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Body Copy</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2508768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0"/>
                                        </p:tgtEl>
                                        <p:attrNameLst>
                                          <p:attrName>style.visibility</p:attrName>
                                        </p:attrNameLst>
                                      </p:cBhvr>
                                      <p:to>
                                        <p:strVal val="visible"/>
                                      </p:to>
                                    </p:set>
                                    <p:animEffect transition="in" filter="fade">
                                      <p:cBhvr>
                                        <p:cTn id="7" dur="5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animBg="1"/>
    </p:bldLst>
  </p:timing>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Text w/ Image | Barrel Frame">
    <p:bg>
      <p:bgPr>
        <a:solidFill>
          <a:schemeClr val="accent1"/>
        </a:solidFill>
        <a:effectLst/>
      </p:bgPr>
    </p:bg>
    <p:spTree>
      <p:nvGrpSpPr>
        <p:cNvPr id="1" name=""/>
        <p:cNvGrpSpPr/>
        <p:nvPr/>
      </p:nvGrpSpPr>
      <p:grpSpPr>
        <a:xfrm>
          <a:off x="0" y="0"/>
          <a:ext cx="0" cy="0"/>
          <a:chOff x="0" y="0"/>
          <a:chExt cx="0" cy="0"/>
        </a:xfrm>
      </p:grpSpPr>
      <p:sp>
        <p:nvSpPr>
          <p:cNvPr id="22" name="Picture Placeholder 21">
            <a:extLst>
              <a:ext uri="{FF2B5EF4-FFF2-40B4-BE49-F238E27FC236}">
                <a16:creationId xmlns:a16="http://schemas.microsoft.com/office/drawing/2014/main" id="{24BA46AC-98FC-DD46-BA51-BA3AC237A15A}"/>
              </a:ext>
            </a:extLst>
          </p:cNvPr>
          <p:cNvSpPr>
            <a:spLocks noGrp="1"/>
          </p:cNvSpPr>
          <p:nvPr>
            <p:ph type="pic" sz="quarter" idx="18" hasCustomPrompt="1"/>
          </p:nvPr>
        </p:nvSpPr>
        <p:spPr>
          <a:xfrm>
            <a:off x="181535" y="695479"/>
            <a:ext cx="4229099" cy="4279436"/>
          </a:xfrm>
          <a:custGeom>
            <a:avLst/>
            <a:gdLst>
              <a:gd name="connsiteX0" fmla="*/ 924224 w 5638798"/>
              <a:gd name="connsiteY0" fmla="*/ 0 h 5705915"/>
              <a:gd name="connsiteX1" fmla="*/ 1130990 w 5638798"/>
              <a:gd name="connsiteY1" fmla="*/ 0 h 5705915"/>
              <a:gd name="connsiteX2" fmla="*/ 1336657 w 5638798"/>
              <a:gd name="connsiteY2" fmla="*/ 0 h 5705915"/>
              <a:gd name="connsiteX3" fmla="*/ 4302142 w 5638798"/>
              <a:gd name="connsiteY3" fmla="*/ 0 h 5705915"/>
              <a:gd name="connsiteX4" fmla="*/ 4714629 w 5638798"/>
              <a:gd name="connsiteY4" fmla="*/ 0 h 5705915"/>
              <a:gd name="connsiteX5" fmla="*/ 4831814 w 5638798"/>
              <a:gd name="connsiteY5" fmla="*/ 68800 h 5705915"/>
              <a:gd name="connsiteX6" fmla="*/ 5638798 w 5638798"/>
              <a:gd name="connsiteY6" fmla="*/ 2852984 h 5705915"/>
              <a:gd name="connsiteX7" fmla="*/ 4831814 w 5638798"/>
              <a:gd name="connsiteY7" fmla="*/ 5637168 h 5705915"/>
              <a:gd name="connsiteX8" fmla="*/ 4714629 w 5638798"/>
              <a:gd name="connsiteY8" fmla="*/ 5705915 h 5705915"/>
              <a:gd name="connsiteX9" fmla="*/ 4507804 w 5638798"/>
              <a:gd name="connsiteY9" fmla="*/ 5705915 h 5705915"/>
              <a:gd name="connsiteX10" fmla="*/ 4302142 w 5638798"/>
              <a:gd name="connsiteY10" fmla="*/ 5705915 h 5705915"/>
              <a:gd name="connsiteX11" fmla="*/ 1336657 w 5638798"/>
              <a:gd name="connsiteY11" fmla="*/ 5705915 h 5705915"/>
              <a:gd name="connsiteX12" fmla="*/ 1130990 w 5638798"/>
              <a:gd name="connsiteY12" fmla="*/ 5705915 h 5705915"/>
              <a:gd name="connsiteX13" fmla="*/ 924224 w 5638798"/>
              <a:gd name="connsiteY13" fmla="*/ 5705915 h 5705915"/>
              <a:gd name="connsiteX14" fmla="*/ 806985 w 5638798"/>
              <a:gd name="connsiteY14" fmla="*/ 5637168 h 5705915"/>
              <a:gd name="connsiteX15" fmla="*/ 0 w 5638798"/>
              <a:gd name="connsiteY15" fmla="*/ 2852984 h 5705915"/>
              <a:gd name="connsiteX16" fmla="*/ 806985 w 5638798"/>
              <a:gd name="connsiteY16" fmla="*/ 68800 h 5705915"/>
              <a:gd name="connsiteX17" fmla="*/ 924224 w 5638798"/>
              <a:gd name="connsiteY17" fmla="*/ 0 h 5705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638798" h="5705915">
                <a:moveTo>
                  <a:pt x="924224" y="0"/>
                </a:moveTo>
                <a:lnTo>
                  <a:pt x="1130990" y="0"/>
                </a:lnTo>
                <a:lnTo>
                  <a:pt x="1336657" y="0"/>
                </a:lnTo>
                <a:lnTo>
                  <a:pt x="4302142" y="0"/>
                </a:lnTo>
                <a:lnTo>
                  <a:pt x="4714629" y="0"/>
                </a:lnTo>
                <a:cubicBezTo>
                  <a:pt x="4750794" y="0"/>
                  <a:pt x="4792987" y="8200"/>
                  <a:pt x="4831814" y="68800"/>
                </a:cubicBezTo>
                <a:cubicBezTo>
                  <a:pt x="5367287" y="904132"/>
                  <a:pt x="5638798" y="1840900"/>
                  <a:pt x="5638798" y="2852984"/>
                </a:cubicBezTo>
                <a:cubicBezTo>
                  <a:pt x="5638798" y="3865069"/>
                  <a:pt x="5367287" y="4801837"/>
                  <a:pt x="4831814" y="5637168"/>
                </a:cubicBezTo>
                <a:cubicBezTo>
                  <a:pt x="4792987" y="5697769"/>
                  <a:pt x="4750794" y="5705915"/>
                  <a:pt x="4714629" y="5705915"/>
                </a:cubicBezTo>
                <a:lnTo>
                  <a:pt x="4507804" y="5705915"/>
                </a:lnTo>
                <a:lnTo>
                  <a:pt x="4302142" y="5705915"/>
                </a:lnTo>
                <a:lnTo>
                  <a:pt x="1336657" y="5705915"/>
                </a:lnTo>
                <a:lnTo>
                  <a:pt x="1130990" y="5705915"/>
                </a:lnTo>
                <a:lnTo>
                  <a:pt x="924224" y="5705915"/>
                </a:lnTo>
                <a:cubicBezTo>
                  <a:pt x="888058" y="5705915"/>
                  <a:pt x="845812" y="5697769"/>
                  <a:pt x="806985" y="5637168"/>
                </a:cubicBezTo>
                <a:cubicBezTo>
                  <a:pt x="271511" y="4801837"/>
                  <a:pt x="0" y="3865069"/>
                  <a:pt x="0" y="2852984"/>
                </a:cubicBezTo>
                <a:cubicBezTo>
                  <a:pt x="0" y="1840900"/>
                  <a:pt x="271511" y="904132"/>
                  <a:pt x="806985" y="68800"/>
                </a:cubicBezTo>
                <a:cubicBezTo>
                  <a:pt x="845812" y="8200"/>
                  <a:pt x="888058" y="0"/>
                  <a:pt x="924224"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b="0" i="0">
                <a:latin typeface="Palatino Linotype" panose="02040502050505030304" pitchFamily="18" charset="0"/>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image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Palatino Linotype" panose="02040502050505030304" pitchFamily="18" charset="0"/>
              </a:defRPr>
            </a:lvl1pPr>
          </a:lstStyle>
          <a:p>
            <a:fld id="{7691CCDB-B024-8747-B233-CAD1CBC7A901}" type="slidenum">
              <a:rPr lang="en-US" smtClean="0"/>
              <a:pPr/>
              <a:t>‹#›</a:t>
            </a:fld>
            <a:endParaRPr lang="en-US" dirty="0"/>
          </a:p>
        </p:txBody>
      </p:sp>
      <p:sp>
        <p:nvSpPr>
          <p:cNvPr id="83" name="TextBox 82">
            <a:extLst>
              <a:ext uri="{FF2B5EF4-FFF2-40B4-BE49-F238E27FC236}">
                <a16:creationId xmlns:a16="http://schemas.microsoft.com/office/drawing/2014/main" id="{9DD36074-FD37-5140-9742-57972072D634}"/>
              </a:ext>
            </a:extLst>
          </p:cNvPr>
          <p:cNvSpPr txBox="1"/>
          <p:nvPr userDrawn="1"/>
        </p:nvSpPr>
        <p:spPr>
          <a:xfrm>
            <a:off x="180131"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Text w/ Image - Barrel Frame</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b="0" i="0">
                <a:latin typeface="Palatino Linotype" panose="02040502050505030304" pitchFamily="18" charset="0"/>
              </a:defRPr>
            </a:lvl1pPr>
          </a:lstStyle>
          <a:p>
            <a:r>
              <a:rPr lang="en-US"/>
              <a:t>©2022 Girl Scouts of the USA. All Rights Reserved.  Not for public distribution.</a:t>
            </a:r>
            <a:endParaRPr lang="en-US" dirty="0"/>
          </a:p>
        </p:txBody>
      </p:sp>
      <p:sp>
        <p:nvSpPr>
          <p:cNvPr id="10" name="Title 5">
            <a:extLst>
              <a:ext uri="{FF2B5EF4-FFF2-40B4-BE49-F238E27FC236}">
                <a16:creationId xmlns:a16="http://schemas.microsoft.com/office/drawing/2014/main" id="{A64C2D97-3966-514D-99CF-EDCCE37BFF00}"/>
              </a:ext>
            </a:extLst>
          </p:cNvPr>
          <p:cNvSpPr>
            <a:spLocks noGrp="1"/>
          </p:cNvSpPr>
          <p:nvPr>
            <p:ph type="title" hasCustomPrompt="1"/>
          </p:nvPr>
        </p:nvSpPr>
        <p:spPr>
          <a:xfrm>
            <a:off x="180131" y="257175"/>
            <a:ext cx="8801100" cy="382004"/>
          </a:xfrm>
        </p:spPr>
        <p:txBody>
          <a:bodyPr/>
          <a:lstStyle>
            <a:lvl1pPr>
              <a:defRPr sz="1800" b="0" i="0">
                <a:solidFill>
                  <a:schemeClr val="tx1"/>
                </a:solidFill>
                <a:latin typeface="Palatino Linotype" panose="02040502050505030304" pitchFamily="18" charset="0"/>
              </a:defRPr>
            </a:lvl1pPr>
          </a:lstStyle>
          <a:p>
            <a:r>
              <a:rPr lang="en-US" dirty="0"/>
              <a:t>Type Here to Enter a Single Line Slide Header.</a:t>
            </a:r>
          </a:p>
        </p:txBody>
      </p:sp>
      <p:sp>
        <p:nvSpPr>
          <p:cNvPr id="11" name="Text Placeholder 46">
            <a:extLst>
              <a:ext uri="{FF2B5EF4-FFF2-40B4-BE49-F238E27FC236}">
                <a16:creationId xmlns:a16="http://schemas.microsoft.com/office/drawing/2014/main" id="{05275AF4-1D10-C447-B891-B34661F22D09}"/>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Palatino Linotype" panose="02040502050505030304" pitchFamily="18" charset="0"/>
              </a:defRPr>
            </a:lvl1pPr>
          </a:lstStyle>
          <a:p>
            <a:pPr lvl="0"/>
            <a:r>
              <a:rPr lang="en-US" dirty="0"/>
              <a:t>Type here to enter the presentation section name.</a:t>
            </a:r>
          </a:p>
        </p:txBody>
      </p:sp>
      <p:sp>
        <p:nvSpPr>
          <p:cNvPr id="12" name="Text Placeholder 65">
            <a:extLst>
              <a:ext uri="{FF2B5EF4-FFF2-40B4-BE49-F238E27FC236}">
                <a16:creationId xmlns:a16="http://schemas.microsoft.com/office/drawing/2014/main" id="{94514B85-AA77-A048-B30D-23020F018A85}"/>
              </a:ext>
            </a:extLst>
          </p:cNvPr>
          <p:cNvSpPr>
            <a:spLocks noGrp="1"/>
          </p:cNvSpPr>
          <p:nvPr>
            <p:ph type="body" sz="quarter" idx="14" hasCustomPrompt="1"/>
          </p:nvPr>
        </p:nvSpPr>
        <p:spPr>
          <a:xfrm>
            <a:off x="4667250" y="2036954"/>
            <a:ext cx="4229100" cy="2649347"/>
          </a:xfrm>
        </p:spPr>
        <p:txBody>
          <a:bodyPr>
            <a:normAutofit/>
          </a:bodyPr>
          <a:lstStyle>
            <a:lvl1pPr marL="0" indent="0">
              <a:buNone/>
              <a:defRPr sz="1350" b="0" i="0">
                <a:solidFill>
                  <a:schemeClr val="tx1"/>
                </a:solidFill>
                <a:latin typeface="Palatino Linotype" panose="02040502050505030304" pitchFamily="18" charset="0"/>
              </a:defRPr>
            </a:lvl1pPr>
            <a:lvl2pPr>
              <a:defRPr sz="1200" b="0" i="0">
                <a:solidFill>
                  <a:schemeClr val="tx1"/>
                </a:solidFill>
                <a:latin typeface="Palatino Linotype" panose="02040502050505030304" pitchFamily="18" charset="0"/>
              </a:defRPr>
            </a:lvl2pPr>
            <a:lvl3pPr>
              <a:defRPr sz="1050" b="0" i="0">
                <a:solidFill>
                  <a:schemeClr val="tx1"/>
                </a:solidFill>
                <a:latin typeface="Palatino Linotype" panose="02040502050505030304" pitchFamily="18" charset="0"/>
              </a:defRPr>
            </a:lvl3pPr>
            <a:lvl4pPr>
              <a:defRPr sz="900" b="0" i="0">
                <a:solidFill>
                  <a:schemeClr val="tx1"/>
                </a:solidFill>
                <a:latin typeface="Palatino Linotype" panose="02040502050505030304" pitchFamily="18" charset="0"/>
              </a:defRPr>
            </a:lvl4pPr>
            <a:lvl5pPr>
              <a:defRPr sz="900" b="0" i="0">
                <a:solidFill>
                  <a:schemeClr val="tx1"/>
                </a:solidFill>
                <a:latin typeface="Palatino Linotype" panose="02040502050505030304"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46">
            <a:extLst>
              <a:ext uri="{FF2B5EF4-FFF2-40B4-BE49-F238E27FC236}">
                <a16:creationId xmlns:a16="http://schemas.microsoft.com/office/drawing/2014/main" id="{EF5BFC41-5A5F-134A-AB93-90CB7DC274E3}"/>
              </a:ext>
            </a:extLst>
          </p:cNvPr>
          <p:cNvSpPr>
            <a:spLocks noGrp="1"/>
          </p:cNvSpPr>
          <p:nvPr>
            <p:ph type="body" sz="quarter" idx="15" hasCustomPrompt="1"/>
          </p:nvPr>
        </p:nvSpPr>
        <p:spPr>
          <a:xfrm>
            <a:off x="4667250" y="1106907"/>
            <a:ext cx="4229100" cy="926431"/>
          </a:xfrm>
        </p:spPr>
        <p:txBody>
          <a:bodyPr anchor="b">
            <a:normAutofit/>
          </a:bodyPr>
          <a:lstStyle>
            <a:lvl1pPr marL="0" indent="0">
              <a:lnSpc>
                <a:spcPct val="100000"/>
              </a:lnSpc>
              <a:buNone/>
              <a:defRPr sz="1350" b="1" i="0">
                <a:solidFill>
                  <a:schemeClr val="tx1"/>
                </a:solidFill>
                <a:latin typeface="Palatino Linotype" panose="02040502050505030304" pitchFamily="18" charset="0"/>
                <a:ea typeface="Palatino" pitchFamily="2" charset="77"/>
              </a:defRPr>
            </a:lvl1pPr>
          </a:lstStyle>
          <a:p>
            <a:pPr lvl="0"/>
            <a:r>
              <a:rPr lang="en-US" dirty="0"/>
              <a:t>Type here to enter a multi-line paragraph header.</a:t>
            </a:r>
          </a:p>
        </p:txBody>
      </p:sp>
      <p:sp>
        <p:nvSpPr>
          <p:cNvPr id="15" name="TextBox 14">
            <a:extLst>
              <a:ext uri="{FF2B5EF4-FFF2-40B4-BE49-F238E27FC236}">
                <a16:creationId xmlns:a16="http://schemas.microsoft.com/office/drawing/2014/main" id="{78546C08-1E73-8541-8DDB-3FD8FCE71B67}"/>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Barrel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Use crop tool to fit image to shape.</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Header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18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Paragraph Header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Bold</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Body Copy</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6829257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Text w/ Image | Pennant Frame">
    <p:bg>
      <p:bgPr>
        <a:solidFill>
          <a:schemeClr val="accent1"/>
        </a:solidFill>
        <a:effectLst/>
      </p:bgPr>
    </p:bg>
    <p:spTree>
      <p:nvGrpSpPr>
        <p:cNvPr id="1" name=""/>
        <p:cNvGrpSpPr/>
        <p:nvPr/>
      </p:nvGrpSpPr>
      <p:grpSpPr>
        <a:xfrm>
          <a:off x="0" y="0"/>
          <a:ext cx="0" cy="0"/>
          <a:chOff x="0" y="0"/>
          <a:chExt cx="0" cy="0"/>
        </a:xfrm>
      </p:grpSpPr>
      <p:sp>
        <p:nvSpPr>
          <p:cNvPr id="32" name="Picture Placeholder 31">
            <a:extLst>
              <a:ext uri="{FF2B5EF4-FFF2-40B4-BE49-F238E27FC236}">
                <a16:creationId xmlns:a16="http://schemas.microsoft.com/office/drawing/2014/main" id="{2EC69CF5-B176-B747-AD35-003EA6C40618}"/>
              </a:ext>
            </a:extLst>
          </p:cNvPr>
          <p:cNvSpPr>
            <a:spLocks noGrp="1"/>
          </p:cNvSpPr>
          <p:nvPr>
            <p:ph type="pic" sz="quarter" idx="16" hasCustomPrompt="1"/>
          </p:nvPr>
        </p:nvSpPr>
        <p:spPr>
          <a:xfrm>
            <a:off x="266700" y="690907"/>
            <a:ext cx="4247059" cy="4294929"/>
          </a:xfrm>
          <a:custGeom>
            <a:avLst/>
            <a:gdLst>
              <a:gd name="connsiteX0" fmla="*/ 156348 w 5662745"/>
              <a:gd name="connsiteY0" fmla="*/ 0 h 5726572"/>
              <a:gd name="connsiteX1" fmla="*/ 5506398 w 5662745"/>
              <a:gd name="connsiteY1" fmla="*/ 0 h 5726572"/>
              <a:gd name="connsiteX2" fmla="*/ 5506464 w 5662745"/>
              <a:gd name="connsiteY2" fmla="*/ 0 h 5726572"/>
              <a:gd name="connsiteX3" fmla="*/ 5662745 w 5662745"/>
              <a:gd name="connsiteY3" fmla="*/ 156413 h 5726572"/>
              <a:gd name="connsiteX4" fmla="*/ 5662745 w 5662745"/>
              <a:gd name="connsiteY4" fmla="*/ 1617456 h 5726572"/>
              <a:gd name="connsiteX5" fmla="*/ 5662745 w 5662745"/>
              <a:gd name="connsiteY5" fmla="*/ 2932906 h 5726572"/>
              <a:gd name="connsiteX6" fmla="*/ 5662745 w 5662745"/>
              <a:gd name="connsiteY6" fmla="*/ 3638178 h 5726572"/>
              <a:gd name="connsiteX7" fmla="*/ 5597931 w 5662745"/>
              <a:gd name="connsiteY7" fmla="*/ 3764961 h 5726572"/>
              <a:gd name="connsiteX8" fmla="*/ 2922906 w 5662745"/>
              <a:gd name="connsiteY8" fmla="*/ 5697008 h 5726572"/>
              <a:gd name="connsiteX9" fmla="*/ 2739840 w 5662745"/>
              <a:gd name="connsiteY9" fmla="*/ 5697008 h 5726572"/>
              <a:gd name="connsiteX10" fmla="*/ 64815 w 5662745"/>
              <a:gd name="connsiteY10" fmla="*/ 3764961 h 5726572"/>
              <a:gd name="connsiteX11" fmla="*/ 1 w 5662745"/>
              <a:gd name="connsiteY11" fmla="*/ 3638178 h 5726572"/>
              <a:gd name="connsiteX12" fmla="*/ 1 w 5662745"/>
              <a:gd name="connsiteY12" fmla="*/ 2932906 h 5726572"/>
              <a:gd name="connsiteX13" fmla="*/ 1 w 5662745"/>
              <a:gd name="connsiteY13" fmla="*/ 1617456 h 5726572"/>
              <a:gd name="connsiteX14" fmla="*/ 1 w 5662745"/>
              <a:gd name="connsiteY14" fmla="*/ 156413 h 5726572"/>
              <a:gd name="connsiteX15" fmla="*/ 1 w 5662745"/>
              <a:gd name="connsiteY15" fmla="*/ 156347 h 5726572"/>
              <a:gd name="connsiteX16" fmla="*/ 156348 w 5662745"/>
              <a:gd name="connsiteY16" fmla="*/ 0 h 5726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62745" h="5726572">
                <a:moveTo>
                  <a:pt x="156348" y="0"/>
                </a:moveTo>
                <a:lnTo>
                  <a:pt x="5506398" y="0"/>
                </a:lnTo>
                <a:cubicBezTo>
                  <a:pt x="5506420" y="0"/>
                  <a:pt x="5506442" y="0"/>
                  <a:pt x="5506464" y="0"/>
                </a:cubicBezTo>
                <a:cubicBezTo>
                  <a:pt x="5592812" y="37"/>
                  <a:pt x="5662781" y="70065"/>
                  <a:pt x="5662745" y="156413"/>
                </a:cubicBezTo>
                <a:lnTo>
                  <a:pt x="5662745" y="1617456"/>
                </a:lnTo>
                <a:lnTo>
                  <a:pt x="5662745" y="2932906"/>
                </a:lnTo>
                <a:lnTo>
                  <a:pt x="5662745" y="3638178"/>
                </a:lnTo>
                <a:cubicBezTo>
                  <a:pt x="5662755" y="3688395"/>
                  <a:pt x="5638643" y="3735562"/>
                  <a:pt x="5597931" y="3764961"/>
                </a:cubicBezTo>
                <a:lnTo>
                  <a:pt x="2922906" y="5697008"/>
                </a:lnTo>
                <a:cubicBezTo>
                  <a:pt x="2868250" y="5736427"/>
                  <a:pt x="2794496" y="5736427"/>
                  <a:pt x="2739840" y="5697008"/>
                </a:cubicBezTo>
                <a:lnTo>
                  <a:pt x="64815" y="3764961"/>
                </a:lnTo>
                <a:cubicBezTo>
                  <a:pt x="24103" y="3735562"/>
                  <a:pt x="-9" y="3688395"/>
                  <a:pt x="1" y="3638178"/>
                </a:cubicBezTo>
                <a:lnTo>
                  <a:pt x="1" y="2932906"/>
                </a:lnTo>
                <a:lnTo>
                  <a:pt x="1" y="1617456"/>
                </a:lnTo>
                <a:lnTo>
                  <a:pt x="1" y="156413"/>
                </a:lnTo>
                <a:cubicBezTo>
                  <a:pt x="1" y="156391"/>
                  <a:pt x="1" y="156369"/>
                  <a:pt x="1" y="156347"/>
                </a:cubicBezTo>
                <a:cubicBezTo>
                  <a:pt x="1" y="69999"/>
                  <a:pt x="70000" y="0"/>
                  <a:pt x="156348"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b="0" i="0">
                <a:latin typeface="Palatino Linotype" panose="02040502050505030304" pitchFamily="18" charset="0"/>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image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Palatino Linotype" panose="02040502050505030304" pitchFamily="18" charset="0"/>
              </a:defRPr>
            </a:lvl1pPr>
          </a:lstStyle>
          <a:p>
            <a:fld id="{7691CCDB-B024-8747-B233-CAD1CBC7A901}" type="slidenum">
              <a:rPr lang="en-US" smtClean="0"/>
              <a:pPr/>
              <a:t>‹#›</a:t>
            </a:fld>
            <a:endParaRPr lang="en-US" dirty="0"/>
          </a:p>
        </p:txBody>
      </p:sp>
      <p:sp>
        <p:nvSpPr>
          <p:cNvPr id="33" name="TextBox 32">
            <a:extLst>
              <a:ext uri="{FF2B5EF4-FFF2-40B4-BE49-F238E27FC236}">
                <a16:creationId xmlns:a16="http://schemas.microsoft.com/office/drawing/2014/main" id="{68A41178-4828-B74F-B597-7FD34883F753}"/>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Text w/ Image - Pennant Frame</a:t>
            </a:r>
          </a:p>
        </p:txBody>
      </p:sp>
      <p:sp>
        <p:nvSpPr>
          <p:cNvPr id="34" name="Footer Placeholder 33">
            <a:extLst>
              <a:ext uri="{FF2B5EF4-FFF2-40B4-BE49-F238E27FC236}">
                <a16:creationId xmlns:a16="http://schemas.microsoft.com/office/drawing/2014/main" id="{509919CE-04D4-EA46-9107-E478D04393E0}"/>
              </a:ext>
            </a:extLst>
          </p:cNvPr>
          <p:cNvSpPr>
            <a:spLocks noGrp="1"/>
          </p:cNvSpPr>
          <p:nvPr>
            <p:ph type="ftr" sz="quarter" idx="17"/>
          </p:nvPr>
        </p:nvSpPr>
        <p:spPr/>
        <p:txBody>
          <a:bodyPr/>
          <a:lstStyle>
            <a:lvl1pPr>
              <a:defRPr b="0" i="0">
                <a:latin typeface="Palatino Linotype" panose="02040502050505030304" pitchFamily="18" charset="0"/>
              </a:defRPr>
            </a:lvl1pPr>
          </a:lstStyle>
          <a:p>
            <a:r>
              <a:rPr lang="en-US"/>
              <a:t>©2022 Girl Scouts of the USA. All Rights Reserved.  Not for public distribution.</a:t>
            </a:r>
            <a:endParaRPr lang="en-US" dirty="0"/>
          </a:p>
        </p:txBody>
      </p:sp>
      <p:sp>
        <p:nvSpPr>
          <p:cNvPr id="10" name="Title 5">
            <a:extLst>
              <a:ext uri="{FF2B5EF4-FFF2-40B4-BE49-F238E27FC236}">
                <a16:creationId xmlns:a16="http://schemas.microsoft.com/office/drawing/2014/main" id="{0E61F1E6-DFFA-5F41-B1AF-5466A55091C4}"/>
              </a:ext>
            </a:extLst>
          </p:cNvPr>
          <p:cNvSpPr>
            <a:spLocks noGrp="1"/>
          </p:cNvSpPr>
          <p:nvPr>
            <p:ph type="title" hasCustomPrompt="1"/>
          </p:nvPr>
        </p:nvSpPr>
        <p:spPr>
          <a:xfrm>
            <a:off x="180131" y="257175"/>
            <a:ext cx="8801100" cy="382004"/>
          </a:xfrm>
        </p:spPr>
        <p:txBody>
          <a:bodyPr/>
          <a:lstStyle>
            <a:lvl1pPr>
              <a:defRPr sz="1800" b="0" i="0">
                <a:solidFill>
                  <a:schemeClr val="tx1"/>
                </a:solidFill>
                <a:latin typeface="Palatino Linotype" panose="02040502050505030304" pitchFamily="18" charset="0"/>
              </a:defRPr>
            </a:lvl1pPr>
          </a:lstStyle>
          <a:p>
            <a:r>
              <a:rPr lang="en-US" dirty="0"/>
              <a:t>Type Here to Enter a Single Line Slide Header.</a:t>
            </a:r>
          </a:p>
        </p:txBody>
      </p:sp>
      <p:sp>
        <p:nvSpPr>
          <p:cNvPr id="11" name="Text Placeholder 46">
            <a:extLst>
              <a:ext uri="{FF2B5EF4-FFF2-40B4-BE49-F238E27FC236}">
                <a16:creationId xmlns:a16="http://schemas.microsoft.com/office/drawing/2014/main" id="{4C434434-553A-AA42-8DDA-719B2639F052}"/>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Palatino Linotype" panose="02040502050505030304" pitchFamily="18" charset="0"/>
              </a:defRPr>
            </a:lvl1pPr>
          </a:lstStyle>
          <a:p>
            <a:pPr lvl="0"/>
            <a:r>
              <a:rPr lang="en-US" dirty="0"/>
              <a:t>Type here to enter the presentation section name.</a:t>
            </a:r>
          </a:p>
        </p:txBody>
      </p:sp>
      <p:sp>
        <p:nvSpPr>
          <p:cNvPr id="12" name="Text Placeholder 65">
            <a:extLst>
              <a:ext uri="{FF2B5EF4-FFF2-40B4-BE49-F238E27FC236}">
                <a16:creationId xmlns:a16="http://schemas.microsoft.com/office/drawing/2014/main" id="{83E0A906-D354-D944-B7D0-C29B36E14838}"/>
              </a:ext>
            </a:extLst>
          </p:cNvPr>
          <p:cNvSpPr>
            <a:spLocks noGrp="1"/>
          </p:cNvSpPr>
          <p:nvPr>
            <p:ph type="body" sz="quarter" idx="14" hasCustomPrompt="1"/>
          </p:nvPr>
        </p:nvSpPr>
        <p:spPr>
          <a:xfrm>
            <a:off x="4667250" y="2036954"/>
            <a:ext cx="4229100" cy="2649347"/>
          </a:xfrm>
        </p:spPr>
        <p:txBody>
          <a:bodyPr>
            <a:normAutofit/>
          </a:bodyPr>
          <a:lstStyle>
            <a:lvl1pPr marL="0" indent="0">
              <a:buNone/>
              <a:defRPr sz="1350" b="0" i="0">
                <a:solidFill>
                  <a:schemeClr val="tx1"/>
                </a:solidFill>
                <a:latin typeface="Palatino Linotype" panose="02040502050505030304" pitchFamily="18" charset="0"/>
              </a:defRPr>
            </a:lvl1pPr>
            <a:lvl2pPr>
              <a:defRPr sz="1200" b="0" i="0">
                <a:solidFill>
                  <a:schemeClr val="tx1"/>
                </a:solidFill>
                <a:latin typeface="Palatino Linotype" panose="02040502050505030304" pitchFamily="18" charset="0"/>
              </a:defRPr>
            </a:lvl2pPr>
            <a:lvl3pPr>
              <a:defRPr sz="1050" b="0" i="0">
                <a:solidFill>
                  <a:schemeClr val="tx1"/>
                </a:solidFill>
                <a:latin typeface="Palatino Linotype" panose="02040502050505030304" pitchFamily="18" charset="0"/>
              </a:defRPr>
            </a:lvl3pPr>
            <a:lvl4pPr>
              <a:defRPr sz="900" b="0" i="0">
                <a:solidFill>
                  <a:schemeClr val="tx1"/>
                </a:solidFill>
                <a:latin typeface="Palatino Linotype" panose="02040502050505030304" pitchFamily="18" charset="0"/>
              </a:defRPr>
            </a:lvl4pPr>
            <a:lvl5pPr>
              <a:defRPr sz="900" b="0" i="0">
                <a:solidFill>
                  <a:schemeClr val="tx1"/>
                </a:solidFill>
                <a:latin typeface="Palatino Linotype" panose="02040502050505030304"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46">
            <a:extLst>
              <a:ext uri="{FF2B5EF4-FFF2-40B4-BE49-F238E27FC236}">
                <a16:creationId xmlns:a16="http://schemas.microsoft.com/office/drawing/2014/main" id="{45A4C29F-04EE-D44F-87CC-FBB5A278DFBF}"/>
              </a:ext>
            </a:extLst>
          </p:cNvPr>
          <p:cNvSpPr>
            <a:spLocks noGrp="1"/>
          </p:cNvSpPr>
          <p:nvPr>
            <p:ph type="body" sz="quarter" idx="15" hasCustomPrompt="1"/>
          </p:nvPr>
        </p:nvSpPr>
        <p:spPr>
          <a:xfrm>
            <a:off x="4667250" y="1106907"/>
            <a:ext cx="4229100" cy="926431"/>
          </a:xfrm>
        </p:spPr>
        <p:txBody>
          <a:bodyPr anchor="b">
            <a:normAutofit/>
          </a:bodyPr>
          <a:lstStyle>
            <a:lvl1pPr marL="0" indent="0">
              <a:lnSpc>
                <a:spcPct val="100000"/>
              </a:lnSpc>
              <a:buNone/>
              <a:defRPr sz="1350" b="1" i="0">
                <a:solidFill>
                  <a:schemeClr val="tx1"/>
                </a:solidFill>
                <a:latin typeface="Palatino Linotype" panose="02040502050505030304" pitchFamily="18" charset="0"/>
                <a:ea typeface="Palatino" pitchFamily="2" charset="77"/>
              </a:defRPr>
            </a:lvl1pPr>
          </a:lstStyle>
          <a:p>
            <a:pPr lvl="0"/>
            <a:r>
              <a:rPr lang="en-US" dirty="0"/>
              <a:t>Type here to enter a multi-line paragraph header.</a:t>
            </a:r>
          </a:p>
        </p:txBody>
      </p:sp>
      <p:sp>
        <p:nvSpPr>
          <p:cNvPr id="15" name="TextBox 14">
            <a:extLst>
              <a:ext uri="{FF2B5EF4-FFF2-40B4-BE49-F238E27FC236}">
                <a16:creationId xmlns:a16="http://schemas.microsoft.com/office/drawing/2014/main" id="{AF2C7295-BA0E-8A4A-B4C5-58CDB9CCECA3}"/>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Pennant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Use crop tool to fit image to shape.</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Header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18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Paragraph Header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Bold</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Body Copy</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2001225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Text w/ Image | Hexagon Frame">
    <p:bg>
      <p:bgPr>
        <a:solidFill>
          <a:schemeClr val="accent1"/>
        </a:solidFill>
        <a:effectLst/>
      </p:bgPr>
    </p:bg>
    <p:spTree>
      <p:nvGrpSpPr>
        <p:cNvPr id="1" name=""/>
        <p:cNvGrpSpPr/>
        <p:nvPr/>
      </p:nvGrpSpPr>
      <p:grpSpPr>
        <a:xfrm>
          <a:off x="0" y="0"/>
          <a:ext cx="0" cy="0"/>
          <a:chOff x="0" y="0"/>
          <a:chExt cx="0" cy="0"/>
        </a:xfrm>
      </p:grpSpPr>
      <p:sp>
        <p:nvSpPr>
          <p:cNvPr id="69" name="Picture Placeholder 68">
            <a:extLst>
              <a:ext uri="{FF2B5EF4-FFF2-40B4-BE49-F238E27FC236}">
                <a16:creationId xmlns:a16="http://schemas.microsoft.com/office/drawing/2014/main" id="{96D50D9D-10E8-4746-81CA-DCE7F43927A7}"/>
              </a:ext>
            </a:extLst>
          </p:cNvPr>
          <p:cNvSpPr>
            <a:spLocks noGrp="1"/>
          </p:cNvSpPr>
          <p:nvPr>
            <p:ph type="pic" sz="quarter" idx="16" hasCustomPrompt="1"/>
          </p:nvPr>
        </p:nvSpPr>
        <p:spPr>
          <a:xfrm>
            <a:off x="271477" y="685799"/>
            <a:ext cx="4224323" cy="4286250"/>
          </a:xfrm>
          <a:custGeom>
            <a:avLst/>
            <a:gdLst>
              <a:gd name="connsiteX0" fmla="*/ 1727764 w 5632431"/>
              <a:gd name="connsiteY0" fmla="*/ 0 h 5715000"/>
              <a:gd name="connsiteX1" fmla="*/ 2765955 w 5632431"/>
              <a:gd name="connsiteY1" fmla="*/ 1 h 5715000"/>
              <a:gd name="connsiteX2" fmla="*/ 3904607 w 5632431"/>
              <a:gd name="connsiteY2" fmla="*/ 1 h 5715000"/>
              <a:gd name="connsiteX3" fmla="*/ 4064608 w 5632431"/>
              <a:gd name="connsiteY3" fmla="*/ 92309 h 5715000"/>
              <a:gd name="connsiteX4" fmla="*/ 5607697 w 5632431"/>
              <a:gd name="connsiteY4" fmla="*/ 2765007 h 5715000"/>
              <a:gd name="connsiteX5" fmla="*/ 5607697 w 5632431"/>
              <a:gd name="connsiteY5" fmla="*/ 2949625 h 5715000"/>
              <a:gd name="connsiteX6" fmla="*/ 4064791 w 5632431"/>
              <a:gd name="connsiteY6" fmla="*/ 5622569 h 5715000"/>
              <a:gd name="connsiteX7" fmla="*/ 3904729 w 5632431"/>
              <a:gd name="connsiteY7" fmla="*/ 5715000 h 5715000"/>
              <a:gd name="connsiteX8" fmla="*/ 3675290 w 5632431"/>
              <a:gd name="connsiteY8" fmla="*/ 5715000 h 5715000"/>
              <a:gd name="connsiteX9" fmla="*/ 2790051 w 5632431"/>
              <a:gd name="connsiteY9" fmla="*/ 5715000 h 5715000"/>
              <a:gd name="connsiteX10" fmla="*/ 2765953 w 5632431"/>
              <a:gd name="connsiteY10" fmla="*/ 5715000 h 5715000"/>
              <a:gd name="connsiteX11" fmla="*/ 1727763 w 5632431"/>
              <a:gd name="connsiteY11" fmla="*/ 5714999 h 5715000"/>
              <a:gd name="connsiteX12" fmla="*/ 1567762 w 5632431"/>
              <a:gd name="connsiteY12" fmla="*/ 5622691 h 5715000"/>
              <a:gd name="connsiteX13" fmla="*/ 24735 w 5632431"/>
              <a:gd name="connsiteY13" fmla="*/ 2949869 h 5715000"/>
              <a:gd name="connsiteX14" fmla="*/ 24735 w 5632431"/>
              <a:gd name="connsiteY14" fmla="*/ 2765253 h 5715000"/>
              <a:gd name="connsiteX15" fmla="*/ 1567763 w 5632431"/>
              <a:gd name="connsiteY15" fmla="*/ 92308 h 5715000"/>
              <a:gd name="connsiteX16" fmla="*/ 1727764 w 5632431"/>
              <a:gd name="connsiteY16" fmla="*/ 0 h 571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32431" h="5715000">
                <a:moveTo>
                  <a:pt x="1727764" y="0"/>
                </a:moveTo>
                <a:lnTo>
                  <a:pt x="2765955" y="1"/>
                </a:lnTo>
                <a:lnTo>
                  <a:pt x="3904607" y="1"/>
                </a:lnTo>
                <a:cubicBezTo>
                  <a:pt x="3970606" y="-42"/>
                  <a:pt x="4031608" y="35151"/>
                  <a:pt x="4064608" y="92309"/>
                </a:cubicBezTo>
                <a:lnTo>
                  <a:pt x="5607697" y="2765007"/>
                </a:lnTo>
                <a:cubicBezTo>
                  <a:pt x="5640676" y="2822128"/>
                  <a:pt x="5640676" y="2892503"/>
                  <a:pt x="5607697" y="2949625"/>
                </a:cubicBezTo>
                <a:lnTo>
                  <a:pt x="4064791" y="5622569"/>
                </a:lnTo>
                <a:cubicBezTo>
                  <a:pt x="4031812" y="5679792"/>
                  <a:pt x="3970776" y="5715039"/>
                  <a:pt x="3904729" y="5715000"/>
                </a:cubicBezTo>
                <a:lnTo>
                  <a:pt x="3675290" y="5715000"/>
                </a:lnTo>
                <a:lnTo>
                  <a:pt x="2790051" y="5715000"/>
                </a:lnTo>
                <a:lnTo>
                  <a:pt x="2765953" y="5715000"/>
                </a:lnTo>
                <a:lnTo>
                  <a:pt x="1727763" y="5714999"/>
                </a:lnTo>
                <a:cubicBezTo>
                  <a:pt x="1661764" y="5715042"/>
                  <a:pt x="1600762" y="5679848"/>
                  <a:pt x="1567762" y="5622691"/>
                </a:cubicBezTo>
                <a:lnTo>
                  <a:pt x="24735" y="2949869"/>
                </a:lnTo>
                <a:cubicBezTo>
                  <a:pt x="-8244" y="2892749"/>
                  <a:pt x="-8244" y="2822373"/>
                  <a:pt x="24735" y="2765253"/>
                </a:cubicBezTo>
                <a:lnTo>
                  <a:pt x="1567763" y="92308"/>
                </a:lnTo>
                <a:cubicBezTo>
                  <a:pt x="1600819" y="35208"/>
                  <a:pt x="1661786" y="34"/>
                  <a:pt x="1727764"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b="0" i="0">
                <a:solidFill>
                  <a:schemeClr val="tx1"/>
                </a:solidFill>
                <a:latin typeface="Palatino Linotype" panose="02040502050505030304" pitchFamily="18" charset="0"/>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image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Palatino Linotype" panose="02040502050505030304" pitchFamily="18" charset="0"/>
              </a:defRPr>
            </a:lvl1pPr>
          </a:lstStyle>
          <a:p>
            <a:fld id="{7691CCDB-B024-8747-B233-CAD1CBC7A901}" type="slidenum">
              <a:rPr lang="en-US" smtClean="0"/>
              <a:pPr/>
              <a:t>‹#›</a:t>
            </a:fld>
            <a:endParaRPr lang="en-US" dirty="0"/>
          </a:p>
        </p:txBody>
      </p:sp>
      <p:sp>
        <p:nvSpPr>
          <p:cNvPr id="42" name="Text Placeholder 65">
            <a:extLst>
              <a:ext uri="{FF2B5EF4-FFF2-40B4-BE49-F238E27FC236}">
                <a16:creationId xmlns:a16="http://schemas.microsoft.com/office/drawing/2014/main" id="{906C2DA4-C243-9E4C-8A1C-B4BD1442B0B7}"/>
              </a:ext>
            </a:extLst>
          </p:cNvPr>
          <p:cNvSpPr>
            <a:spLocks noGrp="1"/>
          </p:cNvSpPr>
          <p:nvPr>
            <p:ph type="body" sz="quarter" idx="14" hasCustomPrompt="1"/>
          </p:nvPr>
        </p:nvSpPr>
        <p:spPr>
          <a:xfrm>
            <a:off x="4667250" y="2036954"/>
            <a:ext cx="4229100" cy="2649347"/>
          </a:xfrm>
        </p:spPr>
        <p:txBody>
          <a:bodyPr>
            <a:normAutofit/>
          </a:bodyPr>
          <a:lstStyle>
            <a:lvl1pPr marL="0" indent="0">
              <a:buNone/>
              <a:defRPr sz="1350" b="0" i="0">
                <a:solidFill>
                  <a:schemeClr val="tx1"/>
                </a:solidFill>
                <a:latin typeface="Palatino Linotype" panose="02040502050505030304" pitchFamily="18" charset="0"/>
              </a:defRPr>
            </a:lvl1pPr>
            <a:lvl2pPr>
              <a:defRPr sz="1200" b="0" i="0">
                <a:solidFill>
                  <a:schemeClr val="tx1"/>
                </a:solidFill>
                <a:latin typeface="Palatino Linotype" panose="02040502050505030304" pitchFamily="18" charset="0"/>
              </a:defRPr>
            </a:lvl2pPr>
            <a:lvl3pPr>
              <a:defRPr sz="1050" b="0" i="0">
                <a:solidFill>
                  <a:schemeClr val="tx1"/>
                </a:solidFill>
                <a:latin typeface="Palatino Linotype" panose="02040502050505030304" pitchFamily="18" charset="0"/>
              </a:defRPr>
            </a:lvl3pPr>
            <a:lvl4pPr>
              <a:defRPr sz="900" b="0" i="0">
                <a:solidFill>
                  <a:schemeClr val="tx1"/>
                </a:solidFill>
                <a:latin typeface="Palatino Linotype" panose="02040502050505030304" pitchFamily="18" charset="0"/>
              </a:defRPr>
            </a:lvl4pPr>
            <a:lvl5pPr>
              <a:defRPr sz="900" b="0" i="0">
                <a:solidFill>
                  <a:schemeClr val="tx1"/>
                </a:solidFill>
                <a:latin typeface="Palatino Linotype" panose="02040502050505030304"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47" name="Text Placeholder 46">
            <a:extLst>
              <a:ext uri="{FF2B5EF4-FFF2-40B4-BE49-F238E27FC236}">
                <a16:creationId xmlns:a16="http://schemas.microsoft.com/office/drawing/2014/main" id="{C2E6288E-E83D-1542-8A8F-3D0ADA85AB67}"/>
              </a:ext>
            </a:extLst>
          </p:cNvPr>
          <p:cNvSpPr>
            <a:spLocks noGrp="1"/>
          </p:cNvSpPr>
          <p:nvPr>
            <p:ph type="body" sz="quarter" idx="15" hasCustomPrompt="1"/>
          </p:nvPr>
        </p:nvSpPr>
        <p:spPr>
          <a:xfrm>
            <a:off x="4667250" y="1106907"/>
            <a:ext cx="4229100" cy="926431"/>
          </a:xfrm>
        </p:spPr>
        <p:txBody>
          <a:bodyPr anchor="b">
            <a:normAutofit/>
          </a:bodyPr>
          <a:lstStyle>
            <a:lvl1pPr marL="0" indent="0">
              <a:lnSpc>
                <a:spcPct val="100000"/>
              </a:lnSpc>
              <a:buNone/>
              <a:defRPr sz="1350" b="1" i="0">
                <a:solidFill>
                  <a:schemeClr val="tx1"/>
                </a:solidFill>
                <a:latin typeface="Palatino Linotype" panose="02040502050505030304" pitchFamily="18" charset="0"/>
                <a:ea typeface="Palatino" pitchFamily="2" charset="77"/>
              </a:defRPr>
            </a:lvl1pPr>
          </a:lstStyle>
          <a:p>
            <a:pPr lvl="0"/>
            <a:r>
              <a:rPr lang="en-US" dirty="0"/>
              <a:t>Type here to enter a multi-line paragraph header.</a:t>
            </a:r>
          </a:p>
        </p:txBody>
      </p:sp>
      <p:sp>
        <p:nvSpPr>
          <p:cNvPr id="70" name="TextBox 69">
            <a:extLst>
              <a:ext uri="{FF2B5EF4-FFF2-40B4-BE49-F238E27FC236}">
                <a16:creationId xmlns:a16="http://schemas.microsoft.com/office/drawing/2014/main" id="{E434906E-9E46-6743-B768-B30A4D28C63E}"/>
              </a:ext>
            </a:extLst>
          </p:cNvPr>
          <p:cNvSpPr txBox="1"/>
          <p:nvPr userDrawn="1"/>
        </p:nvSpPr>
        <p:spPr>
          <a:xfrm>
            <a:off x="242048"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Text w/ Image - Hexagon Frame</a:t>
            </a:r>
          </a:p>
        </p:txBody>
      </p:sp>
      <p:sp>
        <p:nvSpPr>
          <p:cNvPr id="71" name="Footer Placeholder 70">
            <a:extLst>
              <a:ext uri="{FF2B5EF4-FFF2-40B4-BE49-F238E27FC236}">
                <a16:creationId xmlns:a16="http://schemas.microsoft.com/office/drawing/2014/main" id="{B70E3B0D-0A14-4449-A29E-A9EBC3A9F48B}"/>
              </a:ext>
            </a:extLst>
          </p:cNvPr>
          <p:cNvSpPr>
            <a:spLocks noGrp="1"/>
          </p:cNvSpPr>
          <p:nvPr>
            <p:ph type="ftr" sz="quarter" idx="17"/>
          </p:nvPr>
        </p:nvSpPr>
        <p:spPr/>
        <p:txBody>
          <a:bodyPr/>
          <a:lstStyle>
            <a:lvl1pPr>
              <a:defRPr b="0" i="0">
                <a:latin typeface="Palatino Linotype" panose="02040502050505030304" pitchFamily="18" charset="0"/>
              </a:defRPr>
            </a:lvl1pPr>
          </a:lstStyle>
          <a:p>
            <a:r>
              <a:rPr lang="en-US"/>
              <a:t>©2022 Girl Scouts of the USA. All Rights Reserved.  Not for public distribution.</a:t>
            </a:r>
            <a:endParaRPr lang="en-US" dirty="0"/>
          </a:p>
        </p:txBody>
      </p:sp>
      <p:sp>
        <p:nvSpPr>
          <p:cNvPr id="12" name="Title 5">
            <a:extLst>
              <a:ext uri="{FF2B5EF4-FFF2-40B4-BE49-F238E27FC236}">
                <a16:creationId xmlns:a16="http://schemas.microsoft.com/office/drawing/2014/main" id="{4AA31FCA-A09E-7C41-8E13-92C1075689BF}"/>
              </a:ext>
            </a:extLst>
          </p:cNvPr>
          <p:cNvSpPr>
            <a:spLocks noGrp="1"/>
          </p:cNvSpPr>
          <p:nvPr>
            <p:ph type="title" hasCustomPrompt="1"/>
          </p:nvPr>
        </p:nvSpPr>
        <p:spPr>
          <a:xfrm>
            <a:off x="180131" y="257175"/>
            <a:ext cx="8801100" cy="382004"/>
          </a:xfrm>
        </p:spPr>
        <p:txBody>
          <a:bodyPr/>
          <a:lstStyle>
            <a:lvl1pPr>
              <a:defRPr sz="1800" b="0" i="0">
                <a:solidFill>
                  <a:schemeClr val="tx1"/>
                </a:solidFill>
                <a:latin typeface="Palatino Linotype" panose="02040502050505030304" pitchFamily="18" charset="0"/>
              </a:defRPr>
            </a:lvl1pPr>
          </a:lstStyle>
          <a:p>
            <a:r>
              <a:rPr lang="en-US" dirty="0"/>
              <a:t>Type Here to Enter a Single Line Slide Header.</a:t>
            </a:r>
          </a:p>
        </p:txBody>
      </p:sp>
      <p:sp>
        <p:nvSpPr>
          <p:cNvPr id="10" name="TextBox 9">
            <a:extLst>
              <a:ext uri="{FF2B5EF4-FFF2-40B4-BE49-F238E27FC236}">
                <a16:creationId xmlns:a16="http://schemas.microsoft.com/office/drawing/2014/main" id="{B4BB479D-6560-4943-86ED-142CCF21980C}"/>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Hexagon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Use crop tool to fit image to shape.</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Header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18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Paragraph Header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Bold</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Body Copy</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
        <p:nvSpPr>
          <p:cNvPr id="11" name="Text Placeholder 46">
            <a:extLst>
              <a:ext uri="{FF2B5EF4-FFF2-40B4-BE49-F238E27FC236}">
                <a16:creationId xmlns:a16="http://schemas.microsoft.com/office/drawing/2014/main" id="{326D0548-B942-434C-9C37-B4BD9A72CF70}"/>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Palatino Linotype" panose="02040502050505030304"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5397337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fade">
                                      <p:cBhvr>
                                        <p:cTn id="7"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Lst>
  </p:timing>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Text w/ Image | Notched Frame">
    <p:bg>
      <p:bgPr>
        <a:solidFill>
          <a:schemeClr val="accent1"/>
        </a:solidFill>
        <a:effectLst/>
      </p:bgPr>
    </p:bg>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CB82D79D-7DBC-994D-8400-E72A46A727A7}"/>
              </a:ext>
            </a:extLst>
          </p:cNvPr>
          <p:cNvSpPr>
            <a:spLocks noGrp="1"/>
          </p:cNvSpPr>
          <p:nvPr>
            <p:ph type="pic" sz="quarter" idx="18" hasCustomPrompt="1"/>
          </p:nvPr>
        </p:nvSpPr>
        <p:spPr>
          <a:xfrm>
            <a:off x="200597" y="685801"/>
            <a:ext cx="4219003" cy="4286250"/>
          </a:xfrm>
          <a:custGeom>
            <a:avLst/>
            <a:gdLst>
              <a:gd name="connsiteX0" fmla="*/ 476535 w 5625337"/>
              <a:gd name="connsiteY0" fmla="*/ 0 h 5715000"/>
              <a:gd name="connsiteX1" fmla="*/ 1487792 w 5625337"/>
              <a:gd name="connsiteY1" fmla="*/ 0 h 5715000"/>
              <a:gd name="connsiteX2" fmla="*/ 1952592 w 5625337"/>
              <a:gd name="connsiteY2" fmla="*/ 0 h 5715000"/>
              <a:gd name="connsiteX3" fmla="*/ 3672747 w 5625337"/>
              <a:gd name="connsiteY3" fmla="*/ 0 h 5715000"/>
              <a:gd name="connsiteX4" fmla="*/ 5148802 w 5625337"/>
              <a:gd name="connsiteY4" fmla="*/ 0 h 5715000"/>
              <a:gd name="connsiteX5" fmla="*/ 5173853 w 5625337"/>
              <a:gd name="connsiteY5" fmla="*/ 25104 h 5715000"/>
              <a:gd name="connsiteX6" fmla="*/ 5600234 w 5625337"/>
              <a:gd name="connsiteY6" fmla="*/ 451486 h 5715000"/>
              <a:gd name="connsiteX7" fmla="*/ 5625337 w 5625337"/>
              <a:gd name="connsiteY7" fmla="*/ 476535 h 5715000"/>
              <a:gd name="connsiteX8" fmla="*/ 5625337 w 5625337"/>
              <a:gd name="connsiteY8" fmla="*/ 5238465 h 5715000"/>
              <a:gd name="connsiteX9" fmla="*/ 5600234 w 5625337"/>
              <a:gd name="connsiteY9" fmla="*/ 5263516 h 5715000"/>
              <a:gd name="connsiteX10" fmla="*/ 5173853 w 5625337"/>
              <a:gd name="connsiteY10" fmla="*/ 5689898 h 5715000"/>
              <a:gd name="connsiteX11" fmla="*/ 5148802 w 5625337"/>
              <a:gd name="connsiteY11" fmla="*/ 5715000 h 5715000"/>
              <a:gd name="connsiteX12" fmla="*/ 4137546 w 5625337"/>
              <a:gd name="connsiteY12" fmla="*/ 5715000 h 5715000"/>
              <a:gd name="connsiteX13" fmla="*/ 3672747 w 5625337"/>
              <a:gd name="connsiteY13" fmla="*/ 5715000 h 5715000"/>
              <a:gd name="connsiteX14" fmla="*/ 1952592 w 5625337"/>
              <a:gd name="connsiteY14" fmla="*/ 5715000 h 5715000"/>
              <a:gd name="connsiteX15" fmla="*/ 1487792 w 5625337"/>
              <a:gd name="connsiteY15" fmla="*/ 5715000 h 5715000"/>
              <a:gd name="connsiteX16" fmla="*/ 476535 w 5625337"/>
              <a:gd name="connsiteY16" fmla="*/ 5715000 h 5715000"/>
              <a:gd name="connsiteX17" fmla="*/ 451485 w 5625337"/>
              <a:gd name="connsiteY17" fmla="*/ 5689898 h 5715000"/>
              <a:gd name="connsiteX18" fmla="*/ 25103 w 5625337"/>
              <a:gd name="connsiteY18" fmla="*/ 5263516 h 5715000"/>
              <a:gd name="connsiteX19" fmla="*/ 0 w 5625337"/>
              <a:gd name="connsiteY19" fmla="*/ 5238465 h 5715000"/>
              <a:gd name="connsiteX20" fmla="*/ 0 w 5625337"/>
              <a:gd name="connsiteY20" fmla="*/ 476535 h 5715000"/>
              <a:gd name="connsiteX21" fmla="*/ 25103 w 5625337"/>
              <a:gd name="connsiteY21" fmla="*/ 451486 h 5715000"/>
              <a:gd name="connsiteX22" fmla="*/ 451485 w 5625337"/>
              <a:gd name="connsiteY22" fmla="*/ 25104 h 5715000"/>
              <a:gd name="connsiteX23" fmla="*/ 476535 w 5625337"/>
              <a:gd name="connsiteY23" fmla="*/ 0 h 571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25337" h="5715000">
                <a:moveTo>
                  <a:pt x="476535" y="0"/>
                </a:moveTo>
                <a:lnTo>
                  <a:pt x="1487792" y="0"/>
                </a:lnTo>
                <a:lnTo>
                  <a:pt x="1952592" y="0"/>
                </a:lnTo>
                <a:lnTo>
                  <a:pt x="3672747" y="0"/>
                </a:lnTo>
                <a:lnTo>
                  <a:pt x="5148802" y="0"/>
                </a:lnTo>
                <a:cubicBezTo>
                  <a:pt x="5162572" y="202"/>
                  <a:pt x="5173680" y="11332"/>
                  <a:pt x="5173853" y="25104"/>
                </a:cubicBezTo>
                <a:cubicBezTo>
                  <a:pt x="5186922" y="254956"/>
                  <a:pt x="5370405" y="438414"/>
                  <a:pt x="5600234" y="451486"/>
                </a:cubicBezTo>
                <a:cubicBezTo>
                  <a:pt x="5613961" y="451795"/>
                  <a:pt x="5625017" y="462822"/>
                  <a:pt x="5625337" y="476535"/>
                </a:cubicBezTo>
                <a:lnTo>
                  <a:pt x="5625337" y="5238465"/>
                </a:lnTo>
                <a:cubicBezTo>
                  <a:pt x="5625124" y="5252235"/>
                  <a:pt x="5614014" y="5263344"/>
                  <a:pt x="5600234" y="5263516"/>
                </a:cubicBezTo>
                <a:cubicBezTo>
                  <a:pt x="5370405" y="5276585"/>
                  <a:pt x="5186922" y="5460069"/>
                  <a:pt x="5173853" y="5689898"/>
                </a:cubicBezTo>
                <a:cubicBezTo>
                  <a:pt x="5173542" y="5703624"/>
                  <a:pt x="5162513" y="5714680"/>
                  <a:pt x="5148802" y="5715000"/>
                </a:cubicBezTo>
                <a:lnTo>
                  <a:pt x="4137546" y="5715000"/>
                </a:lnTo>
                <a:lnTo>
                  <a:pt x="3672747" y="5715000"/>
                </a:lnTo>
                <a:lnTo>
                  <a:pt x="1952592" y="5715000"/>
                </a:lnTo>
                <a:lnTo>
                  <a:pt x="1487792" y="5715000"/>
                </a:lnTo>
                <a:lnTo>
                  <a:pt x="476535" y="5715000"/>
                </a:lnTo>
                <a:cubicBezTo>
                  <a:pt x="462764" y="5714787"/>
                  <a:pt x="451657" y="5703677"/>
                  <a:pt x="451485" y="5689898"/>
                </a:cubicBezTo>
                <a:cubicBezTo>
                  <a:pt x="438414" y="5460069"/>
                  <a:pt x="254956" y="5276585"/>
                  <a:pt x="25103" y="5263516"/>
                </a:cubicBezTo>
                <a:cubicBezTo>
                  <a:pt x="11390" y="5263205"/>
                  <a:pt x="339" y="5252177"/>
                  <a:pt x="0" y="5238465"/>
                </a:cubicBezTo>
                <a:lnTo>
                  <a:pt x="0" y="476535"/>
                </a:lnTo>
                <a:cubicBezTo>
                  <a:pt x="202" y="462764"/>
                  <a:pt x="11331" y="451657"/>
                  <a:pt x="25103" y="451486"/>
                </a:cubicBezTo>
                <a:cubicBezTo>
                  <a:pt x="254956" y="438414"/>
                  <a:pt x="438414" y="254956"/>
                  <a:pt x="451485" y="25104"/>
                </a:cubicBezTo>
                <a:cubicBezTo>
                  <a:pt x="451795" y="11390"/>
                  <a:pt x="462822" y="339"/>
                  <a:pt x="476535"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b="0" i="0">
                <a:latin typeface="Palatino Linotype" panose="02040502050505030304" pitchFamily="18" charset="0"/>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image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Palatino Linotype" panose="02040502050505030304" pitchFamily="18" charset="0"/>
              </a:defRPr>
            </a:lvl1pPr>
          </a:lstStyle>
          <a:p>
            <a:fld id="{7691CCDB-B024-8747-B233-CAD1CBC7A901}" type="slidenum">
              <a:rPr lang="en-US" smtClean="0"/>
              <a:pPr/>
              <a:t>‹#›</a:t>
            </a:fld>
            <a:endParaRPr lang="en-US" dirty="0"/>
          </a:p>
        </p:txBody>
      </p:sp>
      <p:sp>
        <p:nvSpPr>
          <p:cNvPr id="83" name="TextBox 82">
            <a:extLst>
              <a:ext uri="{FF2B5EF4-FFF2-40B4-BE49-F238E27FC236}">
                <a16:creationId xmlns:a16="http://schemas.microsoft.com/office/drawing/2014/main" id="{9DD36074-FD37-5140-9742-57972072D634}"/>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Text w/ Image - Notched Frame</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b="0" i="0">
                <a:latin typeface="Palatino Linotype" panose="02040502050505030304" pitchFamily="18" charset="0"/>
              </a:defRPr>
            </a:lvl1pPr>
          </a:lstStyle>
          <a:p>
            <a:r>
              <a:rPr lang="en-US"/>
              <a:t>©2022 Girl Scouts of the USA. All Rights Reserved.  Not for public distribution.</a:t>
            </a:r>
            <a:endParaRPr lang="en-US" dirty="0"/>
          </a:p>
        </p:txBody>
      </p:sp>
      <p:sp>
        <p:nvSpPr>
          <p:cNvPr id="10" name="Title 5">
            <a:extLst>
              <a:ext uri="{FF2B5EF4-FFF2-40B4-BE49-F238E27FC236}">
                <a16:creationId xmlns:a16="http://schemas.microsoft.com/office/drawing/2014/main" id="{96009BA2-1B01-6943-A564-BF8C4F711874}"/>
              </a:ext>
            </a:extLst>
          </p:cNvPr>
          <p:cNvSpPr>
            <a:spLocks noGrp="1"/>
          </p:cNvSpPr>
          <p:nvPr>
            <p:ph type="title" hasCustomPrompt="1"/>
          </p:nvPr>
        </p:nvSpPr>
        <p:spPr>
          <a:xfrm>
            <a:off x="180131" y="257175"/>
            <a:ext cx="8801100" cy="382004"/>
          </a:xfrm>
        </p:spPr>
        <p:txBody>
          <a:bodyPr/>
          <a:lstStyle>
            <a:lvl1pPr>
              <a:defRPr sz="1800" b="0" i="0">
                <a:solidFill>
                  <a:schemeClr val="tx1"/>
                </a:solidFill>
                <a:latin typeface="Palatino Linotype" panose="02040502050505030304" pitchFamily="18" charset="0"/>
              </a:defRPr>
            </a:lvl1pPr>
          </a:lstStyle>
          <a:p>
            <a:r>
              <a:rPr lang="en-US" dirty="0"/>
              <a:t>Type Here to Enter a Single Line Slide Header.</a:t>
            </a:r>
          </a:p>
        </p:txBody>
      </p:sp>
      <p:sp>
        <p:nvSpPr>
          <p:cNvPr id="11" name="Text Placeholder 46">
            <a:extLst>
              <a:ext uri="{FF2B5EF4-FFF2-40B4-BE49-F238E27FC236}">
                <a16:creationId xmlns:a16="http://schemas.microsoft.com/office/drawing/2014/main" id="{1A17D253-F796-9C4B-BEE8-0476A90457C8}"/>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Palatino Linotype" panose="02040502050505030304" pitchFamily="18" charset="0"/>
              </a:defRPr>
            </a:lvl1pPr>
          </a:lstStyle>
          <a:p>
            <a:pPr lvl="0"/>
            <a:r>
              <a:rPr lang="en-US" dirty="0"/>
              <a:t>Type here to enter the presentation section name.</a:t>
            </a:r>
          </a:p>
        </p:txBody>
      </p:sp>
      <p:sp>
        <p:nvSpPr>
          <p:cNvPr id="12" name="Text Placeholder 65">
            <a:extLst>
              <a:ext uri="{FF2B5EF4-FFF2-40B4-BE49-F238E27FC236}">
                <a16:creationId xmlns:a16="http://schemas.microsoft.com/office/drawing/2014/main" id="{D49CB0EF-456D-F04F-802F-74535B1C183F}"/>
              </a:ext>
            </a:extLst>
          </p:cNvPr>
          <p:cNvSpPr>
            <a:spLocks noGrp="1"/>
          </p:cNvSpPr>
          <p:nvPr>
            <p:ph type="body" sz="quarter" idx="14" hasCustomPrompt="1"/>
          </p:nvPr>
        </p:nvSpPr>
        <p:spPr>
          <a:xfrm>
            <a:off x="4667250" y="2036954"/>
            <a:ext cx="4229100" cy="2649347"/>
          </a:xfrm>
        </p:spPr>
        <p:txBody>
          <a:bodyPr>
            <a:normAutofit/>
          </a:bodyPr>
          <a:lstStyle>
            <a:lvl1pPr marL="0" indent="0">
              <a:buNone/>
              <a:defRPr sz="1350" b="0" i="0">
                <a:solidFill>
                  <a:schemeClr val="tx1"/>
                </a:solidFill>
                <a:latin typeface="Palatino Linotype" panose="02040502050505030304" pitchFamily="18" charset="0"/>
              </a:defRPr>
            </a:lvl1pPr>
            <a:lvl2pPr>
              <a:defRPr sz="1200" b="0" i="0">
                <a:solidFill>
                  <a:schemeClr val="tx1"/>
                </a:solidFill>
                <a:latin typeface="Palatino Linotype" panose="02040502050505030304" pitchFamily="18" charset="0"/>
              </a:defRPr>
            </a:lvl2pPr>
            <a:lvl3pPr>
              <a:defRPr sz="1050" b="0" i="0">
                <a:solidFill>
                  <a:schemeClr val="tx1"/>
                </a:solidFill>
                <a:latin typeface="Palatino Linotype" panose="02040502050505030304" pitchFamily="18" charset="0"/>
              </a:defRPr>
            </a:lvl3pPr>
            <a:lvl4pPr>
              <a:defRPr sz="900" b="0" i="0">
                <a:solidFill>
                  <a:schemeClr val="tx1"/>
                </a:solidFill>
                <a:latin typeface="Palatino Linotype" panose="02040502050505030304" pitchFamily="18" charset="0"/>
              </a:defRPr>
            </a:lvl4pPr>
            <a:lvl5pPr>
              <a:defRPr sz="900" b="0" i="0">
                <a:solidFill>
                  <a:schemeClr val="tx1"/>
                </a:solidFill>
                <a:latin typeface="Palatino Linotype" panose="02040502050505030304"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46">
            <a:extLst>
              <a:ext uri="{FF2B5EF4-FFF2-40B4-BE49-F238E27FC236}">
                <a16:creationId xmlns:a16="http://schemas.microsoft.com/office/drawing/2014/main" id="{89AF2B5F-8374-C946-B720-D13E23D1417C}"/>
              </a:ext>
            </a:extLst>
          </p:cNvPr>
          <p:cNvSpPr>
            <a:spLocks noGrp="1"/>
          </p:cNvSpPr>
          <p:nvPr>
            <p:ph type="body" sz="quarter" idx="15" hasCustomPrompt="1"/>
          </p:nvPr>
        </p:nvSpPr>
        <p:spPr>
          <a:xfrm>
            <a:off x="4667250" y="1106907"/>
            <a:ext cx="4229100" cy="926431"/>
          </a:xfrm>
        </p:spPr>
        <p:txBody>
          <a:bodyPr anchor="b">
            <a:normAutofit/>
          </a:bodyPr>
          <a:lstStyle>
            <a:lvl1pPr marL="0" indent="0">
              <a:lnSpc>
                <a:spcPct val="100000"/>
              </a:lnSpc>
              <a:buNone/>
              <a:defRPr sz="1350" b="1" i="0">
                <a:solidFill>
                  <a:schemeClr val="tx1"/>
                </a:solidFill>
                <a:latin typeface="Palatino Linotype" panose="02040502050505030304" pitchFamily="18" charset="0"/>
                <a:ea typeface="Palatino" pitchFamily="2" charset="77"/>
              </a:defRPr>
            </a:lvl1pPr>
          </a:lstStyle>
          <a:p>
            <a:pPr lvl="0"/>
            <a:r>
              <a:rPr lang="en-US" dirty="0"/>
              <a:t>Type here to enter a multi-line paragraph header.</a:t>
            </a:r>
          </a:p>
        </p:txBody>
      </p:sp>
      <p:sp>
        <p:nvSpPr>
          <p:cNvPr id="15" name="TextBox 14">
            <a:extLst>
              <a:ext uri="{FF2B5EF4-FFF2-40B4-BE49-F238E27FC236}">
                <a16:creationId xmlns:a16="http://schemas.microsoft.com/office/drawing/2014/main" id="{B290D0FD-C0B8-404D-B743-8FF04CFA6F8F}"/>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Notched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Use crop tool to fit image to shape.</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Header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18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Paragraph Header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Bold</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Body Copy</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11949085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Text w/ Image | Circle Frame">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Palatino Linotype" panose="02040502050505030304" pitchFamily="18" charset="0"/>
              </a:defRPr>
            </a:lvl1pPr>
          </a:lstStyle>
          <a:p>
            <a:fld id="{7691CCDB-B024-8747-B233-CAD1CBC7A901}" type="slidenum">
              <a:rPr lang="en-US" smtClean="0"/>
              <a:pPr/>
              <a:t>‹#›</a:t>
            </a:fld>
            <a:endParaRPr lang="en-US" dirty="0"/>
          </a:p>
        </p:txBody>
      </p:sp>
      <p:sp>
        <p:nvSpPr>
          <p:cNvPr id="83" name="TextBox 82">
            <a:extLst>
              <a:ext uri="{FF2B5EF4-FFF2-40B4-BE49-F238E27FC236}">
                <a16:creationId xmlns:a16="http://schemas.microsoft.com/office/drawing/2014/main" id="{9DD36074-FD37-5140-9742-57972072D634}"/>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Text w/ Image - Circle Frame</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b="0" i="0">
                <a:latin typeface="Palatino Linotype" panose="02040502050505030304" pitchFamily="18" charset="0"/>
              </a:defRPr>
            </a:lvl1pPr>
          </a:lstStyle>
          <a:p>
            <a:r>
              <a:rPr lang="en-US"/>
              <a:t>©2022 Girl Scouts of the USA. All Rights Reserved.  Not for public distribution.</a:t>
            </a:r>
            <a:endParaRPr lang="en-US" dirty="0"/>
          </a:p>
        </p:txBody>
      </p:sp>
      <p:sp>
        <p:nvSpPr>
          <p:cNvPr id="9" name="Picture Placeholder 17">
            <a:extLst>
              <a:ext uri="{FF2B5EF4-FFF2-40B4-BE49-F238E27FC236}">
                <a16:creationId xmlns:a16="http://schemas.microsoft.com/office/drawing/2014/main" id="{DA04FC97-0845-5F47-AC90-A38C7D1720A4}"/>
              </a:ext>
            </a:extLst>
          </p:cNvPr>
          <p:cNvSpPr>
            <a:spLocks noGrp="1"/>
          </p:cNvSpPr>
          <p:nvPr>
            <p:ph type="pic" sz="quarter" idx="18" hasCustomPrompt="1"/>
          </p:nvPr>
        </p:nvSpPr>
        <p:spPr>
          <a:xfrm>
            <a:off x="190500" y="685800"/>
            <a:ext cx="4229100" cy="4286250"/>
          </a:xfrm>
          <a:custGeom>
            <a:avLst/>
            <a:gdLst>
              <a:gd name="connsiteX0" fmla="*/ 2819401 w 5638800"/>
              <a:gd name="connsiteY0" fmla="*/ 0 h 6400800"/>
              <a:gd name="connsiteX1" fmla="*/ 5638800 w 5638800"/>
              <a:gd name="connsiteY1" fmla="*/ 3200400 h 6400800"/>
              <a:gd name="connsiteX2" fmla="*/ 2819401 w 5638800"/>
              <a:gd name="connsiteY2" fmla="*/ 6400800 h 6400800"/>
              <a:gd name="connsiteX3" fmla="*/ 0 w 5638800"/>
              <a:gd name="connsiteY3" fmla="*/ 3200400 h 6400800"/>
              <a:gd name="connsiteX4" fmla="*/ 2819401 w 5638800"/>
              <a:gd name="connsiteY4" fmla="*/ 0 h 6400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38800" h="6400800">
                <a:moveTo>
                  <a:pt x="2819401" y="0"/>
                </a:moveTo>
                <a:cubicBezTo>
                  <a:pt x="4376511" y="0"/>
                  <a:pt x="5638800" y="1432868"/>
                  <a:pt x="5638800" y="3200400"/>
                </a:cubicBezTo>
                <a:cubicBezTo>
                  <a:pt x="5638800" y="4967933"/>
                  <a:pt x="4376511" y="6400800"/>
                  <a:pt x="2819401" y="6400800"/>
                </a:cubicBezTo>
                <a:cubicBezTo>
                  <a:pt x="1262289" y="6400800"/>
                  <a:pt x="0" y="4967933"/>
                  <a:pt x="0" y="3200400"/>
                </a:cubicBezTo>
                <a:cubicBezTo>
                  <a:pt x="0" y="1432868"/>
                  <a:pt x="1262289" y="0"/>
                  <a:pt x="2819401"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b="0" i="0">
                <a:latin typeface="Palatino Linotype" panose="02040502050505030304" pitchFamily="18" charset="0"/>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image</a:t>
            </a:r>
          </a:p>
        </p:txBody>
      </p:sp>
      <p:sp>
        <p:nvSpPr>
          <p:cNvPr id="11" name="Title 5">
            <a:extLst>
              <a:ext uri="{FF2B5EF4-FFF2-40B4-BE49-F238E27FC236}">
                <a16:creationId xmlns:a16="http://schemas.microsoft.com/office/drawing/2014/main" id="{530D30E2-21EA-AD42-A50D-7A4E6716342A}"/>
              </a:ext>
            </a:extLst>
          </p:cNvPr>
          <p:cNvSpPr>
            <a:spLocks noGrp="1"/>
          </p:cNvSpPr>
          <p:nvPr>
            <p:ph type="title" hasCustomPrompt="1"/>
          </p:nvPr>
        </p:nvSpPr>
        <p:spPr>
          <a:xfrm>
            <a:off x="180131" y="257175"/>
            <a:ext cx="8801100" cy="382004"/>
          </a:xfrm>
        </p:spPr>
        <p:txBody>
          <a:bodyPr/>
          <a:lstStyle>
            <a:lvl1pPr>
              <a:defRPr sz="1800" b="0" i="0">
                <a:solidFill>
                  <a:schemeClr val="tx1"/>
                </a:solidFill>
                <a:latin typeface="Palatino Linotype" panose="02040502050505030304" pitchFamily="18" charset="0"/>
              </a:defRPr>
            </a:lvl1pPr>
          </a:lstStyle>
          <a:p>
            <a:r>
              <a:rPr lang="en-US" dirty="0"/>
              <a:t>Type Here to Enter a Single Line Slide Header.</a:t>
            </a:r>
          </a:p>
        </p:txBody>
      </p:sp>
      <p:sp>
        <p:nvSpPr>
          <p:cNvPr id="12" name="Text Placeholder 46">
            <a:extLst>
              <a:ext uri="{FF2B5EF4-FFF2-40B4-BE49-F238E27FC236}">
                <a16:creationId xmlns:a16="http://schemas.microsoft.com/office/drawing/2014/main" id="{FDA453AE-C8D4-0B40-8AD1-103F94631D12}"/>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Palatino Linotype" panose="02040502050505030304" pitchFamily="18" charset="0"/>
              </a:defRPr>
            </a:lvl1pPr>
          </a:lstStyle>
          <a:p>
            <a:pPr lvl="0"/>
            <a:r>
              <a:rPr lang="en-US" dirty="0"/>
              <a:t>Type here to enter the presentation section name.</a:t>
            </a:r>
          </a:p>
        </p:txBody>
      </p:sp>
      <p:sp>
        <p:nvSpPr>
          <p:cNvPr id="10" name="Text Placeholder 65">
            <a:extLst>
              <a:ext uri="{FF2B5EF4-FFF2-40B4-BE49-F238E27FC236}">
                <a16:creationId xmlns:a16="http://schemas.microsoft.com/office/drawing/2014/main" id="{432C83C0-FA23-7F40-A7E5-369B460ED668}"/>
              </a:ext>
            </a:extLst>
          </p:cNvPr>
          <p:cNvSpPr>
            <a:spLocks noGrp="1"/>
          </p:cNvSpPr>
          <p:nvPr>
            <p:ph type="body" sz="quarter" idx="14" hasCustomPrompt="1"/>
          </p:nvPr>
        </p:nvSpPr>
        <p:spPr>
          <a:xfrm>
            <a:off x="4667250" y="2036954"/>
            <a:ext cx="4229100" cy="2649347"/>
          </a:xfrm>
        </p:spPr>
        <p:txBody>
          <a:bodyPr>
            <a:normAutofit/>
          </a:bodyPr>
          <a:lstStyle>
            <a:lvl1pPr marL="0" indent="0">
              <a:buNone/>
              <a:defRPr sz="1350" b="0" i="0">
                <a:solidFill>
                  <a:schemeClr val="tx1"/>
                </a:solidFill>
                <a:latin typeface="Palatino Linotype" panose="02040502050505030304" pitchFamily="18" charset="0"/>
              </a:defRPr>
            </a:lvl1pPr>
            <a:lvl2pPr>
              <a:defRPr sz="1200" b="0" i="0">
                <a:solidFill>
                  <a:schemeClr val="tx1"/>
                </a:solidFill>
                <a:latin typeface="Palatino Linotype" panose="02040502050505030304" pitchFamily="18" charset="0"/>
              </a:defRPr>
            </a:lvl2pPr>
            <a:lvl3pPr>
              <a:defRPr sz="1050" b="0" i="0">
                <a:solidFill>
                  <a:schemeClr val="tx1"/>
                </a:solidFill>
                <a:latin typeface="Palatino Linotype" panose="02040502050505030304" pitchFamily="18" charset="0"/>
              </a:defRPr>
            </a:lvl3pPr>
            <a:lvl4pPr>
              <a:defRPr sz="900" b="0" i="0">
                <a:solidFill>
                  <a:schemeClr val="tx1"/>
                </a:solidFill>
                <a:latin typeface="Palatino Linotype" panose="02040502050505030304" pitchFamily="18" charset="0"/>
              </a:defRPr>
            </a:lvl4pPr>
            <a:lvl5pPr>
              <a:defRPr sz="900" b="0" i="0">
                <a:solidFill>
                  <a:schemeClr val="tx1"/>
                </a:solidFill>
                <a:latin typeface="Palatino Linotype" panose="02040502050505030304"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46">
            <a:extLst>
              <a:ext uri="{FF2B5EF4-FFF2-40B4-BE49-F238E27FC236}">
                <a16:creationId xmlns:a16="http://schemas.microsoft.com/office/drawing/2014/main" id="{B4C91F62-2903-624C-AEA5-DF0735467141}"/>
              </a:ext>
            </a:extLst>
          </p:cNvPr>
          <p:cNvSpPr>
            <a:spLocks noGrp="1"/>
          </p:cNvSpPr>
          <p:nvPr>
            <p:ph type="body" sz="quarter" idx="15" hasCustomPrompt="1"/>
          </p:nvPr>
        </p:nvSpPr>
        <p:spPr>
          <a:xfrm>
            <a:off x="4667250" y="1106907"/>
            <a:ext cx="4229100" cy="926431"/>
          </a:xfrm>
        </p:spPr>
        <p:txBody>
          <a:bodyPr anchor="b">
            <a:normAutofit/>
          </a:bodyPr>
          <a:lstStyle>
            <a:lvl1pPr marL="0" indent="0">
              <a:lnSpc>
                <a:spcPct val="100000"/>
              </a:lnSpc>
              <a:buNone/>
              <a:defRPr sz="1350" b="1" i="0">
                <a:solidFill>
                  <a:schemeClr val="tx1"/>
                </a:solidFill>
                <a:latin typeface="Palatino Linotype" panose="02040502050505030304" pitchFamily="18" charset="0"/>
                <a:ea typeface="Palatino" pitchFamily="2" charset="77"/>
              </a:defRPr>
            </a:lvl1pPr>
          </a:lstStyle>
          <a:p>
            <a:pPr lvl="0"/>
            <a:r>
              <a:rPr lang="en-US" dirty="0"/>
              <a:t>Type here to enter a multi-line paragraph header.</a:t>
            </a:r>
          </a:p>
        </p:txBody>
      </p:sp>
      <p:sp>
        <p:nvSpPr>
          <p:cNvPr id="15" name="TextBox 14">
            <a:extLst>
              <a:ext uri="{FF2B5EF4-FFF2-40B4-BE49-F238E27FC236}">
                <a16:creationId xmlns:a16="http://schemas.microsoft.com/office/drawing/2014/main" id="{05E28A31-11FB-374C-9B36-84A8EDF4D6AD}"/>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Hexagon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Use crop tool to fit image to shape.</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Header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18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Paragraph Header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Bold</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Body Copy</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40980029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Text w/ Image | Diamond Frame">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Palatino Linotype" panose="02040502050505030304" pitchFamily="18" charset="0"/>
              </a:defRPr>
            </a:lvl1pPr>
          </a:lstStyle>
          <a:p>
            <a:fld id="{7691CCDB-B024-8747-B233-CAD1CBC7A901}" type="slidenum">
              <a:rPr lang="en-US" smtClean="0"/>
              <a:pPr/>
              <a:t>‹#›</a:t>
            </a:fld>
            <a:endParaRPr lang="en-US" dirty="0"/>
          </a:p>
        </p:txBody>
      </p:sp>
      <p:sp>
        <p:nvSpPr>
          <p:cNvPr id="83" name="TextBox 82">
            <a:extLst>
              <a:ext uri="{FF2B5EF4-FFF2-40B4-BE49-F238E27FC236}">
                <a16:creationId xmlns:a16="http://schemas.microsoft.com/office/drawing/2014/main" id="{9DD36074-FD37-5140-9742-57972072D634}"/>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Text w/ Image - Diamond Frame</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b="0" i="0">
                <a:latin typeface="Palatino Linotype" panose="02040502050505030304" pitchFamily="18" charset="0"/>
              </a:defRPr>
            </a:lvl1pPr>
          </a:lstStyle>
          <a:p>
            <a:r>
              <a:rPr lang="en-US"/>
              <a:t>©2022 Girl Scouts of the USA. All Rights Reserved.  Not for public distribution.</a:t>
            </a:r>
            <a:endParaRPr lang="en-US" dirty="0"/>
          </a:p>
        </p:txBody>
      </p:sp>
      <p:sp>
        <p:nvSpPr>
          <p:cNvPr id="9" name="Picture Placeholder 12">
            <a:extLst>
              <a:ext uri="{FF2B5EF4-FFF2-40B4-BE49-F238E27FC236}">
                <a16:creationId xmlns:a16="http://schemas.microsoft.com/office/drawing/2014/main" id="{A2D21105-D3B5-9D46-9CC2-138DEC712FB2}"/>
              </a:ext>
            </a:extLst>
          </p:cNvPr>
          <p:cNvSpPr>
            <a:spLocks noGrp="1"/>
          </p:cNvSpPr>
          <p:nvPr>
            <p:ph type="pic" sz="quarter" idx="18" hasCustomPrompt="1"/>
          </p:nvPr>
        </p:nvSpPr>
        <p:spPr>
          <a:xfrm>
            <a:off x="171450" y="685799"/>
            <a:ext cx="4229100" cy="4286251"/>
          </a:xfrm>
          <a:custGeom>
            <a:avLst/>
            <a:gdLst>
              <a:gd name="connsiteX0" fmla="*/ 2832036 w 5638800"/>
              <a:gd name="connsiteY0" fmla="*/ 902 h 6794507"/>
              <a:gd name="connsiteX1" fmla="*/ 2883172 w 5638800"/>
              <a:gd name="connsiteY1" fmla="*/ 28518 h 6794507"/>
              <a:gd name="connsiteX2" fmla="*/ 5617530 w 5638800"/>
              <a:gd name="connsiteY2" fmla="*/ 3338520 h 6794507"/>
              <a:gd name="connsiteX3" fmla="*/ 5616438 w 5638800"/>
              <a:gd name="connsiteY3" fmla="*/ 3457328 h 6794507"/>
              <a:gd name="connsiteX4" fmla="*/ 2883172 w 5638800"/>
              <a:gd name="connsiteY4" fmla="*/ 6765996 h 6794507"/>
              <a:gd name="connsiteX5" fmla="*/ 2819364 w 5638800"/>
              <a:gd name="connsiteY5" fmla="*/ 6794507 h 6794507"/>
              <a:gd name="connsiteX6" fmla="*/ 2755556 w 5638800"/>
              <a:gd name="connsiteY6" fmla="*/ 6765996 h 6794507"/>
              <a:gd name="connsiteX7" fmla="*/ 22363 w 5638800"/>
              <a:gd name="connsiteY7" fmla="*/ 3457328 h 6794507"/>
              <a:gd name="connsiteX8" fmla="*/ 21271 w 5638800"/>
              <a:gd name="connsiteY8" fmla="*/ 3338520 h 6794507"/>
              <a:gd name="connsiteX9" fmla="*/ 2755556 w 5638800"/>
              <a:gd name="connsiteY9" fmla="*/ 28518 h 6794507"/>
              <a:gd name="connsiteX10" fmla="*/ 2773477 w 5638800"/>
              <a:gd name="connsiteY10" fmla="*/ 12896 h 6794507"/>
              <a:gd name="connsiteX11" fmla="*/ 2832036 w 5638800"/>
              <a:gd name="connsiteY11" fmla="*/ 902 h 6794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38800" h="6794507">
                <a:moveTo>
                  <a:pt x="2832036" y="902"/>
                </a:moveTo>
                <a:cubicBezTo>
                  <a:pt x="2851887" y="3729"/>
                  <a:pt x="2870501" y="13158"/>
                  <a:pt x="2883172" y="28518"/>
                </a:cubicBezTo>
                <a:cubicBezTo>
                  <a:pt x="2883172" y="28518"/>
                  <a:pt x="5601870" y="3319470"/>
                  <a:pt x="5617530" y="3338520"/>
                </a:cubicBezTo>
                <a:cubicBezTo>
                  <a:pt x="5646287" y="3374268"/>
                  <a:pt x="5645849" y="3421987"/>
                  <a:pt x="5616438" y="3457328"/>
                </a:cubicBezTo>
                <a:cubicBezTo>
                  <a:pt x="5268916" y="3888556"/>
                  <a:pt x="2883172" y="6765996"/>
                  <a:pt x="2883172" y="6765996"/>
                </a:cubicBezTo>
                <a:cubicBezTo>
                  <a:pt x="2868372" y="6783864"/>
                  <a:pt x="2844645" y="6794466"/>
                  <a:pt x="2819364" y="6794507"/>
                </a:cubicBezTo>
                <a:cubicBezTo>
                  <a:pt x="2794083" y="6794466"/>
                  <a:pt x="2770356" y="6783864"/>
                  <a:pt x="2755556" y="6765996"/>
                </a:cubicBezTo>
                <a:cubicBezTo>
                  <a:pt x="2755556" y="6765996"/>
                  <a:pt x="369813" y="3888556"/>
                  <a:pt x="22363" y="3457328"/>
                </a:cubicBezTo>
                <a:cubicBezTo>
                  <a:pt x="-7047" y="3421987"/>
                  <a:pt x="-7487" y="3374267"/>
                  <a:pt x="21271" y="3338520"/>
                </a:cubicBezTo>
                <a:cubicBezTo>
                  <a:pt x="36859" y="3319470"/>
                  <a:pt x="2755556" y="28518"/>
                  <a:pt x="2755556" y="28518"/>
                </a:cubicBezTo>
                <a:cubicBezTo>
                  <a:pt x="2760520" y="22500"/>
                  <a:pt x="2766572" y="17224"/>
                  <a:pt x="2773477" y="12896"/>
                </a:cubicBezTo>
                <a:cubicBezTo>
                  <a:pt x="2791097" y="1849"/>
                  <a:pt x="2812185" y="-1926"/>
                  <a:pt x="2832036" y="902"/>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b="0" i="0">
                <a:latin typeface="Palatino Linotype" panose="02040502050505030304" pitchFamily="18" charset="0"/>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image</a:t>
            </a:r>
          </a:p>
        </p:txBody>
      </p:sp>
      <p:sp>
        <p:nvSpPr>
          <p:cNvPr id="11" name="Title 5">
            <a:extLst>
              <a:ext uri="{FF2B5EF4-FFF2-40B4-BE49-F238E27FC236}">
                <a16:creationId xmlns:a16="http://schemas.microsoft.com/office/drawing/2014/main" id="{2234EFC9-F813-F24E-98EF-22C415821997}"/>
              </a:ext>
            </a:extLst>
          </p:cNvPr>
          <p:cNvSpPr>
            <a:spLocks noGrp="1"/>
          </p:cNvSpPr>
          <p:nvPr>
            <p:ph type="title" hasCustomPrompt="1"/>
          </p:nvPr>
        </p:nvSpPr>
        <p:spPr>
          <a:xfrm>
            <a:off x="180131" y="257175"/>
            <a:ext cx="8801100" cy="382004"/>
          </a:xfrm>
        </p:spPr>
        <p:txBody>
          <a:bodyPr/>
          <a:lstStyle>
            <a:lvl1pPr>
              <a:defRPr sz="1800" b="0" i="0">
                <a:solidFill>
                  <a:schemeClr val="tx1"/>
                </a:solidFill>
                <a:latin typeface="Palatino Linotype" panose="02040502050505030304" pitchFamily="18" charset="0"/>
              </a:defRPr>
            </a:lvl1pPr>
          </a:lstStyle>
          <a:p>
            <a:r>
              <a:rPr lang="en-US" dirty="0"/>
              <a:t>Type Here to Enter a Single Line Slide Header.</a:t>
            </a:r>
          </a:p>
        </p:txBody>
      </p:sp>
      <p:sp>
        <p:nvSpPr>
          <p:cNvPr id="12" name="Text Placeholder 46">
            <a:extLst>
              <a:ext uri="{FF2B5EF4-FFF2-40B4-BE49-F238E27FC236}">
                <a16:creationId xmlns:a16="http://schemas.microsoft.com/office/drawing/2014/main" id="{F7214FD2-D998-FC48-9C28-5836EBF5185E}"/>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Palatino Linotype" panose="02040502050505030304" pitchFamily="18" charset="0"/>
              </a:defRPr>
            </a:lvl1pPr>
          </a:lstStyle>
          <a:p>
            <a:pPr lvl="0"/>
            <a:r>
              <a:rPr lang="en-US" dirty="0"/>
              <a:t>Type here to enter the presentation section name.</a:t>
            </a:r>
          </a:p>
        </p:txBody>
      </p:sp>
      <p:sp>
        <p:nvSpPr>
          <p:cNvPr id="10" name="Text Placeholder 65">
            <a:extLst>
              <a:ext uri="{FF2B5EF4-FFF2-40B4-BE49-F238E27FC236}">
                <a16:creationId xmlns:a16="http://schemas.microsoft.com/office/drawing/2014/main" id="{68992742-9E42-CB41-9E17-426B8E461893}"/>
              </a:ext>
            </a:extLst>
          </p:cNvPr>
          <p:cNvSpPr>
            <a:spLocks noGrp="1"/>
          </p:cNvSpPr>
          <p:nvPr>
            <p:ph type="body" sz="quarter" idx="14" hasCustomPrompt="1"/>
          </p:nvPr>
        </p:nvSpPr>
        <p:spPr>
          <a:xfrm>
            <a:off x="4667250" y="2036954"/>
            <a:ext cx="4229100" cy="2649347"/>
          </a:xfrm>
        </p:spPr>
        <p:txBody>
          <a:bodyPr>
            <a:normAutofit/>
          </a:bodyPr>
          <a:lstStyle>
            <a:lvl1pPr marL="0" indent="0">
              <a:buNone/>
              <a:defRPr sz="1350" b="0" i="0">
                <a:solidFill>
                  <a:schemeClr val="tx1"/>
                </a:solidFill>
                <a:latin typeface="Palatino Linotype" panose="02040502050505030304" pitchFamily="18" charset="0"/>
              </a:defRPr>
            </a:lvl1pPr>
            <a:lvl2pPr>
              <a:defRPr sz="1200" b="0" i="0">
                <a:solidFill>
                  <a:schemeClr val="tx1"/>
                </a:solidFill>
                <a:latin typeface="Palatino Linotype" panose="02040502050505030304" pitchFamily="18" charset="0"/>
              </a:defRPr>
            </a:lvl2pPr>
            <a:lvl3pPr>
              <a:defRPr sz="1050" b="0" i="0">
                <a:solidFill>
                  <a:schemeClr val="tx1"/>
                </a:solidFill>
                <a:latin typeface="Palatino Linotype" panose="02040502050505030304" pitchFamily="18" charset="0"/>
              </a:defRPr>
            </a:lvl3pPr>
            <a:lvl4pPr>
              <a:defRPr sz="900" b="0" i="0">
                <a:solidFill>
                  <a:schemeClr val="tx1"/>
                </a:solidFill>
                <a:latin typeface="Palatino Linotype" panose="02040502050505030304" pitchFamily="18" charset="0"/>
              </a:defRPr>
            </a:lvl4pPr>
            <a:lvl5pPr>
              <a:defRPr sz="900" b="0" i="0">
                <a:solidFill>
                  <a:schemeClr val="tx1"/>
                </a:solidFill>
                <a:latin typeface="Palatino Linotype" panose="02040502050505030304"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46">
            <a:extLst>
              <a:ext uri="{FF2B5EF4-FFF2-40B4-BE49-F238E27FC236}">
                <a16:creationId xmlns:a16="http://schemas.microsoft.com/office/drawing/2014/main" id="{D93B5C0E-A51C-A148-BE96-1B1F651D90C0}"/>
              </a:ext>
            </a:extLst>
          </p:cNvPr>
          <p:cNvSpPr>
            <a:spLocks noGrp="1"/>
          </p:cNvSpPr>
          <p:nvPr>
            <p:ph type="body" sz="quarter" idx="15" hasCustomPrompt="1"/>
          </p:nvPr>
        </p:nvSpPr>
        <p:spPr>
          <a:xfrm>
            <a:off x="4667250" y="1106907"/>
            <a:ext cx="4229100" cy="926431"/>
          </a:xfrm>
        </p:spPr>
        <p:txBody>
          <a:bodyPr anchor="b">
            <a:normAutofit/>
          </a:bodyPr>
          <a:lstStyle>
            <a:lvl1pPr marL="0" indent="0">
              <a:lnSpc>
                <a:spcPct val="100000"/>
              </a:lnSpc>
              <a:buNone/>
              <a:defRPr sz="1350" b="1" i="0">
                <a:solidFill>
                  <a:schemeClr val="tx1"/>
                </a:solidFill>
                <a:latin typeface="Palatino Linotype" panose="02040502050505030304" pitchFamily="18" charset="0"/>
                <a:ea typeface="Palatino" pitchFamily="2" charset="77"/>
              </a:defRPr>
            </a:lvl1pPr>
          </a:lstStyle>
          <a:p>
            <a:pPr lvl="0"/>
            <a:r>
              <a:rPr lang="en-US" dirty="0"/>
              <a:t>Type here to enter a multi-line paragraph header.</a:t>
            </a:r>
          </a:p>
        </p:txBody>
      </p:sp>
      <p:sp>
        <p:nvSpPr>
          <p:cNvPr id="15" name="TextBox 14">
            <a:extLst>
              <a:ext uri="{FF2B5EF4-FFF2-40B4-BE49-F238E27FC236}">
                <a16:creationId xmlns:a16="http://schemas.microsoft.com/office/drawing/2014/main" id="{E4F35F62-EDAB-D74C-BA9C-D4B6240F32EE}"/>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Diamond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Use crop tool to fit image to shape.</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Header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18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Paragraph Header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Bold</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Body Copy</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39624212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Text w/ Image | Arch Frame">
    <p:bg>
      <p:bgPr>
        <a:solidFill>
          <a:schemeClr val="accent1"/>
        </a:solidFill>
        <a:effectLst/>
      </p:bgPr>
    </p:bg>
    <p:spTree>
      <p:nvGrpSpPr>
        <p:cNvPr id="1" name=""/>
        <p:cNvGrpSpPr/>
        <p:nvPr/>
      </p:nvGrpSpPr>
      <p:grpSpPr>
        <a:xfrm>
          <a:off x="0" y="0"/>
          <a:ext cx="0" cy="0"/>
          <a:chOff x="0" y="0"/>
          <a:chExt cx="0" cy="0"/>
        </a:xfrm>
      </p:grpSpPr>
      <p:sp>
        <p:nvSpPr>
          <p:cNvPr id="22" name="Picture Placeholder 21">
            <a:extLst>
              <a:ext uri="{FF2B5EF4-FFF2-40B4-BE49-F238E27FC236}">
                <a16:creationId xmlns:a16="http://schemas.microsoft.com/office/drawing/2014/main" id="{169D9C8D-8764-AA4A-8076-BE099CCAF7E4}"/>
              </a:ext>
            </a:extLst>
          </p:cNvPr>
          <p:cNvSpPr>
            <a:spLocks noGrp="1"/>
          </p:cNvSpPr>
          <p:nvPr>
            <p:ph type="pic" sz="quarter" idx="18" hasCustomPrompt="1"/>
          </p:nvPr>
        </p:nvSpPr>
        <p:spPr>
          <a:xfrm>
            <a:off x="190500" y="685802"/>
            <a:ext cx="4229101" cy="4286251"/>
          </a:xfrm>
          <a:custGeom>
            <a:avLst/>
            <a:gdLst>
              <a:gd name="connsiteX0" fmla="*/ 2819401 w 5638801"/>
              <a:gd name="connsiteY0" fmla="*/ 0 h 5715001"/>
              <a:gd name="connsiteX1" fmla="*/ 5638801 w 5638801"/>
              <a:gd name="connsiteY1" fmla="*/ 2819401 h 5715001"/>
              <a:gd name="connsiteX2" fmla="*/ 5638801 w 5638801"/>
              <a:gd name="connsiteY2" fmla="*/ 3344780 h 5715001"/>
              <a:gd name="connsiteX3" fmla="*/ 5638801 w 5638801"/>
              <a:gd name="connsiteY3" fmla="*/ 3469578 h 5715001"/>
              <a:gd name="connsiteX4" fmla="*/ 5638801 w 5638801"/>
              <a:gd name="connsiteY4" fmla="*/ 4796589 h 5715001"/>
              <a:gd name="connsiteX5" fmla="*/ 5638801 w 5638801"/>
              <a:gd name="connsiteY5" fmla="*/ 4908883 h 5715001"/>
              <a:gd name="connsiteX6" fmla="*/ 5638801 w 5638801"/>
              <a:gd name="connsiteY6" fmla="*/ 5558355 h 5715001"/>
              <a:gd name="connsiteX7" fmla="*/ 5482155 w 5638801"/>
              <a:gd name="connsiteY7" fmla="*/ 5715001 h 5715001"/>
              <a:gd name="connsiteX8" fmla="*/ 156646 w 5638801"/>
              <a:gd name="connsiteY8" fmla="*/ 5715001 h 5715001"/>
              <a:gd name="connsiteX9" fmla="*/ 0 w 5638801"/>
              <a:gd name="connsiteY9" fmla="*/ 5558355 h 5715001"/>
              <a:gd name="connsiteX10" fmla="*/ 0 w 5638801"/>
              <a:gd name="connsiteY10" fmla="*/ 4908883 h 5715001"/>
              <a:gd name="connsiteX11" fmla="*/ 0 w 5638801"/>
              <a:gd name="connsiteY11" fmla="*/ 4796589 h 5715001"/>
              <a:gd name="connsiteX12" fmla="*/ 0 w 5638801"/>
              <a:gd name="connsiteY12" fmla="*/ 3469578 h 5715001"/>
              <a:gd name="connsiteX13" fmla="*/ 0 w 5638801"/>
              <a:gd name="connsiteY13" fmla="*/ 3344780 h 5715001"/>
              <a:gd name="connsiteX14" fmla="*/ 0 w 5638801"/>
              <a:gd name="connsiteY14" fmla="*/ 2819401 h 5715001"/>
              <a:gd name="connsiteX15" fmla="*/ 2819401 w 5638801"/>
              <a:gd name="connsiteY15" fmla="*/ 0 h 571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38801" h="5715001">
                <a:moveTo>
                  <a:pt x="2819401" y="0"/>
                </a:moveTo>
                <a:cubicBezTo>
                  <a:pt x="4376512" y="0"/>
                  <a:pt x="5638801" y="1262289"/>
                  <a:pt x="5638801" y="2819401"/>
                </a:cubicBezTo>
                <a:lnTo>
                  <a:pt x="5638801" y="3344780"/>
                </a:lnTo>
                <a:lnTo>
                  <a:pt x="5638801" y="3469578"/>
                </a:lnTo>
                <a:lnTo>
                  <a:pt x="5638801" y="4796589"/>
                </a:lnTo>
                <a:lnTo>
                  <a:pt x="5638801" y="4908883"/>
                </a:lnTo>
                <a:lnTo>
                  <a:pt x="5638801" y="5558355"/>
                </a:lnTo>
                <a:cubicBezTo>
                  <a:pt x="5638801" y="5644869"/>
                  <a:pt x="5568669" y="5715001"/>
                  <a:pt x="5482155" y="5715001"/>
                </a:cubicBezTo>
                <a:lnTo>
                  <a:pt x="156646" y="5715001"/>
                </a:lnTo>
                <a:cubicBezTo>
                  <a:pt x="70133" y="5715001"/>
                  <a:pt x="0" y="5644869"/>
                  <a:pt x="0" y="5558355"/>
                </a:cubicBezTo>
                <a:lnTo>
                  <a:pt x="0" y="4908883"/>
                </a:lnTo>
                <a:lnTo>
                  <a:pt x="0" y="4796589"/>
                </a:lnTo>
                <a:lnTo>
                  <a:pt x="0" y="3469578"/>
                </a:lnTo>
                <a:lnTo>
                  <a:pt x="0" y="3344780"/>
                </a:lnTo>
                <a:lnTo>
                  <a:pt x="0" y="2819401"/>
                </a:lnTo>
                <a:cubicBezTo>
                  <a:pt x="0" y="1262289"/>
                  <a:pt x="1262289" y="0"/>
                  <a:pt x="2819401"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b="0" i="0">
                <a:latin typeface="Palatino Linotype" panose="02040502050505030304" pitchFamily="18" charset="0"/>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image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Palatino Linotype" panose="02040502050505030304" pitchFamily="18" charset="0"/>
              </a:defRPr>
            </a:lvl1pPr>
          </a:lstStyle>
          <a:p>
            <a:fld id="{7691CCDB-B024-8747-B233-CAD1CBC7A901}" type="slidenum">
              <a:rPr lang="en-US" smtClean="0"/>
              <a:pPr/>
              <a:t>‹#›</a:t>
            </a:fld>
            <a:endParaRPr lang="en-US" dirty="0"/>
          </a:p>
        </p:txBody>
      </p:sp>
      <p:sp>
        <p:nvSpPr>
          <p:cNvPr id="83" name="TextBox 82">
            <a:extLst>
              <a:ext uri="{FF2B5EF4-FFF2-40B4-BE49-F238E27FC236}">
                <a16:creationId xmlns:a16="http://schemas.microsoft.com/office/drawing/2014/main" id="{9DD36074-FD37-5140-9742-57972072D634}"/>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Text w/ Image - Arch Frame</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b="0" i="0">
                <a:latin typeface="Palatino Linotype" panose="02040502050505030304" pitchFamily="18" charset="0"/>
              </a:defRPr>
            </a:lvl1pPr>
          </a:lstStyle>
          <a:p>
            <a:r>
              <a:rPr lang="en-US"/>
              <a:t>©2022 Girl Scouts of the USA. All Rights Reserved.  Not for public distribution.</a:t>
            </a:r>
            <a:endParaRPr lang="en-US" dirty="0"/>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257175"/>
            <a:ext cx="8801100" cy="382004"/>
          </a:xfrm>
        </p:spPr>
        <p:txBody>
          <a:bodyPr/>
          <a:lstStyle>
            <a:lvl1pPr>
              <a:defRPr sz="1800" b="0" i="0">
                <a:solidFill>
                  <a:schemeClr val="tx1"/>
                </a:solidFill>
                <a:latin typeface="Palatino Linotype" panose="02040502050505030304" pitchFamily="18" charset="0"/>
              </a:defRPr>
            </a:lvl1pPr>
          </a:lstStyle>
          <a:p>
            <a:r>
              <a:rPr lang="en-US" dirty="0"/>
              <a:t>Type Here to Enter a Single Line Slide Header.</a:t>
            </a:r>
          </a:p>
        </p:txBody>
      </p:sp>
      <p:sp>
        <p:nvSpPr>
          <p:cNvPr id="11" name="Text Placeholder 46">
            <a:extLst>
              <a:ext uri="{FF2B5EF4-FFF2-40B4-BE49-F238E27FC236}">
                <a16:creationId xmlns:a16="http://schemas.microsoft.com/office/drawing/2014/main" id="{90530594-3291-D546-979F-F6FEDB82D3F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Palatino Linotype" panose="02040502050505030304" pitchFamily="18" charset="0"/>
              </a:defRPr>
            </a:lvl1pPr>
          </a:lstStyle>
          <a:p>
            <a:pPr lvl="0"/>
            <a:r>
              <a:rPr lang="en-US" dirty="0"/>
              <a:t>Type here to enter the presentation section name.</a:t>
            </a:r>
          </a:p>
        </p:txBody>
      </p:sp>
      <p:sp>
        <p:nvSpPr>
          <p:cNvPr id="12" name="Text Placeholder 65">
            <a:extLst>
              <a:ext uri="{FF2B5EF4-FFF2-40B4-BE49-F238E27FC236}">
                <a16:creationId xmlns:a16="http://schemas.microsoft.com/office/drawing/2014/main" id="{031C4493-8A76-764D-A7BC-8DBB97E0EECB}"/>
              </a:ext>
            </a:extLst>
          </p:cNvPr>
          <p:cNvSpPr>
            <a:spLocks noGrp="1"/>
          </p:cNvSpPr>
          <p:nvPr>
            <p:ph type="body" sz="quarter" idx="14" hasCustomPrompt="1"/>
          </p:nvPr>
        </p:nvSpPr>
        <p:spPr>
          <a:xfrm>
            <a:off x="4667250" y="2036954"/>
            <a:ext cx="4229100" cy="2649347"/>
          </a:xfrm>
        </p:spPr>
        <p:txBody>
          <a:bodyPr>
            <a:normAutofit/>
          </a:bodyPr>
          <a:lstStyle>
            <a:lvl1pPr marL="0" indent="0">
              <a:buNone/>
              <a:defRPr sz="1350" b="0" i="0">
                <a:solidFill>
                  <a:schemeClr val="tx1"/>
                </a:solidFill>
                <a:latin typeface="Palatino Linotype" panose="02040502050505030304" pitchFamily="18" charset="0"/>
              </a:defRPr>
            </a:lvl1pPr>
            <a:lvl2pPr>
              <a:defRPr sz="1200" b="0" i="0">
                <a:solidFill>
                  <a:schemeClr val="tx1"/>
                </a:solidFill>
                <a:latin typeface="Palatino Linotype" panose="02040502050505030304" pitchFamily="18" charset="0"/>
              </a:defRPr>
            </a:lvl2pPr>
            <a:lvl3pPr>
              <a:defRPr sz="1050" b="0" i="0">
                <a:solidFill>
                  <a:schemeClr val="tx1"/>
                </a:solidFill>
                <a:latin typeface="Palatino Linotype" panose="02040502050505030304" pitchFamily="18" charset="0"/>
              </a:defRPr>
            </a:lvl3pPr>
            <a:lvl4pPr>
              <a:defRPr sz="900" b="0" i="0">
                <a:solidFill>
                  <a:schemeClr val="tx1"/>
                </a:solidFill>
                <a:latin typeface="Palatino Linotype" panose="02040502050505030304" pitchFamily="18" charset="0"/>
              </a:defRPr>
            </a:lvl4pPr>
            <a:lvl5pPr>
              <a:defRPr sz="900" b="0" i="0">
                <a:solidFill>
                  <a:schemeClr val="tx1"/>
                </a:solidFill>
                <a:latin typeface="Palatino Linotype" panose="02040502050505030304"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46">
            <a:extLst>
              <a:ext uri="{FF2B5EF4-FFF2-40B4-BE49-F238E27FC236}">
                <a16:creationId xmlns:a16="http://schemas.microsoft.com/office/drawing/2014/main" id="{24213E13-FE2F-AC4E-AE58-890099A2A408}"/>
              </a:ext>
            </a:extLst>
          </p:cNvPr>
          <p:cNvSpPr>
            <a:spLocks noGrp="1"/>
          </p:cNvSpPr>
          <p:nvPr>
            <p:ph type="body" sz="quarter" idx="15" hasCustomPrompt="1"/>
          </p:nvPr>
        </p:nvSpPr>
        <p:spPr>
          <a:xfrm>
            <a:off x="4667250" y="1106907"/>
            <a:ext cx="4229100" cy="926431"/>
          </a:xfrm>
        </p:spPr>
        <p:txBody>
          <a:bodyPr anchor="b">
            <a:normAutofit/>
          </a:bodyPr>
          <a:lstStyle>
            <a:lvl1pPr marL="0" indent="0">
              <a:lnSpc>
                <a:spcPct val="100000"/>
              </a:lnSpc>
              <a:buNone/>
              <a:defRPr sz="1350" b="1" i="0">
                <a:solidFill>
                  <a:schemeClr val="tx1"/>
                </a:solidFill>
                <a:latin typeface="Palatino Linotype" panose="02040502050505030304" pitchFamily="18" charset="0"/>
                <a:ea typeface="Palatino" pitchFamily="2" charset="77"/>
              </a:defRPr>
            </a:lvl1pPr>
          </a:lstStyle>
          <a:p>
            <a:pPr lvl="0"/>
            <a:r>
              <a:rPr lang="en-US" dirty="0"/>
              <a:t>Type here to enter a multi-line paragraph header.</a:t>
            </a:r>
          </a:p>
        </p:txBody>
      </p:sp>
      <p:sp>
        <p:nvSpPr>
          <p:cNvPr id="15" name="TextBox 14">
            <a:extLst>
              <a:ext uri="{FF2B5EF4-FFF2-40B4-BE49-F238E27FC236}">
                <a16:creationId xmlns:a16="http://schemas.microsoft.com/office/drawing/2014/main" id="{891F47CE-14A2-DE44-8702-2FF261E7ADA1}"/>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Arch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Use crop tool to fit image to shape.</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Header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18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Paragraph Header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Bold</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Body Copy</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34950085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Text Only Slide | Vertical Split-1">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61033C2-BFC9-3944-9A8D-09C0DE3E47DB}"/>
              </a:ext>
            </a:extLst>
          </p:cNvPr>
          <p:cNvSpPr/>
          <p:nvPr userDrawn="1"/>
        </p:nvSpPr>
        <p:spPr>
          <a:xfrm>
            <a:off x="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3" name="TextBox 82">
            <a:extLst>
              <a:ext uri="{FF2B5EF4-FFF2-40B4-BE49-F238E27FC236}">
                <a16:creationId xmlns:a16="http://schemas.microsoft.com/office/drawing/2014/main" id="{9DD36074-FD37-5140-9742-57972072D634}"/>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Text Only Slide | Vertical Split</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b="0" i="0">
                <a:solidFill>
                  <a:schemeClr val="tx1"/>
                </a:solidFill>
                <a:latin typeface="Palatino Linotype" panose="02040502050505030304" pitchFamily="18" charset="0"/>
              </a:defRPr>
            </a:lvl1pPr>
          </a:lstStyle>
          <a:p>
            <a:r>
              <a:rPr lang="en-US"/>
              <a:t>©2022 Girl Scouts of the USA. All Rights Reserved.  Not for public distribution.</a:t>
            </a:r>
            <a:endParaRPr lang="en-US" dirty="0"/>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685800"/>
            <a:ext cx="4239469" cy="3771900"/>
          </a:xfrm>
        </p:spPr>
        <p:txBody>
          <a:bodyPr anchor="ctr"/>
          <a:lstStyle>
            <a:lvl1pPr algn="ctr">
              <a:defRPr sz="2400" b="0" i="0">
                <a:solidFill>
                  <a:schemeClr val="tx1"/>
                </a:solidFill>
                <a:latin typeface="Palatino Linotype" panose="02040502050505030304" pitchFamily="18" charset="0"/>
              </a:defRPr>
            </a:lvl1pPr>
          </a:lstStyle>
          <a:p>
            <a:r>
              <a:rPr lang="en-US" dirty="0"/>
              <a:t>Type Here to Enter a Single Line Slide Header.</a:t>
            </a:r>
          </a:p>
        </p:txBody>
      </p:sp>
      <p:sp>
        <p:nvSpPr>
          <p:cNvPr id="11" name="Text Placeholder 46">
            <a:extLst>
              <a:ext uri="{FF2B5EF4-FFF2-40B4-BE49-F238E27FC236}">
                <a16:creationId xmlns:a16="http://schemas.microsoft.com/office/drawing/2014/main" id="{90530594-3291-D546-979F-F6FEDB82D3FA}"/>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Palatino Linotype" panose="02040502050505030304" pitchFamily="18" charset="0"/>
              </a:defRPr>
            </a:lvl1pPr>
          </a:lstStyle>
          <a:p>
            <a:pPr lvl="0"/>
            <a:r>
              <a:rPr lang="en-US" dirty="0"/>
              <a:t>Type here to enter the presentation section name.</a:t>
            </a:r>
          </a:p>
        </p:txBody>
      </p:sp>
      <p:sp>
        <p:nvSpPr>
          <p:cNvPr id="12" name="TextBox 11">
            <a:extLst>
              <a:ext uri="{FF2B5EF4-FFF2-40B4-BE49-F238E27FC236}">
                <a16:creationId xmlns:a16="http://schemas.microsoft.com/office/drawing/2014/main" id="{5230509E-8FCF-3844-8B50-C8E35AB0C534}"/>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Left-side Slide Header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a:t>
            </a:r>
            <a:r>
              <a:rPr lang="en-US" sz="800" b="0" i="0" dirty="0" err="1">
                <a:solidFill>
                  <a:srgbClr val="808080"/>
                </a:solidFill>
                <a:latin typeface="Palatino Linotype" panose="02040502050505030304" pitchFamily="18" charset="0"/>
              </a:rPr>
              <a:t>MIddle</a:t>
            </a:r>
            <a:endParaRPr lang="en-US" sz="800" b="0" i="0" dirty="0">
              <a:solidFill>
                <a:srgbClr val="808080"/>
              </a:solidFill>
              <a:latin typeface="Palatino Linotype" panose="02040502050505030304" pitchFamily="18" charset="0"/>
            </a:endParaRPr>
          </a:p>
          <a:p>
            <a:pPr marL="434332" lvl="1" indent="0" algn="l">
              <a:buFont typeface="Arial" panose="020B0604020202020204" pitchFamily="34" charset="0"/>
              <a:buNone/>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Right-side Body Copy</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Text  Book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18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
        <p:nvSpPr>
          <p:cNvPr id="13" name="Text Placeholder 65">
            <a:extLst>
              <a:ext uri="{FF2B5EF4-FFF2-40B4-BE49-F238E27FC236}">
                <a16:creationId xmlns:a16="http://schemas.microsoft.com/office/drawing/2014/main" id="{B1316E65-31D2-4249-88FB-626A09E7F6E9}"/>
              </a:ext>
            </a:extLst>
          </p:cNvPr>
          <p:cNvSpPr>
            <a:spLocks noGrp="1"/>
          </p:cNvSpPr>
          <p:nvPr>
            <p:ph type="body" sz="quarter" idx="14" hasCustomPrompt="1"/>
          </p:nvPr>
        </p:nvSpPr>
        <p:spPr>
          <a:xfrm>
            <a:off x="4743450" y="685800"/>
            <a:ext cx="4210050" cy="3771900"/>
          </a:xfrm>
        </p:spPr>
        <p:txBody>
          <a:bodyPr anchor="ctr">
            <a:normAutofit/>
          </a:bodyPr>
          <a:lstStyle>
            <a:lvl1pPr marL="0" indent="0" algn="ctr">
              <a:lnSpc>
                <a:spcPct val="100000"/>
              </a:lnSpc>
              <a:buNone/>
              <a:defRPr sz="1800" b="0" i="0">
                <a:solidFill>
                  <a:schemeClr val="tx1"/>
                </a:solidFill>
                <a:latin typeface="Palatino Linotype" panose="02040502050505030304" pitchFamily="18" charset="0"/>
              </a:defRPr>
            </a:lvl1pPr>
            <a:lvl2pPr algn="ctr">
              <a:lnSpc>
                <a:spcPct val="100000"/>
              </a:lnSpc>
              <a:defRPr sz="1800" b="0" i="0">
                <a:solidFill>
                  <a:schemeClr val="tx1"/>
                </a:solidFill>
                <a:latin typeface="Palatino Linotype" panose="02040502050505030304" pitchFamily="18" charset="0"/>
              </a:defRPr>
            </a:lvl2pPr>
            <a:lvl3pPr algn="ctr">
              <a:lnSpc>
                <a:spcPct val="100000"/>
              </a:lnSpc>
              <a:defRPr sz="1800" b="0" i="0">
                <a:solidFill>
                  <a:schemeClr val="tx1"/>
                </a:solidFill>
                <a:latin typeface="Palatino Linotype" panose="02040502050505030304" pitchFamily="18" charset="0"/>
              </a:defRPr>
            </a:lvl3pPr>
            <a:lvl4pPr algn="ctr">
              <a:lnSpc>
                <a:spcPct val="100000"/>
              </a:lnSpc>
              <a:defRPr sz="1800" b="0" i="0">
                <a:solidFill>
                  <a:schemeClr val="tx1"/>
                </a:solidFill>
                <a:latin typeface="Palatino Linotype" panose="02040502050505030304" pitchFamily="18" charset="0"/>
              </a:defRPr>
            </a:lvl4pPr>
            <a:lvl5pPr algn="ctr">
              <a:lnSpc>
                <a:spcPct val="100000"/>
              </a:lnSpc>
              <a:defRPr sz="1800" b="0" i="0">
                <a:solidFill>
                  <a:schemeClr val="tx1"/>
                </a:solidFill>
                <a:latin typeface="Palatino Linotype" panose="02040502050505030304"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20178851"/>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lank Slide | Girl Scout Green">
    <p:bg>
      <p:bgPr>
        <a:solidFill>
          <a:schemeClr val="accent2"/>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Palatino Linotype" panose="02040502050505030304" pitchFamily="18" charset="0"/>
              </a:defRPr>
            </a:lvl1pPr>
          </a:lstStyle>
          <a:p>
            <a:r>
              <a:rPr lang="en-US"/>
              <a:t>©2022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Palatino Linotype" panose="02040502050505030304" pitchFamily="18" charset="0"/>
            </a:endParaRPr>
          </a:p>
        </p:txBody>
      </p:sp>
      <p:sp>
        <p:nvSpPr>
          <p:cNvPr id="12" name="TextBox 11">
            <a:extLst>
              <a:ext uri="{FF2B5EF4-FFF2-40B4-BE49-F238E27FC236}">
                <a16:creationId xmlns:a16="http://schemas.microsoft.com/office/drawing/2014/main" id="{28367C75-B0FA-E14E-8B96-6A72197004ED}"/>
              </a:ext>
            </a:extLst>
          </p:cNvPr>
          <p:cNvSpPr txBox="1"/>
          <p:nvPr userDrawn="1"/>
        </p:nvSpPr>
        <p:spPr>
          <a:xfrm>
            <a:off x="131939" y="-853441"/>
            <a:ext cx="8801100" cy="85344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Slide Type:</a:t>
            </a:r>
          </a:p>
          <a:p>
            <a:pPr algn="ctr"/>
            <a:r>
              <a:rPr lang="en-US" sz="1600" b="0" i="0" dirty="0">
                <a:solidFill>
                  <a:srgbClr val="808080"/>
                </a:solidFill>
                <a:latin typeface="Palatino Linotype" panose="02040502050505030304" pitchFamily="18" charset="0"/>
              </a:rPr>
              <a:t>Blank Slide (Girl Scout Green)</a:t>
            </a:r>
          </a:p>
        </p:txBody>
      </p:sp>
      <p:sp>
        <p:nvSpPr>
          <p:cNvPr id="9" name="Text Placeholder 46">
            <a:extLst>
              <a:ext uri="{FF2B5EF4-FFF2-40B4-BE49-F238E27FC236}">
                <a16:creationId xmlns:a16="http://schemas.microsoft.com/office/drawing/2014/main" id="{2FECDA4E-ED8D-3841-8294-8023874554C3}"/>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Palatino Linotype" panose="02040502050505030304" pitchFamily="18" charset="0"/>
              </a:defRPr>
            </a:lvl1pPr>
          </a:lstStyle>
          <a:p>
            <a:pPr lvl="0"/>
            <a:r>
              <a:rPr lang="en-US" dirty="0"/>
              <a:t>Type here to enter the presentation section name.</a:t>
            </a:r>
          </a:p>
        </p:txBody>
      </p:sp>
      <p:sp>
        <p:nvSpPr>
          <p:cNvPr id="13" name="TextBox 12">
            <a:extLst>
              <a:ext uri="{FF2B5EF4-FFF2-40B4-BE49-F238E27FC236}">
                <a16:creationId xmlns:a16="http://schemas.microsoft.com/office/drawing/2014/main" id="{044A07E0-D92F-8040-9AFA-DEC2FCF49F89}"/>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434332" lvl="1" indent="0" algn="l">
              <a:buFont typeface="Arial" panose="020B0604020202020204" pitchFamily="34" charset="0"/>
              <a:buNone/>
            </a:pPr>
            <a:endParaRPr lang="en-US" sz="800" b="0" i="0" dirty="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3680073840"/>
      </p:ext>
    </p:extLst>
  </p:cSld>
  <p:clrMapOvr>
    <a:masterClrMapping/>
  </p:clrMapOvr>
  <p:transition>
    <p:fade/>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Text Only Slide | Vertical Split-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61033C2-BFC9-3944-9A8D-09C0DE3E47DB}"/>
              </a:ext>
            </a:extLst>
          </p:cNvPr>
          <p:cNvSpPr/>
          <p:nvPr userDrawn="1"/>
        </p:nvSpPr>
        <p:spPr>
          <a:xfrm>
            <a:off x="457200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1" name="Text Placeholder 65">
            <a:extLst>
              <a:ext uri="{FF2B5EF4-FFF2-40B4-BE49-F238E27FC236}">
                <a16:creationId xmlns:a16="http://schemas.microsoft.com/office/drawing/2014/main" id="{5C4F27EF-C6A7-8745-8CA0-9B977435F8A4}"/>
              </a:ext>
            </a:extLst>
          </p:cNvPr>
          <p:cNvSpPr>
            <a:spLocks noGrp="1"/>
          </p:cNvSpPr>
          <p:nvPr>
            <p:ph type="body" sz="quarter" idx="14" hasCustomPrompt="1"/>
          </p:nvPr>
        </p:nvSpPr>
        <p:spPr>
          <a:xfrm>
            <a:off x="4743450" y="685800"/>
            <a:ext cx="4210050" cy="3771900"/>
          </a:xfrm>
        </p:spPr>
        <p:txBody>
          <a:bodyPr anchor="ctr">
            <a:normAutofit/>
          </a:bodyPr>
          <a:lstStyle>
            <a:lvl1pPr marL="0" indent="0" algn="ctr">
              <a:lnSpc>
                <a:spcPct val="100000"/>
              </a:lnSpc>
              <a:buNone/>
              <a:defRPr sz="1800" b="0" i="0">
                <a:solidFill>
                  <a:schemeClr val="tx1"/>
                </a:solidFill>
                <a:latin typeface="Palatino Linotype" panose="02040502050505030304" pitchFamily="18" charset="0"/>
              </a:defRPr>
            </a:lvl1pPr>
            <a:lvl2pPr algn="ctr">
              <a:lnSpc>
                <a:spcPct val="100000"/>
              </a:lnSpc>
              <a:defRPr sz="1800" b="0" i="0">
                <a:solidFill>
                  <a:schemeClr val="tx1"/>
                </a:solidFill>
                <a:latin typeface="Palatino Linotype" panose="02040502050505030304" pitchFamily="18" charset="0"/>
              </a:defRPr>
            </a:lvl2pPr>
            <a:lvl3pPr algn="ctr">
              <a:lnSpc>
                <a:spcPct val="100000"/>
              </a:lnSpc>
              <a:defRPr sz="1800" b="0" i="0">
                <a:solidFill>
                  <a:schemeClr val="tx1"/>
                </a:solidFill>
                <a:latin typeface="Palatino Linotype" panose="02040502050505030304" pitchFamily="18" charset="0"/>
              </a:defRPr>
            </a:lvl3pPr>
            <a:lvl4pPr algn="ctr">
              <a:lnSpc>
                <a:spcPct val="100000"/>
              </a:lnSpc>
              <a:defRPr sz="1800" b="0" i="0">
                <a:solidFill>
                  <a:schemeClr val="tx1"/>
                </a:solidFill>
                <a:latin typeface="Palatino Linotype" panose="02040502050505030304" pitchFamily="18" charset="0"/>
              </a:defRPr>
            </a:lvl4pPr>
            <a:lvl5pPr algn="ctr">
              <a:lnSpc>
                <a:spcPct val="100000"/>
              </a:lnSpc>
              <a:defRPr sz="1800" b="0" i="0">
                <a:solidFill>
                  <a:schemeClr val="tx1"/>
                </a:solidFill>
                <a:latin typeface="Palatino Linotype" panose="02040502050505030304"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83" name="TextBox 82">
            <a:extLst>
              <a:ext uri="{FF2B5EF4-FFF2-40B4-BE49-F238E27FC236}">
                <a16:creationId xmlns:a16="http://schemas.microsoft.com/office/drawing/2014/main" id="{9DD36074-FD37-5140-9742-57972072D634}"/>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Text Only Slide | Vertical Split</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b="0" i="0">
                <a:solidFill>
                  <a:schemeClr val="tx1"/>
                </a:solidFill>
                <a:latin typeface="Palatino Linotype" panose="02040502050505030304" pitchFamily="18" charset="0"/>
              </a:defRPr>
            </a:lvl1pPr>
          </a:lstStyle>
          <a:p>
            <a:r>
              <a:rPr lang="en-US"/>
              <a:t>©2022 Girl Scouts of the USA. All Rights Reserved.  Not for public distribution.</a:t>
            </a:r>
            <a:endParaRPr lang="en-US" dirty="0"/>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685800"/>
            <a:ext cx="4239469" cy="3771900"/>
          </a:xfrm>
        </p:spPr>
        <p:txBody>
          <a:bodyPr anchor="ctr"/>
          <a:lstStyle>
            <a:lvl1pPr algn="ctr">
              <a:defRPr sz="2400" b="0" i="0">
                <a:solidFill>
                  <a:schemeClr val="tx1"/>
                </a:solidFill>
                <a:latin typeface="Palatino Linotype" panose="02040502050505030304" pitchFamily="18" charset="0"/>
              </a:defRPr>
            </a:lvl1pPr>
          </a:lstStyle>
          <a:p>
            <a:r>
              <a:rPr lang="en-US" dirty="0"/>
              <a:t>Type Here to Enter a Single Line Slide Header.</a:t>
            </a:r>
          </a:p>
        </p:txBody>
      </p:sp>
      <p:sp>
        <p:nvSpPr>
          <p:cNvPr id="11" name="Text Placeholder 46">
            <a:extLst>
              <a:ext uri="{FF2B5EF4-FFF2-40B4-BE49-F238E27FC236}">
                <a16:creationId xmlns:a16="http://schemas.microsoft.com/office/drawing/2014/main" id="{90530594-3291-D546-979F-F6FEDB82D3FA}"/>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Palatino Linotype" panose="02040502050505030304" pitchFamily="18" charset="0"/>
              </a:defRPr>
            </a:lvl1pPr>
          </a:lstStyle>
          <a:p>
            <a:pPr lvl="0"/>
            <a:r>
              <a:rPr lang="en-US" dirty="0"/>
              <a:t>Type here to enter the presentation section name.</a:t>
            </a:r>
          </a:p>
        </p:txBody>
      </p:sp>
      <p:sp>
        <p:nvSpPr>
          <p:cNvPr id="13" name="TextBox 12">
            <a:extLst>
              <a:ext uri="{FF2B5EF4-FFF2-40B4-BE49-F238E27FC236}">
                <a16:creationId xmlns:a16="http://schemas.microsoft.com/office/drawing/2014/main" id="{5938B671-844C-9844-92A4-F227D1F9297A}"/>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Left-side Slide Header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a:t>
            </a:r>
            <a:r>
              <a:rPr lang="en-US" sz="800" b="0" i="0" dirty="0" err="1">
                <a:solidFill>
                  <a:srgbClr val="808080"/>
                </a:solidFill>
                <a:latin typeface="Palatino Linotype" panose="02040502050505030304" pitchFamily="18" charset="0"/>
              </a:rPr>
              <a:t>MIddle</a:t>
            </a:r>
            <a:endParaRPr lang="en-US" sz="800" b="0" i="0" dirty="0">
              <a:solidFill>
                <a:srgbClr val="808080"/>
              </a:solidFill>
              <a:latin typeface="Palatino Linotype" panose="02040502050505030304" pitchFamily="18" charset="0"/>
            </a:endParaRPr>
          </a:p>
          <a:p>
            <a:pPr marL="434332" lvl="1" indent="0" algn="l">
              <a:buFont typeface="Arial" panose="020B0604020202020204" pitchFamily="34" charset="0"/>
              <a:buNone/>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Right-side Body Copy</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Text  Book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18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1697553536"/>
      </p:ext>
    </p:extLst>
  </p:cSld>
  <p:clrMapOvr>
    <a:masterClrMapping/>
  </p:clrMapOvr>
  <p:transition>
    <p:fade/>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Text Only Slide | Vertical Split-3">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61033C2-BFC9-3944-9A8D-09C0DE3E47DB}"/>
              </a:ext>
            </a:extLst>
          </p:cNvPr>
          <p:cNvSpPr/>
          <p:nvPr userDrawn="1"/>
        </p:nvSpPr>
        <p:spPr>
          <a:xfrm>
            <a:off x="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3" name="TextBox 82">
            <a:extLst>
              <a:ext uri="{FF2B5EF4-FFF2-40B4-BE49-F238E27FC236}">
                <a16:creationId xmlns:a16="http://schemas.microsoft.com/office/drawing/2014/main" id="{9DD36074-FD37-5140-9742-57972072D634}"/>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Text Only Slide | Vertical Split</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b="0" i="0">
                <a:solidFill>
                  <a:schemeClr val="tx1"/>
                </a:solidFill>
                <a:latin typeface="Palatino Linotype" panose="02040502050505030304" pitchFamily="18" charset="0"/>
              </a:defRPr>
            </a:lvl1pPr>
          </a:lstStyle>
          <a:p>
            <a:r>
              <a:rPr lang="en-US"/>
              <a:t>©2022 Girl Scouts of the USA. All Rights Reserved.  Not for public distribution.</a:t>
            </a:r>
            <a:endParaRPr lang="en-US" dirty="0"/>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685800"/>
            <a:ext cx="4239469" cy="3771900"/>
          </a:xfrm>
        </p:spPr>
        <p:txBody>
          <a:bodyPr anchor="ctr"/>
          <a:lstStyle>
            <a:lvl1pPr algn="ctr">
              <a:defRPr sz="2400" b="0" i="0">
                <a:solidFill>
                  <a:schemeClr val="tx1"/>
                </a:solidFill>
                <a:latin typeface="Palatino Linotype" panose="02040502050505030304" pitchFamily="18" charset="0"/>
              </a:defRPr>
            </a:lvl1pPr>
          </a:lstStyle>
          <a:p>
            <a:r>
              <a:rPr lang="en-US" dirty="0"/>
              <a:t>Type Here to Enter a Single Line Slide Header.</a:t>
            </a:r>
          </a:p>
        </p:txBody>
      </p:sp>
      <p:sp>
        <p:nvSpPr>
          <p:cNvPr id="11" name="Text Placeholder 46">
            <a:extLst>
              <a:ext uri="{FF2B5EF4-FFF2-40B4-BE49-F238E27FC236}">
                <a16:creationId xmlns:a16="http://schemas.microsoft.com/office/drawing/2014/main" id="{90530594-3291-D546-979F-F6FEDB82D3FA}"/>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Palatino Linotype" panose="02040502050505030304" pitchFamily="18" charset="0"/>
              </a:defRPr>
            </a:lvl1pPr>
          </a:lstStyle>
          <a:p>
            <a:pPr lvl="0"/>
            <a:r>
              <a:rPr lang="en-US" dirty="0"/>
              <a:t>Type here to enter the presentation section name.</a:t>
            </a:r>
          </a:p>
        </p:txBody>
      </p:sp>
      <p:sp>
        <p:nvSpPr>
          <p:cNvPr id="13" name="TextBox 12">
            <a:extLst>
              <a:ext uri="{FF2B5EF4-FFF2-40B4-BE49-F238E27FC236}">
                <a16:creationId xmlns:a16="http://schemas.microsoft.com/office/drawing/2014/main" id="{18AFC4E6-3C61-BA42-B85C-25F4176F0A40}"/>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Left-side Slide Header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a:t>
            </a:r>
            <a:r>
              <a:rPr lang="en-US" sz="800" b="0" i="0" dirty="0" err="1">
                <a:solidFill>
                  <a:srgbClr val="808080"/>
                </a:solidFill>
                <a:latin typeface="Palatino Linotype" panose="02040502050505030304" pitchFamily="18" charset="0"/>
              </a:rPr>
              <a:t>MIddle</a:t>
            </a:r>
            <a:endParaRPr lang="en-US" sz="800" b="0" i="0" dirty="0">
              <a:solidFill>
                <a:srgbClr val="808080"/>
              </a:solidFill>
              <a:latin typeface="Palatino Linotype" panose="02040502050505030304" pitchFamily="18" charset="0"/>
            </a:endParaRPr>
          </a:p>
          <a:p>
            <a:pPr marL="434332" lvl="1" indent="0" algn="l">
              <a:buFont typeface="Arial" panose="020B0604020202020204" pitchFamily="34" charset="0"/>
              <a:buNone/>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Right-side Body Copy</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Text  Book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18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
        <p:nvSpPr>
          <p:cNvPr id="12" name="Text Placeholder 65">
            <a:extLst>
              <a:ext uri="{FF2B5EF4-FFF2-40B4-BE49-F238E27FC236}">
                <a16:creationId xmlns:a16="http://schemas.microsoft.com/office/drawing/2014/main" id="{167D7FE2-CFF1-A94E-86FA-417EB6BF10DE}"/>
              </a:ext>
            </a:extLst>
          </p:cNvPr>
          <p:cNvSpPr>
            <a:spLocks noGrp="1"/>
          </p:cNvSpPr>
          <p:nvPr>
            <p:ph type="body" sz="quarter" idx="14" hasCustomPrompt="1"/>
          </p:nvPr>
        </p:nvSpPr>
        <p:spPr>
          <a:xfrm>
            <a:off x="4743450" y="685800"/>
            <a:ext cx="4210050" cy="3771900"/>
          </a:xfrm>
        </p:spPr>
        <p:txBody>
          <a:bodyPr anchor="ctr">
            <a:normAutofit/>
          </a:bodyPr>
          <a:lstStyle>
            <a:lvl1pPr marL="0" indent="0" algn="ctr">
              <a:lnSpc>
                <a:spcPct val="100000"/>
              </a:lnSpc>
              <a:buNone/>
              <a:defRPr sz="1800" b="0" i="0">
                <a:solidFill>
                  <a:schemeClr val="tx1"/>
                </a:solidFill>
                <a:latin typeface="Palatino Linotype" panose="02040502050505030304" pitchFamily="18" charset="0"/>
              </a:defRPr>
            </a:lvl1pPr>
            <a:lvl2pPr algn="ctr">
              <a:lnSpc>
                <a:spcPct val="100000"/>
              </a:lnSpc>
              <a:defRPr sz="1800" b="0" i="0">
                <a:solidFill>
                  <a:schemeClr val="tx1"/>
                </a:solidFill>
                <a:latin typeface="Palatino Linotype" panose="02040502050505030304" pitchFamily="18" charset="0"/>
              </a:defRPr>
            </a:lvl2pPr>
            <a:lvl3pPr algn="ctr">
              <a:lnSpc>
                <a:spcPct val="100000"/>
              </a:lnSpc>
              <a:defRPr sz="1800" b="0" i="0">
                <a:solidFill>
                  <a:schemeClr val="tx1"/>
                </a:solidFill>
                <a:latin typeface="Palatino Linotype" panose="02040502050505030304" pitchFamily="18" charset="0"/>
              </a:defRPr>
            </a:lvl3pPr>
            <a:lvl4pPr algn="ctr">
              <a:lnSpc>
                <a:spcPct val="100000"/>
              </a:lnSpc>
              <a:defRPr sz="1800" b="0" i="0">
                <a:solidFill>
                  <a:schemeClr val="tx1"/>
                </a:solidFill>
                <a:latin typeface="Palatino Linotype" panose="02040502050505030304" pitchFamily="18" charset="0"/>
              </a:defRPr>
            </a:lvl4pPr>
            <a:lvl5pPr algn="ctr">
              <a:lnSpc>
                <a:spcPct val="100000"/>
              </a:lnSpc>
              <a:defRPr sz="1800" b="0" i="0">
                <a:solidFill>
                  <a:schemeClr val="tx1"/>
                </a:solidFill>
                <a:latin typeface="Palatino Linotype" panose="02040502050505030304"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85910265"/>
      </p:ext>
    </p:extLst>
  </p:cSld>
  <p:clrMapOvr>
    <a:masterClrMapping/>
  </p:clrMapOvr>
  <p:transition>
    <p:fade/>
  </p:transition>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Text Only Slide | Vertical Split-4">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61033C2-BFC9-3944-9A8D-09C0DE3E47DB}"/>
              </a:ext>
            </a:extLst>
          </p:cNvPr>
          <p:cNvSpPr/>
          <p:nvPr userDrawn="1"/>
        </p:nvSpPr>
        <p:spPr>
          <a:xfrm>
            <a:off x="4572000"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3" name="TextBox 82">
            <a:extLst>
              <a:ext uri="{FF2B5EF4-FFF2-40B4-BE49-F238E27FC236}">
                <a16:creationId xmlns:a16="http://schemas.microsoft.com/office/drawing/2014/main" id="{9DD36074-FD37-5140-9742-57972072D634}"/>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Text Only Slide | Vertical Split</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b="0" i="0">
                <a:solidFill>
                  <a:schemeClr val="tx1"/>
                </a:solidFill>
                <a:latin typeface="Palatino Linotype" panose="02040502050505030304" pitchFamily="18" charset="0"/>
              </a:defRPr>
            </a:lvl1pPr>
          </a:lstStyle>
          <a:p>
            <a:r>
              <a:rPr lang="en-US"/>
              <a:t>©2022 Girl Scouts of the USA. All Rights Reserved.  Not for public distribution.</a:t>
            </a:r>
            <a:endParaRPr lang="en-US" dirty="0"/>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685800"/>
            <a:ext cx="4239469" cy="3771900"/>
          </a:xfrm>
        </p:spPr>
        <p:txBody>
          <a:bodyPr anchor="ctr"/>
          <a:lstStyle>
            <a:lvl1pPr algn="ctr">
              <a:defRPr sz="2400" b="0" i="0">
                <a:solidFill>
                  <a:schemeClr val="tx1"/>
                </a:solidFill>
                <a:latin typeface="Palatino Linotype" panose="02040502050505030304" pitchFamily="18" charset="0"/>
              </a:defRPr>
            </a:lvl1pPr>
          </a:lstStyle>
          <a:p>
            <a:r>
              <a:rPr lang="en-US" dirty="0"/>
              <a:t>Type Here to Enter a Single Line Slide Header.</a:t>
            </a:r>
          </a:p>
        </p:txBody>
      </p:sp>
      <p:sp>
        <p:nvSpPr>
          <p:cNvPr id="11" name="Text Placeholder 46">
            <a:extLst>
              <a:ext uri="{FF2B5EF4-FFF2-40B4-BE49-F238E27FC236}">
                <a16:creationId xmlns:a16="http://schemas.microsoft.com/office/drawing/2014/main" id="{90530594-3291-D546-979F-F6FEDB82D3FA}"/>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Palatino Linotype" panose="02040502050505030304" pitchFamily="18" charset="0"/>
              </a:defRPr>
            </a:lvl1pPr>
          </a:lstStyle>
          <a:p>
            <a:pPr lvl="0"/>
            <a:r>
              <a:rPr lang="en-US" dirty="0"/>
              <a:t>Type here to enter the presentation section name.</a:t>
            </a:r>
          </a:p>
        </p:txBody>
      </p:sp>
      <p:sp>
        <p:nvSpPr>
          <p:cNvPr id="13" name="TextBox 12">
            <a:extLst>
              <a:ext uri="{FF2B5EF4-FFF2-40B4-BE49-F238E27FC236}">
                <a16:creationId xmlns:a16="http://schemas.microsoft.com/office/drawing/2014/main" id="{1D48A410-13EE-EB42-8530-C7390BA828D7}"/>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Left-side Slide Header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a:t>
            </a:r>
            <a:r>
              <a:rPr lang="en-US" sz="800" b="0" i="0" dirty="0" err="1">
                <a:solidFill>
                  <a:srgbClr val="808080"/>
                </a:solidFill>
                <a:latin typeface="Palatino Linotype" panose="02040502050505030304" pitchFamily="18" charset="0"/>
              </a:rPr>
              <a:t>MIddle</a:t>
            </a:r>
            <a:endParaRPr lang="en-US" sz="800" b="0" i="0" dirty="0">
              <a:solidFill>
                <a:srgbClr val="808080"/>
              </a:solidFill>
              <a:latin typeface="Palatino Linotype" panose="02040502050505030304" pitchFamily="18" charset="0"/>
            </a:endParaRPr>
          </a:p>
          <a:p>
            <a:pPr marL="434332" lvl="1" indent="0" algn="l">
              <a:buFont typeface="Arial" panose="020B0604020202020204" pitchFamily="34" charset="0"/>
              <a:buNone/>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Right-side Body Copy</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Text  Book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18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
        <p:nvSpPr>
          <p:cNvPr id="12" name="Text Placeholder 65">
            <a:extLst>
              <a:ext uri="{FF2B5EF4-FFF2-40B4-BE49-F238E27FC236}">
                <a16:creationId xmlns:a16="http://schemas.microsoft.com/office/drawing/2014/main" id="{48DF653C-B11E-454C-AB02-F92E1E8F8892}"/>
              </a:ext>
            </a:extLst>
          </p:cNvPr>
          <p:cNvSpPr>
            <a:spLocks noGrp="1"/>
          </p:cNvSpPr>
          <p:nvPr>
            <p:ph type="body" sz="quarter" idx="14" hasCustomPrompt="1"/>
          </p:nvPr>
        </p:nvSpPr>
        <p:spPr>
          <a:xfrm>
            <a:off x="4743450" y="685800"/>
            <a:ext cx="4210050" cy="3771900"/>
          </a:xfrm>
        </p:spPr>
        <p:txBody>
          <a:bodyPr anchor="ctr">
            <a:normAutofit/>
          </a:bodyPr>
          <a:lstStyle>
            <a:lvl1pPr marL="0" indent="0" algn="ctr">
              <a:lnSpc>
                <a:spcPct val="100000"/>
              </a:lnSpc>
              <a:buNone/>
              <a:defRPr sz="1800" b="0" i="0">
                <a:solidFill>
                  <a:schemeClr val="tx1"/>
                </a:solidFill>
                <a:latin typeface="Palatino Linotype" panose="02040502050505030304" pitchFamily="18" charset="0"/>
              </a:defRPr>
            </a:lvl1pPr>
            <a:lvl2pPr algn="ctr">
              <a:lnSpc>
                <a:spcPct val="100000"/>
              </a:lnSpc>
              <a:defRPr sz="1800" b="0" i="0">
                <a:solidFill>
                  <a:schemeClr val="tx1"/>
                </a:solidFill>
                <a:latin typeface="Palatino Linotype" panose="02040502050505030304" pitchFamily="18" charset="0"/>
              </a:defRPr>
            </a:lvl2pPr>
            <a:lvl3pPr algn="ctr">
              <a:lnSpc>
                <a:spcPct val="100000"/>
              </a:lnSpc>
              <a:defRPr sz="1800" b="0" i="0">
                <a:solidFill>
                  <a:schemeClr val="tx1"/>
                </a:solidFill>
                <a:latin typeface="Palatino Linotype" panose="02040502050505030304" pitchFamily="18" charset="0"/>
              </a:defRPr>
            </a:lvl3pPr>
            <a:lvl4pPr algn="ctr">
              <a:lnSpc>
                <a:spcPct val="100000"/>
              </a:lnSpc>
              <a:defRPr sz="1800" b="0" i="0">
                <a:solidFill>
                  <a:schemeClr val="tx1"/>
                </a:solidFill>
                <a:latin typeface="Palatino Linotype" panose="02040502050505030304" pitchFamily="18" charset="0"/>
              </a:defRPr>
            </a:lvl4pPr>
            <a:lvl5pPr algn="ctr">
              <a:lnSpc>
                <a:spcPct val="100000"/>
              </a:lnSpc>
              <a:defRPr sz="1800" b="0" i="0">
                <a:solidFill>
                  <a:schemeClr val="tx1"/>
                </a:solidFill>
                <a:latin typeface="Palatino Linotype" panose="02040502050505030304"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68048416"/>
      </p:ext>
    </p:extLst>
  </p:cSld>
  <p:clrMapOvr>
    <a:masterClrMapping/>
  </p:clrMapOvr>
  <p:transition>
    <p:fade/>
  </p:transition>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Text Only Slide | Vertical Split-5">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61033C2-BFC9-3944-9A8D-09C0DE3E47DB}"/>
              </a:ext>
            </a:extLst>
          </p:cNvPr>
          <p:cNvSpPr/>
          <p:nvPr userDrawn="1"/>
        </p:nvSpPr>
        <p:spPr>
          <a:xfrm>
            <a:off x="0"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3" name="TextBox 82">
            <a:extLst>
              <a:ext uri="{FF2B5EF4-FFF2-40B4-BE49-F238E27FC236}">
                <a16:creationId xmlns:a16="http://schemas.microsoft.com/office/drawing/2014/main" id="{9DD36074-FD37-5140-9742-57972072D634}"/>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Text Only Slide | Vertical Split</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b="0" i="0">
                <a:solidFill>
                  <a:schemeClr val="tx1"/>
                </a:solidFill>
                <a:latin typeface="Palatino Linotype" panose="02040502050505030304" pitchFamily="18" charset="0"/>
              </a:defRPr>
            </a:lvl1pPr>
          </a:lstStyle>
          <a:p>
            <a:r>
              <a:rPr lang="en-US"/>
              <a:t>©2022 Girl Scouts of the USA. All Rights Reserved.  Not for public distribution.</a:t>
            </a:r>
            <a:endParaRPr lang="en-US" dirty="0"/>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685800"/>
            <a:ext cx="4239469" cy="3771900"/>
          </a:xfrm>
        </p:spPr>
        <p:txBody>
          <a:bodyPr anchor="ctr"/>
          <a:lstStyle>
            <a:lvl1pPr algn="ctr">
              <a:defRPr sz="2400" b="0" i="0">
                <a:solidFill>
                  <a:schemeClr val="tx1"/>
                </a:solidFill>
                <a:latin typeface="Palatino Linotype" panose="02040502050505030304" pitchFamily="18" charset="0"/>
              </a:defRPr>
            </a:lvl1pPr>
          </a:lstStyle>
          <a:p>
            <a:r>
              <a:rPr lang="en-US" dirty="0"/>
              <a:t>Type Here to Enter a Single Line Slide Header.</a:t>
            </a:r>
          </a:p>
        </p:txBody>
      </p:sp>
      <p:sp>
        <p:nvSpPr>
          <p:cNvPr id="11" name="Text Placeholder 46">
            <a:extLst>
              <a:ext uri="{FF2B5EF4-FFF2-40B4-BE49-F238E27FC236}">
                <a16:creationId xmlns:a16="http://schemas.microsoft.com/office/drawing/2014/main" id="{90530594-3291-D546-979F-F6FEDB82D3FA}"/>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Palatino Linotype" panose="02040502050505030304" pitchFamily="18" charset="0"/>
              </a:defRPr>
            </a:lvl1pPr>
          </a:lstStyle>
          <a:p>
            <a:pPr lvl="0"/>
            <a:r>
              <a:rPr lang="en-US" dirty="0"/>
              <a:t>Type here to enter the presentation section name.</a:t>
            </a:r>
          </a:p>
        </p:txBody>
      </p:sp>
      <p:sp>
        <p:nvSpPr>
          <p:cNvPr id="12" name="TextBox 11">
            <a:extLst>
              <a:ext uri="{FF2B5EF4-FFF2-40B4-BE49-F238E27FC236}">
                <a16:creationId xmlns:a16="http://schemas.microsoft.com/office/drawing/2014/main" id="{381A8C9C-1982-294C-9CEB-CE8811EA76BC}"/>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Left-side Slide Header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a:t>
            </a:r>
            <a:r>
              <a:rPr lang="en-US" sz="800" b="0" i="0" dirty="0" err="1">
                <a:solidFill>
                  <a:srgbClr val="808080"/>
                </a:solidFill>
                <a:latin typeface="Palatino Linotype" panose="02040502050505030304" pitchFamily="18" charset="0"/>
              </a:rPr>
              <a:t>MIddle</a:t>
            </a:r>
            <a:endParaRPr lang="en-US" sz="800" b="0" i="0" dirty="0">
              <a:solidFill>
                <a:srgbClr val="808080"/>
              </a:solidFill>
              <a:latin typeface="Palatino Linotype" panose="02040502050505030304" pitchFamily="18" charset="0"/>
            </a:endParaRPr>
          </a:p>
          <a:p>
            <a:pPr marL="434332" lvl="1" indent="0" algn="l">
              <a:buFont typeface="Arial" panose="020B0604020202020204" pitchFamily="34" charset="0"/>
              <a:buNone/>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Right-side Body Copy</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Text  Book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18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
        <p:nvSpPr>
          <p:cNvPr id="13" name="Text Placeholder 65">
            <a:extLst>
              <a:ext uri="{FF2B5EF4-FFF2-40B4-BE49-F238E27FC236}">
                <a16:creationId xmlns:a16="http://schemas.microsoft.com/office/drawing/2014/main" id="{0C9ADA49-D3E8-8E4F-BC29-85178E4883E1}"/>
              </a:ext>
            </a:extLst>
          </p:cNvPr>
          <p:cNvSpPr>
            <a:spLocks noGrp="1"/>
          </p:cNvSpPr>
          <p:nvPr>
            <p:ph type="body" sz="quarter" idx="14" hasCustomPrompt="1"/>
          </p:nvPr>
        </p:nvSpPr>
        <p:spPr>
          <a:xfrm>
            <a:off x="4743450" y="685800"/>
            <a:ext cx="4210050" cy="3771900"/>
          </a:xfrm>
        </p:spPr>
        <p:txBody>
          <a:bodyPr anchor="ctr">
            <a:normAutofit/>
          </a:bodyPr>
          <a:lstStyle>
            <a:lvl1pPr marL="0" indent="0" algn="ctr">
              <a:lnSpc>
                <a:spcPct val="100000"/>
              </a:lnSpc>
              <a:buNone/>
              <a:defRPr sz="1800" b="0" i="0">
                <a:solidFill>
                  <a:schemeClr val="tx1"/>
                </a:solidFill>
                <a:latin typeface="Palatino Linotype" panose="02040502050505030304" pitchFamily="18" charset="0"/>
              </a:defRPr>
            </a:lvl1pPr>
            <a:lvl2pPr algn="ctr">
              <a:lnSpc>
                <a:spcPct val="100000"/>
              </a:lnSpc>
              <a:defRPr sz="1800" b="0" i="0">
                <a:solidFill>
                  <a:schemeClr val="tx1"/>
                </a:solidFill>
                <a:latin typeface="Palatino Linotype" panose="02040502050505030304" pitchFamily="18" charset="0"/>
              </a:defRPr>
            </a:lvl2pPr>
            <a:lvl3pPr algn="ctr">
              <a:lnSpc>
                <a:spcPct val="100000"/>
              </a:lnSpc>
              <a:defRPr sz="1800" b="0" i="0">
                <a:solidFill>
                  <a:schemeClr val="tx1"/>
                </a:solidFill>
                <a:latin typeface="Palatino Linotype" panose="02040502050505030304" pitchFamily="18" charset="0"/>
              </a:defRPr>
            </a:lvl3pPr>
            <a:lvl4pPr algn="ctr">
              <a:lnSpc>
                <a:spcPct val="100000"/>
              </a:lnSpc>
              <a:defRPr sz="1800" b="0" i="0">
                <a:solidFill>
                  <a:schemeClr val="tx1"/>
                </a:solidFill>
                <a:latin typeface="Palatino Linotype" panose="02040502050505030304" pitchFamily="18" charset="0"/>
              </a:defRPr>
            </a:lvl4pPr>
            <a:lvl5pPr algn="ctr">
              <a:lnSpc>
                <a:spcPct val="100000"/>
              </a:lnSpc>
              <a:defRPr sz="1800" b="0" i="0">
                <a:solidFill>
                  <a:schemeClr val="tx1"/>
                </a:solidFill>
                <a:latin typeface="Palatino Linotype" panose="02040502050505030304"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04834905"/>
      </p:ext>
    </p:extLst>
  </p:cSld>
  <p:clrMapOvr>
    <a:masterClrMapping/>
  </p:clrMapOvr>
  <p:transition>
    <p:fade/>
  </p:transition>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Text Only Slide | Vertical Split-6">
    <p:bg>
      <p:bgPr>
        <a:solidFill>
          <a:schemeClr val="accent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61033C2-BFC9-3944-9A8D-09C0DE3E47DB}"/>
              </a:ext>
            </a:extLst>
          </p:cNvPr>
          <p:cNvSpPr/>
          <p:nvPr userDrawn="1"/>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3" name="TextBox 82">
            <a:extLst>
              <a:ext uri="{FF2B5EF4-FFF2-40B4-BE49-F238E27FC236}">
                <a16:creationId xmlns:a16="http://schemas.microsoft.com/office/drawing/2014/main" id="{9DD36074-FD37-5140-9742-57972072D634}"/>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Text Only Slide | Vertical Split</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b="0" i="0">
                <a:solidFill>
                  <a:schemeClr val="bg1"/>
                </a:solidFill>
                <a:latin typeface="Palatino Linotype" panose="02040502050505030304" pitchFamily="18" charset="0"/>
              </a:defRPr>
            </a:lvl1pPr>
          </a:lstStyle>
          <a:p>
            <a:r>
              <a:rPr lang="en-US"/>
              <a:t>©2022 Girl Scouts of the USA. All Rights Reserved.  Not for public distribution.</a:t>
            </a:r>
            <a:endParaRPr lang="en-US" dirty="0"/>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685800"/>
            <a:ext cx="4239469" cy="3771900"/>
          </a:xfrm>
        </p:spPr>
        <p:txBody>
          <a:bodyPr anchor="ctr"/>
          <a:lstStyle>
            <a:lvl1pPr algn="ctr">
              <a:defRPr sz="2400" b="0" i="0">
                <a:solidFill>
                  <a:schemeClr val="bg1"/>
                </a:solidFill>
                <a:latin typeface="Palatino Linotype" panose="02040502050505030304" pitchFamily="18" charset="0"/>
              </a:defRPr>
            </a:lvl1pPr>
          </a:lstStyle>
          <a:p>
            <a:r>
              <a:rPr lang="en-US" dirty="0"/>
              <a:t>Type Here to Enter a Single Line Slide Header.</a:t>
            </a:r>
          </a:p>
        </p:txBody>
      </p:sp>
      <p:sp>
        <p:nvSpPr>
          <p:cNvPr id="11" name="Text Placeholder 46">
            <a:extLst>
              <a:ext uri="{FF2B5EF4-FFF2-40B4-BE49-F238E27FC236}">
                <a16:creationId xmlns:a16="http://schemas.microsoft.com/office/drawing/2014/main" id="{90530594-3291-D546-979F-F6FEDB82D3FA}"/>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bg1"/>
                </a:solidFill>
                <a:latin typeface="Palatino Linotype" panose="02040502050505030304" pitchFamily="18" charset="0"/>
              </a:defRPr>
            </a:lvl1pPr>
          </a:lstStyle>
          <a:p>
            <a:pPr lvl="0"/>
            <a:r>
              <a:rPr lang="en-US" dirty="0"/>
              <a:t>Type here to enter the presentation section name.</a:t>
            </a:r>
          </a:p>
        </p:txBody>
      </p:sp>
      <p:sp>
        <p:nvSpPr>
          <p:cNvPr id="12" name="TextBox 11">
            <a:extLst>
              <a:ext uri="{FF2B5EF4-FFF2-40B4-BE49-F238E27FC236}">
                <a16:creationId xmlns:a16="http://schemas.microsoft.com/office/drawing/2014/main" id="{730CE345-AA0C-444F-B283-75AC14064A9D}"/>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Left-side Slide Header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White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a:t>
            </a:r>
            <a:r>
              <a:rPr lang="en-US" sz="800" b="0" i="0" dirty="0" err="1">
                <a:solidFill>
                  <a:srgbClr val="808080"/>
                </a:solidFill>
                <a:latin typeface="Palatino Linotype" panose="02040502050505030304" pitchFamily="18" charset="0"/>
              </a:rPr>
              <a:t>MIddle</a:t>
            </a:r>
            <a:endParaRPr lang="en-US" sz="800" b="0" i="0" dirty="0">
              <a:solidFill>
                <a:srgbClr val="808080"/>
              </a:solidFill>
              <a:latin typeface="Palatino Linotype" panose="02040502050505030304" pitchFamily="18" charset="0"/>
            </a:endParaRPr>
          </a:p>
          <a:p>
            <a:pPr marL="434332" lvl="1" indent="0" algn="l">
              <a:buFont typeface="Arial" panose="020B0604020202020204" pitchFamily="34" charset="0"/>
              <a:buNone/>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Right-side Body Copy</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Text  Book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18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
        <p:nvSpPr>
          <p:cNvPr id="13" name="Text Placeholder 65">
            <a:extLst>
              <a:ext uri="{FF2B5EF4-FFF2-40B4-BE49-F238E27FC236}">
                <a16:creationId xmlns:a16="http://schemas.microsoft.com/office/drawing/2014/main" id="{A7380DD1-2484-3442-955E-08A47064186F}"/>
              </a:ext>
            </a:extLst>
          </p:cNvPr>
          <p:cNvSpPr>
            <a:spLocks noGrp="1"/>
          </p:cNvSpPr>
          <p:nvPr>
            <p:ph type="body" sz="quarter" idx="14" hasCustomPrompt="1"/>
          </p:nvPr>
        </p:nvSpPr>
        <p:spPr>
          <a:xfrm>
            <a:off x="4743450" y="685800"/>
            <a:ext cx="4210050" cy="3771900"/>
          </a:xfrm>
        </p:spPr>
        <p:txBody>
          <a:bodyPr anchor="ctr">
            <a:normAutofit/>
          </a:bodyPr>
          <a:lstStyle>
            <a:lvl1pPr marL="0" indent="0" algn="ctr">
              <a:lnSpc>
                <a:spcPct val="100000"/>
              </a:lnSpc>
              <a:buNone/>
              <a:defRPr sz="1800" b="0" i="0">
                <a:solidFill>
                  <a:schemeClr val="tx1"/>
                </a:solidFill>
                <a:latin typeface="Palatino Linotype" panose="02040502050505030304" pitchFamily="18" charset="0"/>
              </a:defRPr>
            </a:lvl1pPr>
            <a:lvl2pPr algn="ctr">
              <a:lnSpc>
                <a:spcPct val="100000"/>
              </a:lnSpc>
              <a:defRPr sz="1800" b="0" i="0">
                <a:solidFill>
                  <a:schemeClr val="tx1"/>
                </a:solidFill>
                <a:latin typeface="Palatino Linotype" panose="02040502050505030304" pitchFamily="18" charset="0"/>
              </a:defRPr>
            </a:lvl2pPr>
            <a:lvl3pPr algn="ctr">
              <a:lnSpc>
                <a:spcPct val="100000"/>
              </a:lnSpc>
              <a:defRPr sz="1800" b="0" i="0">
                <a:solidFill>
                  <a:schemeClr val="tx1"/>
                </a:solidFill>
                <a:latin typeface="Palatino Linotype" panose="02040502050505030304" pitchFamily="18" charset="0"/>
              </a:defRPr>
            </a:lvl3pPr>
            <a:lvl4pPr algn="ctr">
              <a:lnSpc>
                <a:spcPct val="100000"/>
              </a:lnSpc>
              <a:defRPr sz="1800" b="0" i="0">
                <a:solidFill>
                  <a:schemeClr val="tx1"/>
                </a:solidFill>
                <a:latin typeface="Palatino Linotype" panose="02040502050505030304" pitchFamily="18" charset="0"/>
              </a:defRPr>
            </a:lvl4pPr>
            <a:lvl5pPr algn="ctr">
              <a:lnSpc>
                <a:spcPct val="100000"/>
              </a:lnSpc>
              <a:defRPr sz="1800" b="0" i="0">
                <a:solidFill>
                  <a:schemeClr val="tx1"/>
                </a:solidFill>
                <a:latin typeface="Palatino Linotype" panose="02040502050505030304"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718933"/>
      </p:ext>
    </p:extLst>
  </p:cSld>
  <p:clrMapOvr>
    <a:masterClrMapping/>
  </p:clrMapOvr>
  <p:transition>
    <p:fade/>
  </p:transition>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Text Only Slide | Vertical Split-7">
    <p:bg>
      <p:bgPr>
        <a:solidFill>
          <a:schemeClr val="accent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61033C2-BFC9-3944-9A8D-09C0DE3E47DB}"/>
              </a:ext>
            </a:extLst>
          </p:cNvPr>
          <p:cNvSpPr/>
          <p:nvPr userDrawn="1"/>
        </p:nvSpPr>
        <p:spPr>
          <a:xfrm>
            <a:off x="457200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bg1"/>
                </a:solidFill>
              </a:defRPr>
            </a:lvl1pPr>
          </a:lstStyle>
          <a:p>
            <a:fld id="{7691CCDB-B024-8747-B233-CAD1CBC7A901}" type="slidenum">
              <a:rPr lang="en-US" smtClean="0"/>
              <a:pPr/>
              <a:t>‹#›</a:t>
            </a:fld>
            <a:endParaRPr lang="en-US"/>
          </a:p>
        </p:txBody>
      </p:sp>
      <p:sp>
        <p:nvSpPr>
          <p:cNvPr id="83" name="TextBox 82">
            <a:extLst>
              <a:ext uri="{FF2B5EF4-FFF2-40B4-BE49-F238E27FC236}">
                <a16:creationId xmlns:a16="http://schemas.microsoft.com/office/drawing/2014/main" id="{9DD36074-FD37-5140-9742-57972072D634}"/>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Text Only Slide | Vertical Split</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b="0" i="0">
                <a:solidFill>
                  <a:schemeClr val="tx1"/>
                </a:solidFill>
                <a:latin typeface="Palatino Linotype" panose="02040502050505030304" pitchFamily="18" charset="0"/>
              </a:defRPr>
            </a:lvl1pPr>
          </a:lstStyle>
          <a:p>
            <a:r>
              <a:rPr lang="en-US"/>
              <a:t>©2022 Girl Scouts of the USA. All Rights Reserved.  Not for public distribution.</a:t>
            </a:r>
            <a:endParaRPr lang="en-US" dirty="0"/>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685800"/>
            <a:ext cx="4239469" cy="3771900"/>
          </a:xfrm>
        </p:spPr>
        <p:txBody>
          <a:bodyPr anchor="ctr"/>
          <a:lstStyle>
            <a:lvl1pPr algn="ctr">
              <a:defRPr sz="2400" b="0" i="0">
                <a:solidFill>
                  <a:schemeClr val="tx1"/>
                </a:solidFill>
                <a:latin typeface="Palatino Linotype" panose="02040502050505030304" pitchFamily="18" charset="0"/>
              </a:defRPr>
            </a:lvl1pPr>
          </a:lstStyle>
          <a:p>
            <a:r>
              <a:rPr lang="en-US" dirty="0"/>
              <a:t>Type Here to Enter a Single Line Slide Header.</a:t>
            </a:r>
          </a:p>
        </p:txBody>
      </p:sp>
      <p:sp>
        <p:nvSpPr>
          <p:cNvPr id="11" name="Text Placeholder 46">
            <a:extLst>
              <a:ext uri="{FF2B5EF4-FFF2-40B4-BE49-F238E27FC236}">
                <a16:creationId xmlns:a16="http://schemas.microsoft.com/office/drawing/2014/main" id="{90530594-3291-D546-979F-F6FEDB82D3FA}"/>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Palatino Linotype" panose="02040502050505030304" pitchFamily="18" charset="0"/>
              </a:defRPr>
            </a:lvl1pPr>
          </a:lstStyle>
          <a:p>
            <a:pPr lvl="0"/>
            <a:r>
              <a:rPr lang="en-US" dirty="0"/>
              <a:t>Type here to enter the presentation section name.</a:t>
            </a:r>
          </a:p>
        </p:txBody>
      </p:sp>
      <p:sp>
        <p:nvSpPr>
          <p:cNvPr id="12" name="TextBox 11">
            <a:extLst>
              <a:ext uri="{FF2B5EF4-FFF2-40B4-BE49-F238E27FC236}">
                <a16:creationId xmlns:a16="http://schemas.microsoft.com/office/drawing/2014/main" id="{5C710CFE-4846-2347-AF67-57FF759CA8C7}"/>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Left-side Slide Header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a:t>
            </a:r>
            <a:r>
              <a:rPr lang="en-US" sz="800" b="0" i="0" dirty="0" err="1">
                <a:solidFill>
                  <a:srgbClr val="808080"/>
                </a:solidFill>
                <a:latin typeface="Palatino Linotype" panose="02040502050505030304" pitchFamily="18" charset="0"/>
              </a:rPr>
              <a:t>MIddle</a:t>
            </a:r>
            <a:endParaRPr lang="en-US" sz="800" b="0" i="0" dirty="0">
              <a:solidFill>
                <a:srgbClr val="808080"/>
              </a:solidFill>
              <a:latin typeface="Palatino Linotype" panose="02040502050505030304" pitchFamily="18" charset="0"/>
            </a:endParaRPr>
          </a:p>
          <a:p>
            <a:pPr marL="434332" lvl="1" indent="0" algn="l">
              <a:buFont typeface="Arial" panose="020B0604020202020204" pitchFamily="34" charset="0"/>
              <a:buNone/>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Right-side Body Copy</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White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18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
        <p:nvSpPr>
          <p:cNvPr id="13" name="Text Placeholder 65">
            <a:extLst>
              <a:ext uri="{FF2B5EF4-FFF2-40B4-BE49-F238E27FC236}">
                <a16:creationId xmlns:a16="http://schemas.microsoft.com/office/drawing/2014/main" id="{0BAE531E-939A-D74F-8A14-DC8970B0E7D8}"/>
              </a:ext>
            </a:extLst>
          </p:cNvPr>
          <p:cNvSpPr>
            <a:spLocks noGrp="1"/>
          </p:cNvSpPr>
          <p:nvPr>
            <p:ph type="body" sz="quarter" idx="14" hasCustomPrompt="1"/>
          </p:nvPr>
        </p:nvSpPr>
        <p:spPr>
          <a:xfrm>
            <a:off x="4743450" y="685800"/>
            <a:ext cx="4210050" cy="3771900"/>
          </a:xfrm>
        </p:spPr>
        <p:txBody>
          <a:bodyPr anchor="ctr">
            <a:normAutofit/>
          </a:bodyPr>
          <a:lstStyle>
            <a:lvl1pPr marL="0" indent="0" algn="ctr">
              <a:lnSpc>
                <a:spcPct val="100000"/>
              </a:lnSpc>
              <a:buNone/>
              <a:defRPr sz="1800" b="0" i="0">
                <a:solidFill>
                  <a:schemeClr val="bg1"/>
                </a:solidFill>
                <a:latin typeface="Palatino Linotype" panose="02040502050505030304" pitchFamily="18" charset="0"/>
              </a:defRPr>
            </a:lvl1pPr>
            <a:lvl2pPr algn="ctr">
              <a:lnSpc>
                <a:spcPct val="100000"/>
              </a:lnSpc>
              <a:defRPr sz="1800" b="0" i="0">
                <a:solidFill>
                  <a:schemeClr val="bg1"/>
                </a:solidFill>
                <a:latin typeface="Palatino Linotype" panose="02040502050505030304" pitchFamily="18" charset="0"/>
              </a:defRPr>
            </a:lvl2pPr>
            <a:lvl3pPr algn="ctr">
              <a:lnSpc>
                <a:spcPct val="100000"/>
              </a:lnSpc>
              <a:defRPr sz="1800" b="0" i="0">
                <a:solidFill>
                  <a:schemeClr val="bg1"/>
                </a:solidFill>
                <a:latin typeface="Palatino Linotype" panose="02040502050505030304" pitchFamily="18" charset="0"/>
              </a:defRPr>
            </a:lvl3pPr>
            <a:lvl4pPr algn="ctr">
              <a:lnSpc>
                <a:spcPct val="100000"/>
              </a:lnSpc>
              <a:defRPr sz="1800" b="0" i="0">
                <a:solidFill>
                  <a:schemeClr val="bg1"/>
                </a:solidFill>
                <a:latin typeface="Palatino Linotype" panose="02040502050505030304" pitchFamily="18" charset="0"/>
              </a:defRPr>
            </a:lvl4pPr>
            <a:lvl5pPr algn="ctr">
              <a:lnSpc>
                <a:spcPct val="100000"/>
              </a:lnSpc>
              <a:defRPr sz="1800" b="0" i="0">
                <a:solidFill>
                  <a:schemeClr val="bg1"/>
                </a:solidFill>
                <a:latin typeface="Palatino Linotype" panose="02040502050505030304"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2164779"/>
      </p:ext>
    </p:extLst>
  </p:cSld>
  <p:clrMapOvr>
    <a:masterClrMapping/>
  </p:clrMapOvr>
  <p:transition>
    <p:fade/>
  </p:transition>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Text Only Slide | Horizontal Split-1">
    <p:bg>
      <p:bgPr>
        <a:solidFill>
          <a:schemeClr val="accent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A1A83D2-79D7-5B49-9040-02CA8BB752AA}"/>
              </a:ext>
            </a:extLst>
          </p:cNvPr>
          <p:cNvSpPr/>
          <p:nvPr userDrawn="1"/>
        </p:nvSpPr>
        <p:spPr>
          <a:xfrm>
            <a:off x="0" y="0"/>
            <a:ext cx="9144000" cy="25717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1" name="Text Placeholder 65">
            <a:extLst>
              <a:ext uri="{FF2B5EF4-FFF2-40B4-BE49-F238E27FC236}">
                <a16:creationId xmlns:a16="http://schemas.microsoft.com/office/drawing/2014/main" id="{5C4F27EF-C6A7-8745-8CA0-9B977435F8A4}"/>
              </a:ext>
            </a:extLst>
          </p:cNvPr>
          <p:cNvSpPr>
            <a:spLocks noGrp="1"/>
          </p:cNvSpPr>
          <p:nvPr>
            <p:ph type="body" sz="quarter" idx="14" hasCustomPrompt="1"/>
          </p:nvPr>
        </p:nvSpPr>
        <p:spPr>
          <a:xfrm>
            <a:off x="190500" y="2665312"/>
            <a:ext cx="8763000" cy="2306738"/>
          </a:xfrm>
        </p:spPr>
        <p:txBody>
          <a:bodyPr anchor="ctr">
            <a:normAutofit/>
          </a:bodyPr>
          <a:lstStyle>
            <a:lvl1pPr marL="0" indent="0" algn="ctr">
              <a:buNone/>
              <a:defRPr sz="1800" b="0" i="0">
                <a:solidFill>
                  <a:schemeClr val="tx1"/>
                </a:solidFill>
                <a:latin typeface="Palatino Linotype" panose="02040502050505030304" pitchFamily="18" charset="0"/>
              </a:defRPr>
            </a:lvl1pPr>
            <a:lvl2pPr algn="ctr">
              <a:defRPr sz="1800" b="0" i="0">
                <a:solidFill>
                  <a:schemeClr val="tx1"/>
                </a:solidFill>
                <a:latin typeface="Palatino Linotype" panose="02040502050505030304" pitchFamily="18" charset="0"/>
              </a:defRPr>
            </a:lvl2pPr>
            <a:lvl3pPr algn="ctr">
              <a:defRPr sz="1800" b="0" i="0">
                <a:solidFill>
                  <a:schemeClr val="tx1"/>
                </a:solidFill>
                <a:latin typeface="Palatino Linotype" panose="02040502050505030304" pitchFamily="18" charset="0"/>
              </a:defRPr>
            </a:lvl3pPr>
            <a:lvl4pPr algn="ctr">
              <a:defRPr sz="1800" b="0" i="0">
                <a:solidFill>
                  <a:schemeClr val="tx1"/>
                </a:solidFill>
                <a:latin typeface="Palatino Linotype" panose="02040502050505030304" pitchFamily="18" charset="0"/>
              </a:defRPr>
            </a:lvl4pPr>
            <a:lvl5pPr algn="ctr">
              <a:defRPr sz="1800" b="0" i="0">
                <a:solidFill>
                  <a:schemeClr val="tx1"/>
                </a:solidFill>
                <a:latin typeface="Palatino Linotype" panose="02040502050505030304"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83" name="TextBox 82">
            <a:extLst>
              <a:ext uri="{FF2B5EF4-FFF2-40B4-BE49-F238E27FC236}">
                <a16:creationId xmlns:a16="http://schemas.microsoft.com/office/drawing/2014/main" id="{9DD36074-FD37-5140-9742-57972072D634}"/>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Text Only Slide | Horizontal Split</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b="0" i="0">
                <a:latin typeface="Palatino Linotype" panose="02040502050505030304" pitchFamily="18" charset="0"/>
              </a:defRPr>
            </a:lvl1pPr>
          </a:lstStyle>
          <a:p>
            <a:r>
              <a:rPr lang="en-US"/>
              <a:t>©2022 Girl Scouts of the USA. All Rights Reserved.  Not for public distribution.</a:t>
            </a:r>
            <a:endParaRPr lang="en-US" dirty="0"/>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361950"/>
            <a:ext cx="8773369" cy="2115032"/>
          </a:xfrm>
        </p:spPr>
        <p:txBody>
          <a:bodyPr anchor="ctr"/>
          <a:lstStyle>
            <a:lvl1pPr algn="ctr">
              <a:defRPr sz="2400" b="0" i="0">
                <a:solidFill>
                  <a:schemeClr val="tx1"/>
                </a:solidFill>
                <a:latin typeface="Palatino Linotype" panose="02040502050505030304" pitchFamily="18" charset="0"/>
              </a:defRPr>
            </a:lvl1pPr>
          </a:lstStyle>
          <a:p>
            <a:r>
              <a:rPr lang="en-US" dirty="0"/>
              <a:t>Type Here to Enter a Single Line Slide Header.</a:t>
            </a:r>
          </a:p>
        </p:txBody>
      </p:sp>
      <p:sp>
        <p:nvSpPr>
          <p:cNvPr id="9" name="TextBox 8">
            <a:extLst>
              <a:ext uri="{FF2B5EF4-FFF2-40B4-BE49-F238E27FC236}">
                <a16:creationId xmlns:a16="http://schemas.microsoft.com/office/drawing/2014/main" id="{E1014C8F-1E11-8140-A80C-C0E7E1F9DB93}"/>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Top Slide Header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Middle</a:t>
            </a:r>
          </a:p>
          <a:p>
            <a:pPr marL="434332" lvl="1" indent="0" algn="l">
              <a:buFont typeface="Arial" panose="020B0604020202020204" pitchFamily="34" charset="0"/>
              <a:buNone/>
            </a:pPr>
            <a:endParaRPr lang="en-US" sz="800" b="0" i="0" dirty="0">
              <a:solidFill>
                <a:srgbClr val="808080"/>
              </a:solidFill>
              <a:latin typeface="Palatino Linotype" panose="02040502050505030304" pitchFamily="18" charset="0"/>
            </a:endParaRPr>
          </a:p>
          <a:p>
            <a:pPr algn="l"/>
            <a:r>
              <a:rPr lang="en-US" sz="800" b="0" i="0" dirty="0" err="1">
                <a:solidFill>
                  <a:srgbClr val="808080"/>
                </a:solidFill>
                <a:latin typeface="Palatino Linotype" panose="02040502050505030304" pitchFamily="18" charset="0"/>
              </a:rPr>
              <a:t>ottom</a:t>
            </a:r>
            <a:r>
              <a:rPr lang="en-US" sz="800" b="0" i="0" dirty="0">
                <a:solidFill>
                  <a:srgbClr val="808080"/>
                </a:solidFill>
                <a:latin typeface="Palatino Linotype" panose="02040502050505030304" pitchFamily="18" charset="0"/>
              </a:rPr>
              <a:t> Body Copy</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18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
        <p:nvSpPr>
          <p:cNvPr id="12" name="Text Placeholder 46">
            <a:extLst>
              <a:ext uri="{FF2B5EF4-FFF2-40B4-BE49-F238E27FC236}">
                <a16:creationId xmlns:a16="http://schemas.microsoft.com/office/drawing/2014/main" id="{BB5F5F65-411D-BC40-B7A8-14B18450E0D7}"/>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Palatino Linotype" panose="02040502050505030304"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3387906320"/>
      </p:ext>
    </p:extLst>
  </p:cSld>
  <p:clrMapOvr>
    <a:masterClrMapping/>
  </p:clrMapOvr>
  <p:transition>
    <p:fade/>
  </p:transition>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Text Only Slide | Horizontal Split-2">
    <p:bg>
      <p:bgPr>
        <a:solidFill>
          <a:schemeClr val="accent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A1A83D2-79D7-5B49-9040-02CA8BB752AA}"/>
              </a:ext>
            </a:extLst>
          </p:cNvPr>
          <p:cNvSpPr/>
          <p:nvPr userDrawn="1"/>
        </p:nvSpPr>
        <p:spPr>
          <a:xfrm>
            <a:off x="0" y="2571750"/>
            <a:ext cx="9144000" cy="25717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1" name="Text Placeholder 65">
            <a:extLst>
              <a:ext uri="{FF2B5EF4-FFF2-40B4-BE49-F238E27FC236}">
                <a16:creationId xmlns:a16="http://schemas.microsoft.com/office/drawing/2014/main" id="{5C4F27EF-C6A7-8745-8CA0-9B977435F8A4}"/>
              </a:ext>
            </a:extLst>
          </p:cNvPr>
          <p:cNvSpPr>
            <a:spLocks noGrp="1"/>
          </p:cNvSpPr>
          <p:nvPr>
            <p:ph type="body" sz="quarter" idx="14" hasCustomPrompt="1"/>
          </p:nvPr>
        </p:nvSpPr>
        <p:spPr>
          <a:xfrm>
            <a:off x="190500" y="2665312"/>
            <a:ext cx="8763000" cy="2306738"/>
          </a:xfrm>
        </p:spPr>
        <p:txBody>
          <a:bodyPr anchor="ctr">
            <a:normAutofit/>
          </a:bodyPr>
          <a:lstStyle>
            <a:lvl1pPr marL="0" indent="0" algn="ctr">
              <a:buNone/>
              <a:defRPr sz="1800" b="0" i="0">
                <a:solidFill>
                  <a:schemeClr val="tx1"/>
                </a:solidFill>
                <a:latin typeface="Palatino Linotype" panose="02040502050505030304" pitchFamily="18" charset="0"/>
              </a:defRPr>
            </a:lvl1pPr>
            <a:lvl2pPr algn="ctr">
              <a:defRPr sz="1800" b="0" i="0">
                <a:solidFill>
                  <a:schemeClr val="tx1"/>
                </a:solidFill>
                <a:latin typeface="Palatino Linotype" panose="02040502050505030304" pitchFamily="18" charset="0"/>
              </a:defRPr>
            </a:lvl2pPr>
            <a:lvl3pPr algn="ctr">
              <a:defRPr sz="1800" b="0" i="0">
                <a:solidFill>
                  <a:schemeClr val="tx1"/>
                </a:solidFill>
                <a:latin typeface="Palatino Linotype" panose="02040502050505030304" pitchFamily="18" charset="0"/>
              </a:defRPr>
            </a:lvl3pPr>
            <a:lvl4pPr algn="ctr">
              <a:defRPr sz="1800" b="0" i="0">
                <a:solidFill>
                  <a:schemeClr val="tx1"/>
                </a:solidFill>
                <a:latin typeface="Palatino Linotype" panose="02040502050505030304" pitchFamily="18" charset="0"/>
              </a:defRPr>
            </a:lvl4pPr>
            <a:lvl5pPr algn="ctr">
              <a:defRPr sz="1800" b="0" i="0">
                <a:solidFill>
                  <a:schemeClr val="tx1"/>
                </a:solidFill>
                <a:latin typeface="Palatino Linotype" panose="02040502050505030304"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83" name="TextBox 82">
            <a:extLst>
              <a:ext uri="{FF2B5EF4-FFF2-40B4-BE49-F238E27FC236}">
                <a16:creationId xmlns:a16="http://schemas.microsoft.com/office/drawing/2014/main" id="{9DD36074-FD37-5140-9742-57972072D634}"/>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Text Only Slide | Horizontal Split</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b="0" i="0">
                <a:latin typeface="Palatino Linotype" panose="02040502050505030304" pitchFamily="18" charset="0"/>
              </a:defRPr>
            </a:lvl1pPr>
          </a:lstStyle>
          <a:p>
            <a:r>
              <a:rPr lang="en-US"/>
              <a:t>©2022 Girl Scouts of the USA. All Rights Reserved.  Not for public distribution.</a:t>
            </a:r>
            <a:endParaRPr lang="en-US" dirty="0"/>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361950"/>
            <a:ext cx="8773369" cy="2115032"/>
          </a:xfrm>
        </p:spPr>
        <p:txBody>
          <a:bodyPr anchor="ctr"/>
          <a:lstStyle>
            <a:lvl1pPr algn="ctr">
              <a:defRPr sz="2400" b="0" i="0">
                <a:solidFill>
                  <a:schemeClr val="tx1"/>
                </a:solidFill>
                <a:latin typeface="Palatino Linotype" panose="02040502050505030304" pitchFamily="18" charset="0"/>
              </a:defRPr>
            </a:lvl1pPr>
          </a:lstStyle>
          <a:p>
            <a:r>
              <a:rPr lang="en-US" dirty="0"/>
              <a:t>Type Here to Enter a Single Line Slide Header.</a:t>
            </a:r>
          </a:p>
        </p:txBody>
      </p:sp>
      <p:sp>
        <p:nvSpPr>
          <p:cNvPr id="12" name="TextBox 11">
            <a:extLst>
              <a:ext uri="{FF2B5EF4-FFF2-40B4-BE49-F238E27FC236}">
                <a16:creationId xmlns:a16="http://schemas.microsoft.com/office/drawing/2014/main" id="{5B346C3F-CDC4-6147-9140-E74B5CDF6BFC}"/>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Top Slide Header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Middle</a:t>
            </a:r>
          </a:p>
          <a:p>
            <a:pPr marL="434332" lvl="1" indent="0" algn="l">
              <a:buFont typeface="Arial" panose="020B0604020202020204" pitchFamily="34" charset="0"/>
              <a:buNone/>
            </a:pPr>
            <a:endParaRPr lang="en-US" sz="800" b="0" i="0" dirty="0">
              <a:solidFill>
                <a:srgbClr val="808080"/>
              </a:solidFill>
              <a:latin typeface="Palatino Linotype" panose="02040502050505030304" pitchFamily="18" charset="0"/>
            </a:endParaRPr>
          </a:p>
          <a:p>
            <a:pPr algn="l"/>
            <a:r>
              <a:rPr lang="en-US" sz="800" b="0" i="0" dirty="0" err="1">
                <a:solidFill>
                  <a:srgbClr val="808080"/>
                </a:solidFill>
                <a:latin typeface="Palatino Linotype" panose="02040502050505030304" pitchFamily="18" charset="0"/>
              </a:rPr>
              <a:t>ottom</a:t>
            </a:r>
            <a:r>
              <a:rPr lang="en-US" sz="800" b="0" i="0" dirty="0">
                <a:solidFill>
                  <a:srgbClr val="808080"/>
                </a:solidFill>
                <a:latin typeface="Palatino Linotype" panose="02040502050505030304" pitchFamily="18" charset="0"/>
              </a:rPr>
              <a:t> Body Copy</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18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
        <p:nvSpPr>
          <p:cNvPr id="13" name="Text Placeholder 46">
            <a:extLst>
              <a:ext uri="{FF2B5EF4-FFF2-40B4-BE49-F238E27FC236}">
                <a16:creationId xmlns:a16="http://schemas.microsoft.com/office/drawing/2014/main" id="{9906EAE9-64F8-C84F-AF66-880B4C23F091}"/>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Palatino Linotype" panose="02040502050505030304"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3834919484"/>
      </p:ext>
    </p:extLst>
  </p:cSld>
  <p:clrMapOvr>
    <a:masterClrMapping/>
  </p:clrMapOvr>
  <p:transition>
    <p:fade/>
  </p:transition>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Text Only Slide | Horizontal Split-3">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A1A83D2-79D7-5B49-9040-02CA8BB752AA}"/>
              </a:ext>
            </a:extLst>
          </p:cNvPr>
          <p:cNvSpPr/>
          <p:nvPr userDrawn="1"/>
        </p:nvSpPr>
        <p:spPr>
          <a:xfrm>
            <a:off x="0" y="0"/>
            <a:ext cx="9144000" cy="25717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1" name="Text Placeholder 65">
            <a:extLst>
              <a:ext uri="{FF2B5EF4-FFF2-40B4-BE49-F238E27FC236}">
                <a16:creationId xmlns:a16="http://schemas.microsoft.com/office/drawing/2014/main" id="{5C4F27EF-C6A7-8745-8CA0-9B977435F8A4}"/>
              </a:ext>
            </a:extLst>
          </p:cNvPr>
          <p:cNvSpPr>
            <a:spLocks noGrp="1"/>
          </p:cNvSpPr>
          <p:nvPr>
            <p:ph type="body" sz="quarter" idx="14" hasCustomPrompt="1"/>
          </p:nvPr>
        </p:nvSpPr>
        <p:spPr>
          <a:xfrm>
            <a:off x="190500" y="2665312"/>
            <a:ext cx="8763000" cy="2306738"/>
          </a:xfrm>
        </p:spPr>
        <p:txBody>
          <a:bodyPr anchor="ctr">
            <a:normAutofit/>
          </a:bodyPr>
          <a:lstStyle>
            <a:lvl1pPr marL="0" indent="0" algn="ctr">
              <a:buNone/>
              <a:defRPr sz="1800" b="0" i="0">
                <a:solidFill>
                  <a:schemeClr val="tx1"/>
                </a:solidFill>
                <a:latin typeface="Palatino Linotype" panose="02040502050505030304" pitchFamily="18" charset="0"/>
              </a:defRPr>
            </a:lvl1pPr>
            <a:lvl2pPr algn="ctr">
              <a:defRPr sz="1800" b="0" i="0">
                <a:solidFill>
                  <a:schemeClr val="tx1"/>
                </a:solidFill>
                <a:latin typeface="Palatino Linotype" panose="02040502050505030304" pitchFamily="18" charset="0"/>
              </a:defRPr>
            </a:lvl2pPr>
            <a:lvl3pPr algn="ctr">
              <a:defRPr sz="1800" b="0" i="0">
                <a:solidFill>
                  <a:schemeClr val="tx1"/>
                </a:solidFill>
                <a:latin typeface="Palatino Linotype" panose="02040502050505030304" pitchFamily="18" charset="0"/>
              </a:defRPr>
            </a:lvl3pPr>
            <a:lvl4pPr algn="ctr">
              <a:defRPr sz="1800" b="0" i="0">
                <a:solidFill>
                  <a:schemeClr val="tx1"/>
                </a:solidFill>
                <a:latin typeface="Palatino Linotype" panose="02040502050505030304" pitchFamily="18" charset="0"/>
              </a:defRPr>
            </a:lvl4pPr>
            <a:lvl5pPr algn="ctr">
              <a:defRPr sz="1800" b="0" i="0">
                <a:solidFill>
                  <a:schemeClr val="tx1"/>
                </a:solidFill>
                <a:latin typeface="Palatino Linotype" panose="02040502050505030304"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83" name="TextBox 82">
            <a:extLst>
              <a:ext uri="{FF2B5EF4-FFF2-40B4-BE49-F238E27FC236}">
                <a16:creationId xmlns:a16="http://schemas.microsoft.com/office/drawing/2014/main" id="{9DD36074-FD37-5140-9742-57972072D634}"/>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Text Only Slide | Horizontal Split</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b="0" i="0">
                <a:latin typeface="Palatino Linotype" panose="02040502050505030304" pitchFamily="18" charset="0"/>
              </a:defRPr>
            </a:lvl1pPr>
          </a:lstStyle>
          <a:p>
            <a:r>
              <a:rPr lang="en-US"/>
              <a:t>©2022 Girl Scouts of the USA. All Rights Reserved.  Not for public distribution.</a:t>
            </a:r>
            <a:endParaRPr lang="en-US" dirty="0"/>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361950"/>
            <a:ext cx="8773369" cy="2115032"/>
          </a:xfrm>
        </p:spPr>
        <p:txBody>
          <a:bodyPr anchor="ctr"/>
          <a:lstStyle>
            <a:lvl1pPr algn="ctr">
              <a:defRPr sz="2400" b="0" i="0">
                <a:solidFill>
                  <a:schemeClr val="tx1"/>
                </a:solidFill>
                <a:latin typeface="Palatino Linotype" panose="02040502050505030304" pitchFamily="18" charset="0"/>
              </a:defRPr>
            </a:lvl1pPr>
          </a:lstStyle>
          <a:p>
            <a:r>
              <a:rPr lang="en-US" dirty="0"/>
              <a:t>Type Here to Enter a Single Line Slide Header.</a:t>
            </a:r>
          </a:p>
        </p:txBody>
      </p:sp>
      <p:sp>
        <p:nvSpPr>
          <p:cNvPr id="12" name="TextBox 11">
            <a:extLst>
              <a:ext uri="{FF2B5EF4-FFF2-40B4-BE49-F238E27FC236}">
                <a16:creationId xmlns:a16="http://schemas.microsoft.com/office/drawing/2014/main" id="{B6770582-F29C-914F-87EA-2332C6AAC588}"/>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Top Slide Header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Middle</a:t>
            </a:r>
          </a:p>
          <a:p>
            <a:pPr marL="434332" lvl="1" indent="0" algn="l">
              <a:buFont typeface="Arial" panose="020B0604020202020204" pitchFamily="34" charset="0"/>
              <a:buNone/>
            </a:pPr>
            <a:endParaRPr lang="en-US" sz="800" b="0" i="0" dirty="0">
              <a:solidFill>
                <a:srgbClr val="808080"/>
              </a:solidFill>
              <a:latin typeface="Palatino Linotype" panose="02040502050505030304" pitchFamily="18" charset="0"/>
            </a:endParaRPr>
          </a:p>
          <a:p>
            <a:pPr algn="l"/>
            <a:r>
              <a:rPr lang="en-US" sz="800" b="0" i="0" dirty="0" err="1">
                <a:solidFill>
                  <a:srgbClr val="808080"/>
                </a:solidFill>
                <a:latin typeface="Palatino Linotype" panose="02040502050505030304" pitchFamily="18" charset="0"/>
              </a:rPr>
              <a:t>ottom</a:t>
            </a:r>
            <a:r>
              <a:rPr lang="en-US" sz="800" b="0" i="0" dirty="0">
                <a:solidFill>
                  <a:srgbClr val="808080"/>
                </a:solidFill>
                <a:latin typeface="Palatino Linotype" panose="02040502050505030304" pitchFamily="18" charset="0"/>
              </a:rPr>
              <a:t> Body Copy</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18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
        <p:nvSpPr>
          <p:cNvPr id="13" name="Text Placeholder 46">
            <a:extLst>
              <a:ext uri="{FF2B5EF4-FFF2-40B4-BE49-F238E27FC236}">
                <a16:creationId xmlns:a16="http://schemas.microsoft.com/office/drawing/2014/main" id="{B9DAEAD4-EA96-694A-BEAA-C4A44E08D45F}"/>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Palatino Linotype" panose="02040502050505030304"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965369031"/>
      </p:ext>
    </p:extLst>
  </p:cSld>
  <p:clrMapOvr>
    <a:masterClrMapping/>
  </p:clrMapOvr>
  <p:transition>
    <p:fade/>
  </p:transition>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Text Only Slide | Horizontal Split-4">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C3CDDF4-CB4D-4848-9762-99D54B3A464D}"/>
              </a:ext>
            </a:extLst>
          </p:cNvPr>
          <p:cNvSpPr/>
          <p:nvPr userDrawn="1"/>
        </p:nvSpPr>
        <p:spPr>
          <a:xfrm>
            <a:off x="0" y="0"/>
            <a:ext cx="9144000" cy="2571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1" name="Text Placeholder 65">
            <a:extLst>
              <a:ext uri="{FF2B5EF4-FFF2-40B4-BE49-F238E27FC236}">
                <a16:creationId xmlns:a16="http://schemas.microsoft.com/office/drawing/2014/main" id="{5C4F27EF-C6A7-8745-8CA0-9B977435F8A4}"/>
              </a:ext>
            </a:extLst>
          </p:cNvPr>
          <p:cNvSpPr>
            <a:spLocks noGrp="1"/>
          </p:cNvSpPr>
          <p:nvPr>
            <p:ph type="body" sz="quarter" idx="14" hasCustomPrompt="1"/>
          </p:nvPr>
        </p:nvSpPr>
        <p:spPr>
          <a:xfrm>
            <a:off x="190500" y="2665312"/>
            <a:ext cx="8763000" cy="2306738"/>
          </a:xfrm>
        </p:spPr>
        <p:txBody>
          <a:bodyPr anchor="ctr">
            <a:normAutofit/>
          </a:bodyPr>
          <a:lstStyle>
            <a:lvl1pPr marL="0" indent="0" algn="ctr">
              <a:buNone/>
              <a:defRPr sz="1800" b="0" i="0">
                <a:solidFill>
                  <a:schemeClr val="tx1"/>
                </a:solidFill>
                <a:latin typeface="Palatino Linotype" panose="02040502050505030304" pitchFamily="18" charset="0"/>
              </a:defRPr>
            </a:lvl1pPr>
            <a:lvl2pPr algn="ctr">
              <a:defRPr sz="1800" b="0" i="0">
                <a:solidFill>
                  <a:schemeClr val="tx1"/>
                </a:solidFill>
                <a:latin typeface="Palatino Linotype" panose="02040502050505030304" pitchFamily="18" charset="0"/>
              </a:defRPr>
            </a:lvl2pPr>
            <a:lvl3pPr algn="ctr">
              <a:defRPr sz="1800" b="0" i="0">
                <a:solidFill>
                  <a:schemeClr val="tx1"/>
                </a:solidFill>
                <a:latin typeface="Palatino Linotype" panose="02040502050505030304" pitchFamily="18" charset="0"/>
              </a:defRPr>
            </a:lvl3pPr>
            <a:lvl4pPr algn="ctr">
              <a:defRPr sz="1800" b="0" i="0">
                <a:solidFill>
                  <a:schemeClr val="tx1"/>
                </a:solidFill>
                <a:latin typeface="Palatino Linotype" panose="02040502050505030304" pitchFamily="18" charset="0"/>
              </a:defRPr>
            </a:lvl4pPr>
            <a:lvl5pPr algn="ctr">
              <a:defRPr sz="1800" b="0" i="0">
                <a:solidFill>
                  <a:schemeClr val="tx1"/>
                </a:solidFill>
                <a:latin typeface="Palatino Linotype" panose="02040502050505030304"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83" name="TextBox 82">
            <a:extLst>
              <a:ext uri="{FF2B5EF4-FFF2-40B4-BE49-F238E27FC236}">
                <a16:creationId xmlns:a16="http://schemas.microsoft.com/office/drawing/2014/main" id="{9DD36074-FD37-5140-9742-57972072D634}"/>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Text Only Slide | Horizontal Split</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b="0" i="0">
                <a:latin typeface="Palatino Linotype" panose="02040502050505030304" pitchFamily="18" charset="0"/>
              </a:defRPr>
            </a:lvl1pPr>
          </a:lstStyle>
          <a:p>
            <a:r>
              <a:rPr lang="en-US"/>
              <a:t>©2022 Girl Scouts of the USA. All Rights Reserved.  Not for public distribution.</a:t>
            </a:r>
            <a:endParaRPr lang="en-US" dirty="0"/>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361950"/>
            <a:ext cx="8773369" cy="2115032"/>
          </a:xfrm>
        </p:spPr>
        <p:txBody>
          <a:bodyPr anchor="ctr"/>
          <a:lstStyle>
            <a:lvl1pPr algn="ctr">
              <a:defRPr sz="2400" b="0" i="0">
                <a:solidFill>
                  <a:schemeClr val="tx1"/>
                </a:solidFill>
                <a:latin typeface="Palatino Linotype" panose="02040502050505030304" pitchFamily="18" charset="0"/>
              </a:defRPr>
            </a:lvl1pPr>
          </a:lstStyle>
          <a:p>
            <a:r>
              <a:rPr lang="en-US" dirty="0"/>
              <a:t>Type Here to Enter a Single Line Slide Header.</a:t>
            </a:r>
          </a:p>
        </p:txBody>
      </p:sp>
      <p:sp>
        <p:nvSpPr>
          <p:cNvPr id="12" name="TextBox 11">
            <a:extLst>
              <a:ext uri="{FF2B5EF4-FFF2-40B4-BE49-F238E27FC236}">
                <a16:creationId xmlns:a16="http://schemas.microsoft.com/office/drawing/2014/main" id="{2BDFA9D2-CE3D-F04A-954A-1B8F14433E03}"/>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Top Slide Header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Middle</a:t>
            </a:r>
          </a:p>
          <a:p>
            <a:pPr marL="434332" lvl="1" indent="0" algn="l">
              <a:buFont typeface="Arial" panose="020B0604020202020204" pitchFamily="34" charset="0"/>
              <a:buNone/>
            </a:pPr>
            <a:endParaRPr lang="en-US" sz="800" b="0" i="0" dirty="0">
              <a:solidFill>
                <a:srgbClr val="808080"/>
              </a:solidFill>
              <a:latin typeface="Palatino Linotype" panose="02040502050505030304" pitchFamily="18" charset="0"/>
            </a:endParaRPr>
          </a:p>
          <a:p>
            <a:pPr algn="l"/>
            <a:r>
              <a:rPr lang="en-US" sz="800" b="0" i="0" dirty="0" err="1">
                <a:solidFill>
                  <a:srgbClr val="808080"/>
                </a:solidFill>
                <a:latin typeface="Palatino Linotype" panose="02040502050505030304" pitchFamily="18" charset="0"/>
              </a:rPr>
              <a:t>ottom</a:t>
            </a:r>
            <a:r>
              <a:rPr lang="en-US" sz="800" b="0" i="0" dirty="0">
                <a:solidFill>
                  <a:srgbClr val="808080"/>
                </a:solidFill>
                <a:latin typeface="Palatino Linotype" panose="02040502050505030304" pitchFamily="18" charset="0"/>
              </a:rPr>
              <a:t> Body Copy</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18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
        <p:nvSpPr>
          <p:cNvPr id="13" name="Text Placeholder 46">
            <a:extLst>
              <a:ext uri="{FF2B5EF4-FFF2-40B4-BE49-F238E27FC236}">
                <a16:creationId xmlns:a16="http://schemas.microsoft.com/office/drawing/2014/main" id="{7887CA58-800E-824C-873D-69245AC54F4F}"/>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Palatino Linotype" panose="02040502050505030304"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2625541758"/>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Full Bleed Background - No Text">
    <p:bg>
      <p:bgPr>
        <a:solidFill>
          <a:schemeClr val="tx2"/>
        </a:solid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C2B2DCF6-94A0-BD4C-B180-A9975356D591}"/>
              </a:ext>
            </a:extLst>
          </p:cNvPr>
          <p:cNvSpPr>
            <a:spLocks noGrp="1"/>
          </p:cNvSpPr>
          <p:nvPr>
            <p:ph type="pic" sz="quarter" idx="10" hasCustomPrompt="1"/>
          </p:nvPr>
        </p:nvSpPr>
        <p:spPr>
          <a:xfrm>
            <a:off x="0" y="0"/>
            <a:ext cx="9144000" cy="4961614"/>
          </a:xfrm>
        </p:spPr>
        <p:txBody>
          <a:bodyPr anchor="ctr"/>
          <a:lstStyle>
            <a:lvl1pPr marL="0" indent="0" algn="ctr">
              <a:buNone/>
              <a:defRPr>
                <a:solidFill>
                  <a:schemeClr val="tx1"/>
                </a:solidFill>
              </a:defRPr>
            </a:lvl1pPr>
          </a:lstStyle>
          <a:p>
            <a:r>
              <a:rPr lang="en-US" dirty="0"/>
              <a:t>Click icon to add image</a:t>
            </a:r>
          </a:p>
        </p:txBody>
      </p:sp>
      <p:grpSp>
        <p:nvGrpSpPr>
          <p:cNvPr id="11" name="Group 10">
            <a:extLst>
              <a:ext uri="{FF2B5EF4-FFF2-40B4-BE49-F238E27FC236}">
                <a16:creationId xmlns:a16="http://schemas.microsoft.com/office/drawing/2014/main" id="{D51BCFCE-BB6A-7943-ABDA-7961ADEBF4EB}"/>
              </a:ext>
            </a:extLst>
          </p:cNvPr>
          <p:cNvGrpSpPr/>
          <p:nvPr userDrawn="1"/>
        </p:nvGrpSpPr>
        <p:grpSpPr>
          <a:xfrm>
            <a:off x="0" y="4956265"/>
            <a:ext cx="9144000" cy="191143"/>
            <a:chOff x="0" y="4956265"/>
            <a:chExt cx="9144000" cy="191143"/>
          </a:xfrm>
        </p:grpSpPr>
        <p:sp>
          <p:nvSpPr>
            <p:cNvPr id="12" name="Rectangle 11">
              <a:extLst>
                <a:ext uri="{FF2B5EF4-FFF2-40B4-BE49-F238E27FC236}">
                  <a16:creationId xmlns:a16="http://schemas.microsoft.com/office/drawing/2014/main" id="{E6BF83E7-0C40-A147-9C15-A725BA6AFCEE}"/>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13" name="Rectangle 12">
              <a:extLst>
                <a:ext uri="{FF2B5EF4-FFF2-40B4-BE49-F238E27FC236}">
                  <a16:creationId xmlns:a16="http://schemas.microsoft.com/office/drawing/2014/main" id="{0E1DC8FC-B35E-6F4C-8442-07EFDE380BA3}"/>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14" name="Rectangle 13">
              <a:extLst>
                <a:ext uri="{FF2B5EF4-FFF2-40B4-BE49-F238E27FC236}">
                  <a16:creationId xmlns:a16="http://schemas.microsoft.com/office/drawing/2014/main" id="{F665445E-1A5A-9C44-B5C0-3B09BD21A5FD}"/>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15" name="Rectangle 14">
              <a:extLst>
                <a:ext uri="{FF2B5EF4-FFF2-40B4-BE49-F238E27FC236}">
                  <a16:creationId xmlns:a16="http://schemas.microsoft.com/office/drawing/2014/main" id="{78A57BB7-F02C-D240-A722-60A42E756FB6}"/>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16" name="Rectangle 15">
              <a:extLst>
                <a:ext uri="{FF2B5EF4-FFF2-40B4-BE49-F238E27FC236}">
                  <a16:creationId xmlns:a16="http://schemas.microsoft.com/office/drawing/2014/main" id="{650CDA56-AA0E-0B4F-9B2B-E90AD8AC929B}"/>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pic>
          <p:nvPicPr>
            <p:cNvPr id="17" name="Graphic 16">
              <a:extLst>
                <a:ext uri="{FF2B5EF4-FFF2-40B4-BE49-F238E27FC236}">
                  <a16:creationId xmlns:a16="http://schemas.microsoft.com/office/drawing/2014/main" id="{05DF621C-6817-F147-8359-1CDDD9E90BA3}"/>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18" name="Graphic 17">
              <a:extLst>
                <a:ext uri="{FF2B5EF4-FFF2-40B4-BE49-F238E27FC236}">
                  <a16:creationId xmlns:a16="http://schemas.microsoft.com/office/drawing/2014/main" id="{732BA06F-81F7-8D49-BF09-FE728D2C5D0B}"/>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19" name="Graphic 18">
              <a:extLst>
                <a:ext uri="{FF2B5EF4-FFF2-40B4-BE49-F238E27FC236}">
                  <a16:creationId xmlns:a16="http://schemas.microsoft.com/office/drawing/2014/main" id="{5770B60B-A566-6748-9EA0-87FDA8E6C76D}"/>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37" name="TextBox 36">
            <a:extLst>
              <a:ext uri="{FF2B5EF4-FFF2-40B4-BE49-F238E27FC236}">
                <a16:creationId xmlns:a16="http://schemas.microsoft.com/office/drawing/2014/main" id="{3912D466-75DF-5045-8027-60B5404FC8B5}"/>
              </a:ext>
            </a:extLst>
          </p:cNvPr>
          <p:cNvSpPr txBox="1"/>
          <p:nvPr userDrawn="1"/>
        </p:nvSpPr>
        <p:spPr>
          <a:xfrm>
            <a:off x="131939" y="-853441"/>
            <a:ext cx="8801100" cy="85344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Slide Type:</a:t>
            </a:r>
          </a:p>
          <a:p>
            <a:pPr algn="ctr"/>
            <a:r>
              <a:rPr lang="en-US" sz="1600" b="0" i="0" dirty="0">
                <a:solidFill>
                  <a:srgbClr val="808080"/>
                </a:solidFill>
                <a:latin typeface="Palatino Linotype" panose="02040502050505030304" pitchFamily="18" charset="0"/>
              </a:rPr>
              <a:t>Full Bleed Background Image – No Text</a:t>
            </a:r>
          </a:p>
        </p:txBody>
      </p:sp>
      <p:sp>
        <p:nvSpPr>
          <p:cNvPr id="10" name="TextBox 9">
            <a:extLst>
              <a:ext uri="{FF2B5EF4-FFF2-40B4-BE49-F238E27FC236}">
                <a16:creationId xmlns:a16="http://schemas.microsoft.com/office/drawing/2014/main" id="{0DFCB572-6CF0-7248-8DA7-980A1E1637D1}"/>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Slide Elements:</a:t>
            </a:r>
          </a:p>
          <a:p>
            <a:pPr algn="l"/>
            <a:r>
              <a:rPr lang="en-US" sz="800" b="0" i="0" dirty="0">
                <a:solidFill>
                  <a:srgbClr val="808080"/>
                </a:solidFill>
                <a:latin typeface="Palatino Linotype" panose="02040502050505030304" pitchFamily="18" charset="0"/>
              </a:rPr>
              <a:t>Background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Full “bleed” image</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Click icon in the middle of holder to add image or drag-and-drop an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Palatino Linotype" panose="02040502050505030304" pitchFamily="18" charset="0"/>
            </a:endParaRPr>
          </a:p>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0000"/>
                </a:solidFill>
                <a:effectLst/>
                <a:uLnTx/>
                <a:uFillTx/>
                <a:latin typeface="Palatino Linotype" panose="02040502050505030304" pitchFamily="18" charset="0"/>
                <a:ea typeface="+mn-ea"/>
                <a:cs typeface="+mn-cs"/>
              </a:rPr>
              <a:t>*** IMPORTANT: Make sure the arrangement of the  “Background Image Holder” is behind all of the text elements on the slide. (Slide Section Name, Slide Number, and Legal copy) ***</a:t>
            </a:r>
            <a:endParaRPr lang="en-US" sz="800" b="0" i="0" dirty="0">
              <a:solidFill>
                <a:srgbClr val="FF0000"/>
              </a:solidFill>
              <a:latin typeface="Palatino Linotype" panose="02040502050505030304" pitchFamily="18" charset="0"/>
            </a:endParaRP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Section Name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Color: Change the text color to either black or white so the  slide section name is visible over the image in the upper left corner.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Bottom</a:t>
            </a:r>
          </a:p>
        </p:txBody>
      </p:sp>
      <p:sp>
        <p:nvSpPr>
          <p:cNvPr id="7" name="Text Placeholder 46">
            <a:extLst>
              <a:ext uri="{FF2B5EF4-FFF2-40B4-BE49-F238E27FC236}">
                <a16:creationId xmlns:a16="http://schemas.microsoft.com/office/drawing/2014/main" id="{74D54A67-ADE7-4848-B4B1-EF9D93A86D25}"/>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Palatino Linotype" panose="02040502050505030304" pitchFamily="18" charset="0"/>
              </a:defRPr>
            </a:lvl1pPr>
          </a:lstStyle>
          <a:p>
            <a:pPr lvl="0"/>
            <a:r>
              <a:rPr lang="en-US" dirty="0"/>
              <a:t>Type here to enter the presentation section name.</a:t>
            </a:r>
          </a:p>
        </p:txBody>
      </p:sp>
      <p:sp>
        <p:nvSpPr>
          <p:cNvPr id="8" name="Slide Number Placeholder 6">
            <a:extLst>
              <a:ext uri="{FF2B5EF4-FFF2-40B4-BE49-F238E27FC236}">
                <a16:creationId xmlns:a16="http://schemas.microsoft.com/office/drawing/2014/main" id="{D80744D2-3C7A-B74C-B2A7-D26DCB358FC9}"/>
              </a:ext>
            </a:extLst>
          </p:cNvPr>
          <p:cNvSpPr>
            <a:spLocks noGrp="1"/>
          </p:cNvSpPr>
          <p:nvPr>
            <p:ph type="sldNum" sz="quarter" idx="12"/>
          </p:nvPr>
        </p:nvSpPr>
        <p:spPr>
          <a:xfrm>
            <a:off x="8485459" y="4972051"/>
            <a:ext cx="550592" cy="182739"/>
          </a:xfrm>
        </p:spPr>
        <p:txBody>
          <a:bodyPr/>
          <a:lstStyle>
            <a:lvl1pPr>
              <a:defRPr>
                <a:solidFill>
                  <a:schemeClr val="tx1"/>
                </a:solidFill>
              </a:defRPr>
            </a:lvl1pPr>
          </a:lstStyle>
          <a:p>
            <a:fld id="{7691CCDB-B024-8747-B233-CAD1CBC7A901}" type="slidenum">
              <a:rPr lang="en-US" smtClean="0"/>
              <a:pPr/>
              <a:t>‹#›</a:t>
            </a:fld>
            <a:endParaRPr lang="en-US"/>
          </a:p>
        </p:txBody>
      </p:sp>
      <p:sp>
        <p:nvSpPr>
          <p:cNvPr id="20" name="Footer Placeholder 4">
            <a:extLst>
              <a:ext uri="{FF2B5EF4-FFF2-40B4-BE49-F238E27FC236}">
                <a16:creationId xmlns:a16="http://schemas.microsoft.com/office/drawing/2014/main" id="{B2417497-8043-3146-8BCD-455C38DD39B8}"/>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Palatino Linotype" panose="02040502050505030304" pitchFamily="18" charset="0"/>
              </a:defRPr>
            </a:lvl1pPr>
          </a:lstStyle>
          <a:p>
            <a:r>
              <a:rPr lang="en-US"/>
              <a:t>©2022 Girl Scouts of the USA. All Rights Reserved.  Not for public distribution.</a:t>
            </a:r>
            <a:endParaRPr lang="en-US" dirty="0"/>
          </a:p>
        </p:txBody>
      </p:sp>
    </p:spTree>
    <p:extLst>
      <p:ext uri="{BB962C8B-B14F-4D97-AF65-F5344CB8AC3E}">
        <p14:creationId xmlns:p14="http://schemas.microsoft.com/office/powerpoint/2010/main" val="3068724732"/>
      </p:ext>
    </p:extLst>
  </p:cSld>
  <p:clrMapOvr>
    <a:masterClrMapping/>
  </p:clrMapOvr>
  <p:transition>
    <p:fade/>
  </p:transition>
  <p:extLst>
    <p:ext uri="{DCECCB84-F9BA-43D5-87BE-67443E8EF086}">
      <p15:sldGuideLst xmlns:p15="http://schemas.microsoft.com/office/powerpoint/2012/main"/>
    </p:ext>
  </p:extLst>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Text Only Slide | Horizontal Split-5">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A1A83D2-79D7-5B49-9040-02CA8BB752AA}"/>
              </a:ext>
            </a:extLst>
          </p:cNvPr>
          <p:cNvSpPr/>
          <p:nvPr userDrawn="1"/>
        </p:nvSpPr>
        <p:spPr>
          <a:xfrm>
            <a:off x="0" y="2571750"/>
            <a:ext cx="9144000" cy="2571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1" name="Text Placeholder 65">
            <a:extLst>
              <a:ext uri="{FF2B5EF4-FFF2-40B4-BE49-F238E27FC236}">
                <a16:creationId xmlns:a16="http://schemas.microsoft.com/office/drawing/2014/main" id="{5C4F27EF-C6A7-8745-8CA0-9B977435F8A4}"/>
              </a:ext>
            </a:extLst>
          </p:cNvPr>
          <p:cNvSpPr>
            <a:spLocks noGrp="1"/>
          </p:cNvSpPr>
          <p:nvPr>
            <p:ph type="body" sz="quarter" idx="14" hasCustomPrompt="1"/>
          </p:nvPr>
        </p:nvSpPr>
        <p:spPr>
          <a:xfrm>
            <a:off x="190500" y="2665312"/>
            <a:ext cx="8763000" cy="2306738"/>
          </a:xfrm>
        </p:spPr>
        <p:txBody>
          <a:bodyPr anchor="ctr">
            <a:normAutofit/>
          </a:bodyPr>
          <a:lstStyle>
            <a:lvl1pPr marL="0" indent="0" algn="ctr">
              <a:buNone/>
              <a:defRPr sz="1800" b="0" i="0">
                <a:solidFill>
                  <a:schemeClr val="tx1"/>
                </a:solidFill>
                <a:latin typeface="Palatino Linotype" panose="02040502050505030304" pitchFamily="18" charset="0"/>
              </a:defRPr>
            </a:lvl1pPr>
            <a:lvl2pPr algn="ctr">
              <a:defRPr sz="1800" b="0" i="0">
                <a:solidFill>
                  <a:schemeClr val="tx1"/>
                </a:solidFill>
                <a:latin typeface="Palatino Linotype" panose="02040502050505030304" pitchFamily="18" charset="0"/>
              </a:defRPr>
            </a:lvl2pPr>
            <a:lvl3pPr algn="ctr">
              <a:defRPr sz="1800" b="0" i="0">
                <a:solidFill>
                  <a:schemeClr val="tx1"/>
                </a:solidFill>
                <a:latin typeface="Palatino Linotype" panose="02040502050505030304" pitchFamily="18" charset="0"/>
              </a:defRPr>
            </a:lvl3pPr>
            <a:lvl4pPr algn="ctr">
              <a:defRPr sz="1800" b="0" i="0">
                <a:solidFill>
                  <a:schemeClr val="tx1"/>
                </a:solidFill>
                <a:latin typeface="Palatino Linotype" panose="02040502050505030304" pitchFamily="18" charset="0"/>
              </a:defRPr>
            </a:lvl4pPr>
            <a:lvl5pPr algn="ctr">
              <a:defRPr sz="1800" b="0" i="0">
                <a:solidFill>
                  <a:schemeClr val="tx1"/>
                </a:solidFill>
                <a:latin typeface="Palatino Linotype" panose="02040502050505030304"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83" name="TextBox 82">
            <a:extLst>
              <a:ext uri="{FF2B5EF4-FFF2-40B4-BE49-F238E27FC236}">
                <a16:creationId xmlns:a16="http://schemas.microsoft.com/office/drawing/2014/main" id="{9DD36074-FD37-5140-9742-57972072D634}"/>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Text Only Slide | Horizontal Split</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b="0" i="0">
                <a:latin typeface="Palatino Linotype" panose="02040502050505030304" pitchFamily="18" charset="0"/>
              </a:defRPr>
            </a:lvl1pPr>
          </a:lstStyle>
          <a:p>
            <a:r>
              <a:rPr lang="en-US"/>
              <a:t>©2022 Girl Scouts of the USA. All Rights Reserved.  Not for public distribution.</a:t>
            </a:r>
            <a:endParaRPr lang="en-US" dirty="0"/>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361950"/>
            <a:ext cx="8773369" cy="2115032"/>
          </a:xfrm>
        </p:spPr>
        <p:txBody>
          <a:bodyPr anchor="ctr"/>
          <a:lstStyle>
            <a:lvl1pPr algn="ctr">
              <a:defRPr sz="2400" b="0" i="0">
                <a:solidFill>
                  <a:schemeClr val="tx1"/>
                </a:solidFill>
                <a:latin typeface="Palatino Linotype" panose="02040502050505030304" pitchFamily="18" charset="0"/>
              </a:defRPr>
            </a:lvl1pPr>
          </a:lstStyle>
          <a:p>
            <a:r>
              <a:rPr lang="en-US" dirty="0"/>
              <a:t>Type Here to Enter a Single Line Slide Header.</a:t>
            </a:r>
          </a:p>
        </p:txBody>
      </p:sp>
      <p:sp>
        <p:nvSpPr>
          <p:cNvPr id="12" name="TextBox 11">
            <a:extLst>
              <a:ext uri="{FF2B5EF4-FFF2-40B4-BE49-F238E27FC236}">
                <a16:creationId xmlns:a16="http://schemas.microsoft.com/office/drawing/2014/main" id="{B8C3CFB4-BC17-B142-ACA8-C54A4EEF88E4}"/>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Top Slide Header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Middle</a:t>
            </a:r>
          </a:p>
          <a:p>
            <a:pPr marL="434332" lvl="1" indent="0" algn="l">
              <a:buFont typeface="Arial" panose="020B0604020202020204" pitchFamily="34" charset="0"/>
              <a:buNone/>
            </a:pPr>
            <a:endParaRPr lang="en-US" sz="800" b="0" i="0" dirty="0">
              <a:solidFill>
                <a:srgbClr val="808080"/>
              </a:solidFill>
              <a:latin typeface="Palatino Linotype" panose="02040502050505030304" pitchFamily="18" charset="0"/>
            </a:endParaRPr>
          </a:p>
          <a:p>
            <a:pPr algn="l"/>
            <a:r>
              <a:rPr lang="en-US" sz="800" b="0" i="0" dirty="0" err="1">
                <a:solidFill>
                  <a:srgbClr val="808080"/>
                </a:solidFill>
                <a:latin typeface="Palatino Linotype" panose="02040502050505030304" pitchFamily="18" charset="0"/>
              </a:rPr>
              <a:t>ottom</a:t>
            </a:r>
            <a:r>
              <a:rPr lang="en-US" sz="800" b="0" i="0" dirty="0">
                <a:solidFill>
                  <a:srgbClr val="808080"/>
                </a:solidFill>
                <a:latin typeface="Palatino Linotype" panose="02040502050505030304" pitchFamily="18" charset="0"/>
              </a:rPr>
              <a:t> Body Copy</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18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
        <p:nvSpPr>
          <p:cNvPr id="13" name="Text Placeholder 46">
            <a:extLst>
              <a:ext uri="{FF2B5EF4-FFF2-40B4-BE49-F238E27FC236}">
                <a16:creationId xmlns:a16="http://schemas.microsoft.com/office/drawing/2014/main" id="{C49C6F25-338F-6D40-8C06-E2C576DF6AAC}"/>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Palatino Linotype" panose="02040502050505030304"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2213327897"/>
      </p:ext>
    </p:extLst>
  </p:cSld>
  <p:clrMapOvr>
    <a:masterClrMapping/>
  </p:clrMapOvr>
  <p:transition>
    <p:fade/>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userDrawn="1">
  <p:cSld name="Text Only Slide | Horizontal Split-6">
    <p:bg>
      <p:bgPr>
        <a:solidFill>
          <a:schemeClr val="accent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A1A83D2-79D7-5B49-9040-02CA8BB752AA}"/>
              </a:ext>
            </a:extLst>
          </p:cNvPr>
          <p:cNvSpPr/>
          <p:nvPr userDrawn="1"/>
        </p:nvSpPr>
        <p:spPr>
          <a:xfrm>
            <a:off x="0" y="0"/>
            <a:ext cx="9144000" cy="257175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3" name="TextBox 82">
            <a:extLst>
              <a:ext uri="{FF2B5EF4-FFF2-40B4-BE49-F238E27FC236}">
                <a16:creationId xmlns:a16="http://schemas.microsoft.com/office/drawing/2014/main" id="{9DD36074-FD37-5140-9742-57972072D634}"/>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Text Only Slide | Horizontal Split</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b="0" i="0">
                <a:latin typeface="Palatino Linotype" panose="02040502050505030304" pitchFamily="18" charset="0"/>
              </a:defRPr>
            </a:lvl1pPr>
          </a:lstStyle>
          <a:p>
            <a:r>
              <a:rPr lang="en-US"/>
              <a:t>©2022 Girl Scouts of the USA. All Rights Reserved.  Not for public distribution.</a:t>
            </a:r>
            <a:endParaRPr lang="en-US" dirty="0"/>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361950"/>
            <a:ext cx="8773369" cy="2115032"/>
          </a:xfrm>
        </p:spPr>
        <p:txBody>
          <a:bodyPr anchor="ctr"/>
          <a:lstStyle>
            <a:lvl1pPr algn="ctr">
              <a:defRPr sz="2400" b="0" i="0">
                <a:solidFill>
                  <a:schemeClr val="bg1"/>
                </a:solidFill>
                <a:latin typeface="Palatino Linotype" panose="02040502050505030304" pitchFamily="18" charset="0"/>
              </a:defRPr>
            </a:lvl1pPr>
          </a:lstStyle>
          <a:p>
            <a:r>
              <a:rPr lang="en-US" dirty="0"/>
              <a:t>Type Here to Enter a Single Line Slide Header.</a:t>
            </a:r>
          </a:p>
        </p:txBody>
      </p:sp>
      <p:sp>
        <p:nvSpPr>
          <p:cNvPr id="12" name="TextBox 11">
            <a:extLst>
              <a:ext uri="{FF2B5EF4-FFF2-40B4-BE49-F238E27FC236}">
                <a16:creationId xmlns:a16="http://schemas.microsoft.com/office/drawing/2014/main" id="{1A09391B-4529-2143-87C9-0F68EF3CDAB6}"/>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Top Slide Header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White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Middle</a:t>
            </a:r>
          </a:p>
          <a:p>
            <a:pPr marL="434332" lvl="1" indent="0" algn="l">
              <a:buFont typeface="Arial" panose="020B0604020202020204" pitchFamily="34" charset="0"/>
              <a:buNone/>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Bottom Body Copy</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18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
        <p:nvSpPr>
          <p:cNvPr id="13" name="Text Placeholder 46">
            <a:extLst>
              <a:ext uri="{FF2B5EF4-FFF2-40B4-BE49-F238E27FC236}">
                <a16:creationId xmlns:a16="http://schemas.microsoft.com/office/drawing/2014/main" id="{BE332CD7-34C1-9944-8A9E-83046007AD27}"/>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bg1"/>
                </a:solidFill>
                <a:latin typeface="Palatino Linotype" panose="02040502050505030304" pitchFamily="18" charset="0"/>
              </a:defRPr>
            </a:lvl1pPr>
          </a:lstStyle>
          <a:p>
            <a:pPr lvl="0"/>
            <a:r>
              <a:rPr lang="en-US" dirty="0"/>
              <a:t>Type here to enter the presentation section name.</a:t>
            </a:r>
          </a:p>
        </p:txBody>
      </p:sp>
      <p:sp>
        <p:nvSpPr>
          <p:cNvPr id="14" name="Text Placeholder 65">
            <a:extLst>
              <a:ext uri="{FF2B5EF4-FFF2-40B4-BE49-F238E27FC236}">
                <a16:creationId xmlns:a16="http://schemas.microsoft.com/office/drawing/2014/main" id="{86414B93-4A7C-774E-B370-5A6CD46620EF}"/>
              </a:ext>
            </a:extLst>
          </p:cNvPr>
          <p:cNvSpPr>
            <a:spLocks noGrp="1"/>
          </p:cNvSpPr>
          <p:nvPr>
            <p:ph type="body" sz="quarter" idx="14" hasCustomPrompt="1"/>
          </p:nvPr>
        </p:nvSpPr>
        <p:spPr>
          <a:xfrm>
            <a:off x="190500" y="2665312"/>
            <a:ext cx="8763000" cy="2306738"/>
          </a:xfrm>
        </p:spPr>
        <p:txBody>
          <a:bodyPr anchor="ctr">
            <a:normAutofit/>
          </a:bodyPr>
          <a:lstStyle>
            <a:lvl1pPr marL="0" indent="0" algn="ctr">
              <a:buNone/>
              <a:defRPr sz="1800" b="0" i="0">
                <a:solidFill>
                  <a:schemeClr val="tx1"/>
                </a:solidFill>
                <a:latin typeface="Palatino Linotype" panose="02040502050505030304" pitchFamily="18" charset="0"/>
              </a:defRPr>
            </a:lvl1pPr>
            <a:lvl2pPr algn="ctr">
              <a:defRPr sz="1800" b="0" i="0">
                <a:solidFill>
                  <a:schemeClr val="tx1"/>
                </a:solidFill>
                <a:latin typeface="Palatino Linotype" panose="02040502050505030304" pitchFamily="18" charset="0"/>
              </a:defRPr>
            </a:lvl2pPr>
            <a:lvl3pPr algn="ctr">
              <a:defRPr sz="1800" b="0" i="0">
                <a:solidFill>
                  <a:schemeClr val="tx1"/>
                </a:solidFill>
                <a:latin typeface="Palatino Linotype" panose="02040502050505030304" pitchFamily="18" charset="0"/>
              </a:defRPr>
            </a:lvl3pPr>
            <a:lvl4pPr algn="ctr">
              <a:defRPr sz="1800" b="0" i="0">
                <a:solidFill>
                  <a:schemeClr val="tx1"/>
                </a:solidFill>
                <a:latin typeface="Palatino Linotype" panose="02040502050505030304" pitchFamily="18" charset="0"/>
              </a:defRPr>
            </a:lvl4pPr>
            <a:lvl5pPr algn="ctr">
              <a:defRPr sz="1800" b="0" i="0">
                <a:solidFill>
                  <a:schemeClr val="tx1"/>
                </a:solidFill>
                <a:latin typeface="Palatino Linotype" panose="02040502050505030304"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43016341"/>
      </p:ext>
    </p:extLst>
  </p:cSld>
  <p:clrMapOvr>
    <a:masterClrMapping/>
  </p:clrMapOvr>
  <p:transition>
    <p:fade/>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userDrawn="1">
  <p:cSld name="Text Only Slide | Horizontal Split-7">
    <p:bg>
      <p:bgPr>
        <a:solidFill>
          <a:schemeClr val="accent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9FEEA32-2309-7D4E-8CA5-CA8D61336409}"/>
              </a:ext>
            </a:extLst>
          </p:cNvPr>
          <p:cNvSpPr/>
          <p:nvPr userDrawn="1"/>
        </p:nvSpPr>
        <p:spPr>
          <a:xfrm>
            <a:off x="0" y="2571750"/>
            <a:ext cx="9144000" cy="257175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bg1"/>
                </a:solidFill>
              </a:defRPr>
            </a:lvl1pPr>
          </a:lstStyle>
          <a:p>
            <a:fld id="{7691CCDB-B024-8747-B233-CAD1CBC7A901}" type="slidenum">
              <a:rPr lang="en-US" smtClean="0"/>
              <a:pPr/>
              <a:t>‹#›</a:t>
            </a:fld>
            <a:endParaRPr lang="en-US"/>
          </a:p>
        </p:txBody>
      </p:sp>
      <p:sp>
        <p:nvSpPr>
          <p:cNvPr id="83" name="TextBox 82">
            <a:extLst>
              <a:ext uri="{FF2B5EF4-FFF2-40B4-BE49-F238E27FC236}">
                <a16:creationId xmlns:a16="http://schemas.microsoft.com/office/drawing/2014/main" id="{9DD36074-FD37-5140-9742-57972072D634}"/>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Text Only Slide | Horizontal Split</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b="0" i="0">
                <a:solidFill>
                  <a:schemeClr val="bg1"/>
                </a:solidFill>
                <a:latin typeface="Palatino Linotype" panose="02040502050505030304" pitchFamily="18" charset="0"/>
              </a:defRPr>
            </a:lvl1pPr>
          </a:lstStyle>
          <a:p>
            <a:r>
              <a:rPr lang="en-US"/>
              <a:t>©2022 Girl Scouts of the USA. All Rights Reserved.  Not for public distribution.</a:t>
            </a:r>
            <a:endParaRPr lang="en-US" dirty="0"/>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361950"/>
            <a:ext cx="8773369" cy="2115032"/>
          </a:xfrm>
        </p:spPr>
        <p:txBody>
          <a:bodyPr anchor="ctr"/>
          <a:lstStyle>
            <a:lvl1pPr algn="ctr">
              <a:defRPr sz="2400" b="0" i="0">
                <a:solidFill>
                  <a:schemeClr val="tx1"/>
                </a:solidFill>
                <a:latin typeface="Palatino Linotype" panose="02040502050505030304" pitchFamily="18" charset="0"/>
              </a:defRPr>
            </a:lvl1pPr>
          </a:lstStyle>
          <a:p>
            <a:r>
              <a:rPr lang="en-US" dirty="0"/>
              <a:t>Type Here to Enter a Single Line Slide Header.</a:t>
            </a:r>
          </a:p>
        </p:txBody>
      </p:sp>
      <p:sp>
        <p:nvSpPr>
          <p:cNvPr id="12" name="TextBox 11">
            <a:extLst>
              <a:ext uri="{FF2B5EF4-FFF2-40B4-BE49-F238E27FC236}">
                <a16:creationId xmlns:a16="http://schemas.microsoft.com/office/drawing/2014/main" id="{EB98580A-BDFA-3943-84B6-09F3407DE97C}"/>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Top Slide Header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Middle</a:t>
            </a:r>
          </a:p>
          <a:p>
            <a:pPr marL="434332" lvl="1" indent="0" algn="l">
              <a:buFont typeface="Arial" panose="020B0604020202020204" pitchFamily="34" charset="0"/>
              <a:buNone/>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Bottom Body Copy</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White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18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
        <p:nvSpPr>
          <p:cNvPr id="13" name="Text Placeholder 46">
            <a:extLst>
              <a:ext uri="{FF2B5EF4-FFF2-40B4-BE49-F238E27FC236}">
                <a16:creationId xmlns:a16="http://schemas.microsoft.com/office/drawing/2014/main" id="{F605970D-18E5-B54C-97CD-04AFF5329511}"/>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Palatino Linotype" panose="02040502050505030304" pitchFamily="18" charset="0"/>
              </a:defRPr>
            </a:lvl1pPr>
          </a:lstStyle>
          <a:p>
            <a:pPr lvl="0"/>
            <a:r>
              <a:rPr lang="en-US" dirty="0"/>
              <a:t>Type here to enter the presentation section name.</a:t>
            </a:r>
          </a:p>
        </p:txBody>
      </p:sp>
      <p:sp>
        <p:nvSpPr>
          <p:cNvPr id="14" name="Text Placeholder 65">
            <a:extLst>
              <a:ext uri="{FF2B5EF4-FFF2-40B4-BE49-F238E27FC236}">
                <a16:creationId xmlns:a16="http://schemas.microsoft.com/office/drawing/2014/main" id="{0276F29D-3553-1C46-9B53-599636FDC7E3}"/>
              </a:ext>
            </a:extLst>
          </p:cNvPr>
          <p:cNvSpPr>
            <a:spLocks noGrp="1"/>
          </p:cNvSpPr>
          <p:nvPr>
            <p:ph type="body" sz="quarter" idx="14" hasCustomPrompt="1"/>
          </p:nvPr>
        </p:nvSpPr>
        <p:spPr>
          <a:xfrm>
            <a:off x="190500" y="2665312"/>
            <a:ext cx="8763000" cy="2306738"/>
          </a:xfrm>
        </p:spPr>
        <p:txBody>
          <a:bodyPr anchor="ctr">
            <a:normAutofit/>
          </a:bodyPr>
          <a:lstStyle>
            <a:lvl1pPr marL="0" indent="0" algn="ctr">
              <a:buNone/>
              <a:defRPr sz="1800" b="0" i="0">
                <a:solidFill>
                  <a:schemeClr val="bg1"/>
                </a:solidFill>
                <a:latin typeface="Palatino Linotype" panose="02040502050505030304" pitchFamily="18" charset="0"/>
              </a:defRPr>
            </a:lvl1pPr>
            <a:lvl2pPr algn="ctr">
              <a:defRPr sz="1800" b="0" i="0">
                <a:solidFill>
                  <a:schemeClr val="bg1"/>
                </a:solidFill>
                <a:latin typeface="Palatino Linotype" panose="02040502050505030304" pitchFamily="18" charset="0"/>
              </a:defRPr>
            </a:lvl2pPr>
            <a:lvl3pPr algn="ctr">
              <a:defRPr sz="1800" b="0" i="0">
                <a:solidFill>
                  <a:schemeClr val="bg1"/>
                </a:solidFill>
                <a:latin typeface="Palatino Linotype" panose="02040502050505030304" pitchFamily="18" charset="0"/>
              </a:defRPr>
            </a:lvl3pPr>
            <a:lvl4pPr algn="ctr">
              <a:defRPr sz="1800" b="0" i="0">
                <a:solidFill>
                  <a:schemeClr val="bg1"/>
                </a:solidFill>
                <a:latin typeface="Palatino Linotype" panose="02040502050505030304" pitchFamily="18" charset="0"/>
              </a:defRPr>
            </a:lvl4pPr>
            <a:lvl5pPr algn="ctr">
              <a:defRPr sz="1800" b="0" i="0">
                <a:solidFill>
                  <a:schemeClr val="bg1"/>
                </a:solidFill>
                <a:latin typeface="Palatino Linotype" panose="02040502050505030304"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77850266"/>
      </p:ext>
    </p:extLst>
  </p:cSld>
  <p:clrMapOvr>
    <a:masterClrMapping/>
  </p:clrMapOvr>
  <p:transition>
    <p:fade/>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Statement Slide w/ Image - Octagon Frame">
    <p:bg>
      <p:bgPr>
        <a:solidFill>
          <a:schemeClr val="accent1"/>
        </a:solidFill>
        <a:effectLst/>
      </p:bgPr>
    </p:bg>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78CF2D70-CAE4-C64F-A07B-1295B05DD6EA}"/>
              </a:ext>
            </a:extLst>
          </p:cNvPr>
          <p:cNvSpPr/>
          <p:nvPr userDrawn="1"/>
        </p:nvSpPr>
        <p:spPr>
          <a:xfrm>
            <a:off x="4743450" y="459486"/>
            <a:ext cx="4221514" cy="4224528"/>
          </a:xfrm>
          <a:custGeom>
            <a:avLst/>
            <a:gdLst>
              <a:gd name="connsiteX0" fmla="*/ 155686 w 5638800"/>
              <a:gd name="connsiteY0" fmla="*/ 0 h 6404335"/>
              <a:gd name="connsiteX1" fmla="*/ 5483112 w 5638800"/>
              <a:gd name="connsiteY1" fmla="*/ 0 h 6404335"/>
              <a:gd name="connsiteX2" fmla="*/ 5483180 w 5638800"/>
              <a:gd name="connsiteY2" fmla="*/ 0 h 6404335"/>
              <a:gd name="connsiteX3" fmla="*/ 5638798 w 5638800"/>
              <a:gd name="connsiteY3" fmla="*/ 155752 h 6404335"/>
              <a:gd name="connsiteX4" fmla="*/ 5638798 w 5638800"/>
              <a:gd name="connsiteY4" fmla="*/ 1309374 h 6404335"/>
              <a:gd name="connsiteX5" fmla="*/ 5638798 w 5638800"/>
              <a:gd name="connsiteY5" fmla="*/ 1751217 h 6404335"/>
              <a:gd name="connsiteX6" fmla="*/ 5638798 w 5638800"/>
              <a:gd name="connsiteY6" fmla="*/ 3067680 h 6404335"/>
              <a:gd name="connsiteX7" fmla="*/ 5638800 w 5638800"/>
              <a:gd name="connsiteY7" fmla="*/ 3067680 h 6404335"/>
              <a:gd name="connsiteX8" fmla="*/ 5638800 w 5638800"/>
              <a:gd name="connsiteY8" fmla="*/ 4324774 h 6404335"/>
              <a:gd name="connsiteX9" fmla="*/ 5574261 w 5638800"/>
              <a:gd name="connsiteY9" fmla="*/ 4451023 h 6404335"/>
              <a:gd name="connsiteX10" fmla="*/ 2910548 w 5638800"/>
              <a:gd name="connsiteY10" fmla="*/ 6374897 h 6404335"/>
              <a:gd name="connsiteX11" fmla="*/ 2728256 w 5638800"/>
              <a:gd name="connsiteY11" fmla="*/ 6374897 h 6404335"/>
              <a:gd name="connsiteX12" fmla="*/ 64542 w 5638800"/>
              <a:gd name="connsiteY12" fmla="*/ 4451023 h 6404335"/>
              <a:gd name="connsiteX13" fmla="*/ 2 w 5638800"/>
              <a:gd name="connsiteY13" fmla="*/ 4324774 h 6404335"/>
              <a:gd name="connsiteX14" fmla="*/ 2 w 5638800"/>
              <a:gd name="connsiteY14" fmla="*/ 3637854 h 6404335"/>
              <a:gd name="connsiteX15" fmla="*/ 0 w 5638800"/>
              <a:gd name="connsiteY15" fmla="*/ 3637854 h 6404335"/>
              <a:gd name="connsiteX16" fmla="*/ 0 w 5638800"/>
              <a:gd name="connsiteY16" fmla="*/ 1751217 h 6404335"/>
              <a:gd name="connsiteX17" fmla="*/ 0 w 5638800"/>
              <a:gd name="connsiteY17" fmla="*/ 1309374 h 6404335"/>
              <a:gd name="connsiteX18" fmla="*/ 0 w 5638800"/>
              <a:gd name="connsiteY18" fmla="*/ 155752 h 6404335"/>
              <a:gd name="connsiteX19" fmla="*/ 0 w 5638800"/>
              <a:gd name="connsiteY19" fmla="*/ 155686 h 6404335"/>
              <a:gd name="connsiteX20" fmla="*/ 155686 w 5638800"/>
              <a:gd name="connsiteY20" fmla="*/ 0 h 6404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38800" h="6404335">
                <a:moveTo>
                  <a:pt x="155686" y="0"/>
                </a:moveTo>
                <a:lnTo>
                  <a:pt x="5483112" y="0"/>
                </a:lnTo>
                <a:cubicBezTo>
                  <a:pt x="5483132" y="0"/>
                  <a:pt x="5483159" y="0"/>
                  <a:pt x="5483180" y="0"/>
                </a:cubicBezTo>
                <a:cubicBezTo>
                  <a:pt x="5569162" y="36"/>
                  <a:pt x="5638832" y="69770"/>
                  <a:pt x="5638798" y="155752"/>
                </a:cubicBezTo>
                <a:lnTo>
                  <a:pt x="5638798" y="1309374"/>
                </a:lnTo>
                <a:lnTo>
                  <a:pt x="5638798" y="1751217"/>
                </a:lnTo>
                <a:lnTo>
                  <a:pt x="5638798" y="3067680"/>
                </a:lnTo>
                <a:lnTo>
                  <a:pt x="5638800" y="3067680"/>
                </a:lnTo>
                <a:lnTo>
                  <a:pt x="5638800" y="4324774"/>
                </a:lnTo>
                <a:cubicBezTo>
                  <a:pt x="5638814" y="4374780"/>
                  <a:pt x="5614802" y="4421749"/>
                  <a:pt x="5574261" y="4451023"/>
                </a:cubicBezTo>
                <a:lnTo>
                  <a:pt x="2910548" y="6374897"/>
                </a:lnTo>
                <a:cubicBezTo>
                  <a:pt x="2856124" y="6414148"/>
                  <a:pt x="2782681" y="6414148"/>
                  <a:pt x="2728256" y="6374897"/>
                </a:cubicBezTo>
                <a:lnTo>
                  <a:pt x="64542" y="4451023"/>
                </a:lnTo>
                <a:cubicBezTo>
                  <a:pt x="24001" y="4421749"/>
                  <a:pt x="-11" y="4374780"/>
                  <a:pt x="2" y="4324774"/>
                </a:cubicBezTo>
                <a:lnTo>
                  <a:pt x="2" y="3637854"/>
                </a:lnTo>
                <a:lnTo>
                  <a:pt x="0" y="3637854"/>
                </a:lnTo>
                <a:lnTo>
                  <a:pt x="0" y="1751217"/>
                </a:lnTo>
                <a:lnTo>
                  <a:pt x="0" y="1309374"/>
                </a:lnTo>
                <a:lnTo>
                  <a:pt x="0" y="155752"/>
                </a:lnTo>
                <a:cubicBezTo>
                  <a:pt x="0" y="155729"/>
                  <a:pt x="0" y="155707"/>
                  <a:pt x="0" y="155686"/>
                </a:cubicBezTo>
                <a:cubicBezTo>
                  <a:pt x="0" y="69702"/>
                  <a:pt x="69702" y="0"/>
                  <a:pt x="15568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Palatino Linotype" panose="02040502050505030304" pitchFamily="18" charset="0"/>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Palatino Linotype" panose="02040502050505030304" pitchFamily="18" charset="0"/>
              </a:defRPr>
            </a:lvl1pPr>
          </a:lstStyle>
          <a:p>
            <a:r>
              <a:rPr lang="en-US"/>
              <a:t>©2022 Girl Scouts of the USA. All Rights Reserved.  Not for public distribution.</a:t>
            </a:r>
            <a:endParaRPr lang="en-US" dirty="0"/>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Statement Slide w/ Image - Octagon Frame | Pennant Shape</a:t>
            </a:r>
          </a:p>
        </p:txBody>
      </p:sp>
      <p:sp>
        <p:nvSpPr>
          <p:cNvPr id="12" name="Picture Placeholder 9">
            <a:extLst>
              <a:ext uri="{FF2B5EF4-FFF2-40B4-BE49-F238E27FC236}">
                <a16:creationId xmlns:a16="http://schemas.microsoft.com/office/drawing/2014/main" id="{DE2FFCB5-49EB-314E-B71E-81AE016A5E83}"/>
              </a:ext>
            </a:extLst>
          </p:cNvPr>
          <p:cNvSpPr>
            <a:spLocks noGrp="1" noChangeAspect="1"/>
          </p:cNvSpPr>
          <p:nvPr>
            <p:ph type="pic" sz="quarter" idx="21" hasCustomPrompt="1"/>
          </p:nvPr>
        </p:nvSpPr>
        <p:spPr>
          <a:xfrm>
            <a:off x="197502" y="459486"/>
            <a:ext cx="4222098" cy="4224528"/>
          </a:xfrm>
          <a:custGeom>
            <a:avLst/>
            <a:gdLst>
              <a:gd name="connsiteX0" fmla="*/ 1460625 w 4203821"/>
              <a:gd name="connsiteY0" fmla="*/ 0 h 4808560"/>
              <a:gd name="connsiteX1" fmla="*/ 1712914 w 4203821"/>
              <a:gd name="connsiteY1" fmla="*/ 0 h 4808560"/>
              <a:gd name="connsiteX2" fmla="*/ 2297693 w 4203821"/>
              <a:gd name="connsiteY2" fmla="*/ 0 h 4808560"/>
              <a:gd name="connsiteX3" fmla="*/ 2743196 w 4203821"/>
              <a:gd name="connsiteY3" fmla="*/ 0 h 4808560"/>
              <a:gd name="connsiteX4" fmla="*/ 2872120 w 4203821"/>
              <a:gd name="connsiteY4" fmla="*/ 53207 h 4808560"/>
              <a:gd name="connsiteX5" fmla="*/ 4149591 w 4203821"/>
              <a:gd name="connsiteY5" fmla="*/ 1321472 h 4808560"/>
              <a:gd name="connsiteX6" fmla="*/ 4203821 w 4203821"/>
              <a:gd name="connsiteY6" fmla="*/ 1451930 h 4808560"/>
              <a:gd name="connsiteX7" fmla="*/ 4203821 w 4203821"/>
              <a:gd name="connsiteY7" fmla="*/ 3290633 h 4808560"/>
              <a:gd name="connsiteX8" fmla="*/ 4152661 w 4203821"/>
              <a:gd name="connsiteY8" fmla="*/ 3417511 h 4808560"/>
              <a:gd name="connsiteX9" fmla="*/ 2873143 w 4203821"/>
              <a:gd name="connsiteY9" fmla="*/ 4752284 h 4808560"/>
              <a:gd name="connsiteX10" fmla="*/ 2740638 w 4203821"/>
              <a:gd name="connsiteY10" fmla="*/ 4808560 h 4808560"/>
              <a:gd name="connsiteX11" fmla="*/ 2297693 w 4203821"/>
              <a:gd name="connsiteY11" fmla="*/ 4808560 h 4808560"/>
              <a:gd name="connsiteX12" fmla="*/ 1712914 w 4203821"/>
              <a:gd name="connsiteY12" fmla="*/ 4808560 h 4808560"/>
              <a:gd name="connsiteX13" fmla="*/ 1463695 w 4203821"/>
              <a:gd name="connsiteY13" fmla="*/ 4808560 h 4808560"/>
              <a:gd name="connsiteX14" fmla="*/ 1331190 w 4203821"/>
              <a:gd name="connsiteY14" fmla="*/ 4752284 h 4808560"/>
              <a:gd name="connsiteX15" fmla="*/ 51160 w 4203821"/>
              <a:gd name="connsiteY15" fmla="*/ 3417511 h 4808560"/>
              <a:gd name="connsiteX16" fmla="*/ 0 w 4203821"/>
              <a:gd name="connsiteY16" fmla="*/ 3290633 h 4808560"/>
              <a:gd name="connsiteX17" fmla="*/ 0 w 4203821"/>
              <a:gd name="connsiteY17" fmla="*/ 1451930 h 4808560"/>
              <a:gd name="connsiteX18" fmla="*/ 54230 w 4203821"/>
              <a:gd name="connsiteY18" fmla="*/ 1321472 h 4808560"/>
              <a:gd name="connsiteX19" fmla="*/ 1331190 w 4203821"/>
              <a:gd name="connsiteY19" fmla="*/ 53207 h 4808560"/>
              <a:gd name="connsiteX20" fmla="*/ 1460625 w 4203821"/>
              <a:gd name="connsiteY20" fmla="*/ 0 h 480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3821" h="4808560">
                <a:moveTo>
                  <a:pt x="1460625" y="0"/>
                </a:moveTo>
                <a:lnTo>
                  <a:pt x="1712914" y="0"/>
                </a:lnTo>
                <a:lnTo>
                  <a:pt x="2297693" y="0"/>
                </a:lnTo>
                <a:lnTo>
                  <a:pt x="2743196" y="0"/>
                </a:lnTo>
                <a:cubicBezTo>
                  <a:pt x="2791286" y="0"/>
                  <a:pt x="2837842" y="19441"/>
                  <a:pt x="2872120" y="53207"/>
                </a:cubicBezTo>
                <a:lnTo>
                  <a:pt x="4149591" y="1321472"/>
                </a:lnTo>
                <a:cubicBezTo>
                  <a:pt x="4184380" y="1356261"/>
                  <a:pt x="4203821" y="1402816"/>
                  <a:pt x="4203821" y="1451930"/>
                </a:cubicBezTo>
                <a:lnTo>
                  <a:pt x="4203821" y="3290633"/>
                </a:lnTo>
                <a:cubicBezTo>
                  <a:pt x="4203821" y="3337701"/>
                  <a:pt x="4185403" y="3383233"/>
                  <a:pt x="4152661" y="3417511"/>
                </a:cubicBezTo>
                <a:lnTo>
                  <a:pt x="2873143" y="4752284"/>
                </a:lnTo>
                <a:cubicBezTo>
                  <a:pt x="2838354" y="4788096"/>
                  <a:pt x="2790775" y="4808560"/>
                  <a:pt x="2740638" y="4808560"/>
                </a:cubicBezTo>
                <a:lnTo>
                  <a:pt x="2297693" y="4808560"/>
                </a:lnTo>
                <a:lnTo>
                  <a:pt x="1712914" y="4808560"/>
                </a:lnTo>
                <a:lnTo>
                  <a:pt x="1463695" y="4808560"/>
                </a:lnTo>
                <a:cubicBezTo>
                  <a:pt x="1413558" y="4808560"/>
                  <a:pt x="1365979" y="4788096"/>
                  <a:pt x="1331190" y="4752284"/>
                </a:cubicBezTo>
                <a:lnTo>
                  <a:pt x="51160" y="3417511"/>
                </a:lnTo>
                <a:cubicBezTo>
                  <a:pt x="18418" y="3383233"/>
                  <a:pt x="0" y="3338212"/>
                  <a:pt x="0" y="3290633"/>
                </a:cubicBezTo>
                <a:lnTo>
                  <a:pt x="0" y="1451930"/>
                </a:lnTo>
                <a:cubicBezTo>
                  <a:pt x="0" y="1402816"/>
                  <a:pt x="19441" y="1355749"/>
                  <a:pt x="54230" y="1321472"/>
                </a:cubicBezTo>
                <a:lnTo>
                  <a:pt x="1331190" y="53207"/>
                </a:lnTo>
                <a:cubicBezTo>
                  <a:pt x="1365467" y="18929"/>
                  <a:pt x="1412023" y="0"/>
                  <a:pt x="1460625" y="0"/>
                </a:cubicBezTo>
                <a:close/>
              </a:path>
            </a:pathLst>
          </a:custGeom>
          <a:solidFill>
            <a:schemeClr val="tx2"/>
          </a:solidFill>
        </p:spPr>
        <p:txBody>
          <a:bodyPr wrap="square" anchor="ctr">
            <a:noAutofit/>
          </a:bodyPr>
          <a:lstStyle>
            <a:lvl1pPr marL="0" indent="0" algn="ctr">
              <a:buNone/>
              <a:defRPr b="0" i="0">
                <a:latin typeface="Palatino Linotype" panose="02040502050505030304" pitchFamily="18" charset="0"/>
              </a:defRPr>
            </a:lvl1pPr>
          </a:lstStyle>
          <a:p>
            <a:r>
              <a:rPr lang="en-US" dirty="0"/>
              <a:t>Click icon to add image</a:t>
            </a:r>
          </a:p>
        </p:txBody>
      </p:sp>
      <p:sp>
        <p:nvSpPr>
          <p:cNvPr id="14" name="TextBox 13">
            <a:extLst>
              <a:ext uri="{FF2B5EF4-FFF2-40B4-BE49-F238E27FC236}">
                <a16:creationId xmlns:a16="http://schemas.microsoft.com/office/drawing/2014/main" id="{F007F237-41E2-9748-9416-A44F2C5DA3FC}"/>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p>
          <a:p>
            <a:pPr algn="l"/>
            <a:r>
              <a:rPr lang="en-US" sz="800" b="0" i="0" dirty="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Octagon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Right-side Body Copy</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20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
        <p:nvSpPr>
          <p:cNvPr id="15" name="Title 5">
            <a:extLst>
              <a:ext uri="{FF2B5EF4-FFF2-40B4-BE49-F238E27FC236}">
                <a16:creationId xmlns:a16="http://schemas.microsoft.com/office/drawing/2014/main" id="{F3DE19F5-08C1-3A45-95F8-24A841D7C9DE}"/>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Palatino Linotype" panose="02040502050505030304"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3" name="Text Placeholder 46">
            <a:extLst>
              <a:ext uri="{FF2B5EF4-FFF2-40B4-BE49-F238E27FC236}">
                <a16:creationId xmlns:a16="http://schemas.microsoft.com/office/drawing/2014/main" id="{935FBE67-C48B-8A40-8462-B825B899EE47}"/>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Palatino Linotype" panose="02040502050505030304"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41280503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Statement Slide w/ Image - Octagon Frame v2">
    <p:bg>
      <p:bgPr>
        <a:solidFill>
          <a:schemeClr val="accent1"/>
        </a:solidFill>
        <a:effectLst/>
      </p:bgPr>
    </p:bg>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78CF2D70-CAE4-C64F-A07B-1295B05DD6EA}"/>
              </a:ext>
            </a:extLst>
          </p:cNvPr>
          <p:cNvSpPr/>
          <p:nvPr userDrawn="1"/>
        </p:nvSpPr>
        <p:spPr>
          <a:xfrm>
            <a:off x="198086" y="459486"/>
            <a:ext cx="4221514" cy="4224528"/>
          </a:xfrm>
          <a:custGeom>
            <a:avLst/>
            <a:gdLst>
              <a:gd name="connsiteX0" fmla="*/ 155686 w 5638800"/>
              <a:gd name="connsiteY0" fmla="*/ 0 h 6404335"/>
              <a:gd name="connsiteX1" fmla="*/ 5483112 w 5638800"/>
              <a:gd name="connsiteY1" fmla="*/ 0 h 6404335"/>
              <a:gd name="connsiteX2" fmla="*/ 5483180 w 5638800"/>
              <a:gd name="connsiteY2" fmla="*/ 0 h 6404335"/>
              <a:gd name="connsiteX3" fmla="*/ 5638798 w 5638800"/>
              <a:gd name="connsiteY3" fmla="*/ 155752 h 6404335"/>
              <a:gd name="connsiteX4" fmla="*/ 5638798 w 5638800"/>
              <a:gd name="connsiteY4" fmla="*/ 1309374 h 6404335"/>
              <a:gd name="connsiteX5" fmla="*/ 5638798 w 5638800"/>
              <a:gd name="connsiteY5" fmla="*/ 1751217 h 6404335"/>
              <a:gd name="connsiteX6" fmla="*/ 5638798 w 5638800"/>
              <a:gd name="connsiteY6" fmla="*/ 3067680 h 6404335"/>
              <a:gd name="connsiteX7" fmla="*/ 5638800 w 5638800"/>
              <a:gd name="connsiteY7" fmla="*/ 3067680 h 6404335"/>
              <a:gd name="connsiteX8" fmla="*/ 5638800 w 5638800"/>
              <a:gd name="connsiteY8" fmla="*/ 4324774 h 6404335"/>
              <a:gd name="connsiteX9" fmla="*/ 5574261 w 5638800"/>
              <a:gd name="connsiteY9" fmla="*/ 4451023 h 6404335"/>
              <a:gd name="connsiteX10" fmla="*/ 2910548 w 5638800"/>
              <a:gd name="connsiteY10" fmla="*/ 6374897 h 6404335"/>
              <a:gd name="connsiteX11" fmla="*/ 2728256 w 5638800"/>
              <a:gd name="connsiteY11" fmla="*/ 6374897 h 6404335"/>
              <a:gd name="connsiteX12" fmla="*/ 64542 w 5638800"/>
              <a:gd name="connsiteY12" fmla="*/ 4451023 h 6404335"/>
              <a:gd name="connsiteX13" fmla="*/ 2 w 5638800"/>
              <a:gd name="connsiteY13" fmla="*/ 4324774 h 6404335"/>
              <a:gd name="connsiteX14" fmla="*/ 2 w 5638800"/>
              <a:gd name="connsiteY14" fmla="*/ 3637854 h 6404335"/>
              <a:gd name="connsiteX15" fmla="*/ 0 w 5638800"/>
              <a:gd name="connsiteY15" fmla="*/ 3637854 h 6404335"/>
              <a:gd name="connsiteX16" fmla="*/ 0 w 5638800"/>
              <a:gd name="connsiteY16" fmla="*/ 1751217 h 6404335"/>
              <a:gd name="connsiteX17" fmla="*/ 0 w 5638800"/>
              <a:gd name="connsiteY17" fmla="*/ 1309374 h 6404335"/>
              <a:gd name="connsiteX18" fmla="*/ 0 w 5638800"/>
              <a:gd name="connsiteY18" fmla="*/ 155752 h 6404335"/>
              <a:gd name="connsiteX19" fmla="*/ 0 w 5638800"/>
              <a:gd name="connsiteY19" fmla="*/ 155686 h 6404335"/>
              <a:gd name="connsiteX20" fmla="*/ 155686 w 5638800"/>
              <a:gd name="connsiteY20" fmla="*/ 0 h 6404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38800" h="6404335">
                <a:moveTo>
                  <a:pt x="155686" y="0"/>
                </a:moveTo>
                <a:lnTo>
                  <a:pt x="5483112" y="0"/>
                </a:lnTo>
                <a:cubicBezTo>
                  <a:pt x="5483132" y="0"/>
                  <a:pt x="5483159" y="0"/>
                  <a:pt x="5483180" y="0"/>
                </a:cubicBezTo>
                <a:cubicBezTo>
                  <a:pt x="5569162" y="36"/>
                  <a:pt x="5638832" y="69770"/>
                  <a:pt x="5638798" y="155752"/>
                </a:cubicBezTo>
                <a:lnTo>
                  <a:pt x="5638798" y="1309374"/>
                </a:lnTo>
                <a:lnTo>
                  <a:pt x="5638798" y="1751217"/>
                </a:lnTo>
                <a:lnTo>
                  <a:pt x="5638798" y="3067680"/>
                </a:lnTo>
                <a:lnTo>
                  <a:pt x="5638800" y="3067680"/>
                </a:lnTo>
                <a:lnTo>
                  <a:pt x="5638800" y="4324774"/>
                </a:lnTo>
                <a:cubicBezTo>
                  <a:pt x="5638814" y="4374780"/>
                  <a:pt x="5614802" y="4421749"/>
                  <a:pt x="5574261" y="4451023"/>
                </a:cubicBezTo>
                <a:lnTo>
                  <a:pt x="2910548" y="6374897"/>
                </a:lnTo>
                <a:cubicBezTo>
                  <a:pt x="2856124" y="6414148"/>
                  <a:pt x="2782681" y="6414148"/>
                  <a:pt x="2728256" y="6374897"/>
                </a:cubicBezTo>
                <a:lnTo>
                  <a:pt x="64542" y="4451023"/>
                </a:lnTo>
                <a:cubicBezTo>
                  <a:pt x="24001" y="4421749"/>
                  <a:pt x="-11" y="4374780"/>
                  <a:pt x="2" y="4324774"/>
                </a:cubicBezTo>
                <a:lnTo>
                  <a:pt x="2" y="3637854"/>
                </a:lnTo>
                <a:lnTo>
                  <a:pt x="0" y="3637854"/>
                </a:lnTo>
                <a:lnTo>
                  <a:pt x="0" y="1751217"/>
                </a:lnTo>
                <a:lnTo>
                  <a:pt x="0" y="1309374"/>
                </a:lnTo>
                <a:lnTo>
                  <a:pt x="0" y="155752"/>
                </a:lnTo>
                <a:cubicBezTo>
                  <a:pt x="0" y="155729"/>
                  <a:pt x="0" y="155707"/>
                  <a:pt x="0" y="155686"/>
                </a:cubicBezTo>
                <a:cubicBezTo>
                  <a:pt x="0" y="69702"/>
                  <a:pt x="69702" y="0"/>
                  <a:pt x="15568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Palatino Linotype" panose="02040502050505030304" pitchFamily="18" charset="0"/>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Palatino Linotype" panose="02040502050505030304" pitchFamily="18" charset="0"/>
              </a:defRPr>
            </a:lvl1pPr>
          </a:lstStyle>
          <a:p>
            <a:r>
              <a:rPr lang="en-US"/>
              <a:t>©2022 Girl Scouts of the USA. All Rights Reserved.  Not for public distribution.</a:t>
            </a:r>
            <a:endParaRPr lang="en-US" dirty="0"/>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Statement Slide w/ Image - Pennant Shape | Octagon Frame</a:t>
            </a:r>
          </a:p>
        </p:txBody>
      </p:sp>
      <p:sp>
        <p:nvSpPr>
          <p:cNvPr id="12" name="Picture Placeholder 9">
            <a:extLst>
              <a:ext uri="{FF2B5EF4-FFF2-40B4-BE49-F238E27FC236}">
                <a16:creationId xmlns:a16="http://schemas.microsoft.com/office/drawing/2014/main" id="{DE2FFCB5-49EB-314E-B71E-81AE016A5E83}"/>
              </a:ext>
            </a:extLst>
          </p:cNvPr>
          <p:cNvSpPr>
            <a:spLocks noGrp="1" noChangeAspect="1"/>
          </p:cNvSpPr>
          <p:nvPr>
            <p:ph type="pic" sz="quarter" idx="21" hasCustomPrompt="1"/>
          </p:nvPr>
        </p:nvSpPr>
        <p:spPr>
          <a:xfrm>
            <a:off x="4730750" y="459486"/>
            <a:ext cx="4222098" cy="4224528"/>
          </a:xfrm>
          <a:custGeom>
            <a:avLst/>
            <a:gdLst>
              <a:gd name="connsiteX0" fmla="*/ 1460625 w 4203821"/>
              <a:gd name="connsiteY0" fmla="*/ 0 h 4808560"/>
              <a:gd name="connsiteX1" fmla="*/ 1712914 w 4203821"/>
              <a:gd name="connsiteY1" fmla="*/ 0 h 4808560"/>
              <a:gd name="connsiteX2" fmla="*/ 2297693 w 4203821"/>
              <a:gd name="connsiteY2" fmla="*/ 0 h 4808560"/>
              <a:gd name="connsiteX3" fmla="*/ 2743196 w 4203821"/>
              <a:gd name="connsiteY3" fmla="*/ 0 h 4808560"/>
              <a:gd name="connsiteX4" fmla="*/ 2872120 w 4203821"/>
              <a:gd name="connsiteY4" fmla="*/ 53207 h 4808560"/>
              <a:gd name="connsiteX5" fmla="*/ 4149591 w 4203821"/>
              <a:gd name="connsiteY5" fmla="*/ 1321472 h 4808560"/>
              <a:gd name="connsiteX6" fmla="*/ 4203821 w 4203821"/>
              <a:gd name="connsiteY6" fmla="*/ 1451930 h 4808560"/>
              <a:gd name="connsiteX7" fmla="*/ 4203821 w 4203821"/>
              <a:gd name="connsiteY7" fmla="*/ 3290633 h 4808560"/>
              <a:gd name="connsiteX8" fmla="*/ 4152661 w 4203821"/>
              <a:gd name="connsiteY8" fmla="*/ 3417511 h 4808560"/>
              <a:gd name="connsiteX9" fmla="*/ 2873143 w 4203821"/>
              <a:gd name="connsiteY9" fmla="*/ 4752284 h 4808560"/>
              <a:gd name="connsiteX10" fmla="*/ 2740638 w 4203821"/>
              <a:gd name="connsiteY10" fmla="*/ 4808560 h 4808560"/>
              <a:gd name="connsiteX11" fmla="*/ 2297693 w 4203821"/>
              <a:gd name="connsiteY11" fmla="*/ 4808560 h 4808560"/>
              <a:gd name="connsiteX12" fmla="*/ 1712914 w 4203821"/>
              <a:gd name="connsiteY12" fmla="*/ 4808560 h 4808560"/>
              <a:gd name="connsiteX13" fmla="*/ 1463695 w 4203821"/>
              <a:gd name="connsiteY13" fmla="*/ 4808560 h 4808560"/>
              <a:gd name="connsiteX14" fmla="*/ 1331190 w 4203821"/>
              <a:gd name="connsiteY14" fmla="*/ 4752284 h 4808560"/>
              <a:gd name="connsiteX15" fmla="*/ 51160 w 4203821"/>
              <a:gd name="connsiteY15" fmla="*/ 3417511 h 4808560"/>
              <a:gd name="connsiteX16" fmla="*/ 0 w 4203821"/>
              <a:gd name="connsiteY16" fmla="*/ 3290633 h 4808560"/>
              <a:gd name="connsiteX17" fmla="*/ 0 w 4203821"/>
              <a:gd name="connsiteY17" fmla="*/ 1451930 h 4808560"/>
              <a:gd name="connsiteX18" fmla="*/ 54230 w 4203821"/>
              <a:gd name="connsiteY18" fmla="*/ 1321472 h 4808560"/>
              <a:gd name="connsiteX19" fmla="*/ 1331190 w 4203821"/>
              <a:gd name="connsiteY19" fmla="*/ 53207 h 4808560"/>
              <a:gd name="connsiteX20" fmla="*/ 1460625 w 4203821"/>
              <a:gd name="connsiteY20" fmla="*/ 0 h 480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3821" h="4808560">
                <a:moveTo>
                  <a:pt x="1460625" y="0"/>
                </a:moveTo>
                <a:lnTo>
                  <a:pt x="1712914" y="0"/>
                </a:lnTo>
                <a:lnTo>
                  <a:pt x="2297693" y="0"/>
                </a:lnTo>
                <a:lnTo>
                  <a:pt x="2743196" y="0"/>
                </a:lnTo>
                <a:cubicBezTo>
                  <a:pt x="2791286" y="0"/>
                  <a:pt x="2837842" y="19441"/>
                  <a:pt x="2872120" y="53207"/>
                </a:cubicBezTo>
                <a:lnTo>
                  <a:pt x="4149591" y="1321472"/>
                </a:lnTo>
                <a:cubicBezTo>
                  <a:pt x="4184380" y="1356261"/>
                  <a:pt x="4203821" y="1402816"/>
                  <a:pt x="4203821" y="1451930"/>
                </a:cubicBezTo>
                <a:lnTo>
                  <a:pt x="4203821" y="3290633"/>
                </a:lnTo>
                <a:cubicBezTo>
                  <a:pt x="4203821" y="3337701"/>
                  <a:pt x="4185403" y="3383233"/>
                  <a:pt x="4152661" y="3417511"/>
                </a:cubicBezTo>
                <a:lnTo>
                  <a:pt x="2873143" y="4752284"/>
                </a:lnTo>
                <a:cubicBezTo>
                  <a:pt x="2838354" y="4788096"/>
                  <a:pt x="2790775" y="4808560"/>
                  <a:pt x="2740638" y="4808560"/>
                </a:cubicBezTo>
                <a:lnTo>
                  <a:pt x="2297693" y="4808560"/>
                </a:lnTo>
                <a:lnTo>
                  <a:pt x="1712914" y="4808560"/>
                </a:lnTo>
                <a:lnTo>
                  <a:pt x="1463695" y="4808560"/>
                </a:lnTo>
                <a:cubicBezTo>
                  <a:pt x="1413558" y="4808560"/>
                  <a:pt x="1365979" y="4788096"/>
                  <a:pt x="1331190" y="4752284"/>
                </a:cubicBezTo>
                <a:lnTo>
                  <a:pt x="51160" y="3417511"/>
                </a:lnTo>
                <a:cubicBezTo>
                  <a:pt x="18418" y="3383233"/>
                  <a:pt x="0" y="3338212"/>
                  <a:pt x="0" y="3290633"/>
                </a:cubicBezTo>
                <a:lnTo>
                  <a:pt x="0" y="1451930"/>
                </a:lnTo>
                <a:cubicBezTo>
                  <a:pt x="0" y="1402816"/>
                  <a:pt x="19441" y="1355749"/>
                  <a:pt x="54230" y="1321472"/>
                </a:cubicBezTo>
                <a:lnTo>
                  <a:pt x="1331190" y="53207"/>
                </a:lnTo>
                <a:cubicBezTo>
                  <a:pt x="1365467" y="18929"/>
                  <a:pt x="1412023" y="0"/>
                  <a:pt x="1460625" y="0"/>
                </a:cubicBezTo>
                <a:close/>
              </a:path>
            </a:pathLst>
          </a:custGeom>
          <a:solidFill>
            <a:schemeClr val="tx2"/>
          </a:solidFill>
        </p:spPr>
        <p:txBody>
          <a:bodyPr wrap="square" anchor="ctr">
            <a:noAutofit/>
          </a:bodyPr>
          <a:lstStyle>
            <a:lvl1pPr marL="0" indent="0" algn="ctr">
              <a:buNone/>
              <a:defRPr b="0" i="0">
                <a:latin typeface="Palatino Linotype" panose="02040502050505030304" pitchFamily="18" charset="0"/>
              </a:defRPr>
            </a:lvl1pPr>
          </a:lstStyle>
          <a:p>
            <a:r>
              <a:rPr lang="en-US" dirty="0"/>
              <a:t>Click icon to add image</a:t>
            </a:r>
          </a:p>
        </p:txBody>
      </p:sp>
      <p:sp>
        <p:nvSpPr>
          <p:cNvPr id="14" name="TextBox 13">
            <a:extLst>
              <a:ext uri="{FF2B5EF4-FFF2-40B4-BE49-F238E27FC236}">
                <a16:creationId xmlns:a16="http://schemas.microsoft.com/office/drawing/2014/main" id="{F007F237-41E2-9748-9416-A44F2C5DA3FC}"/>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p>
          <a:p>
            <a:pPr algn="l"/>
            <a:r>
              <a:rPr lang="en-US" sz="800" b="0" i="0" dirty="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Right-side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Octagon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Left-side Body Copy</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WeigWeight</a:t>
            </a:r>
            <a:r>
              <a:rPr lang="en-US" sz="800" b="0" i="0" dirty="0">
                <a:solidFill>
                  <a:srgbClr val="808080"/>
                </a:solidFill>
                <a:latin typeface="Palatino Linotype" panose="02040502050505030304" pitchFamily="18" charset="0"/>
              </a:rPr>
              <a: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20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
        <p:nvSpPr>
          <p:cNvPr id="15" name="Title 5">
            <a:extLst>
              <a:ext uri="{FF2B5EF4-FFF2-40B4-BE49-F238E27FC236}">
                <a16:creationId xmlns:a16="http://schemas.microsoft.com/office/drawing/2014/main" id="{F3DE19F5-08C1-3A45-95F8-24A841D7C9DE}"/>
              </a:ext>
            </a:extLst>
          </p:cNvPr>
          <p:cNvSpPr>
            <a:spLocks noGrp="1"/>
          </p:cNvSpPr>
          <p:nvPr>
            <p:ph type="title" hasCustomPrompt="1"/>
          </p:nvPr>
        </p:nvSpPr>
        <p:spPr>
          <a:xfrm>
            <a:off x="207440"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Palatino Linotype" panose="02040502050505030304"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3" name="Text Placeholder 46">
            <a:extLst>
              <a:ext uri="{FF2B5EF4-FFF2-40B4-BE49-F238E27FC236}">
                <a16:creationId xmlns:a16="http://schemas.microsoft.com/office/drawing/2014/main" id="{935FBE67-C48B-8A40-8462-B825B899EE47}"/>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Palatino Linotype" panose="02040502050505030304"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33306281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userDrawn="1">
  <p:cSld name="Split Statement Slide w/ Image - Octagon Frame">
    <p:bg>
      <p:bgPr>
        <a:solidFill>
          <a:schemeClr val="accent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D3968D8-BDD8-BF4E-AD4C-EC8A3F4214AC}"/>
              </a:ext>
            </a:extLst>
          </p:cNvPr>
          <p:cNvSpPr/>
          <p:nvPr userDrawn="1"/>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10" name="Freeform 9">
            <a:extLst>
              <a:ext uri="{FF2B5EF4-FFF2-40B4-BE49-F238E27FC236}">
                <a16:creationId xmlns:a16="http://schemas.microsoft.com/office/drawing/2014/main" id="{FBD2DB7F-80C5-C547-AECE-6A9572C1117E}"/>
              </a:ext>
            </a:extLst>
          </p:cNvPr>
          <p:cNvSpPr/>
          <p:nvPr userDrawn="1"/>
        </p:nvSpPr>
        <p:spPr>
          <a:xfrm>
            <a:off x="4743450" y="459486"/>
            <a:ext cx="4221514" cy="4224528"/>
          </a:xfrm>
          <a:custGeom>
            <a:avLst/>
            <a:gdLst>
              <a:gd name="connsiteX0" fmla="*/ 155686 w 5638800"/>
              <a:gd name="connsiteY0" fmla="*/ 0 h 6404335"/>
              <a:gd name="connsiteX1" fmla="*/ 5483112 w 5638800"/>
              <a:gd name="connsiteY1" fmla="*/ 0 h 6404335"/>
              <a:gd name="connsiteX2" fmla="*/ 5483180 w 5638800"/>
              <a:gd name="connsiteY2" fmla="*/ 0 h 6404335"/>
              <a:gd name="connsiteX3" fmla="*/ 5638798 w 5638800"/>
              <a:gd name="connsiteY3" fmla="*/ 155752 h 6404335"/>
              <a:gd name="connsiteX4" fmla="*/ 5638798 w 5638800"/>
              <a:gd name="connsiteY4" fmla="*/ 1309374 h 6404335"/>
              <a:gd name="connsiteX5" fmla="*/ 5638798 w 5638800"/>
              <a:gd name="connsiteY5" fmla="*/ 1751217 h 6404335"/>
              <a:gd name="connsiteX6" fmla="*/ 5638798 w 5638800"/>
              <a:gd name="connsiteY6" fmla="*/ 3067680 h 6404335"/>
              <a:gd name="connsiteX7" fmla="*/ 5638800 w 5638800"/>
              <a:gd name="connsiteY7" fmla="*/ 3067680 h 6404335"/>
              <a:gd name="connsiteX8" fmla="*/ 5638800 w 5638800"/>
              <a:gd name="connsiteY8" fmla="*/ 4324774 h 6404335"/>
              <a:gd name="connsiteX9" fmla="*/ 5574261 w 5638800"/>
              <a:gd name="connsiteY9" fmla="*/ 4451023 h 6404335"/>
              <a:gd name="connsiteX10" fmla="*/ 2910548 w 5638800"/>
              <a:gd name="connsiteY10" fmla="*/ 6374897 h 6404335"/>
              <a:gd name="connsiteX11" fmla="*/ 2728256 w 5638800"/>
              <a:gd name="connsiteY11" fmla="*/ 6374897 h 6404335"/>
              <a:gd name="connsiteX12" fmla="*/ 64542 w 5638800"/>
              <a:gd name="connsiteY12" fmla="*/ 4451023 h 6404335"/>
              <a:gd name="connsiteX13" fmla="*/ 2 w 5638800"/>
              <a:gd name="connsiteY13" fmla="*/ 4324774 h 6404335"/>
              <a:gd name="connsiteX14" fmla="*/ 2 w 5638800"/>
              <a:gd name="connsiteY14" fmla="*/ 3637854 h 6404335"/>
              <a:gd name="connsiteX15" fmla="*/ 0 w 5638800"/>
              <a:gd name="connsiteY15" fmla="*/ 3637854 h 6404335"/>
              <a:gd name="connsiteX16" fmla="*/ 0 w 5638800"/>
              <a:gd name="connsiteY16" fmla="*/ 1751217 h 6404335"/>
              <a:gd name="connsiteX17" fmla="*/ 0 w 5638800"/>
              <a:gd name="connsiteY17" fmla="*/ 1309374 h 6404335"/>
              <a:gd name="connsiteX18" fmla="*/ 0 w 5638800"/>
              <a:gd name="connsiteY18" fmla="*/ 155752 h 6404335"/>
              <a:gd name="connsiteX19" fmla="*/ 0 w 5638800"/>
              <a:gd name="connsiteY19" fmla="*/ 155686 h 6404335"/>
              <a:gd name="connsiteX20" fmla="*/ 155686 w 5638800"/>
              <a:gd name="connsiteY20" fmla="*/ 0 h 6404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38800" h="6404335">
                <a:moveTo>
                  <a:pt x="155686" y="0"/>
                </a:moveTo>
                <a:lnTo>
                  <a:pt x="5483112" y="0"/>
                </a:lnTo>
                <a:cubicBezTo>
                  <a:pt x="5483132" y="0"/>
                  <a:pt x="5483159" y="0"/>
                  <a:pt x="5483180" y="0"/>
                </a:cubicBezTo>
                <a:cubicBezTo>
                  <a:pt x="5569162" y="36"/>
                  <a:pt x="5638832" y="69770"/>
                  <a:pt x="5638798" y="155752"/>
                </a:cubicBezTo>
                <a:lnTo>
                  <a:pt x="5638798" y="1309374"/>
                </a:lnTo>
                <a:lnTo>
                  <a:pt x="5638798" y="1751217"/>
                </a:lnTo>
                <a:lnTo>
                  <a:pt x="5638798" y="3067680"/>
                </a:lnTo>
                <a:lnTo>
                  <a:pt x="5638800" y="3067680"/>
                </a:lnTo>
                <a:lnTo>
                  <a:pt x="5638800" y="4324774"/>
                </a:lnTo>
                <a:cubicBezTo>
                  <a:pt x="5638814" y="4374780"/>
                  <a:pt x="5614802" y="4421749"/>
                  <a:pt x="5574261" y="4451023"/>
                </a:cubicBezTo>
                <a:lnTo>
                  <a:pt x="2910548" y="6374897"/>
                </a:lnTo>
                <a:cubicBezTo>
                  <a:pt x="2856124" y="6414148"/>
                  <a:pt x="2782681" y="6414148"/>
                  <a:pt x="2728256" y="6374897"/>
                </a:cubicBezTo>
                <a:lnTo>
                  <a:pt x="64542" y="4451023"/>
                </a:lnTo>
                <a:cubicBezTo>
                  <a:pt x="24001" y="4421749"/>
                  <a:pt x="-11" y="4374780"/>
                  <a:pt x="2" y="4324774"/>
                </a:cubicBezTo>
                <a:lnTo>
                  <a:pt x="2" y="3637854"/>
                </a:lnTo>
                <a:lnTo>
                  <a:pt x="0" y="3637854"/>
                </a:lnTo>
                <a:lnTo>
                  <a:pt x="0" y="1751217"/>
                </a:lnTo>
                <a:lnTo>
                  <a:pt x="0" y="1309374"/>
                </a:lnTo>
                <a:lnTo>
                  <a:pt x="0" y="155752"/>
                </a:lnTo>
                <a:cubicBezTo>
                  <a:pt x="0" y="155729"/>
                  <a:pt x="0" y="155707"/>
                  <a:pt x="0" y="155686"/>
                </a:cubicBezTo>
                <a:cubicBezTo>
                  <a:pt x="0" y="69702"/>
                  <a:pt x="69702" y="0"/>
                  <a:pt x="15568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Palatino Linotype" panose="02040502050505030304" pitchFamily="18" charset="0"/>
            </a:endParaRPr>
          </a:p>
        </p:txBody>
      </p:sp>
      <p:sp>
        <p:nvSpPr>
          <p:cNvPr id="14" name="Picture Placeholder 9">
            <a:extLst>
              <a:ext uri="{FF2B5EF4-FFF2-40B4-BE49-F238E27FC236}">
                <a16:creationId xmlns:a16="http://schemas.microsoft.com/office/drawing/2014/main" id="{F04002A8-08C8-DD44-AB3B-0FD01227C852}"/>
              </a:ext>
            </a:extLst>
          </p:cNvPr>
          <p:cNvSpPr>
            <a:spLocks noGrp="1" noChangeAspect="1"/>
          </p:cNvSpPr>
          <p:nvPr>
            <p:ph type="pic" sz="quarter" idx="21" hasCustomPrompt="1"/>
          </p:nvPr>
        </p:nvSpPr>
        <p:spPr>
          <a:xfrm>
            <a:off x="197502" y="459486"/>
            <a:ext cx="4222098" cy="4224528"/>
          </a:xfrm>
          <a:custGeom>
            <a:avLst/>
            <a:gdLst>
              <a:gd name="connsiteX0" fmla="*/ 1460625 w 4203821"/>
              <a:gd name="connsiteY0" fmla="*/ 0 h 4808560"/>
              <a:gd name="connsiteX1" fmla="*/ 1712914 w 4203821"/>
              <a:gd name="connsiteY1" fmla="*/ 0 h 4808560"/>
              <a:gd name="connsiteX2" fmla="*/ 2297693 w 4203821"/>
              <a:gd name="connsiteY2" fmla="*/ 0 h 4808560"/>
              <a:gd name="connsiteX3" fmla="*/ 2743196 w 4203821"/>
              <a:gd name="connsiteY3" fmla="*/ 0 h 4808560"/>
              <a:gd name="connsiteX4" fmla="*/ 2872120 w 4203821"/>
              <a:gd name="connsiteY4" fmla="*/ 53207 h 4808560"/>
              <a:gd name="connsiteX5" fmla="*/ 4149591 w 4203821"/>
              <a:gd name="connsiteY5" fmla="*/ 1321472 h 4808560"/>
              <a:gd name="connsiteX6" fmla="*/ 4203821 w 4203821"/>
              <a:gd name="connsiteY6" fmla="*/ 1451930 h 4808560"/>
              <a:gd name="connsiteX7" fmla="*/ 4203821 w 4203821"/>
              <a:gd name="connsiteY7" fmla="*/ 3290633 h 4808560"/>
              <a:gd name="connsiteX8" fmla="*/ 4152661 w 4203821"/>
              <a:gd name="connsiteY8" fmla="*/ 3417511 h 4808560"/>
              <a:gd name="connsiteX9" fmla="*/ 2873143 w 4203821"/>
              <a:gd name="connsiteY9" fmla="*/ 4752284 h 4808560"/>
              <a:gd name="connsiteX10" fmla="*/ 2740638 w 4203821"/>
              <a:gd name="connsiteY10" fmla="*/ 4808560 h 4808560"/>
              <a:gd name="connsiteX11" fmla="*/ 2297693 w 4203821"/>
              <a:gd name="connsiteY11" fmla="*/ 4808560 h 4808560"/>
              <a:gd name="connsiteX12" fmla="*/ 1712914 w 4203821"/>
              <a:gd name="connsiteY12" fmla="*/ 4808560 h 4808560"/>
              <a:gd name="connsiteX13" fmla="*/ 1463695 w 4203821"/>
              <a:gd name="connsiteY13" fmla="*/ 4808560 h 4808560"/>
              <a:gd name="connsiteX14" fmla="*/ 1331190 w 4203821"/>
              <a:gd name="connsiteY14" fmla="*/ 4752284 h 4808560"/>
              <a:gd name="connsiteX15" fmla="*/ 51160 w 4203821"/>
              <a:gd name="connsiteY15" fmla="*/ 3417511 h 4808560"/>
              <a:gd name="connsiteX16" fmla="*/ 0 w 4203821"/>
              <a:gd name="connsiteY16" fmla="*/ 3290633 h 4808560"/>
              <a:gd name="connsiteX17" fmla="*/ 0 w 4203821"/>
              <a:gd name="connsiteY17" fmla="*/ 1451930 h 4808560"/>
              <a:gd name="connsiteX18" fmla="*/ 54230 w 4203821"/>
              <a:gd name="connsiteY18" fmla="*/ 1321472 h 4808560"/>
              <a:gd name="connsiteX19" fmla="*/ 1331190 w 4203821"/>
              <a:gd name="connsiteY19" fmla="*/ 53207 h 4808560"/>
              <a:gd name="connsiteX20" fmla="*/ 1460625 w 4203821"/>
              <a:gd name="connsiteY20" fmla="*/ 0 h 480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3821" h="4808560">
                <a:moveTo>
                  <a:pt x="1460625" y="0"/>
                </a:moveTo>
                <a:lnTo>
                  <a:pt x="1712914" y="0"/>
                </a:lnTo>
                <a:lnTo>
                  <a:pt x="2297693" y="0"/>
                </a:lnTo>
                <a:lnTo>
                  <a:pt x="2743196" y="0"/>
                </a:lnTo>
                <a:cubicBezTo>
                  <a:pt x="2791286" y="0"/>
                  <a:pt x="2837842" y="19441"/>
                  <a:pt x="2872120" y="53207"/>
                </a:cubicBezTo>
                <a:lnTo>
                  <a:pt x="4149591" y="1321472"/>
                </a:lnTo>
                <a:cubicBezTo>
                  <a:pt x="4184380" y="1356261"/>
                  <a:pt x="4203821" y="1402816"/>
                  <a:pt x="4203821" y="1451930"/>
                </a:cubicBezTo>
                <a:lnTo>
                  <a:pt x="4203821" y="3290633"/>
                </a:lnTo>
                <a:cubicBezTo>
                  <a:pt x="4203821" y="3337701"/>
                  <a:pt x="4185403" y="3383233"/>
                  <a:pt x="4152661" y="3417511"/>
                </a:cubicBezTo>
                <a:lnTo>
                  <a:pt x="2873143" y="4752284"/>
                </a:lnTo>
                <a:cubicBezTo>
                  <a:pt x="2838354" y="4788096"/>
                  <a:pt x="2790775" y="4808560"/>
                  <a:pt x="2740638" y="4808560"/>
                </a:cubicBezTo>
                <a:lnTo>
                  <a:pt x="2297693" y="4808560"/>
                </a:lnTo>
                <a:lnTo>
                  <a:pt x="1712914" y="4808560"/>
                </a:lnTo>
                <a:lnTo>
                  <a:pt x="1463695" y="4808560"/>
                </a:lnTo>
                <a:cubicBezTo>
                  <a:pt x="1413558" y="4808560"/>
                  <a:pt x="1365979" y="4788096"/>
                  <a:pt x="1331190" y="4752284"/>
                </a:cubicBezTo>
                <a:lnTo>
                  <a:pt x="51160" y="3417511"/>
                </a:lnTo>
                <a:cubicBezTo>
                  <a:pt x="18418" y="3383233"/>
                  <a:pt x="0" y="3338212"/>
                  <a:pt x="0" y="3290633"/>
                </a:cubicBezTo>
                <a:lnTo>
                  <a:pt x="0" y="1451930"/>
                </a:lnTo>
                <a:cubicBezTo>
                  <a:pt x="0" y="1402816"/>
                  <a:pt x="19441" y="1355749"/>
                  <a:pt x="54230" y="1321472"/>
                </a:cubicBezTo>
                <a:lnTo>
                  <a:pt x="1331190" y="53207"/>
                </a:lnTo>
                <a:cubicBezTo>
                  <a:pt x="1365467" y="18929"/>
                  <a:pt x="1412023" y="0"/>
                  <a:pt x="1460625" y="0"/>
                </a:cubicBezTo>
                <a:close/>
              </a:path>
            </a:pathLst>
          </a:custGeom>
          <a:solidFill>
            <a:schemeClr val="tx2"/>
          </a:solidFill>
        </p:spPr>
        <p:txBody>
          <a:bodyPr wrap="square" anchor="ctr">
            <a:noAutofit/>
          </a:bodyPr>
          <a:lstStyle>
            <a:lvl1pPr marL="0" indent="0" algn="ctr">
              <a:buNone/>
              <a:defRPr b="0" i="0">
                <a:latin typeface="Palatino Linotype" panose="02040502050505030304" pitchFamily="18" charset="0"/>
              </a:defRPr>
            </a:lvl1pPr>
          </a:lstStyle>
          <a:p>
            <a:r>
              <a:rPr lang="en-US" dirty="0"/>
              <a:t>Click icon to add image</a:t>
            </a:r>
          </a:p>
        </p:txBody>
      </p:sp>
      <p:sp>
        <p:nvSpPr>
          <p:cNvPr id="15" name="Text Placeholder 46">
            <a:extLst>
              <a:ext uri="{FF2B5EF4-FFF2-40B4-BE49-F238E27FC236}">
                <a16:creationId xmlns:a16="http://schemas.microsoft.com/office/drawing/2014/main" id="{9A82CC02-1B74-F749-BBFB-5C7342CA888A}"/>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bg1"/>
                </a:solidFill>
                <a:latin typeface="Palatino Linotype" panose="02040502050505030304" pitchFamily="18" charset="0"/>
              </a:defRPr>
            </a:lvl1pPr>
          </a:lstStyle>
          <a:p>
            <a:pPr lvl="0"/>
            <a:r>
              <a:rPr lang="en-US" dirty="0"/>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Palatino Linotype" panose="02040502050505030304" pitchFamily="18" charset="0"/>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Palatino Linotype" panose="02040502050505030304" pitchFamily="18" charset="0"/>
              </a:defRPr>
            </a:lvl1pPr>
          </a:lstStyle>
          <a:p>
            <a:r>
              <a:rPr lang="en-US"/>
              <a:t>©2022 Girl Scouts of the USA. All Rights Reserved.  Not for public distribution.</a:t>
            </a:r>
            <a:endParaRPr lang="en-US" dirty="0"/>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Split Statement Slide w/ Image - Octagon Frame | Pennant Shape</a:t>
            </a:r>
          </a:p>
        </p:txBody>
      </p:sp>
      <p:sp>
        <p:nvSpPr>
          <p:cNvPr id="17" name="TextBox 16">
            <a:extLst>
              <a:ext uri="{FF2B5EF4-FFF2-40B4-BE49-F238E27FC236}">
                <a16:creationId xmlns:a16="http://schemas.microsoft.com/office/drawing/2014/main" id="{0388AD35-5C69-B74A-91EA-99145E0E364A}"/>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p>
          <a:p>
            <a:pPr algn="l"/>
            <a:r>
              <a:rPr lang="en-US" sz="800" b="0" i="0" dirty="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White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Octagon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Right-side Body Copy</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WeiWeight</a:t>
            </a:r>
            <a:r>
              <a:rPr lang="en-US" sz="800" b="0" i="0" dirty="0">
                <a:solidFill>
                  <a:srgbClr val="808080"/>
                </a:solidFill>
                <a:latin typeface="Palatino Linotype" panose="02040502050505030304" pitchFamily="18" charset="0"/>
              </a:rPr>
              <a: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20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
        <p:nvSpPr>
          <p:cNvPr id="18" name="Title 5">
            <a:extLst>
              <a:ext uri="{FF2B5EF4-FFF2-40B4-BE49-F238E27FC236}">
                <a16:creationId xmlns:a16="http://schemas.microsoft.com/office/drawing/2014/main" id="{F587F94B-2C61-6246-B45D-C7A3B4F0F8D6}"/>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Palatino Linotype" panose="02040502050505030304"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34729933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userDrawn="1">
  <p:cSld name="Split Statement Slide | Octagon Frame Only">
    <p:bg>
      <p:bgPr>
        <a:solidFill>
          <a:schemeClr val="accent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D3968D8-BDD8-BF4E-AD4C-EC8A3F4214AC}"/>
              </a:ext>
            </a:extLst>
          </p:cNvPr>
          <p:cNvSpPr/>
          <p:nvPr userDrawn="1"/>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Palatino Linotype" panose="02040502050505030304" pitchFamily="18" charset="0"/>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Palatino Linotype" panose="02040502050505030304" pitchFamily="18" charset="0"/>
              </a:defRPr>
            </a:lvl1pPr>
          </a:lstStyle>
          <a:p>
            <a:r>
              <a:rPr lang="en-US"/>
              <a:t>©2022 Girl Scouts of the USA. All Rights Reserved.  Not for public distribution.</a:t>
            </a:r>
            <a:endParaRPr lang="en-US" dirty="0"/>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Split Statement Slide w/ Image - Octagon Frame - No Shape</a:t>
            </a:r>
          </a:p>
        </p:txBody>
      </p:sp>
      <p:sp>
        <p:nvSpPr>
          <p:cNvPr id="12" name="Picture Placeholder 9">
            <a:extLst>
              <a:ext uri="{FF2B5EF4-FFF2-40B4-BE49-F238E27FC236}">
                <a16:creationId xmlns:a16="http://schemas.microsoft.com/office/drawing/2014/main" id="{C0359088-BEB0-2548-9A18-6EC43F3894DF}"/>
              </a:ext>
            </a:extLst>
          </p:cNvPr>
          <p:cNvSpPr>
            <a:spLocks noGrp="1" noChangeAspect="1"/>
          </p:cNvSpPr>
          <p:nvPr>
            <p:ph type="pic" sz="quarter" idx="21" hasCustomPrompt="1"/>
          </p:nvPr>
        </p:nvSpPr>
        <p:spPr>
          <a:xfrm>
            <a:off x="197502" y="459486"/>
            <a:ext cx="4222098" cy="4224528"/>
          </a:xfrm>
          <a:custGeom>
            <a:avLst/>
            <a:gdLst>
              <a:gd name="connsiteX0" fmla="*/ 1460625 w 4203821"/>
              <a:gd name="connsiteY0" fmla="*/ 0 h 4808560"/>
              <a:gd name="connsiteX1" fmla="*/ 1712914 w 4203821"/>
              <a:gd name="connsiteY1" fmla="*/ 0 h 4808560"/>
              <a:gd name="connsiteX2" fmla="*/ 2297693 w 4203821"/>
              <a:gd name="connsiteY2" fmla="*/ 0 h 4808560"/>
              <a:gd name="connsiteX3" fmla="*/ 2743196 w 4203821"/>
              <a:gd name="connsiteY3" fmla="*/ 0 h 4808560"/>
              <a:gd name="connsiteX4" fmla="*/ 2872120 w 4203821"/>
              <a:gd name="connsiteY4" fmla="*/ 53207 h 4808560"/>
              <a:gd name="connsiteX5" fmla="*/ 4149591 w 4203821"/>
              <a:gd name="connsiteY5" fmla="*/ 1321472 h 4808560"/>
              <a:gd name="connsiteX6" fmla="*/ 4203821 w 4203821"/>
              <a:gd name="connsiteY6" fmla="*/ 1451930 h 4808560"/>
              <a:gd name="connsiteX7" fmla="*/ 4203821 w 4203821"/>
              <a:gd name="connsiteY7" fmla="*/ 3290633 h 4808560"/>
              <a:gd name="connsiteX8" fmla="*/ 4152661 w 4203821"/>
              <a:gd name="connsiteY8" fmla="*/ 3417511 h 4808560"/>
              <a:gd name="connsiteX9" fmla="*/ 2873143 w 4203821"/>
              <a:gd name="connsiteY9" fmla="*/ 4752284 h 4808560"/>
              <a:gd name="connsiteX10" fmla="*/ 2740638 w 4203821"/>
              <a:gd name="connsiteY10" fmla="*/ 4808560 h 4808560"/>
              <a:gd name="connsiteX11" fmla="*/ 2297693 w 4203821"/>
              <a:gd name="connsiteY11" fmla="*/ 4808560 h 4808560"/>
              <a:gd name="connsiteX12" fmla="*/ 1712914 w 4203821"/>
              <a:gd name="connsiteY12" fmla="*/ 4808560 h 4808560"/>
              <a:gd name="connsiteX13" fmla="*/ 1463695 w 4203821"/>
              <a:gd name="connsiteY13" fmla="*/ 4808560 h 4808560"/>
              <a:gd name="connsiteX14" fmla="*/ 1331190 w 4203821"/>
              <a:gd name="connsiteY14" fmla="*/ 4752284 h 4808560"/>
              <a:gd name="connsiteX15" fmla="*/ 51160 w 4203821"/>
              <a:gd name="connsiteY15" fmla="*/ 3417511 h 4808560"/>
              <a:gd name="connsiteX16" fmla="*/ 0 w 4203821"/>
              <a:gd name="connsiteY16" fmla="*/ 3290633 h 4808560"/>
              <a:gd name="connsiteX17" fmla="*/ 0 w 4203821"/>
              <a:gd name="connsiteY17" fmla="*/ 1451930 h 4808560"/>
              <a:gd name="connsiteX18" fmla="*/ 54230 w 4203821"/>
              <a:gd name="connsiteY18" fmla="*/ 1321472 h 4808560"/>
              <a:gd name="connsiteX19" fmla="*/ 1331190 w 4203821"/>
              <a:gd name="connsiteY19" fmla="*/ 53207 h 4808560"/>
              <a:gd name="connsiteX20" fmla="*/ 1460625 w 4203821"/>
              <a:gd name="connsiteY20" fmla="*/ 0 h 480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3821" h="4808560">
                <a:moveTo>
                  <a:pt x="1460625" y="0"/>
                </a:moveTo>
                <a:lnTo>
                  <a:pt x="1712914" y="0"/>
                </a:lnTo>
                <a:lnTo>
                  <a:pt x="2297693" y="0"/>
                </a:lnTo>
                <a:lnTo>
                  <a:pt x="2743196" y="0"/>
                </a:lnTo>
                <a:cubicBezTo>
                  <a:pt x="2791286" y="0"/>
                  <a:pt x="2837842" y="19441"/>
                  <a:pt x="2872120" y="53207"/>
                </a:cubicBezTo>
                <a:lnTo>
                  <a:pt x="4149591" y="1321472"/>
                </a:lnTo>
                <a:cubicBezTo>
                  <a:pt x="4184380" y="1356261"/>
                  <a:pt x="4203821" y="1402816"/>
                  <a:pt x="4203821" y="1451930"/>
                </a:cubicBezTo>
                <a:lnTo>
                  <a:pt x="4203821" y="3290633"/>
                </a:lnTo>
                <a:cubicBezTo>
                  <a:pt x="4203821" y="3337701"/>
                  <a:pt x="4185403" y="3383233"/>
                  <a:pt x="4152661" y="3417511"/>
                </a:cubicBezTo>
                <a:lnTo>
                  <a:pt x="2873143" y="4752284"/>
                </a:lnTo>
                <a:cubicBezTo>
                  <a:pt x="2838354" y="4788096"/>
                  <a:pt x="2790775" y="4808560"/>
                  <a:pt x="2740638" y="4808560"/>
                </a:cubicBezTo>
                <a:lnTo>
                  <a:pt x="2297693" y="4808560"/>
                </a:lnTo>
                <a:lnTo>
                  <a:pt x="1712914" y="4808560"/>
                </a:lnTo>
                <a:lnTo>
                  <a:pt x="1463695" y="4808560"/>
                </a:lnTo>
                <a:cubicBezTo>
                  <a:pt x="1413558" y="4808560"/>
                  <a:pt x="1365979" y="4788096"/>
                  <a:pt x="1331190" y="4752284"/>
                </a:cubicBezTo>
                <a:lnTo>
                  <a:pt x="51160" y="3417511"/>
                </a:lnTo>
                <a:cubicBezTo>
                  <a:pt x="18418" y="3383233"/>
                  <a:pt x="0" y="3338212"/>
                  <a:pt x="0" y="3290633"/>
                </a:cubicBezTo>
                <a:lnTo>
                  <a:pt x="0" y="1451930"/>
                </a:lnTo>
                <a:cubicBezTo>
                  <a:pt x="0" y="1402816"/>
                  <a:pt x="19441" y="1355749"/>
                  <a:pt x="54230" y="1321472"/>
                </a:cubicBezTo>
                <a:lnTo>
                  <a:pt x="1331190" y="53207"/>
                </a:lnTo>
                <a:cubicBezTo>
                  <a:pt x="1365467" y="18929"/>
                  <a:pt x="1412023" y="0"/>
                  <a:pt x="1460625" y="0"/>
                </a:cubicBezTo>
                <a:close/>
              </a:path>
            </a:pathLst>
          </a:custGeom>
          <a:solidFill>
            <a:schemeClr val="tx2"/>
          </a:solidFill>
        </p:spPr>
        <p:txBody>
          <a:bodyPr wrap="square" anchor="ctr">
            <a:noAutofit/>
          </a:bodyPr>
          <a:lstStyle>
            <a:lvl1pPr marL="0" indent="0" algn="ctr">
              <a:buNone/>
              <a:defRPr b="0" i="0">
                <a:latin typeface="Palatino Linotype" panose="02040502050505030304" pitchFamily="18" charset="0"/>
              </a:defRPr>
            </a:lvl1pPr>
          </a:lstStyle>
          <a:p>
            <a:r>
              <a:rPr lang="en-US" dirty="0"/>
              <a:t>Click icon to add image</a:t>
            </a:r>
          </a:p>
        </p:txBody>
      </p:sp>
      <p:sp>
        <p:nvSpPr>
          <p:cNvPr id="13" name="Text Placeholder 46">
            <a:extLst>
              <a:ext uri="{FF2B5EF4-FFF2-40B4-BE49-F238E27FC236}">
                <a16:creationId xmlns:a16="http://schemas.microsoft.com/office/drawing/2014/main" id="{6AA749F8-7B75-3C48-BA10-94B63282A08D}"/>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bg1"/>
                </a:solidFill>
                <a:latin typeface="Palatino Linotype" panose="02040502050505030304" pitchFamily="18" charset="0"/>
              </a:defRPr>
            </a:lvl1pPr>
          </a:lstStyle>
          <a:p>
            <a:pPr lvl="0"/>
            <a:r>
              <a:rPr lang="en-US" dirty="0"/>
              <a:t>Type here to enter the presentation section name.</a:t>
            </a:r>
          </a:p>
        </p:txBody>
      </p:sp>
      <p:sp>
        <p:nvSpPr>
          <p:cNvPr id="15" name="TextBox 14">
            <a:extLst>
              <a:ext uri="{FF2B5EF4-FFF2-40B4-BE49-F238E27FC236}">
                <a16:creationId xmlns:a16="http://schemas.microsoft.com/office/drawing/2014/main" id="{D9BCD3F6-7D32-5447-9F4A-5B768D75C516}"/>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p>
          <a:p>
            <a:pPr algn="l"/>
            <a:r>
              <a:rPr lang="en-US" sz="800" b="0" i="0" dirty="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White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Octagon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Right-side Body Copy</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20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
        <p:nvSpPr>
          <p:cNvPr id="16" name="Title 5">
            <a:extLst>
              <a:ext uri="{FF2B5EF4-FFF2-40B4-BE49-F238E27FC236}">
                <a16:creationId xmlns:a16="http://schemas.microsoft.com/office/drawing/2014/main" id="{CC6578B7-83D9-994E-8650-E4F5C69EED82}"/>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Palatino Linotype" panose="02040502050505030304"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6449203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userDrawn="1">
  <p:cSld name="Statement Slide w/ Image - Barrel Frame">
    <p:bg>
      <p:bgPr>
        <a:solidFill>
          <a:schemeClr val="accent1"/>
        </a:solidFill>
        <a:effectLst/>
      </p:bgPr>
    </p:bg>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B7891FCD-847F-A045-9652-75C66E311F23}"/>
              </a:ext>
            </a:extLst>
          </p:cNvPr>
          <p:cNvSpPr/>
          <p:nvPr userDrawn="1"/>
        </p:nvSpPr>
        <p:spPr>
          <a:xfrm>
            <a:off x="4726978"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Palatino Linotype" panose="02040502050505030304" pitchFamily="18" charset="0"/>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Palatino Linotype" panose="02040502050505030304" pitchFamily="18" charset="0"/>
              </a:defRPr>
            </a:lvl1pPr>
          </a:lstStyle>
          <a:p>
            <a:r>
              <a:rPr lang="en-US"/>
              <a:t>©2022 Girl Scouts of the USA. All Rights Reserved.  Not for public distribution.</a:t>
            </a:r>
            <a:endParaRPr lang="en-US" dirty="0"/>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Statement Slide w/ Image - Barrel Frame | Notched Shape</a:t>
            </a:r>
          </a:p>
        </p:txBody>
      </p:sp>
      <p:sp>
        <p:nvSpPr>
          <p:cNvPr id="12" name="Picture Placeholder 10">
            <a:extLst>
              <a:ext uri="{FF2B5EF4-FFF2-40B4-BE49-F238E27FC236}">
                <a16:creationId xmlns:a16="http://schemas.microsoft.com/office/drawing/2014/main" id="{4982CC3E-916B-9B4F-8C9E-8AA0E41F4B71}"/>
              </a:ext>
            </a:extLst>
          </p:cNvPr>
          <p:cNvSpPr>
            <a:spLocks noGrp="1"/>
          </p:cNvSpPr>
          <p:nvPr>
            <p:ph type="pic" sz="quarter" idx="21" hasCustomPrompt="1"/>
          </p:nvPr>
        </p:nvSpPr>
        <p:spPr>
          <a:xfrm>
            <a:off x="196850" y="459486"/>
            <a:ext cx="4222750" cy="4224528"/>
          </a:xfrm>
          <a:custGeom>
            <a:avLst/>
            <a:gdLst>
              <a:gd name="connsiteX0" fmla="*/ 759325 w 4222750"/>
              <a:gd name="connsiteY0" fmla="*/ 0 h 4781525"/>
              <a:gd name="connsiteX1" fmla="*/ 1110602 w 4222750"/>
              <a:gd name="connsiteY1" fmla="*/ 0 h 4781525"/>
              <a:gd name="connsiteX2" fmla="*/ 3183587 w 4222750"/>
              <a:gd name="connsiteY2" fmla="*/ 0 h 4781525"/>
              <a:gd name="connsiteX3" fmla="*/ 3384550 w 4222750"/>
              <a:gd name="connsiteY3" fmla="*/ 0 h 4781525"/>
              <a:gd name="connsiteX4" fmla="*/ 3462912 w 4222750"/>
              <a:gd name="connsiteY4" fmla="*/ 0 h 4781525"/>
              <a:gd name="connsiteX5" fmla="*/ 4222750 w 4222750"/>
              <a:gd name="connsiteY5" fmla="*/ 2395380 h 4781525"/>
              <a:gd name="connsiteX6" fmla="*/ 3463425 w 4222750"/>
              <a:gd name="connsiteY6" fmla="*/ 4781525 h 4781525"/>
              <a:gd name="connsiteX7" fmla="*/ 3384550 w 4222750"/>
              <a:gd name="connsiteY7" fmla="*/ 4781525 h 4781525"/>
              <a:gd name="connsiteX8" fmla="*/ 3183587 w 4222750"/>
              <a:gd name="connsiteY8" fmla="*/ 4781525 h 4781525"/>
              <a:gd name="connsiteX9" fmla="*/ 1110602 w 4222750"/>
              <a:gd name="connsiteY9" fmla="*/ 4781525 h 4781525"/>
              <a:gd name="connsiteX10" fmla="*/ 927100 w 4222750"/>
              <a:gd name="connsiteY10" fmla="*/ 4781525 h 4781525"/>
              <a:gd name="connsiteX11" fmla="*/ 759838 w 4222750"/>
              <a:gd name="connsiteY11" fmla="*/ 4781525 h 4781525"/>
              <a:gd name="connsiteX12" fmla="*/ 0 w 4222750"/>
              <a:gd name="connsiteY12" fmla="*/ 2390762 h 4781525"/>
              <a:gd name="connsiteX13" fmla="*/ 759325 w 4222750"/>
              <a:gd name="connsiteY13" fmla="*/ 0 h 478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22750" h="4781525">
                <a:moveTo>
                  <a:pt x="759325" y="0"/>
                </a:moveTo>
                <a:lnTo>
                  <a:pt x="1110602" y="0"/>
                </a:lnTo>
                <a:lnTo>
                  <a:pt x="3183587" y="0"/>
                </a:lnTo>
                <a:lnTo>
                  <a:pt x="3384550" y="0"/>
                </a:lnTo>
                <a:lnTo>
                  <a:pt x="3462912" y="0"/>
                </a:lnTo>
                <a:cubicBezTo>
                  <a:pt x="3462912" y="0"/>
                  <a:pt x="4222750" y="654638"/>
                  <a:pt x="4222750" y="2395380"/>
                </a:cubicBezTo>
                <a:cubicBezTo>
                  <a:pt x="4222750" y="4132530"/>
                  <a:pt x="3463425" y="4781525"/>
                  <a:pt x="3463425" y="4781525"/>
                </a:cubicBezTo>
                <a:lnTo>
                  <a:pt x="3384550" y="4781525"/>
                </a:lnTo>
                <a:lnTo>
                  <a:pt x="3183587" y="4781525"/>
                </a:lnTo>
                <a:lnTo>
                  <a:pt x="1110602" y="4781525"/>
                </a:lnTo>
                <a:lnTo>
                  <a:pt x="927100" y="4781525"/>
                </a:lnTo>
                <a:lnTo>
                  <a:pt x="759838" y="4781525"/>
                </a:lnTo>
                <a:cubicBezTo>
                  <a:pt x="759838" y="4781525"/>
                  <a:pt x="0" y="4128426"/>
                  <a:pt x="0" y="2390762"/>
                </a:cubicBezTo>
                <a:cubicBezTo>
                  <a:pt x="0" y="653099"/>
                  <a:pt x="759325" y="0"/>
                  <a:pt x="759325" y="0"/>
                </a:cubicBezTo>
                <a:close/>
              </a:path>
            </a:pathLst>
          </a:custGeom>
          <a:solidFill>
            <a:schemeClr val="tx2"/>
          </a:solidFill>
        </p:spPr>
        <p:txBody>
          <a:bodyPr wrap="square" anchor="ctr">
            <a:noAutofit/>
          </a:bodyPr>
          <a:lstStyle>
            <a:lvl1pPr marL="0" indent="0" algn="ctr">
              <a:buNone/>
              <a:defRPr b="0" i="0">
                <a:latin typeface="Palatino Linotype" panose="02040502050505030304" pitchFamily="18" charset="0"/>
              </a:defRPr>
            </a:lvl1pPr>
          </a:lstStyle>
          <a:p>
            <a:r>
              <a:rPr lang="en-US" dirty="0"/>
              <a:t>Click icon to add image</a:t>
            </a:r>
          </a:p>
        </p:txBody>
      </p:sp>
      <p:sp>
        <p:nvSpPr>
          <p:cNvPr id="14" name="TextBox 13">
            <a:extLst>
              <a:ext uri="{FF2B5EF4-FFF2-40B4-BE49-F238E27FC236}">
                <a16:creationId xmlns:a16="http://schemas.microsoft.com/office/drawing/2014/main" id="{E5C0587B-6590-1C4F-9131-A1D62D224705}"/>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p>
          <a:p>
            <a:pPr algn="l"/>
            <a:r>
              <a:rPr lang="en-US" sz="800" b="0" i="0" dirty="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Barrel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Right-side Body Copy</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20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
        <p:nvSpPr>
          <p:cNvPr id="15" name="Title 5">
            <a:extLst>
              <a:ext uri="{FF2B5EF4-FFF2-40B4-BE49-F238E27FC236}">
                <a16:creationId xmlns:a16="http://schemas.microsoft.com/office/drawing/2014/main" id="{68170FF2-5CF2-F34D-A726-07124067DFC6}"/>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Palatino Linotype" panose="02040502050505030304"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3" name="Text Placeholder 46">
            <a:extLst>
              <a:ext uri="{FF2B5EF4-FFF2-40B4-BE49-F238E27FC236}">
                <a16:creationId xmlns:a16="http://schemas.microsoft.com/office/drawing/2014/main" id="{E71E7197-CCA6-1F4B-BD7A-CD3EC60B43D4}"/>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Palatino Linotype" panose="02040502050505030304"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7786703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userDrawn="1">
  <p:cSld name="Statement Slide w/ Image - Barrel Frame v2">
    <p:bg>
      <p:bgPr>
        <a:solidFill>
          <a:schemeClr val="accent1"/>
        </a:solidFill>
        <a:effectLst/>
      </p:bgPr>
    </p:bg>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B7891FCD-847F-A045-9652-75C66E311F23}"/>
              </a:ext>
            </a:extLst>
          </p:cNvPr>
          <p:cNvSpPr/>
          <p:nvPr userDrawn="1"/>
        </p:nvSpPr>
        <p:spPr>
          <a:xfrm>
            <a:off x="193078"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Palatino Linotype" panose="02040502050505030304" pitchFamily="18" charset="0"/>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Palatino Linotype" panose="02040502050505030304" pitchFamily="18" charset="0"/>
              </a:defRPr>
            </a:lvl1pPr>
          </a:lstStyle>
          <a:p>
            <a:r>
              <a:rPr lang="en-US"/>
              <a:t>©2022 Girl Scouts of the USA. All Rights Reserved.  Not for public distribution.</a:t>
            </a:r>
            <a:endParaRPr lang="en-US" dirty="0"/>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Statement Slide w/ Image - Notched Shape | Barrel Frame</a:t>
            </a:r>
          </a:p>
        </p:txBody>
      </p:sp>
      <p:sp>
        <p:nvSpPr>
          <p:cNvPr id="12" name="Picture Placeholder 10">
            <a:extLst>
              <a:ext uri="{FF2B5EF4-FFF2-40B4-BE49-F238E27FC236}">
                <a16:creationId xmlns:a16="http://schemas.microsoft.com/office/drawing/2014/main" id="{4982CC3E-916B-9B4F-8C9E-8AA0E41F4B71}"/>
              </a:ext>
            </a:extLst>
          </p:cNvPr>
          <p:cNvSpPr>
            <a:spLocks noGrp="1"/>
          </p:cNvSpPr>
          <p:nvPr>
            <p:ph type="pic" sz="quarter" idx="21" hasCustomPrompt="1"/>
          </p:nvPr>
        </p:nvSpPr>
        <p:spPr>
          <a:xfrm>
            <a:off x="4759031" y="459486"/>
            <a:ext cx="4222750" cy="4224528"/>
          </a:xfrm>
          <a:custGeom>
            <a:avLst/>
            <a:gdLst>
              <a:gd name="connsiteX0" fmla="*/ 759325 w 4222750"/>
              <a:gd name="connsiteY0" fmla="*/ 0 h 4781525"/>
              <a:gd name="connsiteX1" fmla="*/ 1110602 w 4222750"/>
              <a:gd name="connsiteY1" fmla="*/ 0 h 4781525"/>
              <a:gd name="connsiteX2" fmla="*/ 3183587 w 4222750"/>
              <a:gd name="connsiteY2" fmla="*/ 0 h 4781525"/>
              <a:gd name="connsiteX3" fmla="*/ 3384550 w 4222750"/>
              <a:gd name="connsiteY3" fmla="*/ 0 h 4781525"/>
              <a:gd name="connsiteX4" fmla="*/ 3462912 w 4222750"/>
              <a:gd name="connsiteY4" fmla="*/ 0 h 4781525"/>
              <a:gd name="connsiteX5" fmla="*/ 4222750 w 4222750"/>
              <a:gd name="connsiteY5" fmla="*/ 2395380 h 4781525"/>
              <a:gd name="connsiteX6" fmla="*/ 3463425 w 4222750"/>
              <a:gd name="connsiteY6" fmla="*/ 4781525 h 4781525"/>
              <a:gd name="connsiteX7" fmla="*/ 3384550 w 4222750"/>
              <a:gd name="connsiteY7" fmla="*/ 4781525 h 4781525"/>
              <a:gd name="connsiteX8" fmla="*/ 3183587 w 4222750"/>
              <a:gd name="connsiteY8" fmla="*/ 4781525 h 4781525"/>
              <a:gd name="connsiteX9" fmla="*/ 1110602 w 4222750"/>
              <a:gd name="connsiteY9" fmla="*/ 4781525 h 4781525"/>
              <a:gd name="connsiteX10" fmla="*/ 927100 w 4222750"/>
              <a:gd name="connsiteY10" fmla="*/ 4781525 h 4781525"/>
              <a:gd name="connsiteX11" fmla="*/ 759838 w 4222750"/>
              <a:gd name="connsiteY11" fmla="*/ 4781525 h 4781525"/>
              <a:gd name="connsiteX12" fmla="*/ 0 w 4222750"/>
              <a:gd name="connsiteY12" fmla="*/ 2390762 h 4781525"/>
              <a:gd name="connsiteX13" fmla="*/ 759325 w 4222750"/>
              <a:gd name="connsiteY13" fmla="*/ 0 h 478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22750" h="4781525">
                <a:moveTo>
                  <a:pt x="759325" y="0"/>
                </a:moveTo>
                <a:lnTo>
                  <a:pt x="1110602" y="0"/>
                </a:lnTo>
                <a:lnTo>
                  <a:pt x="3183587" y="0"/>
                </a:lnTo>
                <a:lnTo>
                  <a:pt x="3384550" y="0"/>
                </a:lnTo>
                <a:lnTo>
                  <a:pt x="3462912" y="0"/>
                </a:lnTo>
                <a:cubicBezTo>
                  <a:pt x="3462912" y="0"/>
                  <a:pt x="4222750" y="654638"/>
                  <a:pt x="4222750" y="2395380"/>
                </a:cubicBezTo>
                <a:cubicBezTo>
                  <a:pt x="4222750" y="4132530"/>
                  <a:pt x="3463425" y="4781525"/>
                  <a:pt x="3463425" y="4781525"/>
                </a:cubicBezTo>
                <a:lnTo>
                  <a:pt x="3384550" y="4781525"/>
                </a:lnTo>
                <a:lnTo>
                  <a:pt x="3183587" y="4781525"/>
                </a:lnTo>
                <a:lnTo>
                  <a:pt x="1110602" y="4781525"/>
                </a:lnTo>
                <a:lnTo>
                  <a:pt x="927100" y="4781525"/>
                </a:lnTo>
                <a:lnTo>
                  <a:pt x="759838" y="4781525"/>
                </a:lnTo>
                <a:cubicBezTo>
                  <a:pt x="759838" y="4781525"/>
                  <a:pt x="0" y="4128426"/>
                  <a:pt x="0" y="2390762"/>
                </a:cubicBezTo>
                <a:cubicBezTo>
                  <a:pt x="0" y="653099"/>
                  <a:pt x="759325" y="0"/>
                  <a:pt x="759325" y="0"/>
                </a:cubicBezTo>
                <a:close/>
              </a:path>
            </a:pathLst>
          </a:custGeom>
          <a:solidFill>
            <a:schemeClr val="tx2"/>
          </a:solidFill>
        </p:spPr>
        <p:txBody>
          <a:bodyPr wrap="square" anchor="ctr">
            <a:noAutofit/>
          </a:bodyPr>
          <a:lstStyle>
            <a:lvl1pPr marL="0" indent="0" algn="ctr">
              <a:buNone/>
              <a:defRPr b="0" i="0">
                <a:latin typeface="Palatino Linotype" panose="02040502050505030304" pitchFamily="18" charset="0"/>
              </a:defRPr>
            </a:lvl1pPr>
          </a:lstStyle>
          <a:p>
            <a:r>
              <a:rPr lang="en-US" dirty="0"/>
              <a:t>Click icon to add image</a:t>
            </a:r>
          </a:p>
        </p:txBody>
      </p:sp>
      <p:sp>
        <p:nvSpPr>
          <p:cNvPr id="14" name="TextBox 13">
            <a:extLst>
              <a:ext uri="{FF2B5EF4-FFF2-40B4-BE49-F238E27FC236}">
                <a16:creationId xmlns:a16="http://schemas.microsoft.com/office/drawing/2014/main" id="{E5C0587B-6590-1C4F-9131-A1D62D224705}"/>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p>
          <a:p>
            <a:pPr algn="l"/>
            <a:r>
              <a:rPr lang="en-US" sz="800" b="0" i="0" dirty="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Barrel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Right-side Body Copy</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20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
        <p:nvSpPr>
          <p:cNvPr id="15" name="Title 5">
            <a:extLst>
              <a:ext uri="{FF2B5EF4-FFF2-40B4-BE49-F238E27FC236}">
                <a16:creationId xmlns:a16="http://schemas.microsoft.com/office/drawing/2014/main" id="{68170FF2-5CF2-F34D-A726-07124067DFC6}"/>
              </a:ext>
            </a:extLst>
          </p:cNvPr>
          <p:cNvSpPr>
            <a:spLocks noGrp="1"/>
          </p:cNvSpPr>
          <p:nvPr>
            <p:ph type="title" hasCustomPrompt="1"/>
          </p:nvPr>
        </p:nvSpPr>
        <p:spPr>
          <a:xfrm>
            <a:off x="2189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Palatino Linotype" panose="02040502050505030304"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3" name="Text Placeholder 46">
            <a:extLst>
              <a:ext uri="{FF2B5EF4-FFF2-40B4-BE49-F238E27FC236}">
                <a16:creationId xmlns:a16="http://schemas.microsoft.com/office/drawing/2014/main" id="{E71E7197-CCA6-1F4B-BD7A-CD3EC60B43D4}"/>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Palatino Linotype" panose="02040502050505030304"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36933855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userDrawn="1">
  <p:cSld name="Split Statement Slide w/ Image - Barrel Frame">
    <p:bg>
      <p:bgPr>
        <a:solidFill>
          <a:schemeClr val="accent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4726978"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Palatino Linotype" panose="02040502050505030304" pitchFamily="18" charset="0"/>
            </a:endParaRPr>
          </a:p>
        </p:txBody>
      </p:sp>
      <p:sp>
        <p:nvSpPr>
          <p:cNvPr id="14" name="Picture Placeholder 10">
            <a:extLst>
              <a:ext uri="{FF2B5EF4-FFF2-40B4-BE49-F238E27FC236}">
                <a16:creationId xmlns:a16="http://schemas.microsoft.com/office/drawing/2014/main" id="{0C0EDCDE-0771-9C4C-89F1-8D32A7CE41C0}"/>
              </a:ext>
            </a:extLst>
          </p:cNvPr>
          <p:cNvSpPr>
            <a:spLocks noGrp="1"/>
          </p:cNvSpPr>
          <p:nvPr>
            <p:ph type="pic" sz="quarter" idx="21" hasCustomPrompt="1"/>
          </p:nvPr>
        </p:nvSpPr>
        <p:spPr>
          <a:xfrm>
            <a:off x="196850" y="459486"/>
            <a:ext cx="4222750" cy="4224528"/>
          </a:xfrm>
          <a:custGeom>
            <a:avLst/>
            <a:gdLst>
              <a:gd name="connsiteX0" fmla="*/ 759325 w 4222750"/>
              <a:gd name="connsiteY0" fmla="*/ 0 h 4781525"/>
              <a:gd name="connsiteX1" fmla="*/ 1110602 w 4222750"/>
              <a:gd name="connsiteY1" fmla="*/ 0 h 4781525"/>
              <a:gd name="connsiteX2" fmla="*/ 3183587 w 4222750"/>
              <a:gd name="connsiteY2" fmla="*/ 0 h 4781525"/>
              <a:gd name="connsiteX3" fmla="*/ 3384550 w 4222750"/>
              <a:gd name="connsiteY3" fmla="*/ 0 h 4781525"/>
              <a:gd name="connsiteX4" fmla="*/ 3462912 w 4222750"/>
              <a:gd name="connsiteY4" fmla="*/ 0 h 4781525"/>
              <a:gd name="connsiteX5" fmla="*/ 4222750 w 4222750"/>
              <a:gd name="connsiteY5" fmla="*/ 2395380 h 4781525"/>
              <a:gd name="connsiteX6" fmla="*/ 3463425 w 4222750"/>
              <a:gd name="connsiteY6" fmla="*/ 4781525 h 4781525"/>
              <a:gd name="connsiteX7" fmla="*/ 3384550 w 4222750"/>
              <a:gd name="connsiteY7" fmla="*/ 4781525 h 4781525"/>
              <a:gd name="connsiteX8" fmla="*/ 3183587 w 4222750"/>
              <a:gd name="connsiteY8" fmla="*/ 4781525 h 4781525"/>
              <a:gd name="connsiteX9" fmla="*/ 1110602 w 4222750"/>
              <a:gd name="connsiteY9" fmla="*/ 4781525 h 4781525"/>
              <a:gd name="connsiteX10" fmla="*/ 927100 w 4222750"/>
              <a:gd name="connsiteY10" fmla="*/ 4781525 h 4781525"/>
              <a:gd name="connsiteX11" fmla="*/ 759838 w 4222750"/>
              <a:gd name="connsiteY11" fmla="*/ 4781525 h 4781525"/>
              <a:gd name="connsiteX12" fmla="*/ 0 w 4222750"/>
              <a:gd name="connsiteY12" fmla="*/ 2390762 h 4781525"/>
              <a:gd name="connsiteX13" fmla="*/ 759325 w 4222750"/>
              <a:gd name="connsiteY13" fmla="*/ 0 h 478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22750" h="4781525">
                <a:moveTo>
                  <a:pt x="759325" y="0"/>
                </a:moveTo>
                <a:lnTo>
                  <a:pt x="1110602" y="0"/>
                </a:lnTo>
                <a:lnTo>
                  <a:pt x="3183587" y="0"/>
                </a:lnTo>
                <a:lnTo>
                  <a:pt x="3384550" y="0"/>
                </a:lnTo>
                <a:lnTo>
                  <a:pt x="3462912" y="0"/>
                </a:lnTo>
                <a:cubicBezTo>
                  <a:pt x="3462912" y="0"/>
                  <a:pt x="4222750" y="654638"/>
                  <a:pt x="4222750" y="2395380"/>
                </a:cubicBezTo>
                <a:cubicBezTo>
                  <a:pt x="4222750" y="4132530"/>
                  <a:pt x="3463425" y="4781525"/>
                  <a:pt x="3463425" y="4781525"/>
                </a:cubicBezTo>
                <a:lnTo>
                  <a:pt x="3384550" y="4781525"/>
                </a:lnTo>
                <a:lnTo>
                  <a:pt x="3183587" y="4781525"/>
                </a:lnTo>
                <a:lnTo>
                  <a:pt x="1110602" y="4781525"/>
                </a:lnTo>
                <a:lnTo>
                  <a:pt x="927100" y="4781525"/>
                </a:lnTo>
                <a:lnTo>
                  <a:pt x="759838" y="4781525"/>
                </a:lnTo>
                <a:cubicBezTo>
                  <a:pt x="759838" y="4781525"/>
                  <a:pt x="0" y="4128426"/>
                  <a:pt x="0" y="2390762"/>
                </a:cubicBezTo>
                <a:cubicBezTo>
                  <a:pt x="0" y="653099"/>
                  <a:pt x="759325" y="0"/>
                  <a:pt x="759325" y="0"/>
                </a:cubicBezTo>
                <a:close/>
              </a:path>
            </a:pathLst>
          </a:custGeom>
          <a:solidFill>
            <a:schemeClr val="tx2"/>
          </a:solidFill>
        </p:spPr>
        <p:txBody>
          <a:bodyPr wrap="square" anchor="ctr">
            <a:noAutofit/>
          </a:bodyPr>
          <a:lstStyle>
            <a:lvl1pPr marL="0" indent="0" algn="ctr">
              <a:buNone/>
              <a:defRPr b="0" i="0">
                <a:latin typeface="Palatino Linotype" panose="02040502050505030304" pitchFamily="18" charset="0"/>
              </a:defRPr>
            </a:lvl1pPr>
          </a:lstStyle>
          <a:p>
            <a:r>
              <a:rPr lang="en-US" dirty="0"/>
              <a:t>Click icon to add image</a:t>
            </a: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bg1"/>
                </a:solidFill>
                <a:latin typeface="Palatino Linotype" panose="02040502050505030304" pitchFamily="18" charset="0"/>
              </a:defRPr>
            </a:lvl1pPr>
          </a:lstStyle>
          <a:p>
            <a:pPr lvl="0"/>
            <a:r>
              <a:rPr lang="en-US" dirty="0"/>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Palatino Linotype" panose="02040502050505030304" pitchFamily="18" charset="0"/>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Palatino Linotype" panose="02040502050505030304" pitchFamily="18" charset="0"/>
              </a:defRPr>
            </a:lvl1pPr>
          </a:lstStyle>
          <a:p>
            <a:r>
              <a:rPr lang="en-US"/>
              <a:t>©2022 Girl Scouts of the USA. All Rights Reserved.  Not for public distribution.</a:t>
            </a:r>
            <a:endParaRPr lang="en-US" dirty="0"/>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Split Statement Slide w/ Image - Barrel Frame | Notched Shape</a:t>
            </a:r>
          </a:p>
        </p:txBody>
      </p:sp>
      <p:sp>
        <p:nvSpPr>
          <p:cNvPr id="17" name="TextBox 16">
            <a:extLst>
              <a:ext uri="{FF2B5EF4-FFF2-40B4-BE49-F238E27FC236}">
                <a16:creationId xmlns:a16="http://schemas.microsoft.com/office/drawing/2014/main" id="{E9970987-B705-7046-AC1A-3098106FE6A6}"/>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p>
          <a:p>
            <a:pPr algn="l"/>
            <a:r>
              <a:rPr lang="en-US" sz="800" b="0" i="0" dirty="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White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Barrel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Right-side Body Copy</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20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Palatino Linotype" panose="02040502050505030304"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8939765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peaker Slide - 1 Holder - Octagon">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Palatino Linotype" panose="02040502050505030304" pitchFamily="18" charset="0"/>
              </a:defRPr>
            </a:lvl1pPr>
          </a:lstStyle>
          <a:p>
            <a:r>
              <a:rPr lang="en-US"/>
              <a:t>©2022 Girl Scouts of the USA. All Rights Reserved.  Not for public distribution.</a:t>
            </a:r>
            <a:endParaRPr lang="en-US" dirty="0"/>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Text w/ Images - 1 Holder  - Octagon Frame</a:t>
            </a:r>
          </a:p>
        </p:txBody>
      </p:sp>
      <p:sp>
        <p:nvSpPr>
          <p:cNvPr id="10" name="Picture Placeholder 32">
            <a:extLst>
              <a:ext uri="{FF2B5EF4-FFF2-40B4-BE49-F238E27FC236}">
                <a16:creationId xmlns:a16="http://schemas.microsoft.com/office/drawing/2014/main" id="{4D11CA2A-999F-9243-83EC-50E462B72C21}"/>
              </a:ext>
            </a:extLst>
          </p:cNvPr>
          <p:cNvSpPr>
            <a:spLocks noGrp="1" noChangeAspect="1"/>
          </p:cNvSpPr>
          <p:nvPr>
            <p:ph type="pic" sz="quarter" idx="16" hasCustomPrompt="1"/>
          </p:nvPr>
        </p:nvSpPr>
        <p:spPr>
          <a:xfrm>
            <a:off x="599420" y="164852"/>
            <a:ext cx="3373160" cy="3840480"/>
          </a:xfrm>
          <a:custGeom>
            <a:avLst/>
            <a:gdLst>
              <a:gd name="connsiteX0" fmla="*/ 1995725 w 5628685"/>
              <a:gd name="connsiteY0" fmla="*/ 0 h 6408488"/>
              <a:gd name="connsiteX1" fmla="*/ 2215963 w 5628685"/>
              <a:gd name="connsiteY1" fmla="*/ 0 h 6408488"/>
              <a:gd name="connsiteX2" fmla="*/ 3358963 w 5628685"/>
              <a:gd name="connsiteY2" fmla="*/ 0 h 6408488"/>
              <a:gd name="connsiteX3" fmla="*/ 3632779 w 5628685"/>
              <a:gd name="connsiteY3" fmla="*/ 0 h 6408488"/>
              <a:gd name="connsiteX4" fmla="*/ 3835653 w 5628685"/>
              <a:gd name="connsiteY4" fmla="*/ 84044 h 6408488"/>
              <a:gd name="connsiteX5" fmla="*/ 5544519 w 5628685"/>
              <a:gd name="connsiteY5" fmla="*/ 1792910 h 6408488"/>
              <a:gd name="connsiteX6" fmla="*/ 5628685 w 5628685"/>
              <a:gd name="connsiteY6" fmla="*/ 1995784 h 6408488"/>
              <a:gd name="connsiteX7" fmla="*/ 5628685 w 5628685"/>
              <a:gd name="connsiteY7" fmla="*/ 4412704 h 6408488"/>
              <a:gd name="connsiteX8" fmla="*/ 5544640 w 5628685"/>
              <a:gd name="connsiteY8" fmla="*/ 4615578 h 6408488"/>
              <a:gd name="connsiteX9" fmla="*/ 3835775 w 5628685"/>
              <a:gd name="connsiteY9" fmla="*/ 6324443 h 6408488"/>
              <a:gd name="connsiteX10" fmla="*/ 3632901 w 5628685"/>
              <a:gd name="connsiteY10" fmla="*/ 6408488 h 6408488"/>
              <a:gd name="connsiteX11" fmla="*/ 3358963 w 5628685"/>
              <a:gd name="connsiteY11" fmla="*/ 6408488 h 6408488"/>
              <a:gd name="connsiteX12" fmla="*/ 2995892 w 5628685"/>
              <a:gd name="connsiteY12" fmla="*/ 6408488 h 6408488"/>
              <a:gd name="connsiteX13" fmla="*/ 2632818 w 5628685"/>
              <a:gd name="connsiteY13" fmla="*/ 6408488 h 6408488"/>
              <a:gd name="connsiteX14" fmla="*/ 2215963 w 5628685"/>
              <a:gd name="connsiteY14" fmla="*/ 6408488 h 6408488"/>
              <a:gd name="connsiteX15" fmla="*/ 1995725 w 5628685"/>
              <a:gd name="connsiteY15" fmla="*/ 6408488 h 6408488"/>
              <a:gd name="connsiteX16" fmla="*/ 1792850 w 5628685"/>
              <a:gd name="connsiteY16" fmla="*/ 6324443 h 6408488"/>
              <a:gd name="connsiteX17" fmla="*/ 83985 w 5628685"/>
              <a:gd name="connsiteY17" fmla="*/ 4615578 h 6408488"/>
              <a:gd name="connsiteX18" fmla="*/ 1 w 5628685"/>
              <a:gd name="connsiteY18" fmla="*/ 4412704 h 6408488"/>
              <a:gd name="connsiteX19" fmla="*/ 1 w 5628685"/>
              <a:gd name="connsiteY19" fmla="*/ 1995784 h 6408488"/>
              <a:gd name="connsiteX20" fmla="*/ 83985 w 5628685"/>
              <a:gd name="connsiteY20" fmla="*/ 1792910 h 6408488"/>
              <a:gd name="connsiteX21" fmla="*/ 1792850 w 5628685"/>
              <a:gd name="connsiteY21" fmla="*/ 84044 h 6408488"/>
              <a:gd name="connsiteX22" fmla="*/ 1995725 w 5628685"/>
              <a:gd name="connsiteY22" fmla="*/ 0 h 6408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628685" h="6408488">
                <a:moveTo>
                  <a:pt x="1995725" y="0"/>
                </a:moveTo>
                <a:lnTo>
                  <a:pt x="2215963" y="0"/>
                </a:lnTo>
                <a:lnTo>
                  <a:pt x="3358963" y="0"/>
                </a:lnTo>
                <a:lnTo>
                  <a:pt x="3632779" y="0"/>
                </a:lnTo>
                <a:cubicBezTo>
                  <a:pt x="3708875" y="4"/>
                  <a:pt x="3781852" y="30236"/>
                  <a:pt x="3835653" y="84044"/>
                </a:cubicBezTo>
                <a:lnTo>
                  <a:pt x="5544519" y="1792910"/>
                </a:lnTo>
                <a:cubicBezTo>
                  <a:pt x="5598399" y="1846681"/>
                  <a:pt x="5628685" y="1919670"/>
                  <a:pt x="5628685" y="1995784"/>
                </a:cubicBezTo>
                <a:lnTo>
                  <a:pt x="5628685" y="4412704"/>
                </a:lnTo>
                <a:cubicBezTo>
                  <a:pt x="5628685" y="4488800"/>
                  <a:pt x="5598460" y="4561776"/>
                  <a:pt x="5544640" y="4615578"/>
                </a:cubicBezTo>
                <a:lnTo>
                  <a:pt x="3835775" y="6324443"/>
                </a:lnTo>
                <a:cubicBezTo>
                  <a:pt x="3781973" y="6378263"/>
                  <a:pt x="3708997" y="6408488"/>
                  <a:pt x="3632901" y="6408488"/>
                </a:cubicBezTo>
                <a:lnTo>
                  <a:pt x="3358963" y="6408488"/>
                </a:lnTo>
                <a:lnTo>
                  <a:pt x="2995892" y="6408488"/>
                </a:lnTo>
                <a:lnTo>
                  <a:pt x="2632818" y="6408488"/>
                </a:lnTo>
                <a:lnTo>
                  <a:pt x="2215963" y="6408488"/>
                </a:lnTo>
                <a:lnTo>
                  <a:pt x="1995725" y="6408488"/>
                </a:lnTo>
                <a:cubicBezTo>
                  <a:pt x="1919628" y="6408488"/>
                  <a:pt x="1846652" y="6378263"/>
                  <a:pt x="1792850" y="6324443"/>
                </a:cubicBezTo>
                <a:lnTo>
                  <a:pt x="83985" y="4615578"/>
                </a:lnTo>
                <a:cubicBezTo>
                  <a:pt x="30215" y="4561752"/>
                  <a:pt x="9" y="4488788"/>
                  <a:pt x="1" y="4412704"/>
                </a:cubicBezTo>
                <a:lnTo>
                  <a:pt x="1" y="1995784"/>
                </a:lnTo>
                <a:cubicBezTo>
                  <a:pt x="-11" y="1919700"/>
                  <a:pt x="30198" y="1846724"/>
                  <a:pt x="83985" y="1792910"/>
                </a:cubicBezTo>
                <a:lnTo>
                  <a:pt x="1792850" y="84044"/>
                </a:lnTo>
                <a:cubicBezTo>
                  <a:pt x="1846652" y="30236"/>
                  <a:pt x="1919628" y="4"/>
                  <a:pt x="1995725"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image</a:t>
            </a:r>
          </a:p>
        </p:txBody>
      </p:sp>
      <p:sp>
        <p:nvSpPr>
          <p:cNvPr id="14" name="Text Placeholder 46">
            <a:extLst>
              <a:ext uri="{FF2B5EF4-FFF2-40B4-BE49-F238E27FC236}">
                <a16:creationId xmlns:a16="http://schemas.microsoft.com/office/drawing/2014/main" id="{5FD9B2CD-986C-C74E-BEA4-C52C3E3FA57E}"/>
              </a:ext>
            </a:extLst>
          </p:cNvPr>
          <p:cNvSpPr>
            <a:spLocks noGrp="1"/>
          </p:cNvSpPr>
          <p:nvPr>
            <p:ph type="body" sz="quarter" idx="15" hasCustomPrompt="1"/>
          </p:nvPr>
        </p:nvSpPr>
        <p:spPr>
          <a:xfrm>
            <a:off x="4420262" y="2569271"/>
            <a:ext cx="4372524" cy="2329511"/>
          </a:xfrm>
        </p:spPr>
        <p:txBody>
          <a:bodyPr lIns="0" anchor="t">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Palatino Linotype" panose="02040502050505030304" pitchFamily="18" charset="0"/>
              </a:defRPr>
            </a:lvl1pPr>
          </a:lstStyle>
          <a:p>
            <a:r>
              <a:rPr lang="en-US" dirty="0"/>
              <a:t>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5" name="Title 5">
            <a:extLst>
              <a:ext uri="{FF2B5EF4-FFF2-40B4-BE49-F238E27FC236}">
                <a16:creationId xmlns:a16="http://schemas.microsoft.com/office/drawing/2014/main" id="{D9199640-3D5A-594D-8AF5-6629D9B56A00}"/>
              </a:ext>
            </a:extLst>
          </p:cNvPr>
          <p:cNvSpPr>
            <a:spLocks noGrp="1"/>
          </p:cNvSpPr>
          <p:nvPr>
            <p:ph type="title" hasCustomPrompt="1"/>
          </p:nvPr>
        </p:nvSpPr>
        <p:spPr>
          <a:xfrm>
            <a:off x="4419601" y="685802"/>
            <a:ext cx="4381499" cy="1875863"/>
          </a:xfrm>
        </p:spPr>
        <p:txBody>
          <a:bodyPr lIns="0" anchor="b"/>
          <a:lstStyle>
            <a:lvl1pPr>
              <a:defRPr sz="2400" b="0" i="0">
                <a:solidFill>
                  <a:schemeClr val="tx1"/>
                </a:solidFill>
                <a:latin typeface="Palatino Linotype" panose="02040502050505030304" pitchFamily="18" charset="0"/>
              </a:defRPr>
            </a:lvl1pPr>
          </a:lstStyle>
          <a:p>
            <a:r>
              <a:rPr lang="en-US" dirty="0"/>
              <a:t>Type Here to Enter a Multi-line Presenter Slide Information</a:t>
            </a:r>
          </a:p>
        </p:txBody>
      </p:sp>
      <p:sp>
        <p:nvSpPr>
          <p:cNvPr id="11" name="TextBox 10">
            <a:extLst>
              <a:ext uri="{FF2B5EF4-FFF2-40B4-BE49-F238E27FC236}">
                <a16:creationId xmlns:a16="http://schemas.microsoft.com/office/drawing/2014/main" id="{45AC4D06-672B-C141-8A97-C3B4A52C9276}"/>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Click icon in the middle of holder to add image.</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Use crop tool to fit image to shape.</a:t>
            </a:r>
          </a:p>
          <a:p>
            <a:pPr algn="l"/>
            <a:endParaRPr lang="en-US" sz="800" b="0" i="0" dirty="0">
              <a:solidFill>
                <a:srgbClr val="808080"/>
              </a:solidFill>
              <a:latin typeface="Palatino Linotype" panose="02040502050505030304" pitchFamily="18" charset="0"/>
            </a:endParaRPr>
          </a:p>
          <a:p>
            <a:pPr algn="l"/>
            <a:r>
              <a:rPr lang="en-US" sz="800" b="1" i="0" dirty="0">
                <a:solidFill>
                  <a:srgbClr val="FF0000"/>
                </a:solidFill>
                <a:latin typeface="Palatino Linotype" panose="02040502050505030304" pitchFamily="18" charset="0"/>
              </a:rPr>
              <a:t>***IMPORTANT: Slide captions and green caption boxes are not contained in the slide master.  If recreating this slide by selecting it with the “New Slide” button, the caption boxes WILL NOT appear.  You will need to recreate the caption boxes and text manually OR copy and paste them from the original template theme.***</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Left Side Image Caption</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10.5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Middle</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434332" lvl="1" indent="0" algn="l">
              <a:buFont typeface="Arial" panose="020B0604020202020204" pitchFamily="34" charset="0"/>
              <a:buNone/>
            </a:pPr>
            <a:endParaRPr lang="en-US" sz="800" b="0" i="0" dirty="0">
              <a:solidFill>
                <a:srgbClr val="808080"/>
              </a:solidFill>
              <a:latin typeface="Palatino Linotype" panose="02040502050505030304" pitchFamily="18" charset="0"/>
            </a:endParaRP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7932773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userDrawn="1">
  <p:cSld name="Split Statement Slide | Barrel Frame Only">
    <p:bg>
      <p:bgPr>
        <a:solidFill>
          <a:schemeClr val="accent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Palatino Linotype" panose="02040502050505030304" pitchFamily="18" charset="0"/>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Palatino Linotype" panose="02040502050505030304" pitchFamily="18" charset="0"/>
              </a:defRPr>
            </a:lvl1pPr>
          </a:lstStyle>
          <a:p>
            <a:r>
              <a:rPr lang="en-US"/>
              <a:t>©2022 Girl Scouts of the USA. All Rights Reserved.  Not for public distribution.</a:t>
            </a:r>
            <a:endParaRPr lang="en-US" dirty="0"/>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Split Statement Slide w/ Image - Barrel Frame - No Shape</a:t>
            </a:r>
          </a:p>
        </p:txBody>
      </p:sp>
      <p:sp>
        <p:nvSpPr>
          <p:cNvPr id="12" name="Picture Placeholder 10">
            <a:extLst>
              <a:ext uri="{FF2B5EF4-FFF2-40B4-BE49-F238E27FC236}">
                <a16:creationId xmlns:a16="http://schemas.microsoft.com/office/drawing/2014/main" id="{5CE73C8E-B326-D040-8CF5-BA05A7CEF537}"/>
              </a:ext>
            </a:extLst>
          </p:cNvPr>
          <p:cNvSpPr>
            <a:spLocks noGrp="1"/>
          </p:cNvSpPr>
          <p:nvPr>
            <p:ph type="pic" sz="quarter" idx="21" hasCustomPrompt="1"/>
          </p:nvPr>
        </p:nvSpPr>
        <p:spPr>
          <a:xfrm>
            <a:off x="196850" y="459486"/>
            <a:ext cx="4222750" cy="4224528"/>
          </a:xfrm>
          <a:custGeom>
            <a:avLst/>
            <a:gdLst>
              <a:gd name="connsiteX0" fmla="*/ 759325 w 4222750"/>
              <a:gd name="connsiteY0" fmla="*/ 0 h 4781525"/>
              <a:gd name="connsiteX1" fmla="*/ 1110602 w 4222750"/>
              <a:gd name="connsiteY1" fmla="*/ 0 h 4781525"/>
              <a:gd name="connsiteX2" fmla="*/ 3183587 w 4222750"/>
              <a:gd name="connsiteY2" fmla="*/ 0 h 4781525"/>
              <a:gd name="connsiteX3" fmla="*/ 3384550 w 4222750"/>
              <a:gd name="connsiteY3" fmla="*/ 0 h 4781525"/>
              <a:gd name="connsiteX4" fmla="*/ 3462912 w 4222750"/>
              <a:gd name="connsiteY4" fmla="*/ 0 h 4781525"/>
              <a:gd name="connsiteX5" fmla="*/ 4222750 w 4222750"/>
              <a:gd name="connsiteY5" fmla="*/ 2395380 h 4781525"/>
              <a:gd name="connsiteX6" fmla="*/ 3463425 w 4222750"/>
              <a:gd name="connsiteY6" fmla="*/ 4781525 h 4781525"/>
              <a:gd name="connsiteX7" fmla="*/ 3384550 w 4222750"/>
              <a:gd name="connsiteY7" fmla="*/ 4781525 h 4781525"/>
              <a:gd name="connsiteX8" fmla="*/ 3183587 w 4222750"/>
              <a:gd name="connsiteY8" fmla="*/ 4781525 h 4781525"/>
              <a:gd name="connsiteX9" fmla="*/ 1110602 w 4222750"/>
              <a:gd name="connsiteY9" fmla="*/ 4781525 h 4781525"/>
              <a:gd name="connsiteX10" fmla="*/ 927100 w 4222750"/>
              <a:gd name="connsiteY10" fmla="*/ 4781525 h 4781525"/>
              <a:gd name="connsiteX11" fmla="*/ 759838 w 4222750"/>
              <a:gd name="connsiteY11" fmla="*/ 4781525 h 4781525"/>
              <a:gd name="connsiteX12" fmla="*/ 0 w 4222750"/>
              <a:gd name="connsiteY12" fmla="*/ 2390762 h 4781525"/>
              <a:gd name="connsiteX13" fmla="*/ 759325 w 4222750"/>
              <a:gd name="connsiteY13" fmla="*/ 0 h 478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22750" h="4781525">
                <a:moveTo>
                  <a:pt x="759325" y="0"/>
                </a:moveTo>
                <a:lnTo>
                  <a:pt x="1110602" y="0"/>
                </a:lnTo>
                <a:lnTo>
                  <a:pt x="3183587" y="0"/>
                </a:lnTo>
                <a:lnTo>
                  <a:pt x="3384550" y="0"/>
                </a:lnTo>
                <a:lnTo>
                  <a:pt x="3462912" y="0"/>
                </a:lnTo>
                <a:cubicBezTo>
                  <a:pt x="3462912" y="0"/>
                  <a:pt x="4222750" y="654638"/>
                  <a:pt x="4222750" y="2395380"/>
                </a:cubicBezTo>
                <a:cubicBezTo>
                  <a:pt x="4222750" y="4132530"/>
                  <a:pt x="3463425" y="4781525"/>
                  <a:pt x="3463425" y="4781525"/>
                </a:cubicBezTo>
                <a:lnTo>
                  <a:pt x="3384550" y="4781525"/>
                </a:lnTo>
                <a:lnTo>
                  <a:pt x="3183587" y="4781525"/>
                </a:lnTo>
                <a:lnTo>
                  <a:pt x="1110602" y="4781525"/>
                </a:lnTo>
                <a:lnTo>
                  <a:pt x="927100" y="4781525"/>
                </a:lnTo>
                <a:lnTo>
                  <a:pt x="759838" y="4781525"/>
                </a:lnTo>
                <a:cubicBezTo>
                  <a:pt x="759838" y="4781525"/>
                  <a:pt x="0" y="4128426"/>
                  <a:pt x="0" y="2390762"/>
                </a:cubicBezTo>
                <a:cubicBezTo>
                  <a:pt x="0" y="653099"/>
                  <a:pt x="759325" y="0"/>
                  <a:pt x="759325" y="0"/>
                </a:cubicBezTo>
                <a:close/>
              </a:path>
            </a:pathLst>
          </a:custGeom>
          <a:solidFill>
            <a:schemeClr val="tx2"/>
          </a:solidFill>
        </p:spPr>
        <p:txBody>
          <a:bodyPr wrap="square" anchor="ctr">
            <a:noAutofit/>
          </a:bodyPr>
          <a:lstStyle>
            <a:lvl1pPr marL="0" indent="0" algn="ctr">
              <a:buNone/>
              <a:defRPr b="0" i="0">
                <a:latin typeface="Palatino Linotype" panose="02040502050505030304" pitchFamily="18" charset="0"/>
              </a:defRPr>
            </a:lvl1pPr>
          </a:lstStyle>
          <a:p>
            <a:r>
              <a:rPr lang="en-US" dirty="0"/>
              <a:t>Click icon to add image</a:t>
            </a:r>
          </a:p>
        </p:txBody>
      </p:sp>
      <p:sp>
        <p:nvSpPr>
          <p:cNvPr id="13" name="Text Placeholder 46">
            <a:extLst>
              <a:ext uri="{FF2B5EF4-FFF2-40B4-BE49-F238E27FC236}">
                <a16:creationId xmlns:a16="http://schemas.microsoft.com/office/drawing/2014/main" id="{409FC04E-2C2A-204C-97FA-A9F9BC37F98F}"/>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bg1"/>
                </a:solidFill>
                <a:latin typeface="Palatino Linotype" panose="02040502050505030304" pitchFamily="18" charset="0"/>
              </a:defRPr>
            </a:lvl1pPr>
          </a:lstStyle>
          <a:p>
            <a:pPr lvl="0"/>
            <a:r>
              <a:rPr lang="en-US" dirty="0"/>
              <a:t>Type here to enter the presentation section name.</a:t>
            </a:r>
          </a:p>
        </p:txBody>
      </p:sp>
      <p:sp>
        <p:nvSpPr>
          <p:cNvPr id="15" name="TextBox 14">
            <a:extLst>
              <a:ext uri="{FF2B5EF4-FFF2-40B4-BE49-F238E27FC236}">
                <a16:creationId xmlns:a16="http://schemas.microsoft.com/office/drawing/2014/main" id="{84C00A84-98D4-5642-ADA7-6B060735C082}"/>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p>
          <a:p>
            <a:pPr algn="l"/>
            <a:r>
              <a:rPr lang="en-US" sz="800" b="0" i="0" dirty="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White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Barrel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Right-side Body Copy</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20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
        <p:nvSpPr>
          <p:cNvPr id="16" name="Title 5">
            <a:extLst>
              <a:ext uri="{FF2B5EF4-FFF2-40B4-BE49-F238E27FC236}">
                <a16:creationId xmlns:a16="http://schemas.microsoft.com/office/drawing/2014/main" id="{54893313-C68E-A94E-87C0-E430D3ABC193}"/>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Palatino Linotype" panose="02040502050505030304"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37413710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userDrawn="1">
  <p:cSld name="Statement Slide w/ Image - Pennant Frame">
    <p:bg>
      <p:bgPr>
        <a:solidFill>
          <a:schemeClr val="accent1"/>
        </a:solidFill>
        <a:effectLst/>
      </p:bgPr>
    </p:bg>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368E1873-B24C-A342-AF59-3EEA5E34A357}"/>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30750" y="460375"/>
            <a:ext cx="4222750" cy="4222750"/>
          </a:xfrm>
          <a:prstGeom prst="rect">
            <a:avLst/>
          </a:prstGeom>
        </p:spPr>
      </p:pic>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Palatino Linotype" panose="02040502050505030304" pitchFamily="18" charset="0"/>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Palatino Linotype" panose="02040502050505030304" pitchFamily="18" charset="0"/>
              </a:defRPr>
            </a:lvl1pPr>
          </a:lstStyle>
          <a:p>
            <a:r>
              <a:rPr lang="en-US"/>
              <a:t>©2022 Girl Scouts of the USA. All Rights Reserved.  Not for public distribution.</a:t>
            </a:r>
            <a:endParaRPr lang="en-US" dirty="0"/>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Statement Slide w/ Image - Pennant Frame | Barrel Shape</a:t>
            </a:r>
          </a:p>
        </p:txBody>
      </p:sp>
      <p:sp>
        <p:nvSpPr>
          <p:cNvPr id="12" name="Picture Placeholder 9">
            <a:extLst>
              <a:ext uri="{FF2B5EF4-FFF2-40B4-BE49-F238E27FC236}">
                <a16:creationId xmlns:a16="http://schemas.microsoft.com/office/drawing/2014/main" id="{3B166E79-97FE-E84D-AAFC-606A3EA5F463}"/>
              </a:ext>
            </a:extLst>
          </p:cNvPr>
          <p:cNvSpPr>
            <a:spLocks noGrp="1"/>
          </p:cNvSpPr>
          <p:nvPr>
            <p:ph type="pic" sz="quarter" idx="21" hasCustomPrompt="1"/>
          </p:nvPr>
        </p:nvSpPr>
        <p:spPr>
          <a:xfrm>
            <a:off x="261448" y="459486"/>
            <a:ext cx="4088130" cy="4224528"/>
          </a:xfrm>
          <a:custGeom>
            <a:avLst/>
            <a:gdLst>
              <a:gd name="connsiteX0" fmla="*/ 116806 w 4230026"/>
              <a:gd name="connsiteY0" fmla="*/ 0 h 4800600"/>
              <a:gd name="connsiteX1" fmla="*/ 4113220 w 4230026"/>
              <a:gd name="connsiteY1" fmla="*/ 0 h 4800600"/>
              <a:gd name="connsiteX2" fmla="*/ 4230026 w 4230026"/>
              <a:gd name="connsiteY2" fmla="*/ 116549 h 4800600"/>
              <a:gd name="connsiteX3" fmla="*/ 4230026 w 4230026"/>
              <a:gd name="connsiteY3" fmla="*/ 1070575 h 4800600"/>
              <a:gd name="connsiteX4" fmla="*/ 4230026 w 4230026"/>
              <a:gd name="connsiteY4" fmla="*/ 1528767 h 4800600"/>
              <a:gd name="connsiteX5" fmla="*/ 4230026 w 4230026"/>
              <a:gd name="connsiteY5" fmla="*/ 3241096 h 4800600"/>
              <a:gd name="connsiteX6" fmla="*/ 4181591 w 4230026"/>
              <a:gd name="connsiteY6" fmla="*/ 3335743 h 4800600"/>
              <a:gd name="connsiteX7" fmla="*/ 2183385 w 4230026"/>
              <a:gd name="connsiteY7" fmla="*/ 4778477 h 4800600"/>
              <a:gd name="connsiteX8" fmla="*/ 2046642 w 4230026"/>
              <a:gd name="connsiteY8" fmla="*/ 4778477 h 4800600"/>
              <a:gd name="connsiteX9" fmla="*/ 48435 w 4230026"/>
              <a:gd name="connsiteY9" fmla="*/ 3335743 h 4800600"/>
              <a:gd name="connsiteX10" fmla="*/ 0 w 4230026"/>
              <a:gd name="connsiteY10" fmla="*/ 3241096 h 4800600"/>
              <a:gd name="connsiteX11" fmla="*/ 0 w 4230026"/>
              <a:gd name="connsiteY11" fmla="*/ 1528767 h 4800600"/>
              <a:gd name="connsiteX12" fmla="*/ 0 w 4230026"/>
              <a:gd name="connsiteY12" fmla="*/ 1070575 h 4800600"/>
              <a:gd name="connsiteX13" fmla="*/ 0 w 4230026"/>
              <a:gd name="connsiteY13" fmla="*/ 116549 h 4800600"/>
              <a:gd name="connsiteX14" fmla="*/ 116806 w 4230026"/>
              <a:gd name="connsiteY14" fmla="*/ 0 h 480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30026" h="4800600">
                <a:moveTo>
                  <a:pt x="116806" y="0"/>
                </a:moveTo>
                <a:lnTo>
                  <a:pt x="4113220" y="0"/>
                </a:lnTo>
                <a:cubicBezTo>
                  <a:pt x="4177632" y="31"/>
                  <a:pt x="4229868" y="52157"/>
                  <a:pt x="4230026" y="116549"/>
                </a:cubicBezTo>
                <a:lnTo>
                  <a:pt x="4230026" y="1070575"/>
                </a:lnTo>
                <a:lnTo>
                  <a:pt x="4230026" y="1528767"/>
                </a:lnTo>
                <a:lnTo>
                  <a:pt x="4230026" y="3241096"/>
                </a:lnTo>
                <a:cubicBezTo>
                  <a:pt x="4230026" y="3278589"/>
                  <a:pt x="4212004" y="3313801"/>
                  <a:pt x="4181591" y="3335743"/>
                </a:cubicBezTo>
                <a:lnTo>
                  <a:pt x="2183385" y="4778477"/>
                </a:lnTo>
                <a:cubicBezTo>
                  <a:pt x="2142576" y="4807975"/>
                  <a:pt x="2087450" y="4807975"/>
                  <a:pt x="2046642" y="4778477"/>
                </a:cubicBezTo>
                <a:lnTo>
                  <a:pt x="48435" y="3335743"/>
                </a:lnTo>
                <a:cubicBezTo>
                  <a:pt x="18021" y="3313801"/>
                  <a:pt x="1" y="3278589"/>
                  <a:pt x="0" y="3241096"/>
                </a:cubicBezTo>
                <a:lnTo>
                  <a:pt x="0" y="1528767"/>
                </a:lnTo>
                <a:lnTo>
                  <a:pt x="0" y="1070575"/>
                </a:lnTo>
                <a:lnTo>
                  <a:pt x="0" y="116549"/>
                </a:lnTo>
                <a:cubicBezTo>
                  <a:pt x="156" y="52157"/>
                  <a:pt x="52394" y="31"/>
                  <a:pt x="116806" y="0"/>
                </a:cubicBezTo>
                <a:close/>
              </a:path>
            </a:pathLst>
          </a:custGeom>
          <a:solidFill>
            <a:schemeClr val="tx2"/>
          </a:solidFill>
        </p:spPr>
        <p:txBody>
          <a:bodyPr wrap="square" anchor="ctr">
            <a:noAutofit/>
          </a:bodyPr>
          <a:lstStyle>
            <a:lvl1pPr marL="0" indent="0" algn="ctr">
              <a:buNone/>
              <a:defRPr b="0" i="0">
                <a:latin typeface="Palatino Linotype" panose="02040502050505030304" pitchFamily="18" charset="0"/>
              </a:defRPr>
            </a:lvl1pPr>
          </a:lstStyle>
          <a:p>
            <a:r>
              <a:rPr lang="en-US" dirty="0"/>
              <a:t>Click icon to add image</a:t>
            </a:r>
          </a:p>
        </p:txBody>
      </p:sp>
      <p:sp>
        <p:nvSpPr>
          <p:cNvPr id="14" name="TextBox 13">
            <a:extLst>
              <a:ext uri="{FF2B5EF4-FFF2-40B4-BE49-F238E27FC236}">
                <a16:creationId xmlns:a16="http://schemas.microsoft.com/office/drawing/2014/main" id="{2D690A06-2C85-CA44-B4E8-B1CAABEA1860}"/>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p>
          <a:p>
            <a:pPr algn="l"/>
            <a:r>
              <a:rPr lang="en-US" sz="800" b="0" i="0" dirty="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Pennant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Right-side Body Copy</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20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
        <p:nvSpPr>
          <p:cNvPr id="15" name="Title 5">
            <a:extLst>
              <a:ext uri="{FF2B5EF4-FFF2-40B4-BE49-F238E27FC236}">
                <a16:creationId xmlns:a16="http://schemas.microsoft.com/office/drawing/2014/main" id="{27C1E499-8510-FF40-A11C-D40BB4F4BFA9}"/>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Palatino Linotype" panose="02040502050505030304"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3" name="Text Placeholder 46">
            <a:extLst>
              <a:ext uri="{FF2B5EF4-FFF2-40B4-BE49-F238E27FC236}">
                <a16:creationId xmlns:a16="http://schemas.microsoft.com/office/drawing/2014/main" id="{93329D26-0CF1-804C-AD50-422D0C5A60FC}"/>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Palatino Linotype" panose="02040502050505030304"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17103388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userDrawn="1">
  <p:cSld name="Statement Slide w/ Image - Pennant Frame v2">
    <p:bg>
      <p:bgPr>
        <a:solidFill>
          <a:schemeClr val="accent1"/>
        </a:solidFill>
        <a:effectLst/>
      </p:bgPr>
    </p:bg>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368E1873-B24C-A342-AF59-3EEA5E34A357}"/>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6850" y="460375"/>
            <a:ext cx="4222750" cy="4222750"/>
          </a:xfrm>
          <a:prstGeom prst="rect">
            <a:avLst/>
          </a:prstGeom>
        </p:spPr>
      </p:pic>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Palatino Linotype" panose="02040502050505030304" pitchFamily="18" charset="0"/>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Palatino Linotype" panose="02040502050505030304" pitchFamily="18" charset="0"/>
              </a:defRPr>
            </a:lvl1pPr>
          </a:lstStyle>
          <a:p>
            <a:r>
              <a:rPr lang="en-US"/>
              <a:t>©2022 Girl Scouts of the USA. All Rights Reserved.  Not for public distribution.</a:t>
            </a:r>
            <a:endParaRPr lang="en-US" dirty="0"/>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Statement Slide w/ Image - Barrel Shape | Pennant Frame</a:t>
            </a:r>
          </a:p>
        </p:txBody>
      </p:sp>
      <p:sp>
        <p:nvSpPr>
          <p:cNvPr id="12" name="Picture Placeholder 9">
            <a:extLst>
              <a:ext uri="{FF2B5EF4-FFF2-40B4-BE49-F238E27FC236}">
                <a16:creationId xmlns:a16="http://schemas.microsoft.com/office/drawing/2014/main" id="{3B166E79-97FE-E84D-AAFC-606A3EA5F463}"/>
              </a:ext>
            </a:extLst>
          </p:cNvPr>
          <p:cNvSpPr>
            <a:spLocks noGrp="1"/>
          </p:cNvSpPr>
          <p:nvPr>
            <p:ph type="pic" sz="quarter" idx="21" hasCustomPrompt="1"/>
          </p:nvPr>
        </p:nvSpPr>
        <p:spPr>
          <a:xfrm>
            <a:off x="4813151" y="459486"/>
            <a:ext cx="4088130" cy="4224528"/>
          </a:xfrm>
          <a:custGeom>
            <a:avLst/>
            <a:gdLst>
              <a:gd name="connsiteX0" fmla="*/ 116806 w 4230026"/>
              <a:gd name="connsiteY0" fmla="*/ 0 h 4800600"/>
              <a:gd name="connsiteX1" fmla="*/ 4113220 w 4230026"/>
              <a:gd name="connsiteY1" fmla="*/ 0 h 4800600"/>
              <a:gd name="connsiteX2" fmla="*/ 4230026 w 4230026"/>
              <a:gd name="connsiteY2" fmla="*/ 116549 h 4800600"/>
              <a:gd name="connsiteX3" fmla="*/ 4230026 w 4230026"/>
              <a:gd name="connsiteY3" fmla="*/ 1070575 h 4800600"/>
              <a:gd name="connsiteX4" fmla="*/ 4230026 w 4230026"/>
              <a:gd name="connsiteY4" fmla="*/ 1528767 h 4800600"/>
              <a:gd name="connsiteX5" fmla="*/ 4230026 w 4230026"/>
              <a:gd name="connsiteY5" fmla="*/ 3241096 h 4800600"/>
              <a:gd name="connsiteX6" fmla="*/ 4181591 w 4230026"/>
              <a:gd name="connsiteY6" fmla="*/ 3335743 h 4800600"/>
              <a:gd name="connsiteX7" fmla="*/ 2183385 w 4230026"/>
              <a:gd name="connsiteY7" fmla="*/ 4778477 h 4800600"/>
              <a:gd name="connsiteX8" fmla="*/ 2046642 w 4230026"/>
              <a:gd name="connsiteY8" fmla="*/ 4778477 h 4800600"/>
              <a:gd name="connsiteX9" fmla="*/ 48435 w 4230026"/>
              <a:gd name="connsiteY9" fmla="*/ 3335743 h 4800600"/>
              <a:gd name="connsiteX10" fmla="*/ 0 w 4230026"/>
              <a:gd name="connsiteY10" fmla="*/ 3241096 h 4800600"/>
              <a:gd name="connsiteX11" fmla="*/ 0 w 4230026"/>
              <a:gd name="connsiteY11" fmla="*/ 1528767 h 4800600"/>
              <a:gd name="connsiteX12" fmla="*/ 0 w 4230026"/>
              <a:gd name="connsiteY12" fmla="*/ 1070575 h 4800600"/>
              <a:gd name="connsiteX13" fmla="*/ 0 w 4230026"/>
              <a:gd name="connsiteY13" fmla="*/ 116549 h 4800600"/>
              <a:gd name="connsiteX14" fmla="*/ 116806 w 4230026"/>
              <a:gd name="connsiteY14" fmla="*/ 0 h 480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30026" h="4800600">
                <a:moveTo>
                  <a:pt x="116806" y="0"/>
                </a:moveTo>
                <a:lnTo>
                  <a:pt x="4113220" y="0"/>
                </a:lnTo>
                <a:cubicBezTo>
                  <a:pt x="4177632" y="31"/>
                  <a:pt x="4229868" y="52157"/>
                  <a:pt x="4230026" y="116549"/>
                </a:cubicBezTo>
                <a:lnTo>
                  <a:pt x="4230026" y="1070575"/>
                </a:lnTo>
                <a:lnTo>
                  <a:pt x="4230026" y="1528767"/>
                </a:lnTo>
                <a:lnTo>
                  <a:pt x="4230026" y="3241096"/>
                </a:lnTo>
                <a:cubicBezTo>
                  <a:pt x="4230026" y="3278589"/>
                  <a:pt x="4212004" y="3313801"/>
                  <a:pt x="4181591" y="3335743"/>
                </a:cubicBezTo>
                <a:lnTo>
                  <a:pt x="2183385" y="4778477"/>
                </a:lnTo>
                <a:cubicBezTo>
                  <a:pt x="2142576" y="4807975"/>
                  <a:pt x="2087450" y="4807975"/>
                  <a:pt x="2046642" y="4778477"/>
                </a:cubicBezTo>
                <a:lnTo>
                  <a:pt x="48435" y="3335743"/>
                </a:lnTo>
                <a:cubicBezTo>
                  <a:pt x="18021" y="3313801"/>
                  <a:pt x="1" y="3278589"/>
                  <a:pt x="0" y="3241096"/>
                </a:cubicBezTo>
                <a:lnTo>
                  <a:pt x="0" y="1528767"/>
                </a:lnTo>
                <a:lnTo>
                  <a:pt x="0" y="1070575"/>
                </a:lnTo>
                <a:lnTo>
                  <a:pt x="0" y="116549"/>
                </a:lnTo>
                <a:cubicBezTo>
                  <a:pt x="156" y="52157"/>
                  <a:pt x="52394" y="31"/>
                  <a:pt x="116806" y="0"/>
                </a:cubicBezTo>
                <a:close/>
              </a:path>
            </a:pathLst>
          </a:custGeom>
          <a:solidFill>
            <a:schemeClr val="tx2"/>
          </a:solidFill>
        </p:spPr>
        <p:txBody>
          <a:bodyPr wrap="square" anchor="ctr">
            <a:noAutofit/>
          </a:bodyPr>
          <a:lstStyle>
            <a:lvl1pPr marL="0" indent="0" algn="ctr">
              <a:buNone/>
              <a:defRPr b="0" i="0">
                <a:latin typeface="Palatino Linotype" panose="02040502050505030304" pitchFamily="18" charset="0"/>
              </a:defRPr>
            </a:lvl1pPr>
          </a:lstStyle>
          <a:p>
            <a:r>
              <a:rPr lang="en-US" dirty="0"/>
              <a:t>Click icon to add image</a:t>
            </a:r>
          </a:p>
        </p:txBody>
      </p:sp>
      <p:sp>
        <p:nvSpPr>
          <p:cNvPr id="14" name="TextBox 13">
            <a:extLst>
              <a:ext uri="{FF2B5EF4-FFF2-40B4-BE49-F238E27FC236}">
                <a16:creationId xmlns:a16="http://schemas.microsoft.com/office/drawing/2014/main" id="{2D690A06-2C85-CA44-B4E8-B1CAABEA1860}"/>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p>
          <a:p>
            <a:pPr algn="l"/>
            <a:r>
              <a:rPr lang="en-US" sz="800" b="0" i="0" dirty="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Pennant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Right-side Body Copy</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20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
        <p:nvSpPr>
          <p:cNvPr id="15" name="Title 5">
            <a:extLst>
              <a:ext uri="{FF2B5EF4-FFF2-40B4-BE49-F238E27FC236}">
                <a16:creationId xmlns:a16="http://schemas.microsoft.com/office/drawing/2014/main" id="{27C1E499-8510-FF40-A11C-D40BB4F4BFA9}"/>
              </a:ext>
            </a:extLst>
          </p:cNvPr>
          <p:cNvSpPr>
            <a:spLocks noGrp="1"/>
          </p:cNvSpPr>
          <p:nvPr>
            <p:ph type="title" hasCustomPrompt="1"/>
          </p:nvPr>
        </p:nvSpPr>
        <p:spPr>
          <a:xfrm>
            <a:off x="2189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Palatino Linotype" panose="02040502050505030304"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3" name="Text Placeholder 46">
            <a:extLst>
              <a:ext uri="{FF2B5EF4-FFF2-40B4-BE49-F238E27FC236}">
                <a16:creationId xmlns:a16="http://schemas.microsoft.com/office/drawing/2014/main" id="{93329D26-0CF1-804C-AD50-422D0C5A60FC}"/>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Palatino Linotype" panose="02040502050505030304"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190760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userDrawn="1">
  <p:cSld name="Split Statement Slide w/ Image - Pennant Frame">
    <p:bg>
      <p:bgPr>
        <a:solidFill>
          <a:schemeClr val="accent1"/>
        </a:solidFill>
        <a:effectLst/>
      </p:bgPr>
    </p:bg>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CC4156D9-81A0-8644-99F3-E280EB2F8826}"/>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30750" y="460375"/>
            <a:ext cx="4222750" cy="4222750"/>
          </a:xfrm>
          <a:prstGeom prst="rect">
            <a:avLst/>
          </a:prstGeom>
        </p:spPr>
      </p:pic>
      <p:sp>
        <p:nvSpPr>
          <p:cNvPr id="11" name="Rectangle 10">
            <a:extLst>
              <a:ext uri="{FF2B5EF4-FFF2-40B4-BE49-F238E27FC236}">
                <a16:creationId xmlns:a16="http://schemas.microsoft.com/office/drawing/2014/main" id="{61A08556-AF3F-4F41-B62F-DD5C5F3473D2}"/>
              </a:ext>
            </a:extLst>
          </p:cNvPr>
          <p:cNvSpPr/>
          <p:nvPr userDrawn="1"/>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Palatino Linotype" panose="02040502050505030304" pitchFamily="18" charset="0"/>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Palatino Linotype" panose="02040502050505030304" pitchFamily="18" charset="0"/>
              </a:defRPr>
            </a:lvl1pPr>
          </a:lstStyle>
          <a:p>
            <a:r>
              <a:rPr lang="en-US"/>
              <a:t>©2022 Girl Scouts of the USA. All Rights Reserved.  Not for public distribution.</a:t>
            </a:r>
            <a:endParaRPr lang="en-US" dirty="0"/>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Split Statement Slide w/ Image - Pennant Frame | Barrel Shape</a:t>
            </a:r>
          </a:p>
        </p:txBody>
      </p:sp>
      <p:sp>
        <p:nvSpPr>
          <p:cNvPr id="10" name="Picture Placeholder 9">
            <a:extLst>
              <a:ext uri="{FF2B5EF4-FFF2-40B4-BE49-F238E27FC236}">
                <a16:creationId xmlns:a16="http://schemas.microsoft.com/office/drawing/2014/main" id="{F2E4034E-063F-554A-A211-DC4157C702CE}"/>
              </a:ext>
            </a:extLst>
          </p:cNvPr>
          <p:cNvSpPr>
            <a:spLocks noGrp="1"/>
          </p:cNvSpPr>
          <p:nvPr>
            <p:ph type="pic" sz="quarter" idx="21" hasCustomPrompt="1"/>
          </p:nvPr>
        </p:nvSpPr>
        <p:spPr>
          <a:xfrm>
            <a:off x="261448" y="459486"/>
            <a:ext cx="4088130" cy="4224528"/>
          </a:xfrm>
          <a:custGeom>
            <a:avLst/>
            <a:gdLst>
              <a:gd name="connsiteX0" fmla="*/ 116806 w 4230026"/>
              <a:gd name="connsiteY0" fmla="*/ 0 h 4800600"/>
              <a:gd name="connsiteX1" fmla="*/ 4113220 w 4230026"/>
              <a:gd name="connsiteY1" fmla="*/ 0 h 4800600"/>
              <a:gd name="connsiteX2" fmla="*/ 4230026 w 4230026"/>
              <a:gd name="connsiteY2" fmla="*/ 116549 h 4800600"/>
              <a:gd name="connsiteX3" fmla="*/ 4230026 w 4230026"/>
              <a:gd name="connsiteY3" fmla="*/ 1070575 h 4800600"/>
              <a:gd name="connsiteX4" fmla="*/ 4230026 w 4230026"/>
              <a:gd name="connsiteY4" fmla="*/ 1528767 h 4800600"/>
              <a:gd name="connsiteX5" fmla="*/ 4230026 w 4230026"/>
              <a:gd name="connsiteY5" fmla="*/ 3241096 h 4800600"/>
              <a:gd name="connsiteX6" fmla="*/ 4181591 w 4230026"/>
              <a:gd name="connsiteY6" fmla="*/ 3335743 h 4800600"/>
              <a:gd name="connsiteX7" fmla="*/ 2183385 w 4230026"/>
              <a:gd name="connsiteY7" fmla="*/ 4778477 h 4800600"/>
              <a:gd name="connsiteX8" fmla="*/ 2046642 w 4230026"/>
              <a:gd name="connsiteY8" fmla="*/ 4778477 h 4800600"/>
              <a:gd name="connsiteX9" fmla="*/ 48435 w 4230026"/>
              <a:gd name="connsiteY9" fmla="*/ 3335743 h 4800600"/>
              <a:gd name="connsiteX10" fmla="*/ 0 w 4230026"/>
              <a:gd name="connsiteY10" fmla="*/ 3241096 h 4800600"/>
              <a:gd name="connsiteX11" fmla="*/ 0 w 4230026"/>
              <a:gd name="connsiteY11" fmla="*/ 1528767 h 4800600"/>
              <a:gd name="connsiteX12" fmla="*/ 0 w 4230026"/>
              <a:gd name="connsiteY12" fmla="*/ 1070575 h 4800600"/>
              <a:gd name="connsiteX13" fmla="*/ 0 w 4230026"/>
              <a:gd name="connsiteY13" fmla="*/ 116549 h 4800600"/>
              <a:gd name="connsiteX14" fmla="*/ 116806 w 4230026"/>
              <a:gd name="connsiteY14" fmla="*/ 0 h 480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30026" h="4800600">
                <a:moveTo>
                  <a:pt x="116806" y="0"/>
                </a:moveTo>
                <a:lnTo>
                  <a:pt x="4113220" y="0"/>
                </a:lnTo>
                <a:cubicBezTo>
                  <a:pt x="4177632" y="31"/>
                  <a:pt x="4229868" y="52157"/>
                  <a:pt x="4230026" y="116549"/>
                </a:cubicBezTo>
                <a:lnTo>
                  <a:pt x="4230026" y="1070575"/>
                </a:lnTo>
                <a:lnTo>
                  <a:pt x="4230026" y="1528767"/>
                </a:lnTo>
                <a:lnTo>
                  <a:pt x="4230026" y="3241096"/>
                </a:lnTo>
                <a:cubicBezTo>
                  <a:pt x="4230026" y="3278589"/>
                  <a:pt x="4212004" y="3313801"/>
                  <a:pt x="4181591" y="3335743"/>
                </a:cubicBezTo>
                <a:lnTo>
                  <a:pt x="2183385" y="4778477"/>
                </a:lnTo>
                <a:cubicBezTo>
                  <a:pt x="2142576" y="4807975"/>
                  <a:pt x="2087450" y="4807975"/>
                  <a:pt x="2046642" y="4778477"/>
                </a:cubicBezTo>
                <a:lnTo>
                  <a:pt x="48435" y="3335743"/>
                </a:lnTo>
                <a:cubicBezTo>
                  <a:pt x="18021" y="3313801"/>
                  <a:pt x="1" y="3278589"/>
                  <a:pt x="0" y="3241096"/>
                </a:cubicBezTo>
                <a:lnTo>
                  <a:pt x="0" y="1528767"/>
                </a:lnTo>
                <a:lnTo>
                  <a:pt x="0" y="1070575"/>
                </a:lnTo>
                <a:lnTo>
                  <a:pt x="0" y="116549"/>
                </a:lnTo>
                <a:cubicBezTo>
                  <a:pt x="156" y="52157"/>
                  <a:pt x="52394" y="31"/>
                  <a:pt x="116806" y="0"/>
                </a:cubicBezTo>
                <a:close/>
              </a:path>
            </a:pathLst>
          </a:custGeom>
          <a:solidFill>
            <a:schemeClr val="tx2"/>
          </a:solidFill>
        </p:spPr>
        <p:txBody>
          <a:bodyPr wrap="square" anchor="ctr">
            <a:noAutofit/>
          </a:bodyPr>
          <a:lstStyle>
            <a:lvl1pPr marL="0" indent="0" algn="ctr">
              <a:buNone/>
              <a:defRPr b="0" i="0">
                <a:latin typeface="Palatino Linotype" panose="02040502050505030304" pitchFamily="18" charset="0"/>
              </a:defRPr>
            </a:lvl1pPr>
          </a:lstStyle>
          <a:p>
            <a:r>
              <a:rPr lang="en-US" dirty="0"/>
              <a:t>Click icon to add image</a:t>
            </a:r>
          </a:p>
        </p:txBody>
      </p:sp>
      <p:sp>
        <p:nvSpPr>
          <p:cNvPr id="14" name="Text Placeholder 46">
            <a:extLst>
              <a:ext uri="{FF2B5EF4-FFF2-40B4-BE49-F238E27FC236}">
                <a16:creationId xmlns:a16="http://schemas.microsoft.com/office/drawing/2014/main" id="{07931F5A-7345-A14F-826A-C78FE110BC41}"/>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bg1"/>
                </a:solidFill>
                <a:latin typeface="Palatino Linotype" panose="02040502050505030304" pitchFamily="18" charset="0"/>
              </a:defRPr>
            </a:lvl1pPr>
          </a:lstStyle>
          <a:p>
            <a:pPr lvl="0"/>
            <a:r>
              <a:rPr lang="en-US" dirty="0"/>
              <a:t>Type here to enter the presentation section name.</a:t>
            </a:r>
          </a:p>
        </p:txBody>
      </p:sp>
      <p:sp>
        <p:nvSpPr>
          <p:cNvPr id="16" name="TextBox 15">
            <a:extLst>
              <a:ext uri="{FF2B5EF4-FFF2-40B4-BE49-F238E27FC236}">
                <a16:creationId xmlns:a16="http://schemas.microsoft.com/office/drawing/2014/main" id="{125159E4-F343-1441-A469-BD532CA0FD23}"/>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p>
          <a:p>
            <a:pPr algn="l"/>
            <a:r>
              <a:rPr lang="en-US" sz="800" b="0" i="0" dirty="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White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Pennant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Right-side Body Copy</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20</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
        <p:nvSpPr>
          <p:cNvPr id="17" name="Title 5">
            <a:extLst>
              <a:ext uri="{FF2B5EF4-FFF2-40B4-BE49-F238E27FC236}">
                <a16:creationId xmlns:a16="http://schemas.microsoft.com/office/drawing/2014/main" id="{EADD21B5-9A97-B141-A7A2-28833E7E6B53}"/>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Palatino Linotype" panose="02040502050505030304"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28862817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userDrawn="1">
  <p:cSld name="Split Statement Slide | Pennant Frame Only">
    <p:bg>
      <p:bgPr>
        <a:solidFill>
          <a:schemeClr val="accent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1A08556-AF3F-4F41-B62F-DD5C5F3473D2}"/>
              </a:ext>
            </a:extLst>
          </p:cNvPr>
          <p:cNvSpPr/>
          <p:nvPr userDrawn="1"/>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Palatino Linotype" panose="02040502050505030304" pitchFamily="18" charset="0"/>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Palatino Linotype" panose="02040502050505030304" pitchFamily="18" charset="0"/>
              </a:defRPr>
            </a:lvl1pPr>
          </a:lstStyle>
          <a:p>
            <a:r>
              <a:rPr lang="en-US"/>
              <a:t>©2022 Girl Scouts of the USA. All Rights Reserved.  Not for public distribution.</a:t>
            </a:r>
            <a:endParaRPr lang="en-US" dirty="0"/>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Split Statement Slide w/ Image - Pennant Frame - No Shape</a:t>
            </a:r>
          </a:p>
        </p:txBody>
      </p:sp>
      <p:sp>
        <p:nvSpPr>
          <p:cNvPr id="12" name="Picture Placeholder 9">
            <a:extLst>
              <a:ext uri="{FF2B5EF4-FFF2-40B4-BE49-F238E27FC236}">
                <a16:creationId xmlns:a16="http://schemas.microsoft.com/office/drawing/2014/main" id="{79FDF31C-42D9-C441-B2B2-C00D973395D0}"/>
              </a:ext>
            </a:extLst>
          </p:cNvPr>
          <p:cNvSpPr>
            <a:spLocks noGrp="1"/>
          </p:cNvSpPr>
          <p:nvPr>
            <p:ph type="pic" sz="quarter" idx="21" hasCustomPrompt="1"/>
          </p:nvPr>
        </p:nvSpPr>
        <p:spPr>
          <a:xfrm>
            <a:off x="261448" y="459486"/>
            <a:ext cx="4088130" cy="4224528"/>
          </a:xfrm>
          <a:custGeom>
            <a:avLst/>
            <a:gdLst>
              <a:gd name="connsiteX0" fmla="*/ 116806 w 4230026"/>
              <a:gd name="connsiteY0" fmla="*/ 0 h 4800600"/>
              <a:gd name="connsiteX1" fmla="*/ 4113220 w 4230026"/>
              <a:gd name="connsiteY1" fmla="*/ 0 h 4800600"/>
              <a:gd name="connsiteX2" fmla="*/ 4230026 w 4230026"/>
              <a:gd name="connsiteY2" fmla="*/ 116549 h 4800600"/>
              <a:gd name="connsiteX3" fmla="*/ 4230026 w 4230026"/>
              <a:gd name="connsiteY3" fmla="*/ 1070575 h 4800600"/>
              <a:gd name="connsiteX4" fmla="*/ 4230026 w 4230026"/>
              <a:gd name="connsiteY4" fmla="*/ 1528767 h 4800600"/>
              <a:gd name="connsiteX5" fmla="*/ 4230026 w 4230026"/>
              <a:gd name="connsiteY5" fmla="*/ 3241096 h 4800600"/>
              <a:gd name="connsiteX6" fmla="*/ 4181591 w 4230026"/>
              <a:gd name="connsiteY6" fmla="*/ 3335743 h 4800600"/>
              <a:gd name="connsiteX7" fmla="*/ 2183385 w 4230026"/>
              <a:gd name="connsiteY7" fmla="*/ 4778477 h 4800600"/>
              <a:gd name="connsiteX8" fmla="*/ 2046642 w 4230026"/>
              <a:gd name="connsiteY8" fmla="*/ 4778477 h 4800600"/>
              <a:gd name="connsiteX9" fmla="*/ 48435 w 4230026"/>
              <a:gd name="connsiteY9" fmla="*/ 3335743 h 4800600"/>
              <a:gd name="connsiteX10" fmla="*/ 0 w 4230026"/>
              <a:gd name="connsiteY10" fmla="*/ 3241096 h 4800600"/>
              <a:gd name="connsiteX11" fmla="*/ 0 w 4230026"/>
              <a:gd name="connsiteY11" fmla="*/ 1528767 h 4800600"/>
              <a:gd name="connsiteX12" fmla="*/ 0 w 4230026"/>
              <a:gd name="connsiteY12" fmla="*/ 1070575 h 4800600"/>
              <a:gd name="connsiteX13" fmla="*/ 0 w 4230026"/>
              <a:gd name="connsiteY13" fmla="*/ 116549 h 4800600"/>
              <a:gd name="connsiteX14" fmla="*/ 116806 w 4230026"/>
              <a:gd name="connsiteY14" fmla="*/ 0 h 480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30026" h="4800600">
                <a:moveTo>
                  <a:pt x="116806" y="0"/>
                </a:moveTo>
                <a:lnTo>
                  <a:pt x="4113220" y="0"/>
                </a:lnTo>
                <a:cubicBezTo>
                  <a:pt x="4177632" y="31"/>
                  <a:pt x="4229868" y="52157"/>
                  <a:pt x="4230026" y="116549"/>
                </a:cubicBezTo>
                <a:lnTo>
                  <a:pt x="4230026" y="1070575"/>
                </a:lnTo>
                <a:lnTo>
                  <a:pt x="4230026" y="1528767"/>
                </a:lnTo>
                <a:lnTo>
                  <a:pt x="4230026" y="3241096"/>
                </a:lnTo>
                <a:cubicBezTo>
                  <a:pt x="4230026" y="3278589"/>
                  <a:pt x="4212004" y="3313801"/>
                  <a:pt x="4181591" y="3335743"/>
                </a:cubicBezTo>
                <a:lnTo>
                  <a:pt x="2183385" y="4778477"/>
                </a:lnTo>
                <a:cubicBezTo>
                  <a:pt x="2142576" y="4807975"/>
                  <a:pt x="2087450" y="4807975"/>
                  <a:pt x="2046642" y="4778477"/>
                </a:cubicBezTo>
                <a:lnTo>
                  <a:pt x="48435" y="3335743"/>
                </a:lnTo>
                <a:cubicBezTo>
                  <a:pt x="18021" y="3313801"/>
                  <a:pt x="1" y="3278589"/>
                  <a:pt x="0" y="3241096"/>
                </a:cubicBezTo>
                <a:lnTo>
                  <a:pt x="0" y="1528767"/>
                </a:lnTo>
                <a:lnTo>
                  <a:pt x="0" y="1070575"/>
                </a:lnTo>
                <a:lnTo>
                  <a:pt x="0" y="116549"/>
                </a:lnTo>
                <a:cubicBezTo>
                  <a:pt x="156" y="52157"/>
                  <a:pt x="52394" y="31"/>
                  <a:pt x="116806" y="0"/>
                </a:cubicBezTo>
                <a:close/>
              </a:path>
            </a:pathLst>
          </a:custGeom>
          <a:solidFill>
            <a:schemeClr val="tx2"/>
          </a:solidFill>
        </p:spPr>
        <p:txBody>
          <a:bodyPr wrap="square" anchor="ctr">
            <a:noAutofit/>
          </a:bodyPr>
          <a:lstStyle>
            <a:lvl1pPr marL="0" indent="0" algn="ctr">
              <a:buNone/>
              <a:defRPr b="0" i="0">
                <a:latin typeface="Palatino Linotype" panose="02040502050505030304" pitchFamily="18" charset="0"/>
              </a:defRPr>
            </a:lvl1pPr>
          </a:lstStyle>
          <a:p>
            <a:r>
              <a:rPr lang="en-US" dirty="0"/>
              <a:t>Click icon to add image</a:t>
            </a:r>
          </a:p>
        </p:txBody>
      </p:sp>
      <p:sp>
        <p:nvSpPr>
          <p:cNvPr id="13" name="Text Placeholder 46">
            <a:extLst>
              <a:ext uri="{FF2B5EF4-FFF2-40B4-BE49-F238E27FC236}">
                <a16:creationId xmlns:a16="http://schemas.microsoft.com/office/drawing/2014/main" id="{DDE2233D-9933-0D42-A901-FEDA7E9F8269}"/>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bg1"/>
                </a:solidFill>
                <a:latin typeface="Palatino Linotype" panose="02040502050505030304" pitchFamily="18" charset="0"/>
              </a:defRPr>
            </a:lvl1pPr>
          </a:lstStyle>
          <a:p>
            <a:pPr lvl="0"/>
            <a:r>
              <a:rPr lang="en-US" dirty="0"/>
              <a:t>Type here to enter the presentation section name.</a:t>
            </a:r>
          </a:p>
        </p:txBody>
      </p:sp>
      <p:sp>
        <p:nvSpPr>
          <p:cNvPr id="16" name="TextBox 15">
            <a:extLst>
              <a:ext uri="{FF2B5EF4-FFF2-40B4-BE49-F238E27FC236}">
                <a16:creationId xmlns:a16="http://schemas.microsoft.com/office/drawing/2014/main" id="{37249846-E3F0-CA45-9512-D9927BA18F01}"/>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p>
          <a:p>
            <a:pPr algn="l"/>
            <a:r>
              <a:rPr lang="en-US" sz="800" b="0" i="0" dirty="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White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Pennant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Right-side Body Copy</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20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
        <p:nvSpPr>
          <p:cNvPr id="17" name="Title 5">
            <a:extLst>
              <a:ext uri="{FF2B5EF4-FFF2-40B4-BE49-F238E27FC236}">
                <a16:creationId xmlns:a16="http://schemas.microsoft.com/office/drawing/2014/main" id="{D549FCD5-E1C8-1542-B9B5-345B152E0F24}"/>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Palatino Linotype" panose="02040502050505030304"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8736158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userDrawn="1">
  <p:cSld name="Statement Slide w/ Image - Hexagon Frame">
    <p:bg>
      <p:bgPr>
        <a:solidFill>
          <a:schemeClr val="accent1"/>
        </a:soli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603E6DED-2C40-C84B-8EAE-EE8973A8155C}"/>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28115" y="428625"/>
            <a:ext cx="4268139" cy="4286250"/>
          </a:xfrm>
          <a:prstGeom prst="rect">
            <a:avLst/>
          </a:prstGeom>
        </p:spPr>
      </p:pic>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Palatino Linotype" panose="02040502050505030304" pitchFamily="18" charset="0"/>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Palatino Linotype" panose="02040502050505030304" pitchFamily="18" charset="0"/>
              </a:defRPr>
            </a:lvl1pPr>
          </a:lstStyle>
          <a:p>
            <a:r>
              <a:rPr lang="en-US"/>
              <a:t>©2022 Girl Scouts of the USA. All Rights Reserved.  Not for public distribution.</a:t>
            </a:r>
            <a:endParaRPr lang="en-US" dirty="0"/>
          </a:p>
        </p:txBody>
      </p:sp>
      <p:sp>
        <p:nvSpPr>
          <p:cNvPr id="49" name="Title 5">
            <a:extLst>
              <a:ext uri="{FF2B5EF4-FFF2-40B4-BE49-F238E27FC236}">
                <a16:creationId xmlns:a16="http://schemas.microsoft.com/office/drawing/2014/main" id="{3585B4EB-04F7-A64B-A6C3-A53563778058}"/>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Palatino Linotype" panose="02040502050505030304"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Statement Slide w/ Image - Hexagon Frame | Octagon Shape</a:t>
            </a:r>
          </a:p>
        </p:txBody>
      </p:sp>
      <p:sp>
        <p:nvSpPr>
          <p:cNvPr id="12" name="Picture Placeholder 68">
            <a:extLst>
              <a:ext uri="{FF2B5EF4-FFF2-40B4-BE49-F238E27FC236}">
                <a16:creationId xmlns:a16="http://schemas.microsoft.com/office/drawing/2014/main" id="{40B85A00-3FB4-0F42-AAC5-DF91F3037758}"/>
              </a:ext>
            </a:extLst>
          </p:cNvPr>
          <p:cNvSpPr>
            <a:spLocks noGrp="1"/>
          </p:cNvSpPr>
          <p:nvPr>
            <p:ph type="pic" sz="quarter" idx="16" hasCustomPrompt="1"/>
          </p:nvPr>
        </p:nvSpPr>
        <p:spPr>
          <a:xfrm>
            <a:off x="190500" y="428625"/>
            <a:ext cx="4224323" cy="4286250"/>
          </a:xfrm>
          <a:custGeom>
            <a:avLst/>
            <a:gdLst>
              <a:gd name="connsiteX0" fmla="*/ 1727764 w 5632431"/>
              <a:gd name="connsiteY0" fmla="*/ 0 h 5715000"/>
              <a:gd name="connsiteX1" fmla="*/ 2765955 w 5632431"/>
              <a:gd name="connsiteY1" fmla="*/ 1 h 5715000"/>
              <a:gd name="connsiteX2" fmla="*/ 3904607 w 5632431"/>
              <a:gd name="connsiteY2" fmla="*/ 1 h 5715000"/>
              <a:gd name="connsiteX3" fmla="*/ 4064608 w 5632431"/>
              <a:gd name="connsiteY3" fmla="*/ 92309 h 5715000"/>
              <a:gd name="connsiteX4" fmla="*/ 5607697 w 5632431"/>
              <a:gd name="connsiteY4" fmla="*/ 2765007 h 5715000"/>
              <a:gd name="connsiteX5" fmla="*/ 5607697 w 5632431"/>
              <a:gd name="connsiteY5" fmla="*/ 2949625 h 5715000"/>
              <a:gd name="connsiteX6" fmla="*/ 4064791 w 5632431"/>
              <a:gd name="connsiteY6" fmla="*/ 5622569 h 5715000"/>
              <a:gd name="connsiteX7" fmla="*/ 3904729 w 5632431"/>
              <a:gd name="connsiteY7" fmla="*/ 5715000 h 5715000"/>
              <a:gd name="connsiteX8" fmla="*/ 3675290 w 5632431"/>
              <a:gd name="connsiteY8" fmla="*/ 5715000 h 5715000"/>
              <a:gd name="connsiteX9" fmla="*/ 2790051 w 5632431"/>
              <a:gd name="connsiteY9" fmla="*/ 5715000 h 5715000"/>
              <a:gd name="connsiteX10" fmla="*/ 2765953 w 5632431"/>
              <a:gd name="connsiteY10" fmla="*/ 5715000 h 5715000"/>
              <a:gd name="connsiteX11" fmla="*/ 1727763 w 5632431"/>
              <a:gd name="connsiteY11" fmla="*/ 5714999 h 5715000"/>
              <a:gd name="connsiteX12" fmla="*/ 1567762 w 5632431"/>
              <a:gd name="connsiteY12" fmla="*/ 5622691 h 5715000"/>
              <a:gd name="connsiteX13" fmla="*/ 24735 w 5632431"/>
              <a:gd name="connsiteY13" fmla="*/ 2949869 h 5715000"/>
              <a:gd name="connsiteX14" fmla="*/ 24735 w 5632431"/>
              <a:gd name="connsiteY14" fmla="*/ 2765253 h 5715000"/>
              <a:gd name="connsiteX15" fmla="*/ 1567763 w 5632431"/>
              <a:gd name="connsiteY15" fmla="*/ 92308 h 5715000"/>
              <a:gd name="connsiteX16" fmla="*/ 1727764 w 5632431"/>
              <a:gd name="connsiteY16" fmla="*/ 0 h 571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32431" h="5715000">
                <a:moveTo>
                  <a:pt x="1727764" y="0"/>
                </a:moveTo>
                <a:lnTo>
                  <a:pt x="2765955" y="1"/>
                </a:lnTo>
                <a:lnTo>
                  <a:pt x="3904607" y="1"/>
                </a:lnTo>
                <a:cubicBezTo>
                  <a:pt x="3970606" y="-42"/>
                  <a:pt x="4031608" y="35151"/>
                  <a:pt x="4064608" y="92309"/>
                </a:cubicBezTo>
                <a:lnTo>
                  <a:pt x="5607697" y="2765007"/>
                </a:lnTo>
                <a:cubicBezTo>
                  <a:pt x="5640676" y="2822128"/>
                  <a:pt x="5640676" y="2892503"/>
                  <a:pt x="5607697" y="2949625"/>
                </a:cubicBezTo>
                <a:lnTo>
                  <a:pt x="4064791" y="5622569"/>
                </a:lnTo>
                <a:cubicBezTo>
                  <a:pt x="4031812" y="5679792"/>
                  <a:pt x="3970776" y="5715039"/>
                  <a:pt x="3904729" y="5715000"/>
                </a:cubicBezTo>
                <a:lnTo>
                  <a:pt x="3675290" y="5715000"/>
                </a:lnTo>
                <a:lnTo>
                  <a:pt x="2790051" y="5715000"/>
                </a:lnTo>
                <a:lnTo>
                  <a:pt x="2765953" y="5715000"/>
                </a:lnTo>
                <a:lnTo>
                  <a:pt x="1727763" y="5714999"/>
                </a:lnTo>
                <a:cubicBezTo>
                  <a:pt x="1661764" y="5715042"/>
                  <a:pt x="1600762" y="5679848"/>
                  <a:pt x="1567762" y="5622691"/>
                </a:cubicBezTo>
                <a:lnTo>
                  <a:pt x="24735" y="2949869"/>
                </a:lnTo>
                <a:cubicBezTo>
                  <a:pt x="-8244" y="2892749"/>
                  <a:pt x="-8244" y="2822373"/>
                  <a:pt x="24735" y="2765253"/>
                </a:cubicBezTo>
                <a:lnTo>
                  <a:pt x="1567763" y="92308"/>
                </a:lnTo>
                <a:cubicBezTo>
                  <a:pt x="1600819" y="35208"/>
                  <a:pt x="1661786" y="34"/>
                  <a:pt x="1727764"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b="0" i="0">
                <a:solidFill>
                  <a:schemeClr val="tx1"/>
                </a:solidFill>
                <a:latin typeface="Palatino Linotype" panose="02040502050505030304" pitchFamily="18" charset="0"/>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image</a:t>
            </a:r>
          </a:p>
        </p:txBody>
      </p:sp>
      <p:sp>
        <p:nvSpPr>
          <p:cNvPr id="11" name="TextBox 10">
            <a:extLst>
              <a:ext uri="{FF2B5EF4-FFF2-40B4-BE49-F238E27FC236}">
                <a16:creationId xmlns:a16="http://schemas.microsoft.com/office/drawing/2014/main" id="{34770770-D1B6-A04A-BA3D-CA9F7573EB7B}"/>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p>
          <a:p>
            <a:pPr algn="l"/>
            <a:r>
              <a:rPr lang="en-US" sz="800" b="0" i="0" dirty="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Hexagon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Right-side Body Copy</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20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
        <p:nvSpPr>
          <p:cNvPr id="14" name="Text Placeholder 46">
            <a:extLst>
              <a:ext uri="{FF2B5EF4-FFF2-40B4-BE49-F238E27FC236}">
                <a16:creationId xmlns:a16="http://schemas.microsoft.com/office/drawing/2014/main" id="{4C1895CD-5C77-C942-BEF6-44C777E209FD}"/>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Palatino Linotype" panose="02040502050505030304"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15115633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userDrawn="1">
  <p:cSld name="Statement Slide w/ Image - Hexagon Frame v2">
    <p:bg>
      <p:bgPr>
        <a:solidFill>
          <a:schemeClr val="accent1"/>
        </a:soli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603E6DED-2C40-C84B-8EAE-EE8973A8155C}"/>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51930" y="428625"/>
            <a:ext cx="4268139" cy="4286250"/>
          </a:xfrm>
          <a:prstGeom prst="rect">
            <a:avLst/>
          </a:prstGeom>
        </p:spPr>
      </p:pic>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Palatino Linotype" panose="02040502050505030304" pitchFamily="18" charset="0"/>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Palatino Linotype" panose="02040502050505030304" pitchFamily="18" charset="0"/>
              </a:defRPr>
            </a:lvl1pPr>
          </a:lstStyle>
          <a:p>
            <a:r>
              <a:rPr lang="en-US"/>
              <a:t>©2022 Girl Scouts of the USA. All Rights Reserved.  Not for public distribution.</a:t>
            </a:r>
            <a:endParaRPr lang="en-US" dirty="0"/>
          </a:p>
        </p:txBody>
      </p:sp>
      <p:sp>
        <p:nvSpPr>
          <p:cNvPr id="49" name="Title 5">
            <a:extLst>
              <a:ext uri="{FF2B5EF4-FFF2-40B4-BE49-F238E27FC236}">
                <a16:creationId xmlns:a16="http://schemas.microsoft.com/office/drawing/2014/main" id="{3585B4EB-04F7-A64B-A6C3-A53563778058}"/>
              </a:ext>
            </a:extLst>
          </p:cNvPr>
          <p:cNvSpPr>
            <a:spLocks noGrp="1"/>
          </p:cNvSpPr>
          <p:nvPr>
            <p:ph type="title" hasCustomPrompt="1"/>
          </p:nvPr>
        </p:nvSpPr>
        <p:spPr>
          <a:xfrm>
            <a:off x="176619"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Palatino Linotype" panose="02040502050505030304"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Statement Slide w/ Image - Hexagon Frame | Octagon Shape</a:t>
            </a:r>
          </a:p>
        </p:txBody>
      </p:sp>
      <p:sp>
        <p:nvSpPr>
          <p:cNvPr id="12" name="Picture Placeholder 68">
            <a:extLst>
              <a:ext uri="{FF2B5EF4-FFF2-40B4-BE49-F238E27FC236}">
                <a16:creationId xmlns:a16="http://schemas.microsoft.com/office/drawing/2014/main" id="{40B85A00-3FB4-0F42-AAC5-DF91F3037758}"/>
              </a:ext>
            </a:extLst>
          </p:cNvPr>
          <p:cNvSpPr>
            <a:spLocks noGrp="1"/>
          </p:cNvSpPr>
          <p:nvPr>
            <p:ph type="pic" sz="quarter" idx="16" hasCustomPrompt="1"/>
          </p:nvPr>
        </p:nvSpPr>
        <p:spPr>
          <a:xfrm>
            <a:off x="4738604" y="428625"/>
            <a:ext cx="4224323" cy="4286250"/>
          </a:xfrm>
          <a:custGeom>
            <a:avLst/>
            <a:gdLst>
              <a:gd name="connsiteX0" fmla="*/ 1727764 w 5632431"/>
              <a:gd name="connsiteY0" fmla="*/ 0 h 5715000"/>
              <a:gd name="connsiteX1" fmla="*/ 2765955 w 5632431"/>
              <a:gd name="connsiteY1" fmla="*/ 1 h 5715000"/>
              <a:gd name="connsiteX2" fmla="*/ 3904607 w 5632431"/>
              <a:gd name="connsiteY2" fmla="*/ 1 h 5715000"/>
              <a:gd name="connsiteX3" fmla="*/ 4064608 w 5632431"/>
              <a:gd name="connsiteY3" fmla="*/ 92309 h 5715000"/>
              <a:gd name="connsiteX4" fmla="*/ 5607697 w 5632431"/>
              <a:gd name="connsiteY4" fmla="*/ 2765007 h 5715000"/>
              <a:gd name="connsiteX5" fmla="*/ 5607697 w 5632431"/>
              <a:gd name="connsiteY5" fmla="*/ 2949625 h 5715000"/>
              <a:gd name="connsiteX6" fmla="*/ 4064791 w 5632431"/>
              <a:gd name="connsiteY6" fmla="*/ 5622569 h 5715000"/>
              <a:gd name="connsiteX7" fmla="*/ 3904729 w 5632431"/>
              <a:gd name="connsiteY7" fmla="*/ 5715000 h 5715000"/>
              <a:gd name="connsiteX8" fmla="*/ 3675290 w 5632431"/>
              <a:gd name="connsiteY8" fmla="*/ 5715000 h 5715000"/>
              <a:gd name="connsiteX9" fmla="*/ 2790051 w 5632431"/>
              <a:gd name="connsiteY9" fmla="*/ 5715000 h 5715000"/>
              <a:gd name="connsiteX10" fmla="*/ 2765953 w 5632431"/>
              <a:gd name="connsiteY10" fmla="*/ 5715000 h 5715000"/>
              <a:gd name="connsiteX11" fmla="*/ 1727763 w 5632431"/>
              <a:gd name="connsiteY11" fmla="*/ 5714999 h 5715000"/>
              <a:gd name="connsiteX12" fmla="*/ 1567762 w 5632431"/>
              <a:gd name="connsiteY12" fmla="*/ 5622691 h 5715000"/>
              <a:gd name="connsiteX13" fmla="*/ 24735 w 5632431"/>
              <a:gd name="connsiteY13" fmla="*/ 2949869 h 5715000"/>
              <a:gd name="connsiteX14" fmla="*/ 24735 w 5632431"/>
              <a:gd name="connsiteY14" fmla="*/ 2765253 h 5715000"/>
              <a:gd name="connsiteX15" fmla="*/ 1567763 w 5632431"/>
              <a:gd name="connsiteY15" fmla="*/ 92308 h 5715000"/>
              <a:gd name="connsiteX16" fmla="*/ 1727764 w 5632431"/>
              <a:gd name="connsiteY16" fmla="*/ 0 h 571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32431" h="5715000">
                <a:moveTo>
                  <a:pt x="1727764" y="0"/>
                </a:moveTo>
                <a:lnTo>
                  <a:pt x="2765955" y="1"/>
                </a:lnTo>
                <a:lnTo>
                  <a:pt x="3904607" y="1"/>
                </a:lnTo>
                <a:cubicBezTo>
                  <a:pt x="3970606" y="-42"/>
                  <a:pt x="4031608" y="35151"/>
                  <a:pt x="4064608" y="92309"/>
                </a:cubicBezTo>
                <a:lnTo>
                  <a:pt x="5607697" y="2765007"/>
                </a:lnTo>
                <a:cubicBezTo>
                  <a:pt x="5640676" y="2822128"/>
                  <a:pt x="5640676" y="2892503"/>
                  <a:pt x="5607697" y="2949625"/>
                </a:cubicBezTo>
                <a:lnTo>
                  <a:pt x="4064791" y="5622569"/>
                </a:lnTo>
                <a:cubicBezTo>
                  <a:pt x="4031812" y="5679792"/>
                  <a:pt x="3970776" y="5715039"/>
                  <a:pt x="3904729" y="5715000"/>
                </a:cubicBezTo>
                <a:lnTo>
                  <a:pt x="3675290" y="5715000"/>
                </a:lnTo>
                <a:lnTo>
                  <a:pt x="2790051" y="5715000"/>
                </a:lnTo>
                <a:lnTo>
                  <a:pt x="2765953" y="5715000"/>
                </a:lnTo>
                <a:lnTo>
                  <a:pt x="1727763" y="5714999"/>
                </a:lnTo>
                <a:cubicBezTo>
                  <a:pt x="1661764" y="5715042"/>
                  <a:pt x="1600762" y="5679848"/>
                  <a:pt x="1567762" y="5622691"/>
                </a:cubicBezTo>
                <a:lnTo>
                  <a:pt x="24735" y="2949869"/>
                </a:lnTo>
                <a:cubicBezTo>
                  <a:pt x="-8244" y="2892749"/>
                  <a:pt x="-8244" y="2822373"/>
                  <a:pt x="24735" y="2765253"/>
                </a:cubicBezTo>
                <a:lnTo>
                  <a:pt x="1567763" y="92308"/>
                </a:lnTo>
                <a:cubicBezTo>
                  <a:pt x="1600819" y="35208"/>
                  <a:pt x="1661786" y="34"/>
                  <a:pt x="1727764"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b="0" i="0">
                <a:solidFill>
                  <a:schemeClr val="tx1"/>
                </a:solidFill>
                <a:latin typeface="Palatino Linotype" panose="02040502050505030304" pitchFamily="18" charset="0"/>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image</a:t>
            </a:r>
          </a:p>
        </p:txBody>
      </p:sp>
      <p:sp>
        <p:nvSpPr>
          <p:cNvPr id="11" name="TextBox 10">
            <a:extLst>
              <a:ext uri="{FF2B5EF4-FFF2-40B4-BE49-F238E27FC236}">
                <a16:creationId xmlns:a16="http://schemas.microsoft.com/office/drawing/2014/main" id="{34770770-D1B6-A04A-BA3D-CA9F7573EB7B}"/>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p>
          <a:p>
            <a:pPr algn="l"/>
            <a:r>
              <a:rPr lang="en-US" sz="800" b="0" i="0" dirty="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Hexagon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Right-side Body Copy</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20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
        <p:nvSpPr>
          <p:cNvPr id="14" name="Text Placeholder 46">
            <a:extLst>
              <a:ext uri="{FF2B5EF4-FFF2-40B4-BE49-F238E27FC236}">
                <a16:creationId xmlns:a16="http://schemas.microsoft.com/office/drawing/2014/main" id="{4C1895CD-5C77-C942-BEF6-44C777E209FD}"/>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Palatino Linotype" panose="02040502050505030304"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28170621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userDrawn="1">
  <p:cSld name="Split Statement Slide w/ Image - Hexagon Frame">
    <p:bg>
      <p:bgPr>
        <a:solidFill>
          <a:schemeClr val="accent1"/>
        </a:solidFill>
        <a:effectLst/>
      </p:bgPr>
    </p:bg>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D7E38C5D-1078-7746-A16C-9F71760F5306}"/>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28115" y="428625"/>
            <a:ext cx="4268139" cy="4286250"/>
          </a:xfrm>
          <a:prstGeom prst="rect">
            <a:avLst/>
          </a:prstGeom>
        </p:spPr>
      </p:pic>
      <p:sp>
        <p:nvSpPr>
          <p:cNvPr id="10" name="Rectangle 9">
            <a:extLst>
              <a:ext uri="{FF2B5EF4-FFF2-40B4-BE49-F238E27FC236}">
                <a16:creationId xmlns:a16="http://schemas.microsoft.com/office/drawing/2014/main" id="{3E2CE782-59C8-0046-AB36-F93C23A50C02}"/>
              </a:ext>
            </a:extLst>
          </p:cNvPr>
          <p:cNvSpPr/>
          <p:nvPr userDrawn="1"/>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Palatino Linotype" panose="02040502050505030304" pitchFamily="18" charset="0"/>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Palatino Linotype" panose="02040502050505030304" pitchFamily="18" charset="0"/>
              </a:defRPr>
            </a:lvl1pPr>
          </a:lstStyle>
          <a:p>
            <a:r>
              <a:rPr lang="en-US"/>
              <a:t>©2022 Girl Scouts of the USA. All Rights Reserved.  Not for public distribution.</a:t>
            </a:r>
            <a:endParaRPr lang="en-US" dirty="0"/>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Split Statement Slide w/ Image - Hexagon Frame | Octagon Shape</a:t>
            </a:r>
          </a:p>
        </p:txBody>
      </p:sp>
      <p:sp>
        <p:nvSpPr>
          <p:cNvPr id="12" name="Picture Placeholder 68">
            <a:extLst>
              <a:ext uri="{FF2B5EF4-FFF2-40B4-BE49-F238E27FC236}">
                <a16:creationId xmlns:a16="http://schemas.microsoft.com/office/drawing/2014/main" id="{40B85A00-3FB4-0F42-AAC5-DF91F3037758}"/>
              </a:ext>
            </a:extLst>
          </p:cNvPr>
          <p:cNvSpPr>
            <a:spLocks noGrp="1"/>
          </p:cNvSpPr>
          <p:nvPr>
            <p:ph type="pic" sz="quarter" idx="16" hasCustomPrompt="1"/>
          </p:nvPr>
        </p:nvSpPr>
        <p:spPr>
          <a:xfrm>
            <a:off x="190500" y="428625"/>
            <a:ext cx="4224323" cy="4286250"/>
          </a:xfrm>
          <a:custGeom>
            <a:avLst/>
            <a:gdLst>
              <a:gd name="connsiteX0" fmla="*/ 1727764 w 5632431"/>
              <a:gd name="connsiteY0" fmla="*/ 0 h 5715000"/>
              <a:gd name="connsiteX1" fmla="*/ 2765955 w 5632431"/>
              <a:gd name="connsiteY1" fmla="*/ 1 h 5715000"/>
              <a:gd name="connsiteX2" fmla="*/ 3904607 w 5632431"/>
              <a:gd name="connsiteY2" fmla="*/ 1 h 5715000"/>
              <a:gd name="connsiteX3" fmla="*/ 4064608 w 5632431"/>
              <a:gd name="connsiteY3" fmla="*/ 92309 h 5715000"/>
              <a:gd name="connsiteX4" fmla="*/ 5607697 w 5632431"/>
              <a:gd name="connsiteY4" fmla="*/ 2765007 h 5715000"/>
              <a:gd name="connsiteX5" fmla="*/ 5607697 w 5632431"/>
              <a:gd name="connsiteY5" fmla="*/ 2949625 h 5715000"/>
              <a:gd name="connsiteX6" fmla="*/ 4064791 w 5632431"/>
              <a:gd name="connsiteY6" fmla="*/ 5622569 h 5715000"/>
              <a:gd name="connsiteX7" fmla="*/ 3904729 w 5632431"/>
              <a:gd name="connsiteY7" fmla="*/ 5715000 h 5715000"/>
              <a:gd name="connsiteX8" fmla="*/ 3675290 w 5632431"/>
              <a:gd name="connsiteY8" fmla="*/ 5715000 h 5715000"/>
              <a:gd name="connsiteX9" fmla="*/ 2790051 w 5632431"/>
              <a:gd name="connsiteY9" fmla="*/ 5715000 h 5715000"/>
              <a:gd name="connsiteX10" fmla="*/ 2765953 w 5632431"/>
              <a:gd name="connsiteY10" fmla="*/ 5715000 h 5715000"/>
              <a:gd name="connsiteX11" fmla="*/ 1727763 w 5632431"/>
              <a:gd name="connsiteY11" fmla="*/ 5714999 h 5715000"/>
              <a:gd name="connsiteX12" fmla="*/ 1567762 w 5632431"/>
              <a:gd name="connsiteY12" fmla="*/ 5622691 h 5715000"/>
              <a:gd name="connsiteX13" fmla="*/ 24735 w 5632431"/>
              <a:gd name="connsiteY13" fmla="*/ 2949869 h 5715000"/>
              <a:gd name="connsiteX14" fmla="*/ 24735 w 5632431"/>
              <a:gd name="connsiteY14" fmla="*/ 2765253 h 5715000"/>
              <a:gd name="connsiteX15" fmla="*/ 1567763 w 5632431"/>
              <a:gd name="connsiteY15" fmla="*/ 92308 h 5715000"/>
              <a:gd name="connsiteX16" fmla="*/ 1727764 w 5632431"/>
              <a:gd name="connsiteY16" fmla="*/ 0 h 571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32431" h="5715000">
                <a:moveTo>
                  <a:pt x="1727764" y="0"/>
                </a:moveTo>
                <a:lnTo>
                  <a:pt x="2765955" y="1"/>
                </a:lnTo>
                <a:lnTo>
                  <a:pt x="3904607" y="1"/>
                </a:lnTo>
                <a:cubicBezTo>
                  <a:pt x="3970606" y="-42"/>
                  <a:pt x="4031608" y="35151"/>
                  <a:pt x="4064608" y="92309"/>
                </a:cubicBezTo>
                <a:lnTo>
                  <a:pt x="5607697" y="2765007"/>
                </a:lnTo>
                <a:cubicBezTo>
                  <a:pt x="5640676" y="2822128"/>
                  <a:pt x="5640676" y="2892503"/>
                  <a:pt x="5607697" y="2949625"/>
                </a:cubicBezTo>
                <a:lnTo>
                  <a:pt x="4064791" y="5622569"/>
                </a:lnTo>
                <a:cubicBezTo>
                  <a:pt x="4031812" y="5679792"/>
                  <a:pt x="3970776" y="5715039"/>
                  <a:pt x="3904729" y="5715000"/>
                </a:cubicBezTo>
                <a:lnTo>
                  <a:pt x="3675290" y="5715000"/>
                </a:lnTo>
                <a:lnTo>
                  <a:pt x="2790051" y="5715000"/>
                </a:lnTo>
                <a:lnTo>
                  <a:pt x="2765953" y="5715000"/>
                </a:lnTo>
                <a:lnTo>
                  <a:pt x="1727763" y="5714999"/>
                </a:lnTo>
                <a:cubicBezTo>
                  <a:pt x="1661764" y="5715042"/>
                  <a:pt x="1600762" y="5679848"/>
                  <a:pt x="1567762" y="5622691"/>
                </a:cubicBezTo>
                <a:lnTo>
                  <a:pt x="24735" y="2949869"/>
                </a:lnTo>
                <a:cubicBezTo>
                  <a:pt x="-8244" y="2892749"/>
                  <a:pt x="-8244" y="2822373"/>
                  <a:pt x="24735" y="2765253"/>
                </a:cubicBezTo>
                <a:lnTo>
                  <a:pt x="1567763" y="92308"/>
                </a:lnTo>
                <a:cubicBezTo>
                  <a:pt x="1600819" y="35208"/>
                  <a:pt x="1661786" y="34"/>
                  <a:pt x="1727764"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b="0" i="0">
                <a:solidFill>
                  <a:schemeClr val="tx1"/>
                </a:solidFill>
                <a:latin typeface="Palatino Linotype" panose="02040502050505030304" pitchFamily="18" charset="0"/>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image</a:t>
            </a:r>
          </a:p>
        </p:txBody>
      </p:sp>
      <p:sp>
        <p:nvSpPr>
          <p:cNvPr id="13" name="Text Placeholder 46">
            <a:extLst>
              <a:ext uri="{FF2B5EF4-FFF2-40B4-BE49-F238E27FC236}">
                <a16:creationId xmlns:a16="http://schemas.microsoft.com/office/drawing/2014/main" id="{F6857266-353D-0E40-8199-FC4D832B3C8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bg1"/>
                </a:solidFill>
                <a:latin typeface="Palatino Linotype" panose="02040502050505030304" pitchFamily="18" charset="0"/>
              </a:defRPr>
            </a:lvl1pPr>
          </a:lstStyle>
          <a:p>
            <a:pPr lvl="0"/>
            <a:r>
              <a:rPr lang="en-US" dirty="0"/>
              <a:t>Type here to enter the presentation section name.</a:t>
            </a:r>
          </a:p>
        </p:txBody>
      </p:sp>
      <p:sp>
        <p:nvSpPr>
          <p:cNvPr id="14" name="TextBox 13">
            <a:extLst>
              <a:ext uri="{FF2B5EF4-FFF2-40B4-BE49-F238E27FC236}">
                <a16:creationId xmlns:a16="http://schemas.microsoft.com/office/drawing/2014/main" id="{EDC6FEE9-8DD9-984F-AB57-6529B01361DA}"/>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p>
          <a:p>
            <a:pPr algn="l"/>
            <a:r>
              <a:rPr lang="en-US" sz="800" b="0" i="0" dirty="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White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Hexagon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Right-side Body Copy</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20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
        <p:nvSpPr>
          <p:cNvPr id="15" name="Title 5">
            <a:extLst>
              <a:ext uri="{FF2B5EF4-FFF2-40B4-BE49-F238E27FC236}">
                <a16:creationId xmlns:a16="http://schemas.microsoft.com/office/drawing/2014/main" id="{1848C496-1DD3-F044-AD92-7C0DBA7AFA9E}"/>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Palatino Linotype" panose="02040502050505030304"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42101445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userDrawn="1">
  <p:cSld name="Split Statement Slide | Hexagon Frame Only">
    <p:bg>
      <p:bgPr>
        <a:solidFill>
          <a:schemeClr val="accent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E2CE782-59C8-0046-AB36-F93C23A50C02}"/>
              </a:ext>
            </a:extLst>
          </p:cNvPr>
          <p:cNvSpPr/>
          <p:nvPr userDrawn="1"/>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Palatino Linotype" panose="02040502050505030304" pitchFamily="18" charset="0"/>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Palatino Linotype" panose="02040502050505030304" pitchFamily="18" charset="0"/>
              </a:defRPr>
            </a:lvl1pPr>
          </a:lstStyle>
          <a:p>
            <a:r>
              <a:rPr lang="en-US"/>
              <a:t>©2022 Girl Scouts of the USA. All Rights Reserved.  Not for public distribution.</a:t>
            </a:r>
            <a:endParaRPr lang="en-US" dirty="0"/>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Split Statement Slide w/ Image - Hexagon Frame – No Shape</a:t>
            </a:r>
          </a:p>
        </p:txBody>
      </p:sp>
      <p:sp>
        <p:nvSpPr>
          <p:cNvPr id="12" name="Picture Placeholder 68">
            <a:extLst>
              <a:ext uri="{FF2B5EF4-FFF2-40B4-BE49-F238E27FC236}">
                <a16:creationId xmlns:a16="http://schemas.microsoft.com/office/drawing/2014/main" id="{40B85A00-3FB4-0F42-AAC5-DF91F3037758}"/>
              </a:ext>
            </a:extLst>
          </p:cNvPr>
          <p:cNvSpPr>
            <a:spLocks noGrp="1"/>
          </p:cNvSpPr>
          <p:nvPr>
            <p:ph type="pic" sz="quarter" idx="16" hasCustomPrompt="1"/>
          </p:nvPr>
        </p:nvSpPr>
        <p:spPr>
          <a:xfrm>
            <a:off x="190500" y="428625"/>
            <a:ext cx="4224323" cy="4286250"/>
          </a:xfrm>
          <a:custGeom>
            <a:avLst/>
            <a:gdLst>
              <a:gd name="connsiteX0" fmla="*/ 1727764 w 5632431"/>
              <a:gd name="connsiteY0" fmla="*/ 0 h 5715000"/>
              <a:gd name="connsiteX1" fmla="*/ 2765955 w 5632431"/>
              <a:gd name="connsiteY1" fmla="*/ 1 h 5715000"/>
              <a:gd name="connsiteX2" fmla="*/ 3904607 w 5632431"/>
              <a:gd name="connsiteY2" fmla="*/ 1 h 5715000"/>
              <a:gd name="connsiteX3" fmla="*/ 4064608 w 5632431"/>
              <a:gd name="connsiteY3" fmla="*/ 92309 h 5715000"/>
              <a:gd name="connsiteX4" fmla="*/ 5607697 w 5632431"/>
              <a:gd name="connsiteY4" fmla="*/ 2765007 h 5715000"/>
              <a:gd name="connsiteX5" fmla="*/ 5607697 w 5632431"/>
              <a:gd name="connsiteY5" fmla="*/ 2949625 h 5715000"/>
              <a:gd name="connsiteX6" fmla="*/ 4064791 w 5632431"/>
              <a:gd name="connsiteY6" fmla="*/ 5622569 h 5715000"/>
              <a:gd name="connsiteX7" fmla="*/ 3904729 w 5632431"/>
              <a:gd name="connsiteY7" fmla="*/ 5715000 h 5715000"/>
              <a:gd name="connsiteX8" fmla="*/ 3675290 w 5632431"/>
              <a:gd name="connsiteY8" fmla="*/ 5715000 h 5715000"/>
              <a:gd name="connsiteX9" fmla="*/ 2790051 w 5632431"/>
              <a:gd name="connsiteY9" fmla="*/ 5715000 h 5715000"/>
              <a:gd name="connsiteX10" fmla="*/ 2765953 w 5632431"/>
              <a:gd name="connsiteY10" fmla="*/ 5715000 h 5715000"/>
              <a:gd name="connsiteX11" fmla="*/ 1727763 w 5632431"/>
              <a:gd name="connsiteY11" fmla="*/ 5714999 h 5715000"/>
              <a:gd name="connsiteX12" fmla="*/ 1567762 w 5632431"/>
              <a:gd name="connsiteY12" fmla="*/ 5622691 h 5715000"/>
              <a:gd name="connsiteX13" fmla="*/ 24735 w 5632431"/>
              <a:gd name="connsiteY13" fmla="*/ 2949869 h 5715000"/>
              <a:gd name="connsiteX14" fmla="*/ 24735 w 5632431"/>
              <a:gd name="connsiteY14" fmla="*/ 2765253 h 5715000"/>
              <a:gd name="connsiteX15" fmla="*/ 1567763 w 5632431"/>
              <a:gd name="connsiteY15" fmla="*/ 92308 h 5715000"/>
              <a:gd name="connsiteX16" fmla="*/ 1727764 w 5632431"/>
              <a:gd name="connsiteY16" fmla="*/ 0 h 571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32431" h="5715000">
                <a:moveTo>
                  <a:pt x="1727764" y="0"/>
                </a:moveTo>
                <a:lnTo>
                  <a:pt x="2765955" y="1"/>
                </a:lnTo>
                <a:lnTo>
                  <a:pt x="3904607" y="1"/>
                </a:lnTo>
                <a:cubicBezTo>
                  <a:pt x="3970606" y="-42"/>
                  <a:pt x="4031608" y="35151"/>
                  <a:pt x="4064608" y="92309"/>
                </a:cubicBezTo>
                <a:lnTo>
                  <a:pt x="5607697" y="2765007"/>
                </a:lnTo>
                <a:cubicBezTo>
                  <a:pt x="5640676" y="2822128"/>
                  <a:pt x="5640676" y="2892503"/>
                  <a:pt x="5607697" y="2949625"/>
                </a:cubicBezTo>
                <a:lnTo>
                  <a:pt x="4064791" y="5622569"/>
                </a:lnTo>
                <a:cubicBezTo>
                  <a:pt x="4031812" y="5679792"/>
                  <a:pt x="3970776" y="5715039"/>
                  <a:pt x="3904729" y="5715000"/>
                </a:cubicBezTo>
                <a:lnTo>
                  <a:pt x="3675290" y="5715000"/>
                </a:lnTo>
                <a:lnTo>
                  <a:pt x="2790051" y="5715000"/>
                </a:lnTo>
                <a:lnTo>
                  <a:pt x="2765953" y="5715000"/>
                </a:lnTo>
                <a:lnTo>
                  <a:pt x="1727763" y="5714999"/>
                </a:lnTo>
                <a:cubicBezTo>
                  <a:pt x="1661764" y="5715042"/>
                  <a:pt x="1600762" y="5679848"/>
                  <a:pt x="1567762" y="5622691"/>
                </a:cubicBezTo>
                <a:lnTo>
                  <a:pt x="24735" y="2949869"/>
                </a:lnTo>
                <a:cubicBezTo>
                  <a:pt x="-8244" y="2892749"/>
                  <a:pt x="-8244" y="2822373"/>
                  <a:pt x="24735" y="2765253"/>
                </a:cubicBezTo>
                <a:lnTo>
                  <a:pt x="1567763" y="92308"/>
                </a:lnTo>
                <a:cubicBezTo>
                  <a:pt x="1600819" y="35208"/>
                  <a:pt x="1661786" y="34"/>
                  <a:pt x="1727764"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b="0" i="0">
                <a:solidFill>
                  <a:schemeClr val="tx1"/>
                </a:solidFill>
                <a:latin typeface="Palatino Linotype" panose="02040502050505030304" pitchFamily="18" charset="0"/>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image</a:t>
            </a:r>
          </a:p>
        </p:txBody>
      </p:sp>
      <p:sp>
        <p:nvSpPr>
          <p:cNvPr id="11" name="Text Placeholder 46">
            <a:extLst>
              <a:ext uri="{FF2B5EF4-FFF2-40B4-BE49-F238E27FC236}">
                <a16:creationId xmlns:a16="http://schemas.microsoft.com/office/drawing/2014/main" id="{E3BFB882-EA4D-9C40-AA6F-FBBC303C7608}"/>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bg1"/>
                </a:solidFill>
                <a:latin typeface="Palatino Linotype" panose="02040502050505030304" pitchFamily="18" charset="0"/>
              </a:defRPr>
            </a:lvl1pPr>
          </a:lstStyle>
          <a:p>
            <a:pPr lvl="0"/>
            <a:r>
              <a:rPr lang="en-US" dirty="0"/>
              <a:t>Type here to enter the presentation section name.</a:t>
            </a:r>
          </a:p>
        </p:txBody>
      </p:sp>
      <p:sp>
        <p:nvSpPr>
          <p:cNvPr id="13" name="TextBox 12">
            <a:extLst>
              <a:ext uri="{FF2B5EF4-FFF2-40B4-BE49-F238E27FC236}">
                <a16:creationId xmlns:a16="http://schemas.microsoft.com/office/drawing/2014/main" id="{EC0692FE-C1A9-E440-94DA-3ECFCC316BB5}"/>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p>
          <a:p>
            <a:pPr algn="l"/>
            <a:r>
              <a:rPr lang="en-US" sz="800" b="0" i="0" dirty="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White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Hexagon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Right-side Body Copy</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20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
        <p:nvSpPr>
          <p:cNvPr id="14" name="Title 5">
            <a:extLst>
              <a:ext uri="{FF2B5EF4-FFF2-40B4-BE49-F238E27FC236}">
                <a16:creationId xmlns:a16="http://schemas.microsoft.com/office/drawing/2014/main" id="{B0344F44-52B3-9440-89BE-D59D07BF72E2}"/>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Palatino Linotype" panose="02040502050505030304"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857630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userDrawn="1">
  <p:cSld name="Statement Slide w/ Image - Notched Frame">
    <p:bg>
      <p:bgPr>
        <a:solidFill>
          <a:schemeClr val="accent1"/>
        </a:solidFill>
        <a:effectLst/>
      </p:bgPr>
    </p:bg>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AE830E54-DEA9-2E41-A5D6-59213A9EB143}"/>
              </a:ext>
            </a:extLst>
          </p:cNvPr>
          <p:cNvSpPr/>
          <p:nvPr userDrawn="1"/>
        </p:nvSpPr>
        <p:spPr>
          <a:xfrm>
            <a:off x="4760257" y="459486"/>
            <a:ext cx="4224528" cy="4224528"/>
          </a:xfrm>
          <a:custGeom>
            <a:avLst/>
            <a:gdLst>
              <a:gd name="connsiteX0" fmla="*/ 1928462 w 5618657"/>
              <a:gd name="connsiteY0" fmla="*/ 1 h 6378877"/>
              <a:gd name="connsiteX1" fmla="*/ 2941265 w 5618657"/>
              <a:gd name="connsiteY1" fmla="*/ 1 h 6378877"/>
              <a:gd name="connsiteX2" fmla="*/ 2941265 w 5618657"/>
              <a:gd name="connsiteY2" fmla="*/ 1 h 6378877"/>
              <a:gd name="connsiteX3" fmla="*/ 3512272 w 5618657"/>
              <a:gd name="connsiteY3" fmla="*/ 1 h 6378877"/>
              <a:gd name="connsiteX4" fmla="*/ 3512272 w 5618657"/>
              <a:gd name="connsiteY4" fmla="*/ 1 h 6378877"/>
              <a:gd name="connsiteX5" fmla="*/ 3690119 w 5618657"/>
              <a:gd name="connsiteY5" fmla="*/ 1 h 6378877"/>
              <a:gd name="connsiteX6" fmla="*/ 3868706 w 5618657"/>
              <a:gd name="connsiteY6" fmla="*/ 103033 h 6378877"/>
              <a:gd name="connsiteX7" fmla="*/ 5591045 w 5618657"/>
              <a:gd name="connsiteY7" fmla="*/ 3086202 h 6378877"/>
              <a:gd name="connsiteX8" fmla="*/ 5591045 w 5618657"/>
              <a:gd name="connsiteY8" fmla="*/ 3292265 h 6378877"/>
              <a:gd name="connsiteX9" fmla="*/ 3868913 w 5618657"/>
              <a:gd name="connsiteY9" fmla="*/ 6275709 h 6378877"/>
              <a:gd name="connsiteX10" fmla="*/ 3690258 w 5618657"/>
              <a:gd name="connsiteY10" fmla="*/ 6378877 h 6378877"/>
              <a:gd name="connsiteX11" fmla="*/ 3512272 w 5618657"/>
              <a:gd name="connsiteY11" fmla="*/ 6378877 h 6378877"/>
              <a:gd name="connsiteX12" fmla="*/ 2941265 w 5618657"/>
              <a:gd name="connsiteY12" fmla="*/ 6378877 h 6378877"/>
              <a:gd name="connsiteX13" fmla="*/ 2677389 w 5618657"/>
              <a:gd name="connsiteY13" fmla="*/ 6378877 h 6378877"/>
              <a:gd name="connsiteX14" fmla="*/ 2093129 w 5618657"/>
              <a:gd name="connsiteY14" fmla="*/ 6378877 h 6378877"/>
              <a:gd name="connsiteX15" fmla="*/ 1928462 w 5618657"/>
              <a:gd name="connsiteY15" fmla="*/ 6378877 h 6378877"/>
              <a:gd name="connsiteX16" fmla="*/ 1749875 w 5618657"/>
              <a:gd name="connsiteY16" fmla="*/ 6275846 h 6378877"/>
              <a:gd name="connsiteX17" fmla="*/ 27606 w 5618657"/>
              <a:gd name="connsiteY17" fmla="*/ 3292540 h 6378877"/>
              <a:gd name="connsiteX18" fmla="*/ 27606 w 5618657"/>
              <a:gd name="connsiteY18" fmla="*/ 3086477 h 6378877"/>
              <a:gd name="connsiteX19" fmla="*/ 1749875 w 5618657"/>
              <a:gd name="connsiteY19" fmla="*/ 103032 h 6378877"/>
              <a:gd name="connsiteX20" fmla="*/ 1928462 w 5618657"/>
              <a:gd name="connsiteY20" fmla="*/ 1 h 6378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18657" h="6378877">
                <a:moveTo>
                  <a:pt x="1928462" y="1"/>
                </a:moveTo>
                <a:lnTo>
                  <a:pt x="2941265" y="1"/>
                </a:lnTo>
                <a:lnTo>
                  <a:pt x="2941265" y="1"/>
                </a:lnTo>
                <a:lnTo>
                  <a:pt x="3512272" y="1"/>
                </a:lnTo>
                <a:lnTo>
                  <a:pt x="3512272" y="1"/>
                </a:lnTo>
                <a:lnTo>
                  <a:pt x="3690119" y="1"/>
                </a:lnTo>
                <a:cubicBezTo>
                  <a:pt x="3763787" y="-46"/>
                  <a:pt x="3831877" y="39235"/>
                  <a:pt x="3868706" y="103033"/>
                </a:cubicBezTo>
                <a:lnTo>
                  <a:pt x="5591045" y="3086202"/>
                </a:lnTo>
                <a:cubicBezTo>
                  <a:pt x="5627861" y="3149957"/>
                  <a:pt x="5627861" y="3228509"/>
                  <a:pt x="5591045" y="3292265"/>
                </a:cubicBezTo>
                <a:lnTo>
                  <a:pt x="3868913" y="6275709"/>
                </a:lnTo>
                <a:cubicBezTo>
                  <a:pt x="3832103" y="6339581"/>
                  <a:pt x="3763979" y="6378946"/>
                  <a:pt x="3690258" y="6378877"/>
                </a:cubicBezTo>
                <a:lnTo>
                  <a:pt x="3512272" y="6378877"/>
                </a:lnTo>
                <a:lnTo>
                  <a:pt x="2941265" y="6378877"/>
                </a:lnTo>
                <a:lnTo>
                  <a:pt x="2677389" y="6378877"/>
                </a:lnTo>
                <a:lnTo>
                  <a:pt x="2093129" y="6378877"/>
                </a:lnTo>
                <a:lnTo>
                  <a:pt x="1928462" y="6378877"/>
                </a:lnTo>
                <a:cubicBezTo>
                  <a:pt x="1854795" y="6378946"/>
                  <a:pt x="1786706" y="6339643"/>
                  <a:pt x="1749875" y="6275846"/>
                </a:cubicBezTo>
                <a:lnTo>
                  <a:pt x="27606" y="3292540"/>
                </a:lnTo>
                <a:cubicBezTo>
                  <a:pt x="-9203" y="3228784"/>
                  <a:pt x="-9203" y="3150233"/>
                  <a:pt x="27606" y="3086477"/>
                </a:cubicBezTo>
                <a:lnTo>
                  <a:pt x="1749875" y="103032"/>
                </a:lnTo>
                <a:cubicBezTo>
                  <a:pt x="1786767" y="39298"/>
                  <a:pt x="1854817" y="39"/>
                  <a:pt x="1928462" y="1"/>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Palatino Linotype" panose="02040502050505030304" pitchFamily="18" charset="0"/>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Palatino Linotype" panose="02040502050505030304" pitchFamily="18" charset="0"/>
              </a:defRPr>
            </a:lvl1pPr>
          </a:lstStyle>
          <a:p>
            <a:r>
              <a:rPr lang="en-US"/>
              <a:t>©2022 Girl Scouts of the USA. All Rights Reserved.  Not for public distribution.</a:t>
            </a:r>
            <a:endParaRPr lang="en-US" dirty="0"/>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Statement Slide w/ Image - Notched Frame | Hexagon Shape</a:t>
            </a:r>
          </a:p>
        </p:txBody>
      </p:sp>
      <p:sp>
        <p:nvSpPr>
          <p:cNvPr id="12" name="Picture Placeholder 9">
            <a:extLst>
              <a:ext uri="{FF2B5EF4-FFF2-40B4-BE49-F238E27FC236}">
                <a16:creationId xmlns:a16="http://schemas.microsoft.com/office/drawing/2014/main" id="{09DD5559-CEB6-4E41-AE7B-56F54560263D}"/>
              </a:ext>
            </a:extLst>
          </p:cNvPr>
          <p:cNvSpPr>
            <a:spLocks noGrp="1"/>
          </p:cNvSpPr>
          <p:nvPr>
            <p:ph type="pic" sz="quarter" idx="21" hasCustomPrompt="1"/>
          </p:nvPr>
        </p:nvSpPr>
        <p:spPr>
          <a:xfrm>
            <a:off x="196850" y="459486"/>
            <a:ext cx="4222750" cy="4224528"/>
          </a:xfrm>
          <a:custGeom>
            <a:avLst/>
            <a:gdLst>
              <a:gd name="connsiteX0" fmla="*/ 599613 w 4222750"/>
              <a:gd name="connsiteY0" fmla="*/ 0 h 4813028"/>
              <a:gd name="connsiteX1" fmla="*/ 2127250 w 4222750"/>
              <a:gd name="connsiteY1" fmla="*/ 0 h 4813028"/>
              <a:gd name="connsiteX2" fmla="*/ 2717305 w 4222750"/>
              <a:gd name="connsiteY2" fmla="*/ 0 h 4813028"/>
              <a:gd name="connsiteX3" fmla="*/ 3622676 w 4222750"/>
              <a:gd name="connsiteY3" fmla="*/ 0 h 4813028"/>
              <a:gd name="connsiteX4" fmla="*/ 3704970 w 4222750"/>
              <a:gd name="connsiteY4" fmla="*/ 74566 h 4813028"/>
              <a:gd name="connsiteX5" fmla="*/ 4158439 w 4222750"/>
              <a:gd name="connsiteY5" fmla="*/ 516241 h 4813028"/>
              <a:gd name="connsiteX6" fmla="*/ 4158285 w 4222750"/>
              <a:gd name="connsiteY6" fmla="*/ 516138 h 4813028"/>
              <a:gd name="connsiteX7" fmla="*/ 4222750 w 4222750"/>
              <a:gd name="connsiteY7" fmla="*/ 598279 h 4813028"/>
              <a:gd name="connsiteX8" fmla="*/ 4222750 w 4222750"/>
              <a:gd name="connsiteY8" fmla="*/ 4214646 h 4813028"/>
              <a:gd name="connsiteX9" fmla="*/ 4158594 w 4222750"/>
              <a:gd name="connsiteY9" fmla="*/ 4296787 h 4813028"/>
              <a:gd name="connsiteX10" fmla="*/ 3705125 w 4222750"/>
              <a:gd name="connsiteY10" fmla="*/ 4738462 h 4813028"/>
              <a:gd name="connsiteX11" fmla="*/ 3622985 w 4222750"/>
              <a:gd name="connsiteY11" fmla="*/ 4813028 h 4813028"/>
              <a:gd name="connsiteX12" fmla="*/ 2717305 w 4222750"/>
              <a:gd name="connsiteY12" fmla="*/ 4813028 h 4813028"/>
              <a:gd name="connsiteX13" fmla="*/ 2127250 w 4222750"/>
              <a:gd name="connsiteY13" fmla="*/ 4813028 h 4813028"/>
              <a:gd name="connsiteX14" fmla="*/ 599459 w 4222750"/>
              <a:gd name="connsiteY14" fmla="*/ 4813028 h 4813028"/>
              <a:gd name="connsiteX15" fmla="*/ 517628 w 4222750"/>
              <a:gd name="connsiteY15" fmla="*/ 4738462 h 4813028"/>
              <a:gd name="connsiteX16" fmla="*/ 64159 w 4222750"/>
              <a:gd name="connsiteY16" fmla="*/ 4296787 h 4813028"/>
              <a:gd name="connsiteX17" fmla="*/ 3 w 4222750"/>
              <a:gd name="connsiteY17" fmla="*/ 4214646 h 4813028"/>
              <a:gd name="connsiteX18" fmla="*/ 3 w 4222750"/>
              <a:gd name="connsiteY18" fmla="*/ 598279 h 4813028"/>
              <a:gd name="connsiteX19" fmla="*/ 64313 w 4222750"/>
              <a:gd name="connsiteY19" fmla="*/ 516241 h 4813028"/>
              <a:gd name="connsiteX20" fmla="*/ 517782 w 4222750"/>
              <a:gd name="connsiteY20" fmla="*/ 74566 h 4813028"/>
              <a:gd name="connsiteX21" fmla="*/ 599613 w 4222750"/>
              <a:gd name="connsiteY21" fmla="*/ 0 h 4813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22750" h="4813028">
                <a:moveTo>
                  <a:pt x="599613" y="0"/>
                </a:moveTo>
                <a:lnTo>
                  <a:pt x="2127250" y="0"/>
                </a:lnTo>
                <a:lnTo>
                  <a:pt x="2717305" y="0"/>
                </a:lnTo>
                <a:lnTo>
                  <a:pt x="3622676" y="0"/>
                </a:lnTo>
                <a:cubicBezTo>
                  <a:pt x="3665034" y="429"/>
                  <a:pt x="3700379" y="32457"/>
                  <a:pt x="3704970" y="74566"/>
                </a:cubicBezTo>
                <a:cubicBezTo>
                  <a:pt x="3744597" y="382930"/>
                  <a:pt x="4028943" y="485322"/>
                  <a:pt x="4158439" y="516241"/>
                </a:cubicBezTo>
                <a:lnTo>
                  <a:pt x="4158285" y="516138"/>
                </a:lnTo>
                <a:cubicBezTo>
                  <a:pt x="4196139" y="525383"/>
                  <a:pt x="4222770" y="559311"/>
                  <a:pt x="4222750" y="598279"/>
                </a:cubicBezTo>
                <a:lnTo>
                  <a:pt x="4222750" y="4214646"/>
                </a:lnTo>
                <a:cubicBezTo>
                  <a:pt x="4222914" y="4253563"/>
                  <a:pt x="4196392" y="4287522"/>
                  <a:pt x="4158594" y="4296787"/>
                </a:cubicBezTo>
                <a:cubicBezTo>
                  <a:pt x="4029252" y="4327758"/>
                  <a:pt x="3744907" y="4430099"/>
                  <a:pt x="3705125" y="4738462"/>
                </a:cubicBezTo>
                <a:cubicBezTo>
                  <a:pt x="3699405" y="4780461"/>
                  <a:pt x="3665292" y="4813028"/>
                  <a:pt x="3622985" y="4813028"/>
                </a:cubicBezTo>
                <a:lnTo>
                  <a:pt x="2717305" y="4813028"/>
                </a:lnTo>
                <a:lnTo>
                  <a:pt x="2127250" y="4813028"/>
                </a:lnTo>
                <a:lnTo>
                  <a:pt x="599459" y="4813028"/>
                </a:lnTo>
                <a:cubicBezTo>
                  <a:pt x="557270" y="4812389"/>
                  <a:pt x="522173" y="4780409"/>
                  <a:pt x="517628" y="4738462"/>
                </a:cubicBezTo>
                <a:cubicBezTo>
                  <a:pt x="478001" y="4430099"/>
                  <a:pt x="193655" y="4327706"/>
                  <a:pt x="64159" y="4296787"/>
                </a:cubicBezTo>
                <a:cubicBezTo>
                  <a:pt x="26297" y="4287625"/>
                  <a:pt x="-276" y="4253604"/>
                  <a:pt x="3" y="4214646"/>
                </a:cubicBezTo>
                <a:lnTo>
                  <a:pt x="3" y="598279"/>
                </a:lnTo>
                <a:cubicBezTo>
                  <a:pt x="-98" y="559357"/>
                  <a:pt x="26492" y="525434"/>
                  <a:pt x="64313" y="516241"/>
                </a:cubicBezTo>
                <a:cubicBezTo>
                  <a:pt x="193655" y="485271"/>
                  <a:pt x="478001" y="382930"/>
                  <a:pt x="517782" y="74566"/>
                </a:cubicBezTo>
                <a:cubicBezTo>
                  <a:pt x="522328" y="32619"/>
                  <a:pt x="557425" y="639"/>
                  <a:pt x="599613"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b="0" i="0">
                <a:latin typeface="Palatino Linotype" panose="02040502050505030304" pitchFamily="18" charset="0"/>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image</a:t>
            </a:r>
          </a:p>
        </p:txBody>
      </p:sp>
      <p:sp>
        <p:nvSpPr>
          <p:cNvPr id="14" name="TextBox 13">
            <a:extLst>
              <a:ext uri="{FF2B5EF4-FFF2-40B4-BE49-F238E27FC236}">
                <a16:creationId xmlns:a16="http://schemas.microsoft.com/office/drawing/2014/main" id="{AF9CD635-0161-3041-8E58-86EDF0E3D1DF}"/>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p>
          <a:p>
            <a:pPr algn="l"/>
            <a:r>
              <a:rPr lang="en-US" sz="800" b="0" i="0" dirty="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Notched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Right-side Body Copy</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20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
        <p:nvSpPr>
          <p:cNvPr id="15" name="Title 5">
            <a:extLst>
              <a:ext uri="{FF2B5EF4-FFF2-40B4-BE49-F238E27FC236}">
                <a16:creationId xmlns:a16="http://schemas.microsoft.com/office/drawing/2014/main" id="{7BEFEFCD-C66A-AC46-82FD-89896ADB31EE}"/>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Palatino Linotype" panose="02040502050505030304"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3" name="Text Placeholder 46">
            <a:extLst>
              <a:ext uri="{FF2B5EF4-FFF2-40B4-BE49-F238E27FC236}">
                <a16:creationId xmlns:a16="http://schemas.microsoft.com/office/drawing/2014/main" id="{FCFA4A8B-EBF7-C244-9DA6-6845CE0F9547}"/>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Palatino Linotype" panose="02040502050505030304"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35983400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10667"/>
            </a:lvl1pPr>
          </a:lstStyle>
          <a:p>
            <a:r>
              <a:rPr lang="en-US" dirty="0"/>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4267">
                <a:solidFill>
                  <a:schemeClr val="tx1">
                    <a:tint val="75000"/>
                  </a:schemeClr>
                </a:solidFill>
              </a:defRPr>
            </a:lvl1pPr>
            <a:lvl2pPr marL="812810" indent="0">
              <a:buNone/>
              <a:defRPr sz="3556">
                <a:solidFill>
                  <a:schemeClr val="tx1">
                    <a:tint val="75000"/>
                  </a:schemeClr>
                </a:solidFill>
              </a:defRPr>
            </a:lvl2pPr>
            <a:lvl3pPr marL="1625620" indent="0">
              <a:buNone/>
              <a:defRPr sz="3200">
                <a:solidFill>
                  <a:schemeClr val="tx1">
                    <a:tint val="75000"/>
                  </a:schemeClr>
                </a:solidFill>
              </a:defRPr>
            </a:lvl3pPr>
            <a:lvl4pPr marL="2438430" indent="0">
              <a:buNone/>
              <a:defRPr sz="2844">
                <a:solidFill>
                  <a:schemeClr val="tx1">
                    <a:tint val="75000"/>
                  </a:schemeClr>
                </a:solidFill>
              </a:defRPr>
            </a:lvl4pPr>
            <a:lvl5pPr marL="3251241" indent="0">
              <a:buNone/>
              <a:defRPr sz="2844">
                <a:solidFill>
                  <a:schemeClr val="tx1">
                    <a:tint val="75000"/>
                  </a:schemeClr>
                </a:solidFill>
              </a:defRPr>
            </a:lvl5pPr>
            <a:lvl6pPr marL="4064051" indent="0">
              <a:buNone/>
              <a:defRPr sz="2844">
                <a:solidFill>
                  <a:schemeClr val="tx1">
                    <a:tint val="75000"/>
                  </a:schemeClr>
                </a:solidFill>
              </a:defRPr>
            </a:lvl6pPr>
            <a:lvl7pPr marL="4876861" indent="0">
              <a:buNone/>
              <a:defRPr sz="2844">
                <a:solidFill>
                  <a:schemeClr val="tx1">
                    <a:tint val="75000"/>
                  </a:schemeClr>
                </a:solidFill>
              </a:defRPr>
            </a:lvl7pPr>
            <a:lvl8pPr marL="5689671" indent="0">
              <a:buNone/>
              <a:defRPr sz="2844">
                <a:solidFill>
                  <a:schemeClr val="tx1">
                    <a:tint val="75000"/>
                  </a:schemeClr>
                </a:solidFill>
              </a:defRPr>
            </a:lvl8pPr>
            <a:lvl9pPr marL="6502481" indent="0">
              <a:buNone/>
              <a:defRPr sz="2844">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6/22/2022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89988079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peaker Slide - 1 Holder - Barrel">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Text w/ Images - 1 Holder  - Barrel Frame</a:t>
            </a:r>
          </a:p>
        </p:txBody>
      </p:sp>
      <p:sp>
        <p:nvSpPr>
          <p:cNvPr id="10" name="Picture Placeholder 15">
            <a:extLst>
              <a:ext uri="{FF2B5EF4-FFF2-40B4-BE49-F238E27FC236}">
                <a16:creationId xmlns:a16="http://schemas.microsoft.com/office/drawing/2014/main" id="{6FAD9508-2887-714C-9F39-984F695B7B0B}"/>
              </a:ext>
            </a:extLst>
          </p:cNvPr>
          <p:cNvSpPr>
            <a:spLocks noGrp="1" noChangeAspect="1"/>
          </p:cNvSpPr>
          <p:nvPr>
            <p:ph type="pic" sz="quarter" idx="16" hasCustomPrompt="1"/>
          </p:nvPr>
        </p:nvSpPr>
        <p:spPr>
          <a:xfrm>
            <a:off x="601354" y="178339"/>
            <a:ext cx="3369291" cy="3840480"/>
          </a:xfrm>
          <a:custGeom>
            <a:avLst/>
            <a:gdLst>
              <a:gd name="connsiteX0" fmla="*/ 1035561 w 5608890"/>
              <a:gd name="connsiteY0" fmla="*/ 0 h 6393283"/>
              <a:gd name="connsiteX1" fmla="*/ 1291301 w 5608890"/>
              <a:gd name="connsiteY1" fmla="*/ 0 h 6393283"/>
              <a:gd name="connsiteX2" fmla="*/ 1553873 w 5608890"/>
              <a:gd name="connsiteY2" fmla="*/ 0 h 6393283"/>
              <a:gd name="connsiteX3" fmla="*/ 4055018 w 5608890"/>
              <a:gd name="connsiteY3" fmla="*/ 0 h 6393283"/>
              <a:gd name="connsiteX4" fmla="*/ 4573390 w 5608890"/>
              <a:gd name="connsiteY4" fmla="*/ 0 h 6393283"/>
              <a:gd name="connsiteX5" fmla="*/ 4704691 w 5608890"/>
              <a:gd name="connsiteY5" fmla="*/ 77089 h 6393283"/>
              <a:gd name="connsiteX6" fmla="*/ 5608890 w 5608890"/>
              <a:gd name="connsiteY6" fmla="*/ 3196672 h 6393283"/>
              <a:gd name="connsiteX7" fmla="*/ 4704691 w 5608890"/>
              <a:gd name="connsiteY7" fmla="*/ 6316255 h 6393283"/>
              <a:gd name="connsiteX8" fmla="*/ 4573390 w 5608890"/>
              <a:gd name="connsiteY8" fmla="*/ 6393283 h 6393283"/>
              <a:gd name="connsiteX9" fmla="*/ 4304144 w 5608890"/>
              <a:gd name="connsiteY9" fmla="*/ 6393283 h 6393283"/>
              <a:gd name="connsiteX10" fmla="*/ 4055018 w 5608890"/>
              <a:gd name="connsiteY10" fmla="*/ 6393283 h 6393283"/>
              <a:gd name="connsiteX11" fmla="*/ 1553873 w 5608890"/>
              <a:gd name="connsiteY11" fmla="*/ 6393283 h 6393283"/>
              <a:gd name="connsiteX12" fmla="*/ 1291301 w 5608890"/>
              <a:gd name="connsiteY12" fmla="*/ 6393283 h 6393283"/>
              <a:gd name="connsiteX13" fmla="*/ 1035561 w 5608890"/>
              <a:gd name="connsiteY13" fmla="*/ 6393283 h 6393283"/>
              <a:gd name="connsiteX14" fmla="*/ 904199 w 5608890"/>
              <a:gd name="connsiteY14" fmla="*/ 6316255 h 6393283"/>
              <a:gd name="connsiteX15" fmla="*/ 0 w 5608890"/>
              <a:gd name="connsiteY15" fmla="*/ 3196672 h 6393283"/>
              <a:gd name="connsiteX16" fmla="*/ 904199 w 5608890"/>
              <a:gd name="connsiteY16" fmla="*/ 77089 h 6393283"/>
              <a:gd name="connsiteX17" fmla="*/ 1035561 w 5608890"/>
              <a:gd name="connsiteY17" fmla="*/ 0 h 6393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608890" h="6393283">
                <a:moveTo>
                  <a:pt x="1035561" y="0"/>
                </a:moveTo>
                <a:lnTo>
                  <a:pt x="1291301" y="0"/>
                </a:lnTo>
                <a:lnTo>
                  <a:pt x="1553873" y="0"/>
                </a:lnTo>
                <a:lnTo>
                  <a:pt x="4055018" y="0"/>
                </a:lnTo>
                <a:lnTo>
                  <a:pt x="4573390" y="0"/>
                </a:lnTo>
                <a:cubicBezTo>
                  <a:pt x="4613912" y="0"/>
                  <a:pt x="4661187" y="9187"/>
                  <a:pt x="4704691" y="77089"/>
                </a:cubicBezTo>
                <a:cubicBezTo>
                  <a:pt x="5304671" y="1013049"/>
                  <a:pt x="5608890" y="2062665"/>
                  <a:pt x="5608890" y="3196672"/>
                </a:cubicBezTo>
                <a:cubicBezTo>
                  <a:pt x="5608890" y="4330679"/>
                  <a:pt x="5304671" y="5380294"/>
                  <a:pt x="4704691" y="6316255"/>
                </a:cubicBezTo>
                <a:cubicBezTo>
                  <a:pt x="4661187" y="6384156"/>
                  <a:pt x="4613912" y="6393283"/>
                  <a:pt x="4573390" y="6393283"/>
                </a:cubicBezTo>
                <a:lnTo>
                  <a:pt x="4304144" y="6393283"/>
                </a:lnTo>
                <a:lnTo>
                  <a:pt x="4055018" y="6393283"/>
                </a:lnTo>
                <a:lnTo>
                  <a:pt x="1553873" y="6393283"/>
                </a:lnTo>
                <a:lnTo>
                  <a:pt x="1291301" y="6393283"/>
                </a:lnTo>
                <a:lnTo>
                  <a:pt x="1035561" y="6393283"/>
                </a:lnTo>
                <a:cubicBezTo>
                  <a:pt x="995039" y="6393283"/>
                  <a:pt x="947703" y="6384156"/>
                  <a:pt x="904199" y="6316255"/>
                </a:cubicBezTo>
                <a:cubicBezTo>
                  <a:pt x="304219" y="5380294"/>
                  <a:pt x="0" y="4330679"/>
                  <a:pt x="0" y="3196672"/>
                </a:cubicBezTo>
                <a:cubicBezTo>
                  <a:pt x="0" y="2062665"/>
                  <a:pt x="304219" y="1013049"/>
                  <a:pt x="904199" y="77089"/>
                </a:cubicBezTo>
                <a:cubicBezTo>
                  <a:pt x="947703" y="9187"/>
                  <a:pt x="995039" y="0"/>
                  <a:pt x="1035561"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image</a:t>
            </a:r>
          </a:p>
        </p:txBody>
      </p:sp>
      <p:sp>
        <p:nvSpPr>
          <p:cNvPr id="14" name="Text Placeholder 46">
            <a:extLst>
              <a:ext uri="{FF2B5EF4-FFF2-40B4-BE49-F238E27FC236}">
                <a16:creationId xmlns:a16="http://schemas.microsoft.com/office/drawing/2014/main" id="{2CAC81F1-AFDF-DB45-ABE3-9D90C17CF377}"/>
              </a:ext>
            </a:extLst>
          </p:cNvPr>
          <p:cNvSpPr>
            <a:spLocks noGrp="1"/>
          </p:cNvSpPr>
          <p:nvPr>
            <p:ph type="body" sz="quarter" idx="15" hasCustomPrompt="1"/>
          </p:nvPr>
        </p:nvSpPr>
        <p:spPr>
          <a:xfrm>
            <a:off x="4420262" y="2569271"/>
            <a:ext cx="4372524" cy="2329511"/>
          </a:xfrm>
        </p:spPr>
        <p:txBody>
          <a:bodyPr lIns="0" anchor="t">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Palatino Linotype" panose="02040502050505030304" pitchFamily="18" charset="0"/>
              </a:defRPr>
            </a:lvl1pPr>
          </a:lstStyle>
          <a:p>
            <a:r>
              <a:rPr lang="en-US" dirty="0"/>
              <a:t>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5" name="Title 5">
            <a:extLst>
              <a:ext uri="{FF2B5EF4-FFF2-40B4-BE49-F238E27FC236}">
                <a16:creationId xmlns:a16="http://schemas.microsoft.com/office/drawing/2014/main" id="{CFDED162-F527-F24D-B172-9257B88BEAB0}"/>
              </a:ext>
            </a:extLst>
          </p:cNvPr>
          <p:cNvSpPr>
            <a:spLocks noGrp="1"/>
          </p:cNvSpPr>
          <p:nvPr>
            <p:ph type="title" hasCustomPrompt="1"/>
          </p:nvPr>
        </p:nvSpPr>
        <p:spPr>
          <a:xfrm>
            <a:off x="4419601" y="685802"/>
            <a:ext cx="4381499" cy="1875863"/>
          </a:xfrm>
        </p:spPr>
        <p:txBody>
          <a:bodyPr lIns="0" anchor="b"/>
          <a:lstStyle>
            <a:lvl1pPr>
              <a:defRPr sz="2400" b="0" i="0">
                <a:solidFill>
                  <a:schemeClr val="tx1"/>
                </a:solidFill>
                <a:latin typeface="Palatino Linotype" panose="02040502050505030304" pitchFamily="18" charset="0"/>
              </a:defRPr>
            </a:lvl1pPr>
          </a:lstStyle>
          <a:p>
            <a:r>
              <a:rPr lang="en-US" dirty="0"/>
              <a:t>Type Here to Enter a Multi-line Presenter Slide Information</a:t>
            </a:r>
          </a:p>
        </p:txBody>
      </p:sp>
      <p:sp>
        <p:nvSpPr>
          <p:cNvPr id="11" name="TextBox 10">
            <a:extLst>
              <a:ext uri="{FF2B5EF4-FFF2-40B4-BE49-F238E27FC236}">
                <a16:creationId xmlns:a16="http://schemas.microsoft.com/office/drawing/2014/main" id="{E1DFEAF5-27FC-644F-8B82-2A210DF549F9}"/>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Click icon in the middle of holder to add image.</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Use crop tool to fit image to shape.</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800" b="0" i="0" dirty="0">
              <a:solidFill>
                <a:srgbClr val="808080"/>
              </a:solidFill>
              <a:latin typeface="Palatino Linotype" panose="02040502050505030304" pitchFamily="18" charset="0"/>
            </a:endParaRPr>
          </a:p>
          <a:p>
            <a:pPr marL="0" marR="0" lvl="0" indent="0" algn="l" defTabSz="685783" rtl="0" eaLnBrk="1" fontAlgn="auto" latinLnBrk="0" hangingPunct="1">
              <a:lnSpc>
                <a:spcPct val="100000"/>
              </a:lnSpc>
              <a:spcBef>
                <a:spcPts val="0"/>
              </a:spcBef>
              <a:spcAft>
                <a:spcPts val="0"/>
              </a:spcAft>
              <a:buClrTx/>
              <a:buSzTx/>
              <a:buFontTx/>
              <a:buNone/>
              <a:tabLst/>
              <a:defRPr/>
            </a:pPr>
            <a:r>
              <a:rPr lang="en-US" sz="800" b="1" i="0" dirty="0">
                <a:solidFill>
                  <a:srgbClr val="FF0000"/>
                </a:solidFill>
                <a:latin typeface="Palatino Linotype" panose="02040502050505030304" pitchFamily="18" charset="0"/>
              </a:rPr>
              <a:t>***IMPORTANT: Slide captions and green caption boxes are not contained in the slide master.  If recreating this slide by selecting it with the “New Slide” button, the caption boxes WILL NOT appear.  You will need to recreate the caption boxes and text manually OR copy and paste them from the original template theme.***</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Left Side Image Caption</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10.5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Middle</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434332" lvl="1" indent="0" algn="l">
              <a:buFont typeface="Arial" panose="020B0604020202020204" pitchFamily="34" charset="0"/>
              <a:buNone/>
            </a:pPr>
            <a:endParaRPr lang="en-US" sz="800" b="0" i="0" dirty="0">
              <a:solidFill>
                <a:srgbClr val="808080"/>
              </a:solidFill>
              <a:latin typeface="Palatino Linotype" panose="02040502050505030304" pitchFamily="18" charset="0"/>
            </a:endParaRP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
        <p:nvSpPr>
          <p:cNvPr id="12" name="Footer Placeholder 4">
            <a:extLst>
              <a:ext uri="{FF2B5EF4-FFF2-40B4-BE49-F238E27FC236}">
                <a16:creationId xmlns:a16="http://schemas.microsoft.com/office/drawing/2014/main" id="{404414C0-920C-C441-A711-36AE67BAB78F}"/>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Palatino Linotype" panose="02040502050505030304" pitchFamily="18" charset="0"/>
              </a:defRPr>
            </a:lvl1pPr>
          </a:lstStyle>
          <a:p>
            <a:r>
              <a:rPr lang="en-US"/>
              <a:t>©2022 Girl Scouts of the USA. All Rights Reserved.  Not for public distribution.</a:t>
            </a:r>
            <a:endParaRPr lang="en-US" dirty="0"/>
          </a:p>
        </p:txBody>
      </p:sp>
    </p:spTree>
    <p:extLst>
      <p:ext uri="{BB962C8B-B14F-4D97-AF65-F5344CB8AC3E}">
        <p14:creationId xmlns:p14="http://schemas.microsoft.com/office/powerpoint/2010/main" val="10858181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userDrawn="1">
  <p:cSld name="Statement Slide w/ Image - Notched Frame v2">
    <p:bg>
      <p:bgPr>
        <a:solidFill>
          <a:schemeClr val="accent1"/>
        </a:solidFill>
        <a:effectLst/>
      </p:bgPr>
    </p:bg>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AE830E54-DEA9-2E41-A5D6-59213A9EB143}"/>
              </a:ext>
            </a:extLst>
          </p:cNvPr>
          <p:cNvSpPr/>
          <p:nvPr userDrawn="1"/>
        </p:nvSpPr>
        <p:spPr>
          <a:xfrm>
            <a:off x="173736" y="459486"/>
            <a:ext cx="4224528" cy="4224528"/>
          </a:xfrm>
          <a:custGeom>
            <a:avLst/>
            <a:gdLst>
              <a:gd name="connsiteX0" fmla="*/ 1928462 w 5618657"/>
              <a:gd name="connsiteY0" fmla="*/ 1 h 6378877"/>
              <a:gd name="connsiteX1" fmla="*/ 2941265 w 5618657"/>
              <a:gd name="connsiteY1" fmla="*/ 1 h 6378877"/>
              <a:gd name="connsiteX2" fmla="*/ 2941265 w 5618657"/>
              <a:gd name="connsiteY2" fmla="*/ 1 h 6378877"/>
              <a:gd name="connsiteX3" fmla="*/ 3512272 w 5618657"/>
              <a:gd name="connsiteY3" fmla="*/ 1 h 6378877"/>
              <a:gd name="connsiteX4" fmla="*/ 3512272 w 5618657"/>
              <a:gd name="connsiteY4" fmla="*/ 1 h 6378877"/>
              <a:gd name="connsiteX5" fmla="*/ 3690119 w 5618657"/>
              <a:gd name="connsiteY5" fmla="*/ 1 h 6378877"/>
              <a:gd name="connsiteX6" fmla="*/ 3868706 w 5618657"/>
              <a:gd name="connsiteY6" fmla="*/ 103033 h 6378877"/>
              <a:gd name="connsiteX7" fmla="*/ 5591045 w 5618657"/>
              <a:gd name="connsiteY7" fmla="*/ 3086202 h 6378877"/>
              <a:gd name="connsiteX8" fmla="*/ 5591045 w 5618657"/>
              <a:gd name="connsiteY8" fmla="*/ 3292265 h 6378877"/>
              <a:gd name="connsiteX9" fmla="*/ 3868913 w 5618657"/>
              <a:gd name="connsiteY9" fmla="*/ 6275709 h 6378877"/>
              <a:gd name="connsiteX10" fmla="*/ 3690258 w 5618657"/>
              <a:gd name="connsiteY10" fmla="*/ 6378877 h 6378877"/>
              <a:gd name="connsiteX11" fmla="*/ 3512272 w 5618657"/>
              <a:gd name="connsiteY11" fmla="*/ 6378877 h 6378877"/>
              <a:gd name="connsiteX12" fmla="*/ 2941265 w 5618657"/>
              <a:gd name="connsiteY12" fmla="*/ 6378877 h 6378877"/>
              <a:gd name="connsiteX13" fmla="*/ 2677389 w 5618657"/>
              <a:gd name="connsiteY13" fmla="*/ 6378877 h 6378877"/>
              <a:gd name="connsiteX14" fmla="*/ 2093129 w 5618657"/>
              <a:gd name="connsiteY14" fmla="*/ 6378877 h 6378877"/>
              <a:gd name="connsiteX15" fmla="*/ 1928462 w 5618657"/>
              <a:gd name="connsiteY15" fmla="*/ 6378877 h 6378877"/>
              <a:gd name="connsiteX16" fmla="*/ 1749875 w 5618657"/>
              <a:gd name="connsiteY16" fmla="*/ 6275846 h 6378877"/>
              <a:gd name="connsiteX17" fmla="*/ 27606 w 5618657"/>
              <a:gd name="connsiteY17" fmla="*/ 3292540 h 6378877"/>
              <a:gd name="connsiteX18" fmla="*/ 27606 w 5618657"/>
              <a:gd name="connsiteY18" fmla="*/ 3086477 h 6378877"/>
              <a:gd name="connsiteX19" fmla="*/ 1749875 w 5618657"/>
              <a:gd name="connsiteY19" fmla="*/ 103032 h 6378877"/>
              <a:gd name="connsiteX20" fmla="*/ 1928462 w 5618657"/>
              <a:gd name="connsiteY20" fmla="*/ 1 h 6378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18657" h="6378877">
                <a:moveTo>
                  <a:pt x="1928462" y="1"/>
                </a:moveTo>
                <a:lnTo>
                  <a:pt x="2941265" y="1"/>
                </a:lnTo>
                <a:lnTo>
                  <a:pt x="2941265" y="1"/>
                </a:lnTo>
                <a:lnTo>
                  <a:pt x="3512272" y="1"/>
                </a:lnTo>
                <a:lnTo>
                  <a:pt x="3512272" y="1"/>
                </a:lnTo>
                <a:lnTo>
                  <a:pt x="3690119" y="1"/>
                </a:lnTo>
                <a:cubicBezTo>
                  <a:pt x="3763787" y="-46"/>
                  <a:pt x="3831877" y="39235"/>
                  <a:pt x="3868706" y="103033"/>
                </a:cubicBezTo>
                <a:lnTo>
                  <a:pt x="5591045" y="3086202"/>
                </a:lnTo>
                <a:cubicBezTo>
                  <a:pt x="5627861" y="3149957"/>
                  <a:pt x="5627861" y="3228509"/>
                  <a:pt x="5591045" y="3292265"/>
                </a:cubicBezTo>
                <a:lnTo>
                  <a:pt x="3868913" y="6275709"/>
                </a:lnTo>
                <a:cubicBezTo>
                  <a:pt x="3832103" y="6339581"/>
                  <a:pt x="3763979" y="6378946"/>
                  <a:pt x="3690258" y="6378877"/>
                </a:cubicBezTo>
                <a:lnTo>
                  <a:pt x="3512272" y="6378877"/>
                </a:lnTo>
                <a:lnTo>
                  <a:pt x="2941265" y="6378877"/>
                </a:lnTo>
                <a:lnTo>
                  <a:pt x="2677389" y="6378877"/>
                </a:lnTo>
                <a:lnTo>
                  <a:pt x="2093129" y="6378877"/>
                </a:lnTo>
                <a:lnTo>
                  <a:pt x="1928462" y="6378877"/>
                </a:lnTo>
                <a:cubicBezTo>
                  <a:pt x="1854795" y="6378946"/>
                  <a:pt x="1786706" y="6339643"/>
                  <a:pt x="1749875" y="6275846"/>
                </a:cubicBezTo>
                <a:lnTo>
                  <a:pt x="27606" y="3292540"/>
                </a:lnTo>
                <a:cubicBezTo>
                  <a:pt x="-9203" y="3228784"/>
                  <a:pt x="-9203" y="3150233"/>
                  <a:pt x="27606" y="3086477"/>
                </a:cubicBezTo>
                <a:lnTo>
                  <a:pt x="1749875" y="103032"/>
                </a:lnTo>
                <a:cubicBezTo>
                  <a:pt x="1786767" y="39298"/>
                  <a:pt x="1854817" y="39"/>
                  <a:pt x="1928462" y="1"/>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Palatino Linotype" panose="02040502050505030304" pitchFamily="18" charset="0"/>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Palatino Linotype" panose="02040502050505030304" pitchFamily="18" charset="0"/>
              </a:defRPr>
            </a:lvl1pPr>
          </a:lstStyle>
          <a:p>
            <a:r>
              <a:rPr lang="en-US"/>
              <a:t>©2022 Girl Scouts of the USA. All Rights Reserved.  Not for public distribution.</a:t>
            </a:r>
            <a:endParaRPr lang="en-US" dirty="0"/>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Statement Slide w/ Image - Hexagon Shape | Notched Frame</a:t>
            </a:r>
          </a:p>
        </p:txBody>
      </p:sp>
      <p:sp>
        <p:nvSpPr>
          <p:cNvPr id="12" name="Picture Placeholder 9">
            <a:extLst>
              <a:ext uri="{FF2B5EF4-FFF2-40B4-BE49-F238E27FC236}">
                <a16:creationId xmlns:a16="http://schemas.microsoft.com/office/drawing/2014/main" id="{09DD5559-CEB6-4E41-AE7B-56F54560263D}"/>
              </a:ext>
            </a:extLst>
          </p:cNvPr>
          <p:cNvSpPr>
            <a:spLocks noGrp="1"/>
          </p:cNvSpPr>
          <p:nvPr>
            <p:ph type="pic" sz="quarter" idx="21" hasCustomPrompt="1"/>
          </p:nvPr>
        </p:nvSpPr>
        <p:spPr>
          <a:xfrm>
            <a:off x="4730750" y="459486"/>
            <a:ext cx="4222750" cy="4224528"/>
          </a:xfrm>
          <a:custGeom>
            <a:avLst/>
            <a:gdLst>
              <a:gd name="connsiteX0" fmla="*/ 599613 w 4222750"/>
              <a:gd name="connsiteY0" fmla="*/ 0 h 4813028"/>
              <a:gd name="connsiteX1" fmla="*/ 2127250 w 4222750"/>
              <a:gd name="connsiteY1" fmla="*/ 0 h 4813028"/>
              <a:gd name="connsiteX2" fmla="*/ 2717305 w 4222750"/>
              <a:gd name="connsiteY2" fmla="*/ 0 h 4813028"/>
              <a:gd name="connsiteX3" fmla="*/ 3622676 w 4222750"/>
              <a:gd name="connsiteY3" fmla="*/ 0 h 4813028"/>
              <a:gd name="connsiteX4" fmla="*/ 3704970 w 4222750"/>
              <a:gd name="connsiteY4" fmla="*/ 74566 h 4813028"/>
              <a:gd name="connsiteX5" fmla="*/ 4158439 w 4222750"/>
              <a:gd name="connsiteY5" fmla="*/ 516241 h 4813028"/>
              <a:gd name="connsiteX6" fmla="*/ 4158285 w 4222750"/>
              <a:gd name="connsiteY6" fmla="*/ 516138 h 4813028"/>
              <a:gd name="connsiteX7" fmla="*/ 4222750 w 4222750"/>
              <a:gd name="connsiteY7" fmla="*/ 598279 h 4813028"/>
              <a:gd name="connsiteX8" fmla="*/ 4222750 w 4222750"/>
              <a:gd name="connsiteY8" fmla="*/ 4214646 h 4813028"/>
              <a:gd name="connsiteX9" fmla="*/ 4158594 w 4222750"/>
              <a:gd name="connsiteY9" fmla="*/ 4296787 h 4813028"/>
              <a:gd name="connsiteX10" fmla="*/ 3705125 w 4222750"/>
              <a:gd name="connsiteY10" fmla="*/ 4738462 h 4813028"/>
              <a:gd name="connsiteX11" fmla="*/ 3622985 w 4222750"/>
              <a:gd name="connsiteY11" fmla="*/ 4813028 h 4813028"/>
              <a:gd name="connsiteX12" fmla="*/ 2717305 w 4222750"/>
              <a:gd name="connsiteY12" fmla="*/ 4813028 h 4813028"/>
              <a:gd name="connsiteX13" fmla="*/ 2127250 w 4222750"/>
              <a:gd name="connsiteY13" fmla="*/ 4813028 h 4813028"/>
              <a:gd name="connsiteX14" fmla="*/ 599459 w 4222750"/>
              <a:gd name="connsiteY14" fmla="*/ 4813028 h 4813028"/>
              <a:gd name="connsiteX15" fmla="*/ 517628 w 4222750"/>
              <a:gd name="connsiteY15" fmla="*/ 4738462 h 4813028"/>
              <a:gd name="connsiteX16" fmla="*/ 64159 w 4222750"/>
              <a:gd name="connsiteY16" fmla="*/ 4296787 h 4813028"/>
              <a:gd name="connsiteX17" fmla="*/ 3 w 4222750"/>
              <a:gd name="connsiteY17" fmla="*/ 4214646 h 4813028"/>
              <a:gd name="connsiteX18" fmla="*/ 3 w 4222750"/>
              <a:gd name="connsiteY18" fmla="*/ 598279 h 4813028"/>
              <a:gd name="connsiteX19" fmla="*/ 64313 w 4222750"/>
              <a:gd name="connsiteY19" fmla="*/ 516241 h 4813028"/>
              <a:gd name="connsiteX20" fmla="*/ 517782 w 4222750"/>
              <a:gd name="connsiteY20" fmla="*/ 74566 h 4813028"/>
              <a:gd name="connsiteX21" fmla="*/ 599613 w 4222750"/>
              <a:gd name="connsiteY21" fmla="*/ 0 h 4813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22750" h="4813028">
                <a:moveTo>
                  <a:pt x="599613" y="0"/>
                </a:moveTo>
                <a:lnTo>
                  <a:pt x="2127250" y="0"/>
                </a:lnTo>
                <a:lnTo>
                  <a:pt x="2717305" y="0"/>
                </a:lnTo>
                <a:lnTo>
                  <a:pt x="3622676" y="0"/>
                </a:lnTo>
                <a:cubicBezTo>
                  <a:pt x="3665034" y="429"/>
                  <a:pt x="3700379" y="32457"/>
                  <a:pt x="3704970" y="74566"/>
                </a:cubicBezTo>
                <a:cubicBezTo>
                  <a:pt x="3744597" y="382930"/>
                  <a:pt x="4028943" y="485322"/>
                  <a:pt x="4158439" y="516241"/>
                </a:cubicBezTo>
                <a:lnTo>
                  <a:pt x="4158285" y="516138"/>
                </a:lnTo>
                <a:cubicBezTo>
                  <a:pt x="4196139" y="525383"/>
                  <a:pt x="4222770" y="559311"/>
                  <a:pt x="4222750" y="598279"/>
                </a:cubicBezTo>
                <a:lnTo>
                  <a:pt x="4222750" y="4214646"/>
                </a:lnTo>
                <a:cubicBezTo>
                  <a:pt x="4222914" y="4253563"/>
                  <a:pt x="4196392" y="4287522"/>
                  <a:pt x="4158594" y="4296787"/>
                </a:cubicBezTo>
                <a:cubicBezTo>
                  <a:pt x="4029252" y="4327758"/>
                  <a:pt x="3744907" y="4430099"/>
                  <a:pt x="3705125" y="4738462"/>
                </a:cubicBezTo>
                <a:cubicBezTo>
                  <a:pt x="3699405" y="4780461"/>
                  <a:pt x="3665292" y="4813028"/>
                  <a:pt x="3622985" y="4813028"/>
                </a:cubicBezTo>
                <a:lnTo>
                  <a:pt x="2717305" y="4813028"/>
                </a:lnTo>
                <a:lnTo>
                  <a:pt x="2127250" y="4813028"/>
                </a:lnTo>
                <a:lnTo>
                  <a:pt x="599459" y="4813028"/>
                </a:lnTo>
                <a:cubicBezTo>
                  <a:pt x="557270" y="4812389"/>
                  <a:pt x="522173" y="4780409"/>
                  <a:pt x="517628" y="4738462"/>
                </a:cubicBezTo>
                <a:cubicBezTo>
                  <a:pt x="478001" y="4430099"/>
                  <a:pt x="193655" y="4327706"/>
                  <a:pt x="64159" y="4296787"/>
                </a:cubicBezTo>
                <a:cubicBezTo>
                  <a:pt x="26297" y="4287625"/>
                  <a:pt x="-276" y="4253604"/>
                  <a:pt x="3" y="4214646"/>
                </a:cubicBezTo>
                <a:lnTo>
                  <a:pt x="3" y="598279"/>
                </a:lnTo>
                <a:cubicBezTo>
                  <a:pt x="-98" y="559357"/>
                  <a:pt x="26492" y="525434"/>
                  <a:pt x="64313" y="516241"/>
                </a:cubicBezTo>
                <a:cubicBezTo>
                  <a:pt x="193655" y="485271"/>
                  <a:pt x="478001" y="382930"/>
                  <a:pt x="517782" y="74566"/>
                </a:cubicBezTo>
                <a:cubicBezTo>
                  <a:pt x="522328" y="32619"/>
                  <a:pt x="557425" y="639"/>
                  <a:pt x="599613"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b="0" i="0">
                <a:latin typeface="Palatino Linotype" panose="02040502050505030304" pitchFamily="18" charset="0"/>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image</a:t>
            </a:r>
          </a:p>
        </p:txBody>
      </p:sp>
      <p:sp>
        <p:nvSpPr>
          <p:cNvPr id="14" name="TextBox 13">
            <a:extLst>
              <a:ext uri="{FF2B5EF4-FFF2-40B4-BE49-F238E27FC236}">
                <a16:creationId xmlns:a16="http://schemas.microsoft.com/office/drawing/2014/main" id="{AF9CD635-0161-3041-8E58-86EDF0E3D1DF}"/>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p>
          <a:p>
            <a:pPr algn="l"/>
            <a:r>
              <a:rPr lang="en-US" sz="800" b="0" i="0" dirty="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Notched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Right-side Body Copy</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20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
        <p:nvSpPr>
          <p:cNvPr id="15" name="Title 5">
            <a:extLst>
              <a:ext uri="{FF2B5EF4-FFF2-40B4-BE49-F238E27FC236}">
                <a16:creationId xmlns:a16="http://schemas.microsoft.com/office/drawing/2014/main" id="{7BEFEFCD-C66A-AC46-82FD-89896ADB31EE}"/>
              </a:ext>
            </a:extLst>
          </p:cNvPr>
          <p:cNvSpPr>
            <a:spLocks noGrp="1"/>
          </p:cNvSpPr>
          <p:nvPr>
            <p:ph type="title" hasCustomPrompt="1"/>
          </p:nvPr>
        </p:nvSpPr>
        <p:spPr>
          <a:xfrm>
            <a:off x="166283"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Palatino Linotype" panose="02040502050505030304"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3" name="Text Placeholder 46">
            <a:extLst>
              <a:ext uri="{FF2B5EF4-FFF2-40B4-BE49-F238E27FC236}">
                <a16:creationId xmlns:a16="http://schemas.microsoft.com/office/drawing/2014/main" id="{FCFA4A8B-EBF7-C244-9DA6-6845CE0F9547}"/>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Palatino Linotype" panose="02040502050505030304"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27549706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userDrawn="1">
  <p:cSld name="Split Statement Slide w/ Image - Notched Frame">
    <p:bg>
      <p:bgPr>
        <a:solidFill>
          <a:schemeClr val="accent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0992BFE-F6DC-E34A-90E9-66DED992A517}"/>
              </a:ext>
            </a:extLst>
          </p:cNvPr>
          <p:cNvSpPr/>
          <p:nvPr userDrawn="1"/>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10" name="Freeform 9">
            <a:extLst>
              <a:ext uri="{FF2B5EF4-FFF2-40B4-BE49-F238E27FC236}">
                <a16:creationId xmlns:a16="http://schemas.microsoft.com/office/drawing/2014/main" id="{96FB548D-3425-1643-9A53-A6A80A6849EF}"/>
              </a:ext>
            </a:extLst>
          </p:cNvPr>
          <p:cNvSpPr/>
          <p:nvPr userDrawn="1"/>
        </p:nvSpPr>
        <p:spPr>
          <a:xfrm>
            <a:off x="4760257" y="459486"/>
            <a:ext cx="4224528" cy="4224528"/>
          </a:xfrm>
          <a:custGeom>
            <a:avLst/>
            <a:gdLst>
              <a:gd name="connsiteX0" fmla="*/ 1928462 w 5618657"/>
              <a:gd name="connsiteY0" fmla="*/ 1 h 6378877"/>
              <a:gd name="connsiteX1" fmla="*/ 2941265 w 5618657"/>
              <a:gd name="connsiteY1" fmla="*/ 1 h 6378877"/>
              <a:gd name="connsiteX2" fmla="*/ 2941265 w 5618657"/>
              <a:gd name="connsiteY2" fmla="*/ 1 h 6378877"/>
              <a:gd name="connsiteX3" fmla="*/ 3512272 w 5618657"/>
              <a:gd name="connsiteY3" fmla="*/ 1 h 6378877"/>
              <a:gd name="connsiteX4" fmla="*/ 3512272 w 5618657"/>
              <a:gd name="connsiteY4" fmla="*/ 1 h 6378877"/>
              <a:gd name="connsiteX5" fmla="*/ 3690119 w 5618657"/>
              <a:gd name="connsiteY5" fmla="*/ 1 h 6378877"/>
              <a:gd name="connsiteX6" fmla="*/ 3868706 w 5618657"/>
              <a:gd name="connsiteY6" fmla="*/ 103033 h 6378877"/>
              <a:gd name="connsiteX7" fmla="*/ 5591045 w 5618657"/>
              <a:gd name="connsiteY7" fmla="*/ 3086202 h 6378877"/>
              <a:gd name="connsiteX8" fmla="*/ 5591045 w 5618657"/>
              <a:gd name="connsiteY8" fmla="*/ 3292265 h 6378877"/>
              <a:gd name="connsiteX9" fmla="*/ 3868913 w 5618657"/>
              <a:gd name="connsiteY9" fmla="*/ 6275709 h 6378877"/>
              <a:gd name="connsiteX10" fmla="*/ 3690258 w 5618657"/>
              <a:gd name="connsiteY10" fmla="*/ 6378877 h 6378877"/>
              <a:gd name="connsiteX11" fmla="*/ 3512272 w 5618657"/>
              <a:gd name="connsiteY11" fmla="*/ 6378877 h 6378877"/>
              <a:gd name="connsiteX12" fmla="*/ 2941265 w 5618657"/>
              <a:gd name="connsiteY12" fmla="*/ 6378877 h 6378877"/>
              <a:gd name="connsiteX13" fmla="*/ 2677389 w 5618657"/>
              <a:gd name="connsiteY13" fmla="*/ 6378877 h 6378877"/>
              <a:gd name="connsiteX14" fmla="*/ 2093129 w 5618657"/>
              <a:gd name="connsiteY14" fmla="*/ 6378877 h 6378877"/>
              <a:gd name="connsiteX15" fmla="*/ 1928462 w 5618657"/>
              <a:gd name="connsiteY15" fmla="*/ 6378877 h 6378877"/>
              <a:gd name="connsiteX16" fmla="*/ 1749875 w 5618657"/>
              <a:gd name="connsiteY16" fmla="*/ 6275846 h 6378877"/>
              <a:gd name="connsiteX17" fmla="*/ 27606 w 5618657"/>
              <a:gd name="connsiteY17" fmla="*/ 3292540 h 6378877"/>
              <a:gd name="connsiteX18" fmla="*/ 27606 w 5618657"/>
              <a:gd name="connsiteY18" fmla="*/ 3086477 h 6378877"/>
              <a:gd name="connsiteX19" fmla="*/ 1749875 w 5618657"/>
              <a:gd name="connsiteY19" fmla="*/ 103032 h 6378877"/>
              <a:gd name="connsiteX20" fmla="*/ 1928462 w 5618657"/>
              <a:gd name="connsiteY20" fmla="*/ 1 h 6378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18657" h="6378877">
                <a:moveTo>
                  <a:pt x="1928462" y="1"/>
                </a:moveTo>
                <a:lnTo>
                  <a:pt x="2941265" y="1"/>
                </a:lnTo>
                <a:lnTo>
                  <a:pt x="2941265" y="1"/>
                </a:lnTo>
                <a:lnTo>
                  <a:pt x="3512272" y="1"/>
                </a:lnTo>
                <a:lnTo>
                  <a:pt x="3512272" y="1"/>
                </a:lnTo>
                <a:lnTo>
                  <a:pt x="3690119" y="1"/>
                </a:lnTo>
                <a:cubicBezTo>
                  <a:pt x="3763787" y="-46"/>
                  <a:pt x="3831877" y="39235"/>
                  <a:pt x="3868706" y="103033"/>
                </a:cubicBezTo>
                <a:lnTo>
                  <a:pt x="5591045" y="3086202"/>
                </a:lnTo>
                <a:cubicBezTo>
                  <a:pt x="5627861" y="3149957"/>
                  <a:pt x="5627861" y="3228509"/>
                  <a:pt x="5591045" y="3292265"/>
                </a:cubicBezTo>
                <a:lnTo>
                  <a:pt x="3868913" y="6275709"/>
                </a:lnTo>
                <a:cubicBezTo>
                  <a:pt x="3832103" y="6339581"/>
                  <a:pt x="3763979" y="6378946"/>
                  <a:pt x="3690258" y="6378877"/>
                </a:cubicBezTo>
                <a:lnTo>
                  <a:pt x="3512272" y="6378877"/>
                </a:lnTo>
                <a:lnTo>
                  <a:pt x="2941265" y="6378877"/>
                </a:lnTo>
                <a:lnTo>
                  <a:pt x="2677389" y="6378877"/>
                </a:lnTo>
                <a:lnTo>
                  <a:pt x="2093129" y="6378877"/>
                </a:lnTo>
                <a:lnTo>
                  <a:pt x="1928462" y="6378877"/>
                </a:lnTo>
                <a:cubicBezTo>
                  <a:pt x="1854795" y="6378946"/>
                  <a:pt x="1786706" y="6339643"/>
                  <a:pt x="1749875" y="6275846"/>
                </a:cubicBezTo>
                <a:lnTo>
                  <a:pt x="27606" y="3292540"/>
                </a:lnTo>
                <a:cubicBezTo>
                  <a:pt x="-9203" y="3228784"/>
                  <a:pt x="-9203" y="3150233"/>
                  <a:pt x="27606" y="3086477"/>
                </a:cubicBezTo>
                <a:lnTo>
                  <a:pt x="1749875" y="103032"/>
                </a:lnTo>
                <a:cubicBezTo>
                  <a:pt x="1786767" y="39298"/>
                  <a:pt x="1854817" y="39"/>
                  <a:pt x="1928462" y="1"/>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Palatino Linotype" panose="02040502050505030304" pitchFamily="18" charset="0"/>
            </a:endParaRPr>
          </a:p>
        </p:txBody>
      </p:sp>
      <p:sp>
        <p:nvSpPr>
          <p:cNvPr id="14" name="Picture Placeholder 9">
            <a:extLst>
              <a:ext uri="{FF2B5EF4-FFF2-40B4-BE49-F238E27FC236}">
                <a16:creationId xmlns:a16="http://schemas.microsoft.com/office/drawing/2014/main" id="{717A6A5C-17AF-FC42-A054-E9A7FC58C7C4}"/>
              </a:ext>
            </a:extLst>
          </p:cNvPr>
          <p:cNvSpPr>
            <a:spLocks noGrp="1"/>
          </p:cNvSpPr>
          <p:nvPr>
            <p:ph type="pic" sz="quarter" idx="21" hasCustomPrompt="1"/>
          </p:nvPr>
        </p:nvSpPr>
        <p:spPr>
          <a:xfrm>
            <a:off x="196850" y="459486"/>
            <a:ext cx="4222750" cy="4224528"/>
          </a:xfrm>
          <a:custGeom>
            <a:avLst/>
            <a:gdLst>
              <a:gd name="connsiteX0" fmla="*/ 599613 w 4222750"/>
              <a:gd name="connsiteY0" fmla="*/ 0 h 4813028"/>
              <a:gd name="connsiteX1" fmla="*/ 2127250 w 4222750"/>
              <a:gd name="connsiteY1" fmla="*/ 0 h 4813028"/>
              <a:gd name="connsiteX2" fmla="*/ 2717305 w 4222750"/>
              <a:gd name="connsiteY2" fmla="*/ 0 h 4813028"/>
              <a:gd name="connsiteX3" fmla="*/ 3622676 w 4222750"/>
              <a:gd name="connsiteY3" fmla="*/ 0 h 4813028"/>
              <a:gd name="connsiteX4" fmla="*/ 3704970 w 4222750"/>
              <a:gd name="connsiteY4" fmla="*/ 74566 h 4813028"/>
              <a:gd name="connsiteX5" fmla="*/ 4158439 w 4222750"/>
              <a:gd name="connsiteY5" fmla="*/ 516241 h 4813028"/>
              <a:gd name="connsiteX6" fmla="*/ 4158285 w 4222750"/>
              <a:gd name="connsiteY6" fmla="*/ 516138 h 4813028"/>
              <a:gd name="connsiteX7" fmla="*/ 4222750 w 4222750"/>
              <a:gd name="connsiteY7" fmla="*/ 598279 h 4813028"/>
              <a:gd name="connsiteX8" fmla="*/ 4222750 w 4222750"/>
              <a:gd name="connsiteY8" fmla="*/ 4214646 h 4813028"/>
              <a:gd name="connsiteX9" fmla="*/ 4158594 w 4222750"/>
              <a:gd name="connsiteY9" fmla="*/ 4296787 h 4813028"/>
              <a:gd name="connsiteX10" fmla="*/ 3705125 w 4222750"/>
              <a:gd name="connsiteY10" fmla="*/ 4738462 h 4813028"/>
              <a:gd name="connsiteX11" fmla="*/ 3622985 w 4222750"/>
              <a:gd name="connsiteY11" fmla="*/ 4813028 h 4813028"/>
              <a:gd name="connsiteX12" fmla="*/ 2717305 w 4222750"/>
              <a:gd name="connsiteY12" fmla="*/ 4813028 h 4813028"/>
              <a:gd name="connsiteX13" fmla="*/ 2127250 w 4222750"/>
              <a:gd name="connsiteY13" fmla="*/ 4813028 h 4813028"/>
              <a:gd name="connsiteX14" fmla="*/ 599459 w 4222750"/>
              <a:gd name="connsiteY14" fmla="*/ 4813028 h 4813028"/>
              <a:gd name="connsiteX15" fmla="*/ 517628 w 4222750"/>
              <a:gd name="connsiteY15" fmla="*/ 4738462 h 4813028"/>
              <a:gd name="connsiteX16" fmla="*/ 64159 w 4222750"/>
              <a:gd name="connsiteY16" fmla="*/ 4296787 h 4813028"/>
              <a:gd name="connsiteX17" fmla="*/ 3 w 4222750"/>
              <a:gd name="connsiteY17" fmla="*/ 4214646 h 4813028"/>
              <a:gd name="connsiteX18" fmla="*/ 3 w 4222750"/>
              <a:gd name="connsiteY18" fmla="*/ 598279 h 4813028"/>
              <a:gd name="connsiteX19" fmla="*/ 64313 w 4222750"/>
              <a:gd name="connsiteY19" fmla="*/ 516241 h 4813028"/>
              <a:gd name="connsiteX20" fmla="*/ 517782 w 4222750"/>
              <a:gd name="connsiteY20" fmla="*/ 74566 h 4813028"/>
              <a:gd name="connsiteX21" fmla="*/ 599613 w 4222750"/>
              <a:gd name="connsiteY21" fmla="*/ 0 h 4813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22750" h="4813028">
                <a:moveTo>
                  <a:pt x="599613" y="0"/>
                </a:moveTo>
                <a:lnTo>
                  <a:pt x="2127250" y="0"/>
                </a:lnTo>
                <a:lnTo>
                  <a:pt x="2717305" y="0"/>
                </a:lnTo>
                <a:lnTo>
                  <a:pt x="3622676" y="0"/>
                </a:lnTo>
                <a:cubicBezTo>
                  <a:pt x="3665034" y="429"/>
                  <a:pt x="3700379" y="32457"/>
                  <a:pt x="3704970" y="74566"/>
                </a:cubicBezTo>
                <a:cubicBezTo>
                  <a:pt x="3744597" y="382930"/>
                  <a:pt x="4028943" y="485322"/>
                  <a:pt x="4158439" y="516241"/>
                </a:cubicBezTo>
                <a:lnTo>
                  <a:pt x="4158285" y="516138"/>
                </a:lnTo>
                <a:cubicBezTo>
                  <a:pt x="4196139" y="525383"/>
                  <a:pt x="4222770" y="559311"/>
                  <a:pt x="4222750" y="598279"/>
                </a:cubicBezTo>
                <a:lnTo>
                  <a:pt x="4222750" y="4214646"/>
                </a:lnTo>
                <a:cubicBezTo>
                  <a:pt x="4222914" y="4253563"/>
                  <a:pt x="4196392" y="4287522"/>
                  <a:pt x="4158594" y="4296787"/>
                </a:cubicBezTo>
                <a:cubicBezTo>
                  <a:pt x="4029252" y="4327758"/>
                  <a:pt x="3744907" y="4430099"/>
                  <a:pt x="3705125" y="4738462"/>
                </a:cubicBezTo>
                <a:cubicBezTo>
                  <a:pt x="3699405" y="4780461"/>
                  <a:pt x="3665292" y="4813028"/>
                  <a:pt x="3622985" y="4813028"/>
                </a:cubicBezTo>
                <a:lnTo>
                  <a:pt x="2717305" y="4813028"/>
                </a:lnTo>
                <a:lnTo>
                  <a:pt x="2127250" y="4813028"/>
                </a:lnTo>
                <a:lnTo>
                  <a:pt x="599459" y="4813028"/>
                </a:lnTo>
                <a:cubicBezTo>
                  <a:pt x="557270" y="4812389"/>
                  <a:pt x="522173" y="4780409"/>
                  <a:pt x="517628" y="4738462"/>
                </a:cubicBezTo>
                <a:cubicBezTo>
                  <a:pt x="478001" y="4430099"/>
                  <a:pt x="193655" y="4327706"/>
                  <a:pt x="64159" y="4296787"/>
                </a:cubicBezTo>
                <a:cubicBezTo>
                  <a:pt x="26297" y="4287625"/>
                  <a:pt x="-276" y="4253604"/>
                  <a:pt x="3" y="4214646"/>
                </a:cubicBezTo>
                <a:lnTo>
                  <a:pt x="3" y="598279"/>
                </a:lnTo>
                <a:cubicBezTo>
                  <a:pt x="-98" y="559357"/>
                  <a:pt x="26492" y="525434"/>
                  <a:pt x="64313" y="516241"/>
                </a:cubicBezTo>
                <a:cubicBezTo>
                  <a:pt x="193655" y="485271"/>
                  <a:pt x="478001" y="382930"/>
                  <a:pt x="517782" y="74566"/>
                </a:cubicBezTo>
                <a:cubicBezTo>
                  <a:pt x="522328" y="32619"/>
                  <a:pt x="557425" y="639"/>
                  <a:pt x="599613"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b="0" i="0">
                <a:latin typeface="Palatino Linotype" panose="02040502050505030304" pitchFamily="18" charset="0"/>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image</a:t>
            </a:r>
          </a:p>
        </p:txBody>
      </p:sp>
      <p:sp>
        <p:nvSpPr>
          <p:cNvPr id="15" name="Text Placeholder 46">
            <a:extLst>
              <a:ext uri="{FF2B5EF4-FFF2-40B4-BE49-F238E27FC236}">
                <a16:creationId xmlns:a16="http://schemas.microsoft.com/office/drawing/2014/main" id="{3EFEEAAE-D673-604A-A0CF-292D36558EF1}"/>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bg1"/>
                </a:solidFill>
                <a:latin typeface="Palatino Linotype" panose="02040502050505030304" pitchFamily="18" charset="0"/>
              </a:defRPr>
            </a:lvl1pPr>
          </a:lstStyle>
          <a:p>
            <a:pPr lvl="0"/>
            <a:r>
              <a:rPr lang="en-US" dirty="0"/>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Palatino Linotype" panose="02040502050505030304" pitchFamily="18" charset="0"/>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Palatino Linotype" panose="02040502050505030304" pitchFamily="18" charset="0"/>
              </a:defRPr>
            </a:lvl1pPr>
          </a:lstStyle>
          <a:p>
            <a:r>
              <a:rPr lang="en-US"/>
              <a:t>©2022 Girl Scouts of the USA. All Rights Reserved.  Not for public distribution.</a:t>
            </a:r>
            <a:endParaRPr lang="en-US" dirty="0"/>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Split Statement Slide w/ Image - Notched Frame | Hexagon Shape</a:t>
            </a:r>
          </a:p>
        </p:txBody>
      </p:sp>
      <p:sp>
        <p:nvSpPr>
          <p:cNvPr id="17" name="TextBox 16">
            <a:extLst>
              <a:ext uri="{FF2B5EF4-FFF2-40B4-BE49-F238E27FC236}">
                <a16:creationId xmlns:a16="http://schemas.microsoft.com/office/drawing/2014/main" id="{A63DCE1B-B035-D14C-BA12-A3C2B133CA8E}"/>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p>
          <a:p>
            <a:pPr algn="l"/>
            <a:r>
              <a:rPr lang="en-US" sz="800" b="0" i="0" dirty="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White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Notched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Right-side Body Copy</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20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
        <p:nvSpPr>
          <p:cNvPr id="18" name="Title 5">
            <a:extLst>
              <a:ext uri="{FF2B5EF4-FFF2-40B4-BE49-F238E27FC236}">
                <a16:creationId xmlns:a16="http://schemas.microsoft.com/office/drawing/2014/main" id="{9B7C7480-DD87-C147-AC60-B32FB3067304}"/>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Palatino Linotype" panose="02040502050505030304"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41359373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userDrawn="1">
  <p:cSld name="Split Statement Slide | Notched Frame Only">
    <p:bg>
      <p:bgPr>
        <a:solidFill>
          <a:schemeClr val="accent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0992BFE-F6DC-E34A-90E9-66DED992A517}"/>
              </a:ext>
            </a:extLst>
          </p:cNvPr>
          <p:cNvSpPr/>
          <p:nvPr userDrawn="1"/>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Palatino Linotype" panose="02040502050505030304" pitchFamily="18" charset="0"/>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Palatino Linotype" panose="02040502050505030304" pitchFamily="18" charset="0"/>
              </a:defRPr>
            </a:lvl1pPr>
          </a:lstStyle>
          <a:p>
            <a:r>
              <a:rPr lang="en-US"/>
              <a:t>©2022 Girl Scouts of the USA. All Rights Reserved.  Not for public distribution.</a:t>
            </a:r>
            <a:endParaRPr lang="en-US" dirty="0"/>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Split Statement Slide w/ Image - Notched Frame - No Shape</a:t>
            </a:r>
          </a:p>
        </p:txBody>
      </p:sp>
      <p:sp>
        <p:nvSpPr>
          <p:cNvPr id="14" name="Picture Placeholder 9">
            <a:extLst>
              <a:ext uri="{FF2B5EF4-FFF2-40B4-BE49-F238E27FC236}">
                <a16:creationId xmlns:a16="http://schemas.microsoft.com/office/drawing/2014/main" id="{BCC21197-5119-8740-87E7-D9648DCB8DB7}"/>
              </a:ext>
            </a:extLst>
          </p:cNvPr>
          <p:cNvSpPr>
            <a:spLocks noGrp="1"/>
          </p:cNvSpPr>
          <p:nvPr>
            <p:ph type="pic" sz="quarter" idx="21" hasCustomPrompt="1"/>
          </p:nvPr>
        </p:nvSpPr>
        <p:spPr>
          <a:xfrm>
            <a:off x="196850" y="459486"/>
            <a:ext cx="4222750" cy="4224528"/>
          </a:xfrm>
          <a:custGeom>
            <a:avLst/>
            <a:gdLst>
              <a:gd name="connsiteX0" fmla="*/ 599613 w 4222750"/>
              <a:gd name="connsiteY0" fmla="*/ 0 h 4813028"/>
              <a:gd name="connsiteX1" fmla="*/ 2127250 w 4222750"/>
              <a:gd name="connsiteY1" fmla="*/ 0 h 4813028"/>
              <a:gd name="connsiteX2" fmla="*/ 2717305 w 4222750"/>
              <a:gd name="connsiteY2" fmla="*/ 0 h 4813028"/>
              <a:gd name="connsiteX3" fmla="*/ 3622676 w 4222750"/>
              <a:gd name="connsiteY3" fmla="*/ 0 h 4813028"/>
              <a:gd name="connsiteX4" fmla="*/ 3704970 w 4222750"/>
              <a:gd name="connsiteY4" fmla="*/ 74566 h 4813028"/>
              <a:gd name="connsiteX5" fmla="*/ 4158439 w 4222750"/>
              <a:gd name="connsiteY5" fmla="*/ 516241 h 4813028"/>
              <a:gd name="connsiteX6" fmla="*/ 4158285 w 4222750"/>
              <a:gd name="connsiteY6" fmla="*/ 516138 h 4813028"/>
              <a:gd name="connsiteX7" fmla="*/ 4222750 w 4222750"/>
              <a:gd name="connsiteY7" fmla="*/ 598279 h 4813028"/>
              <a:gd name="connsiteX8" fmla="*/ 4222750 w 4222750"/>
              <a:gd name="connsiteY8" fmla="*/ 4214646 h 4813028"/>
              <a:gd name="connsiteX9" fmla="*/ 4158594 w 4222750"/>
              <a:gd name="connsiteY9" fmla="*/ 4296787 h 4813028"/>
              <a:gd name="connsiteX10" fmla="*/ 3705125 w 4222750"/>
              <a:gd name="connsiteY10" fmla="*/ 4738462 h 4813028"/>
              <a:gd name="connsiteX11" fmla="*/ 3622985 w 4222750"/>
              <a:gd name="connsiteY11" fmla="*/ 4813028 h 4813028"/>
              <a:gd name="connsiteX12" fmla="*/ 2717305 w 4222750"/>
              <a:gd name="connsiteY12" fmla="*/ 4813028 h 4813028"/>
              <a:gd name="connsiteX13" fmla="*/ 2127250 w 4222750"/>
              <a:gd name="connsiteY13" fmla="*/ 4813028 h 4813028"/>
              <a:gd name="connsiteX14" fmla="*/ 599459 w 4222750"/>
              <a:gd name="connsiteY14" fmla="*/ 4813028 h 4813028"/>
              <a:gd name="connsiteX15" fmla="*/ 517628 w 4222750"/>
              <a:gd name="connsiteY15" fmla="*/ 4738462 h 4813028"/>
              <a:gd name="connsiteX16" fmla="*/ 64159 w 4222750"/>
              <a:gd name="connsiteY16" fmla="*/ 4296787 h 4813028"/>
              <a:gd name="connsiteX17" fmla="*/ 3 w 4222750"/>
              <a:gd name="connsiteY17" fmla="*/ 4214646 h 4813028"/>
              <a:gd name="connsiteX18" fmla="*/ 3 w 4222750"/>
              <a:gd name="connsiteY18" fmla="*/ 598279 h 4813028"/>
              <a:gd name="connsiteX19" fmla="*/ 64313 w 4222750"/>
              <a:gd name="connsiteY19" fmla="*/ 516241 h 4813028"/>
              <a:gd name="connsiteX20" fmla="*/ 517782 w 4222750"/>
              <a:gd name="connsiteY20" fmla="*/ 74566 h 4813028"/>
              <a:gd name="connsiteX21" fmla="*/ 599613 w 4222750"/>
              <a:gd name="connsiteY21" fmla="*/ 0 h 4813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22750" h="4813028">
                <a:moveTo>
                  <a:pt x="599613" y="0"/>
                </a:moveTo>
                <a:lnTo>
                  <a:pt x="2127250" y="0"/>
                </a:lnTo>
                <a:lnTo>
                  <a:pt x="2717305" y="0"/>
                </a:lnTo>
                <a:lnTo>
                  <a:pt x="3622676" y="0"/>
                </a:lnTo>
                <a:cubicBezTo>
                  <a:pt x="3665034" y="429"/>
                  <a:pt x="3700379" y="32457"/>
                  <a:pt x="3704970" y="74566"/>
                </a:cubicBezTo>
                <a:cubicBezTo>
                  <a:pt x="3744597" y="382930"/>
                  <a:pt x="4028943" y="485322"/>
                  <a:pt x="4158439" y="516241"/>
                </a:cubicBezTo>
                <a:lnTo>
                  <a:pt x="4158285" y="516138"/>
                </a:lnTo>
                <a:cubicBezTo>
                  <a:pt x="4196139" y="525383"/>
                  <a:pt x="4222770" y="559311"/>
                  <a:pt x="4222750" y="598279"/>
                </a:cubicBezTo>
                <a:lnTo>
                  <a:pt x="4222750" y="4214646"/>
                </a:lnTo>
                <a:cubicBezTo>
                  <a:pt x="4222914" y="4253563"/>
                  <a:pt x="4196392" y="4287522"/>
                  <a:pt x="4158594" y="4296787"/>
                </a:cubicBezTo>
                <a:cubicBezTo>
                  <a:pt x="4029252" y="4327758"/>
                  <a:pt x="3744907" y="4430099"/>
                  <a:pt x="3705125" y="4738462"/>
                </a:cubicBezTo>
                <a:cubicBezTo>
                  <a:pt x="3699405" y="4780461"/>
                  <a:pt x="3665292" y="4813028"/>
                  <a:pt x="3622985" y="4813028"/>
                </a:cubicBezTo>
                <a:lnTo>
                  <a:pt x="2717305" y="4813028"/>
                </a:lnTo>
                <a:lnTo>
                  <a:pt x="2127250" y="4813028"/>
                </a:lnTo>
                <a:lnTo>
                  <a:pt x="599459" y="4813028"/>
                </a:lnTo>
                <a:cubicBezTo>
                  <a:pt x="557270" y="4812389"/>
                  <a:pt x="522173" y="4780409"/>
                  <a:pt x="517628" y="4738462"/>
                </a:cubicBezTo>
                <a:cubicBezTo>
                  <a:pt x="478001" y="4430099"/>
                  <a:pt x="193655" y="4327706"/>
                  <a:pt x="64159" y="4296787"/>
                </a:cubicBezTo>
                <a:cubicBezTo>
                  <a:pt x="26297" y="4287625"/>
                  <a:pt x="-276" y="4253604"/>
                  <a:pt x="3" y="4214646"/>
                </a:cubicBezTo>
                <a:lnTo>
                  <a:pt x="3" y="598279"/>
                </a:lnTo>
                <a:cubicBezTo>
                  <a:pt x="-98" y="559357"/>
                  <a:pt x="26492" y="525434"/>
                  <a:pt x="64313" y="516241"/>
                </a:cubicBezTo>
                <a:cubicBezTo>
                  <a:pt x="193655" y="485271"/>
                  <a:pt x="478001" y="382930"/>
                  <a:pt x="517782" y="74566"/>
                </a:cubicBezTo>
                <a:cubicBezTo>
                  <a:pt x="522328" y="32619"/>
                  <a:pt x="557425" y="639"/>
                  <a:pt x="599613"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b="0" i="0">
                <a:latin typeface="Palatino Linotype" panose="02040502050505030304" pitchFamily="18" charset="0"/>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image</a:t>
            </a:r>
          </a:p>
        </p:txBody>
      </p:sp>
      <p:sp>
        <p:nvSpPr>
          <p:cNvPr id="15" name="Text Placeholder 46">
            <a:extLst>
              <a:ext uri="{FF2B5EF4-FFF2-40B4-BE49-F238E27FC236}">
                <a16:creationId xmlns:a16="http://schemas.microsoft.com/office/drawing/2014/main" id="{DB81846B-2E31-6F4B-BBF8-88E8821950E2}"/>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bg1"/>
                </a:solidFill>
                <a:latin typeface="Palatino Linotype" panose="02040502050505030304" pitchFamily="18" charset="0"/>
              </a:defRPr>
            </a:lvl1pPr>
          </a:lstStyle>
          <a:p>
            <a:pPr lvl="0"/>
            <a:r>
              <a:rPr lang="en-US" dirty="0"/>
              <a:t>Type here to enter the presentation section name.</a:t>
            </a:r>
          </a:p>
        </p:txBody>
      </p:sp>
      <p:sp>
        <p:nvSpPr>
          <p:cNvPr id="17" name="TextBox 16">
            <a:extLst>
              <a:ext uri="{FF2B5EF4-FFF2-40B4-BE49-F238E27FC236}">
                <a16:creationId xmlns:a16="http://schemas.microsoft.com/office/drawing/2014/main" id="{48AA52FD-2881-914E-ADAC-00FFE6290551}"/>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p>
          <a:p>
            <a:pPr algn="l"/>
            <a:r>
              <a:rPr lang="en-US" sz="800" b="0" i="0" dirty="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White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Notched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Right-side Body Copy</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20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
        <p:nvSpPr>
          <p:cNvPr id="18" name="Title 5">
            <a:extLst>
              <a:ext uri="{FF2B5EF4-FFF2-40B4-BE49-F238E27FC236}">
                <a16:creationId xmlns:a16="http://schemas.microsoft.com/office/drawing/2014/main" id="{2263A96A-6043-1A45-9C49-F56F9DE94916}"/>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Palatino Linotype" panose="02040502050505030304"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29644058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userDrawn="1">
  <p:cSld name="Statement Slide w/ Image - Circle Frame">
    <p:bg>
      <p:bgPr>
        <a:solidFill>
          <a:schemeClr val="accent1"/>
        </a:solidFill>
        <a:effectLst/>
      </p:bgPr>
    </p:bg>
    <p:spTree>
      <p:nvGrpSpPr>
        <p:cNvPr id="1" name=""/>
        <p:cNvGrpSpPr/>
        <p:nvPr/>
      </p:nvGrpSpPr>
      <p:grpSpPr>
        <a:xfrm>
          <a:off x="0" y="0"/>
          <a:ext cx="0" cy="0"/>
          <a:chOff x="0" y="0"/>
          <a:chExt cx="0" cy="0"/>
        </a:xfrm>
      </p:grpSpPr>
      <p:sp>
        <p:nvSpPr>
          <p:cNvPr id="11" name="Graphic 2">
            <a:extLst>
              <a:ext uri="{FF2B5EF4-FFF2-40B4-BE49-F238E27FC236}">
                <a16:creationId xmlns:a16="http://schemas.microsoft.com/office/drawing/2014/main" id="{CCDA38FE-D31A-9D46-8184-0E29106F3181}"/>
              </a:ext>
            </a:extLst>
          </p:cNvPr>
          <p:cNvSpPr>
            <a:spLocks/>
          </p:cNvSpPr>
          <p:nvPr userDrawn="1"/>
        </p:nvSpPr>
        <p:spPr>
          <a:xfrm>
            <a:off x="4743451" y="459486"/>
            <a:ext cx="4229099" cy="4224528"/>
          </a:xfrm>
          <a:custGeom>
            <a:avLst/>
            <a:gdLst>
              <a:gd name="connsiteX0" fmla="*/ 2457832 w 4915727"/>
              <a:gd name="connsiteY0" fmla="*/ 6794507 h 6794506"/>
              <a:gd name="connsiteX1" fmla="*/ 2513458 w 4915727"/>
              <a:gd name="connsiteY1" fmla="*/ 6765996 h 6794506"/>
              <a:gd name="connsiteX2" fmla="*/ 4896232 w 4915727"/>
              <a:gd name="connsiteY2" fmla="*/ 3457328 h 6794506"/>
              <a:gd name="connsiteX3" fmla="*/ 4897185 w 4915727"/>
              <a:gd name="connsiteY3" fmla="*/ 3338520 h 6794506"/>
              <a:gd name="connsiteX4" fmla="*/ 2513458 w 4915727"/>
              <a:gd name="connsiteY4" fmla="*/ 28518 h 6794506"/>
              <a:gd name="connsiteX5" fmla="*/ 2417829 w 4915727"/>
              <a:gd name="connsiteY5" fmla="*/ 12896 h 6794506"/>
              <a:gd name="connsiteX6" fmla="*/ 2402206 w 4915727"/>
              <a:gd name="connsiteY6" fmla="*/ 28518 h 6794506"/>
              <a:gd name="connsiteX7" fmla="*/ 18543 w 4915727"/>
              <a:gd name="connsiteY7" fmla="*/ 3338520 h 6794506"/>
              <a:gd name="connsiteX8" fmla="*/ 19495 w 4915727"/>
              <a:gd name="connsiteY8" fmla="*/ 3457328 h 6794506"/>
              <a:gd name="connsiteX9" fmla="*/ 2402206 w 4915727"/>
              <a:gd name="connsiteY9" fmla="*/ 6765996 h 6794506"/>
              <a:gd name="connsiteX10" fmla="*/ 2457832 w 4915727"/>
              <a:gd name="connsiteY10" fmla="*/ 6794507 h 6794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15727" h="6794506">
                <a:moveTo>
                  <a:pt x="2457832" y="6794507"/>
                </a:moveTo>
                <a:cubicBezTo>
                  <a:pt x="2479871" y="6794466"/>
                  <a:pt x="2500556" y="6783864"/>
                  <a:pt x="2513458" y="6765996"/>
                </a:cubicBezTo>
                <a:cubicBezTo>
                  <a:pt x="2513458" y="6765996"/>
                  <a:pt x="4593274" y="3888556"/>
                  <a:pt x="4896232" y="3457328"/>
                </a:cubicBezTo>
                <a:cubicBezTo>
                  <a:pt x="4921872" y="3421987"/>
                  <a:pt x="4922254" y="3374268"/>
                  <a:pt x="4897185" y="3338520"/>
                </a:cubicBezTo>
                <a:cubicBezTo>
                  <a:pt x="4883532" y="3319470"/>
                  <a:pt x="2513458" y="28518"/>
                  <a:pt x="2513458" y="28518"/>
                </a:cubicBezTo>
                <a:cubicBezTo>
                  <a:pt x="2491365" y="-2203"/>
                  <a:pt x="2448550" y="-9198"/>
                  <a:pt x="2417829" y="12896"/>
                </a:cubicBezTo>
                <a:cubicBezTo>
                  <a:pt x="2411810" y="17224"/>
                  <a:pt x="2406534" y="22500"/>
                  <a:pt x="2402206" y="28518"/>
                </a:cubicBezTo>
                <a:cubicBezTo>
                  <a:pt x="2402206" y="28518"/>
                  <a:pt x="32132" y="3319470"/>
                  <a:pt x="18543" y="3338520"/>
                </a:cubicBezTo>
                <a:cubicBezTo>
                  <a:pt x="-6527" y="3374267"/>
                  <a:pt x="-6144" y="3421987"/>
                  <a:pt x="19495" y="3457328"/>
                </a:cubicBezTo>
                <a:cubicBezTo>
                  <a:pt x="322391" y="3888556"/>
                  <a:pt x="2402206" y="6765996"/>
                  <a:pt x="2402206" y="6765996"/>
                </a:cubicBezTo>
                <a:cubicBezTo>
                  <a:pt x="2415108" y="6783864"/>
                  <a:pt x="2435793" y="6794466"/>
                  <a:pt x="2457832" y="6794507"/>
                </a:cubicBezTo>
                <a:close/>
              </a:path>
            </a:pathLst>
          </a:custGeom>
          <a:solidFill>
            <a:schemeClr val="accent2"/>
          </a:solidFill>
          <a:ln w="6350" cap="flat">
            <a:noFill/>
            <a:prstDash val="solid"/>
            <a:miter/>
          </a:ln>
        </p:spPr>
        <p:txBody>
          <a:bodyPr rtlCol="0" anchor="ctr"/>
          <a:lstStyle/>
          <a:p>
            <a:endParaRPr lang="en-US" sz="1013" b="0" i="0" dirty="0">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Palatino Linotype" panose="02040502050505030304" pitchFamily="18" charset="0"/>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Palatino Linotype" panose="02040502050505030304" pitchFamily="18" charset="0"/>
              </a:defRPr>
            </a:lvl1pPr>
          </a:lstStyle>
          <a:p>
            <a:r>
              <a:rPr lang="en-US"/>
              <a:t>©2022 Girl Scouts of the USA. All Rights Reserved.  Not for public distribution.</a:t>
            </a:r>
            <a:endParaRPr lang="en-US" dirty="0"/>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Statement Slide w/ Image - Circle Frame | Diamond Shape</a:t>
            </a:r>
          </a:p>
        </p:txBody>
      </p:sp>
      <p:sp>
        <p:nvSpPr>
          <p:cNvPr id="12" name="Picture Placeholder 9">
            <a:extLst>
              <a:ext uri="{FF2B5EF4-FFF2-40B4-BE49-F238E27FC236}">
                <a16:creationId xmlns:a16="http://schemas.microsoft.com/office/drawing/2014/main" id="{BDADDBEB-63CE-FE4E-99E7-12754384C1BA}"/>
              </a:ext>
            </a:extLst>
          </p:cNvPr>
          <p:cNvSpPr>
            <a:spLocks noGrp="1"/>
          </p:cNvSpPr>
          <p:nvPr>
            <p:ph type="pic" sz="quarter" idx="21" hasCustomPrompt="1"/>
          </p:nvPr>
        </p:nvSpPr>
        <p:spPr>
          <a:xfrm>
            <a:off x="190500" y="458501"/>
            <a:ext cx="4224528" cy="4226498"/>
          </a:xfrm>
          <a:custGeom>
            <a:avLst/>
            <a:gdLst>
              <a:gd name="connsiteX0" fmla="*/ 1925395 w 3850789"/>
              <a:gd name="connsiteY0" fmla="*/ 0 h 4819874"/>
              <a:gd name="connsiteX1" fmla="*/ 3850789 w 3850789"/>
              <a:gd name="connsiteY1" fmla="*/ 2409937 h 4819874"/>
              <a:gd name="connsiteX2" fmla="*/ 1925395 w 3850789"/>
              <a:gd name="connsiteY2" fmla="*/ 4819874 h 4819874"/>
              <a:gd name="connsiteX3" fmla="*/ 0 w 3850789"/>
              <a:gd name="connsiteY3" fmla="*/ 2409937 h 4819874"/>
              <a:gd name="connsiteX4" fmla="*/ 1925395 w 3850789"/>
              <a:gd name="connsiteY4" fmla="*/ 0 h 4819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0789" h="4819874">
                <a:moveTo>
                  <a:pt x="1925395" y="0"/>
                </a:moveTo>
                <a:cubicBezTo>
                  <a:pt x="2988795" y="0"/>
                  <a:pt x="3850789" y="1078832"/>
                  <a:pt x="3850789" y="2409937"/>
                </a:cubicBezTo>
                <a:cubicBezTo>
                  <a:pt x="3850789" y="3741043"/>
                  <a:pt x="2988795" y="4819874"/>
                  <a:pt x="1925395" y="4819874"/>
                </a:cubicBezTo>
                <a:cubicBezTo>
                  <a:pt x="861995" y="4819874"/>
                  <a:pt x="0" y="3741043"/>
                  <a:pt x="0" y="2409937"/>
                </a:cubicBezTo>
                <a:cubicBezTo>
                  <a:pt x="0" y="1078832"/>
                  <a:pt x="861995" y="0"/>
                  <a:pt x="1925395" y="0"/>
                </a:cubicBezTo>
                <a:close/>
              </a:path>
            </a:pathLst>
          </a:custGeom>
          <a:solidFill>
            <a:schemeClr val="tx2"/>
          </a:solidFill>
        </p:spPr>
        <p:txBody>
          <a:bodyPr wrap="square" anchor="ctr">
            <a:noAutofit/>
          </a:bodyPr>
          <a:lstStyle>
            <a:lvl1pPr marL="0" indent="0" algn="ctr">
              <a:buNone/>
              <a:defRPr b="0" i="0">
                <a:latin typeface="Palatino Linotype" panose="02040502050505030304" pitchFamily="18" charset="0"/>
              </a:defRPr>
            </a:lvl1pPr>
          </a:lstStyle>
          <a:p>
            <a:r>
              <a:rPr lang="en-US" dirty="0"/>
              <a:t>Click icon to add image</a:t>
            </a:r>
          </a:p>
        </p:txBody>
      </p:sp>
      <p:sp>
        <p:nvSpPr>
          <p:cNvPr id="14" name="TextBox 13">
            <a:extLst>
              <a:ext uri="{FF2B5EF4-FFF2-40B4-BE49-F238E27FC236}">
                <a16:creationId xmlns:a16="http://schemas.microsoft.com/office/drawing/2014/main" id="{170F0D8A-6798-5947-8A5D-C3F97CD1F3F7}"/>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p>
          <a:p>
            <a:pPr algn="l"/>
            <a:r>
              <a:rPr lang="en-US" sz="800" b="0" i="0" dirty="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Circle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Right-side Body Copy</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20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
        <p:nvSpPr>
          <p:cNvPr id="15" name="Title 5">
            <a:extLst>
              <a:ext uri="{FF2B5EF4-FFF2-40B4-BE49-F238E27FC236}">
                <a16:creationId xmlns:a16="http://schemas.microsoft.com/office/drawing/2014/main" id="{A5B75955-5AB8-7F4C-B853-095EB81F2225}"/>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Palatino Linotype" panose="02040502050505030304"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3" name="Text Placeholder 46">
            <a:extLst>
              <a:ext uri="{FF2B5EF4-FFF2-40B4-BE49-F238E27FC236}">
                <a16:creationId xmlns:a16="http://schemas.microsoft.com/office/drawing/2014/main" id="{A11FB64F-B097-2B4B-BA3D-BF602C94B20E}"/>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Palatino Linotype" panose="02040502050505030304"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28193638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userDrawn="1">
  <p:cSld name="Statement Slide w/ Image - Circle Frame v2">
    <p:bg>
      <p:bgPr>
        <a:solidFill>
          <a:schemeClr val="accent1"/>
        </a:solidFill>
        <a:effectLst/>
      </p:bgPr>
    </p:bg>
    <p:spTree>
      <p:nvGrpSpPr>
        <p:cNvPr id="1" name=""/>
        <p:cNvGrpSpPr/>
        <p:nvPr/>
      </p:nvGrpSpPr>
      <p:grpSpPr>
        <a:xfrm>
          <a:off x="0" y="0"/>
          <a:ext cx="0" cy="0"/>
          <a:chOff x="0" y="0"/>
          <a:chExt cx="0" cy="0"/>
        </a:xfrm>
      </p:grpSpPr>
      <p:sp>
        <p:nvSpPr>
          <p:cNvPr id="11" name="Graphic 2">
            <a:extLst>
              <a:ext uri="{FF2B5EF4-FFF2-40B4-BE49-F238E27FC236}">
                <a16:creationId xmlns:a16="http://schemas.microsoft.com/office/drawing/2014/main" id="{CCDA38FE-D31A-9D46-8184-0E29106F3181}"/>
              </a:ext>
            </a:extLst>
          </p:cNvPr>
          <p:cNvSpPr>
            <a:spLocks/>
          </p:cNvSpPr>
          <p:nvPr userDrawn="1"/>
        </p:nvSpPr>
        <p:spPr>
          <a:xfrm>
            <a:off x="171450" y="459486"/>
            <a:ext cx="4229099" cy="4224528"/>
          </a:xfrm>
          <a:custGeom>
            <a:avLst/>
            <a:gdLst>
              <a:gd name="connsiteX0" fmla="*/ 2457832 w 4915727"/>
              <a:gd name="connsiteY0" fmla="*/ 6794507 h 6794506"/>
              <a:gd name="connsiteX1" fmla="*/ 2513458 w 4915727"/>
              <a:gd name="connsiteY1" fmla="*/ 6765996 h 6794506"/>
              <a:gd name="connsiteX2" fmla="*/ 4896232 w 4915727"/>
              <a:gd name="connsiteY2" fmla="*/ 3457328 h 6794506"/>
              <a:gd name="connsiteX3" fmla="*/ 4897185 w 4915727"/>
              <a:gd name="connsiteY3" fmla="*/ 3338520 h 6794506"/>
              <a:gd name="connsiteX4" fmla="*/ 2513458 w 4915727"/>
              <a:gd name="connsiteY4" fmla="*/ 28518 h 6794506"/>
              <a:gd name="connsiteX5" fmla="*/ 2417829 w 4915727"/>
              <a:gd name="connsiteY5" fmla="*/ 12896 h 6794506"/>
              <a:gd name="connsiteX6" fmla="*/ 2402206 w 4915727"/>
              <a:gd name="connsiteY6" fmla="*/ 28518 h 6794506"/>
              <a:gd name="connsiteX7" fmla="*/ 18543 w 4915727"/>
              <a:gd name="connsiteY7" fmla="*/ 3338520 h 6794506"/>
              <a:gd name="connsiteX8" fmla="*/ 19495 w 4915727"/>
              <a:gd name="connsiteY8" fmla="*/ 3457328 h 6794506"/>
              <a:gd name="connsiteX9" fmla="*/ 2402206 w 4915727"/>
              <a:gd name="connsiteY9" fmla="*/ 6765996 h 6794506"/>
              <a:gd name="connsiteX10" fmla="*/ 2457832 w 4915727"/>
              <a:gd name="connsiteY10" fmla="*/ 6794507 h 6794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15727" h="6794506">
                <a:moveTo>
                  <a:pt x="2457832" y="6794507"/>
                </a:moveTo>
                <a:cubicBezTo>
                  <a:pt x="2479871" y="6794466"/>
                  <a:pt x="2500556" y="6783864"/>
                  <a:pt x="2513458" y="6765996"/>
                </a:cubicBezTo>
                <a:cubicBezTo>
                  <a:pt x="2513458" y="6765996"/>
                  <a:pt x="4593274" y="3888556"/>
                  <a:pt x="4896232" y="3457328"/>
                </a:cubicBezTo>
                <a:cubicBezTo>
                  <a:pt x="4921872" y="3421987"/>
                  <a:pt x="4922254" y="3374268"/>
                  <a:pt x="4897185" y="3338520"/>
                </a:cubicBezTo>
                <a:cubicBezTo>
                  <a:pt x="4883532" y="3319470"/>
                  <a:pt x="2513458" y="28518"/>
                  <a:pt x="2513458" y="28518"/>
                </a:cubicBezTo>
                <a:cubicBezTo>
                  <a:pt x="2491365" y="-2203"/>
                  <a:pt x="2448550" y="-9198"/>
                  <a:pt x="2417829" y="12896"/>
                </a:cubicBezTo>
                <a:cubicBezTo>
                  <a:pt x="2411810" y="17224"/>
                  <a:pt x="2406534" y="22500"/>
                  <a:pt x="2402206" y="28518"/>
                </a:cubicBezTo>
                <a:cubicBezTo>
                  <a:pt x="2402206" y="28518"/>
                  <a:pt x="32132" y="3319470"/>
                  <a:pt x="18543" y="3338520"/>
                </a:cubicBezTo>
                <a:cubicBezTo>
                  <a:pt x="-6527" y="3374267"/>
                  <a:pt x="-6144" y="3421987"/>
                  <a:pt x="19495" y="3457328"/>
                </a:cubicBezTo>
                <a:cubicBezTo>
                  <a:pt x="322391" y="3888556"/>
                  <a:pt x="2402206" y="6765996"/>
                  <a:pt x="2402206" y="6765996"/>
                </a:cubicBezTo>
                <a:cubicBezTo>
                  <a:pt x="2415108" y="6783864"/>
                  <a:pt x="2435793" y="6794466"/>
                  <a:pt x="2457832" y="6794507"/>
                </a:cubicBezTo>
                <a:close/>
              </a:path>
            </a:pathLst>
          </a:custGeom>
          <a:solidFill>
            <a:schemeClr val="accent2"/>
          </a:solidFill>
          <a:ln w="6350" cap="flat">
            <a:noFill/>
            <a:prstDash val="solid"/>
            <a:miter/>
          </a:ln>
        </p:spPr>
        <p:txBody>
          <a:bodyPr rtlCol="0" anchor="ctr"/>
          <a:lstStyle/>
          <a:p>
            <a:endParaRPr lang="en-US" sz="1013" b="0" i="0" dirty="0">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Palatino Linotype" panose="02040502050505030304" pitchFamily="18" charset="0"/>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Palatino Linotype" panose="02040502050505030304" pitchFamily="18" charset="0"/>
              </a:defRPr>
            </a:lvl1pPr>
          </a:lstStyle>
          <a:p>
            <a:r>
              <a:rPr lang="en-US"/>
              <a:t>©2022 Girl Scouts of the USA. All Rights Reserved.  Not for public distribution.</a:t>
            </a:r>
            <a:endParaRPr lang="en-US" dirty="0"/>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Statement Slide w/ Image - Diamond Shape | Circle Frame</a:t>
            </a:r>
          </a:p>
        </p:txBody>
      </p:sp>
      <p:sp>
        <p:nvSpPr>
          <p:cNvPr id="12" name="Picture Placeholder 9">
            <a:extLst>
              <a:ext uri="{FF2B5EF4-FFF2-40B4-BE49-F238E27FC236}">
                <a16:creationId xmlns:a16="http://schemas.microsoft.com/office/drawing/2014/main" id="{BDADDBEB-63CE-FE4E-99E7-12754384C1BA}"/>
              </a:ext>
            </a:extLst>
          </p:cNvPr>
          <p:cNvSpPr>
            <a:spLocks noGrp="1"/>
          </p:cNvSpPr>
          <p:nvPr>
            <p:ph type="pic" sz="quarter" idx="21" hasCustomPrompt="1"/>
          </p:nvPr>
        </p:nvSpPr>
        <p:spPr>
          <a:xfrm>
            <a:off x="4745736" y="458501"/>
            <a:ext cx="4224528" cy="4226498"/>
          </a:xfrm>
          <a:custGeom>
            <a:avLst/>
            <a:gdLst>
              <a:gd name="connsiteX0" fmla="*/ 1925395 w 3850789"/>
              <a:gd name="connsiteY0" fmla="*/ 0 h 4819874"/>
              <a:gd name="connsiteX1" fmla="*/ 3850789 w 3850789"/>
              <a:gd name="connsiteY1" fmla="*/ 2409937 h 4819874"/>
              <a:gd name="connsiteX2" fmla="*/ 1925395 w 3850789"/>
              <a:gd name="connsiteY2" fmla="*/ 4819874 h 4819874"/>
              <a:gd name="connsiteX3" fmla="*/ 0 w 3850789"/>
              <a:gd name="connsiteY3" fmla="*/ 2409937 h 4819874"/>
              <a:gd name="connsiteX4" fmla="*/ 1925395 w 3850789"/>
              <a:gd name="connsiteY4" fmla="*/ 0 h 4819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0789" h="4819874">
                <a:moveTo>
                  <a:pt x="1925395" y="0"/>
                </a:moveTo>
                <a:cubicBezTo>
                  <a:pt x="2988795" y="0"/>
                  <a:pt x="3850789" y="1078832"/>
                  <a:pt x="3850789" y="2409937"/>
                </a:cubicBezTo>
                <a:cubicBezTo>
                  <a:pt x="3850789" y="3741043"/>
                  <a:pt x="2988795" y="4819874"/>
                  <a:pt x="1925395" y="4819874"/>
                </a:cubicBezTo>
                <a:cubicBezTo>
                  <a:pt x="861995" y="4819874"/>
                  <a:pt x="0" y="3741043"/>
                  <a:pt x="0" y="2409937"/>
                </a:cubicBezTo>
                <a:cubicBezTo>
                  <a:pt x="0" y="1078832"/>
                  <a:pt x="861995" y="0"/>
                  <a:pt x="1925395" y="0"/>
                </a:cubicBezTo>
                <a:close/>
              </a:path>
            </a:pathLst>
          </a:custGeom>
          <a:solidFill>
            <a:schemeClr val="tx2"/>
          </a:solidFill>
        </p:spPr>
        <p:txBody>
          <a:bodyPr wrap="square" anchor="ctr">
            <a:noAutofit/>
          </a:bodyPr>
          <a:lstStyle>
            <a:lvl1pPr marL="0" indent="0" algn="ctr">
              <a:buNone/>
              <a:defRPr b="0" i="0">
                <a:latin typeface="Palatino Linotype" panose="02040502050505030304" pitchFamily="18" charset="0"/>
              </a:defRPr>
            </a:lvl1pPr>
          </a:lstStyle>
          <a:p>
            <a:r>
              <a:rPr lang="en-US" dirty="0"/>
              <a:t>Click icon to add image</a:t>
            </a:r>
          </a:p>
        </p:txBody>
      </p:sp>
      <p:sp>
        <p:nvSpPr>
          <p:cNvPr id="14" name="TextBox 13">
            <a:extLst>
              <a:ext uri="{FF2B5EF4-FFF2-40B4-BE49-F238E27FC236}">
                <a16:creationId xmlns:a16="http://schemas.microsoft.com/office/drawing/2014/main" id="{170F0D8A-6798-5947-8A5D-C3F97CD1F3F7}"/>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p>
          <a:p>
            <a:pPr algn="l"/>
            <a:r>
              <a:rPr lang="en-US" sz="800" b="0" i="0" dirty="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Circle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Right-side Body Copy</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20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
        <p:nvSpPr>
          <p:cNvPr id="15" name="Title 5">
            <a:extLst>
              <a:ext uri="{FF2B5EF4-FFF2-40B4-BE49-F238E27FC236}">
                <a16:creationId xmlns:a16="http://schemas.microsoft.com/office/drawing/2014/main" id="{A5B75955-5AB8-7F4C-B853-095EB81F2225}"/>
              </a:ext>
            </a:extLst>
          </p:cNvPr>
          <p:cNvSpPr>
            <a:spLocks noGrp="1"/>
          </p:cNvSpPr>
          <p:nvPr>
            <p:ph type="title" hasCustomPrompt="1"/>
          </p:nvPr>
        </p:nvSpPr>
        <p:spPr>
          <a:xfrm>
            <a:off x="180803"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Palatino Linotype" panose="02040502050505030304"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3" name="Text Placeholder 46">
            <a:extLst>
              <a:ext uri="{FF2B5EF4-FFF2-40B4-BE49-F238E27FC236}">
                <a16:creationId xmlns:a16="http://schemas.microsoft.com/office/drawing/2014/main" id="{A11FB64F-B097-2B4B-BA3D-BF602C94B20E}"/>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Palatino Linotype" panose="02040502050505030304"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6617293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userDrawn="1">
  <p:cSld name="Split Statement Slide w/ Image - Circle Frame">
    <p:bg>
      <p:bgPr>
        <a:solidFill>
          <a:schemeClr val="accent1"/>
        </a:solidFill>
        <a:effectLst/>
      </p:bgPr>
    </p:bg>
    <p:spTree>
      <p:nvGrpSpPr>
        <p:cNvPr id="1" name=""/>
        <p:cNvGrpSpPr/>
        <p:nvPr/>
      </p:nvGrpSpPr>
      <p:grpSpPr>
        <a:xfrm>
          <a:off x="0" y="0"/>
          <a:ext cx="0" cy="0"/>
          <a:chOff x="0" y="0"/>
          <a:chExt cx="0" cy="0"/>
        </a:xfrm>
      </p:grpSpPr>
      <p:sp>
        <p:nvSpPr>
          <p:cNvPr id="10" name="Graphic 2">
            <a:extLst>
              <a:ext uri="{FF2B5EF4-FFF2-40B4-BE49-F238E27FC236}">
                <a16:creationId xmlns:a16="http://schemas.microsoft.com/office/drawing/2014/main" id="{628F0644-019E-694A-A7CC-46E84F3FFE40}"/>
              </a:ext>
            </a:extLst>
          </p:cNvPr>
          <p:cNvSpPr>
            <a:spLocks/>
          </p:cNvSpPr>
          <p:nvPr userDrawn="1"/>
        </p:nvSpPr>
        <p:spPr>
          <a:xfrm>
            <a:off x="4743451" y="459486"/>
            <a:ext cx="4229099" cy="4224528"/>
          </a:xfrm>
          <a:custGeom>
            <a:avLst/>
            <a:gdLst>
              <a:gd name="connsiteX0" fmla="*/ 2457832 w 4915727"/>
              <a:gd name="connsiteY0" fmla="*/ 6794507 h 6794506"/>
              <a:gd name="connsiteX1" fmla="*/ 2513458 w 4915727"/>
              <a:gd name="connsiteY1" fmla="*/ 6765996 h 6794506"/>
              <a:gd name="connsiteX2" fmla="*/ 4896232 w 4915727"/>
              <a:gd name="connsiteY2" fmla="*/ 3457328 h 6794506"/>
              <a:gd name="connsiteX3" fmla="*/ 4897185 w 4915727"/>
              <a:gd name="connsiteY3" fmla="*/ 3338520 h 6794506"/>
              <a:gd name="connsiteX4" fmla="*/ 2513458 w 4915727"/>
              <a:gd name="connsiteY4" fmla="*/ 28518 h 6794506"/>
              <a:gd name="connsiteX5" fmla="*/ 2417829 w 4915727"/>
              <a:gd name="connsiteY5" fmla="*/ 12896 h 6794506"/>
              <a:gd name="connsiteX6" fmla="*/ 2402206 w 4915727"/>
              <a:gd name="connsiteY6" fmla="*/ 28518 h 6794506"/>
              <a:gd name="connsiteX7" fmla="*/ 18543 w 4915727"/>
              <a:gd name="connsiteY7" fmla="*/ 3338520 h 6794506"/>
              <a:gd name="connsiteX8" fmla="*/ 19495 w 4915727"/>
              <a:gd name="connsiteY8" fmla="*/ 3457328 h 6794506"/>
              <a:gd name="connsiteX9" fmla="*/ 2402206 w 4915727"/>
              <a:gd name="connsiteY9" fmla="*/ 6765996 h 6794506"/>
              <a:gd name="connsiteX10" fmla="*/ 2457832 w 4915727"/>
              <a:gd name="connsiteY10" fmla="*/ 6794507 h 6794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15727" h="6794506">
                <a:moveTo>
                  <a:pt x="2457832" y="6794507"/>
                </a:moveTo>
                <a:cubicBezTo>
                  <a:pt x="2479871" y="6794466"/>
                  <a:pt x="2500556" y="6783864"/>
                  <a:pt x="2513458" y="6765996"/>
                </a:cubicBezTo>
                <a:cubicBezTo>
                  <a:pt x="2513458" y="6765996"/>
                  <a:pt x="4593274" y="3888556"/>
                  <a:pt x="4896232" y="3457328"/>
                </a:cubicBezTo>
                <a:cubicBezTo>
                  <a:pt x="4921872" y="3421987"/>
                  <a:pt x="4922254" y="3374268"/>
                  <a:pt x="4897185" y="3338520"/>
                </a:cubicBezTo>
                <a:cubicBezTo>
                  <a:pt x="4883532" y="3319470"/>
                  <a:pt x="2513458" y="28518"/>
                  <a:pt x="2513458" y="28518"/>
                </a:cubicBezTo>
                <a:cubicBezTo>
                  <a:pt x="2491365" y="-2203"/>
                  <a:pt x="2448550" y="-9198"/>
                  <a:pt x="2417829" y="12896"/>
                </a:cubicBezTo>
                <a:cubicBezTo>
                  <a:pt x="2411810" y="17224"/>
                  <a:pt x="2406534" y="22500"/>
                  <a:pt x="2402206" y="28518"/>
                </a:cubicBezTo>
                <a:cubicBezTo>
                  <a:pt x="2402206" y="28518"/>
                  <a:pt x="32132" y="3319470"/>
                  <a:pt x="18543" y="3338520"/>
                </a:cubicBezTo>
                <a:cubicBezTo>
                  <a:pt x="-6527" y="3374267"/>
                  <a:pt x="-6144" y="3421987"/>
                  <a:pt x="19495" y="3457328"/>
                </a:cubicBezTo>
                <a:cubicBezTo>
                  <a:pt x="322391" y="3888556"/>
                  <a:pt x="2402206" y="6765996"/>
                  <a:pt x="2402206" y="6765996"/>
                </a:cubicBezTo>
                <a:cubicBezTo>
                  <a:pt x="2415108" y="6783864"/>
                  <a:pt x="2435793" y="6794466"/>
                  <a:pt x="2457832" y="6794507"/>
                </a:cubicBezTo>
                <a:close/>
              </a:path>
            </a:pathLst>
          </a:custGeom>
          <a:solidFill>
            <a:schemeClr val="accent2"/>
          </a:solidFill>
          <a:ln w="6350" cap="flat">
            <a:noFill/>
            <a:prstDash val="solid"/>
            <a:miter/>
          </a:ln>
        </p:spPr>
        <p:txBody>
          <a:bodyPr rtlCol="0" anchor="ctr"/>
          <a:lstStyle/>
          <a:p>
            <a:endParaRPr lang="en-US" sz="1013" b="0" i="0" dirty="0">
              <a:latin typeface="Palatino Linotype" panose="02040502050505030304" pitchFamily="18" charset="0"/>
            </a:endParaRPr>
          </a:p>
        </p:txBody>
      </p:sp>
      <p:sp>
        <p:nvSpPr>
          <p:cNvPr id="11" name="Rectangle 10">
            <a:extLst>
              <a:ext uri="{FF2B5EF4-FFF2-40B4-BE49-F238E27FC236}">
                <a16:creationId xmlns:a16="http://schemas.microsoft.com/office/drawing/2014/main" id="{A2D85B32-0EE6-1144-9056-9EDA1DA4C1DE}"/>
              </a:ext>
            </a:extLst>
          </p:cNvPr>
          <p:cNvSpPr/>
          <p:nvPr userDrawn="1"/>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Palatino Linotype" panose="02040502050505030304" pitchFamily="18" charset="0"/>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Palatino Linotype" panose="02040502050505030304" pitchFamily="18" charset="0"/>
              </a:defRPr>
            </a:lvl1pPr>
          </a:lstStyle>
          <a:p>
            <a:r>
              <a:rPr lang="en-US"/>
              <a:t>©2022 Girl Scouts of the USA. All Rights Reserved.  Not for public distribution.</a:t>
            </a:r>
            <a:endParaRPr lang="en-US" dirty="0"/>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Split Statement Slide w/ Image - Circle Frame | Diamond Shape</a:t>
            </a:r>
          </a:p>
        </p:txBody>
      </p:sp>
      <p:sp>
        <p:nvSpPr>
          <p:cNvPr id="15" name="Text Placeholder 46">
            <a:extLst>
              <a:ext uri="{FF2B5EF4-FFF2-40B4-BE49-F238E27FC236}">
                <a16:creationId xmlns:a16="http://schemas.microsoft.com/office/drawing/2014/main" id="{998B3936-D401-664D-B1C7-31D695BF0643}"/>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bg1"/>
                </a:solidFill>
                <a:latin typeface="Palatino Linotype" panose="02040502050505030304" pitchFamily="18" charset="0"/>
              </a:defRPr>
            </a:lvl1pPr>
          </a:lstStyle>
          <a:p>
            <a:pPr lvl="0"/>
            <a:r>
              <a:rPr lang="en-US" dirty="0"/>
              <a:t>Type here to enter the presentation section name.</a:t>
            </a:r>
          </a:p>
        </p:txBody>
      </p:sp>
      <p:sp>
        <p:nvSpPr>
          <p:cNvPr id="16" name="Picture Placeholder 9">
            <a:extLst>
              <a:ext uri="{FF2B5EF4-FFF2-40B4-BE49-F238E27FC236}">
                <a16:creationId xmlns:a16="http://schemas.microsoft.com/office/drawing/2014/main" id="{779D86B2-74BA-F442-8CCD-927D1B08B13F}"/>
              </a:ext>
            </a:extLst>
          </p:cNvPr>
          <p:cNvSpPr>
            <a:spLocks noGrp="1"/>
          </p:cNvSpPr>
          <p:nvPr>
            <p:ph type="pic" sz="quarter" idx="21" hasCustomPrompt="1"/>
          </p:nvPr>
        </p:nvSpPr>
        <p:spPr>
          <a:xfrm>
            <a:off x="190500" y="458501"/>
            <a:ext cx="4224528" cy="4226498"/>
          </a:xfrm>
          <a:custGeom>
            <a:avLst/>
            <a:gdLst>
              <a:gd name="connsiteX0" fmla="*/ 1925395 w 3850789"/>
              <a:gd name="connsiteY0" fmla="*/ 0 h 4819874"/>
              <a:gd name="connsiteX1" fmla="*/ 3850789 w 3850789"/>
              <a:gd name="connsiteY1" fmla="*/ 2409937 h 4819874"/>
              <a:gd name="connsiteX2" fmla="*/ 1925395 w 3850789"/>
              <a:gd name="connsiteY2" fmla="*/ 4819874 h 4819874"/>
              <a:gd name="connsiteX3" fmla="*/ 0 w 3850789"/>
              <a:gd name="connsiteY3" fmla="*/ 2409937 h 4819874"/>
              <a:gd name="connsiteX4" fmla="*/ 1925395 w 3850789"/>
              <a:gd name="connsiteY4" fmla="*/ 0 h 4819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0789" h="4819874">
                <a:moveTo>
                  <a:pt x="1925395" y="0"/>
                </a:moveTo>
                <a:cubicBezTo>
                  <a:pt x="2988795" y="0"/>
                  <a:pt x="3850789" y="1078832"/>
                  <a:pt x="3850789" y="2409937"/>
                </a:cubicBezTo>
                <a:cubicBezTo>
                  <a:pt x="3850789" y="3741043"/>
                  <a:pt x="2988795" y="4819874"/>
                  <a:pt x="1925395" y="4819874"/>
                </a:cubicBezTo>
                <a:cubicBezTo>
                  <a:pt x="861995" y="4819874"/>
                  <a:pt x="0" y="3741043"/>
                  <a:pt x="0" y="2409937"/>
                </a:cubicBezTo>
                <a:cubicBezTo>
                  <a:pt x="0" y="1078832"/>
                  <a:pt x="861995" y="0"/>
                  <a:pt x="1925395" y="0"/>
                </a:cubicBezTo>
                <a:close/>
              </a:path>
            </a:pathLst>
          </a:custGeom>
          <a:solidFill>
            <a:schemeClr val="tx2"/>
          </a:solidFill>
        </p:spPr>
        <p:txBody>
          <a:bodyPr wrap="square" anchor="ctr">
            <a:noAutofit/>
          </a:bodyPr>
          <a:lstStyle>
            <a:lvl1pPr marL="0" indent="0" algn="ctr">
              <a:buNone/>
              <a:defRPr b="0" i="0">
                <a:latin typeface="Palatino Linotype" panose="02040502050505030304" pitchFamily="18" charset="0"/>
              </a:defRPr>
            </a:lvl1pPr>
          </a:lstStyle>
          <a:p>
            <a:r>
              <a:rPr lang="en-US" dirty="0"/>
              <a:t>Click icon to add image</a:t>
            </a:r>
          </a:p>
        </p:txBody>
      </p:sp>
      <p:sp>
        <p:nvSpPr>
          <p:cNvPr id="18" name="TextBox 17">
            <a:extLst>
              <a:ext uri="{FF2B5EF4-FFF2-40B4-BE49-F238E27FC236}">
                <a16:creationId xmlns:a16="http://schemas.microsoft.com/office/drawing/2014/main" id="{E5FA1D89-D568-744F-BAC7-DD2A8EEB4ACF}"/>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p>
          <a:p>
            <a:pPr algn="l"/>
            <a:r>
              <a:rPr lang="en-US" sz="800" b="0" i="0" dirty="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White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Circle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Right-side Body Copy</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20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
        <p:nvSpPr>
          <p:cNvPr id="19" name="Title 5">
            <a:extLst>
              <a:ext uri="{FF2B5EF4-FFF2-40B4-BE49-F238E27FC236}">
                <a16:creationId xmlns:a16="http://schemas.microsoft.com/office/drawing/2014/main" id="{ED6E5AE5-7D3E-EE4F-9456-5C48CE95BEBF}"/>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Palatino Linotype" panose="02040502050505030304"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16651796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userDrawn="1">
  <p:cSld name="Split Statement Slide | Circle Frame Only">
    <p:bg>
      <p:bgPr>
        <a:solidFill>
          <a:schemeClr val="accent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2D85B32-0EE6-1144-9056-9EDA1DA4C1DE}"/>
              </a:ext>
            </a:extLst>
          </p:cNvPr>
          <p:cNvSpPr/>
          <p:nvPr userDrawn="1"/>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Palatino Linotype" panose="02040502050505030304" pitchFamily="18" charset="0"/>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Palatino Linotype" panose="02040502050505030304" pitchFamily="18" charset="0"/>
              </a:defRPr>
            </a:lvl1pPr>
          </a:lstStyle>
          <a:p>
            <a:r>
              <a:rPr lang="en-US"/>
              <a:t>©2022 Girl Scouts of the USA. All Rights Reserved.  Not for public distribution.</a:t>
            </a:r>
            <a:endParaRPr lang="en-US" dirty="0"/>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Split Statement Slide w/ Image - Circle Frame - No Shape</a:t>
            </a:r>
          </a:p>
        </p:txBody>
      </p:sp>
      <p:sp>
        <p:nvSpPr>
          <p:cNvPr id="13" name="Text Placeholder 46">
            <a:extLst>
              <a:ext uri="{FF2B5EF4-FFF2-40B4-BE49-F238E27FC236}">
                <a16:creationId xmlns:a16="http://schemas.microsoft.com/office/drawing/2014/main" id="{A39BFD8F-17B9-1D45-81AC-62593E6AB6E9}"/>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bg1"/>
                </a:solidFill>
                <a:latin typeface="Palatino Linotype" panose="02040502050505030304" pitchFamily="18" charset="0"/>
              </a:defRPr>
            </a:lvl1pPr>
          </a:lstStyle>
          <a:p>
            <a:pPr lvl="0"/>
            <a:r>
              <a:rPr lang="en-US" dirty="0"/>
              <a:t>Type here to enter the presentation section name.</a:t>
            </a:r>
          </a:p>
        </p:txBody>
      </p:sp>
      <p:sp>
        <p:nvSpPr>
          <p:cNvPr id="14" name="Picture Placeholder 9">
            <a:extLst>
              <a:ext uri="{FF2B5EF4-FFF2-40B4-BE49-F238E27FC236}">
                <a16:creationId xmlns:a16="http://schemas.microsoft.com/office/drawing/2014/main" id="{C706EECC-C9A1-F845-A116-D8C11F83DC4A}"/>
              </a:ext>
            </a:extLst>
          </p:cNvPr>
          <p:cNvSpPr>
            <a:spLocks noGrp="1"/>
          </p:cNvSpPr>
          <p:nvPr>
            <p:ph type="pic" sz="quarter" idx="21" hasCustomPrompt="1"/>
          </p:nvPr>
        </p:nvSpPr>
        <p:spPr>
          <a:xfrm>
            <a:off x="190500" y="458501"/>
            <a:ext cx="4224528" cy="4226498"/>
          </a:xfrm>
          <a:custGeom>
            <a:avLst/>
            <a:gdLst>
              <a:gd name="connsiteX0" fmla="*/ 1925395 w 3850789"/>
              <a:gd name="connsiteY0" fmla="*/ 0 h 4819874"/>
              <a:gd name="connsiteX1" fmla="*/ 3850789 w 3850789"/>
              <a:gd name="connsiteY1" fmla="*/ 2409937 h 4819874"/>
              <a:gd name="connsiteX2" fmla="*/ 1925395 w 3850789"/>
              <a:gd name="connsiteY2" fmla="*/ 4819874 h 4819874"/>
              <a:gd name="connsiteX3" fmla="*/ 0 w 3850789"/>
              <a:gd name="connsiteY3" fmla="*/ 2409937 h 4819874"/>
              <a:gd name="connsiteX4" fmla="*/ 1925395 w 3850789"/>
              <a:gd name="connsiteY4" fmla="*/ 0 h 4819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0789" h="4819874">
                <a:moveTo>
                  <a:pt x="1925395" y="0"/>
                </a:moveTo>
                <a:cubicBezTo>
                  <a:pt x="2988795" y="0"/>
                  <a:pt x="3850789" y="1078832"/>
                  <a:pt x="3850789" y="2409937"/>
                </a:cubicBezTo>
                <a:cubicBezTo>
                  <a:pt x="3850789" y="3741043"/>
                  <a:pt x="2988795" y="4819874"/>
                  <a:pt x="1925395" y="4819874"/>
                </a:cubicBezTo>
                <a:cubicBezTo>
                  <a:pt x="861995" y="4819874"/>
                  <a:pt x="0" y="3741043"/>
                  <a:pt x="0" y="2409937"/>
                </a:cubicBezTo>
                <a:cubicBezTo>
                  <a:pt x="0" y="1078832"/>
                  <a:pt x="861995" y="0"/>
                  <a:pt x="1925395" y="0"/>
                </a:cubicBezTo>
                <a:close/>
              </a:path>
            </a:pathLst>
          </a:custGeom>
          <a:solidFill>
            <a:schemeClr val="tx2"/>
          </a:solidFill>
        </p:spPr>
        <p:txBody>
          <a:bodyPr wrap="square" anchor="ctr">
            <a:noAutofit/>
          </a:bodyPr>
          <a:lstStyle>
            <a:lvl1pPr marL="0" indent="0" algn="ctr">
              <a:buNone/>
              <a:defRPr b="0" i="0">
                <a:latin typeface="Palatino Linotype" panose="02040502050505030304" pitchFamily="18" charset="0"/>
              </a:defRPr>
            </a:lvl1pPr>
          </a:lstStyle>
          <a:p>
            <a:r>
              <a:rPr lang="en-US" dirty="0"/>
              <a:t>Click icon to add image</a:t>
            </a:r>
          </a:p>
        </p:txBody>
      </p:sp>
      <p:sp>
        <p:nvSpPr>
          <p:cNvPr id="16" name="TextBox 15">
            <a:extLst>
              <a:ext uri="{FF2B5EF4-FFF2-40B4-BE49-F238E27FC236}">
                <a16:creationId xmlns:a16="http://schemas.microsoft.com/office/drawing/2014/main" id="{69A1FEE3-70A2-2743-8597-9DDE148B69C1}"/>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p>
          <a:p>
            <a:pPr algn="l"/>
            <a:r>
              <a:rPr lang="en-US" sz="800" b="0" i="0" dirty="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White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Circle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Right-side Body Copy</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20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
        <p:nvSpPr>
          <p:cNvPr id="17" name="Title 5">
            <a:extLst>
              <a:ext uri="{FF2B5EF4-FFF2-40B4-BE49-F238E27FC236}">
                <a16:creationId xmlns:a16="http://schemas.microsoft.com/office/drawing/2014/main" id="{C3084DB8-7AD7-724F-A9FD-0DB54A1AB532}"/>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Palatino Linotype" panose="02040502050505030304"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37444129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userDrawn="1">
  <p:cSld name="Statement Slide w/ Image - Diamond Frame">
    <p:bg>
      <p:bgPr>
        <a:solidFill>
          <a:schemeClr val="accent1"/>
        </a:solidFill>
        <a:effectLst/>
      </p:bgPr>
    </p:bg>
    <p:spTree>
      <p:nvGrpSpPr>
        <p:cNvPr id="1" name=""/>
        <p:cNvGrpSpPr/>
        <p:nvPr/>
      </p:nvGrpSpPr>
      <p:grpSpPr>
        <a:xfrm>
          <a:off x="0" y="0"/>
          <a:ext cx="0" cy="0"/>
          <a:chOff x="0" y="0"/>
          <a:chExt cx="0" cy="0"/>
        </a:xfrm>
      </p:grpSpPr>
      <p:sp>
        <p:nvSpPr>
          <p:cNvPr id="15" name="Freeform 14">
            <a:extLst>
              <a:ext uri="{FF2B5EF4-FFF2-40B4-BE49-F238E27FC236}">
                <a16:creationId xmlns:a16="http://schemas.microsoft.com/office/drawing/2014/main" id="{D682BAFB-FAF9-2C49-8C56-32362FCFE2BF}"/>
              </a:ext>
            </a:extLst>
          </p:cNvPr>
          <p:cNvSpPr/>
          <p:nvPr userDrawn="1"/>
        </p:nvSpPr>
        <p:spPr>
          <a:xfrm>
            <a:off x="4711868" y="484488"/>
            <a:ext cx="4260685" cy="4225497"/>
          </a:xfrm>
          <a:custGeom>
            <a:avLst/>
            <a:gdLst>
              <a:gd name="connsiteX0" fmla="*/ 2130342 w 4260685"/>
              <a:gd name="connsiteY0" fmla="*/ 0 h 4225497"/>
              <a:gd name="connsiteX1" fmla="*/ 4260685 w 4260685"/>
              <a:gd name="connsiteY1" fmla="*/ 2129044 h 4225497"/>
              <a:gd name="connsiteX2" fmla="*/ 4260685 w 4260685"/>
              <a:gd name="connsiteY2" fmla="*/ 2243782 h 4225497"/>
              <a:gd name="connsiteX3" fmla="*/ 4260685 w 4260685"/>
              <a:gd name="connsiteY3" fmla="*/ 2576210 h 4225497"/>
              <a:gd name="connsiteX4" fmla="*/ 4260685 w 4260685"/>
              <a:gd name="connsiteY4" fmla="*/ 2691105 h 4225497"/>
              <a:gd name="connsiteX5" fmla="*/ 4260685 w 4260685"/>
              <a:gd name="connsiteY5" fmla="*/ 2818885 h 4225497"/>
              <a:gd name="connsiteX6" fmla="*/ 4260685 w 4260685"/>
              <a:gd name="connsiteY6" fmla="*/ 3576262 h 4225497"/>
              <a:gd name="connsiteX7" fmla="*/ 4260685 w 4260685"/>
              <a:gd name="connsiteY7" fmla="*/ 3691158 h 4225497"/>
              <a:gd name="connsiteX8" fmla="*/ 4260685 w 4260685"/>
              <a:gd name="connsiteY8" fmla="*/ 4107208 h 4225497"/>
              <a:gd name="connsiteX9" fmla="*/ 4142324 w 4260685"/>
              <a:gd name="connsiteY9" fmla="*/ 4225497 h 4225497"/>
              <a:gd name="connsiteX10" fmla="*/ 118362 w 4260685"/>
              <a:gd name="connsiteY10" fmla="*/ 4225497 h 4225497"/>
              <a:gd name="connsiteX11" fmla="*/ 0 w 4260685"/>
              <a:gd name="connsiteY11" fmla="*/ 4107208 h 4225497"/>
              <a:gd name="connsiteX12" fmla="*/ 0 w 4260685"/>
              <a:gd name="connsiteY12" fmla="*/ 3691158 h 4225497"/>
              <a:gd name="connsiteX13" fmla="*/ 0 w 4260685"/>
              <a:gd name="connsiteY13" fmla="*/ 3576262 h 4225497"/>
              <a:gd name="connsiteX14" fmla="*/ 0 w 4260685"/>
              <a:gd name="connsiteY14" fmla="*/ 2818885 h 4225497"/>
              <a:gd name="connsiteX15" fmla="*/ 0 w 4260685"/>
              <a:gd name="connsiteY15" fmla="*/ 2691105 h 4225497"/>
              <a:gd name="connsiteX16" fmla="*/ 0 w 4260685"/>
              <a:gd name="connsiteY16" fmla="*/ 2576210 h 4225497"/>
              <a:gd name="connsiteX17" fmla="*/ 0 w 4260685"/>
              <a:gd name="connsiteY17" fmla="*/ 2243782 h 4225497"/>
              <a:gd name="connsiteX18" fmla="*/ 0 w 4260685"/>
              <a:gd name="connsiteY18" fmla="*/ 2129044 h 4225497"/>
              <a:gd name="connsiteX19" fmla="*/ 2130342 w 4260685"/>
              <a:gd name="connsiteY19" fmla="*/ 0 h 4225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260685" h="4225497">
                <a:moveTo>
                  <a:pt x="2130342" y="0"/>
                </a:moveTo>
                <a:cubicBezTo>
                  <a:pt x="3306898" y="0"/>
                  <a:pt x="4260685" y="953206"/>
                  <a:pt x="4260685" y="2129044"/>
                </a:cubicBezTo>
                <a:lnTo>
                  <a:pt x="4260685" y="2243782"/>
                </a:lnTo>
                <a:lnTo>
                  <a:pt x="4260685" y="2576210"/>
                </a:lnTo>
                <a:lnTo>
                  <a:pt x="4260685" y="2691105"/>
                </a:lnTo>
                <a:lnTo>
                  <a:pt x="4260685" y="2818885"/>
                </a:lnTo>
                <a:lnTo>
                  <a:pt x="4260685" y="3576262"/>
                </a:lnTo>
                <a:lnTo>
                  <a:pt x="4260685" y="3691158"/>
                </a:lnTo>
                <a:lnTo>
                  <a:pt x="4260685" y="4107208"/>
                </a:lnTo>
                <a:cubicBezTo>
                  <a:pt x="4260685" y="4172538"/>
                  <a:pt x="4207692" y="4225497"/>
                  <a:pt x="4142324" y="4225497"/>
                </a:cubicBezTo>
                <a:lnTo>
                  <a:pt x="118362" y="4225497"/>
                </a:lnTo>
                <a:cubicBezTo>
                  <a:pt x="52993" y="4225497"/>
                  <a:pt x="0" y="4172538"/>
                  <a:pt x="0" y="4107208"/>
                </a:cubicBezTo>
                <a:lnTo>
                  <a:pt x="0" y="3691158"/>
                </a:lnTo>
                <a:lnTo>
                  <a:pt x="0" y="3576262"/>
                </a:lnTo>
                <a:lnTo>
                  <a:pt x="0" y="2818885"/>
                </a:lnTo>
                <a:lnTo>
                  <a:pt x="0" y="2691105"/>
                </a:lnTo>
                <a:lnTo>
                  <a:pt x="0" y="2576210"/>
                </a:lnTo>
                <a:lnTo>
                  <a:pt x="0" y="2243782"/>
                </a:lnTo>
                <a:lnTo>
                  <a:pt x="0" y="2129044"/>
                </a:lnTo>
                <a:cubicBezTo>
                  <a:pt x="0" y="953206"/>
                  <a:pt x="953787" y="0"/>
                  <a:pt x="213034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Palatino Linotype" panose="02040502050505030304" pitchFamily="18" charset="0"/>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Palatino Linotype" panose="02040502050505030304" pitchFamily="18" charset="0"/>
              </a:defRPr>
            </a:lvl1pPr>
          </a:lstStyle>
          <a:p>
            <a:r>
              <a:rPr lang="en-US"/>
              <a:t>©2022 Girl Scouts of the USA. All Rights Reserved.  Not for public distribution.</a:t>
            </a:r>
            <a:endParaRPr lang="en-US" dirty="0"/>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Statement Slide w/ Image - Diamond Frame | Arch Shape</a:t>
            </a:r>
          </a:p>
        </p:txBody>
      </p:sp>
      <p:sp>
        <p:nvSpPr>
          <p:cNvPr id="12" name="Picture Placeholder 9">
            <a:extLst>
              <a:ext uri="{FF2B5EF4-FFF2-40B4-BE49-F238E27FC236}">
                <a16:creationId xmlns:a16="http://schemas.microsoft.com/office/drawing/2014/main" id="{FEB2F38C-D6C0-0F4A-998D-F2AB69C8189F}"/>
              </a:ext>
            </a:extLst>
          </p:cNvPr>
          <p:cNvSpPr>
            <a:spLocks noGrp="1"/>
          </p:cNvSpPr>
          <p:nvPr>
            <p:ph type="pic" sz="quarter" idx="21" hasCustomPrompt="1"/>
          </p:nvPr>
        </p:nvSpPr>
        <p:spPr>
          <a:xfrm>
            <a:off x="183423" y="459486"/>
            <a:ext cx="4224528" cy="4224528"/>
          </a:xfrm>
          <a:custGeom>
            <a:avLst/>
            <a:gdLst>
              <a:gd name="connsiteX0" fmla="*/ 2126598 w 4205154"/>
              <a:gd name="connsiteY0" fmla="*/ 729 h 4841054"/>
              <a:gd name="connsiteX1" fmla="*/ 2171044 w 4205154"/>
              <a:gd name="connsiteY1" fmla="*/ 23951 h 4841054"/>
              <a:gd name="connsiteX2" fmla="*/ 4191844 w 4205154"/>
              <a:gd name="connsiteY2" fmla="*/ 2385667 h 4841054"/>
              <a:gd name="connsiteX3" fmla="*/ 4191844 w 4205154"/>
              <a:gd name="connsiteY3" fmla="*/ 2455725 h 4841054"/>
              <a:gd name="connsiteX4" fmla="*/ 2170432 w 4205154"/>
              <a:gd name="connsiteY4" fmla="*/ 4817441 h 4841054"/>
              <a:gd name="connsiteX5" fmla="*/ 2155744 w 4205154"/>
              <a:gd name="connsiteY5" fmla="*/ 4829895 h 4841054"/>
              <a:gd name="connsiteX6" fmla="*/ 2060273 w 4205154"/>
              <a:gd name="connsiteY6" fmla="*/ 4817441 h 4841054"/>
              <a:gd name="connsiteX7" fmla="*/ 13770 w 4205154"/>
              <a:gd name="connsiteY7" fmla="*/ 2460395 h 4841054"/>
              <a:gd name="connsiteX8" fmla="*/ 13770 w 4205154"/>
              <a:gd name="connsiteY8" fmla="*/ 2389819 h 4841054"/>
              <a:gd name="connsiteX9" fmla="*/ 2060273 w 4205154"/>
              <a:gd name="connsiteY9" fmla="*/ 23951 h 4841054"/>
              <a:gd name="connsiteX10" fmla="*/ 2076185 w 4205154"/>
              <a:gd name="connsiteY10" fmla="*/ 10978 h 4841054"/>
              <a:gd name="connsiteX11" fmla="*/ 2126598 w 4205154"/>
              <a:gd name="connsiteY11" fmla="*/ 729 h 4841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05154" h="4841054">
                <a:moveTo>
                  <a:pt x="2126598" y="729"/>
                </a:moveTo>
                <a:cubicBezTo>
                  <a:pt x="2143810" y="3064"/>
                  <a:pt x="2160028" y="10978"/>
                  <a:pt x="2171044" y="23951"/>
                </a:cubicBezTo>
                <a:lnTo>
                  <a:pt x="4191844" y="2385667"/>
                </a:lnTo>
                <a:cubicBezTo>
                  <a:pt x="4209591" y="2406425"/>
                  <a:pt x="4209591" y="2434967"/>
                  <a:pt x="4191844" y="2455725"/>
                </a:cubicBezTo>
                <a:lnTo>
                  <a:pt x="2170432" y="4817441"/>
                </a:lnTo>
                <a:cubicBezTo>
                  <a:pt x="2166148" y="4822111"/>
                  <a:pt x="2161252" y="4826263"/>
                  <a:pt x="2155744" y="4829895"/>
                </a:cubicBezTo>
                <a:cubicBezTo>
                  <a:pt x="2125145" y="4848577"/>
                  <a:pt x="2082305" y="4843388"/>
                  <a:pt x="2060273" y="4817441"/>
                </a:cubicBezTo>
                <a:lnTo>
                  <a:pt x="13770" y="2460395"/>
                </a:lnTo>
                <a:cubicBezTo>
                  <a:pt x="-4590" y="2439637"/>
                  <a:pt x="-4590" y="2411095"/>
                  <a:pt x="13770" y="2389819"/>
                </a:cubicBezTo>
                <a:lnTo>
                  <a:pt x="2060273" y="23951"/>
                </a:lnTo>
                <a:cubicBezTo>
                  <a:pt x="2065169" y="19281"/>
                  <a:pt x="2070065" y="14610"/>
                  <a:pt x="2076185" y="10978"/>
                </a:cubicBezTo>
                <a:cubicBezTo>
                  <a:pt x="2091179" y="1637"/>
                  <a:pt x="2109386" y="-1606"/>
                  <a:pt x="2126598" y="729"/>
                </a:cubicBezTo>
                <a:close/>
              </a:path>
            </a:pathLst>
          </a:custGeom>
          <a:solidFill>
            <a:schemeClr val="tx2"/>
          </a:solidFill>
        </p:spPr>
        <p:txBody>
          <a:bodyPr wrap="square" anchor="ctr">
            <a:noAutofit/>
          </a:bodyPr>
          <a:lstStyle>
            <a:lvl1pPr marL="0" indent="0" algn="ctr">
              <a:buNone/>
              <a:defRPr b="0" i="0">
                <a:latin typeface="Palatino Linotype" panose="02040502050505030304" pitchFamily="18" charset="0"/>
              </a:defRPr>
            </a:lvl1pPr>
          </a:lstStyle>
          <a:p>
            <a:r>
              <a:rPr lang="en-US" dirty="0"/>
              <a:t>Click icon to add image</a:t>
            </a:r>
          </a:p>
        </p:txBody>
      </p:sp>
      <p:sp>
        <p:nvSpPr>
          <p:cNvPr id="18" name="TextBox 17">
            <a:extLst>
              <a:ext uri="{FF2B5EF4-FFF2-40B4-BE49-F238E27FC236}">
                <a16:creationId xmlns:a16="http://schemas.microsoft.com/office/drawing/2014/main" id="{1351B3FB-6D4B-A848-B177-00026EE51BB4}"/>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p>
          <a:p>
            <a:pPr algn="l"/>
            <a:r>
              <a:rPr lang="en-US" sz="800" b="0" i="0" dirty="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Diamond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Right-side Body Copy</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20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
        <p:nvSpPr>
          <p:cNvPr id="19" name="Title 5">
            <a:extLst>
              <a:ext uri="{FF2B5EF4-FFF2-40B4-BE49-F238E27FC236}">
                <a16:creationId xmlns:a16="http://schemas.microsoft.com/office/drawing/2014/main" id="{BA7E1DBB-F6AD-C245-820D-5A70A2CCD874}"/>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Palatino Linotype" panose="02040502050505030304"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0" name="Text Placeholder 46">
            <a:extLst>
              <a:ext uri="{FF2B5EF4-FFF2-40B4-BE49-F238E27FC236}">
                <a16:creationId xmlns:a16="http://schemas.microsoft.com/office/drawing/2014/main" id="{24BEC7E5-A3D0-F242-838B-68758D867581}"/>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Palatino Linotype" panose="02040502050505030304"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31846206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userDrawn="1">
  <p:cSld name="Statement Slide w/ Image - Diamond Frame v2">
    <p:bg>
      <p:bgPr>
        <a:solidFill>
          <a:schemeClr val="accent1"/>
        </a:solidFill>
        <a:effectLst/>
      </p:bgPr>
    </p:bg>
    <p:spTree>
      <p:nvGrpSpPr>
        <p:cNvPr id="1" name=""/>
        <p:cNvGrpSpPr/>
        <p:nvPr/>
      </p:nvGrpSpPr>
      <p:grpSpPr>
        <a:xfrm>
          <a:off x="0" y="0"/>
          <a:ext cx="0" cy="0"/>
          <a:chOff x="0" y="0"/>
          <a:chExt cx="0" cy="0"/>
        </a:xfrm>
      </p:grpSpPr>
      <p:sp>
        <p:nvSpPr>
          <p:cNvPr id="15" name="Freeform 14">
            <a:extLst>
              <a:ext uri="{FF2B5EF4-FFF2-40B4-BE49-F238E27FC236}">
                <a16:creationId xmlns:a16="http://schemas.microsoft.com/office/drawing/2014/main" id="{D682BAFB-FAF9-2C49-8C56-32362FCFE2BF}"/>
              </a:ext>
            </a:extLst>
          </p:cNvPr>
          <p:cNvSpPr/>
          <p:nvPr userDrawn="1"/>
        </p:nvSpPr>
        <p:spPr>
          <a:xfrm>
            <a:off x="158915" y="484488"/>
            <a:ext cx="4260685" cy="4225497"/>
          </a:xfrm>
          <a:custGeom>
            <a:avLst/>
            <a:gdLst>
              <a:gd name="connsiteX0" fmla="*/ 2130342 w 4260685"/>
              <a:gd name="connsiteY0" fmla="*/ 0 h 4225497"/>
              <a:gd name="connsiteX1" fmla="*/ 4260685 w 4260685"/>
              <a:gd name="connsiteY1" fmla="*/ 2129044 h 4225497"/>
              <a:gd name="connsiteX2" fmla="*/ 4260685 w 4260685"/>
              <a:gd name="connsiteY2" fmla="*/ 2243782 h 4225497"/>
              <a:gd name="connsiteX3" fmla="*/ 4260685 w 4260685"/>
              <a:gd name="connsiteY3" fmla="*/ 2576210 h 4225497"/>
              <a:gd name="connsiteX4" fmla="*/ 4260685 w 4260685"/>
              <a:gd name="connsiteY4" fmla="*/ 2691105 h 4225497"/>
              <a:gd name="connsiteX5" fmla="*/ 4260685 w 4260685"/>
              <a:gd name="connsiteY5" fmla="*/ 2818885 h 4225497"/>
              <a:gd name="connsiteX6" fmla="*/ 4260685 w 4260685"/>
              <a:gd name="connsiteY6" fmla="*/ 3576262 h 4225497"/>
              <a:gd name="connsiteX7" fmla="*/ 4260685 w 4260685"/>
              <a:gd name="connsiteY7" fmla="*/ 3691158 h 4225497"/>
              <a:gd name="connsiteX8" fmla="*/ 4260685 w 4260685"/>
              <a:gd name="connsiteY8" fmla="*/ 4107208 h 4225497"/>
              <a:gd name="connsiteX9" fmla="*/ 4142324 w 4260685"/>
              <a:gd name="connsiteY9" fmla="*/ 4225497 h 4225497"/>
              <a:gd name="connsiteX10" fmla="*/ 118362 w 4260685"/>
              <a:gd name="connsiteY10" fmla="*/ 4225497 h 4225497"/>
              <a:gd name="connsiteX11" fmla="*/ 0 w 4260685"/>
              <a:gd name="connsiteY11" fmla="*/ 4107208 h 4225497"/>
              <a:gd name="connsiteX12" fmla="*/ 0 w 4260685"/>
              <a:gd name="connsiteY12" fmla="*/ 3691158 h 4225497"/>
              <a:gd name="connsiteX13" fmla="*/ 0 w 4260685"/>
              <a:gd name="connsiteY13" fmla="*/ 3576262 h 4225497"/>
              <a:gd name="connsiteX14" fmla="*/ 0 w 4260685"/>
              <a:gd name="connsiteY14" fmla="*/ 2818885 h 4225497"/>
              <a:gd name="connsiteX15" fmla="*/ 0 w 4260685"/>
              <a:gd name="connsiteY15" fmla="*/ 2691105 h 4225497"/>
              <a:gd name="connsiteX16" fmla="*/ 0 w 4260685"/>
              <a:gd name="connsiteY16" fmla="*/ 2576210 h 4225497"/>
              <a:gd name="connsiteX17" fmla="*/ 0 w 4260685"/>
              <a:gd name="connsiteY17" fmla="*/ 2243782 h 4225497"/>
              <a:gd name="connsiteX18" fmla="*/ 0 w 4260685"/>
              <a:gd name="connsiteY18" fmla="*/ 2129044 h 4225497"/>
              <a:gd name="connsiteX19" fmla="*/ 2130342 w 4260685"/>
              <a:gd name="connsiteY19" fmla="*/ 0 h 4225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260685" h="4225497">
                <a:moveTo>
                  <a:pt x="2130342" y="0"/>
                </a:moveTo>
                <a:cubicBezTo>
                  <a:pt x="3306898" y="0"/>
                  <a:pt x="4260685" y="953206"/>
                  <a:pt x="4260685" y="2129044"/>
                </a:cubicBezTo>
                <a:lnTo>
                  <a:pt x="4260685" y="2243782"/>
                </a:lnTo>
                <a:lnTo>
                  <a:pt x="4260685" y="2576210"/>
                </a:lnTo>
                <a:lnTo>
                  <a:pt x="4260685" y="2691105"/>
                </a:lnTo>
                <a:lnTo>
                  <a:pt x="4260685" y="2818885"/>
                </a:lnTo>
                <a:lnTo>
                  <a:pt x="4260685" y="3576262"/>
                </a:lnTo>
                <a:lnTo>
                  <a:pt x="4260685" y="3691158"/>
                </a:lnTo>
                <a:lnTo>
                  <a:pt x="4260685" y="4107208"/>
                </a:lnTo>
                <a:cubicBezTo>
                  <a:pt x="4260685" y="4172538"/>
                  <a:pt x="4207692" y="4225497"/>
                  <a:pt x="4142324" y="4225497"/>
                </a:cubicBezTo>
                <a:lnTo>
                  <a:pt x="118362" y="4225497"/>
                </a:lnTo>
                <a:cubicBezTo>
                  <a:pt x="52993" y="4225497"/>
                  <a:pt x="0" y="4172538"/>
                  <a:pt x="0" y="4107208"/>
                </a:cubicBezTo>
                <a:lnTo>
                  <a:pt x="0" y="3691158"/>
                </a:lnTo>
                <a:lnTo>
                  <a:pt x="0" y="3576262"/>
                </a:lnTo>
                <a:lnTo>
                  <a:pt x="0" y="2818885"/>
                </a:lnTo>
                <a:lnTo>
                  <a:pt x="0" y="2691105"/>
                </a:lnTo>
                <a:lnTo>
                  <a:pt x="0" y="2576210"/>
                </a:lnTo>
                <a:lnTo>
                  <a:pt x="0" y="2243782"/>
                </a:lnTo>
                <a:lnTo>
                  <a:pt x="0" y="2129044"/>
                </a:lnTo>
                <a:cubicBezTo>
                  <a:pt x="0" y="953206"/>
                  <a:pt x="953787" y="0"/>
                  <a:pt x="213034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Palatino Linotype" panose="02040502050505030304" pitchFamily="18" charset="0"/>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Palatino Linotype" panose="02040502050505030304" pitchFamily="18" charset="0"/>
              </a:defRPr>
            </a:lvl1pPr>
          </a:lstStyle>
          <a:p>
            <a:r>
              <a:rPr lang="en-US"/>
              <a:t>©2022 Girl Scouts of the USA. All Rights Reserved.  Not for public distribution.</a:t>
            </a:r>
            <a:endParaRPr lang="en-US" dirty="0"/>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Statement Slide w/ Image - Arch Shape | Diamond Frame</a:t>
            </a:r>
          </a:p>
        </p:txBody>
      </p:sp>
      <p:sp>
        <p:nvSpPr>
          <p:cNvPr id="12" name="Picture Placeholder 9">
            <a:extLst>
              <a:ext uri="{FF2B5EF4-FFF2-40B4-BE49-F238E27FC236}">
                <a16:creationId xmlns:a16="http://schemas.microsoft.com/office/drawing/2014/main" id="{FEB2F38C-D6C0-0F4A-998D-F2AB69C8189F}"/>
              </a:ext>
            </a:extLst>
          </p:cNvPr>
          <p:cNvSpPr>
            <a:spLocks noGrp="1"/>
          </p:cNvSpPr>
          <p:nvPr>
            <p:ph type="pic" sz="quarter" idx="21" hasCustomPrompt="1"/>
          </p:nvPr>
        </p:nvSpPr>
        <p:spPr>
          <a:xfrm>
            <a:off x="4730750" y="459486"/>
            <a:ext cx="4224528" cy="4224528"/>
          </a:xfrm>
          <a:custGeom>
            <a:avLst/>
            <a:gdLst>
              <a:gd name="connsiteX0" fmla="*/ 2126598 w 4205154"/>
              <a:gd name="connsiteY0" fmla="*/ 729 h 4841054"/>
              <a:gd name="connsiteX1" fmla="*/ 2171044 w 4205154"/>
              <a:gd name="connsiteY1" fmla="*/ 23951 h 4841054"/>
              <a:gd name="connsiteX2" fmla="*/ 4191844 w 4205154"/>
              <a:gd name="connsiteY2" fmla="*/ 2385667 h 4841054"/>
              <a:gd name="connsiteX3" fmla="*/ 4191844 w 4205154"/>
              <a:gd name="connsiteY3" fmla="*/ 2455725 h 4841054"/>
              <a:gd name="connsiteX4" fmla="*/ 2170432 w 4205154"/>
              <a:gd name="connsiteY4" fmla="*/ 4817441 h 4841054"/>
              <a:gd name="connsiteX5" fmla="*/ 2155744 w 4205154"/>
              <a:gd name="connsiteY5" fmla="*/ 4829895 h 4841054"/>
              <a:gd name="connsiteX6" fmla="*/ 2060273 w 4205154"/>
              <a:gd name="connsiteY6" fmla="*/ 4817441 h 4841054"/>
              <a:gd name="connsiteX7" fmla="*/ 13770 w 4205154"/>
              <a:gd name="connsiteY7" fmla="*/ 2460395 h 4841054"/>
              <a:gd name="connsiteX8" fmla="*/ 13770 w 4205154"/>
              <a:gd name="connsiteY8" fmla="*/ 2389819 h 4841054"/>
              <a:gd name="connsiteX9" fmla="*/ 2060273 w 4205154"/>
              <a:gd name="connsiteY9" fmla="*/ 23951 h 4841054"/>
              <a:gd name="connsiteX10" fmla="*/ 2076185 w 4205154"/>
              <a:gd name="connsiteY10" fmla="*/ 10978 h 4841054"/>
              <a:gd name="connsiteX11" fmla="*/ 2126598 w 4205154"/>
              <a:gd name="connsiteY11" fmla="*/ 729 h 4841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05154" h="4841054">
                <a:moveTo>
                  <a:pt x="2126598" y="729"/>
                </a:moveTo>
                <a:cubicBezTo>
                  <a:pt x="2143810" y="3064"/>
                  <a:pt x="2160028" y="10978"/>
                  <a:pt x="2171044" y="23951"/>
                </a:cubicBezTo>
                <a:lnTo>
                  <a:pt x="4191844" y="2385667"/>
                </a:lnTo>
                <a:cubicBezTo>
                  <a:pt x="4209591" y="2406425"/>
                  <a:pt x="4209591" y="2434967"/>
                  <a:pt x="4191844" y="2455725"/>
                </a:cubicBezTo>
                <a:lnTo>
                  <a:pt x="2170432" y="4817441"/>
                </a:lnTo>
                <a:cubicBezTo>
                  <a:pt x="2166148" y="4822111"/>
                  <a:pt x="2161252" y="4826263"/>
                  <a:pt x="2155744" y="4829895"/>
                </a:cubicBezTo>
                <a:cubicBezTo>
                  <a:pt x="2125145" y="4848577"/>
                  <a:pt x="2082305" y="4843388"/>
                  <a:pt x="2060273" y="4817441"/>
                </a:cubicBezTo>
                <a:lnTo>
                  <a:pt x="13770" y="2460395"/>
                </a:lnTo>
                <a:cubicBezTo>
                  <a:pt x="-4590" y="2439637"/>
                  <a:pt x="-4590" y="2411095"/>
                  <a:pt x="13770" y="2389819"/>
                </a:cubicBezTo>
                <a:lnTo>
                  <a:pt x="2060273" y="23951"/>
                </a:lnTo>
                <a:cubicBezTo>
                  <a:pt x="2065169" y="19281"/>
                  <a:pt x="2070065" y="14610"/>
                  <a:pt x="2076185" y="10978"/>
                </a:cubicBezTo>
                <a:cubicBezTo>
                  <a:pt x="2091179" y="1637"/>
                  <a:pt x="2109386" y="-1606"/>
                  <a:pt x="2126598" y="729"/>
                </a:cubicBezTo>
                <a:close/>
              </a:path>
            </a:pathLst>
          </a:custGeom>
          <a:solidFill>
            <a:schemeClr val="tx2"/>
          </a:solidFill>
        </p:spPr>
        <p:txBody>
          <a:bodyPr wrap="square" anchor="ctr">
            <a:noAutofit/>
          </a:bodyPr>
          <a:lstStyle>
            <a:lvl1pPr marL="0" indent="0" algn="ctr">
              <a:buNone/>
              <a:defRPr b="0" i="0">
                <a:latin typeface="Palatino Linotype" panose="02040502050505030304" pitchFamily="18" charset="0"/>
              </a:defRPr>
            </a:lvl1pPr>
          </a:lstStyle>
          <a:p>
            <a:r>
              <a:rPr lang="en-US" dirty="0"/>
              <a:t>Click icon to add image</a:t>
            </a:r>
          </a:p>
        </p:txBody>
      </p:sp>
      <p:sp>
        <p:nvSpPr>
          <p:cNvPr id="18" name="TextBox 17">
            <a:extLst>
              <a:ext uri="{FF2B5EF4-FFF2-40B4-BE49-F238E27FC236}">
                <a16:creationId xmlns:a16="http://schemas.microsoft.com/office/drawing/2014/main" id="{1351B3FB-6D4B-A848-B177-00026EE51BB4}"/>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p>
          <a:p>
            <a:pPr algn="l"/>
            <a:r>
              <a:rPr lang="en-US" sz="800" b="0" i="0" dirty="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Diamond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Right-side Body Copy</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20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
        <p:nvSpPr>
          <p:cNvPr id="19" name="Title 5">
            <a:extLst>
              <a:ext uri="{FF2B5EF4-FFF2-40B4-BE49-F238E27FC236}">
                <a16:creationId xmlns:a16="http://schemas.microsoft.com/office/drawing/2014/main" id="{BA7E1DBB-F6AD-C245-820D-5A70A2CCD874}"/>
              </a:ext>
            </a:extLst>
          </p:cNvPr>
          <p:cNvSpPr>
            <a:spLocks noGrp="1"/>
          </p:cNvSpPr>
          <p:nvPr>
            <p:ph type="title" hasCustomPrompt="1"/>
          </p:nvPr>
        </p:nvSpPr>
        <p:spPr>
          <a:xfrm>
            <a:off x="199851"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Palatino Linotype" panose="02040502050505030304"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0" name="Text Placeholder 46">
            <a:extLst>
              <a:ext uri="{FF2B5EF4-FFF2-40B4-BE49-F238E27FC236}">
                <a16:creationId xmlns:a16="http://schemas.microsoft.com/office/drawing/2014/main" id="{24BEC7E5-A3D0-F242-838B-68758D867581}"/>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Palatino Linotype" panose="02040502050505030304"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9208598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userDrawn="1">
  <p:cSld name="Split Statement Slide w/ Image - Diamond Frame">
    <p:bg>
      <p:bgPr>
        <a:solidFill>
          <a:schemeClr val="accent1"/>
        </a:solidFill>
        <a:effectLst/>
      </p:bgPr>
    </p:bg>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F0353BC0-8422-1846-BAC8-D89B76789D0F}"/>
              </a:ext>
            </a:extLst>
          </p:cNvPr>
          <p:cNvSpPr/>
          <p:nvPr userDrawn="1"/>
        </p:nvSpPr>
        <p:spPr>
          <a:xfrm>
            <a:off x="4711868" y="484488"/>
            <a:ext cx="4260685" cy="4225497"/>
          </a:xfrm>
          <a:custGeom>
            <a:avLst/>
            <a:gdLst>
              <a:gd name="connsiteX0" fmla="*/ 2130342 w 4260685"/>
              <a:gd name="connsiteY0" fmla="*/ 0 h 4225497"/>
              <a:gd name="connsiteX1" fmla="*/ 4260685 w 4260685"/>
              <a:gd name="connsiteY1" fmla="*/ 2129044 h 4225497"/>
              <a:gd name="connsiteX2" fmla="*/ 4260685 w 4260685"/>
              <a:gd name="connsiteY2" fmla="*/ 2243782 h 4225497"/>
              <a:gd name="connsiteX3" fmla="*/ 4260685 w 4260685"/>
              <a:gd name="connsiteY3" fmla="*/ 2576210 h 4225497"/>
              <a:gd name="connsiteX4" fmla="*/ 4260685 w 4260685"/>
              <a:gd name="connsiteY4" fmla="*/ 2691105 h 4225497"/>
              <a:gd name="connsiteX5" fmla="*/ 4260685 w 4260685"/>
              <a:gd name="connsiteY5" fmla="*/ 2818885 h 4225497"/>
              <a:gd name="connsiteX6" fmla="*/ 4260685 w 4260685"/>
              <a:gd name="connsiteY6" fmla="*/ 3576262 h 4225497"/>
              <a:gd name="connsiteX7" fmla="*/ 4260685 w 4260685"/>
              <a:gd name="connsiteY7" fmla="*/ 3691158 h 4225497"/>
              <a:gd name="connsiteX8" fmla="*/ 4260685 w 4260685"/>
              <a:gd name="connsiteY8" fmla="*/ 4107208 h 4225497"/>
              <a:gd name="connsiteX9" fmla="*/ 4142324 w 4260685"/>
              <a:gd name="connsiteY9" fmla="*/ 4225497 h 4225497"/>
              <a:gd name="connsiteX10" fmla="*/ 118362 w 4260685"/>
              <a:gd name="connsiteY10" fmla="*/ 4225497 h 4225497"/>
              <a:gd name="connsiteX11" fmla="*/ 0 w 4260685"/>
              <a:gd name="connsiteY11" fmla="*/ 4107208 h 4225497"/>
              <a:gd name="connsiteX12" fmla="*/ 0 w 4260685"/>
              <a:gd name="connsiteY12" fmla="*/ 3691158 h 4225497"/>
              <a:gd name="connsiteX13" fmla="*/ 0 w 4260685"/>
              <a:gd name="connsiteY13" fmla="*/ 3576262 h 4225497"/>
              <a:gd name="connsiteX14" fmla="*/ 0 w 4260685"/>
              <a:gd name="connsiteY14" fmla="*/ 2818885 h 4225497"/>
              <a:gd name="connsiteX15" fmla="*/ 0 w 4260685"/>
              <a:gd name="connsiteY15" fmla="*/ 2691105 h 4225497"/>
              <a:gd name="connsiteX16" fmla="*/ 0 w 4260685"/>
              <a:gd name="connsiteY16" fmla="*/ 2576210 h 4225497"/>
              <a:gd name="connsiteX17" fmla="*/ 0 w 4260685"/>
              <a:gd name="connsiteY17" fmla="*/ 2243782 h 4225497"/>
              <a:gd name="connsiteX18" fmla="*/ 0 w 4260685"/>
              <a:gd name="connsiteY18" fmla="*/ 2129044 h 4225497"/>
              <a:gd name="connsiteX19" fmla="*/ 2130342 w 4260685"/>
              <a:gd name="connsiteY19" fmla="*/ 0 h 4225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260685" h="4225497">
                <a:moveTo>
                  <a:pt x="2130342" y="0"/>
                </a:moveTo>
                <a:cubicBezTo>
                  <a:pt x="3306898" y="0"/>
                  <a:pt x="4260685" y="953206"/>
                  <a:pt x="4260685" y="2129044"/>
                </a:cubicBezTo>
                <a:lnTo>
                  <a:pt x="4260685" y="2243782"/>
                </a:lnTo>
                <a:lnTo>
                  <a:pt x="4260685" y="2576210"/>
                </a:lnTo>
                <a:lnTo>
                  <a:pt x="4260685" y="2691105"/>
                </a:lnTo>
                <a:lnTo>
                  <a:pt x="4260685" y="2818885"/>
                </a:lnTo>
                <a:lnTo>
                  <a:pt x="4260685" y="3576262"/>
                </a:lnTo>
                <a:lnTo>
                  <a:pt x="4260685" y="3691158"/>
                </a:lnTo>
                <a:lnTo>
                  <a:pt x="4260685" y="4107208"/>
                </a:lnTo>
                <a:cubicBezTo>
                  <a:pt x="4260685" y="4172538"/>
                  <a:pt x="4207692" y="4225497"/>
                  <a:pt x="4142324" y="4225497"/>
                </a:cubicBezTo>
                <a:lnTo>
                  <a:pt x="118362" y="4225497"/>
                </a:lnTo>
                <a:cubicBezTo>
                  <a:pt x="52993" y="4225497"/>
                  <a:pt x="0" y="4172538"/>
                  <a:pt x="0" y="4107208"/>
                </a:cubicBezTo>
                <a:lnTo>
                  <a:pt x="0" y="3691158"/>
                </a:lnTo>
                <a:lnTo>
                  <a:pt x="0" y="3576262"/>
                </a:lnTo>
                <a:lnTo>
                  <a:pt x="0" y="2818885"/>
                </a:lnTo>
                <a:lnTo>
                  <a:pt x="0" y="2691105"/>
                </a:lnTo>
                <a:lnTo>
                  <a:pt x="0" y="2576210"/>
                </a:lnTo>
                <a:lnTo>
                  <a:pt x="0" y="2243782"/>
                </a:lnTo>
                <a:lnTo>
                  <a:pt x="0" y="2129044"/>
                </a:lnTo>
                <a:cubicBezTo>
                  <a:pt x="0" y="953206"/>
                  <a:pt x="953787" y="0"/>
                  <a:pt x="213034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Palatino Linotype" panose="02040502050505030304" pitchFamily="18" charset="0"/>
            </a:endParaRPr>
          </a:p>
        </p:txBody>
      </p:sp>
      <p:sp>
        <p:nvSpPr>
          <p:cNvPr id="11" name="Rectangle 10">
            <a:extLst>
              <a:ext uri="{FF2B5EF4-FFF2-40B4-BE49-F238E27FC236}">
                <a16:creationId xmlns:a16="http://schemas.microsoft.com/office/drawing/2014/main" id="{470FECC8-9761-294E-9897-F7C97B6D591F}"/>
              </a:ext>
            </a:extLst>
          </p:cNvPr>
          <p:cNvSpPr/>
          <p:nvPr userDrawn="1"/>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Palatino Linotype" panose="02040502050505030304" pitchFamily="18" charset="0"/>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Palatino Linotype" panose="02040502050505030304" pitchFamily="18" charset="0"/>
              </a:defRPr>
            </a:lvl1pPr>
          </a:lstStyle>
          <a:p>
            <a:r>
              <a:rPr lang="en-US"/>
              <a:t>©2022 Girl Scouts of the USA. All Rights Reserved.  Not for public distribution.</a:t>
            </a:r>
            <a:endParaRPr lang="en-US" dirty="0"/>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Split Statement Slide w/ Image - Diamond Frame | Arch Shape</a:t>
            </a:r>
          </a:p>
        </p:txBody>
      </p:sp>
      <p:sp>
        <p:nvSpPr>
          <p:cNvPr id="14" name="Picture Placeholder 9">
            <a:extLst>
              <a:ext uri="{FF2B5EF4-FFF2-40B4-BE49-F238E27FC236}">
                <a16:creationId xmlns:a16="http://schemas.microsoft.com/office/drawing/2014/main" id="{7EA6E072-17B3-A54C-9BD1-BA43A09F776E}"/>
              </a:ext>
            </a:extLst>
          </p:cNvPr>
          <p:cNvSpPr>
            <a:spLocks noGrp="1"/>
          </p:cNvSpPr>
          <p:nvPr>
            <p:ph type="pic" sz="quarter" idx="21" hasCustomPrompt="1"/>
          </p:nvPr>
        </p:nvSpPr>
        <p:spPr>
          <a:xfrm>
            <a:off x="183423" y="459486"/>
            <a:ext cx="4224528" cy="4224528"/>
          </a:xfrm>
          <a:custGeom>
            <a:avLst/>
            <a:gdLst>
              <a:gd name="connsiteX0" fmla="*/ 2126598 w 4205154"/>
              <a:gd name="connsiteY0" fmla="*/ 729 h 4841054"/>
              <a:gd name="connsiteX1" fmla="*/ 2171044 w 4205154"/>
              <a:gd name="connsiteY1" fmla="*/ 23951 h 4841054"/>
              <a:gd name="connsiteX2" fmla="*/ 4191844 w 4205154"/>
              <a:gd name="connsiteY2" fmla="*/ 2385667 h 4841054"/>
              <a:gd name="connsiteX3" fmla="*/ 4191844 w 4205154"/>
              <a:gd name="connsiteY3" fmla="*/ 2455725 h 4841054"/>
              <a:gd name="connsiteX4" fmla="*/ 2170432 w 4205154"/>
              <a:gd name="connsiteY4" fmla="*/ 4817441 h 4841054"/>
              <a:gd name="connsiteX5" fmla="*/ 2155744 w 4205154"/>
              <a:gd name="connsiteY5" fmla="*/ 4829895 h 4841054"/>
              <a:gd name="connsiteX6" fmla="*/ 2060273 w 4205154"/>
              <a:gd name="connsiteY6" fmla="*/ 4817441 h 4841054"/>
              <a:gd name="connsiteX7" fmla="*/ 13770 w 4205154"/>
              <a:gd name="connsiteY7" fmla="*/ 2460395 h 4841054"/>
              <a:gd name="connsiteX8" fmla="*/ 13770 w 4205154"/>
              <a:gd name="connsiteY8" fmla="*/ 2389819 h 4841054"/>
              <a:gd name="connsiteX9" fmla="*/ 2060273 w 4205154"/>
              <a:gd name="connsiteY9" fmla="*/ 23951 h 4841054"/>
              <a:gd name="connsiteX10" fmla="*/ 2076185 w 4205154"/>
              <a:gd name="connsiteY10" fmla="*/ 10978 h 4841054"/>
              <a:gd name="connsiteX11" fmla="*/ 2126598 w 4205154"/>
              <a:gd name="connsiteY11" fmla="*/ 729 h 4841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05154" h="4841054">
                <a:moveTo>
                  <a:pt x="2126598" y="729"/>
                </a:moveTo>
                <a:cubicBezTo>
                  <a:pt x="2143810" y="3064"/>
                  <a:pt x="2160028" y="10978"/>
                  <a:pt x="2171044" y="23951"/>
                </a:cubicBezTo>
                <a:lnTo>
                  <a:pt x="4191844" y="2385667"/>
                </a:lnTo>
                <a:cubicBezTo>
                  <a:pt x="4209591" y="2406425"/>
                  <a:pt x="4209591" y="2434967"/>
                  <a:pt x="4191844" y="2455725"/>
                </a:cubicBezTo>
                <a:lnTo>
                  <a:pt x="2170432" y="4817441"/>
                </a:lnTo>
                <a:cubicBezTo>
                  <a:pt x="2166148" y="4822111"/>
                  <a:pt x="2161252" y="4826263"/>
                  <a:pt x="2155744" y="4829895"/>
                </a:cubicBezTo>
                <a:cubicBezTo>
                  <a:pt x="2125145" y="4848577"/>
                  <a:pt x="2082305" y="4843388"/>
                  <a:pt x="2060273" y="4817441"/>
                </a:cubicBezTo>
                <a:lnTo>
                  <a:pt x="13770" y="2460395"/>
                </a:lnTo>
                <a:cubicBezTo>
                  <a:pt x="-4590" y="2439637"/>
                  <a:pt x="-4590" y="2411095"/>
                  <a:pt x="13770" y="2389819"/>
                </a:cubicBezTo>
                <a:lnTo>
                  <a:pt x="2060273" y="23951"/>
                </a:lnTo>
                <a:cubicBezTo>
                  <a:pt x="2065169" y="19281"/>
                  <a:pt x="2070065" y="14610"/>
                  <a:pt x="2076185" y="10978"/>
                </a:cubicBezTo>
                <a:cubicBezTo>
                  <a:pt x="2091179" y="1637"/>
                  <a:pt x="2109386" y="-1606"/>
                  <a:pt x="2126598" y="729"/>
                </a:cubicBezTo>
                <a:close/>
              </a:path>
            </a:pathLst>
          </a:custGeom>
          <a:solidFill>
            <a:schemeClr val="tx2"/>
          </a:solidFill>
        </p:spPr>
        <p:txBody>
          <a:bodyPr wrap="square" anchor="ctr">
            <a:noAutofit/>
          </a:bodyPr>
          <a:lstStyle>
            <a:lvl1pPr marL="0" indent="0" algn="ctr">
              <a:buNone/>
              <a:defRPr b="0" i="0">
                <a:latin typeface="Palatino Linotype" panose="02040502050505030304" pitchFamily="18" charset="0"/>
              </a:defRPr>
            </a:lvl1pPr>
          </a:lstStyle>
          <a:p>
            <a:r>
              <a:rPr lang="en-US" dirty="0"/>
              <a:t>Click icon to add image</a:t>
            </a:r>
          </a:p>
        </p:txBody>
      </p:sp>
      <p:sp>
        <p:nvSpPr>
          <p:cNvPr id="15" name="Text Placeholder 46">
            <a:extLst>
              <a:ext uri="{FF2B5EF4-FFF2-40B4-BE49-F238E27FC236}">
                <a16:creationId xmlns:a16="http://schemas.microsoft.com/office/drawing/2014/main" id="{9B99DCD6-7C95-0249-97B2-FF8D3FAEFA61}"/>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bg1"/>
                </a:solidFill>
                <a:latin typeface="Palatino Linotype" panose="02040502050505030304" pitchFamily="18" charset="0"/>
              </a:defRPr>
            </a:lvl1pPr>
          </a:lstStyle>
          <a:p>
            <a:pPr lvl="0"/>
            <a:r>
              <a:rPr lang="en-US" dirty="0"/>
              <a:t>Type here to enter the presentation section name.</a:t>
            </a:r>
          </a:p>
        </p:txBody>
      </p:sp>
      <p:sp>
        <p:nvSpPr>
          <p:cNvPr id="17" name="TextBox 16">
            <a:extLst>
              <a:ext uri="{FF2B5EF4-FFF2-40B4-BE49-F238E27FC236}">
                <a16:creationId xmlns:a16="http://schemas.microsoft.com/office/drawing/2014/main" id="{C3BF9A43-07A4-BF4F-A9FB-B3960B7C1A29}"/>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p>
          <a:p>
            <a:pPr algn="l"/>
            <a:r>
              <a:rPr lang="en-US" sz="800" b="0" i="0" dirty="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White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Diamond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Right-side Body Copy</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20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
        <p:nvSpPr>
          <p:cNvPr id="18" name="Title 5">
            <a:extLst>
              <a:ext uri="{FF2B5EF4-FFF2-40B4-BE49-F238E27FC236}">
                <a16:creationId xmlns:a16="http://schemas.microsoft.com/office/drawing/2014/main" id="{07F0080C-B91E-3443-ABB7-375D2217DA2E}"/>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Palatino Linotype" panose="02040502050505030304"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26164110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peaker Slide - 1 Holder - Pennant">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Text w/ Images - 1 Holder  - Pennant Frame</a:t>
            </a:r>
          </a:p>
        </p:txBody>
      </p:sp>
      <p:sp>
        <p:nvSpPr>
          <p:cNvPr id="10" name="Picture Placeholder 14">
            <a:extLst>
              <a:ext uri="{FF2B5EF4-FFF2-40B4-BE49-F238E27FC236}">
                <a16:creationId xmlns:a16="http://schemas.microsoft.com/office/drawing/2014/main" id="{FB2DC3B2-1339-7843-8303-65156121CBAE}"/>
              </a:ext>
            </a:extLst>
          </p:cNvPr>
          <p:cNvSpPr>
            <a:spLocks noGrp="1" noChangeAspect="1"/>
          </p:cNvSpPr>
          <p:nvPr>
            <p:ph type="pic" sz="quarter" idx="16" hasCustomPrompt="1"/>
          </p:nvPr>
        </p:nvSpPr>
        <p:spPr>
          <a:xfrm>
            <a:off x="588930" y="181538"/>
            <a:ext cx="3394139" cy="3840480"/>
          </a:xfrm>
          <a:custGeom>
            <a:avLst/>
            <a:gdLst>
              <a:gd name="connsiteX0" fmla="*/ 155707 w 5639553"/>
              <a:gd name="connsiteY0" fmla="*/ 0 h 6381173"/>
              <a:gd name="connsiteX1" fmla="*/ 5483846 w 5639553"/>
              <a:gd name="connsiteY1" fmla="*/ 0 h 6381173"/>
              <a:gd name="connsiteX2" fmla="*/ 5483912 w 5639553"/>
              <a:gd name="connsiteY2" fmla="*/ 0 h 6381173"/>
              <a:gd name="connsiteX3" fmla="*/ 5639553 w 5639553"/>
              <a:gd name="connsiteY3" fmla="*/ 155772 h 6381173"/>
              <a:gd name="connsiteX4" fmla="*/ 5639553 w 5639553"/>
              <a:gd name="connsiteY4" fmla="*/ 2531122 h 6381173"/>
              <a:gd name="connsiteX5" fmla="*/ 5639553 w 5639553"/>
              <a:gd name="connsiteY5" fmla="*/ 3163130 h 6381173"/>
              <a:gd name="connsiteX6" fmla="*/ 5639553 w 5639553"/>
              <a:gd name="connsiteY6" fmla="*/ 4301332 h 6381173"/>
              <a:gd name="connsiteX7" fmla="*/ 5575005 w 5639553"/>
              <a:gd name="connsiteY7" fmla="*/ 4427597 h 6381173"/>
              <a:gd name="connsiteX8" fmla="*/ 2910935 w 5639553"/>
              <a:gd name="connsiteY8" fmla="*/ 6351731 h 6381173"/>
              <a:gd name="connsiteX9" fmla="*/ 2819777 w 5639553"/>
              <a:gd name="connsiteY9" fmla="*/ 6381173 h 6381173"/>
              <a:gd name="connsiteX10" fmla="*/ 2728619 w 5639553"/>
              <a:gd name="connsiteY10" fmla="*/ 6351731 h 6381173"/>
              <a:gd name="connsiteX11" fmla="*/ 64549 w 5639553"/>
              <a:gd name="connsiteY11" fmla="*/ 4427597 h 6381173"/>
              <a:gd name="connsiteX12" fmla="*/ 1 w 5639553"/>
              <a:gd name="connsiteY12" fmla="*/ 4301332 h 6381173"/>
              <a:gd name="connsiteX13" fmla="*/ 1 w 5639553"/>
              <a:gd name="connsiteY13" fmla="*/ 3163130 h 6381173"/>
              <a:gd name="connsiteX14" fmla="*/ 1 w 5639553"/>
              <a:gd name="connsiteY14" fmla="*/ 2531122 h 6381173"/>
              <a:gd name="connsiteX15" fmla="*/ 1 w 5639553"/>
              <a:gd name="connsiteY15" fmla="*/ 155772 h 6381173"/>
              <a:gd name="connsiteX16" fmla="*/ 1 w 5639553"/>
              <a:gd name="connsiteY16" fmla="*/ 155706 h 6381173"/>
              <a:gd name="connsiteX17" fmla="*/ 155707 w 5639553"/>
              <a:gd name="connsiteY17" fmla="*/ 0 h 6381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639553" h="6381173">
                <a:moveTo>
                  <a:pt x="155707" y="0"/>
                </a:moveTo>
                <a:lnTo>
                  <a:pt x="5483846" y="0"/>
                </a:lnTo>
                <a:cubicBezTo>
                  <a:pt x="5483866" y="0"/>
                  <a:pt x="5483893" y="0"/>
                  <a:pt x="5483912" y="0"/>
                </a:cubicBezTo>
                <a:cubicBezTo>
                  <a:pt x="5569907" y="36"/>
                  <a:pt x="5639586" y="69778"/>
                  <a:pt x="5639553" y="155772"/>
                </a:cubicBezTo>
                <a:lnTo>
                  <a:pt x="5639553" y="2531122"/>
                </a:lnTo>
                <a:lnTo>
                  <a:pt x="5639553" y="3163130"/>
                </a:lnTo>
                <a:lnTo>
                  <a:pt x="5639553" y="4301332"/>
                </a:lnTo>
                <a:cubicBezTo>
                  <a:pt x="5639566" y="4351344"/>
                  <a:pt x="5615552" y="4398319"/>
                  <a:pt x="5575005" y="4427597"/>
                </a:cubicBezTo>
                <a:lnTo>
                  <a:pt x="2910935" y="6351731"/>
                </a:lnTo>
                <a:cubicBezTo>
                  <a:pt x="2883719" y="6371359"/>
                  <a:pt x="2851748" y="6381173"/>
                  <a:pt x="2819777" y="6381173"/>
                </a:cubicBezTo>
                <a:cubicBezTo>
                  <a:pt x="2787806" y="6381173"/>
                  <a:pt x="2755834" y="6371359"/>
                  <a:pt x="2728619" y="6351731"/>
                </a:cubicBezTo>
                <a:lnTo>
                  <a:pt x="64549" y="4427597"/>
                </a:lnTo>
                <a:cubicBezTo>
                  <a:pt x="24002" y="4398319"/>
                  <a:pt x="-12" y="4351344"/>
                  <a:pt x="1" y="4301332"/>
                </a:cubicBezTo>
                <a:lnTo>
                  <a:pt x="1" y="3163130"/>
                </a:lnTo>
                <a:lnTo>
                  <a:pt x="1" y="2531122"/>
                </a:lnTo>
                <a:lnTo>
                  <a:pt x="1" y="155772"/>
                </a:lnTo>
                <a:cubicBezTo>
                  <a:pt x="1" y="155751"/>
                  <a:pt x="1" y="155728"/>
                  <a:pt x="1" y="155706"/>
                </a:cubicBezTo>
                <a:cubicBezTo>
                  <a:pt x="1" y="69712"/>
                  <a:pt x="69713" y="0"/>
                  <a:pt x="155707"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image</a:t>
            </a:r>
          </a:p>
        </p:txBody>
      </p:sp>
      <p:sp>
        <p:nvSpPr>
          <p:cNvPr id="14" name="Text Placeholder 46">
            <a:extLst>
              <a:ext uri="{FF2B5EF4-FFF2-40B4-BE49-F238E27FC236}">
                <a16:creationId xmlns:a16="http://schemas.microsoft.com/office/drawing/2014/main" id="{F266ABB8-42DF-A24F-A3E6-1BBE591DEFCA}"/>
              </a:ext>
            </a:extLst>
          </p:cNvPr>
          <p:cNvSpPr>
            <a:spLocks noGrp="1"/>
          </p:cNvSpPr>
          <p:nvPr>
            <p:ph type="body" sz="quarter" idx="15" hasCustomPrompt="1"/>
          </p:nvPr>
        </p:nvSpPr>
        <p:spPr>
          <a:xfrm>
            <a:off x="4420262" y="2569271"/>
            <a:ext cx="4372524" cy="2329511"/>
          </a:xfrm>
        </p:spPr>
        <p:txBody>
          <a:bodyPr lIns="0" anchor="t">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Palatino Linotype" panose="02040502050505030304" pitchFamily="18" charset="0"/>
              </a:defRPr>
            </a:lvl1pPr>
          </a:lstStyle>
          <a:p>
            <a:r>
              <a:rPr lang="en-US" dirty="0"/>
              <a:t>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5" name="Title 5">
            <a:extLst>
              <a:ext uri="{FF2B5EF4-FFF2-40B4-BE49-F238E27FC236}">
                <a16:creationId xmlns:a16="http://schemas.microsoft.com/office/drawing/2014/main" id="{61C8980D-2AFC-7C44-A441-527EE0C74FC7}"/>
              </a:ext>
            </a:extLst>
          </p:cNvPr>
          <p:cNvSpPr>
            <a:spLocks noGrp="1"/>
          </p:cNvSpPr>
          <p:nvPr>
            <p:ph type="title" hasCustomPrompt="1"/>
          </p:nvPr>
        </p:nvSpPr>
        <p:spPr>
          <a:xfrm>
            <a:off x="4419601" y="685802"/>
            <a:ext cx="4381499" cy="1875863"/>
          </a:xfrm>
        </p:spPr>
        <p:txBody>
          <a:bodyPr lIns="0" anchor="b"/>
          <a:lstStyle>
            <a:lvl1pPr>
              <a:defRPr sz="2400" b="0" i="0">
                <a:solidFill>
                  <a:schemeClr val="tx1"/>
                </a:solidFill>
                <a:latin typeface="Palatino Linotype" panose="02040502050505030304" pitchFamily="18" charset="0"/>
              </a:defRPr>
            </a:lvl1pPr>
          </a:lstStyle>
          <a:p>
            <a:r>
              <a:rPr lang="en-US" dirty="0"/>
              <a:t>Type Here to Enter a Multi-line Presenter Slide Information</a:t>
            </a:r>
          </a:p>
        </p:txBody>
      </p:sp>
      <p:sp>
        <p:nvSpPr>
          <p:cNvPr id="11" name="TextBox 10">
            <a:extLst>
              <a:ext uri="{FF2B5EF4-FFF2-40B4-BE49-F238E27FC236}">
                <a16:creationId xmlns:a16="http://schemas.microsoft.com/office/drawing/2014/main" id="{7E9D2DF5-488B-FC42-AC03-29494E290002}"/>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Click icon in the middle of holder to add image.</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Use crop tool to fit image to shape.</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800" b="0" i="0" dirty="0">
              <a:solidFill>
                <a:srgbClr val="808080"/>
              </a:solidFill>
              <a:latin typeface="Palatino Linotype" panose="02040502050505030304" pitchFamily="18" charset="0"/>
            </a:endParaRPr>
          </a:p>
          <a:p>
            <a:pPr marL="0" marR="0" lvl="0" indent="0" algn="l" defTabSz="685783" rtl="0" eaLnBrk="1" fontAlgn="auto" latinLnBrk="0" hangingPunct="1">
              <a:lnSpc>
                <a:spcPct val="100000"/>
              </a:lnSpc>
              <a:spcBef>
                <a:spcPts val="0"/>
              </a:spcBef>
              <a:spcAft>
                <a:spcPts val="0"/>
              </a:spcAft>
              <a:buClrTx/>
              <a:buSzTx/>
              <a:buFontTx/>
              <a:buNone/>
              <a:tabLst/>
              <a:defRPr/>
            </a:pPr>
            <a:r>
              <a:rPr lang="en-US" sz="800" b="1" i="0" dirty="0">
                <a:solidFill>
                  <a:srgbClr val="FF0000"/>
                </a:solidFill>
                <a:latin typeface="Palatino Linotype" panose="02040502050505030304" pitchFamily="18" charset="0"/>
              </a:rPr>
              <a:t>***IMPORTANT: Slide captions and green caption boxes are not contained in the slide master.  If recreating this slide by selecting it with the “New Slide” button, the caption boxes WILL NOT appear.  You will need to recreate the caption boxes and text manually OR copy and paste them from the original template theme.***</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Left Side Image Caption</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10.5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Middle</a:t>
            </a:r>
          </a:p>
          <a:p>
            <a:pPr algn="l"/>
            <a:r>
              <a:rPr lang="en-US" sz="800" b="0" i="0" dirty="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434332" lvl="1" indent="0" algn="l">
              <a:buFont typeface="Arial" panose="020B0604020202020204" pitchFamily="34" charset="0"/>
              <a:buNone/>
            </a:pPr>
            <a:endParaRPr lang="en-US" sz="800" b="0" i="0" dirty="0">
              <a:solidFill>
                <a:srgbClr val="808080"/>
              </a:solidFill>
              <a:latin typeface="Palatino Linotype" panose="02040502050505030304" pitchFamily="18" charset="0"/>
            </a:endParaRP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
        <p:nvSpPr>
          <p:cNvPr id="12" name="Footer Placeholder 4">
            <a:extLst>
              <a:ext uri="{FF2B5EF4-FFF2-40B4-BE49-F238E27FC236}">
                <a16:creationId xmlns:a16="http://schemas.microsoft.com/office/drawing/2014/main" id="{1610ACCB-E26F-B844-9299-F5CEE4524290}"/>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Palatino Linotype" panose="02040502050505030304" pitchFamily="18" charset="0"/>
              </a:defRPr>
            </a:lvl1pPr>
          </a:lstStyle>
          <a:p>
            <a:r>
              <a:rPr lang="en-US"/>
              <a:t>©2022 Girl Scouts of the USA. All Rights Reserved.  Not for public distribution.</a:t>
            </a:r>
            <a:endParaRPr lang="en-US" dirty="0"/>
          </a:p>
        </p:txBody>
      </p:sp>
    </p:spTree>
    <p:extLst>
      <p:ext uri="{BB962C8B-B14F-4D97-AF65-F5344CB8AC3E}">
        <p14:creationId xmlns:p14="http://schemas.microsoft.com/office/powerpoint/2010/main" val="19597891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userDrawn="1">
  <p:cSld name="Split Statement Slide | Diamond Frame Only">
    <p:bg>
      <p:bgPr>
        <a:solidFill>
          <a:schemeClr val="accent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70FECC8-9761-294E-9897-F7C97B6D591F}"/>
              </a:ext>
            </a:extLst>
          </p:cNvPr>
          <p:cNvSpPr/>
          <p:nvPr userDrawn="1"/>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Palatino Linotype" panose="02040502050505030304" pitchFamily="18" charset="0"/>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Palatino Linotype" panose="02040502050505030304" pitchFamily="18" charset="0"/>
              </a:defRPr>
            </a:lvl1pPr>
          </a:lstStyle>
          <a:p>
            <a:r>
              <a:rPr lang="en-US"/>
              <a:t>©2022 Girl Scouts of the USA. All Rights Reserved.  Not for public distribution.</a:t>
            </a:r>
            <a:endParaRPr lang="en-US" dirty="0"/>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Split Statement Slide w/ Image - Diamond Frame - No Shape</a:t>
            </a:r>
          </a:p>
        </p:txBody>
      </p:sp>
      <p:sp>
        <p:nvSpPr>
          <p:cNvPr id="12" name="Picture Placeholder 9">
            <a:extLst>
              <a:ext uri="{FF2B5EF4-FFF2-40B4-BE49-F238E27FC236}">
                <a16:creationId xmlns:a16="http://schemas.microsoft.com/office/drawing/2014/main" id="{DDE020D4-E164-5846-AB56-5D6E72FD1599}"/>
              </a:ext>
            </a:extLst>
          </p:cNvPr>
          <p:cNvSpPr>
            <a:spLocks noGrp="1"/>
          </p:cNvSpPr>
          <p:nvPr>
            <p:ph type="pic" sz="quarter" idx="21" hasCustomPrompt="1"/>
          </p:nvPr>
        </p:nvSpPr>
        <p:spPr>
          <a:xfrm>
            <a:off x="183423" y="459486"/>
            <a:ext cx="4224528" cy="4224528"/>
          </a:xfrm>
          <a:custGeom>
            <a:avLst/>
            <a:gdLst>
              <a:gd name="connsiteX0" fmla="*/ 2126598 w 4205154"/>
              <a:gd name="connsiteY0" fmla="*/ 729 h 4841054"/>
              <a:gd name="connsiteX1" fmla="*/ 2171044 w 4205154"/>
              <a:gd name="connsiteY1" fmla="*/ 23951 h 4841054"/>
              <a:gd name="connsiteX2" fmla="*/ 4191844 w 4205154"/>
              <a:gd name="connsiteY2" fmla="*/ 2385667 h 4841054"/>
              <a:gd name="connsiteX3" fmla="*/ 4191844 w 4205154"/>
              <a:gd name="connsiteY3" fmla="*/ 2455725 h 4841054"/>
              <a:gd name="connsiteX4" fmla="*/ 2170432 w 4205154"/>
              <a:gd name="connsiteY4" fmla="*/ 4817441 h 4841054"/>
              <a:gd name="connsiteX5" fmla="*/ 2155744 w 4205154"/>
              <a:gd name="connsiteY5" fmla="*/ 4829895 h 4841054"/>
              <a:gd name="connsiteX6" fmla="*/ 2060273 w 4205154"/>
              <a:gd name="connsiteY6" fmla="*/ 4817441 h 4841054"/>
              <a:gd name="connsiteX7" fmla="*/ 13770 w 4205154"/>
              <a:gd name="connsiteY7" fmla="*/ 2460395 h 4841054"/>
              <a:gd name="connsiteX8" fmla="*/ 13770 w 4205154"/>
              <a:gd name="connsiteY8" fmla="*/ 2389819 h 4841054"/>
              <a:gd name="connsiteX9" fmla="*/ 2060273 w 4205154"/>
              <a:gd name="connsiteY9" fmla="*/ 23951 h 4841054"/>
              <a:gd name="connsiteX10" fmla="*/ 2076185 w 4205154"/>
              <a:gd name="connsiteY10" fmla="*/ 10978 h 4841054"/>
              <a:gd name="connsiteX11" fmla="*/ 2126598 w 4205154"/>
              <a:gd name="connsiteY11" fmla="*/ 729 h 4841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05154" h="4841054">
                <a:moveTo>
                  <a:pt x="2126598" y="729"/>
                </a:moveTo>
                <a:cubicBezTo>
                  <a:pt x="2143810" y="3064"/>
                  <a:pt x="2160028" y="10978"/>
                  <a:pt x="2171044" y="23951"/>
                </a:cubicBezTo>
                <a:lnTo>
                  <a:pt x="4191844" y="2385667"/>
                </a:lnTo>
                <a:cubicBezTo>
                  <a:pt x="4209591" y="2406425"/>
                  <a:pt x="4209591" y="2434967"/>
                  <a:pt x="4191844" y="2455725"/>
                </a:cubicBezTo>
                <a:lnTo>
                  <a:pt x="2170432" y="4817441"/>
                </a:lnTo>
                <a:cubicBezTo>
                  <a:pt x="2166148" y="4822111"/>
                  <a:pt x="2161252" y="4826263"/>
                  <a:pt x="2155744" y="4829895"/>
                </a:cubicBezTo>
                <a:cubicBezTo>
                  <a:pt x="2125145" y="4848577"/>
                  <a:pt x="2082305" y="4843388"/>
                  <a:pt x="2060273" y="4817441"/>
                </a:cubicBezTo>
                <a:lnTo>
                  <a:pt x="13770" y="2460395"/>
                </a:lnTo>
                <a:cubicBezTo>
                  <a:pt x="-4590" y="2439637"/>
                  <a:pt x="-4590" y="2411095"/>
                  <a:pt x="13770" y="2389819"/>
                </a:cubicBezTo>
                <a:lnTo>
                  <a:pt x="2060273" y="23951"/>
                </a:lnTo>
                <a:cubicBezTo>
                  <a:pt x="2065169" y="19281"/>
                  <a:pt x="2070065" y="14610"/>
                  <a:pt x="2076185" y="10978"/>
                </a:cubicBezTo>
                <a:cubicBezTo>
                  <a:pt x="2091179" y="1637"/>
                  <a:pt x="2109386" y="-1606"/>
                  <a:pt x="2126598" y="729"/>
                </a:cubicBezTo>
                <a:close/>
              </a:path>
            </a:pathLst>
          </a:custGeom>
          <a:solidFill>
            <a:schemeClr val="tx2"/>
          </a:solidFill>
        </p:spPr>
        <p:txBody>
          <a:bodyPr wrap="square" anchor="ctr">
            <a:noAutofit/>
          </a:bodyPr>
          <a:lstStyle>
            <a:lvl1pPr marL="0" indent="0" algn="ctr">
              <a:buNone/>
              <a:defRPr b="0" i="0">
                <a:latin typeface="Palatino Linotype" panose="02040502050505030304" pitchFamily="18" charset="0"/>
              </a:defRPr>
            </a:lvl1pPr>
          </a:lstStyle>
          <a:p>
            <a:r>
              <a:rPr lang="en-US" dirty="0"/>
              <a:t>Click icon to add image</a:t>
            </a:r>
          </a:p>
        </p:txBody>
      </p:sp>
      <p:sp>
        <p:nvSpPr>
          <p:cNvPr id="13" name="Text Placeholder 46">
            <a:extLst>
              <a:ext uri="{FF2B5EF4-FFF2-40B4-BE49-F238E27FC236}">
                <a16:creationId xmlns:a16="http://schemas.microsoft.com/office/drawing/2014/main" id="{D9EF8B5C-EE08-8647-83F6-88462427841C}"/>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bg1"/>
                </a:solidFill>
                <a:latin typeface="Palatino Linotype" panose="02040502050505030304" pitchFamily="18" charset="0"/>
              </a:defRPr>
            </a:lvl1pPr>
          </a:lstStyle>
          <a:p>
            <a:pPr lvl="0"/>
            <a:r>
              <a:rPr lang="en-US" dirty="0"/>
              <a:t>Type here to enter the presentation section name.</a:t>
            </a:r>
          </a:p>
        </p:txBody>
      </p:sp>
      <p:sp>
        <p:nvSpPr>
          <p:cNvPr id="15" name="TextBox 14">
            <a:extLst>
              <a:ext uri="{FF2B5EF4-FFF2-40B4-BE49-F238E27FC236}">
                <a16:creationId xmlns:a16="http://schemas.microsoft.com/office/drawing/2014/main" id="{78DF36FD-922B-C644-A709-E9B110358B58}"/>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p>
          <a:p>
            <a:pPr algn="l"/>
            <a:r>
              <a:rPr lang="en-US" sz="800" b="0" i="0" dirty="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White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Diamond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Right-side Body Copy</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20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
        <p:nvSpPr>
          <p:cNvPr id="16" name="Title 5">
            <a:extLst>
              <a:ext uri="{FF2B5EF4-FFF2-40B4-BE49-F238E27FC236}">
                <a16:creationId xmlns:a16="http://schemas.microsoft.com/office/drawing/2014/main" id="{5FD18AE9-9E7D-734E-B7D2-8D75A5A8EF7E}"/>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Palatino Linotype" panose="02040502050505030304"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3689471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userDrawn="1">
  <p:cSld name="Statement Slide w/ Image -Arch Frame">
    <p:bg>
      <p:bgPr>
        <a:solidFill>
          <a:schemeClr val="accent1"/>
        </a:solidFill>
        <a:effectLst/>
      </p:bgPr>
    </p:bg>
    <p:spTree>
      <p:nvGrpSpPr>
        <p:cNvPr id="1" name=""/>
        <p:cNvGrpSpPr/>
        <p:nvPr/>
      </p:nvGrpSpPr>
      <p:grpSpPr>
        <a:xfrm>
          <a:off x="0" y="0"/>
          <a:ext cx="0" cy="0"/>
          <a:chOff x="0" y="0"/>
          <a:chExt cx="0" cy="0"/>
        </a:xfrm>
      </p:grpSpPr>
      <p:sp>
        <p:nvSpPr>
          <p:cNvPr id="13" name="Freeform 12">
            <a:extLst>
              <a:ext uri="{FF2B5EF4-FFF2-40B4-BE49-F238E27FC236}">
                <a16:creationId xmlns:a16="http://schemas.microsoft.com/office/drawing/2014/main" id="{AB05C487-5046-3844-AB6C-A4FB6DD91C87}"/>
              </a:ext>
            </a:extLst>
          </p:cNvPr>
          <p:cNvSpPr/>
          <p:nvPr userDrawn="1"/>
        </p:nvSpPr>
        <p:spPr>
          <a:xfrm>
            <a:off x="4726978"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Palatino Linotype" panose="02040502050505030304" pitchFamily="18" charset="0"/>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Palatino Linotype" panose="02040502050505030304" pitchFamily="18" charset="0"/>
              </a:defRPr>
            </a:lvl1pPr>
          </a:lstStyle>
          <a:p>
            <a:r>
              <a:rPr lang="en-US"/>
              <a:t>©2022 Girl Scouts of the USA. All Rights Reserved.  Not for public distribution.</a:t>
            </a:r>
            <a:endParaRPr lang="en-US" dirty="0"/>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Statement Slide w/ Image - Arch Frame | Notched Shape</a:t>
            </a:r>
          </a:p>
        </p:txBody>
      </p:sp>
      <p:sp>
        <p:nvSpPr>
          <p:cNvPr id="12" name="Picture Placeholder 21">
            <a:extLst>
              <a:ext uri="{FF2B5EF4-FFF2-40B4-BE49-F238E27FC236}">
                <a16:creationId xmlns:a16="http://schemas.microsoft.com/office/drawing/2014/main" id="{E1D588DC-1006-DE47-8DF4-9DBACAF67F97}"/>
              </a:ext>
            </a:extLst>
          </p:cNvPr>
          <p:cNvSpPr>
            <a:spLocks noGrp="1"/>
          </p:cNvSpPr>
          <p:nvPr>
            <p:ph type="pic" sz="quarter" idx="18" hasCustomPrompt="1"/>
          </p:nvPr>
        </p:nvSpPr>
        <p:spPr>
          <a:xfrm>
            <a:off x="190500" y="428624"/>
            <a:ext cx="4229101" cy="4286251"/>
          </a:xfrm>
          <a:custGeom>
            <a:avLst/>
            <a:gdLst>
              <a:gd name="connsiteX0" fmla="*/ 2819401 w 5638801"/>
              <a:gd name="connsiteY0" fmla="*/ 0 h 5715001"/>
              <a:gd name="connsiteX1" fmla="*/ 5638801 w 5638801"/>
              <a:gd name="connsiteY1" fmla="*/ 2819401 h 5715001"/>
              <a:gd name="connsiteX2" fmla="*/ 5638801 w 5638801"/>
              <a:gd name="connsiteY2" fmla="*/ 3344780 h 5715001"/>
              <a:gd name="connsiteX3" fmla="*/ 5638801 w 5638801"/>
              <a:gd name="connsiteY3" fmla="*/ 3469578 h 5715001"/>
              <a:gd name="connsiteX4" fmla="*/ 5638801 w 5638801"/>
              <a:gd name="connsiteY4" fmla="*/ 4796589 h 5715001"/>
              <a:gd name="connsiteX5" fmla="*/ 5638801 w 5638801"/>
              <a:gd name="connsiteY5" fmla="*/ 4908883 h 5715001"/>
              <a:gd name="connsiteX6" fmla="*/ 5638801 w 5638801"/>
              <a:gd name="connsiteY6" fmla="*/ 5558355 h 5715001"/>
              <a:gd name="connsiteX7" fmla="*/ 5482155 w 5638801"/>
              <a:gd name="connsiteY7" fmla="*/ 5715001 h 5715001"/>
              <a:gd name="connsiteX8" fmla="*/ 156646 w 5638801"/>
              <a:gd name="connsiteY8" fmla="*/ 5715001 h 5715001"/>
              <a:gd name="connsiteX9" fmla="*/ 0 w 5638801"/>
              <a:gd name="connsiteY9" fmla="*/ 5558355 h 5715001"/>
              <a:gd name="connsiteX10" fmla="*/ 0 w 5638801"/>
              <a:gd name="connsiteY10" fmla="*/ 4908883 h 5715001"/>
              <a:gd name="connsiteX11" fmla="*/ 0 w 5638801"/>
              <a:gd name="connsiteY11" fmla="*/ 4796589 h 5715001"/>
              <a:gd name="connsiteX12" fmla="*/ 0 w 5638801"/>
              <a:gd name="connsiteY12" fmla="*/ 3469578 h 5715001"/>
              <a:gd name="connsiteX13" fmla="*/ 0 w 5638801"/>
              <a:gd name="connsiteY13" fmla="*/ 3344780 h 5715001"/>
              <a:gd name="connsiteX14" fmla="*/ 0 w 5638801"/>
              <a:gd name="connsiteY14" fmla="*/ 2819401 h 5715001"/>
              <a:gd name="connsiteX15" fmla="*/ 2819401 w 5638801"/>
              <a:gd name="connsiteY15" fmla="*/ 0 h 571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38801" h="5715001">
                <a:moveTo>
                  <a:pt x="2819401" y="0"/>
                </a:moveTo>
                <a:cubicBezTo>
                  <a:pt x="4376512" y="0"/>
                  <a:pt x="5638801" y="1262289"/>
                  <a:pt x="5638801" y="2819401"/>
                </a:cubicBezTo>
                <a:lnTo>
                  <a:pt x="5638801" y="3344780"/>
                </a:lnTo>
                <a:lnTo>
                  <a:pt x="5638801" y="3469578"/>
                </a:lnTo>
                <a:lnTo>
                  <a:pt x="5638801" y="4796589"/>
                </a:lnTo>
                <a:lnTo>
                  <a:pt x="5638801" y="4908883"/>
                </a:lnTo>
                <a:lnTo>
                  <a:pt x="5638801" y="5558355"/>
                </a:lnTo>
                <a:cubicBezTo>
                  <a:pt x="5638801" y="5644869"/>
                  <a:pt x="5568669" y="5715001"/>
                  <a:pt x="5482155" y="5715001"/>
                </a:cubicBezTo>
                <a:lnTo>
                  <a:pt x="156646" y="5715001"/>
                </a:lnTo>
                <a:cubicBezTo>
                  <a:pt x="70133" y="5715001"/>
                  <a:pt x="0" y="5644869"/>
                  <a:pt x="0" y="5558355"/>
                </a:cubicBezTo>
                <a:lnTo>
                  <a:pt x="0" y="4908883"/>
                </a:lnTo>
                <a:lnTo>
                  <a:pt x="0" y="4796589"/>
                </a:lnTo>
                <a:lnTo>
                  <a:pt x="0" y="3469578"/>
                </a:lnTo>
                <a:lnTo>
                  <a:pt x="0" y="3344780"/>
                </a:lnTo>
                <a:lnTo>
                  <a:pt x="0" y="2819401"/>
                </a:lnTo>
                <a:cubicBezTo>
                  <a:pt x="0" y="1262289"/>
                  <a:pt x="1262289" y="0"/>
                  <a:pt x="2819401"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b="0" i="0">
                <a:latin typeface="Palatino Linotype" panose="02040502050505030304" pitchFamily="18" charset="0"/>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image</a:t>
            </a:r>
          </a:p>
        </p:txBody>
      </p:sp>
      <p:sp>
        <p:nvSpPr>
          <p:cNvPr id="16" name="TextBox 15">
            <a:extLst>
              <a:ext uri="{FF2B5EF4-FFF2-40B4-BE49-F238E27FC236}">
                <a16:creationId xmlns:a16="http://schemas.microsoft.com/office/drawing/2014/main" id="{0188A89C-8523-A544-83D9-83CA8E74C48B}"/>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p>
          <a:p>
            <a:pPr algn="l"/>
            <a:r>
              <a:rPr lang="en-US" sz="800" b="0" i="0" dirty="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Arch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Right-side Body Copy</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20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
        <p:nvSpPr>
          <p:cNvPr id="17" name="Title 5">
            <a:extLst>
              <a:ext uri="{FF2B5EF4-FFF2-40B4-BE49-F238E27FC236}">
                <a16:creationId xmlns:a16="http://schemas.microsoft.com/office/drawing/2014/main" id="{2393E6E6-3E93-9144-A1A4-84334E675592}"/>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Palatino Linotype" panose="02040502050505030304"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0" name="Text Placeholder 46">
            <a:extLst>
              <a:ext uri="{FF2B5EF4-FFF2-40B4-BE49-F238E27FC236}">
                <a16:creationId xmlns:a16="http://schemas.microsoft.com/office/drawing/2014/main" id="{B97D96AC-65B9-5145-A328-B6C9C00D5E68}"/>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Palatino Linotype" panose="02040502050505030304"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15547064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userDrawn="1">
  <p:cSld name="Statement Slide w/ Image -Arch Frame v2">
    <p:bg>
      <p:bgPr>
        <a:solidFill>
          <a:schemeClr val="accent1"/>
        </a:solidFill>
        <a:effectLst/>
      </p:bgPr>
    </p:bg>
    <p:spTree>
      <p:nvGrpSpPr>
        <p:cNvPr id="1" name=""/>
        <p:cNvGrpSpPr/>
        <p:nvPr/>
      </p:nvGrpSpPr>
      <p:grpSpPr>
        <a:xfrm>
          <a:off x="0" y="0"/>
          <a:ext cx="0" cy="0"/>
          <a:chOff x="0" y="0"/>
          <a:chExt cx="0" cy="0"/>
        </a:xfrm>
      </p:grpSpPr>
      <p:sp>
        <p:nvSpPr>
          <p:cNvPr id="13" name="Freeform 12">
            <a:extLst>
              <a:ext uri="{FF2B5EF4-FFF2-40B4-BE49-F238E27FC236}">
                <a16:creationId xmlns:a16="http://schemas.microsoft.com/office/drawing/2014/main" id="{AB05C487-5046-3844-AB6C-A4FB6DD91C87}"/>
              </a:ext>
            </a:extLst>
          </p:cNvPr>
          <p:cNvSpPr/>
          <p:nvPr userDrawn="1"/>
        </p:nvSpPr>
        <p:spPr>
          <a:xfrm>
            <a:off x="193078"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Palatino Linotype" panose="02040502050505030304" pitchFamily="18" charset="0"/>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Palatino Linotype" panose="02040502050505030304" pitchFamily="18" charset="0"/>
              </a:defRPr>
            </a:lvl1pPr>
          </a:lstStyle>
          <a:p>
            <a:r>
              <a:rPr lang="en-US"/>
              <a:t>©2022 Girl Scouts of the USA. All Rights Reserved.  Not for public distribution.</a:t>
            </a:r>
            <a:endParaRPr lang="en-US" dirty="0"/>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Statement Slide w/ Image - Notched Shape | Arch Frame</a:t>
            </a:r>
          </a:p>
        </p:txBody>
      </p:sp>
      <p:sp>
        <p:nvSpPr>
          <p:cNvPr id="12" name="Picture Placeholder 21">
            <a:extLst>
              <a:ext uri="{FF2B5EF4-FFF2-40B4-BE49-F238E27FC236}">
                <a16:creationId xmlns:a16="http://schemas.microsoft.com/office/drawing/2014/main" id="{E1D588DC-1006-DE47-8DF4-9DBACAF67F97}"/>
              </a:ext>
            </a:extLst>
          </p:cNvPr>
          <p:cNvSpPr>
            <a:spLocks noGrp="1"/>
          </p:cNvSpPr>
          <p:nvPr>
            <p:ph type="pic" sz="quarter" idx="18" hasCustomPrompt="1"/>
          </p:nvPr>
        </p:nvSpPr>
        <p:spPr>
          <a:xfrm>
            <a:off x="4743449" y="428624"/>
            <a:ext cx="4229101" cy="4286251"/>
          </a:xfrm>
          <a:custGeom>
            <a:avLst/>
            <a:gdLst>
              <a:gd name="connsiteX0" fmla="*/ 2819401 w 5638801"/>
              <a:gd name="connsiteY0" fmla="*/ 0 h 5715001"/>
              <a:gd name="connsiteX1" fmla="*/ 5638801 w 5638801"/>
              <a:gd name="connsiteY1" fmla="*/ 2819401 h 5715001"/>
              <a:gd name="connsiteX2" fmla="*/ 5638801 w 5638801"/>
              <a:gd name="connsiteY2" fmla="*/ 3344780 h 5715001"/>
              <a:gd name="connsiteX3" fmla="*/ 5638801 w 5638801"/>
              <a:gd name="connsiteY3" fmla="*/ 3469578 h 5715001"/>
              <a:gd name="connsiteX4" fmla="*/ 5638801 w 5638801"/>
              <a:gd name="connsiteY4" fmla="*/ 4796589 h 5715001"/>
              <a:gd name="connsiteX5" fmla="*/ 5638801 w 5638801"/>
              <a:gd name="connsiteY5" fmla="*/ 4908883 h 5715001"/>
              <a:gd name="connsiteX6" fmla="*/ 5638801 w 5638801"/>
              <a:gd name="connsiteY6" fmla="*/ 5558355 h 5715001"/>
              <a:gd name="connsiteX7" fmla="*/ 5482155 w 5638801"/>
              <a:gd name="connsiteY7" fmla="*/ 5715001 h 5715001"/>
              <a:gd name="connsiteX8" fmla="*/ 156646 w 5638801"/>
              <a:gd name="connsiteY8" fmla="*/ 5715001 h 5715001"/>
              <a:gd name="connsiteX9" fmla="*/ 0 w 5638801"/>
              <a:gd name="connsiteY9" fmla="*/ 5558355 h 5715001"/>
              <a:gd name="connsiteX10" fmla="*/ 0 w 5638801"/>
              <a:gd name="connsiteY10" fmla="*/ 4908883 h 5715001"/>
              <a:gd name="connsiteX11" fmla="*/ 0 w 5638801"/>
              <a:gd name="connsiteY11" fmla="*/ 4796589 h 5715001"/>
              <a:gd name="connsiteX12" fmla="*/ 0 w 5638801"/>
              <a:gd name="connsiteY12" fmla="*/ 3469578 h 5715001"/>
              <a:gd name="connsiteX13" fmla="*/ 0 w 5638801"/>
              <a:gd name="connsiteY13" fmla="*/ 3344780 h 5715001"/>
              <a:gd name="connsiteX14" fmla="*/ 0 w 5638801"/>
              <a:gd name="connsiteY14" fmla="*/ 2819401 h 5715001"/>
              <a:gd name="connsiteX15" fmla="*/ 2819401 w 5638801"/>
              <a:gd name="connsiteY15" fmla="*/ 0 h 571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38801" h="5715001">
                <a:moveTo>
                  <a:pt x="2819401" y="0"/>
                </a:moveTo>
                <a:cubicBezTo>
                  <a:pt x="4376512" y="0"/>
                  <a:pt x="5638801" y="1262289"/>
                  <a:pt x="5638801" y="2819401"/>
                </a:cubicBezTo>
                <a:lnTo>
                  <a:pt x="5638801" y="3344780"/>
                </a:lnTo>
                <a:lnTo>
                  <a:pt x="5638801" y="3469578"/>
                </a:lnTo>
                <a:lnTo>
                  <a:pt x="5638801" y="4796589"/>
                </a:lnTo>
                <a:lnTo>
                  <a:pt x="5638801" y="4908883"/>
                </a:lnTo>
                <a:lnTo>
                  <a:pt x="5638801" y="5558355"/>
                </a:lnTo>
                <a:cubicBezTo>
                  <a:pt x="5638801" y="5644869"/>
                  <a:pt x="5568669" y="5715001"/>
                  <a:pt x="5482155" y="5715001"/>
                </a:cubicBezTo>
                <a:lnTo>
                  <a:pt x="156646" y="5715001"/>
                </a:lnTo>
                <a:cubicBezTo>
                  <a:pt x="70133" y="5715001"/>
                  <a:pt x="0" y="5644869"/>
                  <a:pt x="0" y="5558355"/>
                </a:cubicBezTo>
                <a:lnTo>
                  <a:pt x="0" y="4908883"/>
                </a:lnTo>
                <a:lnTo>
                  <a:pt x="0" y="4796589"/>
                </a:lnTo>
                <a:lnTo>
                  <a:pt x="0" y="3469578"/>
                </a:lnTo>
                <a:lnTo>
                  <a:pt x="0" y="3344780"/>
                </a:lnTo>
                <a:lnTo>
                  <a:pt x="0" y="2819401"/>
                </a:lnTo>
                <a:cubicBezTo>
                  <a:pt x="0" y="1262289"/>
                  <a:pt x="1262289" y="0"/>
                  <a:pt x="2819401"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b="0" i="0">
                <a:latin typeface="Palatino Linotype" panose="02040502050505030304" pitchFamily="18" charset="0"/>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image</a:t>
            </a:r>
          </a:p>
        </p:txBody>
      </p:sp>
      <p:sp>
        <p:nvSpPr>
          <p:cNvPr id="16" name="TextBox 15">
            <a:extLst>
              <a:ext uri="{FF2B5EF4-FFF2-40B4-BE49-F238E27FC236}">
                <a16:creationId xmlns:a16="http://schemas.microsoft.com/office/drawing/2014/main" id="{0188A89C-8523-A544-83D9-83CA8E74C48B}"/>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p>
          <a:p>
            <a:pPr algn="l"/>
            <a:r>
              <a:rPr lang="en-US" sz="800" b="0" i="0" dirty="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Arch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Right-side Body Copy</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20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
        <p:nvSpPr>
          <p:cNvPr id="17" name="Title 5">
            <a:extLst>
              <a:ext uri="{FF2B5EF4-FFF2-40B4-BE49-F238E27FC236}">
                <a16:creationId xmlns:a16="http://schemas.microsoft.com/office/drawing/2014/main" id="{2393E6E6-3E93-9144-A1A4-84334E675592}"/>
              </a:ext>
            </a:extLst>
          </p:cNvPr>
          <p:cNvSpPr>
            <a:spLocks noGrp="1"/>
          </p:cNvSpPr>
          <p:nvPr>
            <p:ph type="title" hasCustomPrompt="1"/>
          </p:nvPr>
        </p:nvSpPr>
        <p:spPr>
          <a:xfrm>
            <a:off x="2189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Palatino Linotype" panose="02040502050505030304"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0" name="Text Placeholder 46">
            <a:extLst>
              <a:ext uri="{FF2B5EF4-FFF2-40B4-BE49-F238E27FC236}">
                <a16:creationId xmlns:a16="http://schemas.microsoft.com/office/drawing/2014/main" id="{B97D96AC-65B9-5145-A328-B6C9C00D5E68}"/>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Palatino Linotype" panose="02040502050505030304"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32167298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userDrawn="1">
  <p:cSld name="Split Statement Slide w/ Image -Arch Frame">
    <p:bg>
      <p:bgPr>
        <a:solidFill>
          <a:schemeClr val="accent1"/>
        </a:solidFill>
        <a:effectLst/>
      </p:bgPr>
    </p:bg>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8B41187D-20F1-7A4F-8624-42D49B0B67A5}"/>
              </a:ext>
            </a:extLst>
          </p:cNvPr>
          <p:cNvSpPr/>
          <p:nvPr userDrawn="1"/>
        </p:nvSpPr>
        <p:spPr>
          <a:xfrm>
            <a:off x="4726978"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Palatino Linotype" panose="02040502050505030304" pitchFamily="18" charset="0"/>
            </a:endParaRPr>
          </a:p>
        </p:txBody>
      </p:sp>
      <p:sp>
        <p:nvSpPr>
          <p:cNvPr id="11" name="Rectangle 10">
            <a:extLst>
              <a:ext uri="{FF2B5EF4-FFF2-40B4-BE49-F238E27FC236}">
                <a16:creationId xmlns:a16="http://schemas.microsoft.com/office/drawing/2014/main" id="{F5C0FA62-D73D-4B43-82FB-AB562B7867E1}"/>
              </a:ext>
            </a:extLst>
          </p:cNvPr>
          <p:cNvSpPr/>
          <p:nvPr userDrawn="1"/>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14" name="Picture Placeholder 21">
            <a:extLst>
              <a:ext uri="{FF2B5EF4-FFF2-40B4-BE49-F238E27FC236}">
                <a16:creationId xmlns:a16="http://schemas.microsoft.com/office/drawing/2014/main" id="{391A2834-047C-9D4B-BF4C-3506B884720D}"/>
              </a:ext>
            </a:extLst>
          </p:cNvPr>
          <p:cNvSpPr>
            <a:spLocks noGrp="1"/>
          </p:cNvSpPr>
          <p:nvPr>
            <p:ph type="pic" sz="quarter" idx="18" hasCustomPrompt="1"/>
          </p:nvPr>
        </p:nvSpPr>
        <p:spPr>
          <a:xfrm>
            <a:off x="190500" y="428624"/>
            <a:ext cx="4229101" cy="4286251"/>
          </a:xfrm>
          <a:custGeom>
            <a:avLst/>
            <a:gdLst>
              <a:gd name="connsiteX0" fmla="*/ 2819401 w 5638801"/>
              <a:gd name="connsiteY0" fmla="*/ 0 h 5715001"/>
              <a:gd name="connsiteX1" fmla="*/ 5638801 w 5638801"/>
              <a:gd name="connsiteY1" fmla="*/ 2819401 h 5715001"/>
              <a:gd name="connsiteX2" fmla="*/ 5638801 w 5638801"/>
              <a:gd name="connsiteY2" fmla="*/ 3344780 h 5715001"/>
              <a:gd name="connsiteX3" fmla="*/ 5638801 w 5638801"/>
              <a:gd name="connsiteY3" fmla="*/ 3469578 h 5715001"/>
              <a:gd name="connsiteX4" fmla="*/ 5638801 w 5638801"/>
              <a:gd name="connsiteY4" fmla="*/ 4796589 h 5715001"/>
              <a:gd name="connsiteX5" fmla="*/ 5638801 w 5638801"/>
              <a:gd name="connsiteY5" fmla="*/ 4908883 h 5715001"/>
              <a:gd name="connsiteX6" fmla="*/ 5638801 w 5638801"/>
              <a:gd name="connsiteY6" fmla="*/ 5558355 h 5715001"/>
              <a:gd name="connsiteX7" fmla="*/ 5482155 w 5638801"/>
              <a:gd name="connsiteY7" fmla="*/ 5715001 h 5715001"/>
              <a:gd name="connsiteX8" fmla="*/ 156646 w 5638801"/>
              <a:gd name="connsiteY8" fmla="*/ 5715001 h 5715001"/>
              <a:gd name="connsiteX9" fmla="*/ 0 w 5638801"/>
              <a:gd name="connsiteY9" fmla="*/ 5558355 h 5715001"/>
              <a:gd name="connsiteX10" fmla="*/ 0 w 5638801"/>
              <a:gd name="connsiteY10" fmla="*/ 4908883 h 5715001"/>
              <a:gd name="connsiteX11" fmla="*/ 0 w 5638801"/>
              <a:gd name="connsiteY11" fmla="*/ 4796589 h 5715001"/>
              <a:gd name="connsiteX12" fmla="*/ 0 w 5638801"/>
              <a:gd name="connsiteY12" fmla="*/ 3469578 h 5715001"/>
              <a:gd name="connsiteX13" fmla="*/ 0 w 5638801"/>
              <a:gd name="connsiteY13" fmla="*/ 3344780 h 5715001"/>
              <a:gd name="connsiteX14" fmla="*/ 0 w 5638801"/>
              <a:gd name="connsiteY14" fmla="*/ 2819401 h 5715001"/>
              <a:gd name="connsiteX15" fmla="*/ 2819401 w 5638801"/>
              <a:gd name="connsiteY15" fmla="*/ 0 h 571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38801" h="5715001">
                <a:moveTo>
                  <a:pt x="2819401" y="0"/>
                </a:moveTo>
                <a:cubicBezTo>
                  <a:pt x="4376512" y="0"/>
                  <a:pt x="5638801" y="1262289"/>
                  <a:pt x="5638801" y="2819401"/>
                </a:cubicBezTo>
                <a:lnTo>
                  <a:pt x="5638801" y="3344780"/>
                </a:lnTo>
                <a:lnTo>
                  <a:pt x="5638801" y="3469578"/>
                </a:lnTo>
                <a:lnTo>
                  <a:pt x="5638801" y="4796589"/>
                </a:lnTo>
                <a:lnTo>
                  <a:pt x="5638801" y="4908883"/>
                </a:lnTo>
                <a:lnTo>
                  <a:pt x="5638801" y="5558355"/>
                </a:lnTo>
                <a:cubicBezTo>
                  <a:pt x="5638801" y="5644869"/>
                  <a:pt x="5568669" y="5715001"/>
                  <a:pt x="5482155" y="5715001"/>
                </a:cubicBezTo>
                <a:lnTo>
                  <a:pt x="156646" y="5715001"/>
                </a:lnTo>
                <a:cubicBezTo>
                  <a:pt x="70133" y="5715001"/>
                  <a:pt x="0" y="5644869"/>
                  <a:pt x="0" y="5558355"/>
                </a:cubicBezTo>
                <a:lnTo>
                  <a:pt x="0" y="4908883"/>
                </a:lnTo>
                <a:lnTo>
                  <a:pt x="0" y="4796589"/>
                </a:lnTo>
                <a:lnTo>
                  <a:pt x="0" y="3469578"/>
                </a:lnTo>
                <a:lnTo>
                  <a:pt x="0" y="3344780"/>
                </a:lnTo>
                <a:lnTo>
                  <a:pt x="0" y="2819401"/>
                </a:lnTo>
                <a:cubicBezTo>
                  <a:pt x="0" y="1262289"/>
                  <a:pt x="1262289" y="0"/>
                  <a:pt x="2819401"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b="0" i="0">
                <a:latin typeface="Palatino Linotype" panose="02040502050505030304" pitchFamily="18" charset="0"/>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image</a:t>
            </a:r>
          </a:p>
        </p:txBody>
      </p:sp>
      <p:sp>
        <p:nvSpPr>
          <p:cNvPr id="15" name="Text Placeholder 46">
            <a:extLst>
              <a:ext uri="{FF2B5EF4-FFF2-40B4-BE49-F238E27FC236}">
                <a16:creationId xmlns:a16="http://schemas.microsoft.com/office/drawing/2014/main" id="{B39DEE2A-097B-1A46-9453-FED271CA7779}"/>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bg1"/>
                </a:solidFill>
                <a:latin typeface="Palatino Linotype" panose="02040502050505030304" pitchFamily="18" charset="0"/>
              </a:defRPr>
            </a:lvl1pPr>
          </a:lstStyle>
          <a:p>
            <a:pPr lvl="0"/>
            <a:r>
              <a:rPr lang="en-US" dirty="0"/>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Palatino Linotype" panose="02040502050505030304" pitchFamily="18" charset="0"/>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Palatino Linotype" panose="02040502050505030304" pitchFamily="18" charset="0"/>
              </a:defRPr>
            </a:lvl1pPr>
          </a:lstStyle>
          <a:p>
            <a:r>
              <a:rPr lang="en-US"/>
              <a:t>©2022 Girl Scouts of the USA. All Rights Reserved.  Not for public distribution.</a:t>
            </a:r>
            <a:endParaRPr lang="en-US" dirty="0"/>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Split Statement Slide w/ Image - Arch Frame | Notched Shape</a:t>
            </a:r>
          </a:p>
        </p:txBody>
      </p:sp>
      <p:sp>
        <p:nvSpPr>
          <p:cNvPr id="18" name="TextBox 17">
            <a:extLst>
              <a:ext uri="{FF2B5EF4-FFF2-40B4-BE49-F238E27FC236}">
                <a16:creationId xmlns:a16="http://schemas.microsoft.com/office/drawing/2014/main" id="{B8A9C341-D949-A84D-8027-279C28A150BA}"/>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p>
          <a:p>
            <a:pPr algn="l"/>
            <a:r>
              <a:rPr lang="en-US" sz="800" b="0" i="0" dirty="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White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Arch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Right-side Body Copy</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20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
        <p:nvSpPr>
          <p:cNvPr id="19" name="Title 5">
            <a:extLst>
              <a:ext uri="{FF2B5EF4-FFF2-40B4-BE49-F238E27FC236}">
                <a16:creationId xmlns:a16="http://schemas.microsoft.com/office/drawing/2014/main" id="{51CEAA88-ABF4-EC49-BAFA-90D3990EDE54}"/>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Palatino Linotype" panose="02040502050505030304"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34108032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userDrawn="1">
  <p:cSld name="Split Statement Slide | Arch Frame Only">
    <p:bg>
      <p:bgPr>
        <a:solidFill>
          <a:schemeClr val="accent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5C0FA62-D73D-4B43-82FB-AB562B7867E1}"/>
              </a:ext>
            </a:extLst>
          </p:cNvPr>
          <p:cNvSpPr/>
          <p:nvPr userDrawn="1"/>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Palatino Linotype" panose="02040502050505030304" pitchFamily="18" charset="0"/>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Palatino Linotype" panose="02040502050505030304" pitchFamily="18" charset="0"/>
              </a:defRPr>
            </a:lvl1pPr>
          </a:lstStyle>
          <a:p>
            <a:r>
              <a:rPr lang="en-US"/>
              <a:t>©2022 Girl Scouts of the USA. All Rights Reserved.  Not for public distribution.</a:t>
            </a:r>
            <a:endParaRPr lang="en-US" dirty="0"/>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Split Statement Slide w/ Image - Arch Frame - No Shape</a:t>
            </a:r>
          </a:p>
        </p:txBody>
      </p:sp>
      <p:sp>
        <p:nvSpPr>
          <p:cNvPr id="13" name="Picture Placeholder 21">
            <a:extLst>
              <a:ext uri="{FF2B5EF4-FFF2-40B4-BE49-F238E27FC236}">
                <a16:creationId xmlns:a16="http://schemas.microsoft.com/office/drawing/2014/main" id="{AB921957-210F-0B44-A09A-1AAAD948D7F8}"/>
              </a:ext>
            </a:extLst>
          </p:cNvPr>
          <p:cNvSpPr>
            <a:spLocks noGrp="1"/>
          </p:cNvSpPr>
          <p:nvPr>
            <p:ph type="pic" sz="quarter" idx="18" hasCustomPrompt="1"/>
          </p:nvPr>
        </p:nvSpPr>
        <p:spPr>
          <a:xfrm>
            <a:off x="190500" y="428624"/>
            <a:ext cx="4229101" cy="4286251"/>
          </a:xfrm>
          <a:custGeom>
            <a:avLst/>
            <a:gdLst>
              <a:gd name="connsiteX0" fmla="*/ 2819401 w 5638801"/>
              <a:gd name="connsiteY0" fmla="*/ 0 h 5715001"/>
              <a:gd name="connsiteX1" fmla="*/ 5638801 w 5638801"/>
              <a:gd name="connsiteY1" fmla="*/ 2819401 h 5715001"/>
              <a:gd name="connsiteX2" fmla="*/ 5638801 w 5638801"/>
              <a:gd name="connsiteY2" fmla="*/ 3344780 h 5715001"/>
              <a:gd name="connsiteX3" fmla="*/ 5638801 w 5638801"/>
              <a:gd name="connsiteY3" fmla="*/ 3469578 h 5715001"/>
              <a:gd name="connsiteX4" fmla="*/ 5638801 w 5638801"/>
              <a:gd name="connsiteY4" fmla="*/ 4796589 h 5715001"/>
              <a:gd name="connsiteX5" fmla="*/ 5638801 w 5638801"/>
              <a:gd name="connsiteY5" fmla="*/ 4908883 h 5715001"/>
              <a:gd name="connsiteX6" fmla="*/ 5638801 w 5638801"/>
              <a:gd name="connsiteY6" fmla="*/ 5558355 h 5715001"/>
              <a:gd name="connsiteX7" fmla="*/ 5482155 w 5638801"/>
              <a:gd name="connsiteY7" fmla="*/ 5715001 h 5715001"/>
              <a:gd name="connsiteX8" fmla="*/ 156646 w 5638801"/>
              <a:gd name="connsiteY8" fmla="*/ 5715001 h 5715001"/>
              <a:gd name="connsiteX9" fmla="*/ 0 w 5638801"/>
              <a:gd name="connsiteY9" fmla="*/ 5558355 h 5715001"/>
              <a:gd name="connsiteX10" fmla="*/ 0 w 5638801"/>
              <a:gd name="connsiteY10" fmla="*/ 4908883 h 5715001"/>
              <a:gd name="connsiteX11" fmla="*/ 0 w 5638801"/>
              <a:gd name="connsiteY11" fmla="*/ 4796589 h 5715001"/>
              <a:gd name="connsiteX12" fmla="*/ 0 w 5638801"/>
              <a:gd name="connsiteY12" fmla="*/ 3469578 h 5715001"/>
              <a:gd name="connsiteX13" fmla="*/ 0 w 5638801"/>
              <a:gd name="connsiteY13" fmla="*/ 3344780 h 5715001"/>
              <a:gd name="connsiteX14" fmla="*/ 0 w 5638801"/>
              <a:gd name="connsiteY14" fmla="*/ 2819401 h 5715001"/>
              <a:gd name="connsiteX15" fmla="*/ 2819401 w 5638801"/>
              <a:gd name="connsiteY15" fmla="*/ 0 h 571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38801" h="5715001">
                <a:moveTo>
                  <a:pt x="2819401" y="0"/>
                </a:moveTo>
                <a:cubicBezTo>
                  <a:pt x="4376512" y="0"/>
                  <a:pt x="5638801" y="1262289"/>
                  <a:pt x="5638801" y="2819401"/>
                </a:cubicBezTo>
                <a:lnTo>
                  <a:pt x="5638801" y="3344780"/>
                </a:lnTo>
                <a:lnTo>
                  <a:pt x="5638801" y="3469578"/>
                </a:lnTo>
                <a:lnTo>
                  <a:pt x="5638801" y="4796589"/>
                </a:lnTo>
                <a:lnTo>
                  <a:pt x="5638801" y="4908883"/>
                </a:lnTo>
                <a:lnTo>
                  <a:pt x="5638801" y="5558355"/>
                </a:lnTo>
                <a:cubicBezTo>
                  <a:pt x="5638801" y="5644869"/>
                  <a:pt x="5568669" y="5715001"/>
                  <a:pt x="5482155" y="5715001"/>
                </a:cubicBezTo>
                <a:lnTo>
                  <a:pt x="156646" y="5715001"/>
                </a:lnTo>
                <a:cubicBezTo>
                  <a:pt x="70133" y="5715001"/>
                  <a:pt x="0" y="5644869"/>
                  <a:pt x="0" y="5558355"/>
                </a:cubicBezTo>
                <a:lnTo>
                  <a:pt x="0" y="4908883"/>
                </a:lnTo>
                <a:lnTo>
                  <a:pt x="0" y="4796589"/>
                </a:lnTo>
                <a:lnTo>
                  <a:pt x="0" y="3469578"/>
                </a:lnTo>
                <a:lnTo>
                  <a:pt x="0" y="3344780"/>
                </a:lnTo>
                <a:lnTo>
                  <a:pt x="0" y="2819401"/>
                </a:lnTo>
                <a:cubicBezTo>
                  <a:pt x="0" y="1262289"/>
                  <a:pt x="1262289" y="0"/>
                  <a:pt x="2819401"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b="0" i="0">
                <a:latin typeface="Palatino Linotype" panose="02040502050505030304" pitchFamily="18" charset="0"/>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image</a:t>
            </a:r>
          </a:p>
        </p:txBody>
      </p:sp>
      <p:sp>
        <p:nvSpPr>
          <p:cNvPr id="14" name="Text Placeholder 46">
            <a:extLst>
              <a:ext uri="{FF2B5EF4-FFF2-40B4-BE49-F238E27FC236}">
                <a16:creationId xmlns:a16="http://schemas.microsoft.com/office/drawing/2014/main" id="{CD332E64-C508-4644-97E8-C2788583F6CF}"/>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bg1"/>
                </a:solidFill>
                <a:latin typeface="Palatino Linotype" panose="02040502050505030304" pitchFamily="18" charset="0"/>
              </a:defRPr>
            </a:lvl1pPr>
          </a:lstStyle>
          <a:p>
            <a:pPr lvl="0"/>
            <a:r>
              <a:rPr lang="en-US" dirty="0"/>
              <a:t>Type here to enter the presentation section name.</a:t>
            </a:r>
          </a:p>
        </p:txBody>
      </p:sp>
      <p:sp>
        <p:nvSpPr>
          <p:cNvPr id="16" name="TextBox 15">
            <a:extLst>
              <a:ext uri="{FF2B5EF4-FFF2-40B4-BE49-F238E27FC236}">
                <a16:creationId xmlns:a16="http://schemas.microsoft.com/office/drawing/2014/main" id="{444C440F-E5D0-DF4B-8297-8ED25E17A1DF}"/>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p>
          <a:p>
            <a:pPr algn="l"/>
            <a:r>
              <a:rPr lang="en-US" sz="800" b="0" i="0" dirty="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White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Arch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Right-side Body Copy</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20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
        <p:nvSpPr>
          <p:cNvPr id="17" name="Title 5">
            <a:extLst>
              <a:ext uri="{FF2B5EF4-FFF2-40B4-BE49-F238E27FC236}">
                <a16:creationId xmlns:a16="http://schemas.microsoft.com/office/drawing/2014/main" id="{F7C3F9DF-74D9-0741-85F8-A00D5EF53D5D}"/>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Palatino Linotype" panose="02040502050505030304"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17672814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Layout>
</file>

<file path=ppt/slideLayouts/slideLayout315.xml><?xml version="1.0" encoding="utf-8"?>
<p:sldLayout xmlns:a="http://schemas.openxmlformats.org/drawingml/2006/main" xmlns:r="http://schemas.openxmlformats.org/officeDocument/2006/relationships" xmlns:p="http://schemas.openxmlformats.org/presentationml/2006/main" preserve="1" userDrawn="1">
  <p:cSld name="Statement Slide - Octagon Shape">
    <p:bg>
      <p:bgPr>
        <a:solidFill>
          <a:schemeClr val="accent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12677632-96EF-2842-ACD8-D5A97A513A90}"/>
              </a:ext>
            </a:extLst>
          </p:cNvPr>
          <p:cNvSpPr>
            <a:spLocks noChangeAspect="1"/>
          </p:cNvSpPr>
          <p:nvPr userDrawn="1"/>
        </p:nvSpPr>
        <p:spPr>
          <a:xfrm>
            <a:off x="394094" y="361950"/>
            <a:ext cx="8355812" cy="4572000"/>
          </a:xfrm>
          <a:custGeom>
            <a:avLst/>
            <a:gdLst>
              <a:gd name="connsiteX0" fmla="*/ 9096926 w 11734801"/>
              <a:gd name="connsiteY0" fmla="*/ 0 h 6420861"/>
              <a:gd name="connsiteX1" fmla="*/ 9735042 w 11734801"/>
              <a:gd name="connsiteY1" fmla="*/ 0 h 6420861"/>
              <a:gd name="connsiteX2" fmla="*/ 9938308 w 11734801"/>
              <a:gd name="connsiteY2" fmla="*/ 84206 h 6420861"/>
              <a:gd name="connsiteX3" fmla="*/ 11650473 w 11734801"/>
              <a:gd name="connsiteY3" fmla="*/ 1796372 h 6420861"/>
              <a:gd name="connsiteX4" fmla="*/ 11734801 w 11734801"/>
              <a:gd name="connsiteY4" fmla="*/ 1999637 h 6420861"/>
              <a:gd name="connsiteX5" fmla="*/ 11734801 w 11734801"/>
              <a:gd name="connsiteY5" fmla="*/ 4421224 h 6420861"/>
              <a:gd name="connsiteX6" fmla="*/ 11650594 w 11734801"/>
              <a:gd name="connsiteY6" fmla="*/ 4624490 h 6420861"/>
              <a:gd name="connsiteX7" fmla="*/ 9938430 w 11734801"/>
              <a:gd name="connsiteY7" fmla="*/ 6336654 h 6420861"/>
              <a:gd name="connsiteX8" fmla="*/ 9735165 w 11734801"/>
              <a:gd name="connsiteY8" fmla="*/ 6420861 h 6420861"/>
              <a:gd name="connsiteX9" fmla="*/ 9386778 w 11734801"/>
              <a:gd name="connsiteY9" fmla="*/ 6420861 h 6420861"/>
              <a:gd name="connsiteX10" fmla="*/ 9096926 w 11734801"/>
              <a:gd name="connsiteY10" fmla="*/ 6420861 h 6420861"/>
              <a:gd name="connsiteX11" fmla="*/ 2398093 w 11734801"/>
              <a:gd name="connsiteY11" fmla="*/ 6420861 h 6420861"/>
              <a:gd name="connsiteX12" fmla="*/ 2348025 w 11734801"/>
              <a:gd name="connsiteY12" fmla="*/ 6420861 h 6420861"/>
              <a:gd name="connsiteX13" fmla="*/ 1817799 w 11734801"/>
              <a:gd name="connsiteY13" fmla="*/ 6420861 h 6420861"/>
              <a:gd name="connsiteX14" fmla="*/ 1633011 w 11734801"/>
              <a:gd name="connsiteY14" fmla="*/ 6336654 h 6420861"/>
              <a:gd name="connsiteX15" fmla="*/ 76497 w 11734801"/>
              <a:gd name="connsiteY15" fmla="*/ 4624490 h 6420861"/>
              <a:gd name="connsiteX16" fmla="*/ 0 w 11734801"/>
              <a:gd name="connsiteY16" fmla="*/ 4421224 h 6420861"/>
              <a:gd name="connsiteX17" fmla="*/ 0 w 11734801"/>
              <a:gd name="connsiteY17" fmla="*/ 1999637 h 6420861"/>
              <a:gd name="connsiteX18" fmla="*/ 76497 w 11734801"/>
              <a:gd name="connsiteY18" fmla="*/ 1796372 h 6420861"/>
              <a:gd name="connsiteX19" fmla="*/ 1633011 w 11734801"/>
              <a:gd name="connsiteY19" fmla="*/ 84206 h 6420861"/>
              <a:gd name="connsiteX20" fmla="*/ 1817799 w 11734801"/>
              <a:gd name="connsiteY20" fmla="*/ 0 h 6420861"/>
              <a:gd name="connsiteX21" fmla="*/ 2348025 w 11734801"/>
              <a:gd name="connsiteY21" fmla="*/ 0 h 6420861"/>
              <a:gd name="connsiteX22" fmla="*/ 2398093 w 11734801"/>
              <a:gd name="connsiteY22" fmla="*/ 0 h 6420861"/>
              <a:gd name="connsiteX23" fmla="*/ 9096926 w 11734801"/>
              <a:gd name="connsiteY23" fmla="*/ 0 h 6420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734801" h="6420861">
                <a:moveTo>
                  <a:pt x="9096926" y="0"/>
                </a:moveTo>
                <a:lnTo>
                  <a:pt x="9735042" y="0"/>
                </a:lnTo>
                <a:cubicBezTo>
                  <a:pt x="9811285" y="4"/>
                  <a:pt x="9884403" y="30294"/>
                  <a:pt x="9938308" y="84206"/>
                </a:cubicBezTo>
                <a:lnTo>
                  <a:pt x="11650473" y="1796372"/>
                </a:lnTo>
                <a:cubicBezTo>
                  <a:pt x="11704457" y="1850247"/>
                  <a:pt x="11734801" y="1923377"/>
                  <a:pt x="11734801" y="1999637"/>
                </a:cubicBezTo>
                <a:lnTo>
                  <a:pt x="11734801" y="4421224"/>
                </a:lnTo>
                <a:cubicBezTo>
                  <a:pt x="11734801" y="4497467"/>
                  <a:pt x="11704518" y="4570584"/>
                  <a:pt x="11650594" y="4624490"/>
                </a:cubicBezTo>
                <a:lnTo>
                  <a:pt x="9938430" y="6336654"/>
                </a:lnTo>
                <a:cubicBezTo>
                  <a:pt x="9884524" y="6390578"/>
                  <a:pt x="9811407" y="6420861"/>
                  <a:pt x="9735165" y="6420861"/>
                </a:cubicBezTo>
                <a:lnTo>
                  <a:pt x="9386778" y="6420861"/>
                </a:lnTo>
                <a:lnTo>
                  <a:pt x="9096926" y="6420861"/>
                </a:lnTo>
                <a:lnTo>
                  <a:pt x="2398093" y="6420861"/>
                </a:lnTo>
                <a:lnTo>
                  <a:pt x="2348025" y="6420861"/>
                </a:lnTo>
                <a:lnTo>
                  <a:pt x="1817799" y="6420861"/>
                </a:lnTo>
                <a:cubicBezTo>
                  <a:pt x="1748486" y="6420861"/>
                  <a:pt x="1682016" y="6390578"/>
                  <a:pt x="1633011" y="6336654"/>
                </a:cubicBezTo>
                <a:lnTo>
                  <a:pt x="76497" y="4624490"/>
                </a:lnTo>
                <a:cubicBezTo>
                  <a:pt x="27521" y="4570560"/>
                  <a:pt x="8" y="4497455"/>
                  <a:pt x="0" y="4421224"/>
                </a:cubicBezTo>
                <a:lnTo>
                  <a:pt x="0" y="1999637"/>
                </a:lnTo>
                <a:cubicBezTo>
                  <a:pt x="-11" y="1923407"/>
                  <a:pt x="27505" y="1850290"/>
                  <a:pt x="76497" y="1796372"/>
                </a:cubicBezTo>
                <a:lnTo>
                  <a:pt x="1633011" y="84206"/>
                </a:lnTo>
                <a:cubicBezTo>
                  <a:pt x="1682016" y="30295"/>
                  <a:pt x="1748486" y="4"/>
                  <a:pt x="1817799" y="0"/>
                </a:cubicBezTo>
                <a:lnTo>
                  <a:pt x="2348025" y="0"/>
                </a:lnTo>
                <a:lnTo>
                  <a:pt x="2398093" y="0"/>
                </a:lnTo>
                <a:lnTo>
                  <a:pt x="9096926"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Palatino Linotype" panose="02040502050505030304" pitchFamily="18" charset="0"/>
              </a:defRPr>
            </a:lvl1pPr>
          </a:lstStyle>
          <a:p>
            <a:r>
              <a:rPr lang="en-US"/>
              <a:t>©2022 Girl Scouts of the USA. All Rights Reserved.  Not for public distribution.</a:t>
            </a:r>
            <a:endParaRPr lang="en-US" dirty="0"/>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Statement Slide - Octagon Shape</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Palatino Linotype" panose="02040502050505030304"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Palatino Linotype" panose="02040502050505030304"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effectLst/>
                <a:latin typeface="Palatino Linotype" panose="02040502050505030304"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6" name="TextBox 15">
            <a:extLst>
              <a:ext uri="{FF2B5EF4-FFF2-40B4-BE49-F238E27FC236}">
                <a16:creationId xmlns:a16="http://schemas.microsoft.com/office/drawing/2014/main" id="{F5BDBB96-DE2F-C64B-9FE2-239C324797D7}"/>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br>
              <a:rPr lang="en-US" sz="800" b="0" i="0" dirty="0">
                <a:solidFill>
                  <a:srgbClr val="808080"/>
                </a:solidFill>
                <a:latin typeface="Palatino Linotype" panose="02040502050505030304" pitchFamily="18" charset="0"/>
              </a:rPr>
            </a:br>
            <a:r>
              <a:rPr lang="en-US" sz="800" b="0" i="0" dirty="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Text</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3501901539"/>
      </p:ext>
    </p:extLst>
  </p:cSld>
  <p:clrMapOvr>
    <a:masterClrMapping/>
  </p:clrMapOvr>
  <p:transition>
    <p:fade/>
  </p:transition>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userDrawn="1">
  <p:cSld name="Statement Slide - Barrel Shape">
    <p:bg>
      <p:bgPr>
        <a:solidFill>
          <a:schemeClr val="accent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3E1A8A0D-33DD-B24F-8B20-EC2105F21BEB}"/>
              </a:ext>
            </a:extLst>
          </p:cNvPr>
          <p:cNvSpPr>
            <a:spLocks noChangeAspect="1"/>
          </p:cNvSpPr>
          <p:nvPr userDrawn="1"/>
        </p:nvSpPr>
        <p:spPr>
          <a:xfrm>
            <a:off x="383847" y="361950"/>
            <a:ext cx="8376306" cy="4572000"/>
          </a:xfrm>
          <a:custGeom>
            <a:avLst/>
            <a:gdLst>
              <a:gd name="connsiteX0" fmla="*/ 10171130 w 11726828"/>
              <a:gd name="connsiteY0" fmla="*/ 0 h 6400800"/>
              <a:gd name="connsiteX1" fmla="*/ 10690111 w 11726828"/>
              <a:gd name="connsiteY1" fmla="*/ 0 h 6400800"/>
              <a:gd name="connsiteX2" fmla="*/ 10821566 w 11726828"/>
              <a:gd name="connsiteY2" fmla="*/ 77180 h 6400800"/>
              <a:gd name="connsiteX3" fmla="*/ 11726828 w 11726828"/>
              <a:gd name="connsiteY3" fmla="*/ 3200431 h 6400800"/>
              <a:gd name="connsiteX4" fmla="*/ 10821566 w 11726828"/>
              <a:gd name="connsiteY4" fmla="*/ 6323682 h 6400800"/>
              <a:gd name="connsiteX5" fmla="*/ 10690111 w 11726828"/>
              <a:gd name="connsiteY5" fmla="*/ 6400800 h 6400800"/>
              <a:gd name="connsiteX6" fmla="*/ 10554053 w 11726828"/>
              <a:gd name="connsiteY6" fmla="*/ 6400800 h 6400800"/>
              <a:gd name="connsiteX7" fmla="*/ 10171130 w 11726828"/>
              <a:gd name="connsiteY7" fmla="*/ 6400800 h 6400800"/>
              <a:gd name="connsiteX8" fmla="*/ 1555698 w 11726828"/>
              <a:gd name="connsiteY8" fmla="*/ 6400800 h 6400800"/>
              <a:gd name="connsiteX9" fmla="*/ 1180748 w 11726828"/>
              <a:gd name="connsiteY9" fmla="*/ 6400800 h 6400800"/>
              <a:gd name="connsiteX10" fmla="*/ 1036778 w 11726828"/>
              <a:gd name="connsiteY10" fmla="*/ 6400800 h 6400800"/>
              <a:gd name="connsiteX11" fmla="*/ 905261 w 11726828"/>
              <a:gd name="connsiteY11" fmla="*/ 6323682 h 6400800"/>
              <a:gd name="connsiteX12" fmla="*/ 0 w 11726828"/>
              <a:gd name="connsiteY12" fmla="*/ 3200431 h 6400800"/>
              <a:gd name="connsiteX13" fmla="*/ 905261 w 11726828"/>
              <a:gd name="connsiteY13" fmla="*/ 77180 h 6400800"/>
              <a:gd name="connsiteX14" fmla="*/ 1036778 w 11726828"/>
              <a:gd name="connsiteY14" fmla="*/ 0 h 6400800"/>
              <a:gd name="connsiteX15" fmla="*/ 1180748 w 11726828"/>
              <a:gd name="connsiteY15" fmla="*/ 0 h 6400800"/>
              <a:gd name="connsiteX16" fmla="*/ 1555698 w 11726828"/>
              <a:gd name="connsiteY16" fmla="*/ 0 h 6400800"/>
              <a:gd name="connsiteX17" fmla="*/ 10171130 w 11726828"/>
              <a:gd name="connsiteY17"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26828" h="6400800">
                <a:moveTo>
                  <a:pt x="10171130" y="0"/>
                </a:moveTo>
                <a:lnTo>
                  <a:pt x="10690111" y="0"/>
                </a:lnTo>
                <a:cubicBezTo>
                  <a:pt x="10730681" y="0"/>
                  <a:pt x="10778011" y="9198"/>
                  <a:pt x="10821566" y="77180"/>
                </a:cubicBezTo>
                <a:cubicBezTo>
                  <a:pt x="11422252" y="1014240"/>
                  <a:pt x="11726828" y="2065090"/>
                  <a:pt x="11726828" y="3200431"/>
                </a:cubicBezTo>
                <a:cubicBezTo>
                  <a:pt x="11726828" y="4335771"/>
                  <a:pt x="11422252" y="5386620"/>
                  <a:pt x="10821566" y="6323682"/>
                </a:cubicBezTo>
                <a:cubicBezTo>
                  <a:pt x="10778011" y="6391663"/>
                  <a:pt x="10730681" y="6400800"/>
                  <a:pt x="10690111" y="6400800"/>
                </a:cubicBezTo>
                <a:lnTo>
                  <a:pt x="10554053" y="6400800"/>
                </a:lnTo>
                <a:lnTo>
                  <a:pt x="10171130" y="6400800"/>
                </a:lnTo>
                <a:lnTo>
                  <a:pt x="1555698" y="6400800"/>
                </a:lnTo>
                <a:lnTo>
                  <a:pt x="1180748" y="6400800"/>
                </a:lnTo>
                <a:lnTo>
                  <a:pt x="1036778" y="6400800"/>
                </a:lnTo>
                <a:cubicBezTo>
                  <a:pt x="996208" y="6400800"/>
                  <a:pt x="948816" y="6391663"/>
                  <a:pt x="905261" y="6323682"/>
                </a:cubicBezTo>
                <a:cubicBezTo>
                  <a:pt x="304577" y="5386620"/>
                  <a:pt x="0" y="4335771"/>
                  <a:pt x="0" y="3200431"/>
                </a:cubicBezTo>
                <a:cubicBezTo>
                  <a:pt x="0" y="2065090"/>
                  <a:pt x="304577" y="1014240"/>
                  <a:pt x="905261" y="77180"/>
                </a:cubicBezTo>
                <a:cubicBezTo>
                  <a:pt x="948816" y="9198"/>
                  <a:pt x="996208" y="0"/>
                  <a:pt x="1036778" y="0"/>
                </a:cubicBezTo>
                <a:lnTo>
                  <a:pt x="1180748" y="0"/>
                </a:lnTo>
                <a:lnTo>
                  <a:pt x="1555698" y="0"/>
                </a:lnTo>
                <a:lnTo>
                  <a:pt x="1017113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Palatino Linotype" panose="02040502050505030304" pitchFamily="18" charset="0"/>
              </a:defRPr>
            </a:lvl1pPr>
          </a:lstStyle>
          <a:p>
            <a:r>
              <a:rPr lang="en-US"/>
              <a:t>©2022 Girl Scouts of the USA. All Rights Reserved.  Not for public distribution.</a:t>
            </a:r>
            <a:endParaRPr lang="en-US" dirty="0"/>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Statement Slide - Barrel Shape</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Palatino Linotype" panose="02040502050505030304" pitchFamily="18" charset="0"/>
            </a:endParaRPr>
          </a:p>
        </p:txBody>
      </p:sp>
      <p:sp>
        <p:nvSpPr>
          <p:cNvPr id="10" name="Title 5">
            <a:extLst>
              <a:ext uri="{FF2B5EF4-FFF2-40B4-BE49-F238E27FC236}">
                <a16:creationId xmlns:a16="http://schemas.microsoft.com/office/drawing/2014/main" id="{FCD90EE9-BD36-5D49-8298-31335A9B8115}"/>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effectLst/>
                <a:latin typeface="Palatino Linotype" panose="02040502050505030304"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1" name="Text Placeholder 46">
            <a:extLst>
              <a:ext uri="{FF2B5EF4-FFF2-40B4-BE49-F238E27FC236}">
                <a16:creationId xmlns:a16="http://schemas.microsoft.com/office/drawing/2014/main" id="{F451511A-E368-F146-9B7D-019F5B9B837C}"/>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Palatino Linotype" panose="02040502050505030304" pitchFamily="18" charset="0"/>
              </a:defRPr>
            </a:lvl1pPr>
          </a:lstStyle>
          <a:p>
            <a:pPr lvl="0"/>
            <a:r>
              <a:rPr lang="en-US" dirty="0"/>
              <a:t>Type here to enter the presentation section name.</a:t>
            </a:r>
          </a:p>
        </p:txBody>
      </p:sp>
      <p:sp>
        <p:nvSpPr>
          <p:cNvPr id="15" name="TextBox 14">
            <a:extLst>
              <a:ext uri="{FF2B5EF4-FFF2-40B4-BE49-F238E27FC236}">
                <a16:creationId xmlns:a16="http://schemas.microsoft.com/office/drawing/2014/main" id="{0661D074-E9DC-6043-AC9C-257B1125EFAC}"/>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br>
              <a:rPr lang="en-US" sz="800" b="0" i="0" dirty="0">
                <a:solidFill>
                  <a:srgbClr val="808080"/>
                </a:solidFill>
                <a:latin typeface="Palatino Linotype" panose="02040502050505030304" pitchFamily="18" charset="0"/>
              </a:rPr>
            </a:br>
            <a:r>
              <a:rPr lang="en-US" sz="800" b="0" i="0" dirty="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Text</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2857301644"/>
      </p:ext>
    </p:extLst>
  </p:cSld>
  <p:clrMapOvr>
    <a:masterClrMapping/>
  </p:clrMapOvr>
  <p:transition>
    <p:fade/>
  </p:transition>
</p:sldLayout>
</file>

<file path=ppt/slideLayouts/slideLayout317.xml><?xml version="1.0" encoding="utf-8"?>
<p:sldLayout xmlns:a="http://schemas.openxmlformats.org/drawingml/2006/main" xmlns:r="http://schemas.openxmlformats.org/officeDocument/2006/relationships" xmlns:p="http://schemas.openxmlformats.org/presentationml/2006/main" preserve="1" userDrawn="1">
  <p:cSld name="Statement Slide - Barrel Rotated Shape">
    <p:bg>
      <p:bgPr>
        <a:solidFill>
          <a:schemeClr val="accent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951CE9B8-5FB6-F64C-B2E7-68C1325E8564}"/>
              </a:ext>
            </a:extLst>
          </p:cNvPr>
          <p:cNvSpPr>
            <a:spLocks noChangeAspect="1"/>
          </p:cNvSpPr>
          <p:nvPr userDrawn="1"/>
        </p:nvSpPr>
        <p:spPr>
          <a:xfrm rot="5400000">
            <a:off x="2303032" y="-1564118"/>
            <a:ext cx="4572000" cy="8424136"/>
          </a:xfrm>
          <a:custGeom>
            <a:avLst/>
            <a:gdLst>
              <a:gd name="connsiteX0" fmla="*/ 0 w 6366241"/>
              <a:gd name="connsiteY0" fmla="*/ 5865120 h 11730113"/>
              <a:gd name="connsiteX1" fmla="*/ 1658978 w 6366241"/>
              <a:gd name="connsiteY1" fmla="*/ 141454 h 11730113"/>
              <a:gd name="connsiteX2" fmla="*/ 1899994 w 6366241"/>
              <a:gd name="connsiteY2" fmla="*/ 15 h 11730113"/>
              <a:gd name="connsiteX3" fmla="*/ 2494504 w 6366241"/>
              <a:gd name="connsiteY3" fmla="*/ 15 h 11730113"/>
              <a:gd name="connsiteX4" fmla="*/ 2494504 w 6366241"/>
              <a:gd name="connsiteY4" fmla="*/ 2 h 11730113"/>
              <a:gd name="connsiteX5" fmla="*/ 3515277 w 6366241"/>
              <a:gd name="connsiteY5" fmla="*/ 2 h 11730113"/>
              <a:gd name="connsiteX6" fmla="*/ 3515277 w 6366241"/>
              <a:gd name="connsiteY6" fmla="*/ 0 h 11730113"/>
              <a:gd name="connsiteX7" fmla="*/ 4466359 w 6366241"/>
              <a:gd name="connsiteY7" fmla="*/ 0 h 11730113"/>
              <a:gd name="connsiteX8" fmla="*/ 4707264 w 6366241"/>
              <a:gd name="connsiteY8" fmla="*/ 141441 h 11730113"/>
              <a:gd name="connsiteX9" fmla="*/ 6366241 w 6366241"/>
              <a:gd name="connsiteY9" fmla="*/ 5865107 h 11730113"/>
              <a:gd name="connsiteX10" fmla="*/ 4707264 w 6366241"/>
              <a:gd name="connsiteY10" fmla="*/ 11588773 h 11730113"/>
              <a:gd name="connsiteX11" fmla="*/ 4466359 w 6366241"/>
              <a:gd name="connsiteY11" fmla="*/ 11730100 h 11730113"/>
              <a:gd name="connsiteX12" fmla="*/ 3515277 w 6366241"/>
              <a:gd name="connsiteY12" fmla="*/ 11730100 h 11730113"/>
              <a:gd name="connsiteX13" fmla="*/ 3515277 w 6366241"/>
              <a:gd name="connsiteY13" fmla="*/ 11730094 h 11730113"/>
              <a:gd name="connsiteX14" fmla="*/ 2850966 w 6366241"/>
              <a:gd name="connsiteY14" fmla="*/ 11730094 h 11730113"/>
              <a:gd name="connsiteX15" fmla="*/ 2850966 w 6366241"/>
              <a:gd name="connsiteY15" fmla="*/ 11730113 h 11730113"/>
              <a:gd name="connsiteX16" fmla="*/ 1899994 w 6366241"/>
              <a:gd name="connsiteY16" fmla="*/ 11730113 h 11730113"/>
              <a:gd name="connsiteX17" fmla="*/ 1658978 w 6366241"/>
              <a:gd name="connsiteY17" fmla="*/ 11588786 h 11730113"/>
              <a:gd name="connsiteX18" fmla="*/ 0 w 6366241"/>
              <a:gd name="connsiteY18" fmla="*/ 5865120 h 11730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366241" h="11730113">
                <a:moveTo>
                  <a:pt x="0" y="5865120"/>
                </a:moveTo>
                <a:cubicBezTo>
                  <a:pt x="0" y="3784496"/>
                  <a:pt x="558166" y="1858710"/>
                  <a:pt x="1658978" y="141454"/>
                </a:cubicBezTo>
                <a:cubicBezTo>
                  <a:pt x="1738797" y="16870"/>
                  <a:pt x="1825647" y="15"/>
                  <a:pt x="1899994" y="15"/>
                </a:cubicBezTo>
                <a:lnTo>
                  <a:pt x="2494504" y="15"/>
                </a:lnTo>
                <a:lnTo>
                  <a:pt x="2494504" y="2"/>
                </a:lnTo>
                <a:lnTo>
                  <a:pt x="3515277" y="2"/>
                </a:lnTo>
                <a:lnTo>
                  <a:pt x="3515277" y="0"/>
                </a:lnTo>
                <a:lnTo>
                  <a:pt x="4466359" y="0"/>
                </a:lnTo>
                <a:cubicBezTo>
                  <a:pt x="4540707" y="0"/>
                  <a:pt x="4627445" y="16857"/>
                  <a:pt x="4707264" y="141441"/>
                </a:cubicBezTo>
                <a:cubicBezTo>
                  <a:pt x="5808076" y="1858697"/>
                  <a:pt x="6366241" y="3784483"/>
                  <a:pt x="6366241" y="5865107"/>
                </a:cubicBezTo>
                <a:cubicBezTo>
                  <a:pt x="6366241" y="7945730"/>
                  <a:pt x="5808076" y="9871515"/>
                  <a:pt x="4707264" y="11588773"/>
                </a:cubicBezTo>
                <a:cubicBezTo>
                  <a:pt x="4627445" y="11713354"/>
                  <a:pt x="4540707" y="11730100"/>
                  <a:pt x="4466359" y="11730100"/>
                </a:cubicBezTo>
                <a:lnTo>
                  <a:pt x="3515277" y="11730100"/>
                </a:lnTo>
                <a:lnTo>
                  <a:pt x="3515277" y="11730094"/>
                </a:lnTo>
                <a:lnTo>
                  <a:pt x="2850966" y="11730094"/>
                </a:lnTo>
                <a:lnTo>
                  <a:pt x="2850966" y="11730113"/>
                </a:lnTo>
                <a:lnTo>
                  <a:pt x="1899994" y="11730113"/>
                </a:lnTo>
                <a:cubicBezTo>
                  <a:pt x="1825646" y="11730113"/>
                  <a:pt x="1738797" y="11713367"/>
                  <a:pt x="1658978" y="11588786"/>
                </a:cubicBezTo>
                <a:cubicBezTo>
                  <a:pt x="558165" y="9871528"/>
                  <a:pt x="0" y="7945743"/>
                  <a:pt x="0" y="586512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Palatino Linotype" panose="02040502050505030304" pitchFamily="18" charset="0"/>
              </a:defRPr>
            </a:lvl1pPr>
          </a:lstStyle>
          <a:p>
            <a:r>
              <a:rPr lang="en-US"/>
              <a:t>©2022 Girl Scouts of the USA. All Rights Reserved.  Not for public distribution.</a:t>
            </a:r>
            <a:endParaRPr lang="en-US" dirty="0"/>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Statement Slide – Barrel Rotated Shape</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Palatino Linotype" panose="02040502050505030304" pitchFamily="18" charset="0"/>
            </a:endParaRPr>
          </a:p>
        </p:txBody>
      </p:sp>
      <p:sp>
        <p:nvSpPr>
          <p:cNvPr id="10" name="Title 5">
            <a:extLst>
              <a:ext uri="{FF2B5EF4-FFF2-40B4-BE49-F238E27FC236}">
                <a16:creationId xmlns:a16="http://schemas.microsoft.com/office/drawing/2014/main" id="{D8FF06F2-D734-AE4F-8ADF-25A3E72788DD}"/>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effectLst/>
                <a:latin typeface="Palatino Linotype" panose="02040502050505030304"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1" name="Text Placeholder 46">
            <a:extLst>
              <a:ext uri="{FF2B5EF4-FFF2-40B4-BE49-F238E27FC236}">
                <a16:creationId xmlns:a16="http://schemas.microsoft.com/office/drawing/2014/main" id="{312D5909-9DF3-BE40-A7A5-B8236B4F8BF1}"/>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Palatino Linotype" panose="02040502050505030304" pitchFamily="18" charset="0"/>
              </a:defRPr>
            </a:lvl1pPr>
          </a:lstStyle>
          <a:p>
            <a:pPr lvl="0"/>
            <a:r>
              <a:rPr lang="en-US" dirty="0"/>
              <a:t>Type here to enter the presentation section name.</a:t>
            </a:r>
          </a:p>
        </p:txBody>
      </p:sp>
      <p:sp>
        <p:nvSpPr>
          <p:cNvPr id="14" name="TextBox 13">
            <a:extLst>
              <a:ext uri="{FF2B5EF4-FFF2-40B4-BE49-F238E27FC236}">
                <a16:creationId xmlns:a16="http://schemas.microsoft.com/office/drawing/2014/main" id="{7AAA54CA-9147-BE4A-A6E7-6EEBB0044A59}"/>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br>
              <a:rPr lang="en-US" sz="800" b="0" i="0" dirty="0">
                <a:solidFill>
                  <a:srgbClr val="808080"/>
                </a:solidFill>
                <a:latin typeface="Palatino Linotype" panose="02040502050505030304" pitchFamily="18" charset="0"/>
              </a:rPr>
            </a:br>
            <a:r>
              <a:rPr lang="en-US" sz="800" b="0" i="0" dirty="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Text</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3850035986"/>
      </p:ext>
    </p:extLst>
  </p:cSld>
  <p:clrMapOvr>
    <a:masterClrMapping/>
  </p:clrMapOvr>
  <p:transition>
    <p:fade/>
  </p:transition>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userDrawn="1">
  <p:cSld name="Statement Slide - Hexagon Shape">
    <p:bg>
      <p:bgPr>
        <a:solidFill>
          <a:schemeClr val="accent1"/>
        </a:solidFill>
        <a:effectLst/>
      </p:bgPr>
    </p:bg>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4C969AEB-2BA5-DF49-A2AC-205601F4FD65}"/>
              </a:ext>
            </a:extLst>
          </p:cNvPr>
          <p:cNvSpPr>
            <a:spLocks noChangeAspect="1"/>
          </p:cNvSpPr>
          <p:nvPr userDrawn="1"/>
        </p:nvSpPr>
        <p:spPr>
          <a:xfrm>
            <a:off x="370251" y="361950"/>
            <a:ext cx="8403497" cy="4572000"/>
          </a:xfrm>
          <a:custGeom>
            <a:avLst/>
            <a:gdLst>
              <a:gd name="connsiteX0" fmla="*/ 1928462 w 11724601"/>
              <a:gd name="connsiteY0" fmla="*/ 0 h 6378877"/>
              <a:gd name="connsiteX1" fmla="*/ 2150982 w 11724601"/>
              <a:gd name="connsiteY1" fmla="*/ 0 h 6378877"/>
              <a:gd name="connsiteX2" fmla="*/ 2526627 w 11724601"/>
              <a:gd name="connsiteY2" fmla="*/ 0 h 6378877"/>
              <a:gd name="connsiteX3" fmla="*/ 7586894 w 11724601"/>
              <a:gd name="connsiteY3" fmla="*/ 0 h 6378877"/>
              <a:gd name="connsiteX4" fmla="*/ 9563421 w 11724601"/>
              <a:gd name="connsiteY4" fmla="*/ 0 h 6378877"/>
              <a:gd name="connsiteX5" fmla="*/ 9563421 w 11724601"/>
              <a:gd name="connsiteY5" fmla="*/ 1 h 6378877"/>
              <a:gd name="connsiteX6" fmla="*/ 9618216 w 11724601"/>
              <a:gd name="connsiteY6" fmla="*/ 1 h 6378877"/>
              <a:gd name="connsiteX7" fmla="*/ 9796063 w 11724601"/>
              <a:gd name="connsiteY7" fmla="*/ 1 h 6378877"/>
              <a:gd name="connsiteX8" fmla="*/ 9974650 w 11724601"/>
              <a:gd name="connsiteY8" fmla="*/ 103033 h 6378877"/>
              <a:gd name="connsiteX9" fmla="*/ 11696989 w 11724601"/>
              <a:gd name="connsiteY9" fmla="*/ 3086202 h 6378877"/>
              <a:gd name="connsiteX10" fmla="*/ 11696989 w 11724601"/>
              <a:gd name="connsiteY10" fmla="*/ 3292265 h 6378877"/>
              <a:gd name="connsiteX11" fmla="*/ 9974857 w 11724601"/>
              <a:gd name="connsiteY11" fmla="*/ 6275709 h 6378877"/>
              <a:gd name="connsiteX12" fmla="*/ 9796202 w 11724601"/>
              <a:gd name="connsiteY12" fmla="*/ 6378877 h 6378877"/>
              <a:gd name="connsiteX13" fmla="*/ 9618216 w 11724601"/>
              <a:gd name="connsiteY13" fmla="*/ 6378877 h 6378877"/>
              <a:gd name="connsiteX14" fmla="*/ 9197974 w 11724601"/>
              <a:gd name="connsiteY14" fmla="*/ 6378877 h 6378877"/>
              <a:gd name="connsiteX15" fmla="*/ 9197974 w 11724601"/>
              <a:gd name="connsiteY15" fmla="*/ 6378876 h 6378877"/>
              <a:gd name="connsiteX16" fmla="*/ 7586894 w 11724601"/>
              <a:gd name="connsiteY16" fmla="*/ 6378876 h 6378877"/>
              <a:gd name="connsiteX17" fmla="*/ 4127483 w 11724601"/>
              <a:gd name="connsiteY17" fmla="*/ 6378876 h 6378877"/>
              <a:gd name="connsiteX18" fmla="*/ 2526627 w 11724601"/>
              <a:gd name="connsiteY18" fmla="*/ 6378876 h 6378877"/>
              <a:gd name="connsiteX19" fmla="*/ 2150982 w 11724601"/>
              <a:gd name="connsiteY19" fmla="*/ 6378876 h 6378877"/>
              <a:gd name="connsiteX20" fmla="*/ 2093130 w 11724601"/>
              <a:gd name="connsiteY20" fmla="*/ 6378876 h 6378877"/>
              <a:gd name="connsiteX21" fmla="*/ 1928462 w 11724601"/>
              <a:gd name="connsiteY21" fmla="*/ 6378876 h 6378877"/>
              <a:gd name="connsiteX22" fmla="*/ 1749875 w 11724601"/>
              <a:gd name="connsiteY22" fmla="*/ 6275845 h 6378877"/>
              <a:gd name="connsiteX23" fmla="*/ 27606 w 11724601"/>
              <a:gd name="connsiteY23" fmla="*/ 3292539 h 6378877"/>
              <a:gd name="connsiteX24" fmla="*/ 27606 w 11724601"/>
              <a:gd name="connsiteY24" fmla="*/ 3086476 h 6378877"/>
              <a:gd name="connsiteX25" fmla="*/ 1749875 w 11724601"/>
              <a:gd name="connsiteY25" fmla="*/ 103031 h 6378877"/>
              <a:gd name="connsiteX26" fmla="*/ 1928462 w 11724601"/>
              <a:gd name="connsiteY26" fmla="*/ 0 h 6378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1724601" h="6378877">
                <a:moveTo>
                  <a:pt x="1928462" y="0"/>
                </a:moveTo>
                <a:lnTo>
                  <a:pt x="2150982" y="0"/>
                </a:lnTo>
                <a:lnTo>
                  <a:pt x="2526627" y="0"/>
                </a:lnTo>
                <a:lnTo>
                  <a:pt x="7586894" y="0"/>
                </a:lnTo>
                <a:lnTo>
                  <a:pt x="9563421" y="0"/>
                </a:lnTo>
                <a:lnTo>
                  <a:pt x="9563421" y="1"/>
                </a:lnTo>
                <a:lnTo>
                  <a:pt x="9618216" y="1"/>
                </a:lnTo>
                <a:lnTo>
                  <a:pt x="9796063" y="1"/>
                </a:lnTo>
                <a:cubicBezTo>
                  <a:pt x="9869731" y="-46"/>
                  <a:pt x="9937821" y="39235"/>
                  <a:pt x="9974650" y="103033"/>
                </a:cubicBezTo>
                <a:lnTo>
                  <a:pt x="11696989" y="3086202"/>
                </a:lnTo>
                <a:cubicBezTo>
                  <a:pt x="11733805" y="3149957"/>
                  <a:pt x="11733805" y="3228509"/>
                  <a:pt x="11696989" y="3292265"/>
                </a:cubicBezTo>
                <a:lnTo>
                  <a:pt x="9974857" y="6275709"/>
                </a:lnTo>
                <a:cubicBezTo>
                  <a:pt x="9938047" y="6339581"/>
                  <a:pt x="9869923" y="6378946"/>
                  <a:pt x="9796202" y="6378877"/>
                </a:cubicBezTo>
                <a:lnTo>
                  <a:pt x="9618216" y="6378877"/>
                </a:lnTo>
                <a:lnTo>
                  <a:pt x="9197974" y="6378877"/>
                </a:lnTo>
                <a:lnTo>
                  <a:pt x="9197974" y="6378876"/>
                </a:lnTo>
                <a:lnTo>
                  <a:pt x="7586894" y="6378876"/>
                </a:lnTo>
                <a:lnTo>
                  <a:pt x="4127483" y="6378876"/>
                </a:lnTo>
                <a:lnTo>
                  <a:pt x="2526627" y="6378876"/>
                </a:lnTo>
                <a:lnTo>
                  <a:pt x="2150982" y="6378876"/>
                </a:lnTo>
                <a:lnTo>
                  <a:pt x="2093130" y="6378876"/>
                </a:lnTo>
                <a:lnTo>
                  <a:pt x="1928462" y="6378876"/>
                </a:lnTo>
                <a:cubicBezTo>
                  <a:pt x="1854795" y="6378945"/>
                  <a:pt x="1786706" y="6339642"/>
                  <a:pt x="1749875" y="6275845"/>
                </a:cubicBezTo>
                <a:lnTo>
                  <a:pt x="27606" y="3292539"/>
                </a:lnTo>
                <a:cubicBezTo>
                  <a:pt x="-9203" y="3228783"/>
                  <a:pt x="-9203" y="3150232"/>
                  <a:pt x="27606" y="3086476"/>
                </a:cubicBezTo>
                <a:lnTo>
                  <a:pt x="1749875" y="103031"/>
                </a:lnTo>
                <a:cubicBezTo>
                  <a:pt x="1786767" y="39297"/>
                  <a:pt x="1854817" y="38"/>
                  <a:pt x="192846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solidFill>
                <a:schemeClr val="bg1"/>
              </a:solidFill>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Palatino Linotype" panose="02040502050505030304" pitchFamily="18" charset="0"/>
              </a:defRPr>
            </a:lvl1pPr>
          </a:lstStyle>
          <a:p>
            <a:r>
              <a:rPr lang="en-US"/>
              <a:t>©2022 Girl Scouts of the USA. All Rights Reserved.  Not for public distribution.</a:t>
            </a:r>
            <a:endParaRPr lang="en-US" dirty="0"/>
          </a:p>
        </p:txBody>
      </p:sp>
      <p:sp>
        <p:nvSpPr>
          <p:cNvPr id="49" name="Title 5">
            <a:extLst>
              <a:ext uri="{FF2B5EF4-FFF2-40B4-BE49-F238E27FC236}">
                <a16:creationId xmlns:a16="http://schemas.microsoft.com/office/drawing/2014/main" id="{3585B4EB-04F7-A64B-A6C3-A53563778058}"/>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effectLst/>
                <a:latin typeface="Palatino Linotype" panose="02040502050505030304"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Statement Slide - Hexagon Shape</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Palatino Linotype" panose="02040502050505030304" pitchFamily="18" charset="0"/>
            </a:endParaRPr>
          </a:p>
        </p:txBody>
      </p:sp>
      <p:sp>
        <p:nvSpPr>
          <p:cNvPr id="10" name="Text Placeholder 46">
            <a:extLst>
              <a:ext uri="{FF2B5EF4-FFF2-40B4-BE49-F238E27FC236}">
                <a16:creationId xmlns:a16="http://schemas.microsoft.com/office/drawing/2014/main" id="{663E789B-CEAF-7840-957E-E938853110EB}"/>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Palatino Linotype" panose="02040502050505030304" pitchFamily="18" charset="0"/>
              </a:defRPr>
            </a:lvl1pPr>
          </a:lstStyle>
          <a:p>
            <a:pPr lvl="0"/>
            <a:r>
              <a:rPr lang="en-US" dirty="0"/>
              <a:t>Type here to enter the presentation section name.</a:t>
            </a:r>
          </a:p>
        </p:txBody>
      </p:sp>
      <p:sp>
        <p:nvSpPr>
          <p:cNvPr id="12" name="TextBox 11">
            <a:extLst>
              <a:ext uri="{FF2B5EF4-FFF2-40B4-BE49-F238E27FC236}">
                <a16:creationId xmlns:a16="http://schemas.microsoft.com/office/drawing/2014/main" id="{842F2191-C299-974D-91C2-625A1B83CA7C}"/>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br>
              <a:rPr lang="en-US" sz="800" b="0" i="0" dirty="0">
                <a:solidFill>
                  <a:srgbClr val="808080"/>
                </a:solidFill>
                <a:latin typeface="Palatino Linotype" panose="02040502050505030304" pitchFamily="18" charset="0"/>
              </a:rPr>
            </a:br>
            <a:r>
              <a:rPr lang="en-US" sz="800" b="0" i="0" dirty="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Text</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3062214355"/>
      </p:ext>
    </p:extLst>
  </p:cSld>
  <p:clrMapOvr>
    <a:masterClrMapping/>
  </p:clrMapOvr>
  <p:transition>
    <p:fade/>
  </p:transition>
</p:sldLayout>
</file>

<file path=ppt/slideLayouts/slideLayout319.xml><?xml version="1.0" encoding="utf-8"?>
<p:sldLayout xmlns:a="http://schemas.openxmlformats.org/drawingml/2006/main" xmlns:r="http://schemas.openxmlformats.org/officeDocument/2006/relationships" xmlns:p="http://schemas.openxmlformats.org/presentationml/2006/main" preserve="1" userDrawn="1">
  <p:cSld name="Statement Slide - Notched Shape">
    <p:bg>
      <p:bgPr>
        <a:solidFill>
          <a:schemeClr val="accent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F906C3B7-72BE-D44C-A66F-33F213323C82}"/>
              </a:ext>
            </a:extLst>
          </p:cNvPr>
          <p:cNvSpPr>
            <a:spLocks noChangeAspect="1"/>
          </p:cNvSpPr>
          <p:nvPr userDrawn="1"/>
        </p:nvSpPr>
        <p:spPr>
          <a:xfrm>
            <a:off x="371433" y="361950"/>
            <a:ext cx="8401133" cy="4572000"/>
          </a:xfrm>
          <a:custGeom>
            <a:avLst/>
            <a:gdLst>
              <a:gd name="connsiteX0" fmla="*/ 9552880 w 11734800"/>
              <a:gd name="connsiteY0" fmla="*/ 0 h 6386222"/>
              <a:gd name="connsiteX1" fmla="*/ 11202297 w 11734800"/>
              <a:gd name="connsiteY1" fmla="*/ 0 h 6386222"/>
              <a:gd name="connsiteX2" fmla="*/ 11230289 w 11734800"/>
              <a:gd name="connsiteY2" fmla="*/ 28052 h 6386222"/>
              <a:gd name="connsiteX3" fmla="*/ 11706749 w 11734800"/>
              <a:gd name="connsiteY3" fmla="*/ 504512 h 6386222"/>
              <a:gd name="connsiteX4" fmla="*/ 11734800 w 11734800"/>
              <a:gd name="connsiteY4" fmla="*/ 532504 h 6386222"/>
              <a:gd name="connsiteX5" fmla="*/ 11734800 w 11734800"/>
              <a:gd name="connsiteY5" fmla="*/ 5853719 h 6386222"/>
              <a:gd name="connsiteX6" fmla="*/ 11706749 w 11734800"/>
              <a:gd name="connsiteY6" fmla="*/ 5881711 h 6386222"/>
              <a:gd name="connsiteX7" fmla="*/ 11230289 w 11734800"/>
              <a:gd name="connsiteY7" fmla="*/ 6358171 h 6386222"/>
              <a:gd name="connsiteX8" fmla="*/ 11202297 w 11734800"/>
              <a:gd name="connsiteY8" fmla="*/ 6386222 h 6386222"/>
              <a:gd name="connsiteX9" fmla="*/ 10091393 w 11734800"/>
              <a:gd name="connsiteY9" fmla="*/ 6386222 h 6386222"/>
              <a:gd name="connsiteX10" fmla="*/ 9552880 w 11734800"/>
              <a:gd name="connsiteY10" fmla="*/ 6386222 h 6386222"/>
              <a:gd name="connsiteX11" fmla="*/ 2181922 w 11734800"/>
              <a:gd name="connsiteY11" fmla="*/ 6386222 h 6386222"/>
              <a:gd name="connsiteX12" fmla="*/ 1643408 w 11734800"/>
              <a:gd name="connsiteY12" fmla="*/ 6386222 h 6386222"/>
              <a:gd name="connsiteX13" fmla="*/ 532504 w 11734800"/>
              <a:gd name="connsiteY13" fmla="*/ 6386222 h 6386222"/>
              <a:gd name="connsiteX14" fmla="*/ 504512 w 11734800"/>
              <a:gd name="connsiteY14" fmla="*/ 6358171 h 6386222"/>
              <a:gd name="connsiteX15" fmla="*/ 28052 w 11734800"/>
              <a:gd name="connsiteY15" fmla="*/ 5881711 h 6386222"/>
              <a:gd name="connsiteX16" fmla="*/ 0 w 11734800"/>
              <a:gd name="connsiteY16" fmla="*/ 5853719 h 6386222"/>
              <a:gd name="connsiteX17" fmla="*/ 0 w 11734800"/>
              <a:gd name="connsiteY17" fmla="*/ 532504 h 6386222"/>
              <a:gd name="connsiteX18" fmla="*/ 28052 w 11734800"/>
              <a:gd name="connsiteY18" fmla="*/ 504512 h 6386222"/>
              <a:gd name="connsiteX19" fmla="*/ 504512 w 11734800"/>
              <a:gd name="connsiteY19" fmla="*/ 28052 h 6386222"/>
              <a:gd name="connsiteX20" fmla="*/ 532504 w 11734800"/>
              <a:gd name="connsiteY20" fmla="*/ 0 h 6386222"/>
              <a:gd name="connsiteX21" fmla="*/ 1643408 w 11734800"/>
              <a:gd name="connsiteY21" fmla="*/ 0 h 6386222"/>
              <a:gd name="connsiteX22" fmla="*/ 2181922 w 11734800"/>
              <a:gd name="connsiteY22" fmla="*/ 0 h 6386222"/>
              <a:gd name="connsiteX23" fmla="*/ 9552880 w 11734800"/>
              <a:gd name="connsiteY23" fmla="*/ 0 h 638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734800" h="6386222">
                <a:moveTo>
                  <a:pt x="9552880" y="0"/>
                </a:moveTo>
                <a:lnTo>
                  <a:pt x="11202297" y="0"/>
                </a:lnTo>
                <a:cubicBezTo>
                  <a:pt x="11217683" y="226"/>
                  <a:pt x="11230097" y="12662"/>
                  <a:pt x="11230289" y="28052"/>
                </a:cubicBezTo>
                <a:cubicBezTo>
                  <a:pt x="11244894" y="284900"/>
                  <a:pt x="11449927" y="489906"/>
                  <a:pt x="11706749" y="504512"/>
                </a:cubicBezTo>
                <a:cubicBezTo>
                  <a:pt x="11722088" y="504858"/>
                  <a:pt x="11734442" y="517180"/>
                  <a:pt x="11734800" y="532504"/>
                </a:cubicBezTo>
                <a:lnTo>
                  <a:pt x="11734800" y="5853719"/>
                </a:lnTo>
                <a:cubicBezTo>
                  <a:pt x="11734561" y="5869105"/>
                  <a:pt x="11722147" y="5881520"/>
                  <a:pt x="11706749" y="5881711"/>
                </a:cubicBezTo>
                <a:cubicBezTo>
                  <a:pt x="11449927" y="5896316"/>
                  <a:pt x="11244894" y="6101350"/>
                  <a:pt x="11230289" y="6358171"/>
                </a:cubicBezTo>
                <a:cubicBezTo>
                  <a:pt x="11229942" y="6373510"/>
                  <a:pt x="11217618" y="6385864"/>
                  <a:pt x="11202297" y="6386222"/>
                </a:cubicBezTo>
                <a:lnTo>
                  <a:pt x="10091393" y="6386222"/>
                </a:lnTo>
                <a:lnTo>
                  <a:pt x="9552880" y="6386222"/>
                </a:lnTo>
                <a:lnTo>
                  <a:pt x="2181922" y="6386222"/>
                </a:lnTo>
                <a:lnTo>
                  <a:pt x="1643408" y="6386222"/>
                </a:lnTo>
                <a:lnTo>
                  <a:pt x="532504" y="6386222"/>
                </a:lnTo>
                <a:cubicBezTo>
                  <a:pt x="517115" y="6385984"/>
                  <a:pt x="504704" y="6373569"/>
                  <a:pt x="504512" y="6358171"/>
                </a:cubicBezTo>
                <a:cubicBezTo>
                  <a:pt x="489906" y="6101350"/>
                  <a:pt x="284901" y="5896316"/>
                  <a:pt x="28052" y="5881711"/>
                </a:cubicBezTo>
                <a:cubicBezTo>
                  <a:pt x="12728" y="5881364"/>
                  <a:pt x="379" y="5869041"/>
                  <a:pt x="0" y="5853719"/>
                </a:cubicBezTo>
                <a:lnTo>
                  <a:pt x="0" y="532504"/>
                </a:lnTo>
                <a:cubicBezTo>
                  <a:pt x="226" y="517115"/>
                  <a:pt x="12663" y="504704"/>
                  <a:pt x="28052" y="504512"/>
                </a:cubicBezTo>
                <a:cubicBezTo>
                  <a:pt x="284901" y="489906"/>
                  <a:pt x="489906" y="284901"/>
                  <a:pt x="504512" y="28052"/>
                </a:cubicBezTo>
                <a:cubicBezTo>
                  <a:pt x="504858" y="12728"/>
                  <a:pt x="517181" y="379"/>
                  <a:pt x="532504" y="0"/>
                </a:cubicBezTo>
                <a:lnTo>
                  <a:pt x="1643408" y="0"/>
                </a:lnTo>
                <a:lnTo>
                  <a:pt x="2181922" y="0"/>
                </a:lnTo>
                <a:lnTo>
                  <a:pt x="955288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Palatino Linotype" panose="02040502050505030304" pitchFamily="18" charset="0"/>
              </a:defRPr>
            </a:lvl1pPr>
          </a:lstStyle>
          <a:p>
            <a:r>
              <a:rPr lang="en-US"/>
              <a:t>©2022 Girl Scouts of the USA. All Rights Reserved.  Not for public distribution.</a:t>
            </a:r>
            <a:endParaRPr lang="en-US" dirty="0"/>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Statement Slide - Notched Shape</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Palatino Linotype" panose="02040502050505030304" pitchFamily="18" charset="0"/>
            </a:endParaRPr>
          </a:p>
        </p:txBody>
      </p:sp>
      <p:sp>
        <p:nvSpPr>
          <p:cNvPr id="11" name="Text Placeholder 46">
            <a:extLst>
              <a:ext uri="{FF2B5EF4-FFF2-40B4-BE49-F238E27FC236}">
                <a16:creationId xmlns:a16="http://schemas.microsoft.com/office/drawing/2014/main" id="{77940977-0D4A-FA4A-ABD7-DD20F5AA0D6B}"/>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Palatino Linotype" panose="02040502050505030304" pitchFamily="18" charset="0"/>
              </a:defRPr>
            </a:lvl1pPr>
          </a:lstStyle>
          <a:p>
            <a:pPr lvl="0"/>
            <a:r>
              <a:rPr lang="en-US" dirty="0"/>
              <a:t>Type here to enter the presentation section name.</a:t>
            </a:r>
          </a:p>
        </p:txBody>
      </p:sp>
      <p:sp>
        <p:nvSpPr>
          <p:cNvPr id="14" name="Title 5">
            <a:extLst>
              <a:ext uri="{FF2B5EF4-FFF2-40B4-BE49-F238E27FC236}">
                <a16:creationId xmlns:a16="http://schemas.microsoft.com/office/drawing/2014/main" id="{BEE8ECA8-C5E1-F14A-8D7F-5C9CA47138AA}"/>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effectLst/>
                <a:latin typeface="Palatino Linotype" panose="02040502050505030304"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5" name="TextBox 14">
            <a:extLst>
              <a:ext uri="{FF2B5EF4-FFF2-40B4-BE49-F238E27FC236}">
                <a16:creationId xmlns:a16="http://schemas.microsoft.com/office/drawing/2014/main" id="{4E413E50-7BD8-084F-96C1-3D90B0872C0A}"/>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br>
              <a:rPr lang="en-US" sz="800" b="0" i="0" dirty="0">
                <a:solidFill>
                  <a:srgbClr val="808080"/>
                </a:solidFill>
                <a:latin typeface="Palatino Linotype" panose="02040502050505030304" pitchFamily="18" charset="0"/>
              </a:rPr>
            </a:br>
            <a:r>
              <a:rPr lang="en-US" sz="800" b="0" i="0" dirty="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Text</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3174742620"/>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peaker Slide - 1 Holder - Pentagon">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Text w/ Images - 1 Holder  - Pentagon Frame</a:t>
            </a:r>
          </a:p>
        </p:txBody>
      </p:sp>
      <p:sp>
        <p:nvSpPr>
          <p:cNvPr id="11" name="Picture Placeholder 10">
            <a:extLst>
              <a:ext uri="{FF2B5EF4-FFF2-40B4-BE49-F238E27FC236}">
                <a16:creationId xmlns:a16="http://schemas.microsoft.com/office/drawing/2014/main" id="{58633774-F69E-8B4E-A337-1951B724D5D5}"/>
              </a:ext>
            </a:extLst>
          </p:cNvPr>
          <p:cNvSpPr>
            <a:spLocks noGrp="1"/>
          </p:cNvSpPr>
          <p:nvPr>
            <p:ph type="pic" sz="quarter" idx="21" hasCustomPrompt="1"/>
          </p:nvPr>
        </p:nvSpPr>
        <p:spPr>
          <a:xfrm>
            <a:off x="593636" y="171450"/>
            <a:ext cx="3384727" cy="3843338"/>
          </a:xfrm>
          <a:custGeom>
            <a:avLst/>
            <a:gdLst>
              <a:gd name="connsiteX0" fmla="*/ 1449285 w 4222751"/>
              <a:gd name="connsiteY0" fmla="*/ 0 h 4794910"/>
              <a:gd name="connsiteX1" fmla="*/ 2438400 w 4222751"/>
              <a:gd name="connsiteY1" fmla="*/ 0 h 4794910"/>
              <a:gd name="connsiteX2" fmla="*/ 2438400 w 4222751"/>
              <a:gd name="connsiteY2" fmla="*/ 1653 h 4794910"/>
              <a:gd name="connsiteX3" fmla="*/ 2773466 w 4222751"/>
              <a:gd name="connsiteY3" fmla="*/ 1653 h 4794910"/>
              <a:gd name="connsiteX4" fmla="*/ 2907983 w 4222751"/>
              <a:gd name="connsiteY4" fmla="*/ 79191 h 4794910"/>
              <a:gd name="connsiteX5" fmla="*/ 4202045 w 4222751"/>
              <a:gd name="connsiteY5" fmla="*/ 2320743 h 4794910"/>
              <a:gd name="connsiteX6" fmla="*/ 4202045 w 4222751"/>
              <a:gd name="connsiteY6" fmla="*/ 2475819 h 4794910"/>
              <a:gd name="connsiteX7" fmla="*/ 2907395 w 4222751"/>
              <a:gd name="connsiteY7" fmla="*/ 4717372 h 4794910"/>
              <a:gd name="connsiteX8" fmla="*/ 2773466 w 4222751"/>
              <a:gd name="connsiteY8" fmla="*/ 4794910 h 4794910"/>
              <a:gd name="connsiteX9" fmla="*/ 1784351 w 4222751"/>
              <a:gd name="connsiteY9" fmla="*/ 4794910 h 4794910"/>
              <a:gd name="connsiteX10" fmla="*/ 1784351 w 4222751"/>
              <a:gd name="connsiteY10" fmla="*/ 4793257 h 4794910"/>
              <a:gd name="connsiteX11" fmla="*/ 1449285 w 4222751"/>
              <a:gd name="connsiteY11" fmla="*/ 4793257 h 4794910"/>
              <a:gd name="connsiteX12" fmla="*/ 1314768 w 4222751"/>
              <a:gd name="connsiteY12" fmla="*/ 4715719 h 4794910"/>
              <a:gd name="connsiteX13" fmla="*/ 20706 w 4222751"/>
              <a:gd name="connsiteY13" fmla="*/ 2474167 h 4794910"/>
              <a:gd name="connsiteX14" fmla="*/ 20706 w 4222751"/>
              <a:gd name="connsiteY14" fmla="*/ 2319091 h 4794910"/>
              <a:gd name="connsiteX15" fmla="*/ 1315356 w 4222751"/>
              <a:gd name="connsiteY15" fmla="*/ 77538 h 4794910"/>
              <a:gd name="connsiteX16" fmla="*/ 1449285 w 4222751"/>
              <a:gd name="connsiteY16" fmla="*/ 0 h 479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22751" h="4794910">
                <a:moveTo>
                  <a:pt x="1449285" y="0"/>
                </a:moveTo>
                <a:lnTo>
                  <a:pt x="2438400" y="0"/>
                </a:lnTo>
                <a:lnTo>
                  <a:pt x="2438400" y="1653"/>
                </a:lnTo>
                <a:lnTo>
                  <a:pt x="2773466" y="1653"/>
                </a:lnTo>
                <a:cubicBezTo>
                  <a:pt x="2828683" y="1653"/>
                  <a:pt x="2879787" y="31023"/>
                  <a:pt x="2907983" y="79191"/>
                </a:cubicBezTo>
                <a:lnTo>
                  <a:pt x="4202045" y="2320743"/>
                </a:lnTo>
                <a:cubicBezTo>
                  <a:pt x="4229653" y="2368911"/>
                  <a:pt x="4229653" y="2427652"/>
                  <a:pt x="4202045" y="2475819"/>
                </a:cubicBezTo>
                <a:lnTo>
                  <a:pt x="2907395" y="4717372"/>
                </a:lnTo>
                <a:cubicBezTo>
                  <a:pt x="2879787" y="4764952"/>
                  <a:pt x="2828683" y="4794910"/>
                  <a:pt x="2773466" y="4794910"/>
                </a:cubicBezTo>
                <a:lnTo>
                  <a:pt x="1784351" y="4794910"/>
                </a:lnTo>
                <a:lnTo>
                  <a:pt x="1784351" y="4793257"/>
                </a:lnTo>
                <a:lnTo>
                  <a:pt x="1449285" y="4793257"/>
                </a:lnTo>
                <a:cubicBezTo>
                  <a:pt x="1394068" y="4793257"/>
                  <a:pt x="1342964" y="4763887"/>
                  <a:pt x="1314768" y="4715719"/>
                </a:cubicBezTo>
                <a:lnTo>
                  <a:pt x="20706" y="2474167"/>
                </a:lnTo>
                <a:cubicBezTo>
                  <a:pt x="-6902" y="2425999"/>
                  <a:pt x="-6902" y="2367258"/>
                  <a:pt x="20706" y="2319091"/>
                </a:cubicBezTo>
                <a:lnTo>
                  <a:pt x="1315356" y="77538"/>
                </a:lnTo>
                <a:cubicBezTo>
                  <a:pt x="1342964" y="29958"/>
                  <a:pt x="1394068" y="0"/>
                  <a:pt x="1449285" y="0"/>
                </a:cubicBezTo>
                <a:close/>
              </a:path>
            </a:pathLst>
          </a:custGeom>
          <a:solidFill>
            <a:schemeClr val="tx2"/>
          </a:solidFill>
        </p:spPr>
        <p:txBody>
          <a:bodyPr wrap="square" anchor="ctr">
            <a:noAutofit/>
          </a:bodyPr>
          <a:lstStyle>
            <a:lvl1pPr marL="0" indent="0" algn="ctr">
              <a:buNone/>
              <a:defRPr/>
            </a:lvl1pPr>
          </a:lstStyle>
          <a:p>
            <a:r>
              <a:rPr lang="en-US" dirty="0"/>
              <a:t>Click icon to add image</a:t>
            </a:r>
          </a:p>
        </p:txBody>
      </p:sp>
      <p:sp>
        <p:nvSpPr>
          <p:cNvPr id="12" name="TextBox 11">
            <a:extLst>
              <a:ext uri="{FF2B5EF4-FFF2-40B4-BE49-F238E27FC236}">
                <a16:creationId xmlns:a16="http://schemas.microsoft.com/office/drawing/2014/main" id="{B2317B35-9189-AD44-8A30-812BD86BBF90}"/>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Use crop tool to fit image to shape.</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800" b="0" i="0" dirty="0">
              <a:solidFill>
                <a:srgbClr val="808080"/>
              </a:solidFill>
              <a:latin typeface="Palatino Linotype" panose="02040502050505030304" pitchFamily="18" charset="0"/>
            </a:endParaRPr>
          </a:p>
          <a:p>
            <a:pPr marL="0" marR="0" lvl="0" indent="0" algn="l" defTabSz="685783" rtl="0" eaLnBrk="1" fontAlgn="auto" latinLnBrk="0" hangingPunct="1">
              <a:lnSpc>
                <a:spcPct val="100000"/>
              </a:lnSpc>
              <a:spcBef>
                <a:spcPts val="0"/>
              </a:spcBef>
              <a:spcAft>
                <a:spcPts val="0"/>
              </a:spcAft>
              <a:buClrTx/>
              <a:buSzTx/>
              <a:buFontTx/>
              <a:buNone/>
              <a:tabLst/>
              <a:defRPr/>
            </a:pPr>
            <a:r>
              <a:rPr lang="en-US" sz="800" b="1" i="0" dirty="0">
                <a:solidFill>
                  <a:srgbClr val="FF0000"/>
                </a:solidFill>
                <a:latin typeface="Palatino Linotype" panose="02040502050505030304" pitchFamily="18" charset="0"/>
              </a:rPr>
              <a:t>***IMPORTANT: Slide captions and green caption boxes are not contained in the slide master.  If recreating this slide by selecting it with the “New Slide” button, the caption boxes WILL NOT appear.  You will need to recreate the caption boxes and text manually OR copy and paste them from the original template theme.***</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Left Side Image Caption</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10.5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Middle</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434332" lvl="1" indent="0" algn="l">
              <a:buFont typeface="Arial" panose="020B0604020202020204" pitchFamily="34" charset="0"/>
              <a:buNone/>
            </a:pPr>
            <a:endParaRPr lang="en-US" sz="800" b="0" i="0" dirty="0">
              <a:solidFill>
                <a:srgbClr val="808080"/>
              </a:solidFill>
              <a:latin typeface="Palatino Linotype" panose="02040502050505030304" pitchFamily="18" charset="0"/>
            </a:endParaRP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
        <p:nvSpPr>
          <p:cNvPr id="13" name="Text Placeholder 46">
            <a:extLst>
              <a:ext uri="{FF2B5EF4-FFF2-40B4-BE49-F238E27FC236}">
                <a16:creationId xmlns:a16="http://schemas.microsoft.com/office/drawing/2014/main" id="{FEAD0AD2-D600-E343-9AC9-6A6BC31AF791}"/>
              </a:ext>
            </a:extLst>
          </p:cNvPr>
          <p:cNvSpPr>
            <a:spLocks noGrp="1"/>
          </p:cNvSpPr>
          <p:nvPr>
            <p:ph type="body" sz="quarter" idx="15" hasCustomPrompt="1"/>
          </p:nvPr>
        </p:nvSpPr>
        <p:spPr>
          <a:xfrm>
            <a:off x="4420262" y="2569271"/>
            <a:ext cx="4372524" cy="2329511"/>
          </a:xfrm>
        </p:spPr>
        <p:txBody>
          <a:bodyPr lIns="0" anchor="t">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Palatino Linotype" panose="02040502050505030304" pitchFamily="18" charset="0"/>
              </a:defRPr>
            </a:lvl1pPr>
          </a:lstStyle>
          <a:p>
            <a:r>
              <a:rPr lang="en-US" dirty="0"/>
              <a:t>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4" name="Title 5">
            <a:extLst>
              <a:ext uri="{FF2B5EF4-FFF2-40B4-BE49-F238E27FC236}">
                <a16:creationId xmlns:a16="http://schemas.microsoft.com/office/drawing/2014/main" id="{38EC7AE7-CD78-E04C-BA8F-17B4BCAA5513}"/>
              </a:ext>
            </a:extLst>
          </p:cNvPr>
          <p:cNvSpPr>
            <a:spLocks noGrp="1"/>
          </p:cNvSpPr>
          <p:nvPr>
            <p:ph type="title" hasCustomPrompt="1"/>
          </p:nvPr>
        </p:nvSpPr>
        <p:spPr>
          <a:xfrm>
            <a:off x="4419601" y="685802"/>
            <a:ext cx="4381499" cy="1875863"/>
          </a:xfrm>
        </p:spPr>
        <p:txBody>
          <a:bodyPr lIns="0" anchor="b"/>
          <a:lstStyle>
            <a:lvl1pPr>
              <a:defRPr sz="2400" b="0" i="0">
                <a:solidFill>
                  <a:schemeClr val="tx1"/>
                </a:solidFill>
                <a:latin typeface="Palatino Linotype" panose="02040502050505030304" pitchFamily="18" charset="0"/>
              </a:defRPr>
            </a:lvl1pPr>
          </a:lstStyle>
          <a:p>
            <a:r>
              <a:rPr lang="en-US" dirty="0"/>
              <a:t>Type Here to Enter a Multi-line Presenter Slide Information</a:t>
            </a:r>
          </a:p>
        </p:txBody>
      </p:sp>
      <p:sp>
        <p:nvSpPr>
          <p:cNvPr id="10" name="Footer Placeholder 4">
            <a:extLst>
              <a:ext uri="{FF2B5EF4-FFF2-40B4-BE49-F238E27FC236}">
                <a16:creationId xmlns:a16="http://schemas.microsoft.com/office/drawing/2014/main" id="{71598637-B2C5-774C-A193-D0351CE18180}"/>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Palatino Linotype" panose="02040502050505030304" pitchFamily="18" charset="0"/>
              </a:defRPr>
            </a:lvl1pPr>
          </a:lstStyle>
          <a:p>
            <a:r>
              <a:rPr lang="en-US"/>
              <a:t>©2022 Girl Scouts of the USA. All Rights Reserved.  Not for public distribution.</a:t>
            </a:r>
            <a:endParaRPr lang="en-US" dirty="0"/>
          </a:p>
        </p:txBody>
      </p:sp>
    </p:spTree>
    <p:extLst>
      <p:ext uri="{BB962C8B-B14F-4D97-AF65-F5344CB8AC3E}">
        <p14:creationId xmlns:p14="http://schemas.microsoft.com/office/powerpoint/2010/main" val="32844635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Layout>
</file>

<file path=ppt/slideLayouts/slideLayout320.xml><?xml version="1.0" encoding="utf-8"?>
<p:sldLayout xmlns:a="http://schemas.openxmlformats.org/drawingml/2006/main" xmlns:r="http://schemas.openxmlformats.org/officeDocument/2006/relationships" xmlns:p="http://schemas.openxmlformats.org/presentationml/2006/main" preserve="1" userDrawn="1">
  <p:cSld name="Statement Slide - Oval Shape">
    <p:bg>
      <p:bgPr>
        <a:solidFill>
          <a:schemeClr val="accent1"/>
        </a:solidFill>
        <a:effectLst/>
      </p:bgPr>
    </p:bg>
    <p:spTree>
      <p:nvGrpSpPr>
        <p:cNvPr id="1" name=""/>
        <p:cNvGrpSpPr/>
        <p:nvPr/>
      </p:nvGrpSpPr>
      <p:grpSpPr>
        <a:xfrm>
          <a:off x="0" y="0"/>
          <a:ext cx="0" cy="0"/>
          <a:chOff x="0" y="0"/>
          <a:chExt cx="0" cy="0"/>
        </a:xfrm>
      </p:grpSpPr>
      <p:sp>
        <p:nvSpPr>
          <p:cNvPr id="12" name="Graphic 8">
            <a:extLst>
              <a:ext uri="{FF2B5EF4-FFF2-40B4-BE49-F238E27FC236}">
                <a16:creationId xmlns:a16="http://schemas.microsoft.com/office/drawing/2014/main" id="{039E120C-8CE5-AD49-A2E9-A4F57AFF4554}"/>
              </a:ext>
            </a:extLst>
          </p:cNvPr>
          <p:cNvSpPr>
            <a:spLocks noChangeAspect="1"/>
          </p:cNvSpPr>
          <p:nvPr userDrawn="1"/>
        </p:nvSpPr>
        <p:spPr>
          <a:xfrm>
            <a:off x="381000" y="361950"/>
            <a:ext cx="8382000" cy="4572000"/>
          </a:xfrm>
          <a:custGeom>
            <a:avLst/>
            <a:gdLst>
              <a:gd name="connsiteX0" fmla="*/ 5329047 w 5329047"/>
              <a:gd name="connsiteY0" fmla="*/ 3397250 h 6794500"/>
              <a:gd name="connsiteX1" fmla="*/ 2664524 w 5329047"/>
              <a:gd name="connsiteY1" fmla="*/ 6794500 h 6794500"/>
              <a:gd name="connsiteX2" fmla="*/ 0 w 5329047"/>
              <a:gd name="connsiteY2" fmla="*/ 3397250 h 6794500"/>
              <a:gd name="connsiteX3" fmla="*/ 2664524 w 5329047"/>
              <a:gd name="connsiteY3" fmla="*/ 0 h 6794500"/>
              <a:gd name="connsiteX4" fmla="*/ 5329047 w 5329047"/>
              <a:gd name="connsiteY4" fmla="*/ 3397250 h 6794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29047" h="6794500">
                <a:moveTo>
                  <a:pt x="5329047" y="3397250"/>
                </a:moveTo>
                <a:cubicBezTo>
                  <a:pt x="5329047" y="5273500"/>
                  <a:pt x="4136099" y="6794500"/>
                  <a:pt x="2664524" y="6794500"/>
                </a:cubicBezTo>
                <a:cubicBezTo>
                  <a:pt x="1192948" y="6794500"/>
                  <a:pt x="0" y="5273500"/>
                  <a:pt x="0" y="3397250"/>
                </a:cubicBezTo>
                <a:cubicBezTo>
                  <a:pt x="0" y="1521001"/>
                  <a:pt x="1192948" y="0"/>
                  <a:pt x="2664524" y="0"/>
                </a:cubicBezTo>
                <a:cubicBezTo>
                  <a:pt x="4136099" y="0"/>
                  <a:pt x="5329047" y="1521001"/>
                  <a:pt x="5329047" y="3397250"/>
                </a:cubicBezTo>
                <a:close/>
              </a:path>
            </a:pathLst>
          </a:custGeom>
          <a:solidFill>
            <a:schemeClr val="accent2"/>
          </a:solidFill>
          <a:ln w="6350" cap="flat">
            <a:noFill/>
            <a:prstDash val="solid"/>
            <a:miter/>
          </a:ln>
        </p:spPr>
        <p:txBody>
          <a:bodyPr rtlCol="0" anchor="ctr"/>
          <a:lstStyle/>
          <a:p>
            <a:endParaRPr lang="en-US" sz="1013" b="0" i="0" dirty="0">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Palatino Linotype" panose="02040502050505030304" pitchFamily="18" charset="0"/>
              </a:defRPr>
            </a:lvl1pPr>
          </a:lstStyle>
          <a:p>
            <a:r>
              <a:rPr lang="en-US"/>
              <a:t>©2022 Girl Scouts of the USA. All Rights Reserved.  Not for public distribution.</a:t>
            </a:r>
            <a:endParaRPr lang="en-US" dirty="0"/>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Statement Slide - Oval Shape</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Palatino Linotype" panose="02040502050505030304" pitchFamily="18" charset="0"/>
            </a:endParaRPr>
          </a:p>
        </p:txBody>
      </p:sp>
      <p:sp>
        <p:nvSpPr>
          <p:cNvPr id="10" name="Text Placeholder 46">
            <a:extLst>
              <a:ext uri="{FF2B5EF4-FFF2-40B4-BE49-F238E27FC236}">
                <a16:creationId xmlns:a16="http://schemas.microsoft.com/office/drawing/2014/main" id="{06FFD3D6-9FC2-BF49-94B6-7E73B18980AB}"/>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Palatino Linotype" panose="02040502050505030304" pitchFamily="18" charset="0"/>
              </a:defRPr>
            </a:lvl1pPr>
          </a:lstStyle>
          <a:p>
            <a:pPr lvl="0"/>
            <a:r>
              <a:rPr lang="en-US" dirty="0"/>
              <a:t>Type here to enter the presentation section name.</a:t>
            </a:r>
          </a:p>
        </p:txBody>
      </p:sp>
      <p:sp>
        <p:nvSpPr>
          <p:cNvPr id="14" name="Title 5">
            <a:extLst>
              <a:ext uri="{FF2B5EF4-FFF2-40B4-BE49-F238E27FC236}">
                <a16:creationId xmlns:a16="http://schemas.microsoft.com/office/drawing/2014/main" id="{57D7FAE1-3717-374C-B986-4A579C97A9A7}"/>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effectLst/>
                <a:latin typeface="Palatino Linotype" panose="02040502050505030304"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5" name="TextBox 14">
            <a:extLst>
              <a:ext uri="{FF2B5EF4-FFF2-40B4-BE49-F238E27FC236}">
                <a16:creationId xmlns:a16="http://schemas.microsoft.com/office/drawing/2014/main" id="{88F77035-EDA6-1F45-AAE7-AF501132099D}"/>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br>
              <a:rPr lang="en-US" sz="800" b="0" i="0" dirty="0">
                <a:solidFill>
                  <a:srgbClr val="808080"/>
                </a:solidFill>
                <a:latin typeface="Palatino Linotype" panose="02040502050505030304" pitchFamily="18" charset="0"/>
              </a:rPr>
            </a:br>
            <a:r>
              <a:rPr lang="en-US" sz="800" b="0" i="0" dirty="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Text</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1904171929"/>
      </p:ext>
    </p:extLst>
  </p:cSld>
  <p:clrMapOvr>
    <a:masterClrMapping/>
  </p:clrMapOvr>
  <p:transition>
    <p:fade/>
  </p:transition>
</p:sldLayout>
</file>

<file path=ppt/slideLayouts/slideLayout321.xml><?xml version="1.0" encoding="utf-8"?>
<p:sldLayout xmlns:a="http://schemas.openxmlformats.org/drawingml/2006/main" xmlns:r="http://schemas.openxmlformats.org/officeDocument/2006/relationships" xmlns:p="http://schemas.openxmlformats.org/presentationml/2006/main" preserve="1" userDrawn="1">
  <p:cSld name="Statement Slide - Diamond Shape">
    <p:bg>
      <p:bgPr>
        <a:solidFill>
          <a:schemeClr val="accent1"/>
        </a:solidFill>
        <a:effectLst/>
      </p:bgPr>
    </p:bg>
    <p:spTree>
      <p:nvGrpSpPr>
        <p:cNvPr id="1" name=""/>
        <p:cNvGrpSpPr/>
        <p:nvPr/>
      </p:nvGrpSpPr>
      <p:grpSpPr>
        <a:xfrm>
          <a:off x="0" y="0"/>
          <a:ext cx="0" cy="0"/>
          <a:chOff x="0" y="0"/>
          <a:chExt cx="0" cy="0"/>
        </a:xfrm>
      </p:grpSpPr>
      <p:sp>
        <p:nvSpPr>
          <p:cNvPr id="12" name="Graphic 2">
            <a:extLst>
              <a:ext uri="{FF2B5EF4-FFF2-40B4-BE49-F238E27FC236}">
                <a16:creationId xmlns:a16="http://schemas.microsoft.com/office/drawing/2014/main" id="{25DB2DF4-0DD7-E646-86B0-EAB6B8E4A733}"/>
              </a:ext>
            </a:extLst>
          </p:cNvPr>
          <p:cNvSpPr>
            <a:spLocks noChangeAspect="1"/>
          </p:cNvSpPr>
          <p:nvPr userDrawn="1"/>
        </p:nvSpPr>
        <p:spPr>
          <a:xfrm>
            <a:off x="381000" y="361950"/>
            <a:ext cx="8382000" cy="4572000"/>
          </a:xfrm>
          <a:custGeom>
            <a:avLst/>
            <a:gdLst>
              <a:gd name="connsiteX0" fmla="*/ 2457832 w 4915727"/>
              <a:gd name="connsiteY0" fmla="*/ 6794507 h 6794506"/>
              <a:gd name="connsiteX1" fmla="*/ 2513458 w 4915727"/>
              <a:gd name="connsiteY1" fmla="*/ 6765996 h 6794506"/>
              <a:gd name="connsiteX2" fmla="*/ 4896232 w 4915727"/>
              <a:gd name="connsiteY2" fmla="*/ 3457328 h 6794506"/>
              <a:gd name="connsiteX3" fmla="*/ 4897185 w 4915727"/>
              <a:gd name="connsiteY3" fmla="*/ 3338520 h 6794506"/>
              <a:gd name="connsiteX4" fmla="*/ 2513458 w 4915727"/>
              <a:gd name="connsiteY4" fmla="*/ 28518 h 6794506"/>
              <a:gd name="connsiteX5" fmla="*/ 2417829 w 4915727"/>
              <a:gd name="connsiteY5" fmla="*/ 12896 h 6794506"/>
              <a:gd name="connsiteX6" fmla="*/ 2402206 w 4915727"/>
              <a:gd name="connsiteY6" fmla="*/ 28518 h 6794506"/>
              <a:gd name="connsiteX7" fmla="*/ 18543 w 4915727"/>
              <a:gd name="connsiteY7" fmla="*/ 3338520 h 6794506"/>
              <a:gd name="connsiteX8" fmla="*/ 19495 w 4915727"/>
              <a:gd name="connsiteY8" fmla="*/ 3457328 h 6794506"/>
              <a:gd name="connsiteX9" fmla="*/ 2402206 w 4915727"/>
              <a:gd name="connsiteY9" fmla="*/ 6765996 h 6794506"/>
              <a:gd name="connsiteX10" fmla="*/ 2457832 w 4915727"/>
              <a:gd name="connsiteY10" fmla="*/ 6794507 h 6794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15727" h="6794506">
                <a:moveTo>
                  <a:pt x="2457832" y="6794507"/>
                </a:moveTo>
                <a:cubicBezTo>
                  <a:pt x="2479871" y="6794466"/>
                  <a:pt x="2500556" y="6783864"/>
                  <a:pt x="2513458" y="6765996"/>
                </a:cubicBezTo>
                <a:cubicBezTo>
                  <a:pt x="2513458" y="6765996"/>
                  <a:pt x="4593274" y="3888556"/>
                  <a:pt x="4896232" y="3457328"/>
                </a:cubicBezTo>
                <a:cubicBezTo>
                  <a:pt x="4921872" y="3421987"/>
                  <a:pt x="4922254" y="3374268"/>
                  <a:pt x="4897185" y="3338520"/>
                </a:cubicBezTo>
                <a:cubicBezTo>
                  <a:pt x="4883532" y="3319470"/>
                  <a:pt x="2513458" y="28518"/>
                  <a:pt x="2513458" y="28518"/>
                </a:cubicBezTo>
                <a:cubicBezTo>
                  <a:pt x="2491365" y="-2203"/>
                  <a:pt x="2448550" y="-9198"/>
                  <a:pt x="2417829" y="12896"/>
                </a:cubicBezTo>
                <a:cubicBezTo>
                  <a:pt x="2411810" y="17224"/>
                  <a:pt x="2406534" y="22500"/>
                  <a:pt x="2402206" y="28518"/>
                </a:cubicBezTo>
                <a:cubicBezTo>
                  <a:pt x="2402206" y="28518"/>
                  <a:pt x="32132" y="3319470"/>
                  <a:pt x="18543" y="3338520"/>
                </a:cubicBezTo>
                <a:cubicBezTo>
                  <a:pt x="-6527" y="3374267"/>
                  <a:pt x="-6144" y="3421987"/>
                  <a:pt x="19495" y="3457328"/>
                </a:cubicBezTo>
                <a:cubicBezTo>
                  <a:pt x="322391" y="3888556"/>
                  <a:pt x="2402206" y="6765996"/>
                  <a:pt x="2402206" y="6765996"/>
                </a:cubicBezTo>
                <a:cubicBezTo>
                  <a:pt x="2415108" y="6783864"/>
                  <a:pt x="2435793" y="6794466"/>
                  <a:pt x="2457832" y="6794507"/>
                </a:cubicBezTo>
                <a:close/>
              </a:path>
            </a:pathLst>
          </a:custGeom>
          <a:solidFill>
            <a:schemeClr val="accent2"/>
          </a:solidFill>
          <a:ln w="6350" cap="flat">
            <a:noFill/>
            <a:prstDash val="solid"/>
            <a:miter/>
          </a:ln>
        </p:spPr>
        <p:txBody>
          <a:bodyPr rtlCol="0" anchor="ctr"/>
          <a:lstStyle/>
          <a:p>
            <a:endParaRPr lang="en-US" sz="1013" b="0" i="0" dirty="0">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Palatino Linotype" panose="02040502050505030304" pitchFamily="18" charset="0"/>
              </a:defRPr>
            </a:lvl1pPr>
          </a:lstStyle>
          <a:p>
            <a:r>
              <a:rPr lang="en-US"/>
              <a:t>©2022 Girl Scouts of the USA. All Rights Reserved.  Not for public distribution.</a:t>
            </a:r>
            <a:endParaRPr lang="en-US" dirty="0"/>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Statement Slide - Diamond Shape</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Palatino Linotype" panose="02040502050505030304" pitchFamily="18" charset="0"/>
            </a:endParaRPr>
          </a:p>
        </p:txBody>
      </p:sp>
      <p:sp>
        <p:nvSpPr>
          <p:cNvPr id="11" name="Text Placeholder 46">
            <a:extLst>
              <a:ext uri="{FF2B5EF4-FFF2-40B4-BE49-F238E27FC236}">
                <a16:creationId xmlns:a16="http://schemas.microsoft.com/office/drawing/2014/main" id="{09B250CB-4643-934B-992F-A3A8B755C71E}"/>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Palatino Linotype" panose="02040502050505030304" pitchFamily="18" charset="0"/>
              </a:defRPr>
            </a:lvl1pPr>
          </a:lstStyle>
          <a:p>
            <a:pPr lvl="0"/>
            <a:r>
              <a:rPr lang="en-US" dirty="0"/>
              <a:t>Type here to enter the presentation section name.</a:t>
            </a:r>
          </a:p>
        </p:txBody>
      </p:sp>
      <p:sp>
        <p:nvSpPr>
          <p:cNvPr id="14" name="Title 5">
            <a:extLst>
              <a:ext uri="{FF2B5EF4-FFF2-40B4-BE49-F238E27FC236}">
                <a16:creationId xmlns:a16="http://schemas.microsoft.com/office/drawing/2014/main" id="{B8099E4E-03BF-9948-832F-AB1FE83003CD}"/>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effectLst/>
                <a:latin typeface="Palatino Linotype" panose="02040502050505030304"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5" name="TextBox 14">
            <a:extLst>
              <a:ext uri="{FF2B5EF4-FFF2-40B4-BE49-F238E27FC236}">
                <a16:creationId xmlns:a16="http://schemas.microsoft.com/office/drawing/2014/main" id="{5B514BC9-F668-9E41-9E32-800585772909}"/>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br>
              <a:rPr lang="en-US" sz="800" b="0" i="0" dirty="0">
                <a:solidFill>
                  <a:srgbClr val="808080"/>
                </a:solidFill>
                <a:latin typeface="Palatino Linotype" panose="02040502050505030304" pitchFamily="18" charset="0"/>
              </a:rPr>
            </a:br>
            <a:r>
              <a:rPr lang="en-US" sz="800" b="0" i="0" dirty="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Text</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1520444626"/>
      </p:ext>
    </p:extLst>
  </p:cSld>
  <p:clrMapOvr>
    <a:masterClrMapping/>
  </p:clrMapOvr>
  <p:transition>
    <p:fade/>
  </p:transition>
</p:sldLayout>
</file>

<file path=ppt/slideLayouts/slideLayout322.xml><?xml version="1.0" encoding="utf-8"?>
<p:sldLayout xmlns:a="http://schemas.openxmlformats.org/drawingml/2006/main" xmlns:r="http://schemas.openxmlformats.org/officeDocument/2006/relationships" xmlns:p="http://schemas.openxmlformats.org/presentationml/2006/main" preserve="1" userDrawn="1">
  <p:cSld name="Statement Slide - Capsule Shape">
    <p:bg>
      <p:bgPr>
        <a:solidFill>
          <a:schemeClr val="accent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3A62F592-BBA7-7041-83C1-26998B7E0E10}"/>
              </a:ext>
            </a:extLst>
          </p:cNvPr>
          <p:cNvSpPr>
            <a:spLocks noChangeAspect="1"/>
          </p:cNvSpPr>
          <p:nvPr userDrawn="1"/>
        </p:nvSpPr>
        <p:spPr>
          <a:xfrm>
            <a:off x="373869" y="361950"/>
            <a:ext cx="8427231" cy="4572000"/>
          </a:xfrm>
          <a:custGeom>
            <a:avLst/>
            <a:gdLst>
              <a:gd name="connsiteX0" fmla="*/ 8234911 w 11734800"/>
              <a:gd name="connsiteY0" fmla="*/ 0 h 6366445"/>
              <a:gd name="connsiteX1" fmla="*/ 8551577 w 11734800"/>
              <a:gd name="connsiteY1" fmla="*/ 0 h 6366445"/>
              <a:gd name="connsiteX2" fmla="*/ 8551581 w 11734800"/>
              <a:gd name="connsiteY2" fmla="*/ 0 h 6366445"/>
              <a:gd name="connsiteX3" fmla="*/ 8614240 w 11734800"/>
              <a:gd name="connsiteY3" fmla="*/ 0 h 6366445"/>
              <a:gd name="connsiteX4" fmla="*/ 8614240 w 11734800"/>
              <a:gd name="connsiteY4" fmla="*/ 1585 h 6366445"/>
              <a:gd name="connsiteX5" fmla="*/ 8715383 w 11734800"/>
              <a:gd name="connsiteY5" fmla="*/ 4142 h 6366445"/>
              <a:gd name="connsiteX6" fmla="*/ 11734800 w 11734800"/>
              <a:gd name="connsiteY6" fmla="*/ 3183223 h 6366445"/>
              <a:gd name="connsiteX7" fmla="*/ 8715383 w 11734800"/>
              <a:gd name="connsiteY7" fmla="*/ 6362303 h 6366445"/>
              <a:gd name="connsiteX8" fmla="*/ 8614240 w 11734800"/>
              <a:gd name="connsiteY8" fmla="*/ 6364861 h 6366445"/>
              <a:gd name="connsiteX9" fmla="*/ 8614240 w 11734800"/>
              <a:gd name="connsiteY9" fmla="*/ 6366445 h 6366445"/>
              <a:gd name="connsiteX10" fmla="*/ 8551577 w 11734800"/>
              <a:gd name="connsiteY10" fmla="*/ 6366445 h 6366445"/>
              <a:gd name="connsiteX11" fmla="*/ 8234911 w 11734800"/>
              <a:gd name="connsiteY11" fmla="*/ 6366445 h 6366445"/>
              <a:gd name="connsiteX12" fmla="*/ 3499891 w 11734800"/>
              <a:gd name="connsiteY12" fmla="*/ 6366445 h 6366445"/>
              <a:gd name="connsiteX13" fmla="*/ 3183222 w 11734800"/>
              <a:gd name="connsiteY13" fmla="*/ 6366445 h 6366445"/>
              <a:gd name="connsiteX14" fmla="*/ 3087917 w 11734800"/>
              <a:gd name="connsiteY14" fmla="*/ 6366445 h 6366445"/>
              <a:gd name="connsiteX15" fmla="*/ 3087917 w 11734800"/>
              <a:gd name="connsiteY15" fmla="*/ 6364035 h 6366445"/>
              <a:gd name="connsiteX16" fmla="*/ 3019416 w 11734800"/>
              <a:gd name="connsiteY16" fmla="*/ 6362303 h 6366445"/>
              <a:gd name="connsiteX17" fmla="*/ 0 w 11734800"/>
              <a:gd name="connsiteY17" fmla="*/ 3183223 h 6366445"/>
              <a:gd name="connsiteX18" fmla="*/ 3019416 w 11734800"/>
              <a:gd name="connsiteY18" fmla="*/ 4142 h 6366445"/>
              <a:gd name="connsiteX19" fmla="*/ 3087917 w 11734800"/>
              <a:gd name="connsiteY19" fmla="*/ 2410 h 6366445"/>
              <a:gd name="connsiteX20" fmla="*/ 3087917 w 11734800"/>
              <a:gd name="connsiteY20" fmla="*/ 0 h 6366445"/>
              <a:gd name="connsiteX21" fmla="*/ 3183222 w 11734800"/>
              <a:gd name="connsiteY21" fmla="*/ 0 h 6366445"/>
              <a:gd name="connsiteX22" fmla="*/ 3499891 w 11734800"/>
              <a:gd name="connsiteY22" fmla="*/ 0 h 6366445"/>
              <a:gd name="connsiteX23" fmla="*/ 8234911 w 11734800"/>
              <a:gd name="connsiteY23" fmla="*/ 0 h 6366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734800" h="6366445">
                <a:moveTo>
                  <a:pt x="8234911" y="0"/>
                </a:moveTo>
                <a:lnTo>
                  <a:pt x="8551577" y="0"/>
                </a:lnTo>
                <a:lnTo>
                  <a:pt x="8551581" y="0"/>
                </a:lnTo>
                <a:lnTo>
                  <a:pt x="8614240" y="0"/>
                </a:lnTo>
                <a:lnTo>
                  <a:pt x="8614240" y="1585"/>
                </a:lnTo>
                <a:lnTo>
                  <a:pt x="8715383" y="4142"/>
                </a:lnTo>
                <a:cubicBezTo>
                  <a:pt x="10397282" y="89400"/>
                  <a:pt x="11734800" y="1480139"/>
                  <a:pt x="11734800" y="3183223"/>
                </a:cubicBezTo>
                <a:cubicBezTo>
                  <a:pt x="11734800" y="4886306"/>
                  <a:pt x="10397282" y="6277045"/>
                  <a:pt x="8715383" y="6362303"/>
                </a:cubicBezTo>
                <a:lnTo>
                  <a:pt x="8614240" y="6364861"/>
                </a:lnTo>
                <a:lnTo>
                  <a:pt x="8614240" y="6366445"/>
                </a:lnTo>
                <a:lnTo>
                  <a:pt x="8551577" y="6366445"/>
                </a:lnTo>
                <a:lnTo>
                  <a:pt x="8234911" y="6366445"/>
                </a:lnTo>
                <a:lnTo>
                  <a:pt x="3499891" y="6366445"/>
                </a:lnTo>
                <a:lnTo>
                  <a:pt x="3183222" y="6366445"/>
                </a:lnTo>
                <a:lnTo>
                  <a:pt x="3087917" y="6366445"/>
                </a:lnTo>
                <a:lnTo>
                  <a:pt x="3087917" y="6364035"/>
                </a:lnTo>
                <a:lnTo>
                  <a:pt x="3019416" y="6362303"/>
                </a:lnTo>
                <a:cubicBezTo>
                  <a:pt x="1337516" y="6277045"/>
                  <a:pt x="0" y="4886306"/>
                  <a:pt x="0" y="3183223"/>
                </a:cubicBezTo>
                <a:cubicBezTo>
                  <a:pt x="0" y="1480139"/>
                  <a:pt x="1337516" y="89400"/>
                  <a:pt x="3019416" y="4142"/>
                </a:cubicBezTo>
                <a:lnTo>
                  <a:pt x="3087917" y="2410"/>
                </a:lnTo>
                <a:lnTo>
                  <a:pt x="3087917" y="0"/>
                </a:lnTo>
                <a:lnTo>
                  <a:pt x="3183222" y="0"/>
                </a:lnTo>
                <a:lnTo>
                  <a:pt x="3499891" y="0"/>
                </a:lnTo>
                <a:lnTo>
                  <a:pt x="8234911"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Palatino Linotype" panose="02040502050505030304" pitchFamily="18" charset="0"/>
              </a:defRPr>
            </a:lvl1pPr>
          </a:lstStyle>
          <a:p>
            <a:r>
              <a:rPr lang="en-US"/>
              <a:t>©2022 Girl Scouts of the USA. All Rights Reserved.  Not for public distribution.</a:t>
            </a:r>
            <a:endParaRPr lang="en-US" dirty="0"/>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Statement Slide - Capsule Shape</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Palatino Linotype" panose="02040502050505030304" pitchFamily="18" charset="0"/>
            </a:endParaRPr>
          </a:p>
        </p:txBody>
      </p:sp>
      <p:sp>
        <p:nvSpPr>
          <p:cNvPr id="11" name="Text Placeholder 46">
            <a:extLst>
              <a:ext uri="{FF2B5EF4-FFF2-40B4-BE49-F238E27FC236}">
                <a16:creationId xmlns:a16="http://schemas.microsoft.com/office/drawing/2014/main" id="{889951B5-4DA8-844D-A0F6-063FEBC2A596}"/>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Palatino Linotype" panose="02040502050505030304" pitchFamily="18" charset="0"/>
              </a:defRPr>
            </a:lvl1pPr>
          </a:lstStyle>
          <a:p>
            <a:pPr lvl="0"/>
            <a:r>
              <a:rPr lang="en-US" dirty="0"/>
              <a:t>Type here to enter the presentation section name.</a:t>
            </a:r>
          </a:p>
        </p:txBody>
      </p:sp>
      <p:sp>
        <p:nvSpPr>
          <p:cNvPr id="14" name="Title 5">
            <a:extLst>
              <a:ext uri="{FF2B5EF4-FFF2-40B4-BE49-F238E27FC236}">
                <a16:creationId xmlns:a16="http://schemas.microsoft.com/office/drawing/2014/main" id="{29AA09E4-1B41-2C44-AE85-D6E84019787C}"/>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effectLst/>
                <a:latin typeface="Palatino Linotype" panose="02040502050505030304"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5" name="TextBox 14">
            <a:extLst>
              <a:ext uri="{FF2B5EF4-FFF2-40B4-BE49-F238E27FC236}">
                <a16:creationId xmlns:a16="http://schemas.microsoft.com/office/drawing/2014/main" id="{78EFCA51-C3B8-754A-89E9-1156D9F72876}"/>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br>
              <a:rPr lang="en-US" sz="800" b="0" i="0" dirty="0">
                <a:solidFill>
                  <a:srgbClr val="808080"/>
                </a:solidFill>
                <a:latin typeface="Palatino Linotype" panose="02040502050505030304" pitchFamily="18" charset="0"/>
              </a:rPr>
            </a:br>
            <a:r>
              <a:rPr lang="en-US" sz="800" b="0" i="0" dirty="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Text</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507235640"/>
      </p:ext>
    </p:extLst>
  </p:cSld>
  <p:clrMapOvr>
    <a:masterClrMapping/>
  </p:clrMapOvr>
  <p:transition>
    <p:fade/>
  </p:transition>
</p:sldLayout>
</file>

<file path=ppt/slideLayouts/slideLayout323.xml><?xml version="1.0" encoding="utf-8"?>
<p:sldLayout xmlns:a="http://schemas.openxmlformats.org/drawingml/2006/main" xmlns:r="http://schemas.openxmlformats.org/officeDocument/2006/relationships" xmlns:p="http://schemas.openxmlformats.org/presentationml/2006/main" preserve="1" userDrawn="1">
  <p:cSld name="Back Cover - Octagon Frame">
    <p:bg>
      <p:bgPr>
        <a:solidFill>
          <a:schemeClr val="accent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1532C96-1BEC-4942-9B33-819442A2F76D}"/>
              </a:ext>
            </a:extLst>
          </p:cNvPr>
          <p:cNvSpPr/>
          <p:nvPr userDrawn="1"/>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Palatino Linotype" panose="02040502050505030304" pitchFamily="18" charset="0"/>
              </a:defRPr>
            </a:lvl1pPr>
          </a:lstStyle>
          <a:p>
            <a:r>
              <a:rPr lang="en-US"/>
              <a:t>©2022 Girl Scouts of the USA. All Rights Reserved.  Not for public distribution.</a:t>
            </a:r>
            <a:endParaRPr lang="en-US" dirty="0"/>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7"/>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Back Cover Slide – Octagon Frame</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Palatino Linotype" panose="02040502050505030304" pitchFamily="18" charset="0"/>
            </a:endParaRPr>
          </a:p>
        </p:txBody>
      </p:sp>
      <p:sp>
        <p:nvSpPr>
          <p:cNvPr id="15" name="Picture Placeholder 9">
            <a:extLst>
              <a:ext uri="{FF2B5EF4-FFF2-40B4-BE49-F238E27FC236}">
                <a16:creationId xmlns:a16="http://schemas.microsoft.com/office/drawing/2014/main" id="{7D654813-11F5-0A46-804F-9F7212D157DC}"/>
              </a:ext>
            </a:extLst>
          </p:cNvPr>
          <p:cNvSpPr>
            <a:spLocks noGrp="1"/>
          </p:cNvSpPr>
          <p:nvPr>
            <p:ph type="pic" sz="quarter" idx="21" hasCustomPrompt="1"/>
          </p:nvPr>
        </p:nvSpPr>
        <p:spPr>
          <a:xfrm>
            <a:off x="215779" y="157362"/>
            <a:ext cx="4203821" cy="4808560"/>
          </a:xfrm>
          <a:custGeom>
            <a:avLst/>
            <a:gdLst>
              <a:gd name="connsiteX0" fmla="*/ 1460625 w 4203821"/>
              <a:gd name="connsiteY0" fmla="*/ 0 h 4808560"/>
              <a:gd name="connsiteX1" fmla="*/ 1712914 w 4203821"/>
              <a:gd name="connsiteY1" fmla="*/ 0 h 4808560"/>
              <a:gd name="connsiteX2" fmla="*/ 2297693 w 4203821"/>
              <a:gd name="connsiteY2" fmla="*/ 0 h 4808560"/>
              <a:gd name="connsiteX3" fmla="*/ 2743196 w 4203821"/>
              <a:gd name="connsiteY3" fmla="*/ 0 h 4808560"/>
              <a:gd name="connsiteX4" fmla="*/ 2872120 w 4203821"/>
              <a:gd name="connsiteY4" fmla="*/ 53207 h 4808560"/>
              <a:gd name="connsiteX5" fmla="*/ 4149591 w 4203821"/>
              <a:gd name="connsiteY5" fmla="*/ 1321472 h 4808560"/>
              <a:gd name="connsiteX6" fmla="*/ 4203821 w 4203821"/>
              <a:gd name="connsiteY6" fmla="*/ 1451930 h 4808560"/>
              <a:gd name="connsiteX7" fmla="*/ 4203821 w 4203821"/>
              <a:gd name="connsiteY7" fmla="*/ 3290633 h 4808560"/>
              <a:gd name="connsiteX8" fmla="*/ 4152661 w 4203821"/>
              <a:gd name="connsiteY8" fmla="*/ 3417511 h 4808560"/>
              <a:gd name="connsiteX9" fmla="*/ 2873143 w 4203821"/>
              <a:gd name="connsiteY9" fmla="*/ 4752284 h 4808560"/>
              <a:gd name="connsiteX10" fmla="*/ 2740638 w 4203821"/>
              <a:gd name="connsiteY10" fmla="*/ 4808560 h 4808560"/>
              <a:gd name="connsiteX11" fmla="*/ 2297693 w 4203821"/>
              <a:gd name="connsiteY11" fmla="*/ 4808560 h 4808560"/>
              <a:gd name="connsiteX12" fmla="*/ 1712914 w 4203821"/>
              <a:gd name="connsiteY12" fmla="*/ 4808560 h 4808560"/>
              <a:gd name="connsiteX13" fmla="*/ 1463695 w 4203821"/>
              <a:gd name="connsiteY13" fmla="*/ 4808560 h 4808560"/>
              <a:gd name="connsiteX14" fmla="*/ 1331190 w 4203821"/>
              <a:gd name="connsiteY14" fmla="*/ 4752284 h 4808560"/>
              <a:gd name="connsiteX15" fmla="*/ 51160 w 4203821"/>
              <a:gd name="connsiteY15" fmla="*/ 3417511 h 4808560"/>
              <a:gd name="connsiteX16" fmla="*/ 0 w 4203821"/>
              <a:gd name="connsiteY16" fmla="*/ 3290633 h 4808560"/>
              <a:gd name="connsiteX17" fmla="*/ 0 w 4203821"/>
              <a:gd name="connsiteY17" fmla="*/ 1451930 h 4808560"/>
              <a:gd name="connsiteX18" fmla="*/ 54230 w 4203821"/>
              <a:gd name="connsiteY18" fmla="*/ 1321472 h 4808560"/>
              <a:gd name="connsiteX19" fmla="*/ 1331190 w 4203821"/>
              <a:gd name="connsiteY19" fmla="*/ 53207 h 4808560"/>
              <a:gd name="connsiteX20" fmla="*/ 1460625 w 4203821"/>
              <a:gd name="connsiteY20" fmla="*/ 0 h 480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3821" h="4808560">
                <a:moveTo>
                  <a:pt x="1460625" y="0"/>
                </a:moveTo>
                <a:lnTo>
                  <a:pt x="1712914" y="0"/>
                </a:lnTo>
                <a:lnTo>
                  <a:pt x="2297693" y="0"/>
                </a:lnTo>
                <a:lnTo>
                  <a:pt x="2743196" y="0"/>
                </a:lnTo>
                <a:cubicBezTo>
                  <a:pt x="2791286" y="0"/>
                  <a:pt x="2837842" y="19441"/>
                  <a:pt x="2872120" y="53207"/>
                </a:cubicBezTo>
                <a:lnTo>
                  <a:pt x="4149591" y="1321472"/>
                </a:lnTo>
                <a:cubicBezTo>
                  <a:pt x="4184380" y="1356261"/>
                  <a:pt x="4203821" y="1402816"/>
                  <a:pt x="4203821" y="1451930"/>
                </a:cubicBezTo>
                <a:lnTo>
                  <a:pt x="4203821" y="3290633"/>
                </a:lnTo>
                <a:cubicBezTo>
                  <a:pt x="4203821" y="3337701"/>
                  <a:pt x="4185403" y="3383233"/>
                  <a:pt x="4152661" y="3417511"/>
                </a:cubicBezTo>
                <a:lnTo>
                  <a:pt x="2873143" y="4752284"/>
                </a:lnTo>
                <a:cubicBezTo>
                  <a:pt x="2838354" y="4788096"/>
                  <a:pt x="2790775" y="4808560"/>
                  <a:pt x="2740638" y="4808560"/>
                </a:cubicBezTo>
                <a:lnTo>
                  <a:pt x="2297693" y="4808560"/>
                </a:lnTo>
                <a:lnTo>
                  <a:pt x="1712914" y="4808560"/>
                </a:lnTo>
                <a:lnTo>
                  <a:pt x="1463695" y="4808560"/>
                </a:lnTo>
                <a:cubicBezTo>
                  <a:pt x="1413558" y="4808560"/>
                  <a:pt x="1365979" y="4788096"/>
                  <a:pt x="1331190" y="4752284"/>
                </a:cubicBezTo>
                <a:lnTo>
                  <a:pt x="51160" y="3417511"/>
                </a:lnTo>
                <a:cubicBezTo>
                  <a:pt x="18418" y="3383233"/>
                  <a:pt x="0" y="3338212"/>
                  <a:pt x="0" y="3290633"/>
                </a:cubicBezTo>
                <a:lnTo>
                  <a:pt x="0" y="1451930"/>
                </a:lnTo>
                <a:cubicBezTo>
                  <a:pt x="0" y="1402816"/>
                  <a:pt x="19441" y="1355749"/>
                  <a:pt x="54230" y="1321472"/>
                </a:cubicBezTo>
                <a:lnTo>
                  <a:pt x="1331190" y="53207"/>
                </a:lnTo>
                <a:cubicBezTo>
                  <a:pt x="1365467" y="18929"/>
                  <a:pt x="1412023" y="0"/>
                  <a:pt x="1460625" y="0"/>
                </a:cubicBezTo>
                <a:close/>
              </a:path>
            </a:pathLst>
          </a:custGeom>
          <a:solidFill>
            <a:schemeClr val="tx2"/>
          </a:solidFill>
        </p:spPr>
        <p:txBody>
          <a:bodyPr wrap="square" anchor="ctr">
            <a:noAutofit/>
          </a:bodyPr>
          <a:lstStyle>
            <a:lvl1pPr marL="0" indent="0" algn="ctr">
              <a:buNone/>
              <a:defRPr/>
            </a:lvl1pPr>
          </a:lstStyle>
          <a:p>
            <a:r>
              <a:rPr lang="en-US" dirty="0"/>
              <a:t>Click icon to add image</a:t>
            </a:r>
          </a:p>
        </p:txBody>
      </p:sp>
      <p:sp>
        <p:nvSpPr>
          <p:cNvPr id="19" name="Rectangle 18">
            <a:extLst>
              <a:ext uri="{FF2B5EF4-FFF2-40B4-BE49-F238E27FC236}">
                <a16:creationId xmlns:a16="http://schemas.microsoft.com/office/drawing/2014/main" id="{BA3EDE47-36C0-6F40-879F-A5B7342DA487}"/>
              </a:ext>
            </a:extLst>
          </p:cNvPr>
          <p:cNvSpPr/>
          <p:nvPr userDrawn="1"/>
        </p:nvSpPr>
        <p:spPr>
          <a:xfrm>
            <a:off x="4572000" y="0"/>
            <a:ext cx="4572000" cy="25717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20" name="Freeform 19">
            <a:extLst>
              <a:ext uri="{FF2B5EF4-FFF2-40B4-BE49-F238E27FC236}">
                <a16:creationId xmlns:a16="http://schemas.microsoft.com/office/drawing/2014/main" id="{E2D1E6B5-CA5E-FA45-9F70-6BF134B4A746}"/>
              </a:ext>
            </a:extLst>
          </p:cNvPr>
          <p:cNvSpPr/>
          <p:nvPr userDrawn="1"/>
        </p:nvSpPr>
        <p:spPr>
          <a:xfrm>
            <a:off x="4747913" y="193190"/>
            <a:ext cx="4222162" cy="2184349"/>
          </a:xfrm>
          <a:custGeom>
            <a:avLst/>
            <a:gdLst>
              <a:gd name="connsiteX0" fmla="*/ 2076354 w 4222162"/>
              <a:gd name="connsiteY0" fmla="*/ 0 h 2184349"/>
              <a:gd name="connsiteX1" fmla="*/ 4203551 w 4222162"/>
              <a:gd name="connsiteY1" fmla="*/ 675306 h 2184349"/>
              <a:gd name="connsiteX2" fmla="*/ 4222162 w 4222162"/>
              <a:gd name="connsiteY2" fmla="*/ 720145 h 2184349"/>
              <a:gd name="connsiteX3" fmla="*/ 4222162 w 4222162"/>
              <a:gd name="connsiteY3" fmla="*/ 805237 h 2184349"/>
              <a:gd name="connsiteX4" fmla="*/ 4222162 w 4222162"/>
              <a:gd name="connsiteY4" fmla="*/ 1337895 h 2184349"/>
              <a:gd name="connsiteX5" fmla="*/ 4222162 w 4222162"/>
              <a:gd name="connsiteY5" fmla="*/ 1418098 h 2184349"/>
              <a:gd name="connsiteX6" fmla="*/ 4222162 w 4222162"/>
              <a:gd name="connsiteY6" fmla="*/ 1422987 h 2184349"/>
              <a:gd name="connsiteX7" fmla="*/ 4222162 w 4222162"/>
              <a:gd name="connsiteY7" fmla="*/ 1503190 h 2184349"/>
              <a:gd name="connsiteX8" fmla="*/ 4222162 w 4222162"/>
              <a:gd name="connsiteY8" fmla="*/ 2035848 h 2184349"/>
              <a:gd name="connsiteX9" fmla="*/ 4222162 w 4222162"/>
              <a:gd name="connsiteY9" fmla="*/ 2120940 h 2184349"/>
              <a:gd name="connsiteX10" fmla="*/ 4158156 w 4222162"/>
              <a:gd name="connsiteY10" fmla="*/ 2184349 h 2184349"/>
              <a:gd name="connsiteX11" fmla="*/ 64007 w 4222162"/>
              <a:gd name="connsiteY11" fmla="*/ 2184349 h 2184349"/>
              <a:gd name="connsiteX12" fmla="*/ 0 w 4222162"/>
              <a:gd name="connsiteY12" fmla="*/ 2120940 h 2184349"/>
              <a:gd name="connsiteX13" fmla="*/ 0 w 4222162"/>
              <a:gd name="connsiteY13" fmla="*/ 2035848 h 2184349"/>
              <a:gd name="connsiteX14" fmla="*/ 0 w 4222162"/>
              <a:gd name="connsiteY14" fmla="*/ 1503190 h 2184349"/>
              <a:gd name="connsiteX15" fmla="*/ 0 w 4222162"/>
              <a:gd name="connsiteY15" fmla="*/ 1423440 h 2184349"/>
              <a:gd name="connsiteX16" fmla="*/ 0 w 4222162"/>
              <a:gd name="connsiteY16" fmla="*/ 1418098 h 2184349"/>
              <a:gd name="connsiteX17" fmla="*/ 0 w 4222162"/>
              <a:gd name="connsiteY17" fmla="*/ 1338348 h 2184349"/>
              <a:gd name="connsiteX18" fmla="*/ 0 w 4222162"/>
              <a:gd name="connsiteY18" fmla="*/ 805690 h 2184349"/>
              <a:gd name="connsiteX19" fmla="*/ 0 w 4222162"/>
              <a:gd name="connsiteY19" fmla="*/ 720598 h 2184349"/>
              <a:gd name="connsiteX20" fmla="*/ 18158 w 4222162"/>
              <a:gd name="connsiteY20" fmla="*/ 676212 h 2184349"/>
              <a:gd name="connsiteX21" fmla="*/ 2076354 w 4222162"/>
              <a:gd name="connsiteY21" fmla="*/ 0 h 2184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22162" h="2184349">
                <a:moveTo>
                  <a:pt x="2076354" y="0"/>
                </a:moveTo>
                <a:cubicBezTo>
                  <a:pt x="3457715" y="0"/>
                  <a:pt x="4091425" y="563435"/>
                  <a:pt x="4203551" y="675306"/>
                </a:cubicBezTo>
                <a:cubicBezTo>
                  <a:pt x="4215353" y="687082"/>
                  <a:pt x="4222162" y="703387"/>
                  <a:pt x="4222162" y="720145"/>
                </a:cubicBezTo>
                <a:lnTo>
                  <a:pt x="4222162" y="805237"/>
                </a:lnTo>
                <a:lnTo>
                  <a:pt x="4222162" y="1337895"/>
                </a:lnTo>
                <a:lnTo>
                  <a:pt x="4222162" y="1418098"/>
                </a:lnTo>
                <a:lnTo>
                  <a:pt x="4222162" y="1422987"/>
                </a:lnTo>
                <a:lnTo>
                  <a:pt x="4222162" y="1503190"/>
                </a:lnTo>
                <a:lnTo>
                  <a:pt x="4222162" y="2035848"/>
                </a:lnTo>
                <a:lnTo>
                  <a:pt x="4222162" y="2120940"/>
                </a:lnTo>
                <a:cubicBezTo>
                  <a:pt x="4222162" y="2155815"/>
                  <a:pt x="4193564" y="2184349"/>
                  <a:pt x="4158156" y="2184349"/>
                </a:cubicBezTo>
                <a:lnTo>
                  <a:pt x="64007" y="2184349"/>
                </a:lnTo>
                <a:cubicBezTo>
                  <a:pt x="28599" y="2184349"/>
                  <a:pt x="0" y="2156268"/>
                  <a:pt x="0" y="2120940"/>
                </a:cubicBezTo>
                <a:lnTo>
                  <a:pt x="0" y="2035848"/>
                </a:lnTo>
                <a:lnTo>
                  <a:pt x="0" y="1503190"/>
                </a:lnTo>
                <a:lnTo>
                  <a:pt x="0" y="1423440"/>
                </a:lnTo>
                <a:lnTo>
                  <a:pt x="0" y="1418098"/>
                </a:lnTo>
                <a:lnTo>
                  <a:pt x="0" y="1338348"/>
                </a:lnTo>
                <a:lnTo>
                  <a:pt x="0" y="805690"/>
                </a:lnTo>
                <a:lnTo>
                  <a:pt x="0" y="720598"/>
                </a:lnTo>
                <a:cubicBezTo>
                  <a:pt x="0" y="703840"/>
                  <a:pt x="6355" y="687988"/>
                  <a:pt x="18158" y="676212"/>
                </a:cubicBezTo>
                <a:cubicBezTo>
                  <a:pt x="129375" y="563888"/>
                  <a:pt x="754914" y="0"/>
                  <a:pt x="2076354" y="0"/>
                </a:cubicBezTo>
                <a:close/>
              </a:path>
            </a:pathLst>
          </a:custGeom>
          <a:solidFill>
            <a:schemeClr val="accent1"/>
          </a:solidFill>
          <a:ln w="4539" cap="flat">
            <a:noFill/>
            <a:prstDash val="solid"/>
            <a:miter/>
          </a:ln>
        </p:spPr>
        <p:txBody>
          <a:bodyPr rtlCol="0" anchor="ctr"/>
          <a:lstStyle/>
          <a:p>
            <a:endParaRPr lang="en-US" b="0" i="0" dirty="0">
              <a:latin typeface="Palatino Linotype" panose="02040502050505030304" pitchFamily="18" charset="0"/>
            </a:endParaRPr>
          </a:p>
        </p:txBody>
      </p:sp>
      <p:sp>
        <p:nvSpPr>
          <p:cNvPr id="21" name="Rounded Rectangle 20">
            <a:extLst>
              <a:ext uri="{FF2B5EF4-FFF2-40B4-BE49-F238E27FC236}">
                <a16:creationId xmlns:a16="http://schemas.microsoft.com/office/drawing/2014/main" id="{44CEFB27-A490-D04D-AB42-23CCAB0C87A7}"/>
              </a:ext>
            </a:extLst>
          </p:cNvPr>
          <p:cNvSpPr/>
          <p:nvPr userDrawn="1"/>
        </p:nvSpPr>
        <p:spPr>
          <a:xfrm>
            <a:off x="4730750" y="2743200"/>
            <a:ext cx="4222750" cy="2228850"/>
          </a:xfrm>
          <a:prstGeom prst="roundRect">
            <a:avLst>
              <a:gd name="adj" fmla="val 445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Palatino Linotype" panose="02040502050505030304" pitchFamily="18" charset="0"/>
            </a:endParaRPr>
          </a:p>
        </p:txBody>
      </p:sp>
      <p:sp>
        <p:nvSpPr>
          <p:cNvPr id="23" name="Text Placeholder 46">
            <a:extLst>
              <a:ext uri="{FF2B5EF4-FFF2-40B4-BE49-F238E27FC236}">
                <a16:creationId xmlns:a16="http://schemas.microsoft.com/office/drawing/2014/main" id="{63C93653-6F14-C04E-94D4-CDCA850F6523}"/>
              </a:ext>
            </a:extLst>
          </p:cNvPr>
          <p:cNvSpPr>
            <a:spLocks noGrp="1"/>
          </p:cNvSpPr>
          <p:nvPr>
            <p:ph type="body" sz="quarter" idx="15" hasCustomPrompt="1"/>
          </p:nvPr>
        </p:nvSpPr>
        <p:spPr>
          <a:xfrm>
            <a:off x="4739108" y="3777465"/>
            <a:ext cx="4229100" cy="842964"/>
          </a:xfrm>
        </p:spPr>
        <p:txBody>
          <a:bodyPr lIns="0" anchor="t">
            <a:noAutofit/>
          </a:bodyPr>
          <a:lstStyle>
            <a:lvl1pPr marL="0" marR="0" indent="0" algn="ctr" defTabSz="685783" rtl="0" eaLnBrk="1" fontAlgn="auto" latinLnBrk="0" hangingPunct="1">
              <a:lnSpc>
                <a:spcPct val="150000"/>
              </a:lnSpc>
              <a:spcBef>
                <a:spcPts val="0"/>
              </a:spcBef>
              <a:spcAft>
                <a:spcPts val="0"/>
              </a:spcAft>
              <a:buClrTx/>
              <a:buSzTx/>
              <a:buFont typeface="Arial" panose="020B0604020202020204" pitchFamily="34" charset="0"/>
              <a:buNone/>
              <a:tabLst/>
              <a:defRPr sz="1050" b="0" i="0">
                <a:solidFill>
                  <a:schemeClr val="tx1"/>
                </a:solidFill>
                <a:latin typeface="Palatino Linotype" panose="02040502050505030304" pitchFamily="18" charset="0"/>
              </a:defRPr>
            </a:lvl1pPr>
          </a:lstStyle>
          <a:p>
            <a:r>
              <a:rPr lang="en-US" dirty="0"/>
              <a:t>Presenter Name:</a:t>
            </a:r>
            <a:br>
              <a:rPr lang="en-US" dirty="0"/>
            </a:br>
            <a:r>
              <a:rPr lang="en-US" dirty="0"/>
              <a:t>Presenter Title:</a:t>
            </a:r>
            <a:br>
              <a:rPr lang="en-US" dirty="0"/>
            </a:br>
            <a:r>
              <a:rPr lang="en-US" dirty="0"/>
              <a:t>Contact Info:</a:t>
            </a:r>
          </a:p>
        </p:txBody>
      </p:sp>
      <p:sp>
        <p:nvSpPr>
          <p:cNvPr id="13" name="Title 5">
            <a:extLst>
              <a:ext uri="{FF2B5EF4-FFF2-40B4-BE49-F238E27FC236}">
                <a16:creationId xmlns:a16="http://schemas.microsoft.com/office/drawing/2014/main" id="{72E2CDCA-B714-E84D-B92E-6851A31A3380}"/>
              </a:ext>
            </a:extLst>
          </p:cNvPr>
          <p:cNvSpPr>
            <a:spLocks noGrp="1"/>
          </p:cNvSpPr>
          <p:nvPr>
            <p:ph type="title" hasCustomPrompt="1"/>
          </p:nvPr>
        </p:nvSpPr>
        <p:spPr>
          <a:xfrm>
            <a:off x="4739109" y="3079856"/>
            <a:ext cx="4237781" cy="690002"/>
          </a:xfrm>
        </p:spPr>
        <p:txBody>
          <a:bodyPr lIns="0" anchor="b"/>
          <a:lstStyle>
            <a:lvl1pPr algn="ctr">
              <a:defRPr sz="3200" b="0" i="0">
                <a:solidFill>
                  <a:schemeClr val="tx1"/>
                </a:solidFill>
                <a:latin typeface="Palatino Linotype" panose="02040502050505030304" pitchFamily="18" charset="0"/>
              </a:defRPr>
            </a:lvl1pPr>
          </a:lstStyle>
          <a:p>
            <a:r>
              <a:rPr lang="en-US" dirty="0"/>
              <a:t>Thank You</a:t>
            </a:r>
          </a:p>
        </p:txBody>
      </p:sp>
      <p:sp>
        <p:nvSpPr>
          <p:cNvPr id="14" name="TextBox 13">
            <a:extLst>
              <a:ext uri="{FF2B5EF4-FFF2-40B4-BE49-F238E27FC236}">
                <a16:creationId xmlns:a16="http://schemas.microsoft.com/office/drawing/2014/main" id="{6EB38301-C1E3-E347-A722-AF9AAF43329B}"/>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endParaRPr lang="en-US" sz="800" b="0" i="0" dirty="0">
              <a:solidFill>
                <a:srgbClr val="808080"/>
              </a:solidFill>
              <a:latin typeface="Palatino Linotype" panose="02040502050505030304" pitchFamily="18" charset="0"/>
            </a:endParaRPr>
          </a:p>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0000"/>
                </a:solidFill>
                <a:effectLst/>
                <a:uLnTx/>
                <a:uFillTx/>
                <a:latin typeface="Palatino Linotype" panose="02040502050505030304" pitchFamily="18" charset="0"/>
                <a:ea typeface="+mn-ea"/>
                <a:cs typeface="+mn-cs"/>
              </a:rPr>
              <a:t>GSUSA Movement Logo</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FF0000"/>
                </a:solidFill>
                <a:effectLst/>
                <a:uLnTx/>
                <a:uFillTx/>
                <a:latin typeface="Palatino Linotype" panose="02040502050505030304" pitchFamily="18" charset="0"/>
                <a:ea typeface="+mn-ea"/>
                <a:cs typeface="+mn-cs"/>
              </a:rPr>
              <a:t>Service mark inclusion. Councils: You must replace the Movement service mark with your council service mark in the front and back cover slides.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FF0000"/>
                </a:solidFill>
                <a:effectLst/>
                <a:uLnTx/>
                <a:uFillTx/>
                <a:latin typeface="Palatino Linotype" panose="02040502050505030304" pitchFamily="18" charset="0"/>
                <a:ea typeface="+mn-ea"/>
                <a:cs typeface="+mn-cs"/>
              </a:rPr>
              <a:t>Make sure the the Movement Service mark or Council Lockup is in </a:t>
            </a:r>
            <a:r>
              <a:rPr kumimoji="0" lang="en-US" sz="1000" b="0"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mn-cs"/>
              </a:rPr>
              <a:t>BLACK AND GREEN</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Octagon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Use crop tool to fit image to shape.</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Right-side Salutation</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32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Bottom</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Right-side Presenter Info</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10.5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25541631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Layout>
</file>

<file path=ppt/slideLayouts/slideLayout324.xml><?xml version="1.0" encoding="utf-8"?>
<p:sldLayout xmlns:a="http://schemas.openxmlformats.org/drawingml/2006/main" xmlns:r="http://schemas.openxmlformats.org/officeDocument/2006/relationships" xmlns:p="http://schemas.openxmlformats.org/presentationml/2006/main" preserve="1" userDrawn="1">
  <p:cSld name="Back Cover - Barrel Frame">
    <p:bg>
      <p:bgPr>
        <a:solidFill>
          <a:schemeClr val="accent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3CA3669-0846-214B-8649-F378AD0C89C4}"/>
              </a:ext>
            </a:extLst>
          </p:cNvPr>
          <p:cNvSpPr/>
          <p:nvPr userDrawn="1"/>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Palatino Linotype" panose="02040502050505030304" pitchFamily="18" charset="0"/>
              </a:defRPr>
            </a:lvl1pPr>
          </a:lstStyle>
          <a:p>
            <a:r>
              <a:rPr lang="en-US"/>
              <a:t>©2022 Girl Scouts of the USA. All Rights Reserved.  Not for public distribution.</a:t>
            </a:r>
            <a:endParaRPr lang="en-US" dirty="0"/>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Back Cover Slide - Barrel Frame</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Palatino Linotype" panose="02040502050505030304" pitchFamily="18" charset="0"/>
            </a:endParaRPr>
          </a:p>
        </p:txBody>
      </p:sp>
      <p:sp>
        <p:nvSpPr>
          <p:cNvPr id="14" name="Picture Placeholder 10">
            <a:extLst>
              <a:ext uri="{FF2B5EF4-FFF2-40B4-BE49-F238E27FC236}">
                <a16:creationId xmlns:a16="http://schemas.microsoft.com/office/drawing/2014/main" id="{1631C05C-37F7-1545-A20A-417445B77733}"/>
              </a:ext>
            </a:extLst>
          </p:cNvPr>
          <p:cNvSpPr>
            <a:spLocks noGrp="1"/>
          </p:cNvSpPr>
          <p:nvPr>
            <p:ph type="pic" sz="quarter" idx="21" hasCustomPrompt="1"/>
          </p:nvPr>
        </p:nvSpPr>
        <p:spPr>
          <a:xfrm>
            <a:off x="196850" y="195251"/>
            <a:ext cx="4222750" cy="4781525"/>
          </a:xfrm>
          <a:custGeom>
            <a:avLst/>
            <a:gdLst>
              <a:gd name="connsiteX0" fmla="*/ 759325 w 4222750"/>
              <a:gd name="connsiteY0" fmla="*/ 0 h 4781525"/>
              <a:gd name="connsiteX1" fmla="*/ 1110602 w 4222750"/>
              <a:gd name="connsiteY1" fmla="*/ 0 h 4781525"/>
              <a:gd name="connsiteX2" fmla="*/ 3183587 w 4222750"/>
              <a:gd name="connsiteY2" fmla="*/ 0 h 4781525"/>
              <a:gd name="connsiteX3" fmla="*/ 3384550 w 4222750"/>
              <a:gd name="connsiteY3" fmla="*/ 0 h 4781525"/>
              <a:gd name="connsiteX4" fmla="*/ 3462912 w 4222750"/>
              <a:gd name="connsiteY4" fmla="*/ 0 h 4781525"/>
              <a:gd name="connsiteX5" fmla="*/ 4222750 w 4222750"/>
              <a:gd name="connsiteY5" fmla="*/ 2395380 h 4781525"/>
              <a:gd name="connsiteX6" fmla="*/ 3463425 w 4222750"/>
              <a:gd name="connsiteY6" fmla="*/ 4781525 h 4781525"/>
              <a:gd name="connsiteX7" fmla="*/ 3384550 w 4222750"/>
              <a:gd name="connsiteY7" fmla="*/ 4781525 h 4781525"/>
              <a:gd name="connsiteX8" fmla="*/ 3183587 w 4222750"/>
              <a:gd name="connsiteY8" fmla="*/ 4781525 h 4781525"/>
              <a:gd name="connsiteX9" fmla="*/ 1110602 w 4222750"/>
              <a:gd name="connsiteY9" fmla="*/ 4781525 h 4781525"/>
              <a:gd name="connsiteX10" fmla="*/ 927100 w 4222750"/>
              <a:gd name="connsiteY10" fmla="*/ 4781525 h 4781525"/>
              <a:gd name="connsiteX11" fmla="*/ 759838 w 4222750"/>
              <a:gd name="connsiteY11" fmla="*/ 4781525 h 4781525"/>
              <a:gd name="connsiteX12" fmla="*/ 0 w 4222750"/>
              <a:gd name="connsiteY12" fmla="*/ 2390762 h 4781525"/>
              <a:gd name="connsiteX13" fmla="*/ 759325 w 4222750"/>
              <a:gd name="connsiteY13" fmla="*/ 0 h 478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22750" h="4781525">
                <a:moveTo>
                  <a:pt x="759325" y="0"/>
                </a:moveTo>
                <a:lnTo>
                  <a:pt x="1110602" y="0"/>
                </a:lnTo>
                <a:lnTo>
                  <a:pt x="3183587" y="0"/>
                </a:lnTo>
                <a:lnTo>
                  <a:pt x="3384550" y="0"/>
                </a:lnTo>
                <a:lnTo>
                  <a:pt x="3462912" y="0"/>
                </a:lnTo>
                <a:cubicBezTo>
                  <a:pt x="3462912" y="0"/>
                  <a:pt x="4222750" y="654638"/>
                  <a:pt x="4222750" y="2395380"/>
                </a:cubicBezTo>
                <a:cubicBezTo>
                  <a:pt x="4222750" y="4132530"/>
                  <a:pt x="3463425" y="4781525"/>
                  <a:pt x="3463425" y="4781525"/>
                </a:cubicBezTo>
                <a:lnTo>
                  <a:pt x="3384550" y="4781525"/>
                </a:lnTo>
                <a:lnTo>
                  <a:pt x="3183587" y="4781525"/>
                </a:lnTo>
                <a:lnTo>
                  <a:pt x="1110602" y="4781525"/>
                </a:lnTo>
                <a:lnTo>
                  <a:pt x="927100" y="4781525"/>
                </a:lnTo>
                <a:lnTo>
                  <a:pt x="759838" y="4781525"/>
                </a:lnTo>
                <a:cubicBezTo>
                  <a:pt x="759838" y="4781525"/>
                  <a:pt x="0" y="4128426"/>
                  <a:pt x="0" y="2390762"/>
                </a:cubicBezTo>
                <a:cubicBezTo>
                  <a:pt x="0" y="653099"/>
                  <a:pt x="759325" y="0"/>
                  <a:pt x="759325" y="0"/>
                </a:cubicBezTo>
                <a:close/>
              </a:path>
            </a:pathLst>
          </a:custGeom>
          <a:solidFill>
            <a:schemeClr val="tx2"/>
          </a:solidFill>
        </p:spPr>
        <p:txBody>
          <a:bodyPr wrap="square" anchor="ctr">
            <a:noAutofit/>
          </a:bodyPr>
          <a:lstStyle>
            <a:lvl1pPr marL="0" indent="0" algn="ctr">
              <a:buNone/>
              <a:defRPr/>
            </a:lvl1pPr>
          </a:lstStyle>
          <a:p>
            <a:r>
              <a:rPr lang="en-US" dirty="0"/>
              <a:t>Click icon to add image</a:t>
            </a:r>
          </a:p>
        </p:txBody>
      </p:sp>
      <p:sp>
        <p:nvSpPr>
          <p:cNvPr id="19" name="Rectangle 18">
            <a:extLst>
              <a:ext uri="{FF2B5EF4-FFF2-40B4-BE49-F238E27FC236}">
                <a16:creationId xmlns:a16="http://schemas.microsoft.com/office/drawing/2014/main" id="{2814C37A-AF7A-BD42-986A-B062F0EB9B27}"/>
              </a:ext>
            </a:extLst>
          </p:cNvPr>
          <p:cNvSpPr/>
          <p:nvPr userDrawn="1"/>
        </p:nvSpPr>
        <p:spPr>
          <a:xfrm>
            <a:off x="4572000" y="0"/>
            <a:ext cx="4572000" cy="25717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20" name="Freeform 19">
            <a:extLst>
              <a:ext uri="{FF2B5EF4-FFF2-40B4-BE49-F238E27FC236}">
                <a16:creationId xmlns:a16="http://schemas.microsoft.com/office/drawing/2014/main" id="{10711BAE-31A7-9C44-AB58-6B085AE25F35}"/>
              </a:ext>
            </a:extLst>
          </p:cNvPr>
          <p:cNvSpPr/>
          <p:nvPr userDrawn="1"/>
        </p:nvSpPr>
        <p:spPr>
          <a:xfrm>
            <a:off x="4747913" y="193190"/>
            <a:ext cx="4222162" cy="2184349"/>
          </a:xfrm>
          <a:custGeom>
            <a:avLst/>
            <a:gdLst>
              <a:gd name="connsiteX0" fmla="*/ 2076354 w 4222162"/>
              <a:gd name="connsiteY0" fmla="*/ 0 h 2184349"/>
              <a:gd name="connsiteX1" fmla="*/ 4203551 w 4222162"/>
              <a:gd name="connsiteY1" fmla="*/ 675306 h 2184349"/>
              <a:gd name="connsiteX2" fmla="*/ 4222162 w 4222162"/>
              <a:gd name="connsiteY2" fmla="*/ 720145 h 2184349"/>
              <a:gd name="connsiteX3" fmla="*/ 4222162 w 4222162"/>
              <a:gd name="connsiteY3" fmla="*/ 805237 h 2184349"/>
              <a:gd name="connsiteX4" fmla="*/ 4222162 w 4222162"/>
              <a:gd name="connsiteY4" fmla="*/ 1337895 h 2184349"/>
              <a:gd name="connsiteX5" fmla="*/ 4222162 w 4222162"/>
              <a:gd name="connsiteY5" fmla="*/ 1418098 h 2184349"/>
              <a:gd name="connsiteX6" fmla="*/ 4222162 w 4222162"/>
              <a:gd name="connsiteY6" fmla="*/ 1422987 h 2184349"/>
              <a:gd name="connsiteX7" fmla="*/ 4222162 w 4222162"/>
              <a:gd name="connsiteY7" fmla="*/ 1503190 h 2184349"/>
              <a:gd name="connsiteX8" fmla="*/ 4222162 w 4222162"/>
              <a:gd name="connsiteY8" fmla="*/ 2035848 h 2184349"/>
              <a:gd name="connsiteX9" fmla="*/ 4222162 w 4222162"/>
              <a:gd name="connsiteY9" fmla="*/ 2120940 h 2184349"/>
              <a:gd name="connsiteX10" fmla="*/ 4158156 w 4222162"/>
              <a:gd name="connsiteY10" fmla="*/ 2184349 h 2184349"/>
              <a:gd name="connsiteX11" fmla="*/ 64007 w 4222162"/>
              <a:gd name="connsiteY11" fmla="*/ 2184349 h 2184349"/>
              <a:gd name="connsiteX12" fmla="*/ 0 w 4222162"/>
              <a:gd name="connsiteY12" fmla="*/ 2120940 h 2184349"/>
              <a:gd name="connsiteX13" fmla="*/ 0 w 4222162"/>
              <a:gd name="connsiteY13" fmla="*/ 2035848 h 2184349"/>
              <a:gd name="connsiteX14" fmla="*/ 0 w 4222162"/>
              <a:gd name="connsiteY14" fmla="*/ 1503190 h 2184349"/>
              <a:gd name="connsiteX15" fmla="*/ 0 w 4222162"/>
              <a:gd name="connsiteY15" fmla="*/ 1423440 h 2184349"/>
              <a:gd name="connsiteX16" fmla="*/ 0 w 4222162"/>
              <a:gd name="connsiteY16" fmla="*/ 1418098 h 2184349"/>
              <a:gd name="connsiteX17" fmla="*/ 0 w 4222162"/>
              <a:gd name="connsiteY17" fmla="*/ 1338348 h 2184349"/>
              <a:gd name="connsiteX18" fmla="*/ 0 w 4222162"/>
              <a:gd name="connsiteY18" fmla="*/ 805690 h 2184349"/>
              <a:gd name="connsiteX19" fmla="*/ 0 w 4222162"/>
              <a:gd name="connsiteY19" fmla="*/ 720598 h 2184349"/>
              <a:gd name="connsiteX20" fmla="*/ 18158 w 4222162"/>
              <a:gd name="connsiteY20" fmla="*/ 676212 h 2184349"/>
              <a:gd name="connsiteX21" fmla="*/ 2076354 w 4222162"/>
              <a:gd name="connsiteY21" fmla="*/ 0 h 2184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22162" h="2184349">
                <a:moveTo>
                  <a:pt x="2076354" y="0"/>
                </a:moveTo>
                <a:cubicBezTo>
                  <a:pt x="3457715" y="0"/>
                  <a:pt x="4091425" y="563435"/>
                  <a:pt x="4203551" y="675306"/>
                </a:cubicBezTo>
                <a:cubicBezTo>
                  <a:pt x="4215353" y="687082"/>
                  <a:pt x="4222162" y="703387"/>
                  <a:pt x="4222162" y="720145"/>
                </a:cubicBezTo>
                <a:lnTo>
                  <a:pt x="4222162" y="805237"/>
                </a:lnTo>
                <a:lnTo>
                  <a:pt x="4222162" y="1337895"/>
                </a:lnTo>
                <a:lnTo>
                  <a:pt x="4222162" y="1418098"/>
                </a:lnTo>
                <a:lnTo>
                  <a:pt x="4222162" y="1422987"/>
                </a:lnTo>
                <a:lnTo>
                  <a:pt x="4222162" y="1503190"/>
                </a:lnTo>
                <a:lnTo>
                  <a:pt x="4222162" y="2035848"/>
                </a:lnTo>
                <a:lnTo>
                  <a:pt x="4222162" y="2120940"/>
                </a:lnTo>
                <a:cubicBezTo>
                  <a:pt x="4222162" y="2155815"/>
                  <a:pt x="4193564" y="2184349"/>
                  <a:pt x="4158156" y="2184349"/>
                </a:cubicBezTo>
                <a:lnTo>
                  <a:pt x="64007" y="2184349"/>
                </a:lnTo>
                <a:cubicBezTo>
                  <a:pt x="28599" y="2184349"/>
                  <a:pt x="0" y="2156268"/>
                  <a:pt x="0" y="2120940"/>
                </a:cubicBezTo>
                <a:lnTo>
                  <a:pt x="0" y="2035848"/>
                </a:lnTo>
                <a:lnTo>
                  <a:pt x="0" y="1503190"/>
                </a:lnTo>
                <a:lnTo>
                  <a:pt x="0" y="1423440"/>
                </a:lnTo>
                <a:lnTo>
                  <a:pt x="0" y="1418098"/>
                </a:lnTo>
                <a:lnTo>
                  <a:pt x="0" y="1338348"/>
                </a:lnTo>
                <a:lnTo>
                  <a:pt x="0" y="805690"/>
                </a:lnTo>
                <a:lnTo>
                  <a:pt x="0" y="720598"/>
                </a:lnTo>
                <a:cubicBezTo>
                  <a:pt x="0" y="703840"/>
                  <a:pt x="6355" y="687988"/>
                  <a:pt x="18158" y="676212"/>
                </a:cubicBezTo>
                <a:cubicBezTo>
                  <a:pt x="129375" y="563888"/>
                  <a:pt x="754914" y="0"/>
                  <a:pt x="2076354" y="0"/>
                </a:cubicBezTo>
                <a:close/>
              </a:path>
            </a:pathLst>
          </a:custGeom>
          <a:solidFill>
            <a:schemeClr val="accent1"/>
          </a:solidFill>
          <a:ln w="4539" cap="flat">
            <a:noFill/>
            <a:prstDash val="solid"/>
            <a:miter/>
          </a:ln>
        </p:spPr>
        <p:txBody>
          <a:bodyPr rtlCol="0" anchor="ctr"/>
          <a:lstStyle/>
          <a:p>
            <a:endParaRPr lang="en-US" b="0" i="0" dirty="0">
              <a:latin typeface="Palatino Linotype" panose="02040502050505030304" pitchFamily="18" charset="0"/>
            </a:endParaRPr>
          </a:p>
        </p:txBody>
      </p:sp>
      <p:sp>
        <p:nvSpPr>
          <p:cNvPr id="21" name="Rounded Rectangle 20">
            <a:extLst>
              <a:ext uri="{FF2B5EF4-FFF2-40B4-BE49-F238E27FC236}">
                <a16:creationId xmlns:a16="http://schemas.microsoft.com/office/drawing/2014/main" id="{8CCE84EA-616A-994B-B06D-A127CC6B2D0A}"/>
              </a:ext>
            </a:extLst>
          </p:cNvPr>
          <p:cNvSpPr/>
          <p:nvPr userDrawn="1"/>
        </p:nvSpPr>
        <p:spPr>
          <a:xfrm>
            <a:off x="4730750" y="2743200"/>
            <a:ext cx="4222750" cy="2228850"/>
          </a:xfrm>
          <a:prstGeom prst="roundRect">
            <a:avLst>
              <a:gd name="adj" fmla="val 445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Palatino Linotype" panose="02040502050505030304" pitchFamily="18" charset="0"/>
            </a:endParaRPr>
          </a:p>
        </p:txBody>
      </p:sp>
      <p:sp>
        <p:nvSpPr>
          <p:cNvPr id="23" name="Text Placeholder 46">
            <a:extLst>
              <a:ext uri="{FF2B5EF4-FFF2-40B4-BE49-F238E27FC236}">
                <a16:creationId xmlns:a16="http://schemas.microsoft.com/office/drawing/2014/main" id="{C9EFC6DB-3ABB-2A4A-B725-1FC737B678E1}"/>
              </a:ext>
            </a:extLst>
          </p:cNvPr>
          <p:cNvSpPr>
            <a:spLocks noGrp="1"/>
          </p:cNvSpPr>
          <p:nvPr>
            <p:ph type="body" sz="quarter" idx="15" hasCustomPrompt="1"/>
          </p:nvPr>
        </p:nvSpPr>
        <p:spPr>
          <a:xfrm>
            <a:off x="4739108" y="3777465"/>
            <a:ext cx="4229100" cy="842964"/>
          </a:xfrm>
        </p:spPr>
        <p:txBody>
          <a:bodyPr lIns="0" anchor="t">
            <a:noAutofit/>
          </a:bodyPr>
          <a:lstStyle>
            <a:lvl1pPr marL="0" marR="0" indent="0" algn="ctr" defTabSz="685783" rtl="0" eaLnBrk="1" fontAlgn="auto" latinLnBrk="0" hangingPunct="1">
              <a:lnSpc>
                <a:spcPct val="150000"/>
              </a:lnSpc>
              <a:spcBef>
                <a:spcPts val="0"/>
              </a:spcBef>
              <a:spcAft>
                <a:spcPts val="0"/>
              </a:spcAft>
              <a:buClrTx/>
              <a:buSzTx/>
              <a:buFont typeface="Arial" panose="020B0604020202020204" pitchFamily="34" charset="0"/>
              <a:buNone/>
              <a:tabLst/>
              <a:defRPr sz="1050" b="0" i="0">
                <a:solidFill>
                  <a:schemeClr val="tx1"/>
                </a:solidFill>
                <a:latin typeface="Palatino Linotype" panose="02040502050505030304" pitchFamily="18" charset="0"/>
              </a:defRPr>
            </a:lvl1pPr>
          </a:lstStyle>
          <a:p>
            <a:r>
              <a:rPr lang="en-US" dirty="0"/>
              <a:t>Presenter Name:</a:t>
            </a:r>
            <a:br>
              <a:rPr lang="en-US" dirty="0"/>
            </a:br>
            <a:r>
              <a:rPr lang="en-US" dirty="0"/>
              <a:t>Presenter Title:</a:t>
            </a:r>
            <a:br>
              <a:rPr lang="en-US" dirty="0"/>
            </a:br>
            <a:r>
              <a:rPr lang="en-US" dirty="0"/>
              <a:t>Contact Info:</a:t>
            </a:r>
          </a:p>
        </p:txBody>
      </p:sp>
      <p:sp>
        <p:nvSpPr>
          <p:cNvPr id="13" name="Title 5">
            <a:extLst>
              <a:ext uri="{FF2B5EF4-FFF2-40B4-BE49-F238E27FC236}">
                <a16:creationId xmlns:a16="http://schemas.microsoft.com/office/drawing/2014/main" id="{B595E830-3BF9-C440-8FC6-267750525889}"/>
              </a:ext>
            </a:extLst>
          </p:cNvPr>
          <p:cNvSpPr>
            <a:spLocks noGrp="1"/>
          </p:cNvSpPr>
          <p:nvPr>
            <p:ph type="title" hasCustomPrompt="1"/>
          </p:nvPr>
        </p:nvSpPr>
        <p:spPr>
          <a:xfrm>
            <a:off x="4739109" y="3079856"/>
            <a:ext cx="4237781" cy="690002"/>
          </a:xfrm>
        </p:spPr>
        <p:txBody>
          <a:bodyPr lIns="0" anchor="b"/>
          <a:lstStyle>
            <a:lvl1pPr algn="ctr">
              <a:defRPr sz="3200" b="0" i="0">
                <a:solidFill>
                  <a:schemeClr val="tx1"/>
                </a:solidFill>
                <a:latin typeface="Palatino Linotype" panose="02040502050505030304" pitchFamily="18" charset="0"/>
              </a:defRPr>
            </a:lvl1pPr>
          </a:lstStyle>
          <a:p>
            <a:r>
              <a:rPr lang="en-US" dirty="0"/>
              <a:t>Thank You</a:t>
            </a:r>
          </a:p>
        </p:txBody>
      </p:sp>
      <p:sp>
        <p:nvSpPr>
          <p:cNvPr id="15" name="TextBox 14">
            <a:extLst>
              <a:ext uri="{FF2B5EF4-FFF2-40B4-BE49-F238E27FC236}">
                <a16:creationId xmlns:a16="http://schemas.microsoft.com/office/drawing/2014/main" id="{DD66FBB7-64D6-6A40-9BA8-D2D1C782F8E8}"/>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endParaRPr lang="en-US" sz="800" b="0" i="0" dirty="0">
              <a:solidFill>
                <a:srgbClr val="808080"/>
              </a:solidFill>
              <a:latin typeface="Palatino Linotype" panose="02040502050505030304" pitchFamily="18" charset="0"/>
            </a:endParaRPr>
          </a:p>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0000"/>
                </a:solidFill>
                <a:effectLst/>
                <a:uLnTx/>
                <a:uFillTx/>
                <a:latin typeface="Palatino Linotype" panose="02040502050505030304" pitchFamily="18" charset="0"/>
                <a:ea typeface="+mn-ea"/>
                <a:cs typeface="+mn-cs"/>
              </a:rPr>
              <a:t>GSUSA Movement Logo</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FF0000"/>
                </a:solidFill>
                <a:effectLst/>
                <a:uLnTx/>
                <a:uFillTx/>
                <a:latin typeface="Palatino Linotype" panose="02040502050505030304" pitchFamily="18" charset="0"/>
                <a:ea typeface="+mn-ea"/>
                <a:cs typeface="+mn-cs"/>
              </a:rPr>
              <a:t>Service mark inclusion. Councils: You must replace the Movement service mark with your council service mark in the front and back cover slides.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FF0000"/>
                </a:solidFill>
                <a:effectLst/>
                <a:uLnTx/>
                <a:uFillTx/>
                <a:latin typeface="Palatino Linotype" panose="02040502050505030304" pitchFamily="18" charset="0"/>
                <a:ea typeface="+mn-ea"/>
                <a:cs typeface="+mn-cs"/>
              </a:rPr>
              <a:t>Make sure the the Movement Service mark or Council Lockup is in </a:t>
            </a:r>
            <a:r>
              <a:rPr kumimoji="0" lang="en-US" sz="1000" b="0"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mn-cs"/>
              </a:rPr>
              <a:t>BLACK AND GREEN</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Barrel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Right-side Salutation</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32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Bottom</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Right-side Presenter Info</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10.5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39688066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Layout>
</file>

<file path=ppt/slideLayouts/slideLayout325.xml><?xml version="1.0" encoding="utf-8"?>
<p:sldLayout xmlns:a="http://schemas.openxmlformats.org/drawingml/2006/main" xmlns:r="http://schemas.openxmlformats.org/officeDocument/2006/relationships" xmlns:p="http://schemas.openxmlformats.org/presentationml/2006/main" preserve="1" userDrawn="1">
  <p:cSld name="Back Cover - Pennant Frame">
    <p:bg>
      <p:bgPr>
        <a:solidFill>
          <a:schemeClr val="accent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DB65293-7845-DF42-8148-ECB7C12F29F2}"/>
              </a:ext>
            </a:extLst>
          </p:cNvPr>
          <p:cNvSpPr/>
          <p:nvPr userDrawn="1"/>
        </p:nvSpPr>
        <p:spPr>
          <a:xfrm>
            <a:off x="4572000" y="0"/>
            <a:ext cx="4572000" cy="25717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25" name="Freeform 24">
            <a:extLst>
              <a:ext uri="{FF2B5EF4-FFF2-40B4-BE49-F238E27FC236}">
                <a16:creationId xmlns:a16="http://schemas.microsoft.com/office/drawing/2014/main" id="{18168A92-0A15-5E49-9586-D98024FDB0AA}"/>
              </a:ext>
            </a:extLst>
          </p:cNvPr>
          <p:cNvSpPr/>
          <p:nvPr userDrawn="1"/>
        </p:nvSpPr>
        <p:spPr>
          <a:xfrm>
            <a:off x="4747913" y="193190"/>
            <a:ext cx="4222162" cy="2184349"/>
          </a:xfrm>
          <a:custGeom>
            <a:avLst/>
            <a:gdLst>
              <a:gd name="connsiteX0" fmla="*/ 2076354 w 4222162"/>
              <a:gd name="connsiteY0" fmla="*/ 0 h 2184349"/>
              <a:gd name="connsiteX1" fmla="*/ 4203551 w 4222162"/>
              <a:gd name="connsiteY1" fmla="*/ 675306 h 2184349"/>
              <a:gd name="connsiteX2" fmla="*/ 4222162 w 4222162"/>
              <a:gd name="connsiteY2" fmla="*/ 720145 h 2184349"/>
              <a:gd name="connsiteX3" fmla="*/ 4222162 w 4222162"/>
              <a:gd name="connsiteY3" fmla="*/ 805237 h 2184349"/>
              <a:gd name="connsiteX4" fmla="*/ 4222162 w 4222162"/>
              <a:gd name="connsiteY4" fmla="*/ 1337895 h 2184349"/>
              <a:gd name="connsiteX5" fmla="*/ 4222162 w 4222162"/>
              <a:gd name="connsiteY5" fmla="*/ 1418098 h 2184349"/>
              <a:gd name="connsiteX6" fmla="*/ 4222162 w 4222162"/>
              <a:gd name="connsiteY6" fmla="*/ 1422987 h 2184349"/>
              <a:gd name="connsiteX7" fmla="*/ 4222162 w 4222162"/>
              <a:gd name="connsiteY7" fmla="*/ 1503190 h 2184349"/>
              <a:gd name="connsiteX8" fmla="*/ 4222162 w 4222162"/>
              <a:gd name="connsiteY8" fmla="*/ 2035848 h 2184349"/>
              <a:gd name="connsiteX9" fmla="*/ 4222162 w 4222162"/>
              <a:gd name="connsiteY9" fmla="*/ 2120940 h 2184349"/>
              <a:gd name="connsiteX10" fmla="*/ 4158156 w 4222162"/>
              <a:gd name="connsiteY10" fmla="*/ 2184349 h 2184349"/>
              <a:gd name="connsiteX11" fmla="*/ 64007 w 4222162"/>
              <a:gd name="connsiteY11" fmla="*/ 2184349 h 2184349"/>
              <a:gd name="connsiteX12" fmla="*/ 0 w 4222162"/>
              <a:gd name="connsiteY12" fmla="*/ 2120940 h 2184349"/>
              <a:gd name="connsiteX13" fmla="*/ 0 w 4222162"/>
              <a:gd name="connsiteY13" fmla="*/ 2035848 h 2184349"/>
              <a:gd name="connsiteX14" fmla="*/ 0 w 4222162"/>
              <a:gd name="connsiteY14" fmla="*/ 1503190 h 2184349"/>
              <a:gd name="connsiteX15" fmla="*/ 0 w 4222162"/>
              <a:gd name="connsiteY15" fmla="*/ 1423440 h 2184349"/>
              <a:gd name="connsiteX16" fmla="*/ 0 w 4222162"/>
              <a:gd name="connsiteY16" fmla="*/ 1418098 h 2184349"/>
              <a:gd name="connsiteX17" fmla="*/ 0 w 4222162"/>
              <a:gd name="connsiteY17" fmla="*/ 1338348 h 2184349"/>
              <a:gd name="connsiteX18" fmla="*/ 0 w 4222162"/>
              <a:gd name="connsiteY18" fmla="*/ 805690 h 2184349"/>
              <a:gd name="connsiteX19" fmla="*/ 0 w 4222162"/>
              <a:gd name="connsiteY19" fmla="*/ 720598 h 2184349"/>
              <a:gd name="connsiteX20" fmla="*/ 18158 w 4222162"/>
              <a:gd name="connsiteY20" fmla="*/ 676212 h 2184349"/>
              <a:gd name="connsiteX21" fmla="*/ 2076354 w 4222162"/>
              <a:gd name="connsiteY21" fmla="*/ 0 h 2184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22162" h="2184349">
                <a:moveTo>
                  <a:pt x="2076354" y="0"/>
                </a:moveTo>
                <a:cubicBezTo>
                  <a:pt x="3457715" y="0"/>
                  <a:pt x="4091425" y="563435"/>
                  <a:pt x="4203551" y="675306"/>
                </a:cubicBezTo>
                <a:cubicBezTo>
                  <a:pt x="4215353" y="687082"/>
                  <a:pt x="4222162" y="703387"/>
                  <a:pt x="4222162" y="720145"/>
                </a:cubicBezTo>
                <a:lnTo>
                  <a:pt x="4222162" y="805237"/>
                </a:lnTo>
                <a:lnTo>
                  <a:pt x="4222162" y="1337895"/>
                </a:lnTo>
                <a:lnTo>
                  <a:pt x="4222162" y="1418098"/>
                </a:lnTo>
                <a:lnTo>
                  <a:pt x="4222162" y="1422987"/>
                </a:lnTo>
                <a:lnTo>
                  <a:pt x="4222162" y="1503190"/>
                </a:lnTo>
                <a:lnTo>
                  <a:pt x="4222162" y="2035848"/>
                </a:lnTo>
                <a:lnTo>
                  <a:pt x="4222162" y="2120940"/>
                </a:lnTo>
                <a:cubicBezTo>
                  <a:pt x="4222162" y="2155815"/>
                  <a:pt x="4193564" y="2184349"/>
                  <a:pt x="4158156" y="2184349"/>
                </a:cubicBezTo>
                <a:lnTo>
                  <a:pt x="64007" y="2184349"/>
                </a:lnTo>
                <a:cubicBezTo>
                  <a:pt x="28599" y="2184349"/>
                  <a:pt x="0" y="2156268"/>
                  <a:pt x="0" y="2120940"/>
                </a:cubicBezTo>
                <a:lnTo>
                  <a:pt x="0" y="2035848"/>
                </a:lnTo>
                <a:lnTo>
                  <a:pt x="0" y="1503190"/>
                </a:lnTo>
                <a:lnTo>
                  <a:pt x="0" y="1423440"/>
                </a:lnTo>
                <a:lnTo>
                  <a:pt x="0" y="1418098"/>
                </a:lnTo>
                <a:lnTo>
                  <a:pt x="0" y="1338348"/>
                </a:lnTo>
                <a:lnTo>
                  <a:pt x="0" y="805690"/>
                </a:lnTo>
                <a:lnTo>
                  <a:pt x="0" y="720598"/>
                </a:lnTo>
                <a:cubicBezTo>
                  <a:pt x="0" y="703840"/>
                  <a:pt x="6355" y="687988"/>
                  <a:pt x="18158" y="676212"/>
                </a:cubicBezTo>
                <a:cubicBezTo>
                  <a:pt x="129375" y="563888"/>
                  <a:pt x="754914" y="0"/>
                  <a:pt x="2076354" y="0"/>
                </a:cubicBezTo>
                <a:close/>
              </a:path>
            </a:pathLst>
          </a:custGeom>
          <a:solidFill>
            <a:schemeClr val="accent1"/>
          </a:solidFill>
          <a:ln w="4539" cap="flat">
            <a:noFill/>
            <a:prstDash val="solid"/>
            <a:miter/>
          </a:ln>
        </p:spPr>
        <p:txBody>
          <a:bodyPr rtlCol="0" anchor="ctr"/>
          <a:lstStyle/>
          <a:p>
            <a:endParaRPr lang="en-US" b="0" i="0" dirty="0">
              <a:latin typeface="Palatino Linotype" panose="02040502050505030304" pitchFamily="18" charset="0"/>
            </a:endParaRPr>
          </a:p>
        </p:txBody>
      </p:sp>
      <p:sp>
        <p:nvSpPr>
          <p:cNvPr id="3" name="Rounded Rectangle 2">
            <a:extLst>
              <a:ext uri="{FF2B5EF4-FFF2-40B4-BE49-F238E27FC236}">
                <a16:creationId xmlns:a16="http://schemas.microsoft.com/office/drawing/2014/main" id="{E77DAAD5-E7A7-7B49-A630-4583EEB2AF3C}"/>
              </a:ext>
            </a:extLst>
          </p:cNvPr>
          <p:cNvSpPr/>
          <p:nvPr userDrawn="1"/>
        </p:nvSpPr>
        <p:spPr>
          <a:xfrm>
            <a:off x="4730750" y="2743200"/>
            <a:ext cx="4222750" cy="2228850"/>
          </a:xfrm>
          <a:prstGeom prst="roundRect">
            <a:avLst>
              <a:gd name="adj" fmla="val 445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Palatino Linotype" panose="02040502050505030304" pitchFamily="18" charset="0"/>
            </a:endParaRPr>
          </a:p>
        </p:txBody>
      </p:sp>
      <p:sp>
        <p:nvSpPr>
          <p:cNvPr id="13" name="Rectangle 12">
            <a:extLst>
              <a:ext uri="{FF2B5EF4-FFF2-40B4-BE49-F238E27FC236}">
                <a16:creationId xmlns:a16="http://schemas.microsoft.com/office/drawing/2014/main" id="{9D4E58EF-DD3D-5846-8306-FA76B74F7CB1}"/>
              </a:ext>
            </a:extLst>
          </p:cNvPr>
          <p:cNvSpPr/>
          <p:nvPr userDrawn="1"/>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Palatino Linotype" panose="02040502050505030304" pitchFamily="18" charset="0"/>
              </a:defRPr>
            </a:lvl1pPr>
          </a:lstStyle>
          <a:p>
            <a:r>
              <a:rPr lang="en-US"/>
              <a:t>©2022 Girl Scouts of the USA. All Rights Reserved.  Not for public distribution.</a:t>
            </a:r>
            <a:endParaRPr lang="en-US" dirty="0"/>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Back Cover Slide - Pennant Frame</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Palatino Linotype" panose="02040502050505030304" pitchFamily="18" charset="0"/>
            </a:endParaRPr>
          </a:p>
        </p:txBody>
      </p:sp>
      <p:sp>
        <p:nvSpPr>
          <p:cNvPr id="17" name="Text Placeholder 46">
            <a:extLst>
              <a:ext uri="{FF2B5EF4-FFF2-40B4-BE49-F238E27FC236}">
                <a16:creationId xmlns:a16="http://schemas.microsoft.com/office/drawing/2014/main" id="{AC89DE94-99BF-844B-B35D-413C01C7B0E7}"/>
              </a:ext>
            </a:extLst>
          </p:cNvPr>
          <p:cNvSpPr>
            <a:spLocks noGrp="1"/>
          </p:cNvSpPr>
          <p:nvPr>
            <p:ph type="body" sz="quarter" idx="15" hasCustomPrompt="1"/>
          </p:nvPr>
        </p:nvSpPr>
        <p:spPr>
          <a:xfrm>
            <a:off x="4739108" y="3777465"/>
            <a:ext cx="4229100" cy="842964"/>
          </a:xfrm>
        </p:spPr>
        <p:txBody>
          <a:bodyPr lIns="0" anchor="t">
            <a:noAutofit/>
          </a:bodyPr>
          <a:lstStyle>
            <a:lvl1pPr marL="0" marR="0" indent="0" algn="ctr" defTabSz="685783" rtl="0" eaLnBrk="1" fontAlgn="auto" latinLnBrk="0" hangingPunct="1">
              <a:lnSpc>
                <a:spcPct val="150000"/>
              </a:lnSpc>
              <a:spcBef>
                <a:spcPts val="0"/>
              </a:spcBef>
              <a:spcAft>
                <a:spcPts val="0"/>
              </a:spcAft>
              <a:buClrTx/>
              <a:buSzTx/>
              <a:buFont typeface="Arial" panose="020B0604020202020204" pitchFamily="34" charset="0"/>
              <a:buNone/>
              <a:tabLst/>
              <a:defRPr sz="1050" b="0" i="0">
                <a:solidFill>
                  <a:schemeClr val="tx1"/>
                </a:solidFill>
                <a:latin typeface="Palatino Linotype" panose="02040502050505030304" pitchFamily="18" charset="0"/>
              </a:defRPr>
            </a:lvl1pPr>
          </a:lstStyle>
          <a:p>
            <a:r>
              <a:rPr lang="en-US" dirty="0"/>
              <a:t>Presenter Name:</a:t>
            </a:r>
            <a:br>
              <a:rPr lang="en-US" dirty="0"/>
            </a:br>
            <a:r>
              <a:rPr lang="en-US" dirty="0"/>
              <a:t>Presenter Title:</a:t>
            </a:r>
            <a:br>
              <a:rPr lang="en-US" dirty="0"/>
            </a:br>
            <a:r>
              <a:rPr lang="en-US" dirty="0"/>
              <a:t>Contact Info:</a:t>
            </a:r>
          </a:p>
        </p:txBody>
      </p:sp>
      <p:sp>
        <p:nvSpPr>
          <p:cNvPr id="26" name="Picture Placeholder 9">
            <a:extLst>
              <a:ext uri="{FF2B5EF4-FFF2-40B4-BE49-F238E27FC236}">
                <a16:creationId xmlns:a16="http://schemas.microsoft.com/office/drawing/2014/main" id="{0C00AB2E-84DC-0346-8B1A-BFDD78C22C08}"/>
              </a:ext>
            </a:extLst>
          </p:cNvPr>
          <p:cNvSpPr>
            <a:spLocks noGrp="1"/>
          </p:cNvSpPr>
          <p:nvPr>
            <p:ph type="pic" sz="quarter" idx="21" hasCustomPrompt="1"/>
          </p:nvPr>
        </p:nvSpPr>
        <p:spPr>
          <a:xfrm>
            <a:off x="189574" y="171449"/>
            <a:ext cx="4230026" cy="4800600"/>
          </a:xfrm>
          <a:custGeom>
            <a:avLst/>
            <a:gdLst>
              <a:gd name="connsiteX0" fmla="*/ 116806 w 4230026"/>
              <a:gd name="connsiteY0" fmla="*/ 0 h 4800600"/>
              <a:gd name="connsiteX1" fmla="*/ 4113220 w 4230026"/>
              <a:gd name="connsiteY1" fmla="*/ 0 h 4800600"/>
              <a:gd name="connsiteX2" fmla="*/ 4230026 w 4230026"/>
              <a:gd name="connsiteY2" fmla="*/ 116549 h 4800600"/>
              <a:gd name="connsiteX3" fmla="*/ 4230026 w 4230026"/>
              <a:gd name="connsiteY3" fmla="*/ 1070575 h 4800600"/>
              <a:gd name="connsiteX4" fmla="*/ 4230026 w 4230026"/>
              <a:gd name="connsiteY4" fmla="*/ 1528767 h 4800600"/>
              <a:gd name="connsiteX5" fmla="*/ 4230026 w 4230026"/>
              <a:gd name="connsiteY5" fmla="*/ 3241096 h 4800600"/>
              <a:gd name="connsiteX6" fmla="*/ 4181591 w 4230026"/>
              <a:gd name="connsiteY6" fmla="*/ 3335743 h 4800600"/>
              <a:gd name="connsiteX7" fmla="*/ 2183385 w 4230026"/>
              <a:gd name="connsiteY7" fmla="*/ 4778477 h 4800600"/>
              <a:gd name="connsiteX8" fmla="*/ 2046642 w 4230026"/>
              <a:gd name="connsiteY8" fmla="*/ 4778477 h 4800600"/>
              <a:gd name="connsiteX9" fmla="*/ 48435 w 4230026"/>
              <a:gd name="connsiteY9" fmla="*/ 3335743 h 4800600"/>
              <a:gd name="connsiteX10" fmla="*/ 0 w 4230026"/>
              <a:gd name="connsiteY10" fmla="*/ 3241096 h 4800600"/>
              <a:gd name="connsiteX11" fmla="*/ 0 w 4230026"/>
              <a:gd name="connsiteY11" fmla="*/ 1528767 h 4800600"/>
              <a:gd name="connsiteX12" fmla="*/ 0 w 4230026"/>
              <a:gd name="connsiteY12" fmla="*/ 1070575 h 4800600"/>
              <a:gd name="connsiteX13" fmla="*/ 0 w 4230026"/>
              <a:gd name="connsiteY13" fmla="*/ 116549 h 4800600"/>
              <a:gd name="connsiteX14" fmla="*/ 116806 w 4230026"/>
              <a:gd name="connsiteY14" fmla="*/ 0 h 480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30026" h="4800600">
                <a:moveTo>
                  <a:pt x="116806" y="0"/>
                </a:moveTo>
                <a:lnTo>
                  <a:pt x="4113220" y="0"/>
                </a:lnTo>
                <a:cubicBezTo>
                  <a:pt x="4177632" y="31"/>
                  <a:pt x="4229868" y="52157"/>
                  <a:pt x="4230026" y="116549"/>
                </a:cubicBezTo>
                <a:lnTo>
                  <a:pt x="4230026" y="1070575"/>
                </a:lnTo>
                <a:lnTo>
                  <a:pt x="4230026" y="1528767"/>
                </a:lnTo>
                <a:lnTo>
                  <a:pt x="4230026" y="3241096"/>
                </a:lnTo>
                <a:cubicBezTo>
                  <a:pt x="4230026" y="3278589"/>
                  <a:pt x="4212004" y="3313801"/>
                  <a:pt x="4181591" y="3335743"/>
                </a:cubicBezTo>
                <a:lnTo>
                  <a:pt x="2183385" y="4778477"/>
                </a:lnTo>
                <a:cubicBezTo>
                  <a:pt x="2142576" y="4807975"/>
                  <a:pt x="2087450" y="4807975"/>
                  <a:pt x="2046642" y="4778477"/>
                </a:cubicBezTo>
                <a:lnTo>
                  <a:pt x="48435" y="3335743"/>
                </a:lnTo>
                <a:cubicBezTo>
                  <a:pt x="18021" y="3313801"/>
                  <a:pt x="1" y="3278589"/>
                  <a:pt x="0" y="3241096"/>
                </a:cubicBezTo>
                <a:lnTo>
                  <a:pt x="0" y="1528767"/>
                </a:lnTo>
                <a:lnTo>
                  <a:pt x="0" y="1070575"/>
                </a:lnTo>
                <a:lnTo>
                  <a:pt x="0" y="116549"/>
                </a:lnTo>
                <a:cubicBezTo>
                  <a:pt x="156" y="52157"/>
                  <a:pt x="52394" y="31"/>
                  <a:pt x="116806" y="0"/>
                </a:cubicBezTo>
                <a:close/>
              </a:path>
            </a:pathLst>
          </a:custGeom>
          <a:solidFill>
            <a:schemeClr val="tx2"/>
          </a:solidFill>
        </p:spPr>
        <p:txBody>
          <a:bodyPr wrap="square" anchor="ctr">
            <a:noAutofit/>
          </a:bodyPr>
          <a:lstStyle>
            <a:lvl1pPr marL="0" indent="0" algn="ctr">
              <a:buNone/>
              <a:defRPr/>
            </a:lvl1pPr>
          </a:lstStyle>
          <a:p>
            <a:r>
              <a:rPr lang="en-US" dirty="0"/>
              <a:t>Click icon to add image</a:t>
            </a:r>
          </a:p>
        </p:txBody>
      </p:sp>
      <p:sp>
        <p:nvSpPr>
          <p:cNvPr id="14" name="Title 5">
            <a:extLst>
              <a:ext uri="{FF2B5EF4-FFF2-40B4-BE49-F238E27FC236}">
                <a16:creationId xmlns:a16="http://schemas.microsoft.com/office/drawing/2014/main" id="{D1BE508B-91E0-8D4D-AF73-270A263FFF6B}"/>
              </a:ext>
            </a:extLst>
          </p:cNvPr>
          <p:cNvSpPr>
            <a:spLocks noGrp="1"/>
          </p:cNvSpPr>
          <p:nvPr>
            <p:ph type="title" hasCustomPrompt="1"/>
          </p:nvPr>
        </p:nvSpPr>
        <p:spPr>
          <a:xfrm>
            <a:off x="4739109" y="3079856"/>
            <a:ext cx="4237781" cy="690002"/>
          </a:xfrm>
        </p:spPr>
        <p:txBody>
          <a:bodyPr lIns="0" anchor="b"/>
          <a:lstStyle>
            <a:lvl1pPr algn="ctr">
              <a:defRPr sz="3200" b="0" i="0">
                <a:solidFill>
                  <a:schemeClr val="tx1"/>
                </a:solidFill>
                <a:latin typeface="Palatino Linotype" panose="02040502050505030304" pitchFamily="18" charset="0"/>
              </a:defRPr>
            </a:lvl1pPr>
          </a:lstStyle>
          <a:p>
            <a:r>
              <a:rPr lang="en-US" dirty="0"/>
              <a:t>Thank You</a:t>
            </a:r>
          </a:p>
        </p:txBody>
      </p:sp>
      <p:sp>
        <p:nvSpPr>
          <p:cNvPr id="18" name="TextBox 17">
            <a:extLst>
              <a:ext uri="{FF2B5EF4-FFF2-40B4-BE49-F238E27FC236}">
                <a16:creationId xmlns:a16="http://schemas.microsoft.com/office/drawing/2014/main" id="{E7D5B80E-FC3B-8C44-8AEF-6404DDC06E17}"/>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endParaRPr lang="en-US" sz="800" b="0" i="0" dirty="0">
              <a:solidFill>
                <a:srgbClr val="808080"/>
              </a:solidFill>
              <a:latin typeface="Palatino Linotype" panose="02040502050505030304" pitchFamily="18" charset="0"/>
            </a:endParaRPr>
          </a:p>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0000"/>
                </a:solidFill>
                <a:effectLst/>
                <a:uLnTx/>
                <a:uFillTx/>
                <a:latin typeface="Palatino Linotype" panose="02040502050505030304" pitchFamily="18" charset="0"/>
                <a:ea typeface="+mn-ea"/>
                <a:cs typeface="+mn-cs"/>
              </a:rPr>
              <a:t>GSUSA Movement Logo</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FF0000"/>
                </a:solidFill>
                <a:effectLst/>
                <a:uLnTx/>
                <a:uFillTx/>
                <a:latin typeface="Palatino Linotype" panose="02040502050505030304" pitchFamily="18" charset="0"/>
                <a:ea typeface="+mn-ea"/>
                <a:cs typeface="+mn-cs"/>
              </a:rPr>
              <a:t>Service mark inclusion. Councils: You must replace the Movement service mark with your council service mark in the front and back cover slides.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FF0000"/>
                </a:solidFill>
                <a:effectLst/>
                <a:uLnTx/>
                <a:uFillTx/>
                <a:latin typeface="Palatino Linotype" panose="02040502050505030304" pitchFamily="18" charset="0"/>
                <a:ea typeface="+mn-ea"/>
                <a:cs typeface="+mn-cs"/>
              </a:rPr>
              <a:t>Make sure the the Movement Service mark or Council Lockup is in </a:t>
            </a:r>
            <a:r>
              <a:rPr kumimoji="0" lang="en-US" sz="1000" b="0"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mn-cs"/>
              </a:rPr>
              <a:t>BLACK AND GREEN</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Pennant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Right-side Salutation</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32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Bottom</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Right-side Presenter Info</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10.5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33611082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Layout>
</file>

<file path=ppt/slideLayouts/slideLayout326.xml><?xml version="1.0" encoding="utf-8"?>
<p:sldLayout xmlns:a="http://schemas.openxmlformats.org/drawingml/2006/main" xmlns:r="http://schemas.openxmlformats.org/officeDocument/2006/relationships" xmlns:p="http://schemas.openxmlformats.org/presentationml/2006/main" preserve="1" userDrawn="1">
  <p:cSld name="Back Cover - Hexagon Frame">
    <p:bg>
      <p:bgPr>
        <a:solidFill>
          <a:schemeClr val="accent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DB65293-7845-DF42-8148-ECB7C12F29F2}"/>
              </a:ext>
            </a:extLst>
          </p:cNvPr>
          <p:cNvSpPr/>
          <p:nvPr userDrawn="1"/>
        </p:nvSpPr>
        <p:spPr>
          <a:xfrm>
            <a:off x="4572000" y="0"/>
            <a:ext cx="4572000" cy="25717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25" name="Freeform 24">
            <a:extLst>
              <a:ext uri="{FF2B5EF4-FFF2-40B4-BE49-F238E27FC236}">
                <a16:creationId xmlns:a16="http://schemas.microsoft.com/office/drawing/2014/main" id="{18168A92-0A15-5E49-9586-D98024FDB0AA}"/>
              </a:ext>
            </a:extLst>
          </p:cNvPr>
          <p:cNvSpPr/>
          <p:nvPr userDrawn="1"/>
        </p:nvSpPr>
        <p:spPr>
          <a:xfrm>
            <a:off x="4747913" y="193190"/>
            <a:ext cx="4222162" cy="2184349"/>
          </a:xfrm>
          <a:custGeom>
            <a:avLst/>
            <a:gdLst>
              <a:gd name="connsiteX0" fmla="*/ 2076354 w 4222162"/>
              <a:gd name="connsiteY0" fmla="*/ 0 h 2184349"/>
              <a:gd name="connsiteX1" fmla="*/ 4203551 w 4222162"/>
              <a:gd name="connsiteY1" fmla="*/ 675306 h 2184349"/>
              <a:gd name="connsiteX2" fmla="*/ 4222162 w 4222162"/>
              <a:gd name="connsiteY2" fmla="*/ 720145 h 2184349"/>
              <a:gd name="connsiteX3" fmla="*/ 4222162 w 4222162"/>
              <a:gd name="connsiteY3" fmla="*/ 805237 h 2184349"/>
              <a:gd name="connsiteX4" fmla="*/ 4222162 w 4222162"/>
              <a:gd name="connsiteY4" fmla="*/ 1337895 h 2184349"/>
              <a:gd name="connsiteX5" fmla="*/ 4222162 w 4222162"/>
              <a:gd name="connsiteY5" fmla="*/ 1418098 h 2184349"/>
              <a:gd name="connsiteX6" fmla="*/ 4222162 w 4222162"/>
              <a:gd name="connsiteY6" fmla="*/ 1422987 h 2184349"/>
              <a:gd name="connsiteX7" fmla="*/ 4222162 w 4222162"/>
              <a:gd name="connsiteY7" fmla="*/ 1503190 h 2184349"/>
              <a:gd name="connsiteX8" fmla="*/ 4222162 w 4222162"/>
              <a:gd name="connsiteY8" fmla="*/ 2035848 h 2184349"/>
              <a:gd name="connsiteX9" fmla="*/ 4222162 w 4222162"/>
              <a:gd name="connsiteY9" fmla="*/ 2120940 h 2184349"/>
              <a:gd name="connsiteX10" fmla="*/ 4158156 w 4222162"/>
              <a:gd name="connsiteY10" fmla="*/ 2184349 h 2184349"/>
              <a:gd name="connsiteX11" fmla="*/ 64007 w 4222162"/>
              <a:gd name="connsiteY11" fmla="*/ 2184349 h 2184349"/>
              <a:gd name="connsiteX12" fmla="*/ 0 w 4222162"/>
              <a:gd name="connsiteY12" fmla="*/ 2120940 h 2184349"/>
              <a:gd name="connsiteX13" fmla="*/ 0 w 4222162"/>
              <a:gd name="connsiteY13" fmla="*/ 2035848 h 2184349"/>
              <a:gd name="connsiteX14" fmla="*/ 0 w 4222162"/>
              <a:gd name="connsiteY14" fmla="*/ 1503190 h 2184349"/>
              <a:gd name="connsiteX15" fmla="*/ 0 w 4222162"/>
              <a:gd name="connsiteY15" fmla="*/ 1423440 h 2184349"/>
              <a:gd name="connsiteX16" fmla="*/ 0 w 4222162"/>
              <a:gd name="connsiteY16" fmla="*/ 1418098 h 2184349"/>
              <a:gd name="connsiteX17" fmla="*/ 0 w 4222162"/>
              <a:gd name="connsiteY17" fmla="*/ 1338348 h 2184349"/>
              <a:gd name="connsiteX18" fmla="*/ 0 w 4222162"/>
              <a:gd name="connsiteY18" fmla="*/ 805690 h 2184349"/>
              <a:gd name="connsiteX19" fmla="*/ 0 w 4222162"/>
              <a:gd name="connsiteY19" fmla="*/ 720598 h 2184349"/>
              <a:gd name="connsiteX20" fmla="*/ 18158 w 4222162"/>
              <a:gd name="connsiteY20" fmla="*/ 676212 h 2184349"/>
              <a:gd name="connsiteX21" fmla="*/ 2076354 w 4222162"/>
              <a:gd name="connsiteY21" fmla="*/ 0 h 2184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22162" h="2184349">
                <a:moveTo>
                  <a:pt x="2076354" y="0"/>
                </a:moveTo>
                <a:cubicBezTo>
                  <a:pt x="3457715" y="0"/>
                  <a:pt x="4091425" y="563435"/>
                  <a:pt x="4203551" y="675306"/>
                </a:cubicBezTo>
                <a:cubicBezTo>
                  <a:pt x="4215353" y="687082"/>
                  <a:pt x="4222162" y="703387"/>
                  <a:pt x="4222162" y="720145"/>
                </a:cubicBezTo>
                <a:lnTo>
                  <a:pt x="4222162" y="805237"/>
                </a:lnTo>
                <a:lnTo>
                  <a:pt x="4222162" y="1337895"/>
                </a:lnTo>
                <a:lnTo>
                  <a:pt x="4222162" y="1418098"/>
                </a:lnTo>
                <a:lnTo>
                  <a:pt x="4222162" y="1422987"/>
                </a:lnTo>
                <a:lnTo>
                  <a:pt x="4222162" y="1503190"/>
                </a:lnTo>
                <a:lnTo>
                  <a:pt x="4222162" y="2035848"/>
                </a:lnTo>
                <a:lnTo>
                  <a:pt x="4222162" y="2120940"/>
                </a:lnTo>
                <a:cubicBezTo>
                  <a:pt x="4222162" y="2155815"/>
                  <a:pt x="4193564" y="2184349"/>
                  <a:pt x="4158156" y="2184349"/>
                </a:cubicBezTo>
                <a:lnTo>
                  <a:pt x="64007" y="2184349"/>
                </a:lnTo>
                <a:cubicBezTo>
                  <a:pt x="28599" y="2184349"/>
                  <a:pt x="0" y="2156268"/>
                  <a:pt x="0" y="2120940"/>
                </a:cubicBezTo>
                <a:lnTo>
                  <a:pt x="0" y="2035848"/>
                </a:lnTo>
                <a:lnTo>
                  <a:pt x="0" y="1503190"/>
                </a:lnTo>
                <a:lnTo>
                  <a:pt x="0" y="1423440"/>
                </a:lnTo>
                <a:lnTo>
                  <a:pt x="0" y="1418098"/>
                </a:lnTo>
                <a:lnTo>
                  <a:pt x="0" y="1338348"/>
                </a:lnTo>
                <a:lnTo>
                  <a:pt x="0" y="805690"/>
                </a:lnTo>
                <a:lnTo>
                  <a:pt x="0" y="720598"/>
                </a:lnTo>
                <a:cubicBezTo>
                  <a:pt x="0" y="703840"/>
                  <a:pt x="6355" y="687988"/>
                  <a:pt x="18158" y="676212"/>
                </a:cubicBezTo>
                <a:cubicBezTo>
                  <a:pt x="129375" y="563888"/>
                  <a:pt x="754914" y="0"/>
                  <a:pt x="2076354" y="0"/>
                </a:cubicBezTo>
                <a:close/>
              </a:path>
            </a:pathLst>
          </a:custGeom>
          <a:solidFill>
            <a:schemeClr val="accent1"/>
          </a:solidFill>
          <a:ln w="4539" cap="flat">
            <a:noFill/>
            <a:prstDash val="solid"/>
            <a:miter/>
          </a:ln>
        </p:spPr>
        <p:txBody>
          <a:bodyPr rtlCol="0" anchor="ctr"/>
          <a:lstStyle/>
          <a:p>
            <a:endParaRPr lang="en-US" b="0" i="0" dirty="0">
              <a:latin typeface="Palatino Linotype" panose="02040502050505030304" pitchFamily="18" charset="0"/>
            </a:endParaRPr>
          </a:p>
        </p:txBody>
      </p:sp>
      <p:sp>
        <p:nvSpPr>
          <p:cNvPr id="3" name="Rounded Rectangle 2">
            <a:extLst>
              <a:ext uri="{FF2B5EF4-FFF2-40B4-BE49-F238E27FC236}">
                <a16:creationId xmlns:a16="http://schemas.microsoft.com/office/drawing/2014/main" id="{E77DAAD5-E7A7-7B49-A630-4583EEB2AF3C}"/>
              </a:ext>
            </a:extLst>
          </p:cNvPr>
          <p:cNvSpPr/>
          <p:nvPr userDrawn="1"/>
        </p:nvSpPr>
        <p:spPr>
          <a:xfrm>
            <a:off x="4730750" y="2743200"/>
            <a:ext cx="4222750" cy="2228850"/>
          </a:xfrm>
          <a:prstGeom prst="roundRect">
            <a:avLst>
              <a:gd name="adj" fmla="val 445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Palatino Linotype" panose="02040502050505030304" pitchFamily="18" charset="0"/>
            </a:endParaRPr>
          </a:p>
        </p:txBody>
      </p:sp>
      <p:sp>
        <p:nvSpPr>
          <p:cNvPr id="13" name="Rectangle 12">
            <a:extLst>
              <a:ext uri="{FF2B5EF4-FFF2-40B4-BE49-F238E27FC236}">
                <a16:creationId xmlns:a16="http://schemas.microsoft.com/office/drawing/2014/main" id="{9D4E58EF-DD3D-5846-8306-FA76B74F7CB1}"/>
              </a:ext>
            </a:extLst>
          </p:cNvPr>
          <p:cNvSpPr/>
          <p:nvPr userDrawn="1"/>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Palatino Linotype" panose="02040502050505030304" pitchFamily="18" charset="0"/>
              </a:defRPr>
            </a:lvl1pPr>
          </a:lstStyle>
          <a:p>
            <a:r>
              <a:rPr lang="en-US"/>
              <a:t>©2022 Girl Scouts of the USA. All Rights Reserved.  Not for public distribution.</a:t>
            </a:r>
            <a:endParaRPr lang="en-US" dirty="0"/>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Back Cover Slide - Hexagon Frame</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Palatino Linotype" panose="02040502050505030304" pitchFamily="18" charset="0"/>
            </a:endParaRPr>
          </a:p>
        </p:txBody>
      </p:sp>
      <p:sp>
        <p:nvSpPr>
          <p:cNvPr id="17" name="Text Placeholder 46">
            <a:extLst>
              <a:ext uri="{FF2B5EF4-FFF2-40B4-BE49-F238E27FC236}">
                <a16:creationId xmlns:a16="http://schemas.microsoft.com/office/drawing/2014/main" id="{AC89DE94-99BF-844B-B35D-413C01C7B0E7}"/>
              </a:ext>
            </a:extLst>
          </p:cNvPr>
          <p:cNvSpPr>
            <a:spLocks noGrp="1"/>
          </p:cNvSpPr>
          <p:nvPr>
            <p:ph type="body" sz="quarter" idx="15" hasCustomPrompt="1"/>
          </p:nvPr>
        </p:nvSpPr>
        <p:spPr>
          <a:xfrm>
            <a:off x="4739108" y="3777465"/>
            <a:ext cx="4229100" cy="842964"/>
          </a:xfrm>
        </p:spPr>
        <p:txBody>
          <a:bodyPr lIns="0" anchor="t">
            <a:noAutofit/>
          </a:bodyPr>
          <a:lstStyle>
            <a:lvl1pPr marL="0" marR="0" indent="0" algn="ctr" defTabSz="685783" rtl="0" eaLnBrk="1" fontAlgn="auto" latinLnBrk="0" hangingPunct="1">
              <a:lnSpc>
                <a:spcPct val="150000"/>
              </a:lnSpc>
              <a:spcBef>
                <a:spcPts val="0"/>
              </a:spcBef>
              <a:spcAft>
                <a:spcPts val="0"/>
              </a:spcAft>
              <a:buClrTx/>
              <a:buSzTx/>
              <a:buFont typeface="Arial" panose="020B0604020202020204" pitchFamily="34" charset="0"/>
              <a:buNone/>
              <a:tabLst/>
              <a:defRPr sz="1050" b="0" i="0">
                <a:solidFill>
                  <a:schemeClr val="tx1"/>
                </a:solidFill>
                <a:latin typeface="Palatino Linotype" panose="02040502050505030304" pitchFamily="18" charset="0"/>
              </a:defRPr>
            </a:lvl1pPr>
          </a:lstStyle>
          <a:p>
            <a:r>
              <a:rPr lang="en-US" dirty="0"/>
              <a:t>Presenter Name:</a:t>
            </a:r>
            <a:br>
              <a:rPr lang="en-US" dirty="0"/>
            </a:br>
            <a:r>
              <a:rPr lang="en-US" dirty="0"/>
              <a:t>Presenter Title:</a:t>
            </a:r>
            <a:br>
              <a:rPr lang="en-US" dirty="0"/>
            </a:br>
            <a:r>
              <a:rPr lang="en-US" dirty="0"/>
              <a:t>Contact Info:</a:t>
            </a:r>
          </a:p>
        </p:txBody>
      </p:sp>
      <p:sp>
        <p:nvSpPr>
          <p:cNvPr id="12" name="Picture Placeholder 8">
            <a:extLst>
              <a:ext uri="{FF2B5EF4-FFF2-40B4-BE49-F238E27FC236}">
                <a16:creationId xmlns:a16="http://schemas.microsoft.com/office/drawing/2014/main" id="{15CD6924-C9D7-DF4B-917B-6E7BEE9F7C1F}"/>
              </a:ext>
            </a:extLst>
          </p:cNvPr>
          <p:cNvSpPr>
            <a:spLocks noGrp="1"/>
          </p:cNvSpPr>
          <p:nvPr>
            <p:ph type="pic" sz="quarter" idx="21" hasCustomPrompt="1"/>
          </p:nvPr>
        </p:nvSpPr>
        <p:spPr>
          <a:xfrm>
            <a:off x="196849" y="171450"/>
            <a:ext cx="4222751" cy="4794910"/>
          </a:xfrm>
          <a:custGeom>
            <a:avLst/>
            <a:gdLst>
              <a:gd name="connsiteX0" fmla="*/ 1449285 w 4222751"/>
              <a:gd name="connsiteY0" fmla="*/ 0 h 4794910"/>
              <a:gd name="connsiteX1" fmla="*/ 2438400 w 4222751"/>
              <a:gd name="connsiteY1" fmla="*/ 0 h 4794910"/>
              <a:gd name="connsiteX2" fmla="*/ 2438400 w 4222751"/>
              <a:gd name="connsiteY2" fmla="*/ 1653 h 4794910"/>
              <a:gd name="connsiteX3" fmla="*/ 2773466 w 4222751"/>
              <a:gd name="connsiteY3" fmla="*/ 1653 h 4794910"/>
              <a:gd name="connsiteX4" fmla="*/ 2907983 w 4222751"/>
              <a:gd name="connsiteY4" fmla="*/ 79191 h 4794910"/>
              <a:gd name="connsiteX5" fmla="*/ 4202045 w 4222751"/>
              <a:gd name="connsiteY5" fmla="*/ 2320743 h 4794910"/>
              <a:gd name="connsiteX6" fmla="*/ 4202045 w 4222751"/>
              <a:gd name="connsiteY6" fmla="*/ 2475819 h 4794910"/>
              <a:gd name="connsiteX7" fmla="*/ 2907395 w 4222751"/>
              <a:gd name="connsiteY7" fmla="*/ 4717372 h 4794910"/>
              <a:gd name="connsiteX8" fmla="*/ 2773466 w 4222751"/>
              <a:gd name="connsiteY8" fmla="*/ 4794910 h 4794910"/>
              <a:gd name="connsiteX9" fmla="*/ 1784351 w 4222751"/>
              <a:gd name="connsiteY9" fmla="*/ 4794910 h 4794910"/>
              <a:gd name="connsiteX10" fmla="*/ 1784351 w 4222751"/>
              <a:gd name="connsiteY10" fmla="*/ 4793257 h 4794910"/>
              <a:gd name="connsiteX11" fmla="*/ 1449285 w 4222751"/>
              <a:gd name="connsiteY11" fmla="*/ 4793257 h 4794910"/>
              <a:gd name="connsiteX12" fmla="*/ 1314768 w 4222751"/>
              <a:gd name="connsiteY12" fmla="*/ 4715719 h 4794910"/>
              <a:gd name="connsiteX13" fmla="*/ 20706 w 4222751"/>
              <a:gd name="connsiteY13" fmla="*/ 2474167 h 4794910"/>
              <a:gd name="connsiteX14" fmla="*/ 20706 w 4222751"/>
              <a:gd name="connsiteY14" fmla="*/ 2319091 h 4794910"/>
              <a:gd name="connsiteX15" fmla="*/ 1315356 w 4222751"/>
              <a:gd name="connsiteY15" fmla="*/ 77538 h 4794910"/>
              <a:gd name="connsiteX16" fmla="*/ 1449285 w 4222751"/>
              <a:gd name="connsiteY16" fmla="*/ 0 h 479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22751" h="4794910">
                <a:moveTo>
                  <a:pt x="1449285" y="0"/>
                </a:moveTo>
                <a:lnTo>
                  <a:pt x="2438400" y="0"/>
                </a:lnTo>
                <a:lnTo>
                  <a:pt x="2438400" y="1653"/>
                </a:lnTo>
                <a:lnTo>
                  <a:pt x="2773466" y="1653"/>
                </a:lnTo>
                <a:cubicBezTo>
                  <a:pt x="2828683" y="1653"/>
                  <a:pt x="2879787" y="31023"/>
                  <a:pt x="2907983" y="79191"/>
                </a:cubicBezTo>
                <a:lnTo>
                  <a:pt x="4202045" y="2320743"/>
                </a:lnTo>
                <a:cubicBezTo>
                  <a:pt x="4229653" y="2368911"/>
                  <a:pt x="4229653" y="2427652"/>
                  <a:pt x="4202045" y="2475819"/>
                </a:cubicBezTo>
                <a:lnTo>
                  <a:pt x="2907395" y="4717372"/>
                </a:lnTo>
                <a:cubicBezTo>
                  <a:pt x="2879787" y="4764952"/>
                  <a:pt x="2828683" y="4794910"/>
                  <a:pt x="2773466" y="4794910"/>
                </a:cubicBezTo>
                <a:lnTo>
                  <a:pt x="1784351" y="4794910"/>
                </a:lnTo>
                <a:lnTo>
                  <a:pt x="1784351" y="4793257"/>
                </a:lnTo>
                <a:lnTo>
                  <a:pt x="1449285" y="4793257"/>
                </a:lnTo>
                <a:cubicBezTo>
                  <a:pt x="1394068" y="4793257"/>
                  <a:pt x="1342964" y="4763887"/>
                  <a:pt x="1314768" y="4715719"/>
                </a:cubicBezTo>
                <a:lnTo>
                  <a:pt x="20706" y="2474167"/>
                </a:lnTo>
                <a:cubicBezTo>
                  <a:pt x="-6902" y="2425999"/>
                  <a:pt x="-6902" y="2367258"/>
                  <a:pt x="20706" y="2319091"/>
                </a:cubicBezTo>
                <a:lnTo>
                  <a:pt x="1315356" y="77538"/>
                </a:lnTo>
                <a:cubicBezTo>
                  <a:pt x="1342964" y="29958"/>
                  <a:pt x="1394068" y="0"/>
                  <a:pt x="1449285" y="0"/>
                </a:cubicBezTo>
                <a:close/>
              </a:path>
            </a:pathLst>
          </a:custGeom>
          <a:solidFill>
            <a:schemeClr val="tx2"/>
          </a:solidFill>
        </p:spPr>
        <p:txBody>
          <a:bodyPr wrap="square" anchor="ctr">
            <a:noAutofit/>
          </a:bodyPr>
          <a:lstStyle>
            <a:lvl1pPr marL="0" indent="0" algn="ctr">
              <a:buNone/>
              <a:defRPr/>
            </a:lvl1pPr>
          </a:lstStyle>
          <a:p>
            <a:r>
              <a:rPr lang="en-US" dirty="0"/>
              <a:t>Click icon to add image</a:t>
            </a:r>
          </a:p>
        </p:txBody>
      </p:sp>
      <p:sp>
        <p:nvSpPr>
          <p:cNvPr id="14" name="Title 5">
            <a:extLst>
              <a:ext uri="{FF2B5EF4-FFF2-40B4-BE49-F238E27FC236}">
                <a16:creationId xmlns:a16="http://schemas.microsoft.com/office/drawing/2014/main" id="{77BA094F-35EA-7545-AF12-8FF701576C02}"/>
              </a:ext>
            </a:extLst>
          </p:cNvPr>
          <p:cNvSpPr>
            <a:spLocks noGrp="1"/>
          </p:cNvSpPr>
          <p:nvPr>
            <p:ph type="title" hasCustomPrompt="1"/>
          </p:nvPr>
        </p:nvSpPr>
        <p:spPr>
          <a:xfrm>
            <a:off x="4739109" y="3079856"/>
            <a:ext cx="4237781" cy="690002"/>
          </a:xfrm>
        </p:spPr>
        <p:txBody>
          <a:bodyPr lIns="0" anchor="b"/>
          <a:lstStyle>
            <a:lvl1pPr algn="ctr">
              <a:defRPr sz="3200" b="0" i="0">
                <a:solidFill>
                  <a:schemeClr val="tx1"/>
                </a:solidFill>
                <a:latin typeface="Palatino Linotype" panose="02040502050505030304" pitchFamily="18" charset="0"/>
              </a:defRPr>
            </a:lvl1pPr>
          </a:lstStyle>
          <a:p>
            <a:r>
              <a:rPr lang="en-US" dirty="0"/>
              <a:t>Thank You</a:t>
            </a:r>
          </a:p>
        </p:txBody>
      </p:sp>
      <p:sp>
        <p:nvSpPr>
          <p:cNvPr id="18" name="TextBox 17">
            <a:extLst>
              <a:ext uri="{FF2B5EF4-FFF2-40B4-BE49-F238E27FC236}">
                <a16:creationId xmlns:a16="http://schemas.microsoft.com/office/drawing/2014/main" id="{F5281AC4-C469-CE4C-8BAC-20C6C51D9749}"/>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endParaRPr lang="en-US" sz="800" b="0" i="0" dirty="0">
              <a:solidFill>
                <a:srgbClr val="808080"/>
              </a:solidFill>
              <a:latin typeface="Palatino Linotype" panose="02040502050505030304" pitchFamily="18" charset="0"/>
            </a:endParaRPr>
          </a:p>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0000"/>
                </a:solidFill>
                <a:effectLst/>
                <a:uLnTx/>
                <a:uFillTx/>
                <a:latin typeface="Palatino Linotype" panose="02040502050505030304" pitchFamily="18" charset="0"/>
                <a:ea typeface="+mn-ea"/>
                <a:cs typeface="+mn-cs"/>
              </a:rPr>
              <a:t>GSUSA Movement Logo</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FF0000"/>
                </a:solidFill>
                <a:effectLst/>
                <a:uLnTx/>
                <a:uFillTx/>
                <a:latin typeface="Palatino Linotype" panose="02040502050505030304" pitchFamily="18" charset="0"/>
                <a:ea typeface="+mn-ea"/>
                <a:cs typeface="+mn-cs"/>
              </a:rPr>
              <a:t>Service mark inclusion. Councils: You must replace the Movement service mark with your council service mark in the front and back cover slides.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FF0000"/>
                </a:solidFill>
                <a:effectLst/>
                <a:uLnTx/>
                <a:uFillTx/>
                <a:latin typeface="Palatino Linotype" panose="02040502050505030304" pitchFamily="18" charset="0"/>
                <a:ea typeface="+mn-ea"/>
                <a:cs typeface="+mn-cs"/>
              </a:rPr>
              <a:t>Make sure the the Movement Service mark or Council Lockup is in </a:t>
            </a:r>
            <a:r>
              <a:rPr kumimoji="0" lang="en-US" sz="1000" b="0"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mn-cs"/>
              </a:rPr>
              <a:t>BLACK AND GREEN</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Hexagon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Right-side Salutation</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32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Bottom</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Right-side Presenter Info</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10.5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31185770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327.xml><?xml version="1.0" encoding="utf-8"?>
<p:sldLayout xmlns:a="http://schemas.openxmlformats.org/drawingml/2006/main" xmlns:r="http://schemas.openxmlformats.org/officeDocument/2006/relationships" xmlns:p="http://schemas.openxmlformats.org/presentationml/2006/main" preserve="1" userDrawn="1">
  <p:cSld name="Back Cover - Notched Frame">
    <p:bg>
      <p:bgPr>
        <a:solidFill>
          <a:schemeClr val="accent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95620CA-3EA4-7C48-A083-A51493C5440E}"/>
              </a:ext>
            </a:extLst>
          </p:cNvPr>
          <p:cNvSpPr/>
          <p:nvPr userDrawn="1"/>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Palatino Linotype" panose="02040502050505030304" pitchFamily="18" charset="0"/>
              </a:defRPr>
            </a:lvl1pPr>
          </a:lstStyle>
          <a:p>
            <a:r>
              <a:rPr lang="en-US"/>
              <a:t>©2022 Girl Scouts of the USA. All Rights Reserved.  Not for public distribution.</a:t>
            </a:r>
            <a:endParaRPr lang="en-US" dirty="0"/>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52400" y="-433137"/>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Back Cover Slide - Notched Frame</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Palatino Linotype" panose="02040502050505030304" pitchFamily="18" charset="0"/>
            </a:endParaRPr>
          </a:p>
        </p:txBody>
      </p:sp>
      <p:sp>
        <p:nvSpPr>
          <p:cNvPr id="15" name="Picture Placeholder 9">
            <a:extLst>
              <a:ext uri="{FF2B5EF4-FFF2-40B4-BE49-F238E27FC236}">
                <a16:creationId xmlns:a16="http://schemas.microsoft.com/office/drawing/2014/main" id="{636B1B2B-6A5F-AD42-B28C-6E136F1932BA}"/>
              </a:ext>
            </a:extLst>
          </p:cNvPr>
          <p:cNvSpPr>
            <a:spLocks noGrp="1"/>
          </p:cNvSpPr>
          <p:nvPr>
            <p:ph type="pic" sz="quarter" idx="21" hasCustomPrompt="1"/>
          </p:nvPr>
        </p:nvSpPr>
        <p:spPr>
          <a:xfrm>
            <a:off x="196850" y="171449"/>
            <a:ext cx="4222750" cy="4813028"/>
          </a:xfrm>
          <a:custGeom>
            <a:avLst/>
            <a:gdLst>
              <a:gd name="connsiteX0" fmla="*/ 599613 w 4222750"/>
              <a:gd name="connsiteY0" fmla="*/ 0 h 4813028"/>
              <a:gd name="connsiteX1" fmla="*/ 2127250 w 4222750"/>
              <a:gd name="connsiteY1" fmla="*/ 0 h 4813028"/>
              <a:gd name="connsiteX2" fmla="*/ 2717305 w 4222750"/>
              <a:gd name="connsiteY2" fmla="*/ 0 h 4813028"/>
              <a:gd name="connsiteX3" fmla="*/ 3622676 w 4222750"/>
              <a:gd name="connsiteY3" fmla="*/ 0 h 4813028"/>
              <a:gd name="connsiteX4" fmla="*/ 3704970 w 4222750"/>
              <a:gd name="connsiteY4" fmla="*/ 74566 h 4813028"/>
              <a:gd name="connsiteX5" fmla="*/ 4158439 w 4222750"/>
              <a:gd name="connsiteY5" fmla="*/ 516241 h 4813028"/>
              <a:gd name="connsiteX6" fmla="*/ 4158285 w 4222750"/>
              <a:gd name="connsiteY6" fmla="*/ 516138 h 4813028"/>
              <a:gd name="connsiteX7" fmla="*/ 4222750 w 4222750"/>
              <a:gd name="connsiteY7" fmla="*/ 598279 h 4813028"/>
              <a:gd name="connsiteX8" fmla="*/ 4222750 w 4222750"/>
              <a:gd name="connsiteY8" fmla="*/ 4214646 h 4813028"/>
              <a:gd name="connsiteX9" fmla="*/ 4158594 w 4222750"/>
              <a:gd name="connsiteY9" fmla="*/ 4296787 h 4813028"/>
              <a:gd name="connsiteX10" fmla="*/ 3705125 w 4222750"/>
              <a:gd name="connsiteY10" fmla="*/ 4738462 h 4813028"/>
              <a:gd name="connsiteX11" fmla="*/ 3622985 w 4222750"/>
              <a:gd name="connsiteY11" fmla="*/ 4813028 h 4813028"/>
              <a:gd name="connsiteX12" fmla="*/ 2717305 w 4222750"/>
              <a:gd name="connsiteY12" fmla="*/ 4813028 h 4813028"/>
              <a:gd name="connsiteX13" fmla="*/ 2127250 w 4222750"/>
              <a:gd name="connsiteY13" fmla="*/ 4813028 h 4813028"/>
              <a:gd name="connsiteX14" fmla="*/ 599459 w 4222750"/>
              <a:gd name="connsiteY14" fmla="*/ 4813028 h 4813028"/>
              <a:gd name="connsiteX15" fmla="*/ 517628 w 4222750"/>
              <a:gd name="connsiteY15" fmla="*/ 4738462 h 4813028"/>
              <a:gd name="connsiteX16" fmla="*/ 64159 w 4222750"/>
              <a:gd name="connsiteY16" fmla="*/ 4296787 h 4813028"/>
              <a:gd name="connsiteX17" fmla="*/ 3 w 4222750"/>
              <a:gd name="connsiteY17" fmla="*/ 4214646 h 4813028"/>
              <a:gd name="connsiteX18" fmla="*/ 3 w 4222750"/>
              <a:gd name="connsiteY18" fmla="*/ 598279 h 4813028"/>
              <a:gd name="connsiteX19" fmla="*/ 64313 w 4222750"/>
              <a:gd name="connsiteY19" fmla="*/ 516241 h 4813028"/>
              <a:gd name="connsiteX20" fmla="*/ 517782 w 4222750"/>
              <a:gd name="connsiteY20" fmla="*/ 74566 h 4813028"/>
              <a:gd name="connsiteX21" fmla="*/ 599613 w 4222750"/>
              <a:gd name="connsiteY21" fmla="*/ 0 h 4813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22750" h="4813028">
                <a:moveTo>
                  <a:pt x="599613" y="0"/>
                </a:moveTo>
                <a:lnTo>
                  <a:pt x="2127250" y="0"/>
                </a:lnTo>
                <a:lnTo>
                  <a:pt x="2717305" y="0"/>
                </a:lnTo>
                <a:lnTo>
                  <a:pt x="3622676" y="0"/>
                </a:lnTo>
                <a:cubicBezTo>
                  <a:pt x="3665034" y="429"/>
                  <a:pt x="3700379" y="32457"/>
                  <a:pt x="3704970" y="74566"/>
                </a:cubicBezTo>
                <a:cubicBezTo>
                  <a:pt x="3744597" y="382930"/>
                  <a:pt x="4028943" y="485322"/>
                  <a:pt x="4158439" y="516241"/>
                </a:cubicBezTo>
                <a:lnTo>
                  <a:pt x="4158285" y="516138"/>
                </a:lnTo>
                <a:cubicBezTo>
                  <a:pt x="4196139" y="525383"/>
                  <a:pt x="4222770" y="559311"/>
                  <a:pt x="4222750" y="598279"/>
                </a:cubicBezTo>
                <a:lnTo>
                  <a:pt x="4222750" y="4214646"/>
                </a:lnTo>
                <a:cubicBezTo>
                  <a:pt x="4222914" y="4253563"/>
                  <a:pt x="4196392" y="4287522"/>
                  <a:pt x="4158594" y="4296787"/>
                </a:cubicBezTo>
                <a:cubicBezTo>
                  <a:pt x="4029252" y="4327758"/>
                  <a:pt x="3744907" y="4430099"/>
                  <a:pt x="3705125" y="4738462"/>
                </a:cubicBezTo>
                <a:cubicBezTo>
                  <a:pt x="3699405" y="4780461"/>
                  <a:pt x="3665292" y="4813028"/>
                  <a:pt x="3622985" y="4813028"/>
                </a:cubicBezTo>
                <a:lnTo>
                  <a:pt x="2717305" y="4813028"/>
                </a:lnTo>
                <a:lnTo>
                  <a:pt x="2127250" y="4813028"/>
                </a:lnTo>
                <a:lnTo>
                  <a:pt x="599459" y="4813028"/>
                </a:lnTo>
                <a:cubicBezTo>
                  <a:pt x="557270" y="4812389"/>
                  <a:pt x="522173" y="4780409"/>
                  <a:pt x="517628" y="4738462"/>
                </a:cubicBezTo>
                <a:cubicBezTo>
                  <a:pt x="478001" y="4430099"/>
                  <a:pt x="193655" y="4327706"/>
                  <a:pt x="64159" y="4296787"/>
                </a:cubicBezTo>
                <a:cubicBezTo>
                  <a:pt x="26297" y="4287625"/>
                  <a:pt x="-276" y="4253604"/>
                  <a:pt x="3" y="4214646"/>
                </a:cubicBezTo>
                <a:lnTo>
                  <a:pt x="3" y="598279"/>
                </a:lnTo>
                <a:cubicBezTo>
                  <a:pt x="-98" y="559357"/>
                  <a:pt x="26492" y="525434"/>
                  <a:pt x="64313" y="516241"/>
                </a:cubicBezTo>
                <a:cubicBezTo>
                  <a:pt x="193655" y="485271"/>
                  <a:pt x="478001" y="382930"/>
                  <a:pt x="517782" y="74566"/>
                </a:cubicBezTo>
                <a:cubicBezTo>
                  <a:pt x="522328" y="32619"/>
                  <a:pt x="557425" y="639"/>
                  <a:pt x="599613"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image</a:t>
            </a:r>
          </a:p>
        </p:txBody>
      </p:sp>
      <p:sp>
        <p:nvSpPr>
          <p:cNvPr id="19" name="Rectangle 18">
            <a:extLst>
              <a:ext uri="{FF2B5EF4-FFF2-40B4-BE49-F238E27FC236}">
                <a16:creationId xmlns:a16="http://schemas.microsoft.com/office/drawing/2014/main" id="{F8D1B7C5-866A-0447-9F98-E3E1EA384060}"/>
              </a:ext>
            </a:extLst>
          </p:cNvPr>
          <p:cNvSpPr/>
          <p:nvPr userDrawn="1"/>
        </p:nvSpPr>
        <p:spPr>
          <a:xfrm>
            <a:off x="4572000" y="0"/>
            <a:ext cx="4572000" cy="25717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20" name="Freeform 19">
            <a:extLst>
              <a:ext uri="{FF2B5EF4-FFF2-40B4-BE49-F238E27FC236}">
                <a16:creationId xmlns:a16="http://schemas.microsoft.com/office/drawing/2014/main" id="{E8FDA05A-9D01-D845-B7D1-60DDC18B7CB3}"/>
              </a:ext>
            </a:extLst>
          </p:cNvPr>
          <p:cNvSpPr/>
          <p:nvPr userDrawn="1"/>
        </p:nvSpPr>
        <p:spPr>
          <a:xfrm>
            <a:off x="4747913" y="193190"/>
            <a:ext cx="4222162" cy="2184349"/>
          </a:xfrm>
          <a:custGeom>
            <a:avLst/>
            <a:gdLst>
              <a:gd name="connsiteX0" fmla="*/ 2076354 w 4222162"/>
              <a:gd name="connsiteY0" fmla="*/ 0 h 2184349"/>
              <a:gd name="connsiteX1" fmla="*/ 4203551 w 4222162"/>
              <a:gd name="connsiteY1" fmla="*/ 675306 h 2184349"/>
              <a:gd name="connsiteX2" fmla="*/ 4222162 w 4222162"/>
              <a:gd name="connsiteY2" fmla="*/ 720145 h 2184349"/>
              <a:gd name="connsiteX3" fmla="*/ 4222162 w 4222162"/>
              <a:gd name="connsiteY3" fmla="*/ 805237 h 2184349"/>
              <a:gd name="connsiteX4" fmla="*/ 4222162 w 4222162"/>
              <a:gd name="connsiteY4" fmla="*/ 1337895 h 2184349"/>
              <a:gd name="connsiteX5" fmla="*/ 4222162 w 4222162"/>
              <a:gd name="connsiteY5" fmla="*/ 1418098 h 2184349"/>
              <a:gd name="connsiteX6" fmla="*/ 4222162 w 4222162"/>
              <a:gd name="connsiteY6" fmla="*/ 1422987 h 2184349"/>
              <a:gd name="connsiteX7" fmla="*/ 4222162 w 4222162"/>
              <a:gd name="connsiteY7" fmla="*/ 1503190 h 2184349"/>
              <a:gd name="connsiteX8" fmla="*/ 4222162 w 4222162"/>
              <a:gd name="connsiteY8" fmla="*/ 2035848 h 2184349"/>
              <a:gd name="connsiteX9" fmla="*/ 4222162 w 4222162"/>
              <a:gd name="connsiteY9" fmla="*/ 2120940 h 2184349"/>
              <a:gd name="connsiteX10" fmla="*/ 4158156 w 4222162"/>
              <a:gd name="connsiteY10" fmla="*/ 2184349 h 2184349"/>
              <a:gd name="connsiteX11" fmla="*/ 64007 w 4222162"/>
              <a:gd name="connsiteY11" fmla="*/ 2184349 h 2184349"/>
              <a:gd name="connsiteX12" fmla="*/ 0 w 4222162"/>
              <a:gd name="connsiteY12" fmla="*/ 2120940 h 2184349"/>
              <a:gd name="connsiteX13" fmla="*/ 0 w 4222162"/>
              <a:gd name="connsiteY13" fmla="*/ 2035848 h 2184349"/>
              <a:gd name="connsiteX14" fmla="*/ 0 w 4222162"/>
              <a:gd name="connsiteY14" fmla="*/ 1503190 h 2184349"/>
              <a:gd name="connsiteX15" fmla="*/ 0 w 4222162"/>
              <a:gd name="connsiteY15" fmla="*/ 1423440 h 2184349"/>
              <a:gd name="connsiteX16" fmla="*/ 0 w 4222162"/>
              <a:gd name="connsiteY16" fmla="*/ 1418098 h 2184349"/>
              <a:gd name="connsiteX17" fmla="*/ 0 w 4222162"/>
              <a:gd name="connsiteY17" fmla="*/ 1338348 h 2184349"/>
              <a:gd name="connsiteX18" fmla="*/ 0 w 4222162"/>
              <a:gd name="connsiteY18" fmla="*/ 805690 h 2184349"/>
              <a:gd name="connsiteX19" fmla="*/ 0 w 4222162"/>
              <a:gd name="connsiteY19" fmla="*/ 720598 h 2184349"/>
              <a:gd name="connsiteX20" fmla="*/ 18158 w 4222162"/>
              <a:gd name="connsiteY20" fmla="*/ 676212 h 2184349"/>
              <a:gd name="connsiteX21" fmla="*/ 2076354 w 4222162"/>
              <a:gd name="connsiteY21" fmla="*/ 0 h 2184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22162" h="2184349">
                <a:moveTo>
                  <a:pt x="2076354" y="0"/>
                </a:moveTo>
                <a:cubicBezTo>
                  <a:pt x="3457715" y="0"/>
                  <a:pt x="4091425" y="563435"/>
                  <a:pt x="4203551" y="675306"/>
                </a:cubicBezTo>
                <a:cubicBezTo>
                  <a:pt x="4215353" y="687082"/>
                  <a:pt x="4222162" y="703387"/>
                  <a:pt x="4222162" y="720145"/>
                </a:cubicBezTo>
                <a:lnTo>
                  <a:pt x="4222162" y="805237"/>
                </a:lnTo>
                <a:lnTo>
                  <a:pt x="4222162" y="1337895"/>
                </a:lnTo>
                <a:lnTo>
                  <a:pt x="4222162" y="1418098"/>
                </a:lnTo>
                <a:lnTo>
                  <a:pt x="4222162" y="1422987"/>
                </a:lnTo>
                <a:lnTo>
                  <a:pt x="4222162" y="1503190"/>
                </a:lnTo>
                <a:lnTo>
                  <a:pt x="4222162" y="2035848"/>
                </a:lnTo>
                <a:lnTo>
                  <a:pt x="4222162" y="2120940"/>
                </a:lnTo>
                <a:cubicBezTo>
                  <a:pt x="4222162" y="2155815"/>
                  <a:pt x="4193564" y="2184349"/>
                  <a:pt x="4158156" y="2184349"/>
                </a:cubicBezTo>
                <a:lnTo>
                  <a:pt x="64007" y="2184349"/>
                </a:lnTo>
                <a:cubicBezTo>
                  <a:pt x="28599" y="2184349"/>
                  <a:pt x="0" y="2156268"/>
                  <a:pt x="0" y="2120940"/>
                </a:cubicBezTo>
                <a:lnTo>
                  <a:pt x="0" y="2035848"/>
                </a:lnTo>
                <a:lnTo>
                  <a:pt x="0" y="1503190"/>
                </a:lnTo>
                <a:lnTo>
                  <a:pt x="0" y="1423440"/>
                </a:lnTo>
                <a:lnTo>
                  <a:pt x="0" y="1418098"/>
                </a:lnTo>
                <a:lnTo>
                  <a:pt x="0" y="1338348"/>
                </a:lnTo>
                <a:lnTo>
                  <a:pt x="0" y="805690"/>
                </a:lnTo>
                <a:lnTo>
                  <a:pt x="0" y="720598"/>
                </a:lnTo>
                <a:cubicBezTo>
                  <a:pt x="0" y="703840"/>
                  <a:pt x="6355" y="687988"/>
                  <a:pt x="18158" y="676212"/>
                </a:cubicBezTo>
                <a:cubicBezTo>
                  <a:pt x="129375" y="563888"/>
                  <a:pt x="754914" y="0"/>
                  <a:pt x="2076354" y="0"/>
                </a:cubicBezTo>
                <a:close/>
              </a:path>
            </a:pathLst>
          </a:custGeom>
          <a:solidFill>
            <a:schemeClr val="accent1"/>
          </a:solidFill>
          <a:ln w="4539" cap="flat">
            <a:noFill/>
            <a:prstDash val="solid"/>
            <a:miter/>
          </a:ln>
        </p:spPr>
        <p:txBody>
          <a:bodyPr rtlCol="0" anchor="ctr"/>
          <a:lstStyle/>
          <a:p>
            <a:endParaRPr lang="en-US" b="0" i="0" dirty="0">
              <a:latin typeface="Palatino Linotype" panose="02040502050505030304" pitchFamily="18" charset="0"/>
            </a:endParaRPr>
          </a:p>
        </p:txBody>
      </p:sp>
      <p:sp>
        <p:nvSpPr>
          <p:cNvPr id="21" name="Rounded Rectangle 20">
            <a:extLst>
              <a:ext uri="{FF2B5EF4-FFF2-40B4-BE49-F238E27FC236}">
                <a16:creationId xmlns:a16="http://schemas.microsoft.com/office/drawing/2014/main" id="{023279B9-7333-A440-8AAF-FF5CF21D4632}"/>
              </a:ext>
            </a:extLst>
          </p:cNvPr>
          <p:cNvSpPr/>
          <p:nvPr userDrawn="1"/>
        </p:nvSpPr>
        <p:spPr>
          <a:xfrm>
            <a:off x="4730750" y="2743200"/>
            <a:ext cx="4222750" cy="2228850"/>
          </a:xfrm>
          <a:prstGeom prst="roundRect">
            <a:avLst>
              <a:gd name="adj" fmla="val 445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Palatino Linotype" panose="02040502050505030304" pitchFamily="18" charset="0"/>
            </a:endParaRPr>
          </a:p>
        </p:txBody>
      </p:sp>
      <p:sp>
        <p:nvSpPr>
          <p:cNvPr id="23" name="Text Placeholder 46">
            <a:extLst>
              <a:ext uri="{FF2B5EF4-FFF2-40B4-BE49-F238E27FC236}">
                <a16:creationId xmlns:a16="http://schemas.microsoft.com/office/drawing/2014/main" id="{4A49E5D3-B8BB-C740-A56A-9B5C4445D9BB}"/>
              </a:ext>
            </a:extLst>
          </p:cNvPr>
          <p:cNvSpPr>
            <a:spLocks noGrp="1"/>
          </p:cNvSpPr>
          <p:nvPr>
            <p:ph type="body" sz="quarter" idx="15" hasCustomPrompt="1"/>
          </p:nvPr>
        </p:nvSpPr>
        <p:spPr>
          <a:xfrm>
            <a:off x="4739108" y="3777465"/>
            <a:ext cx="4229100" cy="842964"/>
          </a:xfrm>
        </p:spPr>
        <p:txBody>
          <a:bodyPr lIns="0" anchor="t">
            <a:noAutofit/>
          </a:bodyPr>
          <a:lstStyle>
            <a:lvl1pPr marL="0" marR="0" indent="0" algn="ctr" defTabSz="685783" rtl="0" eaLnBrk="1" fontAlgn="auto" latinLnBrk="0" hangingPunct="1">
              <a:lnSpc>
                <a:spcPct val="150000"/>
              </a:lnSpc>
              <a:spcBef>
                <a:spcPts val="0"/>
              </a:spcBef>
              <a:spcAft>
                <a:spcPts val="0"/>
              </a:spcAft>
              <a:buClrTx/>
              <a:buSzTx/>
              <a:buFont typeface="Arial" panose="020B0604020202020204" pitchFamily="34" charset="0"/>
              <a:buNone/>
              <a:tabLst/>
              <a:defRPr sz="1050" b="0" i="0">
                <a:solidFill>
                  <a:schemeClr val="tx1"/>
                </a:solidFill>
                <a:latin typeface="Palatino Linotype" panose="02040502050505030304" pitchFamily="18" charset="0"/>
              </a:defRPr>
            </a:lvl1pPr>
          </a:lstStyle>
          <a:p>
            <a:r>
              <a:rPr lang="en-US" dirty="0"/>
              <a:t>Presenter Name:</a:t>
            </a:r>
            <a:br>
              <a:rPr lang="en-US" dirty="0"/>
            </a:br>
            <a:r>
              <a:rPr lang="en-US" dirty="0"/>
              <a:t>Presenter Title:</a:t>
            </a:r>
            <a:br>
              <a:rPr lang="en-US" dirty="0"/>
            </a:br>
            <a:r>
              <a:rPr lang="en-US" dirty="0"/>
              <a:t>Contact Info:</a:t>
            </a:r>
          </a:p>
        </p:txBody>
      </p:sp>
      <p:sp>
        <p:nvSpPr>
          <p:cNvPr id="13" name="Title 5">
            <a:extLst>
              <a:ext uri="{FF2B5EF4-FFF2-40B4-BE49-F238E27FC236}">
                <a16:creationId xmlns:a16="http://schemas.microsoft.com/office/drawing/2014/main" id="{05F813E5-29A1-4046-AD3E-F8B502DD65A6}"/>
              </a:ext>
            </a:extLst>
          </p:cNvPr>
          <p:cNvSpPr>
            <a:spLocks noGrp="1"/>
          </p:cNvSpPr>
          <p:nvPr>
            <p:ph type="title" hasCustomPrompt="1"/>
          </p:nvPr>
        </p:nvSpPr>
        <p:spPr>
          <a:xfrm>
            <a:off x="4739109" y="3079856"/>
            <a:ext cx="4237781" cy="690002"/>
          </a:xfrm>
        </p:spPr>
        <p:txBody>
          <a:bodyPr lIns="0" anchor="b"/>
          <a:lstStyle>
            <a:lvl1pPr algn="ctr">
              <a:defRPr sz="3200" b="0" i="0">
                <a:solidFill>
                  <a:schemeClr val="tx1"/>
                </a:solidFill>
                <a:latin typeface="Palatino Linotype" panose="02040502050505030304" pitchFamily="18" charset="0"/>
              </a:defRPr>
            </a:lvl1pPr>
          </a:lstStyle>
          <a:p>
            <a:r>
              <a:rPr lang="en-US" dirty="0"/>
              <a:t>Thank You</a:t>
            </a:r>
          </a:p>
        </p:txBody>
      </p:sp>
      <p:sp>
        <p:nvSpPr>
          <p:cNvPr id="14" name="TextBox 13">
            <a:extLst>
              <a:ext uri="{FF2B5EF4-FFF2-40B4-BE49-F238E27FC236}">
                <a16:creationId xmlns:a16="http://schemas.microsoft.com/office/drawing/2014/main" id="{E9C4F6A0-2981-0B40-9D51-1DE44ADBCC4C}"/>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endParaRPr lang="en-US" sz="800" b="0" i="0" dirty="0">
              <a:solidFill>
                <a:srgbClr val="808080"/>
              </a:solidFill>
              <a:latin typeface="Palatino Linotype" panose="02040502050505030304" pitchFamily="18" charset="0"/>
            </a:endParaRPr>
          </a:p>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0000"/>
                </a:solidFill>
                <a:effectLst/>
                <a:uLnTx/>
                <a:uFillTx/>
                <a:latin typeface="Palatino Linotype" panose="02040502050505030304" pitchFamily="18" charset="0"/>
                <a:ea typeface="+mn-ea"/>
                <a:cs typeface="+mn-cs"/>
              </a:rPr>
              <a:t>GSUSA Movement Logo</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FF0000"/>
                </a:solidFill>
                <a:effectLst/>
                <a:uLnTx/>
                <a:uFillTx/>
                <a:latin typeface="Palatino Linotype" panose="02040502050505030304" pitchFamily="18" charset="0"/>
                <a:ea typeface="+mn-ea"/>
                <a:cs typeface="+mn-cs"/>
              </a:rPr>
              <a:t>Service mark inclusion. Councils: You must replace the Movement service mark with your council service mark in the front and back cover slides.</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FF0000"/>
                </a:solidFill>
                <a:effectLst/>
                <a:uLnTx/>
                <a:uFillTx/>
                <a:latin typeface="Palatino Linotype" panose="02040502050505030304" pitchFamily="18" charset="0"/>
                <a:ea typeface="+mn-ea"/>
                <a:cs typeface="+mn-cs"/>
              </a:rPr>
              <a:t>Make sure the the Movement Service mark or Council Lockup is in </a:t>
            </a:r>
            <a:r>
              <a:rPr kumimoji="0" lang="en-US" sz="1000" b="0"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mn-cs"/>
              </a:rPr>
              <a:t>BLACK AND GREEN</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Notched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Right-side Salutation</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32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Bottom</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Right-side Presenter Info</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10.5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25167536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Layout>
</file>

<file path=ppt/slideLayouts/slideLayout328.xml><?xml version="1.0" encoding="utf-8"?>
<p:sldLayout xmlns:a="http://schemas.openxmlformats.org/drawingml/2006/main" xmlns:r="http://schemas.openxmlformats.org/officeDocument/2006/relationships" xmlns:p="http://schemas.openxmlformats.org/presentationml/2006/main" preserve="1" userDrawn="1">
  <p:cSld name="Back Cover - Oval Frame">
    <p:bg>
      <p:bgPr>
        <a:solidFill>
          <a:schemeClr val="accent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D0587FD6-17A8-6249-B45B-9C5F375313B5}"/>
              </a:ext>
            </a:extLst>
          </p:cNvPr>
          <p:cNvSpPr/>
          <p:nvPr userDrawn="1"/>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Palatino Linotype" panose="02040502050505030304" pitchFamily="18" charset="0"/>
              </a:defRPr>
            </a:lvl1pPr>
          </a:lstStyle>
          <a:p>
            <a:r>
              <a:rPr lang="en-US"/>
              <a:t>©2022 Girl Scouts of the USA. All Rights Reserved.  Not for public distribution.</a:t>
            </a:r>
            <a:endParaRPr lang="en-US" dirty="0"/>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7"/>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Back Cover Slide - Oval Frame</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Palatino Linotype" panose="02040502050505030304" pitchFamily="18" charset="0"/>
            </a:endParaRPr>
          </a:p>
        </p:txBody>
      </p:sp>
      <p:sp>
        <p:nvSpPr>
          <p:cNvPr id="15" name="Picture Placeholder 9">
            <a:extLst>
              <a:ext uri="{FF2B5EF4-FFF2-40B4-BE49-F238E27FC236}">
                <a16:creationId xmlns:a16="http://schemas.microsoft.com/office/drawing/2014/main" id="{EEEB6EA4-9EDC-1E4E-B43A-74EBEB77E5F8}"/>
              </a:ext>
            </a:extLst>
          </p:cNvPr>
          <p:cNvSpPr>
            <a:spLocks noGrp="1"/>
          </p:cNvSpPr>
          <p:nvPr>
            <p:ph type="pic" sz="quarter" idx="21" hasCustomPrompt="1"/>
          </p:nvPr>
        </p:nvSpPr>
        <p:spPr>
          <a:xfrm>
            <a:off x="190501" y="151551"/>
            <a:ext cx="4229100" cy="4819874"/>
          </a:xfrm>
          <a:custGeom>
            <a:avLst/>
            <a:gdLst>
              <a:gd name="connsiteX0" fmla="*/ 1925395 w 3850789"/>
              <a:gd name="connsiteY0" fmla="*/ 0 h 4819874"/>
              <a:gd name="connsiteX1" fmla="*/ 3850789 w 3850789"/>
              <a:gd name="connsiteY1" fmla="*/ 2409937 h 4819874"/>
              <a:gd name="connsiteX2" fmla="*/ 1925395 w 3850789"/>
              <a:gd name="connsiteY2" fmla="*/ 4819874 h 4819874"/>
              <a:gd name="connsiteX3" fmla="*/ 0 w 3850789"/>
              <a:gd name="connsiteY3" fmla="*/ 2409937 h 4819874"/>
              <a:gd name="connsiteX4" fmla="*/ 1925395 w 3850789"/>
              <a:gd name="connsiteY4" fmla="*/ 0 h 4819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0789" h="4819874">
                <a:moveTo>
                  <a:pt x="1925395" y="0"/>
                </a:moveTo>
                <a:cubicBezTo>
                  <a:pt x="2988795" y="0"/>
                  <a:pt x="3850789" y="1078832"/>
                  <a:pt x="3850789" y="2409937"/>
                </a:cubicBezTo>
                <a:cubicBezTo>
                  <a:pt x="3850789" y="3741043"/>
                  <a:pt x="2988795" y="4819874"/>
                  <a:pt x="1925395" y="4819874"/>
                </a:cubicBezTo>
                <a:cubicBezTo>
                  <a:pt x="861995" y="4819874"/>
                  <a:pt x="0" y="3741043"/>
                  <a:pt x="0" y="2409937"/>
                </a:cubicBezTo>
                <a:cubicBezTo>
                  <a:pt x="0" y="1078832"/>
                  <a:pt x="861995" y="0"/>
                  <a:pt x="1925395" y="0"/>
                </a:cubicBezTo>
                <a:close/>
              </a:path>
            </a:pathLst>
          </a:custGeom>
          <a:solidFill>
            <a:schemeClr val="tx2"/>
          </a:solidFill>
        </p:spPr>
        <p:txBody>
          <a:bodyPr wrap="square" anchor="ctr">
            <a:noAutofit/>
          </a:bodyPr>
          <a:lstStyle>
            <a:lvl1pPr marL="0" indent="0" algn="ctr">
              <a:buNone/>
              <a:defRPr/>
            </a:lvl1pPr>
          </a:lstStyle>
          <a:p>
            <a:r>
              <a:rPr lang="en-US" dirty="0"/>
              <a:t>Click icon to add image</a:t>
            </a:r>
          </a:p>
        </p:txBody>
      </p:sp>
      <p:sp>
        <p:nvSpPr>
          <p:cNvPr id="19" name="Rectangle 18">
            <a:extLst>
              <a:ext uri="{FF2B5EF4-FFF2-40B4-BE49-F238E27FC236}">
                <a16:creationId xmlns:a16="http://schemas.microsoft.com/office/drawing/2014/main" id="{1FECBE2D-8B4B-D149-81F4-F3E8CDF52A75}"/>
              </a:ext>
            </a:extLst>
          </p:cNvPr>
          <p:cNvSpPr/>
          <p:nvPr userDrawn="1"/>
        </p:nvSpPr>
        <p:spPr>
          <a:xfrm>
            <a:off x="4572000" y="0"/>
            <a:ext cx="4572000" cy="25717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20" name="Freeform 19">
            <a:extLst>
              <a:ext uri="{FF2B5EF4-FFF2-40B4-BE49-F238E27FC236}">
                <a16:creationId xmlns:a16="http://schemas.microsoft.com/office/drawing/2014/main" id="{00E162F1-94F9-BD41-B4AE-5196E1C66D24}"/>
              </a:ext>
            </a:extLst>
          </p:cNvPr>
          <p:cNvSpPr/>
          <p:nvPr userDrawn="1"/>
        </p:nvSpPr>
        <p:spPr>
          <a:xfrm>
            <a:off x="4747913" y="193190"/>
            <a:ext cx="4222162" cy="2184349"/>
          </a:xfrm>
          <a:custGeom>
            <a:avLst/>
            <a:gdLst>
              <a:gd name="connsiteX0" fmla="*/ 2076354 w 4222162"/>
              <a:gd name="connsiteY0" fmla="*/ 0 h 2184349"/>
              <a:gd name="connsiteX1" fmla="*/ 4203551 w 4222162"/>
              <a:gd name="connsiteY1" fmla="*/ 675306 h 2184349"/>
              <a:gd name="connsiteX2" fmla="*/ 4222162 w 4222162"/>
              <a:gd name="connsiteY2" fmla="*/ 720145 h 2184349"/>
              <a:gd name="connsiteX3" fmla="*/ 4222162 w 4222162"/>
              <a:gd name="connsiteY3" fmla="*/ 805237 h 2184349"/>
              <a:gd name="connsiteX4" fmla="*/ 4222162 w 4222162"/>
              <a:gd name="connsiteY4" fmla="*/ 1337895 h 2184349"/>
              <a:gd name="connsiteX5" fmla="*/ 4222162 w 4222162"/>
              <a:gd name="connsiteY5" fmla="*/ 1418098 h 2184349"/>
              <a:gd name="connsiteX6" fmla="*/ 4222162 w 4222162"/>
              <a:gd name="connsiteY6" fmla="*/ 1422987 h 2184349"/>
              <a:gd name="connsiteX7" fmla="*/ 4222162 w 4222162"/>
              <a:gd name="connsiteY7" fmla="*/ 1503190 h 2184349"/>
              <a:gd name="connsiteX8" fmla="*/ 4222162 w 4222162"/>
              <a:gd name="connsiteY8" fmla="*/ 2035848 h 2184349"/>
              <a:gd name="connsiteX9" fmla="*/ 4222162 w 4222162"/>
              <a:gd name="connsiteY9" fmla="*/ 2120940 h 2184349"/>
              <a:gd name="connsiteX10" fmla="*/ 4158156 w 4222162"/>
              <a:gd name="connsiteY10" fmla="*/ 2184349 h 2184349"/>
              <a:gd name="connsiteX11" fmla="*/ 64007 w 4222162"/>
              <a:gd name="connsiteY11" fmla="*/ 2184349 h 2184349"/>
              <a:gd name="connsiteX12" fmla="*/ 0 w 4222162"/>
              <a:gd name="connsiteY12" fmla="*/ 2120940 h 2184349"/>
              <a:gd name="connsiteX13" fmla="*/ 0 w 4222162"/>
              <a:gd name="connsiteY13" fmla="*/ 2035848 h 2184349"/>
              <a:gd name="connsiteX14" fmla="*/ 0 w 4222162"/>
              <a:gd name="connsiteY14" fmla="*/ 1503190 h 2184349"/>
              <a:gd name="connsiteX15" fmla="*/ 0 w 4222162"/>
              <a:gd name="connsiteY15" fmla="*/ 1423440 h 2184349"/>
              <a:gd name="connsiteX16" fmla="*/ 0 w 4222162"/>
              <a:gd name="connsiteY16" fmla="*/ 1418098 h 2184349"/>
              <a:gd name="connsiteX17" fmla="*/ 0 w 4222162"/>
              <a:gd name="connsiteY17" fmla="*/ 1338348 h 2184349"/>
              <a:gd name="connsiteX18" fmla="*/ 0 w 4222162"/>
              <a:gd name="connsiteY18" fmla="*/ 805690 h 2184349"/>
              <a:gd name="connsiteX19" fmla="*/ 0 w 4222162"/>
              <a:gd name="connsiteY19" fmla="*/ 720598 h 2184349"/>
              <a:gd name="connsiteX20" fmla="*/ 18158 w 4222162"/>
              <a:gd name="connsiteY20" fmla="*/ 676212 h 2184349"/>
              <a:gd name="connsiteX21" fmla="*/ 2076354 w 4222162"/>
              <a:gd name="connsiteY21" fmla="*/ 0 h 2184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22162" h="2184349">
                <a:moveTo>
                  <a:pt x="2076354" y="0"/>
                </a:moveTo>
                <a:cubicBezTo>
                  <a:pt x="3457715" y="0"/>
                  <a:pt x="4091425" y="563435"/>
                  <a:pt x="4203551" y="675306"/>
                </a:cubicBezTo>
                <a:cubicBezTo>
                  <a:pt x="4215353" y="687082"/>
                  <a:pt x="4222162" y="703387"/>
                  <a:pt x="4222162" y="720145"/>
                </a:cubicBezTo>
                <a:lnTo>
                  <a:pt x="4222162" y="805237"/>
                </a:lnTo>
                <a:lnTo>
                  <a:pt x="4222162" y="1337895"/>
                </a:lnTo>
                <a:lnTo>
                  <a:pt x="4222162" y="1418098"/>
                </a:lnTo>
                <a:lnTo>
                  <a:pt x="4222162" y="1422987"/>
                </a:lnTo>
                <a:lnTo>
                  <a:pt x="4222162" y="1503190"/>
                </a:lnTo>
                <a:lnTo>
                  <a:pt x="4222162" y="2035848"/>
                </a:lnTo>
                <a:lnTo>
                  <a:pt x="4222162" y="2120940"/>
                </a:lnTo>
                <a:cubicBezTo>
                  <a:pt x="4222162" y="2155815"/>
                  <a:pt x="4193564" y="2184349"/>
                  <a:pt x="4158156" y="2184349"/>
                </a:cubicBezTo>
                <a:lnTo>
                  <a:pt x="64007" y="2184349"/>
                </a:lnTo>
                <a:cubicBezTo>
                  <a:pt x="28599" y="2184349"/>
                  <a:pt x="0" y="2156268"/>
                  <a:pt x="0" y="2120940"/>
                </a:cubicBezTo>
                <a:lnTo>
                  <a:pt x="0" y="2035848"/>
                </a:lnTo>
                <a:lnTo>
                  <a:pt x="0" y="1503190"/>
                </a:lnTo>
                <a:lnTo>
                  <a:pt x="0" y="1423440"/>
                </a:lnTo>
                <a:lnTo>
                  <a:pt x="0" y="1418098"/>
                </a:lnTo>
                <a:lnTo>
                  <a:pt x="0" y="1338348"/>
                </a:lnTo>
                <a:lnTo>
                  <a:pt x="0" y="805690"/>
                </a:lnTo>
                <a:lnTo>
                  <a:pt x="0" y="720598"/>
                </a:lnTo>
                <a:cubicBezTo>
                  <a:pt x="0" y="703840"/>
                  <a:pt x="6355" y="687988"/>
                  <a:pt x="18158" y="676212"/>
                </a:cubicBezTo>
                <a:cubicBezTo>
                  <a:pt x="129375" y="563888"/>
                  <a:pt x="754914" y="0"/>
                  <a:pt x="2076354" y="0"/>
                </a:cubicBezTo>
                <a:close/>
              </a:path>
            </a:pathLst>
          </a:custGeom>
          <a:solidFill>
            <a:schemeClr val="accent1"/>
          </a:solidFill>
          <a:ln w="4539" cap="flat">
            <a:noFill/>
            <a:prstDash val="solid"/>
            <a:miter/>
          </a:ln>
        </p:spPr>
        <p:txBody>
          <a:bodyPr rtlCol="0" anchor="ctr"/>
          <a:lstStyle/>
          <a:p>
            <a:endParaRPr lang="en-US" b="0" i="0" dirty="0">
              <a:latin typeface="Palatino Linotype" panose="02040502050505030304" pitchFamily="18" charset="0"/>
            </a:endParaRPr>
          </a:p>
        </p:txBody>
      </p:sp>
      <p:sp>
        <p:nvSpPr>
          <p:cNvPr id="21" name="Rounded Rectangle 20">
            <a:extLst>
              <a:ext uri="{FF2B5EF4-FFF2-40B4-BE49-F238E27FC236}">
                <a16:creationId xmlns:a16="http://schemas.microsoft.com/office/drawing/2014/main" id="{D40EB2FA-B786-BE44-B490-BC257D7D16E2}"/>
              </a:ext>
            </a:extLst>
          </p:cNvPr>
          <p:cNvSpPr/>
          <p:nvPr userDrawn="1"/>
        </p:nvSpPr>
        <p:spPr>
          <a:xfrm>
            <a:off x="4730750" y="2743200"/>
            <a:ext cx="4222750" cy="2228850"/>
          </a:xfrm>
          <a:prstGeom prst="roundRect">
            <a:avLst>
              <a:gd name="adj" fmla="val 445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Palatino Linotype" panose="02040502050505030304" pitchFamily="18" charset="0"/>
            </a:endParaRPr>
          </a:p>
        </p:txBody>
      </p:sp>
      <p:sp>
        <p:nvSpPr>
          <p:cNvPr id="22" name="Title 5">
            <a:extLst>
              <a:ext uri="{FF2B5EF4-FFF2-40B4-BE49-F238E27FC236}">
                <a16:creationId xmlns:a16="http://schemas.microsoft.com/office/drawing/2014/main" id="{530A3B54-32E4-2744-950D-45C6311D682B}"/>
              </a:ext>
            </a:extLst>
          </p:cNvPr>
          <p:cNvSpPr>
            <a:spLocks noGrp="1"/>
          </p:cNvSpPr>
          <p:nvPr>
            <p:ph type="title" hasCustomPrompt="1"/>
          </p:nvPr>
        </p:nvSpPr>
        <p:spPr>
          <a:xfrm>
            <a:off x="4739109" y="3079856"/>
            <a:ext cx="4237781" cy="690002"/>
          </a:xfrm>
        </p:spPr>
        <p:txBody>
          <a:bodyPr lIns="0" anchor="b"/>
          <a:lstStyle>
            <a:lvl1pPr algn="ctr">
              <a:defRPr sz="3200" b="0" i="0">
                <a:solidFill>
                  <a:schemeClr val="tx1"/>
                </a:solidFill>
                <a:latin typeface="Palatino Linotype" panose="02040502050505030304" pitchFamily="18" charset="0"/>
              </a:defRPr>
            </a:lvl1pPr>
          </a:lstStyle>
          <a:p>
            <a:r>
              <a:rPr lang="en-US" dirty="0"/>
              <a:t>Thank You</a:t>
            </a:r>
          </a:p>
        </p:txBody>
      </p:sp>
      <p:sp>
        <p:nvSpPr>
          <p:cNvPr id="23" name="Text Placeholder 46">
            <a:extLst>
              <a:ext uri="{FF2B5EF4-FFF2-40B4-BE49-F238E27FC236}">
                <a16:creationId xmlns:a16="http://schemas.microsoft.com/office/drawing/2014/main" id="{51C6153B-41D6-3E46-9C48-C30B941A5D59}"/>
              </a:ext>
            </a:extLst>
          </p:cNvPr>
          <p:cNvSpPr>
            <a:spLocks noGrp="1"/>
          </p:cNvSpPr>
          <p:nvPr>
            <p:ph type="body" sz="quarter" idx="15" hasCustomPrompt="1"/>
          </p:nvPr>
        </p:nvSpPr>
        <p:spPr>
          <a:xfrm>
            <a:off x="4739108" y="3777465"/>
            <a:ext cx="4229100" cy="842964"/>
          </a:xfrm>
        </p:spPr>
        <p:txBody>
          <a:bodyPr lIns="0" anchor="t">
            <a:noAutofit/>
          </a:bodyPr>
          <a:lstStyle>
            <a:lvl1pPr marL="0" marR="0" indent="0" algn="ctr" defTabSz="685783" rtl="0" eaLnBrk="1" fontAlgn="auto" latinLnBrk="0" hangingPunct="1">
              <a:lnSpc>
                <a:spcPct val="150000"/>
              </a:lnSpc>
              <a:spcBef>
                <a:spcPts val="0"/>
              </a:spcBef>
              <a:spcAft>
                <a:spcPts val="0"/>
              </a:spcAft>
              <a:buClrTx/>
              <a:buSzTx/>
              <a:buFont typeface="Arial" panose="020B0604020202020204" pitchFamily="34" charset="0"/>
              <a:buNone/>
              <a:tabLst/>
              <a:defRPr sz="1050" b="0" i="0">
                <a:solidFill>
                  <a:schemeClr val="tx1"/>
                </a:solidFill>
                <a:latin typeface="Palatino Linotype" panose="02040502050505030304" pitchFamily="18" charset="0"/>
              </a:defRPr>
            </a:lvl1pPr>
          </a:lstStyle>
          <a:p>
            <a:r>
              <a:rPr lang="en-US" dirty="0"/>
              <a:t>Presenter Name:</a:t>
            </a:r>
            <a:br>
              <a:rPr lang="en-US" dirty="0"/>
            </a:br>
            <a:r>
              <a:rPr lang="en-US" dirty="0"/>
              <a:t>Presenter Title:</a:t>
            </a:r>
            <a:br>
              <a:rPr lang="en-US" dirty="0"/>
            </a:br>
            <a:r>
              <a:rPr lang="en-US" dirty="0"/>
              <a:t>Contact Info:</a:t>
            </a:r>
          </a:p>
        </p:txBody>
      </p:sp>
      <p:sp>
        <p:nvSpPr>
          <p:cNvPr id="13" name="TextBox 12">
            <a:extLst>
              <a:ext uri="{FF2B5EF4-FFF2-40B4-BE49-F238E27FC236}">
                <a16:creationId xmlns:a16="http://schemas.microsoft.com/office/drawing/2014/main" id="{62DDBA89-7652-A447-836F-A033349E6B43}"/>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endParaRPr lang="en-US" sz="800" b="0" i="0" dirty="0">
              <a:solidFill>
                <a:srgbClr val="808080"/>
              </a:solidFill>
              <a:latin typeface="Palatino Linotype" panose="02040502050505030304" pitchFamily="18" charset="0"/>
            </a:endParaRPr>
          </a:p>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0000"/>
                </a:solidFill>
                <a:effectLst/>
                <a:uLnTx/>
                <a:uFillTx/>
                <a:latin typeface="Palatino Linotype" panose="02040502050505030304" pitchFamily="18" charset="0"/>
                <a:ea typeface="+mn-ea"/>
                <a:cs typeface="+mn-cs"/>
              </a:rPr>
              <a:t>GSUSA Movement Logo</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FF0000"/>
                </a:solidFill>
                <a:effectLst/>
                <a:uLnTx/>
                <a:uFillTx/>
                <a:latin typeface="Palatino Linotype" panose="02040502050505030304" pitchFamily="18" charset="0"/>
                <a:ea typeface="+mn-ea"/>
                <a:cs typeface="+mn-cs"/>
              </a:rPr>
              <a:t>Service mark inclusion. Councils: You must replace the Movement service mark with your council service mark in the front and back cover slides.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FF0000"/>
                </a:solidFill>
                <a:effectLst/>
                <a:uLnTx/>
                <a:uFillTx/>
                <a:latin typeface="Palatino Linotype" panose="02040502050505030304" pitchFamily="18" charset="0"/>
                <a:ea typeface="+mn-ea"/>
                <a:cs typeface="+mn-cs"/>
              </a:rPr>
              <a:t>Make sure the the Movement Service mark or Council Lockup is in </a:t>
            </a:r>
            <a:r>
              <a:rPr kumimoji="0" lang="en-US" sz="1000" b="0"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mn-cs"/>
              </a:rPr>
              <a:t>BLACK AND GREEN</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Oval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Right-side Salutation</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32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Bottom</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Right-side Presenter Info</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10.5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26757606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Layout>
</file>

<file path=ppt/slideLayouts/slideLayout329.xml><?xml version="1.0" encoding="utf-8"?>
<p:sldLayout xmlns:a="http://schemas.openxmlformats.org/drawingml/2006/main" xmlns:r="http://schemas.openxmlformats.org/officeDocument/2006/relationships" xmlns:p="http://schemas.openxmlformats.org/presentationml/2006/main" preserve="1" userDrawn="1">
  <p:cSld name="Back Cover - Diamond Frame">
    <p:bg>
      <p:bgPr>
        <a:solidFill>
          <a:schemeClr val="accent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D0587FD6-17A8-6249-B45B-9C5F375313B5}"/>
              </a:ext>
            </a:extLst>
          </p:cNvPr>
          <p:cNvSpPr/>
          <p:nvPr userDrawn="1"/>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Palatino Linotype" panose="02040502050505030304" pitchFamily="18" charset="0"/>
              </a:defRPr>
            </a:lvl1pPr>
          </a:lstStyle>
          <a:p>
            <a:r>
              <a:rPr lang="en-US"/>
              <a:t>©2022 Girl Scouts of the USA. All Rights Reserved.  Not for public distribution.</a:t>
            </a:r>
            <a:endParaRPr lang="en-US" dirty="0"/>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7"/>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Back Cover Slide - Diamond Frame</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Palatino Linotype" panose="02040502050505030304" pitchFamily="18" charset="0"/>
            </a:endParaRPr>
          </a:p>
        </p:txBody>
      </p:sp>
      <p:sp>
        <p:nvSpPr>
          <p:cNvPr id="19" name="Rectangle 18">
            <a:extLst>
              <a:ext uri="{FF2B5EF4-FFF2-40B4-BE49-F238E27FC236}">
                <a16:creationId xmlns:a16="http://schemas.microsoft.com/office/drawing/2014/main" id="{1FECBE2D-8B4B-D149-81F4-F3E8CDF52A75}"/>
              </a:ext>
            </a:extLst>
          </p:cNvPr>
          <p:cNvSpPr/>
          <p:nvPr userDrawn="1"/>
        </p:nvSpPr>
        <p:spPr>
          <a:xfrm>
            <a:off x="4572000" y="0"/>
            <a:ext cx="4572000" cy="25717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20" name="Freeform 19">
            <a:extLst>
              <a:ext uri="{FF2B5EF4-FFF2-40B4-BE49-F238E27FC236}">
                <a16:creationId xmlns:a16="http://schemas.microsoft.com/office/drawing/2014/main" id="{00E162F1-94F9-BD41-B4AE-5196E1C66D24}"/>
              </a:ext>
            </a:extLst>
          </p:cNvPr>
          <p:cNvSpPr/>
          <p:nvPr userDrawn="1"/>
        </p:nvSpPr>
        <p:spPr>
          <a:xfrm>
            <a:off x="4747913" y="193190"/>
            <a:ext cx="4222162" cy="2184349"/>
          </a:xfrm>
          <a:custGeom>
            <a:avLst/>
            <a:gdLst>
              <a:gd name="connsiteX0" fmla="*/ 2076354 w 4222162"/>
              <a:gd name="connsiteY0" fmla="*/ 0 h 2184349"/>
              <a:gd name="connsiteX1" fmla="*/ 4203551 w 4222162"/>
              <a:gd name="connsiteY1" fmla="*/ 675306 h 2184349"/>
              <a:gd name="connsiteX2" fmla="*/ 4222162 w 4222162"/>
              <a:gd name="connsiteY2" fmla="*/ 720145 h 2184349"/>
              <a:gd name="connsiteX3" fmla="*/ 4222162 w 4222162"/>
              <a:gd name="connsiteY3" fmla="*/ 805237 h 2184349"/>
              <a:gd name="connsiteX4" fmla="*/ 4222162 w 4222162"/>
              <a:gd name="connsiteY4" fmla="*/ 1337895 h 2184349"/>
              <a:gd name="connsiteX5" fmla="*/ 4222162 w 4222162"/>
              <a:gd name="connsiteY5" fmla="*/ 1418098 h 2184349"/>
              <a:gd name="connsiteX6" fmla="*/ 4222162 w 4222162"/>
              <a:gd name="connsiteY6" fmla="*/ 1422987 h 2184349"/>
              <a:gd name="connsiteX7" fmla="*/ 4222162 w 4222162"/>
              <a:gd name="connsiteY7" fmla="*/ 1503190 h 2184349"/>
              <a:gd name="connsiteX8" fmla="*/ 4222162 w 4222162"/>
              <a:gd name="connsiteY8" fmla="*/ 2035848 h 2184349"/>
              <a:gd name="connsiteX9" fmla="*/ 4222162 w 4222162"/>
              <a:gd name="connsiteY9" fmla="*/ 2120940 h 2184349"/>
              <a:gd name="connsiteX10" fmla="*/ 4158156 w 4222162"/>
              <a:gd name="connsiteY10" fmla="*/ 2184349 h 2184349"/>
              <a:gd name="connsiteX11" fmla="*/ 64007 w 4222162"/>
              <a:gd name="connsiteY11" fmla="*/ 2184349 h 2184349"/>
              <a:gd name="connsiteX12" fmla="*/ 0 w 4222162"/>
              <a:gd name="connsiteY12" fmla="*/ 2120940 h 2184349"/>
              <a:gd name="connsiteX13" fmla="*/ 0 w 4222162"/>
              <a:gd name="connsiteY13" fmla="*/ 2035848 h 2184349"/>
              <a:gd name="connsiteX14" fmla="*/ 0 w 4222162"/>
              <a:gd name="connsiteY14" fmla="*/ 1503190 h 2184349"/>
              <a:gd name="connsiteX15" fmla="*/ 0 w 4222162"/>
              <a:gd name="connsiteY15" fmla="*/ 1423440 h 2184349"/>
              <a:gd name="connsiteX16" fmla="*/ 0 w 4222162"/>
              <a:gd name="connsiteY16" fmla="*/ 1418098 h 2184349"/>
              <a:gd name="connsiteX17" fmla="*/ 0 w 4222162"/>
              <a:gd name="connsiteY17" fmla="*/ 1338348 h 2184349"/>
              <a:gd name="connsiteX18" fmla="*/ 0 w 4222162"/>
              <a:gd name="connsiteY18" fmla="*/ 805690 h 2184349"/>
              <a:gd name="connsiteX19" fmla="*/ 0 w 4222162"/>
              <a:gd name="connsiteY19" fmla="*/ 720598 h 2184349"/>
              <a:gd name="connsiteX20" fmla="*/ 18158 w 4222162"/>
              <a:gd name="connsiteY20" fmla="*/ 676212 h 2184349"/>
              <a:gd name="connsiteX21" fmla="*/ 2076354 w 4222162"/>
              <a:gd name="connsiteY21" fmla="*/ 0 h 2184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22162" h="2184349">
                <a:moveTo>
                  <a:pt x="2076354" y="0"/>
                </a:moveTo>
                <a:cubicBezTo>
                  <a:pt x="3457715" y="0"/>
                  <a:pt x="4091425" y="563435"/>
                  <a:pt x="4203551" y="675306"/>
                </a:cubicBezTo>
                <a:cubicBezTo>
                  <a:pt x="4215353" y="687082"/>
                  <a:pt x="4222162" y="703387"/>
                  <a:pt x="4222162" y="720145"/>
                </a:cubicBezTo>
                <a:lnTo>
                  <a:pt x="4222162" y="805237"/>
                </a:lnTo>
                <a:lnTo>
                  <a:pt x="4222162" y="1337895"/>
                </a:lnTo>
                <a:lnTo>
                  <a:pt x="4222162" y="1418098"/>
                </a:lnTo>
                <a:lnTo>
                  <a:pt x="4222162" y="1422987"/>
                </a:lnTo>
                <a:lnTo>
                  <a:pt x="4222162" y="1503190"/>
                </a:lnTo>
                <a:lnTo>
                  <a:pt x="4222162" y="2035848"/>
                </a:lnTo>
                <a:lnTo>
                  <a:pt x="4222162" y="2120940"/>
                </a:lnTo>
                <a:cubicBezTo>
                  <a:pt x="4222162" y="2155815"/>
                  <a:pt x="4193564" y="2184349"/>
                  <a:pt x="4158156" y="2184349"/>
                </a:cubicBezTo>
                <a:lnTo>
                  <a:pt x="64007" y="2184349"/>
                </a:lnTo>
                <a:cubicBezTo>
                  <a:pt x="28599" y="2184349"/>
                  <a:pt x="0" y="2156268"/>
                  <a:pt x="0" y="2120940"/>
                </a:cubicBezTo>
                <a:lnTo>
                  <a:pt x="0" y="2035848"/>
                </a:lnTo>
                <a:lnTo>
                  <a:pt x="0" y="1503190"/>
                </a:lnTo>
                <a:lnTo>
                  <a:pt x="0" y="1423440"/>
                </a:lnTo>
                <a:lnTo>
                  <a:pt x="0" y="1418098"/>
                </a:lnTo>
                <a:lnTo>
                  <a:pt x="0" y="1338348"/>
                </a:lnTo>
                <a:lnTo>
                  <a:pt x="0" y="805690"/>
                </a:lnTo>
                <a:lnTo>
                  <a:pt x="0" y="720598"/>
                </a:lnTo>
                <a:cubicBezTo>
                  <a:pt x="0" y="703840"/>
                  <a:pt x="6355" y="687988"/>
                  <a:pt x="18158" y="676212"/>
                </a:cubicBezTo>
                <a:cubicBezTo>
                  <a:pt x="129375" y="563888"/>
                  <a:pt x="754914" y="0"/>
                  <a:pt x="2076354" y="0"/>
                </a:cubicBezTo>
                <a:close/>
              </a:path>
            </a:pathLst>
          </a:custGeom>
          <a:solidFill>
            <a:schemeClr val="accent1"/>
          </a:solidFill>
          <a:ln w="4539" cap="flat">
            <a:noFill/>
            <a:prstDash val="solid"/>
            <a:miter/>
          </a:ln>
        </p:spPr>
        <p:txBody>
          <a:bodyPr rtlCol="0" anchor="ctr"/>
          <a:lstStyle/>
          <a:p>
            <a:endParaRPr lang="en-US" b="0" i="0" dirty="0">
              <a:latin typeface="Palatino Linotype" panose="02040502050505030304" pitchFamily="18" charset="0"/>
            </a:endParaRPr>
          </a:p>
        </p:txBody>
      </p:sp>
      <p:sp>
        <p:nvSpPr>
          <p:cNvPr id="21" name="Rounded Rectangle 20">
            <a:extLst>
              <a:ext uri="{FF2B5EF4-FFF2-40B4-BE49-F238E27FC236}">
                <a16:creationId xmlns:a16="http://schemas.microsoft.com/office/drawing/2014/main" id="{D40EB2FA-B786-BE44-B490-BC257D7D16E2}"/>
              </a:ext>
            </a:extLst>
          </p:cNvPr>
          <p:cNvSpPr/>
          <p:nvPr userDrawn="1"/>
        </p:nvSpPr>
        <p:spPr>
          <a:xfrm>
            <a:off x="4730750" y="2743200"/>
            <a:ext cx="4222750" cy="2228850"/>
          </a:xfrm>
          <a:prstGeom prst="roundRect">
            <a:avLst>
              <a:gd name="adj" fmla="val 445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Palatino Linotype" panose="02040502050505030304" pitchFamily="18" charset="0"/>
            </a:endParaRPr>
          </a:p>
        </p:txBody>
      </p:sp>
      <p:sp>
        <p:nvSpPr>
          <p:cNvPr id="23" name="Text Placeholder 46">
            <a:extLst>
              <a:ext uri="{FF2B5EF4-FFF2-40B4-BE49-F238E27FC236}">
                <a16:creationId xmlns:a16="http://schemas.microsoft.com/office/drawing/2014/main" id="{51C6153B-41D6-3E46-9C48-C30B941A5D59}"/>
              </a:ext>
            </a:extLst>
          </p:cNvPr>
          <p:cNvSpPr>
            <a:spLocks noGrp="1"/>
          </p:cNvSpPr>
          <p:nvPr>
            <p:ph type="body" sz="quarter" idx="15" hasCustomPrompt="1"/>
          </p:nvPr>
        </p:nvSpPr>
        <p:spPr>
          <a:xfrm>
            <a:off x="4739108" y="3777465"/>
            <a:ext cx="4229100" cy="842964"/>
          </a:xfrm>
        </p:spPr>
        <p:txBody>
          <a:bodyPr lIns="0" anchor="t">
            <a:noAutofit/>
          </a:bodyPr>
          <a:lstStyle>
            <a:lvl1pPr marL="0" marR="0" indent="0" algn="ctr" defTabSz="685783" rtl="0" eaLnBrk="1" fontAlgn="auto" latinLnBrk="0" hangingPunct="1">
              <a:lnSpc>
                <a:spcPct val="150000"/>
              </a:lnSpc>
              <a:spcBef>
                <a:spcPts val="0"/>
              </a:spcBef>
              <a:spcAft>
                <a:spcPts val="0"/>
              </a:spcAft>
              <a:buClrTx/>
              <a:buSzTx/>
              <a:buFont typeface="Arial" panose="020B0604020202020204" pitchFamily="34" charset="0"/>
              <a:buNone/>
              <a:tabLst/>
              <a:defRPr sz="1050" b="0" i="0">
                <a:solidFill>
                  <a:schemeClr val="tx1"/>
                </a:solidFill>
                <a:latin typeface="Palatino Linotype" panose="02040502050505030304" pitchFamily="18" charset="0"/>
              </a:defRPr>
            </a:lvl1pPr>
          </a:lstStyle>
          <a:p>
            <a:r>
              <a:rPr lang="en-US" dirty="0"/>
              <a:t>Presenter Name:</a:t>
            </a:r>
            <a:br>
              <a:rPr lang="en-US" dirty="0"/>
            </a:br>
            <a:r>
              <a:rPr lang="en-US" dirty="0"/>
              <a:t>Presenter Title:</a:t>
            </a:r>
            <a:br>
              <a:rPr lang="en-US" dirty="0"/>
            </a:br>
            <a:r>
              <a:rPr lang="en-US" dirty="0"/>
              <a:t>Contact Info:</a:t>
            </a:r>
          </a:p>
        </p:txBody>
      </p:sp>
      <p:sp>
        <p:nvSpPr>
          <p:cNvPr id="14" name="Picture Placeholder 9">
            <a:extLst>
              <a:ext uri="{FF2B5EF4-FFF2-40B4-BE49-F238E27FC236}">
                <a16:creationId xmlns:a16="http://schemas.microsoft.com/office/drawing/2014/main" id="{361F03FA-4917-5545-818F-CCC6FD6D0BF1}"/>
              </a:ext>
            </a:extLst>
          </p:cNvPr>
          <p:cNvSpPr>
            <a:spLocks noGrp="1"/>
          </p:cNvSpPr>
          <p:nvPr>
            <p:ph type="pic" sz="quarter" idx="21" hasCustomPrompt="1"/>
          </p:nvPr>
        </p:nvSpPr>
        <p:spPr>
          <a:xfrm>
            <a:off x="183423" y="181229"/>
            <a:ext cx="4205154" cy="4841054"/>
          </a:xfrm>
          <a:custGeom>
            <a:avLst/>
            <a:gdLst>
              <a:gd name="connsiteX0" fmla="*/ 2126598 w 4205154"/>
              <a:gd name="connsiteY0" fmla="*/ 729 h 4841054"/>
              <a:gd name="connsiteX1" fmla="*/ 2171044 w 4205154"/>
              <a:gd name="connsiteY1" fmla="*/ 23951 h 4841054"/>
              <a:gd name="connsiteX2" fmla="*/ 4191844 w 4205154"/>
              <a:gd name="connsiteY2" fmla="*/ 2385667 h 4841054"/>
              <a:gd name="connsiteX3" fmla="*/ 4191844 w 4205154"/>
              <a:gd name="connsiteY3" fmla="*/ 2455725 h 4841054"/>
              <a:gd name="connsiteX4" fmla="*/ 2170432 w 4205154"/>
              <a:gd name="connsiteY4" fmla="*/ 4817441 h 4841054"/>
              <a:gd name="connsiteX5" fmla="*/ 2155744 w 4205154"/>
              <a:gd name="connsiteY5" fmla="*/ 4829895 h 4841054"/>
              <a:gd name="connsiteX6" fmla="*/ 2060273 w 4205154"/>
              <a:gd name="connsiteY6" fmla="*/ 4817441 h 4841054"/>
              <a:gd name="connsiteX7" fmla="*/ 13770 w 4205154"/>
              <a:gd name="connsiteY7" fmla="*/ 2460395 h 4841054"/>
              <a:gd name="connsiteX8" fmla="*/ 13770 w 4205154"/>
              <a:gd name="connsiteY8" fmla="*/ 2389819 h 4841054"/>
              <a:gd name="connsiteX9" fmla="*/ 2060273 w 4205154"/>
              <a:gd name="connsiteY9" fmla="*/ 23951 h 4841054"/>
              <a:gd name="connsiteX10" fmla="*/ 2076185 w 4205154"/>
              <a:gd name="connsiteY10" fmla="*/ 10978 h 4841054"/>
              <a:gd name="connsiteX11" fmla="*/ 2126598 w 4205154"/>
              <a:gd name="connsiteY11" fmla="*/ 729 h 4841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05154" h="4841054">
                <a:moveTo>
                  <a:pt x="2126598" y="729"/>
                </a:moveTo>
                <a:cubicBezTo>
                  <a:pt x="2143810" y="3064"/>
                  <a:pt x="2160028" y="10978"/>
                  <a:pt x="2171044" y="23951"/>
                </a:cubicBezTo>
                <a:lnTo>
                  <a:pt x="4191844" y="2385667"/>
                </a:lnTo>
                <a:cubicBezTo>
                  <a:pt x="4209591" y="2406425"/>
                  <a:pt x="4209591" y="2434967"/>
                  <a:pt x="4191844" y="2455725"/>
                </a:cubicBezTo>
                <a:lnTo>
                  <a:pt x="2170432" y="4817441"/>
                </a:lnTo>
                <a:cubicBezTo>
                  <a:pt x="2166148" y="4822111"/>
                  <a:pt x="2161252" y="4826263"/>
                  <a:pt x="2155744" y="4829895"/>
                </a:cubicBezTo>
                <a:cubicBezTo>
                  <a:pt x="2125145" y="4848577"/>
                  <a:pt x="2082305" y="4843388"/>
                  <a:pt x="2060273" y="4817441"/>
                </a:cubicBezTo>
                <a:lnTo>
                  <a:pt x="13770" y="2460395"/>
                </a:lnTo>
                <a:cubicBezTo>
                  <a:pt x="-4590" y="2439637"/>
                  <a:pt x="-4590" y="2411095"/>
                  <a:pt x="13770" y="2389819"/>
                </a:cubicBezTo>
                <a:lnTo>
                  <a:pt x="2060273" y="23951"/>
                </a:lnTo>
                <a:cubicBezTo>
                  <a:pt x="2065169" y="19281"/>
                  <a:pt x="2070065" y="14610"/>
                  <a:pt x="2076185" y="10978"/>
                </a:cubicBezTo>
                <a:cubicBezTo>
                  <a:pt x="2091179" y="1637"/>
                  <a:pt x="2109386" y="-1606"/>
                  <a:pt x="2126598" y="729"/>
                </a:cubicBezTo>
                <a:close/>
              </a:path>
            </a:pathLst>
          </a:custGeom>
          <a:solidFill>
            <a:schemeClr val="tx2"/>
          </a:solidFill>
        </p:spPr>
        <p:txBody>
          <a:bodyPr wrap="square" anchor="ctr">
            <a:noAutofit/>
          </a:bodyPr>
          <a:lstStyle>
            <a:lvl1pPr marL="0" indent="0" algn="ctr">
              <a:buNone/>
              <a:defRPr/>
            </a:lvl1pPr>
          </a:lstStyle>
          <a:p>
            <a:r>
              <a:rPr lang="en-US" dirty="0"/>
              <a:t>Click icon to add image</a:t>
            </a:r>
          </a:p>
        </p:txBody>
      </p:sp>
      <p:sp>
        <p:nvSpPr>
          <p:cNvPr id="13" name="Title 5">
            <a:extLst>
              <a:ext uri="{FF2B5EF4-FFF2-40B4-BE49-F238E27FC236}">
                <a16:creationId xmlns:a16="http://schemas.microsoft.com/office/drawing/2014/main" id="{85C6F856-2BF4-4748-84F9-D3313E92FDE6}"/>
              </a:ext>
            </a:extLst>
          </p:cNvPr>
          <p:cNvSpPr>
            <a:spLocks noGrp="1"/>
          </p:cNvSpPr>
          <p:nvPr>
            <p:ph type="title" hasCustomPrompt="1"/>
          </p:nvPr>
        </p:nvSpPr>
        <p:spPr>
          <a:xfrm>
            <a:off x="4739109" y="3079856"/>
            <a:ext cx="4237781" cy="690002"/>
          </a:xfrm>
        </p:spPr>
        <p:txBody>
          <a:bodyPr lIns="0" anchor="b"/>
          <a:lstStyle>
            <a:lvl1pPr algn="ctr">
              <a:defRPr sz="3200" b="0" i="0">
                <a:solidFill>
                  <a:schemeClr val="tx1"/>
                </a:solidFill>
                <a:latin typeface="Palatino Linotype" panose="02040502050505030304" pitchFamily="18" charset="0"/>
              </a:defRPr>
            </a:lvl1pPr>
          </a:lstStyle>
          <a:p>
            <a:r>
              <a:rPr lang="en-US" dirty="0"/>
              <a:t>Thank You</a:t>
            </a:r>
          </a:p>
        </p:txBody>
      </p:sp>
      <p:sp>
        <p:nvSpPr>
          <p:cNvPr id="15" name="TextBox 14">
            <a:extLst>
              <a:ext uri="{FF2B5EF4-FFF2-40B4-BE49-F238E27FC236}">
                <a16:creationId xmlns:a16="http://schemas.microsoft.com/office/drawing/2014/main" id="{38ADF16F-7023-574E-AC1D-A657DC737EA3}"/>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endParaRPr lang="en-US" sz="800" b="0" i="0" dirty="0">
              <a:solidFill>
                <a:srgbClr val="808080"/>
              </a:solidFill>
              <a:latin typeface="Palatino Linotype" panose="02040502050505030304" pitchFamily="18" charset="0"/>
            </a:endParaRPr>
          </a:p>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0000"/>
                </a:solidFill>
                <a:effectLst/>
                <a:uLnTx/>
                <a:uFillTx/>
                <a:latin typeface="Palatino Linotype" panose="02040502050505030304" pitchFamily="18" charset="0"/>
                <a:ea typeface="+mn-ea"/>
                <a:cs typeface="+mn-cs"/>
              </a:rPr>
              <a:t>GSUSA Movement Logo</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FF0000"/>
                </a:solidFill>
                <a:effectLst/>
                <a:uLnTx/>
                <a:uFillTx/>
                <a:latin typeface="Palatino Linotype" panose="02040502050505030304" pitchFamily="18" charset="0"/>
                <a:ea typeface="+mn-ea"/>
                <a:cs typeface="+mn-cs"/>
              </a:rPr>
              <a:t>Service mark inclusion. Councils: You must replace the Movement service mark with your council service mark in the front and back cover slides.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FF0000"/>
                </a:solidFill>
                <a:effectLst/>
                <a:uLnTx/>
                <a:uFillTx/>
                <a:latin typeface="Palatino Linotype" panose="02040502050505030304" pitchFamily="18" charset="0"/>
                <a:ea typeface="+mn-ea"/>
                <a:cs typeface="+mn-cs"/>
              </a:rPr>
              <a:t>Make sure the the Movement Service mark or Council Lockup is in </a:t>
            </a:r>
            <a:r>
              <a:rPr kumimoji="0" lang="en-US" sz="1000" b="0"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mn-cs"/>
              </a:rPr>
              <a:t>BLACK AND GREEN</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Diamond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Right-side Salutation</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32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Bottom</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Right-side Presenter Info</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10.5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36376689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peaker Slide - 1 Holder - Notched">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Text w/ Images - 1 Holder  - Notched Frame</a:t>
            </a:r>
          </a:p>
        </p:txBody>
      </p:sp>
      <p:sp>
        <p:nvSpPr>
          <p:cNvPr id="10" name="Picture Placeholder 31">
            <a:extLst>
              <a:ext uri="{FF2B5EF4-FFF2-40B4-BE49-F238E27FC236}">
                <a16:creationId xmlns:a16="http://schemas.microsoft.com/office/drawing/2014/main" id="{F43800E0-CBF7-DE4A-8BE9-BF5111E4C7F0}"/>
              </a:ext>
            </a:extLst>
          </p:cNvPr>
          <p:cNvSpPr>
            <a:spLocks noGrp="1" noChangeAspect="1"/>
          </p:cNvSpPr>
          <p:nvPr>
            <p:ph type="pic" sz="quarter" idx="16" hasCustomPrompt="1"/>
          </p:nvPr>
        </p:nvSpPr>
        <p:spPr>
          <a:xfrm>
            <a:off x="592783" y="194982"/>
            <a:ext cx="3386434" cy="3840480"/>
          </a:xfrm>
          <a:custGeom>
            <a:avLst/>
            <a:gdLst>
              <a:gd name="connsiteX0" fmla="*/ 531103 w 5616391"/>
              <a:gd name="connsiteY0" fmla="*/ 0 h 6369424"/>
              <a:gd name="connsiteX1" fmla="*/ 1799667 w 5616391"/>
              <a:gd name="connsiteY1" fmla="*/ 0 h 6369424"/>
              <a:gd name="connsiteX2" fmla="*/ 2176183 w 5616391"/>
              <a:gd name="connsiteY2" fmla="*/ 0 h 6369424"/>
              <a:gd name="connsiteX3" fmla="*/ 3440209 w 5616391"/>
              <a:gd name="connsiteY3" fmla="*/ 0 h 6369424"/>
              <a:gd name="connsiteX4" fmla="*/ 5085288 w 5616391"/>
              <a:gd name="connsiteY4" fmla="*/ 0 h 6369424"/>
              <a:gd name="connsiteX5" fmla="*/ 5113207 w 5616391"/>
              <a:gd name="connsiteY5" fmla="*/ 27978 h 6369424"/>
              <a:gd name="connsiteX6" fmla="*/ 5588414 w 5616391"/>
              <a:gd name="connsiteY6" fmla="*/ 503185 h 6369424"/>
              <a:gd name="connsiteX7" fmla="*/ 5616391 w 5616391"/>
              <a:gd name="connsiteY7" fmla="*/ 531103 h 6369424"/>
              <a:gd name="connsiteX8" fmla="*/ 5616391 w 5616391"/>
              <a:gd name="connsiteY8" fmla="*/ 5838321 h 6369424"/>
              <a:gd name="connsiteX9" fmla="*/ 5588414 w 5616391"/>
              <a:gd name="connsiteY9" fmla="*/ 5866240 h 6369424"/>
              <a:gd name="connsiteX10" fmla="*/ 5113207 w 5616391"/>
              <a:gd name="connsiteY10" fmla="*/ 6341447 h 6369424"/>
              <a:gd name="connsiteX11" fmla="*/ 5085288 w 5616391"/>
              <a:gd name="connsiteY11" fmla="*/ 6369424 h 6369424"/>
              <a:gd name="connsiteX12" fmla="*/ 3816726 w 5616391"/>
              <a:gd name="connsiteY12" fmla="*/ 6369424 h 6369424"/>
              <a:gd name="connsiteX13" fmla="*/ 3440209 w 5616391"/>
              <a:gd name="connsiteY13" fmla="*/ 6369424 h 6369424"/>
              <a:gd name="connsiteX14" fmla="*/ 2176183 w 5616391"/>
              <a:gd name="connsiteY14" fmla="*/ 6369424 h 6369424"/>
              <a:gd name="connsiteX15" fmla="*/ 1799667 w 5616391"/>
              <a:gd name="connsiteY15" fmla="*/ 6369424 h 6369424"/>
              <a:gd name="connsiteX16" fmla="*/ 531103 w 5616391"/>
              <a:gd name="connsiteY16" fmla="*/ 6369424 h 6369424"/>
              <a:gd name="connsiteX17" fmla="*/ 503185 w 5616391"/>
              <a:gd name="connsiteY17" fmla="*/ 6341447 h 6369424"/>
              <a:gd name="connsiteX18" fmla="*/ 27978 w 5616391"/>
              <a:gd name="connsiteY18" fmla="*/ 5866240 h 6369424"/>
              <a:gd name="connsiteX19" fmla="*/ 0 w 5616391"/>
              <a:gd name="connsiteY19" fmla="*/ 5838321 h 6369424"/>
              <a:gd name="connsiteX20" fmla="*/ 0 w 5616391"/>
              <a:gd name="connsiteY20" fmla="*/ 531103 h 6369424"/>
              <a:gd name="connsiteX21" fmla="*/ 27978 w 5616391"/>
              <a:gd name="connsiteY21" fmla="*/ 503185 h 6369424"/>
              <a:gd name="connsiteX22" fmla="*/ 503185 w 5616391"/>
              <a:gd name="connsiteY22" fmla="*/ 27978 h 6369424"/>
              <a:gd name="connsiteX23" fmla="*/ 531103 w 5616391"/>
              <a:gd name="connsiteY23" fmla="*/ 0 h 6369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16391" h="6369424">
                <a:moveTo>
                  <a:pt x="531103" y="0"/>
                </a:moveTo>
                <a:lnTo>
                  <a:pt x="1799667" y="0"/>
                </a:lnTo>
                <a:lnTo>
                  <a:pt x="2176183" y="0"/>
                </a:lnTo>
                <a:lnTo>
                  <a:pt x="3440209" y="0"/>
                </a:lnTo>
                <a:lnTo>
                  <a:pt x="5085288" y="0"/>
                </a:lnTo>
                <a:cubicBezTo>
                  <a:pt x="5100634" y="225"/>
                  <a:pt x="5113015" y="12629"/>
                  <a:pt x="5113207" y="27978"/>
                </a:cubicBezTo>
                <a:cubicBezTo>
                  <a:pt x="5127773" y="284151"/>
                  <a:pt x="5332267" y="488617"/>
                  <a:pt x="5588414" y="503185"/>
                </a:cubicBezTo>
                <a:cubicBezTo>
                  <a:pt x="5603712" y="503530"/>
                  <a:pt x="5616034" y="515820"/>
                  <a:pt x="5616391" y="531103"/>
                </a:cubicBezTo>
                <a:lnTo>
                  <a:pt x="5616391" y="5838321"/>
                </a:lnTo>
                <a:cubicBezTo>
                  <a:pt x="5616153" y="5853667"/>
                  <a:pt x="5603771" y="5866049"/>
                  <a:pt x="5588414" y="5866240"/>
                </a:cubicBezTo>
                <a:cubicBezTo>
                  <a:pt x="5332267" y="5880806"/>
                  <a:pt x="5127773" y="6085301"/>
                  <a:pt x="5113207" y="6341447"/>
                </a:cubicBezTo>
                <a:cubicBezTo>
                  <a:pt x="5112861" y="6356745"/>
                  <a:pt x="5100569" y="6369067"/>
                  <a:pt x="5085288" y="6369424"/>
                </a:cubicBezTo>
                <a:lnTo>
                  <a:pt x="3816726" y="6369424"/>
                </a:lnTo>
                <a:lnTo>
                  <a:pt x="3440209" y="6369424"/>
                </a:lnTo>
                <a:lnTo>
                  <a:pt x="2176183" y="6369424"/>
                </a:lnTo>
                <a:lnTo>
                  <a:pt x="1799667" y="6369424"/>
                </a:lnTo>
                <a:lnTo>
                  <a:pt x="531103" y="6369424"/>
                </a:lnTo>
                <a:cubicBezTo>
                  <a:pt x="515755" y="6369186"/>
                  <a:pt x="503376" y="6356804"/>
                  <a:pt x="503185" y="6341447"/>
                </a:cubicBezTo>
                <a:cubicBezTo>
                  <a:pt x="488617" y="6085301"/>
                  <a:pt x="284151" y="5880806"/>
                  <a:pt x="27978" y="5866240"/>
                </a:cubicBezTo>
                <a:cubicBezTo>
                  <a:pt x="12694" y="5865894"/>
                  <a:pt x="378" y="5853603"/>
                  <a:pt x="0" y="5838321"/>
                </a:cubicBezTo>
                <a:lnTo>
                  <a:pt x="0" y="531103"/>
                </a:lnTo>
                <a:cubicBezTo>
                  <a:pt x="225" y="515755"/>
                  <a:pt x="12629" y="503376"/>
                  <a:pt x="27978" y="503185"/>
                </a:cubicBezTo>
                <a:cubicBezTo>
                  <a:pt x="284151" y="488617"/>
                  <a:pt x="488617" y="284151"/>
                  <a:pt x="503185" y="27978"/>
                </a:cubicBezTo>
                <a:cubicBezTo>
                  <a:pt x="503530" y="12694"/>
                  <a:pt x="515820" y="378"/>
                  <a:pt x="531103"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image</a:t>
            </a:r>
          </a:p>
        </p:txBody>
      </p:sp>
      <p:sp>
        <p:nvSpPr>
          <p:cNvPr id="14" name="Text Placeholder 46">
            <a:extLst>
              <a:ext uri="{FF2B5EF4-FFF2-40B4-BE49-F238E27FC236}">
                <a16:creationId xmlns:a16="http://schemas.microsoft.com/office/drawing/2014/main" id="{3FEFE0BB-CC49-DF48-A71F-5FCFAA46C250}"/>
              </a:ext>
            </a:extLst>
          </p:cNvPr>
          <p:cNvSpPr>
            <a:spLocks noGrp="1"/>
          </p:cNvSpPr>
          <p:nvPr>
            <p:ph type="body" sz="quarter" idx="15" hasCustomPrompt="1"/>
          </p:nvPr>
        </p:nvSpPr>
        <p:spPr>
          <a:xfrm>
            <a:off x="4420262" y="2569271"/>
            <a:ext cx="4372524" cy="2329511"/>
          </a:xfrm>
        </p:spPr>
        <p:txBody>
          <a:bodyPr lIns="0" anchor="t">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Palatino Linotype" panose="02040502050505030304" pitchFamily="18" charset="0"/>
              </a:defRPr>
            </a:lvl1pPr>
          </a:lstStyle>
          <a:p>
            <a:r>
              <a:rPr lang="en-US" dirty="0"/>
              <a:t>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5" name="Title 5">
            <a:extLst>
              <a:ext uri="{FF2B5EF4-FFF2-40B4-BE49-F238E27FC236}">
                <a16:creationId xmlns:a16="http://schemas.microsoft.com/office/drawing/2014/main" id="{94F82380-839B-0A4D-BA2F-993957356A25}"/>
              </a:ext>
            </a:extLst>
          </p:cNvPr>
          <p:cNvSpPr>
            <a:spLocks noGrp="1"/>
          </p:cNvSpPr>
          <p:nvPr>
            <p:ph type="title" hasCustomPrompt="1"/>
          </p:nvPr>
        </p:nvSpPr>
        <p:spPr>
          <a:xfrm>
            <a:off x="4419601" y="685802"/>
            <a:ext cx="4381499" cy="1875863"/>
          </a:xfrm>
        </p:spPr>
        <p:txBody>
          <a:bodyPr lIns="0" anchor="b"/>
          <a:lstStyle>
            <a:lvl1pPr>
              <a:defRPr sz="2400" b="0" i="0">
                <a:solidFill>
                  <a:schemeClr val="tx1"/>
                </a:solidFill>
                <a:latin typeface="Palatino Linotype" panose="02040502050505030304" pitchFamily="18" charset="0"/>
              </a:defRPr>
            </a:lvl1pPr>
          </a:lstStyle>
          <a:p>
            <a:r>
              <a:rPr lang="en-US" dirty="0"/>
              <a:t>Type Here to Enter a Multi-line Presenter Slide Information</a:t>
            </a:r>
          </a:p>
        </p:txBody>
      </p:sp>
      <p:sp>
        <p:nvSpPr>
          <p:cNvPr id="11" name="TextBox 10">
            <a:extLst>
              <a:ext uri="{FF2B5EF4-FFF2-40B4-BE49-F238E27FC236}">
                <a16:creationId xmlns:a16="http://schemas.microsoft.com/office/drawing/2014/main" id="{F6200F6B-F491-2149-AA3D-A4E946F63025}"/>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Click icon in the middle of holder to add image.</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Use crop tool to fit image to shape.</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800" b="0" i="0" dirty="0">
              <a:solidFill>
                <a:srgbClr val="808080"/>
              </a:solidFill>
              <a:latin typeface="Palatino Linotype" panose="02040502050505030304" pitchFamily="18" charset="0"/>
            </a:endParaRPr>
          </a:p>
          <a:p>
            <a:pPr marL="0" marR="0" lvl="0" indent="0" algn="l" defTabSz="685783" rtl="0" eaLnBrk="1" fontAlgn="auto" latinLnBrk="0" hangingPunct="1">
              <a:lnSpc>
                <a:spcPct val="100000"/>
              </a:lnSpc>
              <a:spcBef>
                <a:spcPts val="0"/>
              </a:spcBef>
              <a:spcAft>
                <a:spcPts val="0"/>
              </a:spcAft>
              <a:buClrTx/>
              <a:buSzTx/>
              <a:buFontTx/>
              <a:buNone/>
              <a:tabLst/>
              <a:defRPr/>
            </a:pPr>
            <a:r>
              <a:rPr lang="en-US" sz="800" b="1" i="0" dirty="0">
                <a:solidFill>
                  <a:srgbClr val="FF0000"/>
                </a:solidFill>
                <a:latin typeface="Palatino Linotype" panose="02040502050505030304" pitchFamily="18" charset="0"/>
              </a:rPr>
              <a:t>***IMPORTANT: Slide captions and green caption boxes are not contained in the slide master.  If recreating this slide by selecting it with the “New Slide” button, the caption boxes WILL NOT appear.  You will need to recreate the caption boxes and text manually OR copy and paste them from the original template theme.***</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Left Side Image Caption</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10.5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Middle</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434332" lvl="1" indent="0" algn="l">
              <a:buFont typeface="Arial" panose="020B0604020202020204" pitchFamily="34" charset="0"/>
              <a:buNone/>
            </a:pPr>
            <a:endParaRPr lang="en-US" sz="800" b="0" i="0" dirty="0">
              <a:solidFill>
                <a:srgbClr val="808080"/>
              </a:solidFill>
              <a:latin typeface="Palatino Linotype" panose="02040502050505030304" pitchFamily="18" charset="0"/>
            </a:endParaRP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
        <p:nvSpPr>
          <p:cNvPr id="12" name="Footer Placeholder 4">
            <a:extLst>
              <a:ext uri="{FF2B5EF4-FFF2-40B4-BE49-F238E27FC236}">
                <a16:creationId xmlns:a16="http://schemas.microsoft.com/office/drawing/2014/main" id="{B29D3B0F-3338-374F-A425-3BAA5F4284C7}"/>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Palatino Linotype" panose="02040502050505030304" pitchFamily="18" charset="0"/>
              </a:defRPr>
            </a:lvl1pPr>
          </a:lstStyle>
          <a:p>
            <a:r>
              <a:rPr lang="en-US"/>
              <a:t>©2022 Girl Scouts of the USA. All Rights Reserved.  Not for public distribution.</a:t>
            </a:r>
            <a:endParaRPr lang="en-US" dirty="0"/>
          </a:p>
        </p:txBody>
      </p:sp>
    </p:spTree>
    <p:extLst>
      <p:ext uri="{BB962C8B-B14F-4D97-AF65-F5344CB8AC3E}">
        <p14:creationId xmlns:p14="http://schemas.microsoft.com/office/powerpoint/2010/main" val="5708254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330.xml><?xml version="1.0" encoding="utf-8"?>
<p:sldLayout xmlns:a="http://schemas.openxmlformats.org/drawingml/2006/main" xmlns:r="http://schemas.openxmlformats.org/officeDocument/2006/relationships" xmlns:p="http://schemas.openxmlformats.org/presentationml/2006/main" preserve="1" userDrawn="1">
  <p:cSld name="Back Cover - Arch Frame">
    <p:bg>
      <p:bgPr>
        <a:solidFill>
          <a:schemeClr val="accent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6A94FD83-4DDC-134A-A50E-F4A6574F214D}"/>
              </a:ext>
            </a:extLst>
          </p:cNvPr>
          <p:cNvSpPr/>
          <p:nvPr userDrawn="1"/>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Palatino Linotype" panose="02040502050505030304" pitchFamily="18" charset="0"/>
              </a:defRPr>
            </a:lvl1pPr>
          </a:lstStyle>
          <a:p>
            <a:r>
              <a:rPr lang="en-US"/>
              <a:t>©2022 Girl Scouts of the USA. All Rights Reserved.  Not for public distribution.</a:t>
            </a:r>
            <a:endParaRPr lang="en-US" dirty="0"/>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7"/>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Back Cover Slide - Arch Frame</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Palatino Linotype" panose="02040502050505030304" pitchFamily="18" charset="0"/>
            </a:endParaRPr>
          </a:p>
        </p:txBody>
      </p:sp>
      <p:sp>
        <p:nvSpPr>
          <p:cNvPr id="15" name="Picture Placeholder 9">
            <a:extLst>
              <a:ext uri="{FF2B5EF4-FFF2-40B4-BE49-F238E27FC236}">
                <a16:creationId xmlns:a16="http://schemas.microsoft.com/office/drawing/2014/main" id="{DB036761-1C06-C143-B069-08A410CFA184}"/>
              </a:ext>
            </a:extLst>
          </p:cNvPr>
          <p:cNvSpPr>
            <a:spLocks noGrp="1"/>
          </p:cNvSpPr>
          <p:nvPr>
            <p:ph type="pic" sz="quarter" idx="21" hasCustomPrompt="1"/>
          </p:nvPr>
        </p:nvSpPr>
        <p:spPr>
          <a:xfrm>
            <a:off x="243679" y="194893"/>
            <a:ext cx="4175921" cy="4767985"/>
          </a:xfrm>
          <a:custGeom>
            <a:avLst/>
            <a:gdLst>
              <a:gd name="connsiteX0" fmla="*/ 2087706 w 4175921"/>
              <a:gd name="connsiteY0" fmla="*/ 0 h 4767985"/>
              <a:gd name="connsiteX1" fmla="*/ 4175921 w 4175921"/>
              <a:gd name="connsiteY1" fmla="*/ 2084337 h 4767985"/>
              <a:gd name="connsiteX2" fmla="*/ 4175412 w 4175921"/>
              <a:gd name="connsiteY2" fmla="*/ 2084337 h 4767985"/>
              <a:gd name="connsiteX3" fmla="*/ 4175412 w 4175921"/>
              <a:gd name="connsiteY3" fmla="*/ 4641600 h 4767985"/>
              <a:gd name="connsiteX4" fmla="*/ 4049038 w 4175921"/>
              <a:gd name="connsiteY4" fmla="*/ 4767985 h 4767985"/>
              <a:gd name="connsiteX5" fmla="*/ 126883 w 4175921"/>
              <a:gd name="connsiteY5" fmla="*/ 4767985 h 4767985"/>
              <a:gd name="connsiteX6" fmla="*/ 510 w 4175921"/>
              <a:gd name="connsiteY6" fmla="*/ 4641600 h 4767985"/>
              <a:gd name="connsiteX7" fmla="*/ 0 w 4175921"/>
              <a:gd name="connsiteY7" fmla="*/ 2084337 h 4767985"/>
              <a:gd name="connsiteX8" fmla="*/ 2087706 w 4175921"/>
              <a:gd name="connsiteY8" fmla="*/ 0 h 4767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5921" h="4767985">
                <a:moveTo>
                  <a:pt x="2087706" y="0"/>
                </a:moveTo>
                <a:cubicBezTo>
                  <a:pt x="3240862" y="0"/>
                  <a:pt x="4175921" y="933110"/>
                  <a:pt x="4175921" y="2084337"/>
                </a:cubicBezTo>
                <a:lnTo>
                  <a:pt x="4175412" y="2084337"/>
                </a:lnTo>
                <a:lnTo>
                  <a:pt x="4175412" y="4641600"/>
                </a:lnTo>
                <a:cubicBezTo>
                  <a:pt x="4175412" y="4711417"/>
                  <a:pt x="4118850" y="4767985"/>
                  <a:pt x="4049038" y="4767985"/>
                </a:cubicBezTo>
                <a:lnTo>
                  <a:pt x="126883" y="4767985"/>
                </a:lnTo>
                <a:cubicBezTo>
                  <a:pt x="57072" y="4767985"/>
                  <a:pt x="510" y="4711417"/>
                  <a:pt x="510" y="4641600"/>
                </a:cubicBezTo>
                <a:lnTo>
                  <a:pt x="0" y="2084337"/>
                </a:lnTo>
                <a:cubicBezTo>
                  <a:pt x="0" y="933110"/>
                  <a:pt x="934550" y="0"/>
                  <a:pt x="2087706" y="0"/>
                </a:cubicBezTo>
                <a:close/>
              </a:path>
            </a:pathLst>
          </a:custGeom>
          <a:solidFill>
            <a:schemeClr val="tx2"/>
          </a:solidFill>
        </p:spPr>
        <p:txBody>
          <a:bodyPr wrap="square" anchor="ctr">
            <a:noAutofit/>
          </a:bodyPr>
          <a:lstStyle>
            <a:lvl1pPr marL="0" indent="0" algn="ctr">
              <a:buNone/>
              <a:defRPr/>
            </a:lvl1pPr>
          </a:lstStyle>
          <a:p>
            <a:r>
              <a:rPr lang="en-US" dirty="0"/>
              <a:t>Click icon to add image</a:t>
            </a:r>
          </a:p>
        </p:txBody>
      </p:sp>
      <p:sp>
        <p:nvSpPr>
          <p:cNvPr id="19" name="Rectangle 18">
            <a:extLst>
              <a:ext uri="{FF2B5EF4-FFF2-40B4-BE49-F238E27FC236}">
                <a16:creationId xmlns:a16="http://schemas.microsoft.com/office/drawing/2014/main" id="{59CE07E8-832C-064B-A1C6-A1B16C8C8096}"/>
              </a:ext>
            </a:extLst>
          </p:cNvPr>
          <p:cNvSpPr/>
          <p:nvPr userDrawn="1"/>
        </p:nvSpPr>
        <p:spPr>
          <a:xfrm>
            <a:off x="4572000" y="0"/>
            <a:ext cx="4572000" cy="25717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20" name="Freeform 19">
            <a:extLst>
              <a:ext uri="{FF2B5EF4-FFF2-40B4-BE49-F238E27FC236}">
                <a16:creationId xmlns:a16="http://schemas.microsoft.com/office/drawing/2014/main" id="{8A11F0F8-67CE-8546-8BC4-04BCD2C83D4E}"/>
              </a:ext>
            </a:extLst>
          </p:cNvPr>
          <p:cNvSpPr/>
          <p:nvPr userDrawn="1"/>
        </p:nvSpPr>
        <p:spPr>
          <a:xfrm>
            <a:off x="4747913" y="193190"/>
            <a:ext cx="4222162" cy="2184349"/>
          </a:xfrm>
          <a:custGeom>
            <a:avLst/>
            <a:gdLst>
              <a:gd name="connsiteX0" fmla="*/ 2076354 w 4222162"/>
              <a:gd name="connsiteY0" fmla="*/ 0 h 2184349"/>
              <a:gd name="connsiteX1" fmla="*/ 4203551 w 4222162"/>
              <a:gd name="connsiteY1" fmla="*/ 675306 h 2184349"/>
              <a:gd name="connsiteX2" fmla="*/ 4222162 w 4222162"/>
              <a:gd name="connsiteY2" fmla="*/ 720145 h 2184349"/>
              <a:gd name="connsiteX3" fmla="*/ 4222162 w 4222162"/>
              <a:gd name="connsiteY3" fmla="*/ 805237 h 2184349"/>
              <a:gd name="connsiteX4" fmla="*/ 4222162 w 4222162"/>
              <a:gd name="connsiteY4" fmla="*/ 1337895 h 2184349"/>
              <a:gd name="connsiteX5" fmla="*/ 4222162 w 4222162"/>
              <a:gd name="connsiteY5" fmla="*/ 1418098 h 2184349"/>
              <a:gd name="connsiteX6" fmla="*/ 4222162 w 4222162"/>
              <a:gd name="connsiteY6" fmla="*/ 1422987 h 2184349"/>
              <a:gd name="connsiteX7" fmla="*/ 4222162 w 4222162"/>
              <a:gd name="connsiteY7" fmla="*/ 1503190 h 2184349"/>
              <a:gd name="connsiteX8" fmla="*/ 4222162 w 4222162"/>
              <a:gd name="connsiteY8" fmla="*/ 2035848 h 2184349"/>
              <a:gd name="connsiteX9" fmla="*/ 4222162 w 4222162"/>
              <a:gd name="connsiteY9" fmla="*/ 2120940 h 2184349"/>
              <a:gd name="connsiteX10" fmla="*/ 4158156 w 4222162"/>
              <a:gd name="connsiteY10" fmla="*/ 2184349 h 2184349"/>
              <a:gd name="connsiteX11" fmla="*/ 64007 w 4222162"/>
              <a:gd name="connsiteY11" fmla="*/ 2184349 h 2184349"/>
              <a:gd name="connsiteX12" fmla="*/ 0 w 4222162"/>
              <a:gd name="connsiteY12" fmla="*/ 2120940 h 2184349"/>
              <a:gd name="connsiteX13" fmla="*/ 0 w 4222162"/>
              <a:gd name="connsiteY13" fmla="*/ 2035848 h 2184349"/>
              <a:gd name="connsiteX14" fmla="*/ 0 w 4222162"/>
              <a:gd name="connsiteY14" fmla="*/ 1503190 h 2184349"/>
              <a:gd name="connsiteX15" fmla="*/ 0 w 4222162"/>
              <a:gd name="connsiteY15" fmla="*/ 1423440 h 2184349"/>
              <a:gd name="connsiteX16" fmla="*/ 0 w 4222162"/>
              <a:gd name="connsiteY16" fmla="*/ 1418098 h 2184349"/>
              <a:gd name="connsiteX17" fmla="*/ 0 w 4222162"/>
              <a:gd name="connsiteY17" fmla="*/ 1338348 h 2184349"/>
              <a:gd name="connsiteX18" fmla="*/ 0 w 4222162"/>
              <a:gd name="connsiteY18" fmla="*/ 805690 h 2184349"/>
              <a:gd name="connsiteX19" fmla="*/ 0 w 4222162"/>
              <a:gd name="connsiteY19" fmla="*/ 720598 h 2184349"/>
              <a:gd name="connsiteX20" fmla="*/ 18158 w 4222162"/>
              <a:gd name="connsiteY20" fmla="*/ 676212 h 2184349"/>
              <a:gd name="connsiteX21" fmla="*/ 2076354 w 4222162"/>
              <a:gd name="connsiteY21" fmla="*/ 0 h 2184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22162" h="2184349">
                <a:moveTo>
                  <a:pt x="2076354" y="0"/>
                </a:moveTo>
                <a:cubicBezTo>
                  <a:pt x="3457715" y="0"/>
                  <a:pt x="4091425" y="563435"/>
                  <a:pt x="4203551" y="675306"/>
                </a:cubicBezTo>
                <a:cubicBezTo>
                  <a:pt x="4215353" y="687082"/>
                  <a:pt x="4222162" y="703387"/>
                  <a:pt x="4222162" y="720145"/>
                </a:cubicBezTo>
                <a:lnTo>
                  <a:pt x="4222162" y="805237"/>
                </a:lnTo>
                <a:lnTo>
                  <a:pt x="4222162" y="1337895"/>
                </a:lnTo>
                <a:lnTo>
                  <a:pt x="4222162" y="1418098"/>
                </a:lnTo>
                <a:lnTo>
                  <a:pt x="4222162" y="1422987"/>
                </a:lnTo>
                <a:lnTo>
                  <a:pt x="4222162" y="1503190"/>
                </a:lnTo>
                <a:lnTo>
                  <a:pt x="4222162" y="2035848"/>
                </a:lnTo>
                <a:lnTo>
                  <a:pt x="4222162" y="2120940"/>
                </a:lnTo>
                <a:cubicBezTo>
                  <a:pt x="4222162" y="2155815"/>
                  <a:pt x="4193564" y="2184349"/>
                  <a:pt x="4158156" y="2184349"/>
                </a:cubicBezTo>
                <a:lnTo>
                  <a:pt x="64007" y="2184349"/>
                </a:lnTo>
                <a:cubicBezTo>
                  <a:pt x="28599" y="2184349"/>
                  <a:pt x="0" y="2156268"/>
                  <a:pt x="0" y="2120940"/>
                </a:cubicBezTo>
                <a:lnTo>
                  <a:pt x="0" y="2035848"/>
                </a:lnTo>
                <a:lnTo>
                  <a:pt x="0" y="1503190"/>
                </a:lnTo>
                <a:lnTo>
                  <a:pt x="0" y="1423440"/>
                </a:lnTo>
                <a:lnTo>
                  <a:pt x="0" y="1418098"/>
                </a:lnTo>
                <a:lnTo>
                  <a:pt x="0" y="1338348"/>
                </a:lnTo>
                <a:lnTo>
                  <a:pt x="0" y="805690"/>
                </a:lnTo>
                <a:lnTo>
                  <a:pt x="0" y="720598"/>
                </a:lnTo>
                <a:cubicBezTo>
                  <a:pt x="0" y="703840"/>
                  <a:pt x="6355" y="687988"/>
                  <a:pt x="18158" y="676212"/>
                </a:cubicBezTo>
                <a:cubicBezTo>
                  <a:pt x="129375" y="563888"/>
                  <a:pt x="754914" y="0"/>
                  <a:pt x="2076354" y="0"/>
                </a:cubicBezTo>
                <a:close/>
              </a:path>
            </a:pathLst>
          </a:custGeom>
          <a:solidFill>
            <a:schemeClr val="accent1"/>
          </a:solidFill>
          <a:ln w="4539" cap="flat">
            <a:noFill/>
            <a:prstDash val="solid"/>
            <a:miter/>
          </a:ln>
        </p:spPr>
        <p:txBody>
          <a:bodyPr rtlCol="0" anchor="ctr"/>
          <a:lstStyle/>
          <a:p>
            <a:endParaRPr lang="en-US" b="0" i="0" dirty="0">
              <a:latin typeface="Palatino Linotype" panose="02040502050505030304" pitchFamily="18" charset="0"/>
            </a:endParaRPr>
          </a:p>
        </p:txBody>
      </p:sp>
      <p:sp>
        <p:nvSpPr>
          <p:cNvPr id="21" name="Rounded Rectangle 20">
            <a:extLst>
              <a:ext uri="{FF2B5EF4-FFF2-40B4-BE49-F238E27FC236}">
                <a16:creationId xmlns:a16="http://schemas.microsoft.com/office/drawing/2014/main" id="{424E0484-0BF3-CD4A-98C7-61A201DFD6F9}"/>
              </a:ext>
            </a:extLst>
          </p:cNvPr>
          <p:cNvSpPr/>
          <p:nvPr userDrawn="1"/>
        </p:nvSpPr>
        <p:spPr>
          <a:xfrm>
            <a:off x="4730750" y="2743200"/>
            <a:ext cx="4222750" cy="2228850"/>
          </a:xfrm>
          <a:prstGeom prst="roundRect">
            <a:avLst>
              <a:gd name="adj" fmla="val 445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Palatino Linotype" panose="02040502050505030304" pitchFamily="18" charset="0"/>
            </a:endParaRPr>
          </a:p>
        </p:txBody>
      </p:sp>
      <p:sp>
        <p:nvSpPr>
          <p:cNvPr id="23" name="Text Placeholder 46">
            <a:extLst>
              <a:ext uri="{FF2B5EF4-FFF2-40B4-BE49-F238E27FC236}">
                <a16:creationId xmlns:a16="http://schemas.microsoft.com/office/drawing/2014/main" id="{5DDD72E8-75E9-5240-A7ED-D4443494F7D8}"/>
              </a:ext>
            </a:extLst>
          </p:cNvPr>
          <p:cNvSpPr>
            <a:spLocks noGrp="1"/>
          </p:cNvSpPr>
          <p:nvPr>
            <p:ph type="body" sz="quarter" idx="15" hasCustomPrompt="1"/>
          </p:nvPr>
        </p:nvSpPr>
        <p:spPr>
          <a:xfrm>
            <a:off x="4739108" y="3777465"/>
            <a:ext cx="4229100" cy="842964"/>
          </a:xfrm>
        </p:spPr>
        <p:txBody>
          <a:bodyPr lIns="0" anchor="t">
            <a:noAutofit/>
          </a:bodyPr>
          <a:lstStyle>
            <a:lvl1pPr marL="0" marR="0" indent="0" algn="ctr" defTabSz="685783" rtl="0" eaLnBrk="1" fontAlgn="auto" latinLnBrk="0" hangingPunct="1">
              <a:lnSpc>
                <a:spcPct val="150000"/>
              </a:lnSpc>
              <a:spcBef>
                <a:spcPts val="0"/>
              </a:spcBef>
              <a:spcAft>
                <a:spcPts val="0"/>
              </a:spcAft>
              <a:buClrTx/>
              <a:buSzTx/>
              <a:buFont typeface="Arial" panose="020B0604020202020204" pitchFamily="34" charset="0"/>
              <a:buNone/>
              <a:tabLst/>
              <a:defRPr sz="1050" b="0" i="0">
                <a:solidFill>
                  <a:schemeClr val="tx1"/>
                </a:solidFill>
                <a:latin typeface="Palatino Linotype" panose="02040502050505030304" pitchFamily="18" charset="0"/>
              </a:defRPr>
            </a:lvl1pPr>
          </a:lstStyle>
          <a:p>
            <a:r>
              <a:rPr lang="en-US" dirty="0"/>
              <a:t>Presenter Name:</a:t>
            </a:r>
            <a:br>
              <a:rPr lang="en-US" dirty="0"/>
            </a:br>
            <a:r>
              <a:rPr lang="en-US" dirty="0"/>
              <a:t>Presenter Title:</a:t>
            </a:r>
            <a:br>
              <a:rPr lang="en-US" dirty="0"/>
            </a:br>
            <a:r>
              <a:rPr lang="en-US" dirty="0"/>
              <a:t>Contact Info:</a:t>
            </a:r>
          </a:p>
        </p:txBody>
      </p:sp>
      <p:sp>
        <p:nvSpPr>
          <p:cNvPr id="14" name="Title 5">
            <a:extLst>
              <a:ext uri="{FF2B5EF4-FFF2-40B4-BE49-F238E27FC236}">
                <a16:creationId xmlns:a16="http://schemas.microsoft.com/office/drawing/2014/main" id="{1A0F404E-08F0-8D47-9394-9876CA8609ED}"/>
              </a:ext>
            </a:extLst>
          </p:cNvPr>
          <p:cNvSpPr>
            <a:spLocks noGrp="1"/>
          </p:cNvSpPr>
          <p:nvPr>
            <p:ph type="title" hasCustomPrompt="1"/>
          </p:nvPr>
        </p:nvSpPr>
        <p:spPr>
          <a:xfrm>
            <a:off x="4739109" y="3079856"/>
            <a:ext cx="4237781" cy="690002"/>
          </a:xfrm>
        </p:spPr>
        <p:txBody>
          <a:bodyPr lIns="0" anchor="b"/>
          <a:lstStyle>
            <a:lvl1pPr algn="ctr">
              <a:defRPr sz="3200" b="0" i="0">
                <a:solidFill>
                  <a:schemeClr val="tx1"/>
                </a:solidFill>
                <a:latin typeface="Palatino Linotype" panose="02040502050505030304" pitchFamily="18" charset="0"/>
              </a:defRPr>
            </a:lvl1pPr>
          </a:lstStyle>
          <a:p>
            <a:r>
              <a:rPr lang="en-US" dirty="0"/>
              <a:t>Thank You</a:t>
            </a:r>
          </a:p>
        </p:txBody>
      </p:sp>
      <p:sp>
        <p:nvSpPr>
          <p:cNvPr id="16" name="TextBox 15">
            <a:extLst>
              <a:ext uri="{FF2B5EF4-FFF2-40B4-BE49-F238E27FC236}">
                <a16:creationId xmlns:a16="http://schemas.microsoft.com/office/drawing/2014/main" id="{D39DEF92-D646-A54C-9023-4094659B4164}"/>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endParaRPr lang="en-US" sz="800" b="0" i="0" dirty="0">
              <a:solidFill>
                <a:srgbClr val="808080"/>
              </a:solidFill>
              <a:latin typeface="Palatino Linotype" panose="02040502050505030304" pitchFamily="18" charset="0"/>
            </a:endParaRPr>
          </a:p>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0000"/>
                </a:solidFill>
                <a:effectLst/>
                <a:uLnTx/>
                <a:uFillTx/>
                <a:latin typeface="Palatino Linotype" panose="02040502050505030304" pitchFamily="18" charset="0"/>
                <a:ea typeface="+mn-ea"/>
                <a:cs typeface="+mn-cs"/>
              </a:rPr>
              <a:t>GSUSA Movement Logo</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FF0000"/>
                </a:solidFill>
                <a:effectLst/>
                <a:uLnTx/>
                <a:uFillTx/>
                <a:latin typeface="Palatino Linotype" panose="02040502050505030304" pitchFamily="18" charset="0"/>
                <a:ea typeface="+mn-ea"/>
                <a:cs typeface="+mn-cs"/>
              </a:rPr>
              <a:t>Service mark inclusion. Councils: You must replace the Movement service mark with your council service mark in the front and back cover slides.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FF0000"/>
                </a:solidFill>
                <a:effectLst/>
                <a:uLnTx/>
                <a:uFillTx/>
                <a:latin typeface="Palatino Linotype" panose="02040502050505030304" pitchFamily="18" charset="0"/>
                <a:ea typeface="+mn-ea"/>
                <a:cs typeface="+mn-cs"/>
              </a:rPr>
              <a:t>Make sure the the Movement Service mark or Council Lockup is in </a:t>
            </a:r>
            <a:r>
              <a:rPr kumimoji="0" lang="en-US" sz="1000" b="0"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mn-cs"/>
              </a:rPr>
              <a:t>BLACK AND GREEN</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Arch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Right-side Salutation</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32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Bottom</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Right-side Presenter Info</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10.5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31520964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Layout>
</file>

<file path=ppt/slideLayouts/slideLayout331.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69ED499-CA3A-AF4E-8CF2-1B9CA3903D94}"/>
              </a:ext>
            </a:extLst>
          </p:cNvPr>
          <p:cNvSpPr>
            <a:spLocks noGrp="1"/>
          </p:cNvSpPr>
          <p:nvPr>
            <p:ph type="sldNum" sz="quarter" idx="10"/>
          </p:nvPr>
        </p:nvSpPr>
        <p:spPr/>
        <p:txBody>
          <a:bodyPr/>
          <a:lstStyle>
            <a:lvl1pPr>
              <a:defRPr b="0" i="0">
                <a:latin typeface="Palatino Linotype" panose="02040502050505030304" pitchFamily="18" charset="0"/>
              </a:defRPr>
            </a:lvl1pPr>
          </a:lstStyle>
          <a:p>
            <a:fld id="{7691CCDB-B024-8747-B233-CAD1CBC7A901}" type="slidenum">
              <a:rPr lang="en-US" smtClean="0"/>
              <a:pPr/>
              <a:t>‹#›</a:t>
            </a:fld>
            <a:endParaRPr lang="en-US" dirty="0"/>
          </a:p>
        </p:txBody>
      </p:sp>
      <p:sp>
        <p:nvSpPr>
          <p:cNvPr id="4" name="Footer Placeholder 3">
            <a:extLst>
              <a:ext uri="{FF2B5EF4-FFF2-40B4-BE49-F238E27FC236}">
                <a16:creationId xmlns:a16="http://schemas.microsoft.com/office/drawing/2014/main" id="{85484806-7E81-5E43-911C-AC2B6D039613}"/>
              </a:ext>
            </a:extLst>
          </p:cNvPr>
          <p:cNvSpPr>
            <a:spLocks noGrp="1"/>
          </p:cNvSpPr>
          <p:nvPr>
            <p:ph type="ftr" sz="quarter" idx="11"/>
          </p:nvPr>
        </p:nvSpPr>
        <p:spPr/>
        <p:txBody>
          <a:bodyPr/>
          <a:lstStyle>
            <a:lvl1pPr>
              <a:defRPr b="0" i="0">
                <a:latin typeface="Palatino Linotype" panose="02040502050505030304" pitchFamily="18" charset="0"/>
              </a:defRPr>
            </a:lvl1pPr>
          </a:lstStyle>
          <a:p>
            <a:r>
              <a:rPr lang="en-US"/>
              <a:t>©2022 Girl Scouts of the USA. All Rights Reserved.  Not for public distribution.</a:t>
            </a:r>
            <a:endParaRPr lang="en-US" dirty="0"/>
          </a:p>
        </p:txBody>
      </p:sp>
      <p:sp>
        <p:nvSpPr>
          <p:cNvPr id="9" name="Rounded Rectangle 8">
            <a:extLst>
              <a:ext uri="{FF2B5EF4-FFF2-40B4-BE49-F238E27FC236}">
                <a16:creationId xmlns:a16="http://schemas.microsoft.com/office/drawing/2014/main" id="{DFE5ADAA-BA61-114D-AF70-D9759172C38A}"/>
              </a:ext>
            </a:extLst>
          </p:cNvPr>
          <p:cNvSpPr/>
          <p:nvPr userDrawn="1"/>
        </p:nvSpPr>
        <p:spPr>
          <a:xfrm>
            <a:off x="2209800" y="4600909"/>
            <a:ext cx="4724400" cy="325120"/>
          </a:xfrm>
          <a:prstGeom prst="roundRect">
            <a:avLst>
              <a:gd name="adj" fmla="val 11522"/>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Palatino Linotype" panose="02040502050505030304" pitchFamily="18" charset="0"/>
            </a:endParaRPr>
          </a:p>
        </p:txBody>
      </p:sp>
      <p:sp>
        <p:nvSpPr>
          <p:cNvPr id="11" name="Text Placeholder 2">
            <a:extLst>
              <a:ext uri="{FF2B5EF4-FFF2-40B4-BE49-F238E27FC236}">
                <a16:creationId xmlns:a16="http://schemas.microsoft.com/office/drawing/2014/main" id="{8F792445-A5CC-F34D-9ED0-F26D0F63AC75}"/>
              </a:ext>
            </a:extLst>
          </p:cNvPr>
          <p:cNvSpPr txBox="1">
            <a:spLocks/>
          </p:cNvSpPr>
          <p:nvPr userDrawn="1"/>
        </p:nvSpPr>
        <p:spPr>
          <a:xfrm>
            <a:off x="568758" y="4209162"/>
            <a:ext cx="3444411" cy="257175"/>
          </a:xfrm>
          <a:prstGeom prst="rect">
            <a:avLst/>
          </a:prstGeom>
        </p:spPr>
        <p:txBody>
          <a:bodyPr vert="horz" lIns="91440" tIns="45720" rIns="91440" bIns="45720" rtlCol="0" anchor="b">
            <a:noAutofit/>
          </a:bodyPr>
          <a:lstStyle>
            <a:lvl1pPr marL="0" indent="0" algn="l" defTabSz="685783" rtl="0" eaLnBrk="1" latinLnBrk="0" hangingPunct="1">
              <a:lnSpc>
                <a:spcPct val="100000"/>
              </a:lnSpc>
              <a:spcBef>
                <a:spcPts val="750"/>
              </a:spcBef>
              <a:buFont typeface="Arial" panose="020B0604020202020204" pitchFamily="34" charset="0"/>
              <a:buNone/>
              <a:defRPr sz="1000" b="0" i="0" kern="1200">
                <a:solidFill>
                  <a:schemeClr val="tx1"/>
                </a:solidFill>
                <a:latin typeface="Girl Scout Display Light" panose="02020003000000000000" pitchFamily="18" charset="0"/>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350" b="0" i="0" kern="1200">
                <a:solidFill>
                  <a:schemeClr val="tx1"/>
                </a:solidFill>
                <a:latin typeface="Girl Scout Display Light" panose="02020003000000000000" pitchFamily="18" charset="0"/>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200" b="0" i="0" kern="1200">
                <a:solidFill>
                  <a:schemeClr val="tx1"/>
                </a:solidFill>
                <a:latin typeface="Girl Scout Display Light" panose="02020003000000000000" pitchFamily="18" charset="0"/>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Display Light" panose="02020003000000000000" pitchFamily="18" charset="0"/>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Display Light" panose="02020003000000000000" pitchFamily="18" charset="0"/>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US" b="1" i="0" dirty="0">
                <a:solidFill>
                  <a:srgbClr val="FF0000"/>
                </a:solidFill>
                <a:latin typeface="Palatino Linotype" panose="02040502050505030304" pitchFamily="18" charset="0"/>
              </a:rPr>
              <a:t>UNDER NO CIRCUMSTANCES SHOULD YOU APPLY TEXT ON TOP OF OR WITHIN THE TREFOIL SHAPE</a:t>
            </a:r>
          </a:p>
        </p:txBody>
      </p:sp>
      <p:pic>
        <p:nvPicPr>
          <p:cNvPr id="14" name="Graphic 13">
            <a:extLst>
              <a:ext uri="{FF2B5EF4-FFF2-40B4-BE49-F238E27FC236}">
                <a16:creationId xmlns:a16="http://schemas.microsoft.com/office/drawing/2014/main" id="{2A42C327-5107-E44A-B6FD-251692189825}"/>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55768" y="1126811"/>
            <a:ext cx="3070390" cy="2877671"/>
          </a:xfrm>
          <a:prstGeom prst="rect">
            <a:avLst/>
          </a:prstGeom>
        </p:spPr>
      </p:pic>
      <p:pic>
        <p:nvPicPr>
          <p:cNvPr id="15" name="Graphic 14">
            <a:extLst>
              <a:ext uri="{FF2B5EF4-FFF2-40B4-BE49-F238E27FC236}">
                <a16:creationId xmlns:a16="http://schemas.microsoft.com/office/drawing/2014/main" id="{59BD70CD-F689-5346-91E4-45F8AFB0359A}"/>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406086" y="1654964"/>
            <a:ext cx="685323" cy="777874"/>
          </a:xfrm>
          <a:prstGeom prst="rect">
            <a:avLst/>
          </a:prstGeom>
        </p:spPr>
      </p:pic>
      <p:pic>
        <p:nvPicPr>
          <p:cNvPr id="16" name="Graphic 15">
            <a:extLst>
              <a:ext uri="{FF2B5EF4-FFF2-40B4-BE49-F238E27FC236}">
                <a16:creationId xmlns:a16="http://schemas.microsoft.com/office/drawing/2014/main" id="{280FF40C-CA02-0245-909D-42433D99C525}"/>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5399636" y="698265"/>
            <a:ext cx="777874" cy="777874"/>
          </a:xfrm>
          <a:prstGeom prst="rect">
            <a:avLst/>
          </a:prstGeom>
        </p:spPr>
      </p:pic>
      <p:pic>
        <p:nvPicPr>
          <p:cNvPr id="17" name="Graphic 16">
            <a:extLst>
              <a:ext uri="{FF2B5EF4-FFF2-40B4-BE49-F238E27FC236}">
                <a16:creationId xmlns:a16="http://schemas.microsoft.com/office/drawing/2014/main" id="{31DCBC83-3E80-744D-8A63-024002BCA860}"/>
              </a:ext>
            </a:extLst>
          </p:cNvPr>
          <p:cNvPicPr>
            <a:picLocks noChangeAspect="1"/>
          </p:cNvPicPr>
          <p:nvPr userDrawn="1"/>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4449120" y="698265"/>
            <a:ext cx="572064" cy="777874"/>
          </a:xfrm>
          <a:prstGeom prst="rect">
            <a:avLst/>
          </a:prstGeom>
        </p:spPr>
      </p:pic>
      <p:pic>
        <p:nvPicPr>
          <p:cNvPr id="18" name="Graphic 17">
            <a:extLst>
              <a:ext uri="{FF2B5EF4-FFF2-40B4-BE49-F238E27FC236}">
                <a16:creationId xmlns:a16="http://schemas.microsoft.com/office/drawing/2014/main" id="{2935DB4E-C3FB-284F-BB90-4FD0149CE511}"/>
              </a:ext>
            </a:extLst>
          </p:cNvPr>
          <p:cNvPicPr>
            <a:picLocks noChangeAspect="1"/>
          </p:cNvPicPr>
          <p:nvPr userDrawn="1"/>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6512110" y="698265"/>
            <a:ext cx="777874" cy="777874"/>
          </a:xfrm>
          <a:prstGeom prst="rect">
            <a:avLst/>
          </a:prstGeom>
        </p:spPr>
      </p:pic>
      <p:pic>
        <p:nvPicPr>
          <p:cNvPr id="19" name="Graphic 18">
            <a:extLst>
              <a:ext uri="{FF2B5EF4-FFF2-40B4-BE49-F238E27FC236}">
                <a16:creationId xmlns:a16="http://schemas.microsoft.com/office/drawing/2014/main" id="{C72BEEA8-3086-3D4C-8491-58424E398EAA}"/>
              </a:ext>
            </a:extLst>
          </p:cNvPr>
          <p:cNvPicPr>
            <a:picLocks noChangeAspect="1"/>
          </p:cNvPicPr>
          <p:nvPr userDrawn="1"/>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7651099" y="698265"/>
            <a:ext cx="624057" cy="777874"/>
          </a:xfrm>
          <a:prstGeom prst="rect">
            <a:avLst/>
          </a:prstGeom>
        </p:spPr>
      </p:pic>
      <p:pic>
        <p:nvPicPr>
          <p:cNvPr id="20" name="Graphic 19">
            <a:extLst>
              <a:ext uri="{FF2B5EF4-FFF2-40B4-BE49-F238E27FC236}">
                <a16:creationId xmlns:a16="http://schemas.microsoft.com/office/drawing/2014/main" id="{55B63742-BDE1-2D46-9675-0603912D352F}"/>
              </a:ext>
            </a:extLst>
          </p:cNvPr>
          <p:cNvPicPr>
            <a:picLocks noChangeAspect="1"/>
          </p:cNvPicPr>
          <p:nvPr userDrawn="1"/>
        </p:nvPicPr>
        <p:blipFill>
          <a:blip r:embed="rId14" cstate="email">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5404260" y="1815116"/>
            <a:ext cx="777874" cy="468052"/>
          </a:xfrm>
          <a:prstGeom prst="rect">
            <a:avLst/>
          </a:prstGeom>
        </p:spPr>
      </p:pic>
      <p:pic>
        <p:nvPicPr>
          <p:cNvPr id="21" name="Graphic 20">
            <a:extLst>
              <a:ext uri="{FF2B5EF4-FFF2-40B4-BE49-F238E27FC236}">
                <a16:creationId xmlns:a16="http://schemas.microsoft.com/office/drawing/2014/main" id="{37A540E8-693B-9C4D-8B4E-0B700CEF629E}"/>
              </a:ext>
            </a:extLst>
          </p:cNvPr>
          <p:cNvPicPr>
            <a:picLocks noChangeAspect="1"/>
          </p:cNvPicPr>
          <p:nvPr userDrawn="1"/>
        </p:nvPicPr>
        <p:blipFill>
          <a:blip r:embed="rId16" cstate="email">
            <a:extLst>
              <a:ext uri="{28A0092B-C50C-407E-A947-70E740481C1C}">
                <a14:useLocalDpi xmlns:a14="http://schemas.microsoft.com/office/drawing/2010/main"/>
              </a:ext>
              <a:ext uri="{96DAC541-7B7A-43D3-8B79-37D633B846F1}">
                <asvg:svgBlip xmlns:asvg="http://schemas.microsoft.com/office/drawing/2016/SVG/main" r:embed="rId17"/>
              </a:ext>
            </a:extLst>
          </a:blip>
          <a:stretch>
            <a:fillRect/>
          </a:stretch>
        </p:blipFill>
        <p:spPr>
          <a:xfrm>
            <a:off x="7646667" y="1654964"/>
            <a:ext cx="625633" cy="777874"/>
          </a:xfrm>
          <a:prstGeom prst="rect">
            <a:avLst/>
          </a:prstGeom>
        </p:spPr>
      </p:pic>
      <p:pic>
        <p:nvPicPr>
          <p:cNvPr id="22" name="Graphic 21">
            <a:extLst>
              <a:ext uri="{FF2B5EF4-FFF2-40B4-BE49-F238E27FC236}">
                <a16:creationId xmlns:a16="http://schemas.microsoft.com/office/drawing/2014/main" id="{0913CF30-80AA-AC41-A733-0B6146023AF8}"/>
              </a:ext>
            </a:extLst>
          </p:cNvPr>
          <p:cNvPicPr>
            <a:picLocks noChangeAspect="1"/>
          </p:cNvPicPr>
          <p:nvPr userDrawn="1"/>
        </p:nvPicPr>
        <p:blipFill>
          <a:blip r:embed="rId18" cstate="email">
            <a:extLst>
              <a:ext uri="{28A0092B-C50C-407E-A947-70E740481C1C}">
                <a14:useLocalDpi xmlns:a14="http://schemas.microsoft.com/office/drawing/2010/main"/>
              </a:ext>
              <a:ext uri="{96DAC541-7B7A-43D3-8B79-37D633B846F1}">
                <asvg:svgBlip xmlns:asvg="http://schemas.microsoft.com/office/drawing/2016/SVG/main" r:embed="rId19"/>
              </a:ext>
            </a:extLst>
          </a:blip>
          <a:stretch>
            <a:fillRect/>
          </a:stretch>
        </p:blipFill>
        <p:spPr>
          <a:xfrm>
            <a:off x="6512110" y="1816544"/>
            <a:ext cx="777874" cy="490061"/>
          </a:xfrm>
          <a:prstGeom prst="rect">
            <a:avLst/>
          </a:prstGeom>
        </p:spPr>
      </p:pic>
      <p:pic>
        <p:nvPicPr>
          <p:cNvPr id="23" name="Graphic 22">
            <a:extLst>
              <a:ext uri="{FF2B5EF4-FFF2-40B4-BE49-F238E27FC236}">
                <a16:creationId xmlns:a16="http://schemas.microsoft.com/office/drawing/2014/main" id="{1B1038DB-EDD6-FD4D-9804-6AC07986C29C}"/>
              </a:ext>
            </a:extLst>
          </p:cNvPr>
          <p:cNvPicPr>
            <a:picLocks noChangeAspect="1"/>
          </p:cNvPicPr>
          <p:nvPr userDrawn="1"/>
        </p:nvPicPr>
        <p:blipFill>
          <a:blip r:embed="rId20" cstate="email">
            <a:extLst>
              <a:ext uri="{28A0092B-C50C-407E-A947-70E740481C1C}">
                <a14:useLocalDpi xmlns:a14="http://schemas.microsoft.com/office/drawing/2010/main"/>
              </a:ext>
              <a:ext uri="{96DAC541-7B7A-43D3-8B79-37D633B846F1}">
                <asvg:svgBlip xmlns:asvg="http://schemas.microsoft.com/office/drawing/2016/SVG/main" r:embed="rId21"/>
              </a:ext>
            </a:extLst>
          </a:blip>
          <a:stretch>
            <a:fillRect/>
          </a:stretch>
        </p:blipFill>
        <p:spPr>
          <a:xfrm>
            <a:off x="4359292" y="2613571"/>
            <a:ext cx="777874" cy="777874"/>
          </a:xfrm>
          <a:prstGeom prst="rect">
            <a:avLst/>
          </a:prstGeom>
        </p:spPr>
      </p:pic>
      <p:pic>
        <p:nvPicPr>
          <p:cNvPr id="24" name="Graphic 23">
            <a:extLst>
              <a:ext uri="{FF2B5EF4-FFF2-40B4-BE49-F238E27FC236}">
                <a16:creationId xmlns:a16="http://schemas.microsoft.com/office/drawing/2014/main" id="{87FDD43F-C450-4C49-A5FF-F41C91A91F7C}"/>
              </a:ext>
            </a:extLst>
          </p:cNvPr>
          <p:cNvPicPr>
            <a:picLocks noChangeAspect="1"/>
          </p:cNvPicPr>
          <p:nvPr userDrawn="1"/>
        </p:nvPicPr>
        <p:blipFill>
          <a:blip r:embed="rId22" cstate="email">
            <a:extLst>
              <a:ext uri="{28A0092B-C50C-407E-A947-70E740481C1C}">
                <a14:useLocalDpi xmlns:a14="http://schemas.microsoft.com/office/drawing/2010/main"/>
              </a:ext>
              <a:ext uri="{96DAC541-7B7A-43D3-8B79-37D633B846F1}">
                <asvg:svgBlip xmlns:asvg="http://schemas.microsoft.com/office/drawing/2016/SVG/main" r:embed="rId23"/>
              </a:ext>
            </a:extLst>
          </a:blip>
          <a:stretch>
            <a:fillRect/>
          </a:stretch>
        </p:blipFill>
        <p:spPr>
          <a:xfrm>
            <a:off x="5411074" y="2586401"/>
            <a:ext cx="777874" cy="777874"/>
          </a:xfrm>
          <a:prstGeom prst="rect">
            <a:avLst/>
          </a:prstGeom>
        </p:spPr>
      </p:pic>
      <p:pic>
        <p:nvPicPr>
          <p:cNvPr id="25" name="Graphic 24">
            <a:extLst>
              <a:ext uri="{FF2B5EF4-FFF2-40B4-BE49-F238E27FC236}">
                <a16:creationId xmlns:a16="http://schemas.microsoft.com/office/drawing/2014/main" id="{4AFF7ABF-B88C-CA4D-909B-9BC2AD3987E6}"/>
              </a:ext>
            </a:extLst>
          </p:cNvPr>
          <p:cNvPicPr>
            <a:picLocks noChangeAspect="1"/>
          </p:cNvPicPr>
          <p:nvPr userDrawn="1"/>
        </p:nvPicPr>
        <p:blipFill>
          <a:blip r:embed="rId24" cstate="email">
            <a:extLst>
              <a:ext uri="{28A0092B-C50C-407E-A947-70E740481C1C}">
                <a14:useLocalDpi xmlns:a14="http://schemas.microsoft.com/office/drawing/2010/main"/>
              </a:ext>
              <a:ext uri="{96DAC541-7B7A-43D3-8B79-37D633B846F1}">
                <asvg:svgBlip xmlns:asvg="http://schemas.microsoft.com/office/drawing/2016/SVG/main" r:embed="rId25"/>
              </a:ext>
            </a:extLst>
          </a:blip>
          <a:stretch>
            <a:fillRect/>
          </a:stretch>
        </p:blipFill>
        <p:spPr>
          <a:xfrm>
            <a:off x="6513754" y="2563523"/>
            <a:ext cx="774587" cy="777874"/>
          </a:xfrm>
          <a:prstGeom prst="rect">
            <a:avLst/>
          </a:prstGeom>
        </p:spPr>
      </p:pic>
      <p:pic>
        <p:nvPicPr>
          <p:cNvPr id="26" name="Graphic 25">
            <a:extLst>
              <a:ext uri="{FF2B5EF4-FFF2-40B4-BE49-F238E27FC236}">
                <a16:creationId xmlns:a16="http://schemas.microsoft.com/office/drawing/2014/main" id="{5CDB764B-BE61-7041-8C07-6BC064605140}"/>
              </a:ext>
            </a:extLst>
          </p:cNvPr>
          <p:cNvPicPr>
            <a:picLocks noChangeAspect="1"/>
          </p:cNvPicPr>
          <p:nvPr userDrawn="1"/>
        </p:nvPicPr>
        <p:blipFill>
          <a:blip r:embed="rId26" cstate="email">
            <a:extLst>
              <a:ext uri="{28A0092B-C50C-407E-A947-70E740481C1C}">
                <a14:useLocalDpi xmlns:a14="http://schemas.microsoft.com/office/drawing/2010/main"/>
              </a:ext>
              <a:ext uri="{96DAC541-7B7A-43D3-8B79-37D633B846F1}">
                <asvg:svgBlip xmlns:asvg="http://schemas.microsoft.com/office/drawing/2016/SVG/main" r:embed="rId27"/>
              </a:ext>
            </a:extLst>
          </a:blip>
          <a:stretch>
            <a:fillRect/>
          </a:stretch>
        </p:blipFill>
        <p:spPr>
          <a:xfrm>
            <a:off x="4347853" y="3587905"/>
            <a:ext cx="777874" cy="777874"/>
          </a:xfrm>
          <a:prstGeom prst="rect">
            <a:avLst/>
          </a:prstGeom>
        </p:spPr>
      </p:pic>
      <p:pic>
        <p:nvPicPr>
          <p:cNvPr id="27" name="Graphic 26">
            <a:extLst>
              <a:ext uri="{FF2B5EF4-FFF2-40B4-BE49-F238E27FC236}">
                <a16:creationId xmlns:a16="http://schemas.microsoft.com/office/drawing/2014/main" id="{FE69AE22-F889-D849-A9EF-26FC03C7C32C}"/>
              </a:ext>
            </a:extLst>
          </p:cNvPr>
          <p:cNvPicPr>
            <a:picLocks noChangeAspect="1"/>
          </p:cNvPicPr>
          <p:nvPr userDrawn="1"/>
        </p:nvPicPr>
        <p:blipFill>
          <a:blip r:embed="rId28" cstate="email">
            <a:extLst>
              <a:ext uri="{28A0092B-C50C-407E-A947-70E740481C1C}">
                <a14:useLocalDpi xmlns:a14="http://schemas.microsoft.com/office/drawing/2010/main"/>
              </a:ext>
              <a:ext uri="{96DAC541-7B7A-43D3-8B79-37D633B846F1}">
                <asvg:svgBlip xmlns:asvg="http://schemas.microsoft.com/office/drawing/2016/SVG/main" r:embed="rId29"/>
              </a:ext>
            </a:extLst>
          </a:blip>
          <a:stretch>
            <a:fillRect/>
          </a:stretch>
        </p:blipFill>
        <p:spPr>
          <a:xfrm>
            <a:off x="5437131" y="3772870"/>
            <a:ext cx="777874" cy="385065"/>
          </a:xfrm>
          <a:prstGeom prst="rect">
            <a:avLst/>
          </a:prstGeom>
        </p:spPr>
      </p:pic>
      <p:pic>
        <p:nvPicPr>
          <p:cNvPr id="28" name="Graphic 27">
            <a:extLst>
              <a:ext uri="{FF2B5EF4-FFF2-40B4-BE49-F238E27FC236}">
                <a16:creationId xmlns:a16="http://schemas.microsoft.com/office/drawing/2014/main" id="{DA00B458-D49A-4D4F-AD31-3AFA6EE8FD47}"/>
              </a:ext>
            </a:extLst>
          </p:cNvPr>
          <p:cNvPicPr>
            <a:picLocks noChangeAspect="1"/>
          </p:cNvPicPr>
          <p:nvPr userDrawn="1"/>
        </p:nvPicPr>
        <p:blipFill>
          <a:blip r:embed="rId30" cstate="email">
            <a:extLst>
              <a:ext uri="{28A0092B-C50C-407E-A947-70E740481C1C}">
                <a14:useLocalDpi xmlns:a14="http://schemas.microsoft.com/office/drawing/2010/main"/>
              </a:ext>
              <a:ext uri="{96DAC541-7B7A-43D3-8B79-37D633B846F1}">
                <asvg:svgBlip xmlns:asvg="http://schemas.microsoft.com/office/drawing/2016/SVG/main" r:embed="rId31"/>
              </a:ext>
            </a:extLst>
          </a:blip>
          <a:stretch>
            <a:fillRect/>
          </a:stretch>
        </p:blipFill>
        <p:spPr>
          <a:xfrm>
            <a:off x="6472099" y="3552157"/>
            <a:ext cx="839875" cy="714432"/>
          </a:xfrm>
          <a:prstGeom prst="rect">
            <a:avLst/>
          </a:prstGeom>
        </p:spPr>
      </p:pic>
      <p:pic>
        <p:nvPicPr>
          <p:cNvPr id="29" name="Graphic 28">
            <a:extLst>
              <a:ext uri="{FF2B5EF4-FFF2-40B4-BE49-F238E27FC236}">
                <a16:creationId xmlns:a16="http://schemas.microsoft.com/office/drawing/2014/main" id="{82C73C2C-4091-4241-AB9A-9ADAA0144E02}"/>
              </a:ext>
            </a:extLst>
          </p:cNvPr>
          <p:cNvPicPr>
            <a:picLocks noChangeAspect="1"/>
          </p:cNvPicPr>
          <p:nvPr userDrawn="1"/>
        </p:nvPicPr>
        <p:blipFill>
          <a:blip r:embed="rId32" cstate="email">
            <a:extLst>
              <a:ext uri="{28A0092B-C50C-407E-A947-70E740481C1C}">
                <a14:useLocalDpi xmlns:a14="http://schemas.microsoft.com/office/drawing/2010/main"/>
              </a:ext>
              <a:ext uri="{96DAC541-7B7A-43D3-8B79-37D633B846F1}">
                <asvg:svgBlip xmlns:asvg="http://schemas.microsoft.com/office/drawing/2016/SVG/main" r:embed="rId33"/>
              </a:ext>
            </a:extLst>
          </a:blip>
          <a:stretch>
            <a:fillRect/>
          </a:stretch>
        </p:blipFill>
        <p:spPr>
          <a:xfrm>
            <a:off x="7598004" y="3465311"/>
            <a:ext cx="641023" cy="801278"/>
          </a:xfrm>
          <a:prstGeom prst="rect">
            <a:avLst/>
          </a:prstGeom>
        </p:spPr>
      </p:pic>
      <p:pic>
        <p:nvPicPr>
          <p:cNvPr id="30" name="Graphic 29">
            <a:extLst>
              <a:ext uri="{FF2B5EF4-FFF2-40B4-BE49-F238E27FC236}">
                <a16:creationId xmlns:a16="http://schemas.microsoft.com/office/drawing/2014/main" id="{5CFD440F-EF02-2847-BB85-3D91B2DAA8E1}"/>
              </a:ext>
            </a:extLst>
          </p:cNvPr>
          <p:cNvPicPr>
            <a:picLocks noChangeAspect="1"/>
          </p:cNvPicPr>
          <p:nvPr userDrawn="1"/>
        </p:nvPicPr>
        <p:blipFill>
          <a:blip r:embed="rId34" cstate="email">
            <a:extLst>
              <a:ext uri="{28A0092B-C50C-407E-A947-70E740481C1C}">
                <a14:useLocalDpi xmlns:a14="http://schemas.microsoft.com/office/drawing/2010/main"/>
              </a:ext>
              <a:ext uri="{96DAC541-7B7A-43D3-8B79-37D633B846F1}">
                <asvg:svgBlip xmlns:asvg="http://schemas.microsoft.com/office/drawing/2016/SVG/main" r:embed="rId35"/>
              </a:ext>
            </a:extLst>
          </a:blip>
          <a:stretch>
            <a:fillRect/>
          </a:stretch>
        </p:blipFill>
        <p:spPr>
          <a:xfrm>
            <a:off x="7564846" y="2822339"/>
            <a:ext cx="777874" cy="278839"/>
          </a:xfrm>
          <a:prstGeom prst="rect">
            <a:avLst/>
          </a:prstGeom>
        </p:spPr>
      </p:pic>
      <p:sp>
        <p:nvSpPr>
          <p:cNvPr id="31" name="Text Placeholder 2">
            <a:extLst>
              <a:ext uri="{FF2B5EF4-FFF2-40B4-BE49-F238E27FC236}">
                <a16:creationId xmlns:a16="http://schemas.microsoft.com/office/drawing/2014/main" id="{52FAEE7D-D662-6A4A-B330-C5E385807161}"/>
              </a:ext>
            </a:extLst>
          </p:cNvPr>
          <p:cNvSpPr txBox="1">
            <a:spLocks/>
          </p:cNvSpPr>
          <p:nvPr userDrawn="1"/>
        </p:nvSpPr>
        <p:spPr>
          <a:xfrm>
            <a:off x="568758" y="752580"/>
            <a:ext cx="3444411" cy="257175"/>
          </a:xfrm>
          <a:prstGeom prst="rect">
            <a:avLst/>
          </a:prstGeom>
        </p:spPr>
        <p:txBody>
          <a:bodyPr vert="horz" lIns="91440" tIns="45720" rIns="91440" bIns="45720" rtlCol="0" anchor="b">
            <a:noAutofit/>
          </a:bodyPr>
          <a:lstStyle>
            <a:lvl1pPr marL="0" indent="0" algn="l" defTabSz="685783" rtl="0" eaLnBrk="1" latinLnBrk="0" hangingPunct="1">
              <a:lnSpc>
                <a:spcPct val="100000"/>
              </a:lnSpc>
              <a:spcBef>
                <a:spcPts val="750"/>
              </a:spcBef>
              <a:buFont typeface="Arial" panose="020B0604020202020204" pitchFamily="34" charset="0"/>
              <a:buNone/>
              <a:defRPr sz="1000" b="0" i="0" kern="1200">
                <a:solidFill>
                  <a:schemeClr val="tx1"/>
                </a:solidFill>
                <a:latin typeface="Girl Scout Display Light" panose="02020003000000000000" pitchFamily="18" charset="0"/>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350" b="0" i="0" kern="1200">
                <a:solidFill>
                  <a:schemeClr val="tx1"/>
                </a:solidFill>
                <a:latin typeface="Girl Scout Display Light" panose="02020003000000000000" pitchFamily="18" charset="0"/>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200" b="0" i="0" kern="1200">
                <a:solidFill>
                  <a:schemeClr val="tx1"/>
                </a:solidFill>
                <a:latin typeface="Girl Scout Display Light" panose="02020003000000000000" pitchFamily="18" charset="0"/>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Display Light" panose="02020003000000000000" pitchFamily="18" charset="0"/>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Display Light" panose="02020003000000000000" pitchFamily="18" charset="0"/>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US" b="0" i="0" dirty="0">
                <a:solidFill>
                  <a:schemeClr val="bg2"/>
                </a:solidFill>
                <a:latin typeface="Palatino Linotype" panose="02040502050505030304" pitchFamily="18" charset="0"/>
              </a:rPr>
              <a:t>Dotted lines represent proper shape proportions only</a:t>
            </a:r>
          </a:p>
        </p:txBody>
      </p:sp>
      <p:sp>
        <p:nvSpPr>
          <p:cNvPr id="32" name="TextBox 31">
            <a:extLst>
              <a:ext uri="{FF2B5EF4-FFF2-40B4-BE49-F238E27FC236}">
                <a16:creationId xmlns:a16="http://schemas.microsoft.com/office/drawing/2014/main" id="{0728CDBF-9C00-3F42-BEE0-A50094A12429}"/>
              </a:ext>
            </a:extLst>
          </p:cNvPr>
          <p:cNvSpPr txBox="1"/>
          <p:nvPr userDrawn="1"/>
        </p:nvSpPr>
        <p:spPr>
          <a:xfrm>
            <a:off x="0" y="0"/>
            <a:ext cx="9144000" cy="782424"/>
          </a:xfrm>
          <a:prstGeom prst="rect">
            <a:avLst/>
          </a:prstGeom>
          <a:noFill/>
          <a:ln>
            <a:noFill/>
          </a:ln>
        </p:spPr>
        <p:txBody>
          <a:bodyPr vert="horz" wrap="square" lIns="91440" tIns="45720" rIns="91440" bIns="45720" rtlCol="0" anchor="ctr">
            <a:noAutofit/>
          </a:body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1100" b="0"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mn-cs"/>
              </a:rPr>
              <a:t>Palatino Brand Asset Library. Change shape color in “Shape Format” options. Resize shapes proportionally.</a:t>
            </a:r>
          </a:p>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1100" b="1" i="0" u="none" strike="noStrike" kern="1200" cap="none" spc="0" normalizeH="0" baseline="0" noProof="0" dirty="0">
                <a:ln>
                  <a:noFill/>
                </a:ln>
                <a:solidFill>
                  <a:srgbClr val="FF0000"/>
                </a:solidFill>
                <a:effectLst/>
                <a:uLnTx/>
                <a:uFillTx/>
                <a:latin typeface="Palatino Linotype" panose="02040502050505030304" pitchFamily="18" charset="0"/>
                <a:ea typeface="+mn-ea"/>
                <a:cs typeface="+mn-cs"/>
              </a:rPr>
              <a:t>Do not stretch or outline shapes. </a:t>
            </a:r>
          </a:p>
        </p:txBody>
      </p:sp>
    </p:spTree>
    <p:extLst>
      <p:ext uri="{BB962C8B-B14F-4D97-AF65-F5344CB8AC3E}">
        <p14:creationId xmlns:p14="http://schemas.microsoft.com/office/powerpoint/2010/main" val="479198800"/>
      </p:ext>
    </p:extLst>
  </p:cSld>
  <p:clrMapOvr>
    <a:masterClrMapping/>
  </p:clrMapOvr>
  <p:transition>
    <p:fade/>
  </p:transition>
</p:sldLayout>
</file>

<file path=ppt/slideLayouts/slideLayout332.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69ED499-CA3A-AF4E-8CF2-1B9CA3903D94}"/>
              </a:ext>
            </a:extLst>
          </p:cNvPr>
          <p:cNvSpPr>
            <a:spLocks noGrp="1"/>
          </p:cNvSpPr>
          <p:nvPr>
            <p:ph type="sldNum" sz="quarter" idx="10"/>
          </p:nvPr>
        </p:nvSpPr>
        <p:spPr/>
        <p:txBody>
          <a:bodyPr/>
          <a:lstStyle>
            <a:lvl1pPr>
              <a:defRPr b="0" i="0">
                <a:latin typeface="Palatino Linotype" panose="02040502050505030304" pitchFamily="18" charset="0"/>
              </a:defRPr>
            </a:lvl1pPr>
          </a:lstStyle>
          <a:p>
            <a:fld id="{7691CCDB-B024-8747-B233-CAD1CBC7A901}" type="slidenum">
              <a:rPr lang="en-US" smtClean="0"/>
              <a:pPr/>
              <a:t>‹#›</a:t>
            </a:fld>
            <a:endParaRPr lang="en-US" dirty="0"/>
          </a:p>
        </p:txBody>
      </p:sp>
      <p:sp>
        <p:nvSpPr>
          <p:cNvPr id="4" name="Footer Placeholder 3">
            <a:extLst>
              <a:ext uri="{FF2B5EF4-FFF2-40B4-BE49-F238E27FC236}">
                <a16:creationId xmlns:a16="http://schemas.microsoft.com/office/drawing/2014/main" id="{85484806-7E81-5E43-911C-AC2B6D039613}"/>
              </a:ext>
            </a:extLst>
          </p:cNvPr>
          <p:cNvSpPr>
            <a:spLocks noGrp="1"/>
          </p:cNvSpPr>
          <p:nvPr>
            <p:ph type="ftr" sz="quarter" idx="11"/>
          </p:nvPr>
        </p:nvSpPr>
        <p:spPr/>
        <p:txBody>
          <a:bodyPr/>
          <a:lstStyle>
            <a:lvl1pPr>
              <a:defRPr b="0" i="0">
                <a:latin typeface="Palatino Linotype" panose="02040502050505030304" pitchFamily="18" charset="0"/>
              </a:defRPr>
            </a:lvl1pPr>
          </a:lstStyle>
          <a:p>
            <a:r>
              <a:rPr lang="en-US"/>
              <a:t>©2022 Girl Scouts of the USA. All Rights Reserved.  Not for public distribution.</a:t>
            </a:r>
            <a:endParaRPr lang="en-US" dirty="0"/>
          </a:p>
        </p:txBody>
      </p:sp>
      <p:sp>
        <p:nvSpPr>
          <p:cNvPr id="26" name="TextBox 25">
            <a:extLst>
              <a:ext uri="{FF2B5EF4-FFF2-40B4-BE49-F238E27FC236}">
                <a16:creationId xmlns:a16="http://schemas.microsoft.com/office/drawing/2014/main" id="{189C5860-EF9F-DF46-A777-D70FBBF51258}"/>
              </a:ext>
            </a:extLst>
          </p:cNvPr>
          <p:cNvSpPr txBox="1"/>
          <p:nvPr userDrawn="1"/>
        </p:nvSpPr>
        <p:spPr>
          <a:xfrm>
            <a:off x="0" y="0"/>
            <a:ext cx="9144000" cy="782424"/>
          </a:xfrm>
          <a:prstGeom prst="rect">
            <a:avLst/>
          </a:prstGeom>
          <a:noFill/>
          <a:ln>
            <a:noFill/>
          </a:ln>
        </p:spPr>
        <p:txBody>
          <a:bodyPr vert="horz" wrap="square" lIns="91440" tIns="45720" rIns="91440" bIns="45720" rtlCol="0" anchor="ctr">
            <a:noAutofit/>
          </a:body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1100" b="0"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mn-cs"/>
              </a:rPr>
              <a:t>Palatino Brand Asset Library. Change icon line color in “Shape Format” options. Resize icons proportionally.</a:t>
            </a:r>
          </a:p>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1100" b="1" i="0" u="none" strike="noStrike" kern="1200" cap="none" spc="0" normalizeH="0" baseline="0" noProof="0" dirty="0">
                <a:ln>
                  <a:noFill/>
                </a:ln>
                <a:solidFill>
                  <a:srgbClr val="FF0000"/>
                </a:solidFill>
                <a:effectLst/>
                <a:uLnTx/>
                <a:uFillTx/>
                <a:latin typeface="Palatino Linotype" panose="02040502050505030304" pitchFamily="18" charset="0"/>
                <a:ea typeface="+mn-ea"/>
                <a:cs typeface="+mn-cs"/>
              </a:rPr>
              <a:t>Do not stretch, outline or fill-in assets</a:t>
            </a:r>
            <a:r>
              <a:rPr kumimoji="0" lang="en-US" sz="1100" b="0" i="0" u="none" strike="noStrike" kern="1200" cap="none" spc="0" normalizeH="0" baseline="0" noProof="0" dirty="0">
                <a:ln>
                  <a:noFill/>
                </a:ln>
                <a:solidFill>
                  <a:srgbClr val="FF0000"/>
                </a:solidFill>
                <a:effectLst/>
                <a:uLnTx/>
                <a:uFillTx/>
                <a:latin typeface="Palatino Linotype" panose="02040502050505030304" pitchFamily="18" charset="0"/>
                <a:ea typeface="+mn-ea"/>
                <a:cs typeface="+mn-cs"/>
              </a:rPr>
              <a:t>. </a:t>
            </a:r>
          </a:p>
        </p:txBody>
      </p:sp>
      <p:sp>
        <p:nvSpPr>
          <p:cNvPr id="36" name="Text Placeholder 2">
            <a:extLst>
              <a:ext uri="{FF2B5EF4-FFF2-40B4-BE49-F238E27FC236}">
                <a16:creationId xmlns:a16="http://schemas.microsoft.com/office/drawing/2014/main" id="{65DDFAA1-48C1-1D4A-AAE1-1FD20CB2E853}"/>
              </a:ext>
            </a:extLst>
          </p:cNvPr>
          <p:cNvSpPr txBox="1">
            <a:spLocks/>
          </p:cNvSpPr>
          <p:nvPr userDrawn="1"/>
        </p:nvSpPr>
        <p:spPr>
          <a:xfrm>
            <a:off x="840804" y="738965"/>
            <a:ext cx="3444411" cy="257175"/>
          </a:xfrm>
          <a:prstGeom prst="rect">
            <a:avLst/>
          </a:prstGeom>
        </p:spPr>
        <p:txBody>
          <a:bodyPr vert="horz" lIns="91440" tIns="45720" rIns="91440" bIns="45720" rtlCol="0" anchor="b">
            <a:noAutofit/>
          </a:bodyPr>
          <a:lstStyle>
            <a:lvl1pPr marL="0" indent="0" algn="l" defTabSz="685783" rtl="0" eaLnBrk="1" latinLnBrk="0" hangingPunct="1">
              <a:lnSpc>
                <a:spcPct val="100000"/>
              </a:lnSpc>
              <a:spcBef>
                <a:spcPts val="750"/>
              </a:spcBef>
              <a:buFont typeface="Arial" panose="020B0604020202020204" pitchFamily="34" charset="0"/>
              <a:buNone/>
              <a:defRPr sz="1000" b="0" i="0" kern="1200">
                <a:solidFill>
                  <a:schemeClr val="tx1"/>
                </a:solidFill>
                <a:latin typeface="Girl Scout Display Light" panose="02020003000000000000" pitchFamily="18" charset="0"/>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350" b="0" i="0" kern="1200">
                <a:solidFill>
                  <a:schemeClr val="tx1"/>
                </a:solidFill>
                <a:latin typeface="Girl Scout Display Light" panose="02020003000000000000" pitchFamily="18" charset="0"/>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200" b="0" i="0" kern="1200">
                <a:solidFill>
                  <a:schemeClr val="tx1"/>
                </a:solidFill>
                <a:latin typeface="Girl Scout Display Light" panose="02020003000000000000" pitchFamily="18" charset="0"/>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Display Light" panose="02020003000000000000" pitchFamily="18" charset="0"/>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Display Light" panose="02020003000000000000" pitchFamily="18" charset="0"/>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US" b="0" i="0" dirty="0">
                <a:solidFill>
                  <a:schemeClr val="bg2"/>
                </a:solidFill>
                <a:latin typeface="Palatino Linotype" panose="02040502050505030304" pitchFamily="18" charset="0"/>
              </a:rPr>
              <a:t>Dotted lines represent proper icon proportions only</a:t>
            </a:r>
          </a:p>
        </p:txBody>
      </p:sp>
      <p:sp>
        <p:nvSpPr>
          <p:cNvPr id="35" name="Rounded Rectangle 34">
            <a:extLst>
              <a:ext uri="{FF2B5EF4-FFF2-40B4-BE49-F238E27FC236}">
                <a16:creationId xmlns:a16="http://schemas.microsoft.com/office/drawing/2014/main" id="{667C6D30-C491-4748-BEBD-368D368544D9}"/>
              </a:ext>
            </a:extLst>
          </p:cNvPr>
          <p:cNvSpPr/>
          <p:nvPr userDrawn="1"/>
        </p:nvSpPr>
        <p:spPr>
          <a:xfrm>
            <a:off x="2209800" y="4600909"/>
            <a:ext cx="4724400" cy="325120"/>
          </a:xfrm>
          <a:prstGeom prst="roundRect">
            <a:avLst>
              <a:gd name="adj" fmla="val 11522"/>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Palatino Linotype" panose="02040502050505030304" pitchFamily="18" charset="0"/>
            </a:endParaRPr>
          </a:p>
        </p:txBody>
      </p:sp>
      <p:grpSp>
        <p:nvGrpSpPr>
          <p:cNvPr id="37" name="Group 36">
            <a:extLst>
              <a:ext uri="{FF2B5EF4-FFF2-40B4-BE49-F238E27FC236}">
                <a16:creationId xmlns:a16="http://schemas.microsoft.com/office/drawing/2014/main" id="{B5C56E78-A679-8C40-A087-0E392010E8A9}"/>
              </a:ext>
            </a:extLst>
          </p:cNvPr>
          <p:cNvGrpSpPr/>
          <p:nvPr userDrawn="1"/>
        </p:nvGrpSpPr>
        <p:grpSpPr>
          <a:xfrm>
            <a:off x="849504" y="1085023"/>
            <a:ext cx="3270320" cy="3144904"/>
            <a:chOff x="767457" y="1190285"/>
            <a:chExt cx="3900074" cy="3750508"/>
          </a:xfrm>
          <a:noFill/>
        </p:grpSpPr>
        <p:pic>
          <p:nvPicPr>
            <p:cNvPr id="38" name="Graphic 37">
              <a:extLst>
                <a:ext uri="{FF2B5EF4-FFF2-40B4-BE49-F238E27FC236}">
                  <a16:creationId xmlns:a16="http://schemas.microsoft.com/office/drawing/2014/main" id="{EB85287B-9593-ED42-AC36-810D13374E9E}"/>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639808" y="4025717"/>
              <a:ext cx="915076" cy="915076"/>
            </a:xfrm>
            <a:prstGeom prst="rect">
              <a:avLst/>
            </a:prstGeom>
          </p:spPr>
        </p:pic>
        <p:pic>
          <p:nvPicPr>
            <p:cNvPr id="39" name="Graphic 38">
              <a:extLst>
                <a:ext uri="{FF2B5EF4-FFF2-40B4-BE49-F238E27FC236}">
                  <a16:creationId xmlns:a16="http://schemas.microsoft.com/office/drawing/2014/main" id="{6D8E7509-DC90-E749-9633-FC73D18AC55A}"/>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174780" y="2589730"/>
              <a:ext cx="1047370" cy="1047370"/>
            </a:xfrm>
            <a:prstGeom prst="rect">
              <a:avLst/>
            </a:prstGeom>
          </p:spPr>
        </p:pic>
        <p:pic>
          <p:nvPicPr>
            <p:cNvPr id="40" name="Graphic 39">
              <a:extLst>
                <a:ext uri="{FF2B5EF4-FFF2-40B4-BE49-F238E27FC236}">
                  <a16:creationId xmlns:a16="http://schemas.microsoft.com/office/drawing/2014/main" id="{8CED6804-8C94-6B4B-95AE-9130305AA96E}"/>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83767" y="2722024"/>
              <a:ext cx="915076" cy="915076"/>
            </a:xfrm>
            <a:prstGeom prst="rect">
              <a:avLst/>
            </a:prstGeom>
          </p:spPr>
        </p:pic>
        <p:pic>
          <p:nvPicPr>
            <p:cNvPr id="41" name="Graphic 40">
              <a:extLst>
                <a:ext uri="{FF2B5EF4-FFF2-40B4-BE49-F238E27FC236}">
                  <a16:creationId xmlns:a16="http://schemas.microsoft.com/office/drawing/2014/main" id="{A9FBF192-0141-BD4A-9E84-486B64B56E22}"/>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767457" y="4025717"/>
              <a:ext cx="1022249" cy="915076"/>
            </a:xfrm>
            <a:prstGeom prst="rect">
              <a:avLst/>
            </a:prstGeom>
          </p:spPr>
        </p:pic>
        <p:pic>
          <p:nvPicPr>
            <p:cNvPr id="42" name="Graphic 41">
              <a:extLst>
                <a:ext uri="{FF2B5EF4-FFF2-40B4-BE49-F238E27FC236}">
                  <a16:creationId xmlns:a16="http://schemas.microsoft.com/office/drawing/2014/main" id="{726EF16B-3B57-5444-A9F6-EFC2BE2CE01A}"/>
                </a:ext>
              </a:extLst>
            </p:cNvPr>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2079926" y="4114567"/>
              <a:ext cx="1234987" cy="826224"/>
            </a:xfrm>
            <a:prstGeom prst="rect">
              <a:avLst/>
            </a:prstGeom>
          </p:spPr>
        </p:pic>
        <p:pic>
          <p:nvPicPr>
            <p:cNvPr id="43" name="Graphic 42">
              <a:extLst>
                <a:ext uri="{FF2B5EF4-FFF2-40B4-BE49-F238E27FC236}">
                  <a16:creationId xmlns:a16="http://schemas.microsoft.com/office/drawing/2014/main" id="{A6F2B400-BB8D-1044-A7D4-5B9F8AE27E1E}"/>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3641335" y="2615470"/>
              <a:ext cx="900340" cy="1030117"/>
            </a:xfrm>
            <a:prstGeom prst="rect">
              <a:avLst/>
            </a:prstGeom>
          </p:spPr>
        </p:pic>
        <p:pic>
          <p:nvPicPr>
            <p:cNvPr id="44" name="Graphic 43">
              <a:extLst>
                <a:ext uri="{FF2B5EF4-FFF2-40B4-BE49-F238E27FC236}">
                  <a16:creationId xmlns:a16="http://schemas.microsoft.com/office/drawing/2014/main" id="{48FDBA7F-DFD3-C342-AABA-B053FB2BCF3D}"/>
                </a:ext>
              </a:extLst>
            </p:cNvPr>
            <p:cNvPicPr>
              <a:picLocks noChangeAspect="1"/>
            </p:cNvPicPr>
            <p:nvPr/>
          </p:nvPicPr>
          <p:blipFill>
            <a:blip r:embed="rId14" cstate="email">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3623190" y="1190285"/>
              <a:ext cx="1044341" cy="912700"/>
            </a:xfrm>
            <a:prstGeom prst="rect">
              <a:avLst/>
            </a:prstGeom>
          </p:spPr>
        </p:pic>
        <p:pic>
          <p:nvPicPr>
            <p:cNvPr id="45" name="Graphic 44">
              <a:extLst>
                <a:ext uri="{FF2B5EF4-FFF2-40B4-BE49-F238E27FC236}">
                  <a16:creationId xmlns:a16="http://schemas.microsoft.com/office/drawing/2014/main" id="{AE382AC7-4A8A-8141-9F67-5B06D5AF8506}"/>
                </a:ext>
              </a:extLst>
            </p:cNvPr>
            <p:cNvPicPr>
              <a:picLocks noChangeAspect="1"/>
            </p:cNvPicPr>
            <p:nvPr/>
          </p:nvPicPr>
          <p:blipFill>
            <a:blip r:embed="rId16" cstate="email">
              <a:extLst>
                <a:ext uri="{28A0092B-C50C-407E-A947-70E740481C1C}">
                  <a14:useLocalDpi xmlns:a14="http://schemas.microsoft.com/office/drawing/2010/main"/>
                </a:ext>
                <a:ext uri="{96DAC541-7B7A-43D3-8B79-37D633B846F1}">
                  <asvg:svgBlip xmlns:asvg="http://schemas.microsoft.com/office/drawing/2016/SVG/main" r:embed="rId17"/>
                </a:ext>
              </a:extLst>
            </a:blip>
            <a:stretch>
              <a:fillRect/>
            </a:stretch>
          </p:blipFill>
          <p:spPr>
            <a:xfrm>
              <a:off x="2274702" y="1216192"/>
              <a:ext cx="915075" cy="915075"/>
            </a:xfrm>
            <a:prstGeom prst="rect">
              <a:avLst/>
            </a:prstGeom>
          </p:spPr>
        </p:pic>
        <p:pic>
          <p:nvPicPr>
            <p:cNvPr id="46" name="Graphic 45">
              <a:extLst>
                <a:ext uri="{FF2B5EF4-FFF2-40B4-BE49-F238E27FC236}">
                  <a16:creationId xmlns:a16="http://schemas.microsoft.com/office/drawing/2014/main" id="{8F00F235-90C1-4348-B43F-46B54F2B5233}"/>
                </a:ext>
              </a:extLst>
            </p:cNvPr>
            <p:cNvPicPr>
              <a:picLocks noChangeAspect="1"/>
            </p:cNvPicPr>
            <p:nvPr/>
          </p:nvPicPr>
          <p:blipFill>
            <a:blip r:embed="rId18" cstate="email">
              <a:extLst>
                <a:ext uri="{28A0092B-C50C-407E-A947-70E740481C1C}">
                  <a14:useLocalDpi xmlns:a14="http://schemas.microsoft.com/office/drawing/2010/main"/>
                </a:ext>
                <a:ext uri="{96DAC541-7B7A-43D3-8B79-37D633B846F1}">
                  <asvg:svgBlip xmlns:asvg="http://schemas.microsoft.com/office/drawing/2016/SVG/main" r:embed="rId19"/>
                </a:ext>
              </a:extLst>
            </a:blip>
            <a:stretch>
              <a:fillRect/>
            </a:stretch>
          </p:blipFill>
          <p:spPr>
            <a:xfrm>
              <a:off x="883767" y="1203091"/>
              <a:ext cx="904991" cy="937603"/>
            </a:xfrm>
            <a:prstGeom prst="rect">
              <a:avLst/>
            </a:prstGeom>
          </p:spPr>
        </p:pic>
      </p:grpSp>
    </p:spTree>
    <p:extLst>
      <p:ext uri="{BB962C8B-B14F-4D97-AF65-F5344CB8AC3E}">
        <p14:creationId xmlns:p14="http://schemas.microsoft.com/office/powerpoint/2010/main" val="2548340446"/>
      </p:ext>
    </p:extLst>
  </p:cSld>
  <p:clrMapOvr>
    <a:masterClrMapping/>
  </p:clrMapOvr>
  <p:transition>
    <p:fade/>
  </p:transition>
</p:sldLayout>
</file>

<file path=ppt/slideLayouts/slideLayout333.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69ED499-CA3A-AF4E-8CF2-1B9CA3903D94}"/>
              </a:ext>
            </a:extLst>
          </p:cNvPr>
          <p:cNvSpPr>
            <a:spLocks noGrp="1"/>
          </p:cNvSpPr>
          <p:nvPr>
            <p:ph type="sldNum" sz="quarter" idx="10"/>
          </p:nvPr>
        </p:nvSpPr>
        <p:spPr/>
        <p:txBody>
          <a:bodyPr/>
          <a:lstStyle>
            <a:lvl1pPr>
              <a:defRPr b="0" i="0">
                <a:latin typeface="Palatino Linotype" panose="02040502050505030304" pitchFamily="18" charset="0"/>
              </a:defRPr>
            </a:lvl1pPr>
          </a:lstStyle>
          <a:p>
            <a:fld id="{7691CCDB-B024-8747-B233-CAD1CBC7A901}" type="slidenum">
              <a:rPr lang="en-US" smtClean="0"/>
              <a:pPr/>
              <a:t>‹#›</a:t>
            </a:fld>
            <a:endParaRPr lang="en-US" dirty="0"/>
          </a:p>
        </p:txBody>
      </p:sp>
      <p:sp>
        <p:nvSpPr>
          <p:cNvPr id="4" name="Footer Placeholder 3">
            <a:extLst>
              <a:ext uri="{FF2B5EF4-FFF2-40B4-BE49-F238E27FC236}">
                <a16:creationId xmlns:a16="http://schemas.microsoft.com/office/drawing/2014/main" id="{85484806-7E81-5E43-911C-AC2B6D039613}"/>
              </a:ext>
            </a:extLst>
          </p:cNvPr>
          <p:cNvSpPr>
            <a:spLocks noGrp="1"/>
          </p:cNvSpPr>
          <p:nvPr>
            <p:ph type="ftr" sz="quarter" idx="11"/>
          </p:nvPr>
        </p:nvSpPr>
        <p:spPr/>
        <p:txBody>
          <a:bodyPr/>
          <a:lstStyle>
            <a:lvl1pPr>
              <a:defRPr b="0" i="0">
                <a:latin typeface="Palatino Linotype" panose="02040502050505030304" pitchFamily="18" charset="0"/>
              </a:defRPr>
            </a:lvl1pPr>
          </a:lstStyle>
          <a:p>
            <a:r>
              <a:rPr lang="en-US"/>
              <a:t>©2022 Girl Scouts of the USA. All Rights Reserved.  Not for public distribution.</a:t>
            </a:r>
            <a:endParaRPr lang="en-US" dirty="0"/>
          </a:p>
        </p:txBody>
      </p:sp>
      <p:sp>
        <p:nvSpPr>
          <p:cNvPr id="21" name="Text Placeholder 2">
            <a:extLst>
              <a:ext uri="{FF2B5EF4-FFF2-40B4-BE49-F238E27FC236}">
                <a16:creationId xmlns:a16="http://schemas.microsoft.com/office/drawing/2014/main" id="{C62AF781-8C78-554F-9924-92E24CD95BA2}"/>
              </a:ext>
            </a:extLst>
          </p:cNvPr>
          <p:cNvSpPr txBox="1">
            <a:spLocks/>
          </p:cNvSpPr>
          <p:nvPr userDrawn="1"/>
        </p:nvSpPr>
        <p:spPr>
          <a:xfrm>
            <a:off x="2849794" y="560075"/>
            <a:ext cx="3444411" cy="257175"/>
          </a:xfrm>
          <a:prstGeom prst="rect">
            <a:avLst/>
          </a:prstGeom>
        </p:spPr>
        <p:txBody>
          <a:bodyPr vert="horz" lIns="91440" tIns="45720" rIns="91440" bIns="45720" rtlCol="0" anchor="b">
            <a:noAutofit/>
          </a:bodyPr>
          <a:lstStyle>
            <a:lvl1pPr marL="0" indent="0" algn="l" defTabSz="685783" rtl="0" eaLnBrk="1" latinLnBrk="0" hangingPunct="1">
              <a:lnSpc>
                <a:spcPct val="100000"/>
              </a:lnSpc>
              <a:spcBef>
                <a:spcPts val="750"/>
              </a:spcBef>
              <a:buFont typeface="Arial" panose="020B0604020202020204" pitchFamily="34" charset="0"/>
              <a:buNone/>
              <a:defRPr sz="1000" b="0" i="0" kern="1200">
                <a:solidFill>
                  <a:schemeClr val="tx1"/>
                </a:solidFill>
                <a:latin typeface="Girl Scout Display Light" panose="02020003000000000000" pitchFamily="18" charset="0"/>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350" b="0" i="0" kern="1200">
                <a:solidFill>
                  <a:schemeClr val="tx1"/>
                </a:solidFill>
                <a:latin typeface="Girl Scout Display Light" panose="02020003000000000000" pitchFamily="18" charset="0"/>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200" b="0" i="0" kern="1200">
                <a:solidFill>
                  <a:schemeClr val="tx1"/>
                </a:solidFill>
                <a:latin typeface="Girl Scout Display Light" panose="02020003000000000000" pitchFamily="18" charset="0"/>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Display Light" panose="02020003000000000000" pitchFamily="18" charset="0"/>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Display Light" panose="02020003000000000000" pitchFamily="18" charset="0"/>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US" b="0" i="0" dirty="0">
                <a:solidFill>
                  <a:schemeClr val="bg2"/>
                </a:solidFill>
                <a:latin typeface="Palatino Linotype" panose="02040502050505030304" pitchFamily="18" charset="0"/>
              </a:rPr>
              <a:t>Dotted lines represent proper frame proportions only</a:t>
            </a:r>
          </a:p>
        </p:txBody>
      </p:sp>
      <p:grpSp>
        <p:nvGrpSpPr>
          <p:cNvPr id="22" name="Group 21">
            <a:extLst>
              <a:ext uri="{FF2B5EF4-FFF2-40B4-BE49-F238E27FC236}">
                <a16:creationId xmlns:a16="http://schemas.microsoft.com/office/drawing/2014/main" id="{26D26665-DAEE-EF45-B698-065A7E02DFA8}"/>
              </a:ext>
            </a:extLst>
          </p:cNvPr>
          <p:cNvGrpSpPr/>
          <p:nvPr userDrawn="1"/>
        </p:nvGrpSpPr>
        <p:grpSpPr>
          <a:xfrm>
            <a:off x="1431798" y="880294"/>
            <a:ext cx="6432804" cy="3606281"/>
            <a:chOff x="1209655" y="590993"/>
            <a:chExt cx="6972811" cy="3909013"/>
          </a:xfrm>
          <a:noFill/>
        </p:grpSpPr>
        <p:sp>
          <p:nvSpPr>
            <p:cNvPr id="23" name="Freeform 22">
              <a:extLst>
                <a:ext uri="{FF2B5EF4-FFF2-40B4-BE49-F238E27FC236}">
                  <a16:creationId xmlns:a16="http://schemas.microsoft.com/office/drawing/2014/main" id="{C0392C95-F48A-7C4D-BC7B-9A525A61680A}"/>
                </a:ext>
              </a:extLst>
            </p:cNvPr>
            <p:cNvSpPr>
              <a:spLocks noChangeAspect="1"/>
            </p:cNvSpPr>
            <p:nvPr/>
          </p:nvSpPr>
          <p:spPr>
            <a:xfrm>
              <a:off x="5535838" y="590993"/>
              <a:ext cx="1201459" cy="120145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914307 w 1828800"/>
                <a:gd name="connsiteY5" fmla="*/ 142441 h 1828800"/>
                <a:gd name="connsiteX6" fmla="*/ 146993 w 1828800"/>
                <a:gd name="connsiteY6" fmla="*/ 817369 h 1828800"/>
                <a:gd name="connsiteX7" fmla="*/ 147180 w 1828800"/>
                <a:gd name="connsiteY7" fmla="*/ 1645435 h 1828800"/>
                <a:gd name="connsiteX8" fmla="*/ 193627 w 1828800"/>
                <a:gd name="connsiteY8" fmla="*/ 1686360 h 1828800"/>
                <a:gd name="connsiteX9" fmla="*/ 1635174 w 1828800"/>
                <a:gd name="connsiteY9" fmla="*/ 1686360 h 1828800"/>
                <a:gd name="connsiteX10" fmla="*/ 1681621 w 1828800"/>
                <a:gd name="connsiteY10" fmla="*/ 1645435 h 1828800"/>
                <a:gd name="connsiteX11" fmla="*/ 1681621 w 1828800"/>
                <a:gd name="connsiteY11" fmla="*/ 817369 h 1828800"/>
                <a:gd name="connsiteX12" fmla="*/ 1681808 w 1828800"/>
                <a:gd name="connsiteY12" fmla="*/ 817369 h 1828800"/>
                <a:gd name="connsiteX13" fmla="*/ 914307 w 1828800"/>
                <a:gd name="connsiteY13" fmla="*/ 142441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28800" h="1828800">
                  <a:moveTo>
                    <a:pt x="0" y="0"/>
                  </a:moveTo>
                  <a:lnTo>
                    <a:pt x="1828800" y="0"/>
                  </a:lnTo>
                  <a:lnTo>
                    <a:pt x="1828800" y="1828800"/>
                  </a:lnTo>
                  <a:lnTo>
                    <a:pt x="0" y="1828800"/>
                  </a:lnTo>
                  <a:lnTo>
                    <a:pt x="0" y="0"/>
                  </a:lnTo>
                  <a:close/>
                  <a:moveTo>
                    <a:pt x="914307" y="142441"/>
                  </a:moveTo>
                  <a:cubicBezTo>
                    <a:pt x="490477" y="142441"/>
                    <a:pt x="146993" y="444591"/>
                    <a:pt x="146993" y="817369"/>
                  </a:cubicBezTo>
                  <a:lnTo>
                    <a:pt x="147180" y="1645435"/>
                  </a:lnTo>
                  <a:cubicBezTo>
                    <a:pt x="147180" y="1668043"/>
                    <a:pt x="167969" y="1686360"/>
                    <a:pt x="193627" y="1686360"/>
                  </a:cubicBezTo>
                  <a:lnTo>
                    <a:pt x="1635174" y="1686360"/>
                  </a:lnTo>
                  <a:cubicBezTo>
                    <a:pt x="1660832" y="1686360"/>
                    <a:pt x="1681621" y="1668043"/>
                    <a:pt x="1681621" y="1645435"/>
                  </a:cubicBezTo>
                  <a:lnTo>
                    <a:pt x="1681621" y="817369"/>
                  </a:lnTo>
                  <a:lnTo>
                    <a:pt x="1681808" y="817369"/>
                  </a:lnTo>
                  <a:cubicBezTo>
                    <a:pt x="1681808" y="444591"/>
                    <a:pt x="1338137" y="142441"/>
                    <a:pt x="914307" y="142441"/>
                  </a:cubicBezTo>
                  <a:close/>
                </a:path>
              </a:pathLst>
            </a:custGeom>
            <a:grpFill/>
            <a:ln w="6350">
              <a:solidFill>
                <a:schemeClr val="bg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solidFill>
                  <a:schemeClr val="bg1"/>
                </a:solidFill>
                <a:latin typeface="Palatino Linotype" panose="02040502050505030304" pitchFamily="18" charset="0"/>
              </a:endParaRPr>
            </a:p>
          </p:txBody>
        </p:sp>
        <p:sp>
          <p:nvSpPr>
            <p:cNvPr id="24" name="Freeform 23">
              <a:extLst>
                <a:ext uri="{FF2B5EF4-FFF2-40B4-BE49-F238E27FC236}">
                  <a16:creationId xmlns:a16="http://schemas.microsoft.com/office/drawing/2014/main" id="{B092C72A-669E-1247-B236-A379C3DCD50C}"/>
                </a:ext>
              </a:extLst>
            </p:cNvPr>
            <p:cNvSpPr>
              <a:spLocks noChangeAspect="1"/>
            </p:cNvSpPr>
            <p:nvPr/>
          </p:nvSpPr>
          <p:spPr>
            <a:xfrm>
              <a:off x="2651716" y="590993"/>
              <a:ext cx="1201459" cy="120145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184008 w 1828800"/>
                <a:gd name="connsiteY5" fmla="*/ 137160 h 1828800"/>
                <a:gd name="connsiteX6" fmla="*/ 137160 w 1828800"/>
                <a:gd name="connsiteY6" fmla="*/ 174613 h 1828800"/>
                <a:gd name="connsiteX7" fmla="*/ 137160 w 1828800"/>
                <a:gd name="connsiteY7" fmla="*/ 1654353 h 1828800"/>
                <a:gd name="connsiteX8" fmla="*/ 184008 w 1828800"/>
                <a:gd name="connsiteY8" fmla="*/ 1691642 h 1828800"/>
                <a:gd name="connsiteX9" fmla="*/ 1644795 w 1828800"/>
                <a:gd name="connsiteY9" fmla="*/ 1691642 h 1828800"/>
                <a:gd name="connsiteX10" fmla="*/ 1691642 w 1828800"/>
                <a:gd name="connsiteY10" fmla="*/ 1654187 h 1828800"/>
                <a:gd name="connsiteX11" fmla="*/ 1691642 w 1828800"/>
                <a:gd name="connsiteY11" fmla="*/ 174613 h 1828800"/>
                <a:gd name="connsiteX12" fmla="*/ 1644795 w 1828800"/>
                <a:gd name="connsiteY12" fmla="*/ 137160 h 1828800"/>
                <a:gd name="connsiteX13" fmla="*/ 184008 w 1828800"/>
                <a:gd name="connsiteY13" fmla="*/ 137160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28800" h="1828800">
                  <a:moveTo>
                    <a:pt x="0" y="0"/>
                  </a:moveTo>
                  <a:lnTo>
                    <a:pt x="1828800" y="0"/>
                  </a:lnTo>
                  <a:lnTo>
                    <a:pt x="1828800" y="1828800"/>
                  </a:lnTo>
                  <a:lnTo>
                    <a:pt x="0" y="1828800"/>
                  </a:lnTo>
                  <a:lnTo>
                    <a:pt x="0" y="0"/>
                  </a:lnTo>
                  <a:close/>
                  <a:moveTo>
                    <a:pt x="184008" y="137160"/>
                  </a:moveTo>
                  <a:cubicBezTo>
                    <a:pt x="158097" y="137160"/>
                    <a:pt x="137160" y="153898"/>
                    <a:pt x="137160" y="174613"/>
                  </a:cubicBezTo>
                  <a:lnTo>
                    <a:pt x="137160" y="1654353"/>
                  </a:lnTo>
                  <a:cubicBezTo>
                    <a:pt x="137160" y="1674904"/>
                    <a:pt x="158097" y="1691642"/>
                    <a:pt x="184008" y="1691642"/>
                  </a:cubicBezTo>
                  <a:lnTo>
                    <a:pt x="1644795" y="1691642"/>
                  </a:lnTo>
                  <a:cubicBezTo>
                    <a:pt x="1670705" y="1691642"/>
                    <a:pt x="1691642" y="1674904"/>
                    <a:pt x="1691642" y="1654187"/>
                  </a:cubicBezTo>
                  <a:lnTo>
                    <a:pt x="1691642" y="174613"/>
                  </a:lnTo>
                  <a:cubicBezTo>
                    <a:pt x="1691642" y="153898"/>
                    <a:pt x="1670705" y="137160"/>
                    <a:pt x="1644795" y="137160"/>
                  </a:cubicBezTo>
                  <a:lnTo>
                    <a:pt x="184008" y="137160"/>
                  </a:lnTo>
                  <a:close/>
                </a:path>
              </a:pathLst>
            </a:custGeom>
            <a:grpFill/>
            <a:ln w="6350" cap="flat">
              <a:solidFill>
                <a:schemeClr val="bg2"/>
              </a:solidFill>
              <a:prstDash val="sysDot"/>
              <a:miter/>
            </a:ln>
          </p:spPr>
          <p:txBody>
            <a:bodyPr rtlCol="0" anchor="ctr"/>
            <a:lstStyle/>
            <a:p>
              <a:endParaRPr lang="en-US" b="0" i="0" dirty="0">
                <a:latin typeface="Palatino Linotype" panose="02040502050505030304" pitchFamily="18" charset="0"/>
              </a:endParaRPr>
            </a:p>
          </p:txBody>
        </p:sp>
        <p:sp>
          <p:nvSpPr>
            <p:cNvPr id="25" name="Freeform 24">
              <a:extLst>
                <a:ext uri="{FF2B5EF4-FFF2-40B4-BE49-F238E27FC236}">
                  <a16:creationId xmlns:a16="http://schemas.microsoft.com/office/drawing/2014/main" id="{56B13961-28C5-874B-B11B-C4C8034CAAE9}"/>
                </a:ext>
              </a:extLst>
            </p:cNvPr>
            <p:cNvSpPr>
              <a:spLocks noChangeAspect="1"/>
            </p:cNvSpPr>
            <p:nvPr/>
          </p:nvSpPr>
          <p:spPr>
            <a:xfrm>
              <a:off x="4093777" y="590993"/>
              <a:ext cx="1201459" cy="120145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179912 w 1828800"/>
                <a:gd name="connsiteY5" fmla="*/ 137157 h 1828800"/>
                <a:gd name="connsiteX6" fmla="*/ 136982 w 1828800"/>
                <a:gd name="connsiteY6" fmla="*/ 171608 h 1828800"/>
                <a:gd name="connsiteX7" fmla="*/ 136982 w 1828800"/>
                <a:gd name="connsiteY7" fmla="*/ 1230652 h 1828800"/>
                <a:gd name="connsiteX8" fmla="*/ 154783 w 1828800"/>
                <a:gd name="connsiteY8" fmla="*/ 1258629 h 1828800"/>
                <a:gd name="connsiteX9" fmla="*/ 889177 w 1828800"/>
                <a:gd name="connsiteY9" fmla="*/ 1685096 h 1828800"/>
                <a:gd name="connsiteX10" fmla="*/ 939433 w 1828800"/>
                <a:gd name="connsiteY10" fmla="*/ 1685096 h 1828800"/>
                <a:gd name="connsiteX11" fmla="*/ 1673827 w 1828800"/>
                <a:gd name="connsiteY11" fmla="*/ 1258629 h 1828800"/>
                <a:gd name="connsiteX12" fmla="*/ 1691628 w 1828800"/>
                <a:gd name="connsiteY12" fmla="*/ 1230652 h 1828800"/>
                <a:gd name="connsiteX13" fmla="*/ 1691628 w 1828800"/>
                <a:gd name="connsiteY13" fmla="*/ 171608 h 1828800"/>
                <a:gd name="connsiteX14" fmla="*/ 1648699 w 1828800"/>
                <a:gd name="connsiteY14" fmla="*/ 137157 h 1828800"/>
                <a:gd name="connsiteX15" fmla="*/ 179912 w 1828800"/>
                <a:gd name="connsiteY15" fmla="*/ 137157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28800" h="1828800">
                  <a:moveTo>
                    <a:pt x="0" y="0"/>
                  </a:moveTo>
                  <a:lnTo>
                    <a:pt x="1828800" y="0"/>
                  </a:lnTo>
                  <a:lnTo>
                    <a:pt x="1828800" y="1828800"/>
                  </a:lnTo>
                  <a:lnTo>
                    <a:pt x="0" y="1828800"/>
                  </a:lnTo>
                  <a:lnTo>
                    <a:pt x="0" y="0"/>
                  </a:lnTo>
                  <a:close/>
                  <a:moveTo>
                    <a:pt x="179912" y="137157"/>
                  </a:moveTo>
                  <a:cubicBezTo>
                    <a:pt x="156238" y="137166"/>
                    <a:pt x="137039" y="152574"/>
                    <a:pt x="136982" y="171608"/>
                  </a:cubicBezTo>
                  <a:lnTo>
                    <a:pt x="136982" y="1230652"/>
                  </a:lnTo>
                  <a:cubicBezTo>
                    <a:pt x="136983" y="1241735"/>
                    <a:pt x="143605" y="1252143"/>
                    <a:pt x="154783" y="1258629"/>
                  </a:cubicBezTo>
                  <a:lnTo>
                    <a:pt x="889177" y="1685096"/>
                  </a:lnTo>
                  <a:cubicBezTo>
                    <a:pt x="904175" y="1693815"/>
                    <a:pt x="924435" y="1693815"/>
                    <a:pt x="939433" y="1685096"/>
                  </a:cubicBezTo>
                  <a:lnTo>
                    <a:pt x="1673827" y="1258629"/>
                  </a:lnTo>
                  <a:cubicBezTo>
                    <a:pt x="1685004" y="1252143"/>
                    <a:pt x="1691628" y="1241735"/>
                    <a:pt x="1691628" y="1230652"/>
                  </a:cubicBezTo>
                  <a:lnTo>
                    <a:pt x="1691628" y="171608"/>
                  </a:lnTo>
                  <a:cubicBezTo>
                    <a:pt x="1691570" y="152574"/>
                    <a:pt x="1672372" y="137166"/>
                    <a:pt x="1648699" y="137157"/>
                  </a:cubicBezTo>
                  <a:lnTo>
                    <a:pt x="179912" y="137157"/>
                  </a:lnTo>
                  <a:close/>
                </a:path>
              </a:pathLst>
            </a:custGeom>
            <a:grpFill/>
            <a:ln w="6350" cap="flat">
              <a:solidFill>
                <a:schemeClr val="bg2"/>
              </a:solidFill>
              <a:prstDash val="sysDot"/>
              <a:miter/>
            </a:ln>
          </p:spPr>
          <p:txBody>
            <a:bodyPr rtlCol="0" anchor="ctr"/>
            <a:lstStyle/>
            <a:p>
              <a:endParaRPr lang="en-US" b="0" i="0" dirty="0">
                <a:latin typeface="Palatino Linotype" panose="02040502050505030304" pitchFamily="18" charset="0"/>
              </a:endParaRPr>
            </a:p>
          </p:txBody>
        </p:sp>
        <p:sp>
          <p:nvSpPr>
            <p:cNvPr id="26" name="Freeform 25">
              <a:extLst>
                <a:ext uri="{FF2B5EF4-FFF2-40B4-BE49-F238E27FC236}">
                  <a16:creationId xmlns:a16="http://schemas.microsoft.com/office/drawing/2014/main" id="{A89E3158-9E7B-2C40-BED3-6BD3960D3BA5}"/>
                </a:ext>
              </a:extLst>
            </p:cNvPr>
            <p:cNvSpPr>
              <a:spLocks noChangeAspect="1"/>
            </p:cNvSpPr>
            <p:nvPr/>
          </p:nvSpPr>
          <p:spPr>
            <a:xfrm>
              <a:off x="6977900" y="590993"/>
              <a:ext cx="1201459" cy="120145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923243 w 1828800"/>
                <a:gd name="connsiteY5" fmla="*/ 141648 h 1828800"/>
                <a:gd name="connsiteX6" fmla="*/ 904685 w 1828800"/>
                <a:gd name="connsiteY6" fmla="*/ 144921 h 1828800"/>
                <a:gd name="connsiteX7" fmla="*/ 898828 w 1828800"/>
                <a:gd name="connsiteY7" fmla="*/ 149064 h 1828800"/>
                <a:gd name="connsiteX8" fmla="*/ 145468 w 1828800"/>
                <a:gd name="connsiteY8" fmla="*/ 904594 h 1828800"/>
                <a:gd name="connsiteX9" fmla="*/ 145468 w 1828800"/>
                <a:gd name="connsiteY9" fmla="*/ 927132 h 1828800"/>
                <a:gd name="connsiteX10" fmla="*/ 898828 w 1828800"/>
                <a:gd name="connsiteY10" fmla="*/ 1679845 h 1828800"/>
                <a:gd name="connsiteX11" fmla="*/ 933972 w 1828800"/>
                <a:gd name="connsiteY11" fmla="*/ 1683823 h 1828800"/>
                <a:gd name="connsiteX12" fmla="*/ 939379 w 1828800"/>
                <a:gd name="connsiteY12" fmla="*/ 1679845 h 1828800"/>
                <a:gd name="connsiteX13" fmla="*/ 1683502 w 1828800"/>
                <a:gd name="connsiteY13" fmla="*/ 925641 h 1828800"/>
                <a:gd name="connsiteX14" fmla="*/ 1683502 w 1828800"/>
                <a:gd name="connsiteY14" fmla="*/ 903268 h 1828800"/>
                <a:gd name="connsiteX15" fmla="*/ 939605 w 1828800"/>
                <a:gd name="connsiteY15" fmla="*/ 149064 h 1828800"/>
                <a:gd name="connsiteX16" fmla="*/ 923243 w 1828800"/>
                <a:gd name="connsiteY16" fmla="*/ 141648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28800" h="1828800">
                  <a:moveTo>
                    <a:pt x="0" y="0"/>
                  </a:moveTo>
                  <a:lnTo>
                    <a:pt x="1828800" y="0"/>
                  </a:lnTo>
                  <a:lnTo>
                    <a:pt x="1828800" y="1828800"/>
                  </a:lnTo>
                  <a:lnTo>
                    <a:pt x="0" y="1828800"/>
                  </a:lnTo>
                  <a:lnTo>
                    <a:pt x="0" y="0"/>
                  </a:lnTo>
                  <a:close/>
                  <a:moveTo>
                    <a:pt x="923243" y="141648"/>
                  </a:moveTo>
                  <a:cubicBezTo>
                    <a:pt x="916907" y="140902"/>
                    <a:pt x="910205" y="141938"/>
                    <a:pt x="904685" y="144921"/>
                  </a:cubicBezTo>
                  <a:cubicBezTo>
                    <a:pt x="902432" y="146081"/>
                    <a:pt x="900630" y="147572"/>
                    <a:pt x="898828" y="149064"/>
                  </a:cubicBezTo>
                  <a:lnTo>
                    <a:pt x="145468" y="904594"/>
                  </a:lnTo>
                  <a:cubicBezTo>
                    <a:pt x="138709" y="911389"/>
                    <a:pt x="138709" y="920503"/>
                    <a:pt x="145468" y="927132"/>
                  </a:cubicBezTo>
                  <a:lnTo>
                    <a:pt x="898828" y="1679845"/>
                  </a:lnTo>
                  <a:cubicBezTo>
                    <a:pt x="906938" y="1688132"/>
                    <a:pt x="922708" y="1689789"/>
                    <a:pt x="933972" y="1683823"/>
                  </a:cubicBezTo>
                  <a:cubicBezTo>
                    <a:pt x="936000" y="1682663"/>
                    <a:pt x="937802" y="1681337"/>
                    <a:pt x="939379" y="1679845"/>
                  </a:cubicBezTo>
                  <a:lnTo>
                    <a:pt x="1683502" y="925641"/>
                  </a:lnTo>
                  <a:cubicBezTo>
                    <a:pt x="1690035" y="919012"/>
                    <a:pt x="1690035" y="909897"/>
                    <a:pt x="1683502" y="903268"/>
                  </a:cubicBezTo>
                  <a:lnTo>
                    <a:pt x="939605" y="149064"/>
                  </a:lnTo>
                  <a:cubicBezTo>
                    <a:pt x="935550" y="144921"/>
                    <a:pt x="929579" y="142394"/>
                    <a:pt x="923243" y="141648"/>
                  </a:cubicBezTo>
                  <a:close/>
                </a:path>
              </a:pathLst>
            </a:custGeom>
            <a:grpFill/>
            <a:ln w="6350" cap="flat">
              <a:solidFill>
                <a:schemeClr val="bg2"/>
              </a:solidFill>
              <a:prstDash val="sysDot"/>
              <a:miter/>
            </a:ln>
          </p:spPr>
          <p:txBody>
            <a:bodyPr rtlCol="0" anchor="ctr"/>
            <a:lstStyle/>
            <a:p>
              <a:endParaRPr lang="en-US" b="0" i="0" dirty="0">
                <a:latin typeface="Palatino Linotype" panose="02040502050505030304" pitchFamily="18" charset="0"/>
              </a:endParaRPr>
            </a:p>
          </p:txBody>
        </p:sp>
        <p:sp>
          <p:nvSpPr>
            <p:cNvPr id="27" name="Freeform 26">
              <a:extLst>
                <a:ext uri="{FF2B5EF4-FFF2-40B4-BE49-F238E27FC236}">
                  <a16:creationId xmlns:a16="http://schemas.microsoft.com/office/drawing/2014/main" id="{FA6DE15D-8C8D-1546-B646-75160D6475B8}"/>
                </a:ext>
              </a:extLst>
            </p:cNvPr>
            <p:cNvSpPr>
              <a:spLocks noChangeAspect="1"/>
            </p:cNvSpPr>
            <p:nvPr/>
          </p:nvSpPr>
          <p:spPr>
            <a:xfrm>
              <a:off x="6965483" y="3295052"/>
              <a:ext cx="1201459" cy="120145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744857 w 1828800"/>
                <a:gd name="connsiteY5" fmla="*/ 137316 h 1828800"/>
                <a:gd name="connsiteX6" fmla="*/ 674238 w 1828800"/>
                <a:gd name="connsiteY6" fmla="*/ 147518 h 1828800"/>
                <a:gd name="connsiteX7" fmla="*/ 535267 w 1828800"/>
                <a:gd name="connsiteY7" fmla="*/ 372981 h 1828800"/>
                <a:gd name="connsiteX8" fmla="*/ 285618 w 1828800"/>
                <a:gd name="connsiteY8" fmla="*/ 440481 h 1828800"/>
                <a:gd name="connsiteX9" fmla="*/ 300930 w 1828800"/>
                <a:gd name="connsiteY9" fmla="*/ 707549 h 1828800"/>
                <a:gd name="connsiteX10" fmla="*/ 137160 w 1828800"/>
                <a:gd name="connsiteY10" fmla="*/ 914366 h 1828800"/>
                <a:gd name="connsiteX11" fmla="*/ 300930 w 1828800"/>
                <a:gd name="connsiteY11" fmla="*/ 1121183 h 1828800"/>
                <a:gd name="connsiteX12" fmla="*/ 285618 w 1828800"/>
                <a:gd name="connsiteY12" fmla="*/ 1388251 h 1828800"/>
                <a:gd name="connsiteX13" fmla="*/ 535267 w 1828800"/>
                <a:gd name="connsiteY13" fmla="*/ 1455752 h 1828800"/>
                <a:gd name="connsiteX14" fmla="*/ 674238 w 1828800"/>
                <a:gd name="connsiteY14" fmla="*/ 1681214 h 1828800"/>
                <a:gd name="connsiteX15" fmla="*/ 914400 w 1828800"/>
                <a:gd name="connsiteY15" fmla="*/ 1583674 h 1828800"/>
                <a:gd name="connsiteX16" fmla="*/ 1154562 w 1828800"/>
                <a:gd name="connsiteY16" fmla="*/ 1681214 h 1828800"/>
                <a:gd name="connsiteX17" fmla="*/ 1293534 w 1828800"/>
                <a:gd name="connsiteY17" fmla="*/ 1455752 h 1828800"/>
                <a:gd name="connsiteX18" fmla="*/ 1543182 w 1828800"/>
                <a:gd name="connsiteY18" fmla="*/ 1388251 h 1828800"/>
                <a:gd name="connsiteX19" fmla="*/ 1527871 w 1828800"/>
                <a:gd name="connsiteY19" fmla="*/ 1121183 h 1828800"/>
                <a:gd name="connsiteX20" fmla="*/ 1691640 w 1828800"/>
                <a:gd name="connsiteY20" fmla="*/ 914366 h 1828800"/>
                <a:gd name="connsiteX21" fmla="*/ 1527871 w 1828800"/>
                <a:gd name="connsiteY21" fmla="*/ 707549 h 1828800"/>
                <a:gd name="connsiteX22" fmla="*/ 1543182 w 1828800"/>
                <a:gd name="connsiteY22" fmla="*/ 440481 h 1828800"/>
                <a:gd name="connsiteX23" fmla="*/ 1293534 w 1828800"/>
                <a:gd name="connsiteY23" fmla="*/ 372981 h 1828800"/>
                <a:gd name="connsiteX24" fmla="*/ 1154562 w 1828800"/>
                <a:gd name="connsiteY24" fmla="*/ 147518 h 1828800"/>
                <a:gd name="connsiteX25" fmla="*/ 914400 w 1828800"/>
                <a:gd name="connsiteY25" fmla="*/ 245057 h 1828800"/>
                <a:gd name="connsiteX26" fmla="*/ 744857 w 1828800"/>
                <a:gd name="connsiteY26" fmla="*/ 137316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28800" h="1828800">
                  <a:moveTo>
                    <a:pt x="0" y="0"/>
                  </a:moveTo>
                  <a:lnTo>
                    <a:pt x="1828800" y="0"/>
                  </a:lnTo>
                  <a:lnTo>
                    <a:pt x="1828800" y="1828800"/>
                  </a:lnTo>
                  <a:lnTo>
                    <a:pt x="0" y="1828800"/>
                  </a:lnTo>
                  <a:lnTo>
                    <a:pt x="0" y="0"/>
                  </a:lnTo>
                  <a:close/>
                  <a:moveTo>
                    <a:pt x="744857" y="137316"/>
                  </a:moveTo>
                  <a:cubicBezTo>
                    <a:pt x="721557" y="136383"/>
                    <a:pt x="697705" y="139620"/>
                    <a:pt x="674238" y="147518"/>
                  </a:cubicBezTo>
                  <a:cubicBezTo>
                    <a:pt x="580370" y="179110"/>
                    <a:pt x="523950" y="274923"/>
                    <a:pt x="535267" y="372981"/>
                  </a:cubicBezTo>
                  <a:cubicBezTo>
                    <a:pt x="448888" y="331547"/>
                    <a:pt x="343703" y="357615"/>
                    <a:pt x="285618" y="440481"/>
                  </a:cubicBezTo>
                  <a:cubicBezTo>
                    <a:pt x="227533" y="523346"/>
                    <a:pt x="236187" y="635214"/>
                    <a:pt x="300930" y="707549"/>
                  </a:cubicBezTo>
                  <a:cubicBezTo>
                    <a:pt x="207394" y="726711"/>
                    <a:pt x="137160" y="811993"/>
                    <a:pt x="137160" y="914366"/>
                  </a:cubicBezTo>
                  <a:cubicBezTo>
                    <a:pt x="137160" y="1016739"/>
                    <a:pt x="207561" y="1102021"/>
                    <a:pt x="300930" y="1121183"/>
                  </a:cubicBezTo>
                  <a:cubicBezTo>
                    <a:pt x="236187" y="1193518"/>
                    <a:pt x="227699" y="1305386"/>
                    <a:pt x="285618" y="1388251"/>
                  </a:cubicBezTo>
                  <a:cubicBezTo>
                    <a:pt x="343703" y="1471116"/>
                    <a:pt x="448888" y="1497185"/>
                    <a:pt x="535267" y="1455752"/>
                  </a:cubicBezTo>
                  <a:cubicBezTo>
                    <a:pt x="523950" y="1553637"/>
                    <a:pt x="580370" y="1649449"/>
                    <a:pt x="674238" y="1681214"/>
                  </a:cubicBezTo>
                  <a:cubicBezTo>
                    <a:pt x="768106" y="1712979"/>
                    <a:pt x="868132" y="1669820"/>
                    <a:pt x="914400" y="1583674"/>
                  </a:cubicBezTo>
                  <a:cubicBezTo>
                    <a:pt x="960669" y="1669820"/>
                    <a:pt x="1060694" y="1712806"/>
                    <a:pt x="1154562" y="1681214"/>
                  </a:cubicBezTo>
                  <a:cubicBezTo>
                    <a:pt x="1248430" y="1649622"/>
                    <a:pt x="1304851" y="1553808"/>
                    <a:pt x="1293534" y="1455752"/>
                  </a:cubicBezTo>
                  <a:cubicBezTo>
                    <a:pt x="1379912" y="1497185"/>
                    <a:pt x="1485098" y="1471116"/>
                    <a:pt x="1543182" y="1388251"/>
                  </a:cubicBezTo>
                  <a:cubicBezTo>
                    <a:pt x="1601268" y="1305386"/>
                    <a:pt x="1592613" y="1193518"/>
                    <a:pt x="1527871" y="1121183"/>
                  </a:cubicBezTo>
                  <a:cubicBezTo>
                    <a:pt x="1621239" y="1102021"/>
                    <a:pt x="1691640" y="1016739"/>
                    <a:pt x="1691640" y="914366"/>
                  </a:cubicBezTo>
                  <a:cubicBezTo>
                    <a:pt x="1691640" y="811993"/>
                    <a:pt x="1621239" y="726711"/>
                    <a:pt x="1527871" y="707549"/>
                  </a:cubicBezTo>
                  <a:cubicBezTo>
                    <a:pt x="1592613" y="635214"/>
                    <a:pt x="1601101" y="523346"/>
                    <a:pt x="1543182" y="440481"/>
                  </a:cubicBezTo>
                  <a:cubicBezTo>
                    <a:pt x="1485098" y="357615"/>
                    <a:pt x="1379912" y="331547"/>
                    <a:pt x="1293534" y="372981"/>
                  </a:cubicBezTo>
                  <a:cubicBezTo>
                    <a:pt x="1304851" y="275096"/>
                    <a:pt x="1248430" y="179283"/>
                    <a:pt x="1154562" y="147518"/>
                  </a:cubicBezTo>
                  <a:cubicBezTo>
                    <a:pt x="1060694" y="115926"/>
                    <a:pt x="960669" y="158912"/>
                    <a:pt x="914400" y="245057"/>
                  </a:cubicBezTo>
                  <a:cubicBezTo>
                    <a:pt x="879699" y="180448"/>
                    <a:pt x="814759" y="140117"/>
                    <a:pt x="744857" y="137316"/>
                  </a:cubicBezTo>
                  <a:close/>
                </a:path>
              </a:pathLst>
            </a:custGeom>
            <a:grpFill/>
            <a:ln w="6350" cap="flat">
              <a:solidFill>
                <a:schemeClr val="bg2"/>
              </a:solidFill>
              <a:prstDash val="sysDot"/>
              <a:miter/>
            </a:ln>
          </p:spPr>
          <p:txBody>
            <a:bodyPr rtlCol="0" anchor="ctr"/>
            <a:lstStyle/>
            <a:p>
              <a:endParaRPr lang="en-US" b="0" i="0" dirty="0">
                <a:latin typeface="Palatino Linotype" panose="02040502050505030304" pitchFamily="18" charset="0"/>
              </a:endParaRPr>
            </a:p>
          </p:txBody>
        </p:sp>
        <p:sp>
          <p:nvSpPr>
            <p:cNvPr id="28" name="Freeform 27">
              <a:extLst>
                <a:ext uri="{FF2B5EF4-FFF2-40B4-BE49-F238E27FC236}">
                  <a16:creationId xmlns:a16="http://schemas.microsoft.com/office/drawing/2014/main" id="{8F763667-01BD-9E47-A8B2-BE2CBA959997}"/>
                </a:ext>
              </a:extLst>
            </p:cNvPr>
            <p:cNvSpPr>
              <a:spLocks noChangeAspect="1"/>
            </p:cNvSpPr>
            <p:nvPr/>
          </p:nvSpPr>
          <p:spPr>
            <a:xfrm>
              <a:off x="4099989" y="1953888"/>
              <a:ext cx="1201459" cy="120145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457274 w 1828800"/>
                <a:gd name="connsiteY5" fmla="*/ 142060 h 1828800"/>
                <a:gd name="connsiteX6" fmla="*/ 414261 w 1828800"/>
                <a:gd name="connsiteY6" fmla="*/ 181254 h 1828800"/>
                <a:gd name="connsiteX7" fmla="*/ 175774 w 1828800"/>
                <a:gd name="connsiteY7" fmla="*/ 413430 h 1828800"/>
                <a:gd name="connsiteX8" fmla="*/ 142060 w 1828800"/>
                <a:gd name="connsiteY8" fmla="*/ 456610 h 1828800"/>
                <a:gd name="connsiteX9" fmla="*/ 142060 w 1828800"/>
                <a:gd name="connsiteY9" fmla="*/ 1372192 h 1828800"/>
                <a:gd name="connsiteX10" fmla="*/ 175774 w 1828800"/>
                <a:gd name="connsiteY10" fmla="*/ 1415372 h 1828800"/>
                <a:gd name="connsiteX11" fmla="*/ 414261 w 1828800"/>
                <a:gd name="connsiteY11" fmla="*/ 1647547 h 1828800"/>
                <a:gd name="connsiteX12" fmla="*/ 457274 w 1828800"/>
                <a:gd name="connsiteY12" fmla="*/ 1686742 h 1828800"/>
                <a:gd name="connsiteX13" fmla="*/ 1371362 w 1828800"/>
                <a:gd name="connsiteY13" fmla="*/ 1686742 h 1828800"/>
                <a:gd name="connsiteX14" fmla="*/ 1414542 w 1828800"/>
                <a:gd name="connsiteY14" fmla="*/ 1647547 h 1828800"/>
                <a:gd name="connsiteX15" fmla="*/ 1653028 w 1828800"/>
                <a:gd name="connsiteY15" fmla="*/ 1415372 h 1828800"/>
                <a:gd name="connsiteX16" fmla="*/ 1686742 w 1828800"/>
                <a:gd name="connsiteY16" fmla="*/ 1372192 h 1828800"/>
                <a:gd name="connsiteX17" fmla="*/ 1686742 w 1828800"/>
                <a:gd name="connsiteY17" fmla="*/ 456610 h 1828800"/>
                <a:gd name="connsiteX18" fmla="*/ 1652862 w 1828800"/>
                <a:gd name="connsiteY18" fmla="*/ 413430 h 1828800"/>
                <a:gd name="connsiteX19" fmla="*/ 1414376 w 1828800"/>
                <a:gd name="connsiteY19" fmla="*/ 181254 h 1828800"/>
                <a:gd name="connsiteX20" fmla="*/ 1371196 w 1828800"/>
                <a:gd name="connsiteY20" fmla="*/ 142060 h 1828800"/>
                <a:gd name="connsiteX21" fmla="*/ 457274 w 1828800"/>
                <a:gd name="connsiteY21" fmla="*/ 142060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828800" h="1828800">
                  <a:moveTo>
                    <a:pt x="0" y="0"/>
                  </a:moveTo>
                  <a:lnTo>
                    <a:pt x="1828800" y="0"/>
                  </a:lnTo>
                  <a:lnTo>
                    <a:pt x="1828800" y="1828800"/>
                  </a:lnTo>
                  <a:lnTo>
                    <a:pt x="0" y="1828800"/>
                  </a:lnTo>
                  <a:lnTo>
                    <a:pt x="0" y="0"/>
                  </a:lnTo>
                  <a:close/>
                  <a:moveTo>
                    <a:pt x="457274" y="142060"/>
                  </a:moveTo>
                  <a:cubicBezTo>
                    <a:pt x="435020" y="142060"/>
                    <a:pt x="417084" y="159166"/>
                    <a:pt x="414261" y="181254"/>
                  </a:cubicBezTo>
                  <a:cubicBezTo>
                    <a:pt x="393335" y="343345"/>
                    <a:pt x="243866" y="397154"/>
                    <a:pt x="175774" y="413430"/>
                  </a:cubicBezTo>
                  <a:cubicBezTo>
                    <a:pt x="155845" y="418246"/>
                    <a:pt x="142060" y="436182"/>
                    <a:pt x="142060" y="456610"/>
                  </a:cubicBezTo>
                  <a:lnTo>
                    <a:pt x="142060" y="1372192"/>
                  </a:lnTo>
                  <a:cubicBezTo>
                    <a:pt x="141894" y="1392619"/>
                    <a:pt x="155845" y="1410556"/>
                    <a:pt x="175774" y="1415372"/>
                  </a:cubicBezTo>
                  <a:cubicBezTo>
                    <a:pt x="243866" y="1431647"/>
                    <a:pt x="393335" y="1485456"/>
                    <a:pt x="414261" y="1647547"/>
                  </a:cubicBezTo>
                  <a:cubicBezTo>
                    <a:pt x="417084" y="1669636"/>
                    <a:pt x="435020" y="1686742"/>
                    <a:pt x="457274" y="1686742"/>
                  </a:cubicBezTo>
                  <a:lnTo>
                    <a:pt x="1371362" y="1686742"/>
                  </a:lnTo>
                  <a:cubicBezTo>
                    <a:pt x="1393616" y="1686742"/>
                    <a:pt x="1411553" y="1669636"/>
                    <a:pt x="1414542" y="1647547"/>
                  </a:cubicBezTo>
                  <a:cubicBezTo>
                    <a:pt x="1435468" y="1485456"/>
                    <a:pt x="1584937" y="1431647"/>
                    <a:pt x="1653028" y="1415372"/>
                  </a:cubicBezTo>
                  <a:cubicBezTo>
                    <a:pt x="1672958" y="1410556"/>
                    <a:pt x="1686742" y="1392619"/>
                    <a:pt x="1686742" y="1372192"/>
                  </a:cubicBezTo>
                  <a:lnTo>
                    <a:pt x="1686742" y="456610"/>
                  </a:lnTo>
                  <a:cubicBezTo>
                    <a:pt x="1686742" y="436182"/>
                    <a:pt x="1672791" y="418246"/>
                    <a:pt x="1652862" y="413430"/>
                  </a:cubicBezTo>
                  <a:cubicBezTo>
                    <a:pt x="1584771" y="397154"/>
                    <a:pt x="1435301" y="343345"/>
                    <a:pt x="1414376" y="181254"/>
                  </a:cubicBezTo>
                  <a:cubicBezTo>
                    <a:pt x="1411553" y="159166"/>
                    <a:pt x="1393616" y="142060"/>
                    <a:pt x="1371196" y="142060"/>
                  </a:cubicBezTo>
                  <a:lnTo>
                    <a:pt x="457274" y="142060"/>
                  </a:lnTo>
                  <a:close/>
                </a:path>
              </a:pathLst>
            </a:custGeom>
            <a:grpFill/>
            <a:ln w="6350" cap="flat">
              <a:solidFill>
                <a:schemeClr val="bg2"/>
              </a:solidFill>
              <a:prstDash val="sysDot"/>
              <a:miter/>
            </a:ln>
          </p:spPr>
          <p:txBody>
            <a:bodyPr rtlCol="0" anchor="ctr"/>
            <a:lstStyle/>
            <a:p>
              <a:endParaRPr lang="en-US" b="0" i="0" dirty="0">
                <a:latin typeface="Palatino Linotype" panose="02040502050505030304" pitchFamily="18" charset="0"/>
              </a:endParaRPr>
            </a:p>
          </p:txBody>
        </p:sp>
        <p:sp>
          <p:nvSpPr>
            <p:cNvPr id="29" name="Freeform 28">
              <a:extLst>
                <a:ext uri="{FF2B5EF4-FFF2-40B4-BE49-F238E27FC236}">
                  <a16:creationId xmlns:a16="http://schemas.microsoft.com/office/drawing/2014/main" id="{1FBE59D5-7034-FD40-9B4D-A67D705F3DE3}"/>
                </a:ext>
              </a:extLst>
            </p:cNvPr>
            <p:cNvSpPr>
              <a:spLocks noChangeAspect="1"/>
            </p:cNvSpPr>
            <p:nvPr/>
          </p:nvSpPr>
          <p:spPr>
            <a:xfrm>
              <a:off x="2659479" y="1953888"/>
              <a:ext cx="1201459" cy="120145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330846 w 1828800"/>
                <a:gd name="connsiteY5" fmla="*/ 137159 h 1828800"/>
                <a:gd name="connsiteX6" fmla="*/ 304416 w 1828800"/>
                <a:gd name="connsiteY6" fmla="*/ 161242 h 1828800"/>
                <a:gd name="connsiteX7" fmla="*/ 157956 w 1828800"/>
                <a:gd name="connsiteY7" fmla="*/ 303891 h 1828800"/>
                <a:gd name="connsiteX8" fmla="*/ 137185 w 1828800"/>
                <a:gd name="connsiteY8" fmla="*/ 330387 h 1828800"/>
                <a:gd name="connsiteX9" fmla="*/ 137185 w 1828800"/>
                <a:gd name="connsiteY9" fmla="*/ 1498378 h 1828800"/>
                <a:gd name="connsiteX10" fmla="*/ 157906 w 1828800"/>
                <a:gd name="connsiteY10" fmla="*/ 1524907 h 1828800"/>
                <a:gd name="connsiteX11" fmla="*/ 304366 w 1828800"/>
                <a:gd name="connsiteY11" fmla="*/ 1667556 h 1828800"/>
                <a:gd name="connsiteX12" fmla="*/ 330796 w 1828800"/>
                <a:gd name="connsiteY12" fmla="*/ 1691639 h 1828800"/>
                <a:gd name="connsiteX13" fmla="*/ 1497904 w 1828800"/>
                <a:gd name="connsiteY13" fmla="*/ 1691639 h 1828800"/>
                <a:gd name="connsiteX14" fmla="*/ 1524433 w 1828800"/>
                <a:gd name="connsiteY14" fmla="*/ 1667556 h 1828800"/>
                <a:gd name="connsiteX15" fmla="*/ 1670894 w 1828800"/>
                <a:gd name="connsiteY15" fmla="*/ 1524907 h 1828800"/>
                <a:gd name="connsiteX16" fmla="*/ 1691615 w 1828800"/>
                <a:gd name="connsiteY16" fmla="*/ 1498378 h 1828800"/>
                <a:gd name="connsiteX17" fmla="*/ 1691615 w 1828800"/>
                <a:gd name="connsiteY17" fmla="*/ 330387 h 1828800"/>
                <a:gd name="connsiteX18" fmla="*/ 1670794 w 1828800"/>
                <a:gd name="connsiteY18" fmla="*/ 303858 h 1828800"/>
                <a:gd name="connsiteX19" fmla="*/ 1670844 w 1828800"/>
                <a:gd name="connsiteY19" fmla="*/ 303891 h 1828800"/>
                <a:gd name="connsiteX20" fmla="*/ 1524384 w 1828800"/>
                <a:gd name="connsiteY20" fmla="*/ 161242 h 1828800"/>
                <a:gd name="connsiteX21" fmla="*/ 1497804 w 1828800"/>
                <a:gd name="connsiteY21" fmla="*/ 137159 h 1828800"/>
                <a:gd name="connsiteX22" fmla="*/ 330846 w 1828800"/>
                <a:gd name="connsiteY22" fmla="*/ 137159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828800" h="1828800">
                  <a:moveTo>
                    <a:pt x="0" y="0"/>
                  </a:moveTo>
                  <a:lnTo>
                    <a:pt x="1828800" y="0"/>
                  </a:lnTo>
                  <a:lnTo>
                    <a:pt x="1828800" y="1828800"/>
                  </a:lnTo>
                  <a:lnTo>
                    <a:pt x="0" y="1828800"/>
                  </a:lnTo>
                  <a:lnTo>
                    <a:pt x="0" y="0"/>
                  </a:lnTo>
                  <a:close/>
                  <a:moveTo>
                    <a:pt x="330846" y="137159"/>
                  </a:moveTo>
                  <a:cubicBezTo>
                    <a:pt x="317220" y="137365"/>
                    <a:pt x="305884" y="147694"/>
                    <a:pt x="304416" y="161242"/>
                  </a:cubicBezTo>
                  <a:cubicBezTo>
                    <a:pt x="291568" y="260835"/>
                    <a:pt x="199730" y="293889"/>
                    <a:pt x="157956" y="303891"/>
                  </a:cubicBezTo>
                  <a:cubicBezTo>
                    <a:pt x="145740" y="306860"/>
                    <a:pt x="137152" y="317817"/>
                    <a:pt x="137185" y="330387"/>
                  </a:cubicBezTo>
                  <a:lnTo>
                    <a:pt x="137185" y="1498378"/>
                  </a:lnTo>
                  <a:cubicBezTo>
                    <a:pt x="137095" y="1510960"/>
                    <a:pt x="145677" y="1521948"/>
                    <a:pt x="157906" y="1524907"/>
                  </a:cubicBezTo>
                  <a:cubicBezTo>
                    <a:pt x="199730" y="1534893"/>
                    <a:pt x="291568" y="1567963"/>
                    <a:pt x="304366" y="1667556"/>
                  </a:cubicBezTo>
                  <a:cubicBezTo>
                    <a:pt x="305834" y="1681104"/>
                    <a:pt x="317170" y="1691433"/>
                    <a:pt x="330796" y="1691639"/>
                  </a:cubicBezTo>
                  <a:lnTo>
                    <a:pt x="1497904" y="1691639"/>
                  </a:lnTo>
                  <a:cubicBezTo>
                    <a:pt x="1511568" y="1691639"/>
                    <a:pt x="1522586" y="1681121"/>
                    <a:pt x="1524433" y="1667556"/>
                  </a:cubicBezTo>
                  <a:cubicBezTo>
                    <a:pt x="1537282" y="1567963"/>
                    <a:pt x="1629120" y="1534910"/>
                    <a:pt x="1670894" y="1524907"/>
                  </a:cubicBezTo>
                  <a:cubicBezTo>
                    <a:pt x="1683102" y="1521915"/>
                    <a:pt x="1691668" y="1510947"/>
                    <a:pt x="1691615" y="1498378"/>
                  </a:cubicBezTo>
                  <a:lnTo>
                    <a:pt x="1691615" y="330387"/>
                  </a:lnTo>
                  <a:cubicBezTo>
                    <a:pt x="1691622" y="317802"/>
                    <a:pt x="1683020" y="306844"/>
                    <a:pt x="1670794" y="303858"/>
                  </a:cubicBezTo>
                  <a:lnTo>
                    <a:pt x="1670844" y="303891"/>
                  </a:lnTo>
                  <a:cubicBezTo>
                    <a:pt x="1629020" y="293905"/>
                    <a:pt x="1537182" y="260835"/>
                    <a:pt x="1524384" y="161242"/>
                  </a:cubicBezTo>
                  <a:cubicBezTo>
                    <a:pt x="1522901" y="147642"/>
                    <a:pt x="1511485" y="137298"/>
                    <a:pt x="1497804" y="137159"/>
                  </a:cubicBezTo>
                  <a:lnTo>
                    <a:pt x="330846" y="137159"/>
                  </a:lnTo>
                  <a:close/>
                </a:path>
              </a:pathLst>
            </a:custGeom>
            <a:grpFill/>
            <a:ln w="6350" cap="flat">
              <a:solidFill>
                <a:schemeClr val="bg2"/>
              </a:solidFill>
              <a:prstDash val="sysDot"/>
              <a:miter/>
            </a:ln>
          </p:spPr>
          <p:txBody>
            <a:bodyPr rtlCol="0" anchor="ctr"/>
            <a:lstStyle/>
            <a:p>
              <a:endParaRPr lang="en-US" b="0" i="0" dirty="0">
                <a:latin typeface="Palatino Linotype" panose="02040502050505030304" pitchFamily="18" charset="0"/>
              </a:endParaRPr>
            </a:p>
          </p:txBody>
        </p:sp>
        <p:sp>
          <p:nvSpPr>
            <p:cNvPr id="31" name="Freeform 30">
              <a:extLst>
                <a:ext uri="{FF2B5EF4-FFF2-40B4-BE49-F238E27FC236}">
                  <a16:creationId xmlns:a16="http://schemas.microsoft.com/office/drawing/2014/main" id="{B253A363-CD7E-BA47-97B4-A3CC34F167B7}"/>
                </a:ext>
              </a:extLst>
            </p:cNvPr>
            <p:cNvSpPr>
              <a:spLocks noChangeAspect="1"/>
            </p:cNvSpPr>
            <p:nvPr/>
          </p:nvSpPr>
          <p:spPr>
            <a:xfrm>
              <a:off x="1209655" y="590993"/>
              <a:ext cx="1201459" cy="120145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913902 w 1828800"/>
                <a:gd name="connsiteY5" fmla="*/ 191268 h 1828800"/>
                <a:gd name="connsiteX6" fmla="*/ 531018 w 1828800"/>
                <a:gd name="connsiteY6" fmla="*/ 540028 h 1828800"/>
                <a:gd name="connsiteX7" fmla="*/ 141151 w 1828800"/>
                <a:gd name="connsiteY7" fmla="*/ 913902 h 1828800"/>
                <a:gd name="connsiteX8" fmla="*/ 560112 w 1828800"/>
                <a:gd name="connsiteY8" fmla="*/ 1253348 h 1828800"/>
                <a:gd name="connsiteX9" fmla="*/ 914235 w 1828800"/>
                <a:gd name="connsiteY9" fmla="*/ 1637533 h 1828800"/>
                <a:gd name="connsiteX10" fmla="*/ 1268689 w 1828800"/>
                <a:gd name="connsiteY10" fmla="*/ 1253348 h 1828800"/>
                <a:gd name="connsiteX11" fmla="*/ 1687651 w 1828800"/>
                <a:gd name="connsiteY11" fmla="*/ 913902 h 1828800"/>
                <a:gd name="connsiteX12" fmla="*/ 1297618 w 1828800"/>
                <a:gd name="connsiteY12" fmla="*/ 540194 h 1828800"/>
                <a:gd name="connsiteX13" fmla="*/ 914733 w 1828800"/>
                <a:gd name="connsiteY13" fmla="*/ 191268 h 1828800"/>
                <a:gd name="connsiteX14" fmla="*/ 913902 w 1828800"/>
                <a:gd name="connsiteY14" fmla="*/ 191268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28800" h="1828800">
                  <a:moveTo>
                    <a:pt x="0" y="0"/>
                  </a:moveTo>
                  <a:lnTo>
                    <a:pt x="1828800" y="0"/>
                  </a:lnTo>
                  <a:lnTo>
                    <a:pt x="1828800" y="1828800"/>
                  </a:lnTo>
                  <a:lnTo>
                    <a:pt x="0" y="1828800"/>
                  </a:lnTo>
                  <a:lnTo>
                    <a:pt x="0" y="0"/>
                  </a:lnTo>
                  <a:close/>
                  <a:moveTo>
                    <a:pt x="913902" y="191268"/>
                  </a:moveTo>
                  <a:cubicBezTo>
                    <a:pt x="569755" y="191268"/>
                    <a:pt x="486960" y="369723"/>
                    <a:pt x="531018" y="540028"/>
                  </a:cubicBezTo>
                  <a:cubicBezTo>
                    <a:pt x="322368" y="463357"/>
                    <a:pt x="141151" y="574621"/>
                    <a:pt x="141151" y="913902"/>
                  </a:cubicBezTo>
                  <a:cubicBezTo>
                    <a:pt x="141151" y="1224742"/>
                    <a:pt x="363433" y="1361951"/>
                    <a:pt x="560112" y="1253348"/>
                  </a:cubicBezTo>
                  <a:cubicBezTo>
                    <a:pt x="560112" y="1481032"/>
                    <a:pt x="871840" y="1637533"/>
                    <a:pt x="914235" y="1637533"/>
                  </a:cubicBezTo>
                  <a:cubicBezTo>
                    <a:pt x="956630" y="1637533"/>
                    <a:pt x="1268689" y="1481032"/>
                    <a:pt x="1268689" y="1253348"/>
                  </a:cubicBezTo>
                  <a:cubicBezTo>
                    <a:pt x="1465368" y="1361951"/>
                    <a:pt x="1687651" y="1224742"/>
                    <a:pt x="1687651" y="913902"/>
                  </a:cubicBezTo>
                  <a:cubicBezTo>
                    <a:pt x="1687651" y="574621"/>
                    <a:pt x="1506433" y="463357"/>
                    <a:pt x="1297618" y="540194"/>
                  </a:cubicBezTo>
                  <a:cubicBezTo>
                    <a:pt x="1341675" y="369556"/>
                    <a:pt x="1258880" y="191268"/>
                    <a:pt x="914733" y="191268"/>
                  </a:cubicBezTo>
                  <a:lnTo>
                    <a:pt x="913902" y="191268"/>
                  </a:lnTo>
                  <a:close/>
                </a:path>
              </a:pathLst>
            </a:custGeom>
            <a:grpFill/>
            <a:ln w="6350" cap="flat">
              <a:solidFill>
                <a:schemeClr val="bg2"/>
              </a:solidFill>
              <a:prstDash val="sysDot"/>
              <a:miter/>
            </a:ln>
          </p:spPr>
          <p:txBody>
            <a:bodyPr rtlCol="0" anchor="ctr"/>
            <a:lstStyle/>
            <a:p>
              <a:endParaRPr lang="en-US" b="0" i="0" dirty="0">
                <a:latin typeface="Palatino Linotype" panose="02040502050505030304" pitchFamily="18" charset="0"/>
              </a:endParaRPr>
            </a:p>
          </p:txBody>
        </p:sp>
        <p:sp>
          <p:nvSpPr>
            <p:cNvPr id="32" name="Freeform 16">
              <a:extLst>
                <a:ext uri="{FF2B5EF4-FFF2-40B4-BE49-F238E27FC236}">
                  <a16:creationId xmlns:a16="http://schemas.microsoft.com/office/drawing/2014/main" id="{8072F1B4-A62B-7646-B945-047710C58CF8}"/>
                </a:ext>
              </a:extLst>
            </p:cNvPr>
            <p:cNvSpPr txBox="1">
              <a:spLocks noChangeAspect="1"/>
            </p:cNvSpPr>
            <p:nvPr/>
          </p:nvSpPr>
          <p:spPr>
            <a:xfrm>
              <a:off x="5540497" y="1953888"/>
              <a:ext cx="1201459" cy="120145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416683 w 1828800"/>
                <a:gd name="connsiteY5" fmla="*/ 137160 h 1828800"/>
                <a:gd name="connsiteX6" fmla="*/ 137160 w 1828800"/>
                <a:gd name="connsiteY6" fmla="*/ 914400 h 1828800"/>
                <a:gd name="connsiteX7" fmla="*/ 416872 w 1828800"/>
                <a:gd name="connsiteY7" fmla="*/ 1691640 h 1828800"/>
                <a:gd name="connsiteX8" fmla="*/ 478445 w 1828800"/>
                <a:gd name="connsiteY8" fmla="*/ 1691640 h 1828800"/>
                <a:gd name="connsiteX9" fmla="*/ 545995 w 1828800"/>
                <a:gd name="connsiteY9" fmla="*/ 1691640 h 1828800"/>
                <a:gd name="connsiteX10" fmla="*/ 1309103 w 1828800"/>
                <a:gd name="connsiteY10" fmla="*/ 1691640 h 1828800"/>
                <a:gd name="connsiteX11" fmla="*/ 1383082 w 1828800"/>
                <a:gd name="connsiteY11" fmla="*/ 1691640 h 1828800"/>
                <a:gd name="connsiteX12" fmla="*/ 1412117 w 1828800"/>
                <a:gd name="connsiteY12" fmla="*/ 1691640 h 1828800"/>
                <a:gd name="connsiteX13" fmla="*/ 1691640 w 1828800"/>
                <a:gd name="connsiteY13" fmla="*/ 915901 h 1828800"/>
                <a:gd name="connsiteX14" fmla="*/ 1411928 w 1828800"/>
                <a:gd name="connsiteY14" fmla="*/ 137160 h 1828800"/>
                <a:gd name="connsiteX15" fmla="*/ 1383082 w 1828800"/>
                <a:gd name="connsiteY15" fmla="*/ 137160 h 1828800"/>
                <a:gd name="connsiteX16" fmla="*/ 1309103 w 1828800"/>
                <a:gd name="connsiteY16" fmla="*/ 137160 h 1828800"/>
                <a:gd name="connsiteX17" fmla="*/ 545995 w 1828800"/>
                <a:gd name="connsiteY17" fmla="*/ 137160 h 1828800"/>
                <a:gd name="connsiteX18" fmla="*/ 416683 w 1828800"/>
                <a:gd name="connsiteY18" fmla="*/ 137160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828800" h="1828800">
                  <a:moveTo>
                    <a:pt x="0" y="0"/>
                  </a:moveTo>
                  <a:lnTo>
                    <a:pt x="1828800" y="0"/>
                  </a:lnTo>
                  <a:lnTo>
                    <a:pt x="1828800" y="1828800"/>
                  </a:lnTo>
                  <a:lnTo>
                    <a:pt x="0" y="1828800"/>
                  </a:lnTo>
                  <a:lnTo>
                    <a:pt x="0" y="0"/>
                  </a:lnTo>
                  <a:close/>
                  <a:moveTo>
                    <a:pt x="416683" y="137160"/>
                  </a:moveTo>
                  <a:cubicBezTo>
                    <a:pt x="416683" y="137160"/>
                    <a:pt x="137160" y="349483"/>
                    <a:pt x="137160" y="914400"/>
                  </a:cubicBezTo>
                  <a:cubicBezTo>
                    <a:pt x="137160" y="1479317"/>
                    <a:pt x="416872" y="1691640"/>
                    <a:pt x="416872" y="1691640"/>
                  </a:cubicBezTo>
                  <a:lnTo>
                    <a:pt x="478445" y="1691640"/>
                  </a:lnTo>
                  <a:lnTo>
                    <a:pt x="545995" y="1691640"/>
                  </a:lnTo>
                  <a:lnTo>
                    <a:pt x="1309103" y="1691640"/>
                  </a:lnTo>
                  <a:lnTo>
                    <a:pt x="1383082" y="1691640"/>
                  </a:lnTo>
                  <a:lnTo>
                    <a:pt x="1412117" y="1691640"/>
                  </a:lnTo>
                  <a:cubicBezTo>
                    <a:pt x="1412117" y="1691640"/>
                    <a:pt x="1691640" y="1480651"/>
                    <a:pt x="1691640" y="915901"/>
                  </a:cubicBezTo>
                  <a:cubicBezTo>
                    <a:pt x="1691640" y="349984"/>
                    <a:pt x="1411928" y="137160"/>
                    <a:pt x="1411928" y="137160"/>
                  </a:cubicBezTo>
                  <a:lnTo>
                    <a:pt x="1383082" y="137160"/>
                  </a:lnTo>
                  <a:lnTo>
                    <a:pt x="1309103" y="137160"/>
                  </a:lnTo>
                  <a:lnTo>
                    <a:pt x="545995" y="137160"/>
                  </a:lnTo>
                  <a:lnTo>
                    <a:pt x="416683" y="137160"/>
                  </a:lnTo>
                  <a:close/>
                </a:path>
              </a:pathLst>
            </a:custGeom>
            <a:grpFill/>
            <a:ln w="6350">
              <a:solidFill>
                <a:schemeClr val="bg2"/>
              </a:solidFill>
              <a:prstDash val="sysDot"/>
            </a:ln>
          </p:spPr>
          <p:txBody>
            <a:bodyPr vert="horz" wrap="square" lIns="91440" tIns="45720" rIns="91440" bIns="45720" rtlCol="0" anchor="ctr">
              <a:noAutofit/>
            </a:bodyPr>
            <a:lstStyle>
              <a:lvl1pPr marL="0" indent="0" algn="ctr" defTabSz="685783" rtl="0" eaLnBrk="1" latinLnBrk="0" hangingPunct="1">
                <a:lnSpc>
                  <a:spcPct val="90000"/>
                </a:lnSpc>
                <a:spcBef>
                  <a:spcPts val="750"/>
                </a:spcBef>
                <a:buFont typeface="Arial" panose="020B0604020202020204" pitchFamily="34" charset="0"/>
                <a:buNone/>
                <a:defRPr sz="1500" b="0" i="0" kern="1200">
                  <a:solidFill>
                    <a:schemeClr val="tx1"/>
                  </a:solidFill>
                  <a:latin typeface="Girl Scout Display Light" panose="02020003000000000000" pitchFamily="18" charset="0"/>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350" b="0" i="0" kern="1200">
                  <a:solidFill>
                    <a:schemeClr val="tx1"/>
                  </a:solidFill>
                  <a:latin typeface="Girl Scout Display Light" panose="02020003000000000000" pitchFamily="18" charset="0"/>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200" b="0" i="0" kern="1200">
                  <a:solidFill>
                    <a:schemeClr val="tx1"/>
                  </a:solidFill>
                  <a:latin typeface="Girl Scout Display Light" panose="02020003000000000000" pitchFamily="18" charset="0"/>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Display Light" panose="02020003000000000000" pitchFamily="18" charset="0"/>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Display Light" panose="02020003000000000000" pitchFamily="18" charset="0"/>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en-US" b="0" i="0" dirty="0">
                <a:latin typeface="Palatino Linotype" panose="02040502050505030304" pitchFamily="18" charset="0"/>
              </a:endParaRPr>
            </a:p>
          </p:txBody>
        </p:sp>
        <p:sp>
          <p:nvSpPr>
            <p:cNvPr id="34" name="Freeform 33">
              <a:extLst>
                <a:ext uri="{FF2B5EF4-FFF2-40B4-BE49-F238E27FC236}">
                  <a16:creationId xmlns:a16="http://schemas.microsoft.com/office/drawing/2014/main" id="{7F198878-4B59-4543-9E09-063CA1B6E538}"/>
                </a:ext>
              </a:extLst>
            </p:cNvPr>
            <p:cNvSpPr>
              <a:spLocks noChangeAspect="1"/>
            </p:cNvSpPr>
            <p:nvPr/>
          </p:nvSpPr>
          <p:spPr>
            <a:xfrm>
              <a:off x="2662580" y="3293384"/>
              <a:ext cx="1201459" cy="120145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613560 w 1828800"/>
                <a:gd name="connsiteY5" fmla="*/ 137160 h 1828800"/>
                <a:gd name="connsiteX6" fmla="*/ 571854 w 1828800"/>
                <a:gd name="connsiteY6" fmla="*/ 154360 h 1828800"/>
                <a:gd name="connsiteX7" fmla="*/ 160403 w 1828800"/>
                <a:gd name="connsiteY7" fmla="*/ 564357 h 1828800"/>
                <a:gd name="connsiteX8" fmla="*/ 142930 w 1828800"/>
                <a:gd name="connsiteY8" fmla="*/ 606531 h 1828800"/>
                <a:gd name="connsiteX9" fmla="*/ 142930 w 1828800"/>
                <a:gd name="connsiteY9" fmla="*/ 1200935 h 1828800"/>
                <a:gd name="connsiteX10" fmla="*/ 159414 w 1828800"/>
                <a:gd name="connsiteY10" fmla="*/ 1241952 h 1828800"/>
                <a:gd name="connsiteX11" fmla="*/ 571854 w 1828800"/>
                <a:gd name="connsiteY11" fmla="*/ 1673448 h 1828800"/>
                <a:gd name="connsiteX12" fmla="*/ 614549 w 1828800"/>
                <a:gd name="connsiteY12" fmla="*/ 1691641 h 1828800"/>
                <a:gd name="connsiteX13" fmla="*/ 1214417 w 1828800"/>
                <a:gd name="connsiteY13" fmla="*/ 1691641 h 1828800"/>
                <a:gd name="connsiteX14" fmla="*/ 1257111 w 1828800"/>
                <a:gd name="connsiteY14" fmla="*/ 1673448 h 1828800"/>
                <a:gd name="connsiteX15" fmla="*/ 1669387 w 1828800"/>
                <a:gd name="connsiteY15" fmla="*/ 1241952 h 1828800"/>
                <a:gd name="connsiteX16" fmla="*/ 1685871 w 1828800"/>
                <a:gd name="connsiteY16" fmla="*/ 1200935 h 1828800"/>
                <a:gd name="connsiteX17" fmla="*/ 1685871 w 1828800"/>
                <a:gd name="connsiteY17" fmla="*/ 606531 h 1828800"/>
                <a:gd name="connsiteX18" fmla="*/ 1668398 w 1828800"/>
                <a:gd name="connsiteY18" fmla="*/ 564357 h 1828800"/>
                <a:gd name="connsiteX19" fmla="*/ 1256782 w 1828800"/>
                <a:gd name="connsiteY19" fmla="*/ 154360 h 1828800"/>
                <a:gd name="connsiteX20" fmla="*/ 1215241 w 1828800"/>
                <a:gd name="connsiteY20" fmla="*/ 137160 h 1828800"/>
                <a:gd name="connsiteX21" fmla="*/ 613560 w 1828800"/>
                <a:gd name="connsiteY21" fmla="*/ 137160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828800" h="1828800">
                  <a:moveTo>
                    <a:pt x="0" y="0"/>
                  </a:moveTo>
                  <a:lnTo>
                    <a:pt x="1828800" y="0"/>
                  </a:lnTo>
                  <a:lnTo>
                    <a:pt x="1828800" y="1828800"/>
                  </a:lnTo>
                  <a:lnTo>
                    <a:pt x="0" y="1828800"/>
                  </a:lnTo>
                  <a:lnTo>
                    <a:pt x="0" y="0"/>
                  </a:lnTo>
                  <a:close/>
                  <a:moveTo>
                    <a:pt x="613560" y="137160"/>
                  </a:moveTo>
                  <a:cubicBezTo>
                    <a:pt x="597900" y="137160"/>
                    <a:pt x="582899" y="143279"/>
                    <a:pt x="571854" y="154360"/>
                  </a:cubicBezTo>
                  <a:lnTo>
                    <a:pt x="160403" y="564357"/>
                  </a:lnTo>
                  <a:cubicBezTo>
                    <a:pt x="149194" y="575438"/>
                    <a:pt x="142930" y="590653"/>
                    <a:pt x="142930" y="606531"/>
                  </a:cubicBezTo>
                  <a:lnTo>
                    <a:pt x="142930" y="1200935"/>
                  </a:lnTo>
                  <a:cubicBezTo>
                    <a:pt x="142930" y="1216316"/>
                    <a:pt x="148864" y="1230870"/>
                    <a:pt x="159414" y="1241952"/>
                  </a:cubicBezTo>
                  <a:lnTo>
                    <a:pt x="571854" y="1673448"/>
                  </a:lnTo>
                  <a:cubicBezTo>
                    <a:pt x="583064" y="1685026"/>
                    <a:pt x="598394" y="1691641"/>
                    <a:pt x="614549" y="1691641"/>
                  </a:cubicBezTo>
                  <a:lnTo>
                    <a:pt x="1214417" y="1691641"/>
                  </a:lnTo>
                  <a:cubicBezTo>
                    <a:pt x="1230571" y="1691641"/>
                    <a:pt x="1245902" y="1685026"/>
                    <a:pt x="1257111" y="1673448"/>
                  </a:cubicBezTo>
                  <a:lnTo>
                    <a:pt x="1669387" y="1241952"/>
                  </a:lnTo>
                  <a:cubicBezTo>
                    <a:pt x="1679937" y="1230870"/>
                    <a:pt x="1685871" y="1216151"/>
                    <a:pt x="1685871" y="1200935"/>
                  </a:cubicBezTo>
                  <a:lnTo>
                    <a:pt x="1685871" y="606531"/>
                  </a:lnTo>
                  <a:cubicBezTo>
                    <a:pt x="1685871" y="590653"/>
                    <a:pt x="1679607" y="575603"/>
                    <a:pt x="1668398" y="564357"/>
                  </a:cubicBezTo>
                  <a:lnTo>
                    <a:pt x="1256782" y="154360"/>
                  </a:lnTo>
                  <a:cubicBezTo>
                    <a:pt x="1245737" y="143445"/>
                    <a:pt x="1230736" y="137160"/>
                    <a:pt x="1215241" y="137160"/>
                  </a:cubicBezTo>
                  <a:lnTo>
                    <a:pt x="613560" y="137160"/>
                  </a:lnTo>
                  <a:close/>
                </a:path>
              </a:pathLst>
            </a:custGeom>
            <a:grpFill/>
            <a:ln w="6350">
              <a:solidFill>
                <a:schemeClr val="bg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solidFill>
                  <a:schemeClr val="bg1"/>
                </a:solidFill>
                <a:latin typeface="Palatino Linotype" panose="02040502050505030304" pitchFamily="18" charset="0"/>
              </a:endParaRPr>
            </a:p>
          </p:txBody>
        </p:sp>
        <p:sp>
          <p:nvSpPr>
            <p:cNvPr id="42" name="Freeform 41">
              <a:extLst>
                <a:ext uri="{FF2B5EF4-FFF2-40B4-BE49-F238E27FC236}">
                  <a16:creationId xmlns:a16="http://schemas.microsoft.com/office/drawing/2014/main" id="{1D6F967E-8935-6D4B-BBD8-8A1965163392}"/>
                </a:ext>
              </a:extLst>
            </p:cNvPr>
            <p:cNvSpPr>
              <a:spLocks noChangeAspect="1"/>
            </p:cNvSpPr>
            <p:nvPr/>
          </p:nvSpPr>
          <p:spPr>
            <a:xfrm>
              <a:off x="6981007" y="1953888"/>
              <a:ext cx="1201459" cy="120145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914050 w 1828800"/>
                <a:gd name="connsiteY5" fmla="*/ 98945 h 1828800"/>
                <a:gd name="connsiteX6" fmla="*/ 99468 w 1828800"/>
                <a:gd name="connsiteY6" fmla="*/ 914051 h 1828800"/>
                <a:gd name="connsiteX7" fmla="*/ 914050 w 1828800"/>
                <a:gd name="connsiteY7" fmla="*/ 1729156 h 1828800"/>
                <a:gd name="connsiteX8" fmla="*/ 1728632 w 1828800"/>
                <a:gd name="connsiteY8" fmla="*/ 914051 h 1828800"/>
                <a:gd name="connsiteX9" fmla="*/ 914050 w 1828800"/>
                <a:gd name="connsiteY9" fmla="*/ 98945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28800" h="1828800">
                  <a:moveTo>
                    <a:pt x="0" y="0"/>
                  </a:moveTo>
                  <a:lnTo>
                    <a:pt x="1828800" y="0"/>
                  </a:lnTo>
                  <a:lnTo>
                    <a:pt x="1828800" y="1828800"/>
                  </a:lnTo>
                  <a:lnTo>
                    <a:pt x="0" y="1828800"/>
                  </a:lnTo>
                  <a:lnTo>
                    <a:pt x="0" y="0"/>
                  </a:lnTo>
                  <a:close/>
                  <a:moveTo>
                    <a:pt x="914050" y="98945"/>
                  </a:moveTo>
                  <a:cubicBezTo>
                    <a:pt x="464084" y="98945"/>
                    <a:pt x="99468" y="463910"/>
                    <a:pt x="99468" y="914051"/>
                  </a:cubicBezTo>
                  <a:cubicBezTo>
                    <a:pt x="99468" y="1364192"/>
                    <a:pt x="464084" y="1729156"/>
                    <a:pt x="914050" y="1729156"/>
                  </a:cubicBezTo>
                  <a:cubicBezTo>
                    <a:pt x="1364016" y="1729156"/>
                    <a:pt x="1728632" y="1364192"/>
                    <a:pt x="1728632" y="914051"/>
                  </a:cubicBezTo>
                  <a:cubicBezTo>
                    <a:pt x="1728632" y="463910"/>
                    <a:pt x="1364016" y="98945"/>
                    <a:pt x="914050" y="98945"/>
                  </a:cubicBezTo>
                  <a:close/>
                </a:path>
              </a:pathLst>
            </a:custGeom>
            <a:grpFill/>
            <a:ln w="6350" cap="flat">
              <a:solidFill>
                <a:schemeClr val="bg2"/>
              </a:solidFill>
              <a:prstDash val="sysDot"/>
              <a:miter/>
            </a:ln>
          </p:spPr>
          <p:txBody>
            <a:bodyPr rtlCol="0" anchor="ctr"/>
            <a:lstStyle/>
            <a:p>
              <a:endParaRPr lang="en-US" b="0" i="0" dirty="0">
                <a:latin typeface="Palatino Linotype" panose="02040502050505030304" pitchFamily="18" charset="0"/>
              </a:endParaRPr>
            </a:p>
          </p:txBody>
        </p:sp>
        <p:sp>
          <p:nvSpPr>
            <p:cNvPr id="49" name="Freeform 48">
              <a:extLst>
                <a:ext uri="{FF2B5EF4-FFF2-40B4-BE49-F238E27FC236}">
                  <a16:creationId xmlns:a16="http://schemas.microsoft.com/office/drawing/2014/main" id="{659DD3A9-1E96-B54B-8609-79C744994343}"/>
                </a:ext>
              </a:extLst>
            </p:cNvPr>
            <p:cNvSpPr>
              <a:spLocks noChangeAspect="1"/>
            </p:cNvSpPr>
            <p:nvPr/>
          </p:nvSpPr>
          <p:spPr>
            <a:xfrm>
              <a:off x="4103092" y="3293384"/>
              <a:ext cx="1201459" cy="120145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526181 w 1828800"/>
                <a:gd name="connsiteY5" fmla="*/ 195412 h 1828800"/>
                <a:gd name="connsiteX6" fmla="*/ 485826 w 1828800"/>
                <a:gd name="connsiteY6" fmla="*/ 218673 h 1828800"/>
                <a:gd name="connsiteX7" fmla="*/ 97608 w 1828800"/>
                <a:gd name="connsiteY7" fmla="*/ 891139 h 1828800"/>
                <a:gd name="connsiteX8" fmla="*/ 97608 w 1828800"/>
                <a:gd name="connsiteY8" fmla="*/ 937662 h 1828800"/>
                <a:gd name="connsiteX9" fmla="*/ 485826 w 1828800"/>
                <a:gd name="connsiteY9" fmla="*/ 1610128 h 1828800"/>
                <a:gd name="connsiteX10" fmla="*/ 526181 w 1828800"/>
                <a:gd name="connsiteY10" fmla="*/ 1633389 h 1828800"/>
                <a:gd name="connsiteX11" fmla="*/ 1302619 w 1828800"/>
                <a:gd name="connsiteY11" fmla="*/ 1633389 h 1828800"/>
                <a:gd name="connsiteX12" fmla="*/ 1342797 w 1828800"/>
                <a:gd name="connsiteY12" fmla="*/ 1610128 h 1828800"/>
                <a:gd name="connsiteX13" fmla="*/ 1731192 w 1828800"/>
                <a:gd name="connsiteY13" fmla="*/ 937662 h 1828800"/>
                <a:gd name="connsiteX14" fmla="*/ 1731192 w 1828800"/>
                <a:gd name="connsiteY14" fmla="*/ 891139 h 1828800"/>
                <a:gd name="connsiteX15" fmla="*/ 1342974 w 1828800"/>
                <a:gd name="connsiteY15" fmla="*/ 218673 h 1828800"/>
                <a:gd name="connsiteX16" fmla="*/ 1302619 w 1828800"/>
                <a:gd name="connsiteY16" fmla="*/ 195412 h 1828800"/>
                <a:gd name="connsiteX17" fmla="*/ 526181 w 1828800"/>
                <a:gd name="connsiteY17" fmla="*/ 195412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28800" h="1828800">
                  <a:moveTo>
                    <a:pt x="0" y="0"/>
                  </a:moveTo>
                  <a:lnTo>
                    <a:pt x="1828800" y="0"/>
                  </a:lnTo>
                  <a:lnTo>
                    <a:pt x="1828800" y="1828800"/>
                  </a:lnTo>
                  <a:lnTo>
                    <a:pt x="0" y="1828800"/>
                  </a:lnTo>
                  <a:lnTo>
                    <a:pt x="0" y="0"/>
                  </a:lnTo>
                  <a:close/>
                  <a:moveTo>
                    <a:pt x="526181" y="195412"/>
                  </a:moveTo>
                  <a:cubicBezTo>
                    <a:pt x="509440" y="195412"/>
                    <a:pt x="494109" y="204223"/>
                    <a:pt x="485826" y="218673"/>
                  </a:cubicBezTo>
                  <a:lnTo>
                    <a:pt x="97608" y="891139"/>
                  </a:lnTo>
                  <a:cubicBezTo>
                    <a:pt x="89325" y="905590"/>
                    <a:pt x="89325" y="923212"/>
                    <a:pt x="97608" y="937662"/>
                  </a:cubicBezTo>
                  <a:lnTo>
                    <a:pt x="485826" y="1610128"/>
                  </a:lnTo>
                  <a:cubicBezTo>
                    <a:pt x="494285" y="1624578"/>
                    <a:pt x="509617" y="1633389"/>
                    <a:pt x="526181" y="1633389"/>
                  </a:cubicBezTo>
                  <a:lnTo>
                    <a:pt x="1302619" y="1633389"/>
                  </a:lnTo>
                  <a:cubicBezTo>
                    <a:pt x="1319184" y="1633389"/>
                    <a:pt x="1334515" y="1624402"/>
                    <a:pt x="1342797" y="1610128"/>
                  </a:cubicBezTo>
                  <a:lnTo>
                    <a:pt x="1731192" y="937662"/>
                  </a:lnTo>
                  <a:cubicBezTo>
                    <a:pt x="1739475" y="923212"/>
                    <a:pt x="1739475" y="905590"/>
                    <a:pt x="1731192" y="891139"/>
                  </a:cubicBezTo>
                  <a:lnTo>
                    <a:pt x="1342974" y="218673"/>
                  </a:lnTo>
                  <a:cubicBezTo>
                    <a:pt x="1334515" y="204223"/>
                    <a:pt x="1319184" y="195412"/>
                    <a:pt x="1302619" y="195412"/>
                  </a:cubicBezTo>
                  <a:lnTo>
                    <a:pt x="526181" y="195412"/>
                  </a:lnTo>
                  <a:close/>
                </a:path>
              </a:pathLst>
            </a:custGeom>
            <a:grpFill/>
            <a:ln w="6350" cap="flat">
              <a:solidFill>
                <a:schemeClr val="bg2"/>
              </a:solidFill>
              <a:prstDash val="sysDot"/>
              <a:miter/>
            </a:ln>
          </p:spPr>
          <p:txBody>
            <a:bodyPr rtlCol="0" anchor="ctr"/>
            <a:lstStyle/>
            <a:p>
              <a:endParaRPr lang="en-US" b="0" i="0" dirty="0">
                <a:latin typeface="Palatino Linotype" panose="02040502050505030304" pitchFamily="18" charset="0"/>
              </a:endParaRPr>
            </a:p>
          </p:txBody>
        </p:sp>
        <p:sp>
          <p:nvSpPr>
            <p:cNvPr id="51" name="Freeform 50">
              <a:extLst>
                <a:ext uri="{FF2B5EF4-FFF2-40B4-BE49-F238E27FC236}">
                  <a16:creationId xmlns:a16="http://schemas.microsoft.com/office/drawing/2014/main" id="{E3B27A8D-85E4-274A-AB85-25A345533CB1}"/>
                </a:ext>
              </a:extLst>
            </p:cNvPr>
            <p:cNvSpPr>
              <a:spLocks noChangeAspect="1"/>
            </p:cNvSpPr>
            <p:nvPr/>
          </p:nvSpPr>
          <p:spPr>
            <a:xfrm rot="10800000">
              <a:off x="5546703" y="3293384"/>
              <a:ext cx="1201459" cy="120145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914354 w 1828800"/>
                <a:gd name="connsiteY5" fmla="*/ 139693 h 1828800"/>
                <a:gd name="connsiteX6" fmla="*/ 893831 w 1828800"/>
                <a:gd name="connsiteY6" fmla="*/ 154303 h 1828800"/>
                <a:gd name="connsiteX7" fmla="*/ 142573 w 1828800"/>
                <a:gd name="connsiteY7" fmla="*/ 1638656 h 1828800"/>
                <a:gd name="connsiteX8" fmla="*/ 163178 w 1828800"/>
                <a:gd name="connsiteY8" fmla="*/ 1689108 h 1828800"/>
                <a:gd name="connsiteX9" fmla="*/ 1665695 w 1828800"/>
                <a:gd name="connsiteY9" fmla="*/ 1689108 h 1828800"/>
                <a:gd name="connsiteX10" fmla="*/ 1686300 w 1828800"/>
                <a:gd name="connsiteY10" fmla="*/ 1638656 h 1828800"/>
                <a:gd name="connsiteX11" fmla="*/ 934876 w 1828800"/>
                <a:gd name="connsiteY11" fmla="*/ 154303 h 1828800"/>
                <a:gd name="connsiteX12" fmla="*/ 914354 w 1828800"/>
                <a:gd name="connsiteY12" fmla="*/ 139693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28800" h="1828800">
                  <a:moveTo>
                    <a:pt x="0" y="0"/>
                  </a:moveTo>
                  <a:lnTo>
                    <a:pt x="1828800" y="0"/>
                  </a:lnTo>
                  <a:lnTo>
                    <a:pt x="1828800" y="1828800"/>
                  </a:lnTo>
                  <a:lnTo>
                    <a:pt x="0" y="1828800"/>
                  </a:lnTo>
                  <a:lnTo>
                    <a:pt x="0" y="0"/>
                  </a:lnTo>
                  <a:close/>
                  <a:moveTo>
                    <a:pt x="914354" y="139693"/>
                  </a:moveTo>
                  <a:cubicBezTo>
                    <a:pt x="906543" y="139693"/>
                    <a:pt x="898733" y="144563"/>
                    <a:pt x="893831" y="154303"/>
                  </a:cubicBezTo>
                  <a:lnTo>
                    <a:pt x="142573" y="1638656"/>
                  </a:lnTo>
                  <a:cubicBezTo>
                    <a:pt x="131606" y="1660278"/>
                    <a:pt x="143404" y="1689108"/>
                    <a:pt x="163178" y="1689108"/>
                  </a:cubicBezTo>
                  <a:lnTo>
                    <a:pt x="1665695" y="1689108"/>
                  </a:lnTo>
                  <a:cubicBezTo>
                    <a:pt x="1685469" y="1689108"/>
                    <a:pt x="1697101" y="1660278"/>
                    <a:pt x="1686300" y="1638656"/>
                  </a:cubicBezTo>
                  <a:lnTo>
                    <a:pt x="934876" y="154303"/>
                  </a:lnTo>
                  <a:cubicBezTo>
                    <a:pt x="929974" y="144563"/>
                    <a:pt x="922164" y="139693"/>
                    <a:pt x="914354" y="139693"/>
                  </a:cubicBezTo>
                  <a:close/>
                </a:path>
              </a:pathLst>
            </a:custGeom>
            <a:grpFill/>
            <a:ln w="6350" cap="flat">
              <a:solidFill>
                <a:schemeClr val="bg2"/>
              </a:solidFill>
              <a:prstDash val="sysDot"/>
              <a:miter/>
            </a:ln>
          </p:spPr>
          <p:txBody>
            <a:bodyPr rtlCol="0" anchor="ctr"/>
            <a:lstStyle/>
            <a:p>
              <a:endParaRPr lang="en-US" b="0" i="0" dirty="0">
                <a:latin typeface="Palatino Linotype" panose="02040502050505030304" pitchFamily="18" charset="0"/>
              </a:endParaRPr>
            </a:p>
          </p:txBody>
        </p:sp>
        <p:sp>
          <p:nvSpPr>
            <p:cNvPr id="54" name="Freeform 53">
              <a:extLst>
                <a:ext uri="{FF2B5EF4-FFF2-40B4-BE49-F238E27FC236}">
                  <a16:creationId xmlns:a16="http://schemas.microsoft.com/office/drawing/2014/main" id="{ACA9678B-D5A4-A949-8CCB-F619216C9F53}"/>
                </a:ext>
              </a:extLst>
            </p:cNvPr>
            <p:cNvSpPr>
              <a:spLocks noChangeAspect="1"/>
            </p:cNvSpPr>
            <p:nvPr/>
          </p:nvSpPr>
          <p:spPr>
            <a:xfrm>
              <a:off x="1222074" y="1944575"/>
              <a:ext cx="1201459" cy="120145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913902 w 1828800"/>
                <a:gd name="connsiteY5" fmla="*/ 191268 h 1828800"/>
                <a:gd name="connsiteX6" fmla="*/ 531018 w 1828800"/>
                <a:gd name="connsiteY6" fmla="*/ 540028 h 1828800"/>
                <a:gd name="connsiteX7" fmla="*/ 141151 w 1828800"/>
                <a:gd name="connsiteY7" fmla="*/ 913902 h 1828800"/>
                <a:gd name="connsiteX8" fmla="*/ 560112 w 1828800"/>
                <a:gd name="connsiteY8" fmla="*/ 1253348 h 1828800"/>
                <a:gd name="connsiteX9" fmla="*/ 914235 w 1828800"/>
                <a:gd name="connsiteY9" fmla="*/ 1637533 h 1828800"/>
                <a:gd name="connsiteX10" fmla="*/ 1268689 w 1828800"/>
                <a:gd name="connsiteY10" fmla="*/ 1253348 h 1828800"/>
                <a:gd name="connsiteX11" fmla="*/ 1687651 w 1828800"/>
                <a:gd name="connsiteY11" fmla="*/ 913902 h 1828800"/>
                <a:gd name="connsiteX12" fmla="*/ 1297618 w 1828800"/>
                <a:gd name="connsiteY12" fmla="*/ 540194 h 1828800"/>
                <a:gd name="connsiteX13" fmla="*/ 914733 w 1828800"/>
                <a:gd name="connsiteY13" fmla="*/ 191268 h 1828800"/>
                <a:gd name="connsiteX14" fmla="*/ 913902 w 1828800"/>
                <a:gd name="connsiteY14" fmla="*/ 191268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28800" h="1828800">
                  <a:moveTo>
                    <a:pt x="0" y="0"/>
                  </a:moveTo>
                  <a:lnTo>
                    <a:pt x="1828800" y="0"/>
                  </a:lnTo>
                  <a:lnTo>
                    <a:pt x="1828800" y="1828800"/>
                  </a:lnTo>
                  <a:lnTo>
                    <a:pt x="0" y="1828800"/>
                  </a:lnTo>
                  <a:lnTo>
                    <a:pt x="0" y="0"/>
                  </a:lnTo>
                  <a:close/>
                  <a:moveTo>
                    <a:pt x="913902" y="191268"/>
                  </a:moveTo>
                  <a:cubicBezTo>
                    <a:pt x="569755" y="191268"/>
                    <a:pt x="486960" y="369723"/>
                    <a:pt x="531018" y="540028"/>
                  </a:cubicBezTo>
                  <a:cubicBezTo>
                    <a:pt x="322368" y="463357"/>
                    <a:pt x="141151" y="574621"/>
                    <a:pt x="141151" y="913902"/>
                  </a:cubicBezTo>
                  <a:cubicBezTo>
                    <a:pt x="141151" y="1224742"/>
                    <a:pt x="363433" y="1361951"/>
                    <a:pt x="560112" y="1253348"/>
                  </a:cubicBezTo>
                  <a:cubicBezTo>
                    <a:pt x="560112" y="1481032"/>
                    <a:pt x="871840" y="1637533"/>
                    <a:pt x="914235" y="1637533"/>
                  </a:cubicBezTo>
                  <a:cubicBezTo>
                    <a:pt x="956630" y="1637533"/>
                    <a:pt x="1268689" y="1481032"/>
                    <a:pt x="1268689" y="1253348"/>
                  </a:cubicBezTo>
                  <a:cubicBezTo>
                    <a:pt x="1465368" y="1361951"/>
                    <a:pt x="1687651" y="1224742"/>
                    <a:pt x="1687651" y="913902"/>
                  </a:cubicBezTo>
                  <a:cubicBezTo>
                    <a:pt x="1687651" y="574621"/>
                    <a:pt x="1506433" y="463357"/>
                    <a:pt x="1297618" y="540194"/>
                  </a:cubicBezTo>
                  <a:cubicBezTo>
                    <a:pt x="1341675" y="369556"/>
                    <a:pt x="1258880" y="191268"/>
                    <a:pt x="914733" y="191268"/>
                  </a:cubicBezTo>
                  <a:lnTo>
                    <a:pt x="913902" y="191268"/>
                  </a:lnTo>
                  <a:close/>
                </a:path>
              </a:pathLst>
            </a:custGeom>
            <a:grpFill/>
            <a:ln w="6350" cap="flat">
              <a:solidFill>
                <a:schemeClr val="bg2"/>
              </a:solidFill>
              <a:prstDash val="sysDot"/>
              <a:miter/>
            </a:ln>
          </p:spPr>
          <p:txBody>
            <a:bodyPr rtlCol="0" anchor="ctr"/>
            <a:lstStyle/>
            <a:p>
              <a:endParaRPr lang="en-US" b="0" i="0" dirty="0">
                <a:latin typeface="Palatino Linotype" panose="02040502050505030304" pitchFamily="18" charset="0"/>
              </a:endParaRPr>
            </a:p>
          </p:txBody>
        </p:sp>
        <p:sp>
          <p:nvSpPr>
            <p:cNvPr id="56" name="Freeform 55">
              <a:extLst>
                <a:ext uri="{FF2B5EF4-FFF2-40B4-BE49-F238E27FC236}">
                  <a16:creationId xmlns:a16="http://schemas.microsoft.com/office/drawing/2014/main" id="{59DEA276-C73B-DD43-AB1E-1B45C77D5ED5}"/>
                </a:ext>
              </a:extLst>
            </p:cNvPr>
            <p:cNvSpPr>
              <a:spLocks noChangeAspect="1"/>
            </p:cNvSpPr>
            <p:nvPr/>
          </p:nvSpPr>
          <p:spPr>
            <a:xfrm>
              <a:off x="1222074" y="3298548"/>
              <a:ext cx="1201459" cy="120145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913902 w 1828800"/>
                <a:gd name="connsiteY5" fmla="*/ 191268 h 1828800"/>
                <a:gd name="connsiteX6" fmla="*/ 531018 w 1828800"/>
                <a:gd name="connsiteY6" fmla="*/ 540028 h 1828800"/>
                <a:gd name="connsiteX7" fmla="*/ 141151 w 1828800"/>
                <a:gd name="connsiteY7" fmla="*/ 913902 h 1828800"/>
                <a:gd name="connsiteX8" fmla="*/ 560112 w 1828800"/>
                <a:gd name="connsiteY8" fmla="*/ 1253348 h 1828800"/>
                <a:gd name="connsiteX9" fmla="*/ 914235 w 1828800"/>
                <a:gd name="connsiteY9" fmla="*/ 1637533 h 1828800"/>
                <a:gd name="connsiteX10" fmla="*/ 1268689 w 1828800"/>
                <a:gd name="connsiteY10" fmla="*/ 1253348 h 1828800"/>
                <a:gd name="connsiteX11" fmla="*/ 1687651 w 1828800"/>
                <a:gd name="connsiteY11" fmla="*/ 913902 h 1828800"/>
                <a:gd name="connsiteX12" fmla="*/ 1297618 w 1828800"/>
                <a:gd name="connsiteY12" fmla="*/ 540194 h 1828800"/>
                <a:gd name="connsiteX13" fmla="*/ 914733 w 1828800"/>
                <a:gd name="connsiteY13" fmla="*/ 191268 h 1828800"/>
                <a:gd name="connsiteX14" fmla="*/ 913902 w 1828800"/>
                <a:gd name="connsiteY14" fmla="*/ 191268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28800" h="1828800">
                  <a:moveTo>
                    <a:pt x="0" y="0"/>
                  </a:moveTo>
                  <a:lnTo>
                    <a:pt x="1828800" y="0"/>
                  </a:lnTo>
                  <a:lnTo>
                    <a:pt x="1828800" y="1828800"/>
                  </a:lnTo>
                  <a:lnTo>
                    <a:pt x="0" y="1828800"/>
                  </a:lnTo>
                  <a:lnTo>
                    <a:pt x="0" y="0"/>
                  </a:lnTo>
                  <a:close/>
                  <a:moveTo>
                    <a:pt x="913902" y="191268"/>
                  </a:moveTo>
                  <a:cubicBezTo>
                    <a:pt x="569755" y="191268"/>
                    <a:pt x="486960" y="369723"/>
                    <a:pt x="531018" y="540028"/>
                  </a:cubicBezTo>
                  <a:cubicBezTo>
                    <a:pt x="322368" y="463357"/>
                    <a:pt x="141151" y="574621"/>
                    <a:pt x="141151" y="913902"/>
                  </a:cubicBezTo>
                  <a:cubicBezTo>
                    <a:pt x="141151" y="1224742"/>
                    <a:pt x="363433" y="1361951"/>
                    <a:pt x="560112" y="1253348"/>
                  </a:cubicBezTo>
                  <a:cubicBezTo>
                    <a:pt x="560112" y="1481032"/>
                    <a:pt x="871840" y="1637533"/>
                    <a:pt x="914235" y="1637533"/>
                  </a:cubicBezTo>
                  <a:cubicBezTo>
                    <a:pt x="956630" y="1637533"/>
                    <a:pt x="1268689" y="1481032"/>
                    <a:pt x="1268689" y="1253348"/>
                  </a:cubicBezTo>
                  <a:cubicBezTo>
                    <a:pt x="1465368" y="1361951"/>
                    <a:pt x="1687651" y="1224742"/>
                    <a:pt x="1687651" y="913902"/>
                  </a:cubicBezTo>
                  <a:cubicBezTo>
                    <a:pt x="1687651" y="574621"/>
                    <a:pt x="1506433" y="463357"/>
                    <a:pt x="1297618" y="540194"/>
                  </a:cubicBezTo>
                  <a:cubicBezTo>
                    <a:pt x="1341675" y="369556"/>
                    <a:pt x="1258880" y="191268"/>
                    <a:pt x="914733" y="191268"/>
                  </a:cubicBezTo>
                  <a:lnTo>
                    <a:pt x="913902" y="191268"/>
                  </a:lnTo>
                  <a:close/>
                </a:path>
              </a:pathLst>
            </a:custGeom>
            <a:grpFill/>
            <a:ln w="6350" cap="flat">
              <a:solidFill>
                <a:schemeClr val="bg2"/>
              </a:solidFill>
              <a:prstDash val="sysDot"/>
              <a:miter/>
            </a:ln>
          </p:spPr>
          <p:txBody>
            <a:bodyPr rtlCol="0" anchor="ctr"/>
            <a:lstStyle/>
            <a:p>
              <a:endParaRPr lang="en-US" b="0" i="0" dirty="0">
                <a:latin typeface="Palatino Linotype" panose="02040502050505030304" pitchFamily="18" charset="0"/>
              </a:endParaRPr>
            </a:p>
          </p:txBody>
        </p:sp>
      </p:grpSp>
      <p:sp>
        <p:nvSpPr>
          <p:cNvPr id="30" name="Rounded Rectangle 29">
            <a:extLst>
              <a:ext uri="{FF2B5EF4-FFF2-40B4-BE49-F238E27FC236}">
                <a16:creationId xmlns:a16="http://schemas.microsoft.com/office/drawing/2014/main" id="{FECD40DC-38EE-0C4A-9B83-3640ADA55916}"/>
              </a:ext>
            </a:extLst>
          </p:cNvPr>
          <p:cNvSpPr/>
          <p:nvPr userDrawn="1"/>
        </p:nvSpPr>
        <p:spPr>
          <a:xfrm>
            <a:off x="2209800" y="4600909"/>
            <a:ext cx="4724400" cy="325120"/>
          </a:xfrm>
          <a:prstGeom prst="roundRect">
            <a:avLst>
              <a:gd name="adj" fmla="val 11522"/>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Palatino Linotype" panose="02040502050505030304" pitchFamily="18" charset="0"/>
            </a:endParaRPr>
          </a:p>
        </p:txBody>
      </p:sp>
      <p:sp>
        <p:nvSpPr>
          <p:cNvPr id="35" name="TextBox 34">
            <a:extLst>
              <a:ext uri="{FF2B5EF4-FFF2-40B4-BE49-F238E27FC236}">
                <a16:creationId xmlns:a16="http://schemas.microsoft.com/office/drawing/2014/main" id="{0B905580-407B-2B4F-AD72-2B6F7A16DB97}"/>
              </a:ext>
            </a:extLst>
          </p:cNvPr>
          <p:cNvSpPr txBox="1"/>
          <p:nvPr userDrawn="1"/>
        </p:nvSpPr>
        <p:spPr>
          <a:xfrm>
            <a:off x="0" y="0"/>
            <a:ext cx="9144000" cy="782424"/>
          </a:xfrm>
          <a:prstGeom prst="rect">
            <a:avLst/>
          </a:prstGeom>
          <a:noFill/>
          <a:ln>
            <a:noFill/>
          </a:ln>
        </p:spPr>
        <p:txBody>
          <a:bodyPr vert="horz" wrap="square" lIns="91440" tIns="45720" rIns="91440" bIns="45720" rtlCol="0" anchor="ctr">
            <a:noAutofit/>
          </a:body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1100" b="0"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mn-cs"/>
              </a:rPr>
              <a:t>Palatino Brand Asset Library. Change frame color in “Shape Format” options. Resize frames proportionally.</a:t>
            </a:r>
          </a:p>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1100" b="1" i="0" u="none" strike="noStrike" kern="1200" cap="none" spc="0" normalizeH="0" baseline="0" noProof="0" dirty="0">
                <a:ln>
                  <a:noFill/>
                </a:ln>
                <a:solidFill>
                  <a:srgbClr val="FF0000"/>
                </a:solidFill>
                <a:effectLst/>
                <a:uLnTx/>
                <a:uFillTx/>
                <a:latin typeface="Palatino Linotype" panose="02040502050505030304" pitchFamily="18" charset="0"/>
                <a:ea typeface="+mn-ea"/>
                <a:cs typeface="+mn-cs"/>
              </a:rPr>
              <a:t>Do not stretch or outline frames. </a:t>
            </a:r>
          </a:p>
        </p:txBody>
      </p:sp>
    </p:spTree>
    <p:extLst>
      <p:ext uri="{BB962C8B-B14F-4D97-AF65-F5344CB8AC3E}">
        <p14:creationId xmlns:p14="http://schemas.microsoft.com/office/powerpoint/2010/main" val="2638168425"/>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peaker Slide - 1 Holder - Oval">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lvl="1" algn="ctr"/>
            <a:r>
              <a:rPr lang="en-US" sz="1800" b="0" i="0" dirty="0">
                <a:solidFill>
                  <a:srgbClr val="808080"/>
                </a:solidFill>
                <a:latin typeface="Palatino Linotype" panose="02040502050505030304" pitchFamily="18" charset="0"/>
              </a:rPr>
              <a:t>Text w/ Images | 1 Holder | Oval Frame</a:t>
            </a:r>
          </a:p>
        </p:txBody>
      </p:sp>
      <p:sp>
        <p:nvSpPr>
          <p:cNvPr id="10" name="Picture Placeholder 17">
            <a:extLst>
              <a:ext uri="{FF2B5EF4-FFF2-40B4-BE49-F238E27FC236}">
                <a16:creationId xmlns:a16="http://schemas.microsoft.com/office/drawing/2014/main" id="{3E9D1A83-6FFB-CB4D-BF67-0F2752AEC935}"/>
              </a:ext>
            </a:extLst>
          </p:cNvPr>
          <p:cNvSpPr>
            <a:spLocks noGrp="1" noChangeAspect="1"/>
          </p:cNvSpPr>
          <p:nvPr>
            <p:ph type="pic" sz="quarter" idx="16" hasCustomPrompt="1"/>
          </p:nvPr>
        </p:nvSpPr>
        <p:spPr>
          <a:xfrm>
            <a:off x="596408" y="171450"/>
            <a:ext cx="3379184" cy="3840480"/>
          </a:xfrm>
          <a:custGeom>
            <a:avLst/>
            <a:gdLst>
              <a:gd name="connsiteX0" fmla="*/ 2819401 w 5638800"/>
              <a:gd name="connsiteY0" fmla="*/ 0 h 6400800"/>
              <a:gd name="connsiteX1" fmla="*/ 5638800 w 5638800"/>
              <a:gd name="connsiteY1" fmla="*/ 3200400 h 6400800"/>
              <a:gd name="connsiteX2" fmla="*/ 2819401 w 5638800"/>
              <a:gd name="connsiteY2" fmla="*/ 6400800 h 6400800"/>
              <a:gd name="connsiteX3" fmla="*/ 0 w 5638800"/>
              <a:gd name="connsiteY3" fmla="*/ 3200400 h 6400800"/>
              <a:gd name="connsiteX4" fmla="*/ 2819401 w 5638800"/>
              <a:gd name="connsiteY4" fmla="*/ 0 h 6400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38800" h="6400800">
                <a:moveTo>
                  <a:pt x="2819401" y="0"/>
                </a:moveTo>
                <a:cubicBezTo>
                  <a:pt x="4376511" y="0"/>
                  <a:pt x="5638800" y="1432868"/>
                  <a:pt x="5638800" y="3200400"/>
                </a:cubicBezTo>
                <a:cubicBezTo>
                  <a:pt x="5638800" y="4967933"/>
                  <a:pt x="4376511" y="6400800"/>
                  <a:pt x="2819401" y="6400800"/>
                </a:cubicBezTo>
                <a:cubicBezTo>
                  <a:pt x="1262289" y="6400800"/>
                  <a:pt x="0" y="4967933"/>
                  <a:pt x="0" y="3200400"/>
                </a:cubicBezTo>
                <a:cubicBezTo>
                  <a:pt x="0" y="1432868"/>
                  <a:pt x="1262289" y="0"/>
                  <a:pt x="2819401"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image</a:t>
            </a:r>
          </a:p>
        </p:txBody>
      </p:sp>
      <p:sp>
        <p:nvSpPr>
          <p:cNvPr id="13" name="Text Placeholder 46">
            <a:extLst>
              <a:ext uri="{FF2B5EF4-FFF2-40B4-BE49-F238E27FC236}">
                <a16:creationId xmlns:a16="http://schemas.microsoft.com/office/drawing/2014/main" id="{A51380D2-F93F-A948-81D0-D12F3D6C6DC2}"/>
              </a:ext>
            </a:extLst>
          </p:cNvPr>
          <p:cNvSpPr>
            <a:spLocks noGrp="1"/>
          </p:cNvSpPr>
          <p:nvPr>
            <p:ph type="body" sz="quarter" idx="15" hasCustomPrompt="1"/>
          </p:nvPr>
        </p:nvSpPr>
        <p:spPr>
          <a:xfrm>
            <a:off x="4420262" y="2569271"/>
            <a:ext cx="4372524" cy="2329511"/>
          </a:xfrm>
        </p:spPr>
        <p:txBody>
          <a:bodyPr lIns="0" anchor="t">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Palatino Linotype" panose="02040502050505030304" pitchFamily="18" charset="0"/>
              </a:defRPr>
            </a:lvl1pPr>
          </a:lstStyle>
          <a:p>
            <a:r>
              <a:rPr lang="en-US" dirty="0"/>
              <a:t>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4" name="Title 5">
            <a:extLst>
              <a:ext uri="{FF2B5EF4-FFF2-40B4-BE49-F238E27FC236}">
                <a16:creationId xmlns:a16="http://schemas.microsoft.com/office/drawing/2014/main" id="{59CA9791-C17C-684B-BB32-F0EC10284B23}"/>
              </a:ext>
            </a:extLst>
          </p:cNvPr>
          <p:cNvSpPr>
            <a:spLocks noGrp="1"/>
          </p:cNvSpPr>
          <p:nvPr>
            <p:ph type="title" hasCustomPrompt="1"/>
          </p:nvPr>
        </p:nvSpPr>
        <p:spPr>
          <a:xfrm>
            <a:off x="4419601" y="685802"/>
            <a:ext cx="4381499" cy="1875863"/>
          </a:xfrm>
        </p:spPr>
        <p:txBody>
          <a:bodyPr lIns="0" anchor="b"/>
          <a:lstStyle>
            <a:lvl1pPr>
              <a:defRPr sz="2400" b="0" i="0">
                <a:solidFill>
                  <a:schemeClr val="tx1"/>
                </a:solidFill>
                <a:latin typeface="Palatino Linotype" panose="02040502050505030304" pitchFamily="18" charset="0"/>
              </a:defRPr>
            </a:lvl1pPr>
          </a:lstStyle>
          <a:p>
            <a:r>
              <a:rPr lang="en-US" dirty="0"/>
              <a:t>Type Here to Enter a Multi-line Presenter Slide Information</a:t>
            </a:r>
          </a:p>
        </p:txBody>
      </p:sp>
      <p:sp>
        <p:nvSpPr>
          <p:cNvPr id="11" name="TextBox 10">
            <a:extLst>
              <a:ext uri="{FF2B5EF4-FFF2-40B4-BE49-F238E27FC236}">
                <a16:creationId xmlns:a16="http://schemas.microsoft.com/office/drawing/2014/main" id="{294F2A34-1037-8846-A5DD-F9F857EDB289}"/>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Click icon in the middle of holder to add image.</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Use crop tool to fit image to shape.</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800" b="0" i="0" dirty="0">
              <a:solidFill>
                <a:srgbClr val="808080"/>
              </a:solidFill>
              <a:latin typeface="Palatino Linotype" panose="02040502050505030304" pitchFamily="18" charset="0"/>
            </a:endParaRPr>
          </a:p>
          <a:p>
            <a:pPr marL="0" marR="0" lvl="0" indent="0" algn="l" defTabSz="685783" rtl="0" eaLnBrk="1" fontAlgn="auto" latinLnBrk="0" hangingPunct="1">
              <a:lnSpc>
                <a:spcPct val="100000"/>
              </a:lnSpc>
              <a:spcBef>
                <a:spcPts val="0"/>
              </a:spcBef>
              <a:spcAft>
                <a:spcPts val="0"/>
              </a:spcAft>
              <a:buClrTx/>
              <a:buSzTx/>
              <a:buFontTx/>
              <a:buNone/>
              <a:tabLst/>
              <a:defRPr/>
            </a:pPr>
            <a:r>
              <a:rPr lang="en-US" sz="800" b="1" i="0" dirty="0">
                <a:solidFill>
                  <a:srgbClr val="FF0000"/>
                </a:solidFill>
                <a:latin typeface="Palatino Linotype" panose="02040502050505030304" pitchFamily="18" charset="0"/>
              </a:rPr>
              <a:t>***IMPORTANT: Slide captions and green caption boxes are not contained in the slide master.  If recreating this slide by selecting it with the “New Slide” button, the caption boxes WILL NOT appear.  You will need to recreate the caption boxes and text manually OR copy and paste them from the original template theme.***</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Left Side Image Caption</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10.5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Middle</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434332" lvl="1" indent="0" algn="l">
              <a:buFont typeface="Arial" panose="020B0604020202020204" pitchFamily="34" charset="0"/>
              <a:buNone/>
            </a:pPr>
            <a:endParaRPr lang="en-US" sz="800" b="0" i="0" dirty="0">
              <a:solidFill>
                <a:srgbClr val="808080"/>
              </a:solidFill>
              <a:latin typeface="Palatino Linotype" panose="02040502050505030304" pitchFamily="18" charset="0"/>
            </a:endParaRP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
        <p:nvSpPr>
          <p:cNvPr id="12" name="Footer Placeholder 4">
            <a:extLst>
              <a:ext uri="{FF2B5EF4-FFF2-40B4-BE49-F238E27FC236}">
                <a16:creationId xmlns:a16="http://schemas.microsoft.com/office/drawing/2014/main" id="{AA3802EB-A85D-D143-9B0E-8166A05AB8B2}"/>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Palatino Linotype" panose="02040502050505030304" pitchFamily="18" charset="0"/>
              </a:defRPr>
            </a:lvl1pPr>
          </a:lstStyle>
          <a:p>
            <a:r>
              <a:rPr lang="en-US"/>
              <a:t>©2022 Girl Scouts of the USA. All Rights Reserved.  Not for public distribution.</a:t>
            </a:r>
            <a:endParaRPr lang="en-US" dirty="0"/>
          </a:p>
        </p:txBody>
      </p:sp>
    </p:spTree>
    <p:extLst>
      <p:ext uri="{BB962C8B-B14F-4D97-AF65-F5344CB8AC3E}">
        <p14:creationId xmlns:p14="http://schemas.microsoft.com/office/powerpoint/2010/main" val="15907448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peaker Slide - 1 Holder - Diamond">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Text w/ Images - 1 Holder  - Diamond Frame</a:t>
            </a:r>
          </a:p>
        </p:txBody>
      </p:sp>
      <p:sp>
        <p:nvSpPr>
          <p:cNvPr id="10" name="Picture Placeholder 12">
            <a:extLst>
              <a:ext uri="{FF2B5EF4-FFF2-40B4-BE49-F238E27FC236}">
                <a16:creationId xmlns:a16="http://schemas.microsoft.com/office/drawing/2014/main" id="{7B479D93-D113-4E44-8127-2A3D1C726EA5}"/>
              </a:ext>
            </a:extLst>
          </p:cNvPr>
          <p:cNvSpPr>
            <a:spLocks noGrp="1"/>
          </p:cNvSpPr>
          <p:nvPr>
            <p:ph type="pic" sz="quarter" idx="16" hasCustomPrompt="1"/>
          </p:nvPr>
        </p:nvSpPr>
        <p:spPr>
          <a:xfrm>
            <a:off x="591004" y="171451"/>
            <a:ext cx="3389992" cy="3840480"/>
          </a:xfrm>
          <a:custGeom>
            <a:avLst/>
            <a:gdLst>
              <a:gd name="connsiteX0" fmla="*/ 2832036 w 5638800"/>
              <a:gd name="connsiteY0" fmla="*/ 902 h 6794507"/>
              <a:gd name="connsiteX1" fmla="*/ 2883172 w 5638800"/>
              <a:gd name="connsiteY1" fmla="*/ 28518 h 6794507"/>
              <a:gd name="connsiteX2" fmla="*/ 5617530 w 5638800"/>
              <a:gd name="connsiteY2" fmla="*/ 3338520 h 6794507"/>
              <a:gd name="connsiteX3" fmla="*/ 5616438 w 5638800"/>
              <a:gd name="connsiteY3" fmla="*/ 3457328 h 6794507"/>
              <a:gd name="connsiteX4" fmla="*/ 2883172 w 5638800"/>
              <a:gd name="connsiteY4" fmla="*/ 6765996 h 6794507"/>
              <a:gd name="connsiteX5" fmla="*/ 2819364 w 5638800"/>
              <a:gd name="connsiteY5" fmla="*/ 6794507 h 6794507"/>
              <a:gd name="connsiteX6" fmla="*/ 2755556 w 5638800"/>
              <a:gd name="connsiteY6" fmla="*/ 6765996 h 6794507"/>
              <a:gd name="connsiteX7" fmla="*/ 22363 w 5638800"/>
              <a:gd name="connsiteY7" fmla="*/ 3457328 h 6794507"/>
              <a:gd name="connsiteX8" fmla="*/ 21271 w 5638800"/>
              <a:gd name="connsiteY8" fmla="*/ 3338520 h 6794507"/>
              <a:gd name="connsiteX9" fmla="*/ 2755556 w 5638800"/>
              <a:gd name="connsiteY9" fmla="*/ 28518 h 6794507"/>
              <a:gd name="connsiteX10" fmla="*/ 2773477 w 5638800"/>
              <a:gd name="connsiteY10" fmla="*/ 12896 h 6794507"/>
              <a:gd name="connsiteX11" fmla="*/ 2832036 w 5638800"/>
              <a:gd name="connsiteY11" fmla="*/ 902 h 6794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38800" h="6794507">
                <a:moveTo>
                  <a:pt x="2832036" y="902"/>
                </a:moveTo>
                <a:cubicBezTo>
                  <a:pt x="2851887" y="3729"/>
                  <a:pt x="2870501" y="13158"/>
                  <a:pt x="2883172" y="28518"/>
                </a:cubicBezTo>
                <a:cubicBezTo>
                  <a:pt x="2883172" y="28518"/>
                  <a:pt x="5601870" y="3319470"/>
                  <a:pt x="5617530" y="3338520"/>
                </a:cubicBezTo>
                <a:cubicBezTo>
                  <a:pt x="5646287" y="3374268"/>
                  <a:pt x="5645849" y="3421987"/>
                  <a:pt x="5616438" y="3457328"/>
                </a:cubicBezTo>
                <a:cubicBezTo>
                  <a:pt x="5268916" y="3888556"/>
                  <a:pt x="2883172" y="6765996"/>
                  <a:pt x="2883172" y="6765996"/>
                </a:cubicBezTo>
                <a:cubicBezTo>
                  <a:pt x="2868372" y="6783864"/>
                  <a:pt x="2844645" y="6794466"/>
                  <a:pt x="2819364" y="6794507"/>
                </a:cubicBezTo>
                <a:cubicBezTo>
                  <a:pt x="2794083" y="6794466"/>
                  <a:pt x="2770356" y="6783864"/>
                  <a:pt x="2755556" y="6765996"/>
                </a:cubicBezTo>
                <a:cubicBezTo>
                  <a:pt x="2755556" y="6765996"/>
                  <a:pt x="369813" y="3888556"/>
                  <a:pt x="22363" y="3457328"/>
                </a:cubicBezTo>
                <a:cubicBezTo>
                  <a:pt x="-7047" y="3421987"/>
                  <a:pt x="-7487" y="3374267"/>
                  <a:pt x="21271" y="3338520"/>
                </a:cubicBezTo>
                <a:cubicBezTo>
                  <a:pt x="36859" y="3319470"/>
                  <a:pt x="2755556" y="28518"/>
                  <a:pt x="2755556" y="28518"/>
                </a:cubicBezTo>
                <a:cubicBezTo>
                  <a:pt x="2760520" y="22500"/>
                  <a:pt x="2766572" y="17224"/>
                  <a:pt x="2773477" y="12896"/>
                </a:cubicBezTo>
                <a:cubicBezTo>
                  <a:pt x="2791097" y="1849"/>
                  <a:pt x="2812185" y="-1926"/>
                  <a:pt x="2832036" y="902"/>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image</a:t>
            </a:r>
          </a:p>
        </p:txBody>
      </p:sp>
      <p:sp>
        <p:nvSpPr>
          <p:cNvPr id="13" name="Text Placeholder 46">
            <a:extLst>
              <a:ext uri="{FF2B5EF4-FFF2-40B4-BE49-F238E27FC236}">
                <a16:creationId xmlns:a16="http://schemas.microsoft.com/office/drawing/2014/main" id="{6648C37A-0A12-E549-84E9-74A00DEA8589}"/>
              </a:ext>
            </a:extLst>
          </p:cNvPr>
          <p:cNvSpPr>
            <a:spLocks noGrp="1"/>
          </p:cNvSpPr>
          <p:nvPr>
            <p:ph type="body" sz="quarter" idx="15" hasCustomPrompt="1"/>
          </p:nvPr>
        </p:nvSpPr>
        <p:spPr>
          <a:xfrm>
            <a:off x="4420262" y="2569271"/>
            <a:ext cx="4372524" cy="2329511"/>
          </a:xfrm>
        </p:spPr>
        <p:txBody>
          <a:bodyPr lIns="0" anchor="t">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Palatino Linotype" panose="02040502050505030304" pitchFamily="18" charset="0"/>
              </a:defRPr>
            </a:lvl1pPr>
          </a:lstStyle>
          <a:p>
            <a:r>
              <a:rPr lang="en-US" dirty="0"/>
              <a:t>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4" name="Title 5">
            <a:extLst>
              <a:ext uri="{FF2B5EF4-FFF2-40B4-BE49-F238E27FC236}">
                <a16:creationId xmlns:a16="http://schemas.microsoft.com/office/drawing/2014/main" id="{8CA34A27-401E-F444-B90D-B4E2356CA355}"/>
              </a:ext>
            </a:extLst>
          </p:cNvPr>
          <p:cNvSpPr>
            <a:spLocks noGrp="1"/>
          </p:cNvSpPr>
          <p:nvPr>
            <p:ph type="title" hasCustomPrompt="1"/>
          </p:nvPr>
        </p:nvSpPr>
        <p:spPr>
          <a:xfrm>
            <a:off x="4419601" y="685802"/>
            <a:ext cx="4381499" cy="1875863"/>
          </a:xfrm>
        </p:spPr>
        <p:txBody>
          <a:bodyPr lIns="0" anchor="b"/>
          <a:lstStyle>
            <a:lvl1pPr>
              <a:defRPr sz="2400" b="0" i="0">
                <a:solidFill>
                  <a:schemeClr val="tx1"/>
                </a:solidFill>
                <a:latin typeface="Palatino Linotype" panose="02040502050505030304" pitchFamily="18" charset="0"/>
              </a:defRPr>
            </a:lvl1pPr>
          </a:lstStyle>
          <a:p>
            <a:r>
              <a:rPr lang="en-US" dirty="0"/>
              <a:t>Type Here to Enter a Multi-line Presenter Slide Information</a:t>
            </a:r>
          </a:p>
        </p:txBody>
      </p:sp>
      <p:sp>
        <p:nvSpPr>
          <p:cNvPr id="11" name="TextBox 10">
            <a:extLst>
              <a:ext uri="{FF2B5EF4-FFF2-40B4-BE49-F238E27FC236}">
                <a16:creationId xmlns:a16="http://schemas.microsoft.com/office/drawing/2014/main" id="{11008407-E12C-1342-BEE0-DDA0280A9B57}"/>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Click icon in the middle of holder to add image.</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Use crop tool to fit image to shape.</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800" b="0" i="0" dirty="0">
              <a:solidFill>
                <a:srgbClr val="808080"/>
              </a:solidFill>
              <a:latin typeface="Palatino Linotype" panose="02040502050505030304" pitchFamily="18" charset="0"/>
            </a:endParaRPr>
          </a:p>
          <a:p>
            <a:pPr marL="0" marR="0" lvl="0" indent="0" algn="l" defTabSz="685783" rtl="0" eaLnBrk="1" fontAlgn="auto" latinLnBrk="0" hangingPunct="1">
              <a:lnSpc>
                <a:spcPct val="100000"/>
              </a:lnSpc>
              <a:spcBef>
                <a:spcPts val="0"/>
              </a:spcBef>
              <a:spcAft>
                <a:spcPts val="0"/>
              </a:spcAft>
              <a:buClrTx/>
              <a:buSzTx/>
              <a:buFontTx/>
              <a:buNone/>
              <a:tabLst/>
              <a:defRPr/>
            </a:pPr>
            <a:r>
              <a:rPr lang="en-US" sz="800" b="1" i="0" dirty="0">
                <a:solidFill>
                  <a:srgbClr val="FF0000"/>
                </a:solidFill>
                <a:latin typeface="Palatino Linotype" panose="02040502050505030304" pitchFamily="18" charset="0"/>
              </a:rPr>
              <a:t>***IMPORTANT: Slide captions and green caption boxes are not contained in the slide master.  If recreating this slide by selecting it with the “New Slide” button, the caption boxes WILL NOT appear.  You will need to recreate the caption boxes and text manually OR copy and paste them from the original template theme.***</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Left Side Image Caption</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10.5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Middle</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434332" lvl="1" indent="0" algn="l">
              <a:buFont typeface="Arial" panose="020B0604020202020204" pitchFamily="34" charset="0"/>
              <a:buNone/>
            </a:pPr>
            <a:endParaRPr lang="en-US" sz="800" b="0" i="0" dirty="0">
              <a:solidFill>
                <a:srgbClr val="808080"/>
              </a:solidFill>
              <a:latin typeface="Palatino Linotype" panose="02040502050505030304" pitchFamily="18" charset="0"/>
            </a:endParaRP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
        <p:nvSpPr>
          <p:cNvPr id="12" name="Footer Placeholder 4">
            <a:extLst>
              <a:ext uri="{FF2B5EF4-FFF2-40B4-BE49-F238E27FC236}">
                <a16:creationId xmlns:a16="http://schemas.microsoft.com/office/drawing/2014/main" id="{D9DCB31E-443C-AD45-8135-9A0534ED9C89}"/>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Palatino Linotype" panose="02040502050505030304" pitchFamily="18" charset="0"/>
              </a:defRPr>
            </a:lvl1pPr>
          </a:lstStyle>
          <a:p>
            <a:r>
              <a:rPr lang="en-US"/>
              <a:t>©2022 Girl Scouts of the USA. All Rights Reserved.  Not for public distribution.</a:t>
            </a:r>
            <a:endParaRPr lang="en-US" dirty="0"/>
          </a:p>
        </p:txBody>
      </p:sp>
    </p:spTree>
    <p:extLst>
      <p:ext uri="{BB962C8B-B14F-4D97-AF65-F5344CB8AC3E}">
        <p14:creationId xmlns:p14="http://schemas.microsoft.com/office/powerpoint/2010/main" val="3420105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peaker Slide - 1 Holder - Arch">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Text w/ Images - 1 Holder  - Arch Frame</a:t>
            </a:r>
          </a:p>
        </p:txBody>
      </p:sp>
      <p:sp>
        <p:nvSpPr>
          <p:cNvPr id="10" name="Picture Placeholder 19">
            <a:extLst>
              <a:ext uri="{FF2B5EF4-FFF2-40B4-BE49-F238E27FC236}">
                <a16:creationId xmlns:a16="http://schemas.microsoft.com/office/drawing/2014/main" id="{D27449B8-5EC6-5345-A900-60DDA7A84F8F}"/>
              </a:ext>
            </a:extLst>
          </p:cNvPr>
          <p:cNvSpPr>
            <a:spLocks noGrp="1" noChangeAspect="1"/>
          </p:cNvSpPr>
          <p:nvPr>
            <p:ph type="pic" sz="quarter" idx="16" hasCustomPrompt="1"/>
          </p:nvPr>
        </p:nvSpPr>
        <p:spPr>
          <a:xfrm>
            <a:off x="582765" y="171450"/>
            <a:ext cx="3406470" cy="3840480"/>
          </a:xfrm>
          <a:custGeom>
            <a:avLst/>
            <a:gdLst>
              <a:gd name="connsiteX0" fmla="*/ 2840456 w 5680913"/>
              <a:gd name="connsiteY0" fmla="*/ 0 h 6404704"/>
              <a:gd name="connsiteX1" fmla="*/ 5680913 w 5680913"/>
              <a:gd name="connsiteY1" fmla="*/ 2840457 h 6404704"/>
              <a:gd name="connsiteX2" fmla="*/ 5680913 w 5680913"/>
              <a:gd name="connsiteY2" fmla="*/ 3437041 h 6404704"/>
              <a:gd name="connsiteX3" fmla="*/ 5680913 w 5680913"/>
              <a:gd name="connsiteY3" fmla="*/ 3590328 h 6404704"/>
              <a:gd name="connsiteX4" fmla="*/ 5680913 w 5680913"/>
              <a:gd name="connsiteY4" fmla="*/ 5538529 h 6404704"/>
              <a:gd name="connsiteX5" fmla="*/ 5680913 w 5680913"/>
              <a:gd name="connsiteY5" fmla="*/ 5691817 h 6404704"/>
              <a:gd name="connsiteX6" fmla="*/ 5680913 w 5680913"/>
              <a:gd name="connsiteY6" fmla="*/ 6246889 h 6404704"/>
              <a:gd name="connsiteX7" fmla="*/ 5523098 w 5680913"/>
              <a:gd name="connsiteY7" fmla="*/ 6404704 h 6404704"/>
              <a:gd name="connsiteX8" fmla="*/ 157816 w 5680913"/>
              <a:gd name="connsiteY8" fmla="*/ 6404704 h 6404704"/>
              <a:gd name="connsiteX9" fmla="*/ 0 w 5680913"/>
              <a:gd name="connsiteY9" fmla="*/ 6246889 h 6404704"/>
              <a:gd name="connsiteX10" fmla="*/ 0 w 5680913"/>
              <a:gd name="connsiteY10" fmla="*/ 5691817 h 6404704"/>
              <a:gd name="connsiteX11" fmla="*/ 0 w 5680913"/>
              <a:gd name="connsiteY11" fmla="*/ 5538529 h 6404704"/>
              <a:gd name="connsiteX12" fmla="*/ 0 w 5680913"/>
              <a:gd name="connsiteY12" fmla="*/ 3590328 h 6404704"/>
              <a:gd name="connsiteX13" fmla="*/ 0 w 5680913"/>
              <a:gd name="connsiteY13" fmla="*/ 3437041 h 6404704"/>
              <a:gd name="connsiteX14" fmla="*/ 0 w 5680913"/>
              <a:gd name="connsiteY14" fmla="*/ 2840457 h 6404704"/>
              <a:gd name="connsiteX15" fmla="*/ 2840456 w 5680913"/>
              <a:gd name="connsiteY15" fmla="*/ 0 h 6404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80913" h="6404704">
                <a:moveTo>
                  <a:pt x="2840456" y="0"/>
                </a:moveTo>
                <a:cubicBezTo>
                  <a:pt x="4409197" y="0"/>
                  <a:pt x="5680913" y="1271716"/>
                  <a:pt x="5680913" y="2840457"/>
                </a:cubicBezTo>
                <a:lnTo>
                  <a:pt x="5680913" y="3437041"/>
                </a:lnTo>
                <a:lnTo>
                  <a:pt x="5680913" y="3590328"/>
                </a:lnTo>
                <a:lnTo>
                  <a:pt x="5680913" y="5538529"/>
                </a:lnTo>
                <a:lnTo>
                  <a:pt x="5680913" y="5691817"/>
                </a:lnTo>
                <a:lnTo>
                  <a:pt x="5680913" y="6246889"/>
                </a:lnTo>
                <a:cubicBezTo>
                  <a:pt x="5680913" y="6334048"/>
                  <a:pt x="5610256" y="6404704"/>
                  <a:pt x="5523098" y="6404704"/>
                </a:cubicBezTo>
                <a:lnTo>
                  <a:pt x="157816" y="6404704"/>
                </a:lnTo>
                <a:cubicBezTo>
                  <a:pt x="70657" y="6404704"/>
                  <a:pt x="0" y="6334048"/>
                  <a:pt x="0" y="6246889"/>
                </a:cubicBezTo>
                <a:lnTo>
                  <a:pt x="0" y="5691817"/>
                </a:lnTo>
                <a:lnTo>
                  <a:pt x="0" y="5538529"/>
                </a:lnTo>
                <a:lnTo>
                  <a:pt x="0" y="3590328"/>
                </a:lnTo>
                <a:lnTo>
                  <a:pt x="0" y="3437041"/>
                </a:lnTo>
                <a:lnTo>
                  <a:pt x="0" y="2840457"/>
                </a:lnTo>
                <a:cubicBezTo>
                  <a:pt x="0" y="1271716"/>
                  <a:pt x="1271716" y="0"/>
                  <a:pt x="2840456"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image</a:t>
            </a:r>
          </a:p>
        </p:txBody>
      </p:sp>
      <p:sp>
        <p:nvSpPr>
          <p:cNvPr id="21" name="Text Placeholder 46">
            <a:extLst>
              <a:ext uri="{FF2B5EF4-FFF2-40B4-BE49-F238E27FC236}">
                <a16:creationId xmlns:a16="http://schemas.microsoft.com/office/drawing/2014/main" id="{41B9B1FD-5157-A345-B3E0-98B444773864}"/>
              </a:ext>
            </a:extLst>
          </p:cNvPr>
          <p:cNvSpPr>
            <a:spLocks noGrp="1"/>
          </p:cNvSpPr>
          <p:nvPr>
            <p:ph type="body" sz="quarter" idx="15" hasCustomPrompt="1"/>
          </p:nvPr>
        </p:nvSpPr>
        <p:spPr>
          <a:xfrm>
            <a:off x="4420262" y="2569271"/>
            <a:ext cx="4372524" cy="2329511"/>
          </a:xfrm>
        </p:spPr>
        <p:txBody>
          <a:bodyPr lIns="0" anchor="t">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Palatino Linotype" panose="02040502050505030304" pitchFamily="18" charset="0"/>
              </a:defRPr>
            </a:lvl1pPr>
          </a:lstStyle>
          <a:p>
            <a:r>
              <a:rPr lang="en-US" dirty="0"/>
              <a:t>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1" name="Title 5">
            <a:extLst>
              <a:ext uri="{FF2B5EF4-FFF2-40B4-BE49-F238E27FC236}">
                <a16:creationId xmlns:a16="http://schemas.microsoft.com/office/drawing/2014/main" id="{1882E914-C10F-FC45-A554-74EA9FF9098E}"/>
              </a:ext>
            </a:extLst>
          </p:cNvPr>
          <p:cNvSpPr>
            <a:spLocks noGrp="1"/>
          </p:cNvSpPr>
          <p:nvPr>
            <p:ph type="title" hasCustomPrompt="1"/>
          </p:nvPr>
        </p:nvSpPr>
        <p:spPr>
          <a:xfrm>
            <a:off x="4419601" y="685802"/>
            <a:ext cx="4381499" cy="1875863"/>
          </a:xfrm>
        </p:spPr>
        <p:txBody>
          <a:bodyPr lIns="0" anchor="b"/>
          <a:lstStyle>
            <a:lvl1pPr>
              <a:defRPr sz="2400" b="0" i="0">
                <a:solidFill>
                  <a:schemeClr val="tx1"/>
                </a:solidFill>
                <a:latin typeface="Palatino Linotype" panose="02040502050505030304" pitchFamily="18" charset="0"/>
              </a:defRPr>
            </a:lvl1pPr>
          </a:lstStyle>
          <a:p>
            <a:r>
              <a:rPr lang="en-US" dirty="0"/>
              <a:t>Type Here to Enter a Multi-line Presenter Slide Information</a:t>
            </a:r>
          </a:p>
        </p:txBody>
      </p:sp>
      <p:sp>
        <p:nvSpPr>
          <p:cNvPr id="13" name="TextBox 12">
            <a:extLst>
              <a:ext uri="{FF2B5EF4-FFF2-40B4-BE49-F238E27FC236}">
                <a16:creationId xmlns:a16="http://schemas.microsoft.com/office/drawing/2014/main" id="{95286349-2DD9-4A4B-88A0-FB8B650414D3}"/>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Click icon in the middle of holder to add image.</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Use crop tool to fit image to shape.</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800" b="0" i="0" dirty="0">
              <a:solidFill>
                <a:srgbClr val="808080"/>
              </a:solidFill>
              <a:latin typeface="Palatino Linotype" panose="02040502050505030304" pitchFamily="18" charset="0"/>
            </a:endParaRPr>
          </a:p>
          <a:p>
            <a:pPr marL="0" marR="0" lvl="0" indent="0" algn="l" defTabSz="685783" rtl="0" eaLnBrk="1" fontAlgn="auto" latinLnBrk="0" hangingPunct="1">
              <a:lnSpc>
                <a:spcPct val="100000"/>
              </a:lnSpc>
              <a:spcBef>
                <a:spcPts val="0"/>
              </a:spcBef>
              <a:spcAft>
                <a:spcPts val="0"/>
              </a:spcAft>
              <a:buClrTx/>
              <a:buSzTx/>
              <a:buFontTx/>
              <a:buNone/>
              <a:tabLst/>
              <a:defRPr/>
            </a:pPr>
            <a:r>
              <a:rPr lang="en-US" sz="800" b="1" i="0" dirty="0">
                <a:solidFill>
                  <a:srgbClr val="FF0000"/>
                </a:solidFill>
                <a:latin typeface="Palatino Linotype" panose="02040502050505030304" pitchFamily="18" charset="0"/>
              </a:rPr>
              <a:t>***IMPORTANT: Slide captions and green caption boxes are not contained in the slide master.  If recreating this slide by selecting it with the “New Slide” button, the caption boxes WILL NOT appear.  You will need to recreate the caption boxes and text manually OR copy and paste them from the original template theme.***</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Left Side Image Caption</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10.5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Middle</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434332" lvl="1" indent="0" algn="l">
              <a:buFont typeface="Arial" panose="020B0604020202020204" pitchFamily="34" charset="0"/>
              <a:buNone/>
            </a:pPr>
            <a:endParaRPr lang="en-US" sz="800" b="0" i="0" dirty="0">
              <a:solidFill>
                <a:srgbClr val="808080"/>
              </a:solidFill>
              <a:latin typeface="Palatino Linotype" panose="02040502050505030304" pitchFamily="18" charset="0"/>
            </a:endParaRP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
        <p:nvSpPr>
          <p:cNvPr id="12" name="Footer Placeholder 4">
            <a:extLst>
              <a:ext uri="{FF2B5EF4-FFF2-40B4-BE49-F238E27FC236}">
                <a16:creationId xmlns:a16="http://schemas.microsoft.com/office/drawing/2014/main" id="{AA2D2062-01C2-F84B-9C41-0119C04BAA4F}"/>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Palatino Linotype" panose="02040502050505030304" pitchFamily="18" charset="0"/>
              </a:defRPr>
            </a:lvl1pPr>
          </a:lstStyle>
          <a:p>
            <a:r>
              <a:rPr lang="en-US"/>
              <a:t>©2022 Girl Scouts of the USA. All Rights Reserved.  Not for public distribution.</a:t>
            </a:r>
            <a:endParaRPr lang="en-US" dirty="0"/>
          </a:p>
        </p:txBody>
      </p:sp>
    </p:spTree>
    <p:extLst>
      <p:ext uri="{BB962C8B-B14F-4D97-AF65-F5344CB8AC3E}">
        <p14:creationId xmlns:p14="http://schemas.microsoft.com/office/powerpoint/2010/main" val="11187720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peaker Slide - 2 Holders">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Text w/ Images - 2 Holders</a:t>
            </a:r>
          </a:p>
        </p:txBody>
      </p:sp>
      <p:sp>
        <p:nvSpPr>
          <p:cNvPr id="6" name="Picture Placeholder 19">
            <a:extLst>
              <a:ext uri="{FF2B5EF4-FFF2-40B4-BE49-F238E27FC236}">
                <a16:creationId xmlns:a16="http://schemas.microsoft.com/office/drawing/2014/main" id="{51449E31-1B29-2347-9A61-AFB08ABBB413}"/>
              </a:ext>
            </a:extLst>
          </p:cNvPr>
          <p:cNvSpPr>
            <a:spLocks noGrp="1" noChangeAspect="1"/>
          </p:cNvSpPr>
          <p:nvPr>
            <p:ph type="pic" sz="quarter" idx="16" hasCustomPrompt="1"/>
          </p:nvPr>
        </p:nvSpPr>
        <p:spPr>
          <a:xfrm>
            <a:off x="517830" y="171451"/>
            <a:ext cx="1689539" cy="1828800"/>
          </a:xfrm>
          <a:custGeom>
            <a:avLst/>
            <a:gdLst>
              <a:gd name="connsiteX0" fmla="*/ 2840456 w 5680913"/>
              <a:gd name="connsiteY0" fmla="*/ 0 h 6404704"/>
              <a:gd name="connsiteX1" fmla="*/ 5680913 w 5680913"/>
              <a:gd name="connsiteY1" fmla="*/ 2840457 h 6404704"/>
              <a:gd name="connsiteX2" fmla="*/ 5680913 w 5680913"/>
              <a:gd name="connsiteY2" fmla="*/ 3437041 h 6404704"/>
              <a:gd name="connsiteX3" fmla="*/ 5680913 w 5680913"/>
              <a:gd name="connsiteY3" fmla="*/ 3590328 h 6404704"/>
              <a:gd name="connsiteX4" fmla="*/ 5680913 w 5680913"/>
              <a:gd name="connsiteY4" fmla="*/ 5538529 h 6404704"/>
              <a:gd name="connsiteX5" fmla="*/ 5680913 w 5680913"/>
              <a:gd name="connsiteY5" fmla="*/ 5691817 h 6404704"/>
              <a:gd name="connsiteX6" fmla="*/ 5680913 w 5680913"/>
              <a:gd name="connsiteY6" fmla="*/ 6246889 h 6404704"/>
              <a:gd name="connsiteX7" fmla="*/ 5523098 w 5680913"/>
              <a:gd name="connsiteY7" fmla="*/ 6404704 h 6404704"/>
              <a:gd name="connsiteX8" fmla="*/ 157816 w 5680913"/>
              <a:gd name="connsiteY8" fmla="*/ 6404704 h 6404704"/>
              <a:gd name="connsiteX9" fmla="*/ 0 w 5680913"/>
              <a:gd name="connsiteY9" fmla="*/ 6246889 h 6404704"/>
              <a:gd name="connsiteX10" fmla="*/ 0 w 5680913"/>
              <a:gd name="connsiteY10" fmla="*/ 5691817 h 6404704"/>
              <a:gd name="connsiteX11" fmla="*/ 0 w 5680913"/>
              <a:gd name="connsiteY11" fmla="*/ 5538529 h 6404704"/>
              <a:gd name="connsiteX12" fmla="*/ 0 w 5680913"/>
              <a:gd name="connsiteY12" fmla="*/ 3590328 h 6404704"/>
              <a:gd name="connsiteX13" fmla="*/ 0 w 5680913"/>
              <a:gd name="connsiteY13" fmla="*/ 3437041 h 6404704"/>
              <a:gd name="connsiteX14" fmla="*/ 0 w 5680913"/>
              <a:gd name="connsiteY14" fmla="*/ 2840457 h 6404704"/>
              <a:gd name="connsiteX15" fmla="*/ 2840456 w 5680913"/>
              <a:gd name="connsiteY15" fmla="*/ 0 h 6404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80913" h="6404704">
                <a:moveTo>
                  <a:pt x="2840456" y="0"/>
                </a:moveTo>
                <a:cubicBezTo>
                  <a:pt x="4409197" y="0"/>
                  <a:pt x="5680913" y="1271716"/>
                  <a:pt x="5680913" y="2840457"/>
                </a:cubicBezTo>
                <a:lnTo>
                  <a:pt x="5680913" y="3437041"/>
                </a:lnTo>
                <a:lnTo>
                  <a:pt x="5680913" y="3590328"/>
                </a:lnTo>
                <a:lnTo>
                  <a:pt x="5680913" y="5538529"/>
                </a:lnTo>
                <a:lnTo>
                  <a:pt x="5680913" y="5691817"/>
                </a:lnTo>
                <a:lnTo>
                  <a:pt x="5680913" y="6246889"/>
                </a:lnTo>
                <a:cubicBezTo>
                  <a:pt x="5680913" y="6334048"/>
                  <a:pt x="5610256" y="6404704"/>
                  <a:pt x="5523098" y="6404704"/>
                </a:cubicBezTo>
                <a:lnTo>
                  <a:pt x="157816" y="6404704"/>
                </a:lnTo>
                <a:cubicBezTo>
                  <a:pt x="70657" y="6404704"/>
                  <a:pt x="0" y="6334048"/>
                  <a:pt x="0" y="6246889"/>
                </a:cubicBezTo>
                <a:lnTo>
                  <a:pt x="0" y="5691817"/>
                </a:lnTo>
                <a:lnTo>
                  <a:pt x="0" y="5538529"/>
                </a:lnTo>
                <a:lnTo>
                  <a:pt x="0" y="3590328"/>
                </a:lnTo>
                <a:lnTo>
                  <a:pt x="0" y="3437041"/>
                </a:lnTo>
                <a:lnTo>
                  <a:pt x="0" y="2840457"/>
                </a:lnTo>
                <a:cubicBezTo>
                  <a:pt x="0" y="1271716"/>
                  <a:pt x="1271716" y="0"/>
                  <a:pt x="2840456"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an image</a:t>
            </a:r>
          </a:p>
        </p:txBody>
      </p:sp>
      <p:sp>
        <p:nvSpPr>
          <p:cNvPr id="10" name="Picture Placeholder 12">
            <a:extLst>
              <a:ext uri="{FF2B5EF4-FFF2-40B4-BE49-F238E27FC236}">
                <a16:creationId xmlns:a16="http://schemas.microsoft.com/office/drawing/2014/main" id="{C7337C72-2373-B44F-8CD9-9E8FE037EB2B}"/>
              </a:ext>
            </a:extLst>
          </p:cNvPr>
          <p:cNvSpPr>
            <a:spLocks noGrp="1" noChangeAspect="1"/>
          </p:cNvSpPr>
          <p:nvPr>
            <p:ph type="pic" sz="quarter" idx="17" hasCustomPrompt="1"/>
          </p:nvPr>
        </p:nvSpPr>
        <p:spPr>
          <a:xfrm>
            <a:off x="520013" y="2571750"/>
            <a:ext cx="1673543" cy="1828800"/>
          </a:xfrm>
          <a:custGeom>
            <a:avLst/>
            <a:gdLst>
              <a:gd name="connsiteX0" fmla="*/ 2832036 w 5638800"/>
              <a:gd name="connsiteY0" fmla="*/ 902 h 6794507"/>
              <a:gd name="connsiteX1" fmla="*/ 2883172 w 5638800"/>
              <a:gd name="connsiteY1" fmla="*/ 28518 h 6794507"/>
              <a:gd name="connsiteX2" fmla="*/ 5617530 w 5638800"/>
              <a:gd name="connsiteY2" fmla="*/ 3338520 h 6794507"/>
              <a:gd name="connsiteX3" fmla="*/ 5616438 w 5638800"/>
              <a:gd name="connsiteY3" fmla="*/ 3457328 h 6794507"/>
              <a:gd name="connsiteX4" fmla="*/ 2883172 w 5638800"/>
              <a:gd name="connsiteY4" fmla="*/ 6765996 h 6794507"/>
              <a:gd name="connsiteX5" fmla="*/ 2819364 w 5638800"/>
              <a:gd name="connsiteY5" fmla="*/ 6794507 h 6794507"/>
              <a:gd name="connsiteX6" fmla="*/ 2755556 w 5638800"/>
              <a:gd name="connsiteY6" fmla="*/ 6765996 h 6794507"/>
              <a:gd name="connsiteX7" fmla="*/ 22363 w 5638800"/>
              <a:gd name="connsiteY7" fmla="*/ 3457328 h 6794507"/>
              <a:gd name="connsiteX8" fmla="*/ 21271 w 5638800"/>
              <a:gd name="connsiteY8" fmla="*/ 3338520 h 6794507"/>
              <a:gd name="connsiteX9" fmla="*/ 2755556 w 5638800"/>
              <a:gd name="connsiteY9" fmla="*/ 28518 h 6794507"/>
              <a:gd name="connsiteX10" fmla="*/ 2773477 w 5638800"/>
              <a:gd name="connsiteY10" fmla="*/ 12896 h 6794507"/>
              <a:gd name="connsiteX11" fmla="*/ 2832036 w 5638800"/>
              <a:gd name="connsiteY11" fmla="*/ 902 h 6794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38800" h="6794507">
                <a:moveTo>
                  <a:pt x="2832036" y="902"/>
                </a:moveTo>
                <a:cubicBezTo>
                  <a:pt x="2851887" y="3729"/>
                  <a:pt x="2870501" y="13158"/>
                  <a:pt x="2883172" y="28518"/>
                </a:cubicBezTo>
                <a:cubicBezTo>
                  <a:pt x="2883172" y="28518"/>
                  <a:pt x="5601870" y="3319470"/>
                  <a:pt x="5617530" y="3338520"/>
                </a:cubicBezTo>
                <a:cubicBezTo>
                  <a:pt x="5646287" y="3374268"/>
                  <a:pt x="5645849" y="3421987"/>
                  <a:pt x="5616438" y="3457328"/>
                </a:cubicBezTo>
                <a:cubicBezTo>
                  <a:pt x="5268916" y="3888556"/>
                  <a:pt x="2883172" y="6765996"/>
                  <a:pt x="2883172" y="6765996"/>
                </a:cubicBezTo>
                <a:cubicBezTo>
                  <a:pt x="2868372" y="6783864"/>
                  <a:pt x="2844645" y="6794466"/>
                  <a:pt x="2819364" y="6794507"/>
                </a:cubicBezTo>
                <a:cubicBezTo>
                  <a:pt x="2794083" y="6794466"/>
                  <a:pt x="2770356" y="6783864"/>
                  <a:pt x="2755556" y="6765996"/>
                </a:cubicBezTo>
                <a:cubicBezTo>
                  <a:pt x="2755556" y="6765996"/>
                  <a:pt x="369813" y="3888556"/>
                  <a:pt x="22363" y="3457328"/>
                </a:cubicBezTo>
                <a:cubicBezTo>
                  <a:pt x="-7047" y="3421987"/>
                  <a:pt x="-7487" y="3374267"/>
                  <a:pt x="21271" y="3338520"/>
                </a:cubicBezTo>
                <a:cubicBezTo>
                  <a:pt x="36859" y="3319470"/>
                  <a:pt x="2755556" y="28518"/>
                  <a:pt x="2755556" y="28518"/>
                </a:cubicBezTo>
                <a:cubicBezTo>
                  <a:pt x="2760520" y="22500"/>
                  <a:pt x="2766572" y="17224"/>
                  <a:pt x="2773477" y="12896"/>
                </a:cubicBezTo>
                <a:cubicBezTo>
                  <a:pt x="2791097" y="1849"/>
                  <a:pt x="2812185" y="-1926"/>
                  <a:pt x="2832036" y="902"/>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an image</a:t>
            </a:r>
          </a:p>
        </p:txBody>
      </p:sp>
      <p:sp>
        <p:nvSpPr>
          <p:cNvPr id="15" name="Text Placeholder 46">
            <a:extLst>
              <a:ext uri="{FF2B5EF4-FFF2-40B4-BE49-F238E27FC236}">
                <a16:creationId xmlns:a16="http://schemas.microsoft.com/office/drawing/2014/main" id="{0DDD1687-3C57-0E4D-ADA8-ACD391481686}"/>
              </a:ext>
            </a:extLst>
          </p:cNvPr>
          <p:cNvSpPr>
            <a:spLocks noGrp="1"/>
          </p:cNvSpPr>
          <p:nvPr>
            <p:ph type="body" sz="quarter" idx="15" hasCustomPrompt="1"/>
          </p:nvPr>
        </p:nvSpPr>
        <p:spPr>
          <a:xfrm>
            <a:off x="2743862" y="2569271"/>
            <a:ext cx="4372524" cy="2329511"/>
          </a:xfrm>
        </p:spPr>
        <p:txBody>
          <a:bodyPr lIns="0" anchor="t">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Palatino Linotype" panose="02040502050505030304" pitchFamily="18" charset="0"/>
              </a:defRPr>
            </a:lvl1pPr>
          </a:lstStyle>
          <a:p>
            <a:r>
              <a:rPr lang="en-US" dirty="0"/>
              <a:t>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6" name="Title 5">
            <a:extLst>
              <a:ext uri="{FF2B5EF4-FFF2-40B4-BE49-F238E27FC236}">
                <a16:creationId xmlns:a16="http://schemas.microsoft.com/office/drawing/2014/main" id="{9FBF6841-D036-534E-BDD4-5488C35E0B95}"/>
              </a:ext>
            </a:extLst>
          </p:cNvPr>
          <p:cNvSpPr>
            <a:spLocks noGrp="1"/>
          </p:cNvSpPr>
          <p:nvPr>
            <p:ph type="title" hasCustomPrompt="1"/>
          </p:nvPr>
        </p:nvSpPr>
        <p:spPr>
          <a:xfrm>
            <a:off x="2743201" y="685802"/>
            <a:ext cx="4381499" cy="1875863"/>
          </a:xfrm>
        </p:spPr>
        <p:txBody>
          <a:bodyPr lIns="0" anchor="b"/>
          <a:lstStyle>
            <a:lvl1pPr>
              <a:defRPr sz="2400" b="0" i="0">
                <a:solidFill>
                  <a:schemeClr val="tx1"/>
                </a:solidFill>
                <a:latin typeface="Palatino Linotype" panose="02040502050505030304" pitchFamily="18" charset="0"/>
              </a:defRPr>
            </a:lvl1pPr>
          </a:lstStyle>
          <a:p>
            <a:r>
              <a:rPr lang="en-US" dirty="0"/>
              <a:t>Type Here to Enter a Multi-line Presenter Slide Information</a:t>
            </a:r>
          </a:p>
        </p:txBody>
      </p:sp>
      <p:sp>
        <p:nvSpPr>
          <p:cNvPr id="11" name="TextBox 10">
            <a:extLst>
              <a:ext uri="{FF2B5EF4-FFF2-40B4-BE49-F238E27FC236}">
                <a16:creationId xmlns:a16="http://schemas.microsoft.com/office/drawing/2014/main" id="{E23153C5-F61E-4F43-A9EC-E18CAFDCD03C}"/>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Left Side Image Holders</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Click icon in the middle of holder to add image.</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Use crop tool to fit image to shape.</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800" b="0" i="0" dirty="0">
              <a:solidFill>
                <a:srgbClr val="808080"/>
              </a:solidFill>
              <a:latin typeface="Palatino Linotype" panose="02040502050505030304" pitchFamily="18" charset="0"/>
            </a:endParaRPr>
          </a:p>
          <a:p>
            <a:pPr marL="0" marR="0" lvl="0" indent="0" algn="l" defTabSz="685783" rtl="0" eaLnBrk="1" fontAlgn="auto" latinLnBrk="0" hangingPunct="1">
              <a:lnSpc>
                <a:spcPct val="100000"/>
              </a:lnSpc>
              <a:spcBef>
                <a:spcPts val="0"/>
              </a:spcBef>
              <a:spcAft>
                <a:spcPts val="0"/>
              </a:spcAft>
              <a:buClrTx/>
              <a:buSzTx/>
              <a:buFontTx/>
              <a:buNone/>
              <a:tabLst/>
              <a:defRPr/>
            </a:pPr>
            <a:r>
              <a:rPr lang="en-US" sz="800" b="1" i="0" dirty="0">
                <a:solidFill>
                  <a:srgbClr val="FF0000"/>
                </a:solidFill>
                <a:latin typeface="Palatino Linotype" panose="02040502050505030304" pitchFamily="18" charset="0"/>
              </a:rPr>
              <a:t>***IMPORTANT: Slide captions and green caption boxes are not contained in the slide master.  If recreating this slide by selecting it with the “New Slide” button, the caption boxes WILL NOT appear.  You will need to recreate the caption boxes and text manually OR copy and paste them from the original template theme.***</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Left Side Image Captions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10.5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Middle</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434332" lvl="1" indent="0" algn="l">
              <a:buFont typeface="Arial" panose="020B0604020202020204" pitchFamily="34" charset="0"/>
              <a:buNone/>
            </a:pPr>
            <a:endParaRPr lang="en-US" sz="800" b="0" i="0" dirty="0">
              <a:solidFill>
                <a:srgbClr val="808080"/>
              </a:solidFill>
              <a:latin typeface="Palatino Linotype" panose="02040502050505030304" pitchFamily="18" charset="0"/>
            </a:endParaRP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
        <p:nvSpPr>
          <p:cNvPr id="12" name="Footer Placeholder 4">
            <a:extLst>
              <a:ext uri="{FF2B5EF4-FFF2-40B4-BE49-F238E27FC236}">
                <a16:creationId xmlns:a16="http://schemas.microsoft.com/office/drawing/2014/main" id="{C0B36344-0406-F047-8268-D71CCF4E94FC}"/>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Palatino Linotype" panose="02040502050505030304" pitchFamily="18" charset="0"/>
              </a:defRPr>
            </a:lvl1pPr>
          </a:lstStyle>
          <a:p>
            <a:r>
              <a:rPr lang="en-US"/>
              <a:t>©2022 Girl Scouts of the USA. All Rights Reserved.  Not for public distribution.</a:t>
            </a:r>
            <a:endParaRPr lang="en-US" dirty="0"/>
          </a:p>
        </p:txBody>
      </p:sp>
    </p:spTree>
    <p:extLst>
      <p:ext uri="{BB962C8B-B14F-4D97-AF65-F5344CB8AC3E}">
        <p14:creationId xmlns:p14="http://schemas.microsoft.com/office/powerpoint/2010/main" val="19707929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peaker Slide - 3 Holders">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Text w/ Images - 3 Holders</a:t>
            </a:r>
          </a:p>
        </p:txBody>
      </p:sp>
      <p:sp>
        <p:nvSpPr>
          <p:cNvPr id="6" name="Picture Placeholder 19">
            <a:extLst>
              <a:ext uri="{FF2B5EF4-FFF2-40B4-BE49-F238E27FC236}">
                <a16:creationId xmlns:a16="http://schemas.microsoft.com/office/drawing/2014/main" id="{51449E31-1B29-2347-9A61-AFB08ABBB413}"/>
              </a:ext>
            </a:extLst>
          </p:cNvPr>
          <p:cNvSpPr>
            <a:spLocks noGrp="1" noChangeAspect="1"/>
          </p:cNvSpPr>
          <p:nvPr>
            <p:ph type="pic" sz="quarter" idx="16" hasCustomPrompt="1"/>
          </p:nvPr>
        </p:nvSpPr>
        <p:spPr>
          <a:xfrm>
            <a:off x="1442275" y="171450"/>
            <a:ext cx="1687450" cy="1828800"/>
          </a:xfrm>
          <a:custGeom>
            <a:avLst/>
            <a:gdLst>
              <a:gd name="connsiteX0" fmla="*/ 2840456 w 5680913"/>
              <a:gd name="connsiteY0" fmla="*/ 0 h 6404704"/>
              <a:gd name="connsiteX1" fmla="*/ 5680913 w 5680913"/>
              <a:gd name="connsiteY1" fmla="*/ 2840457 h 6404704"/>
              <a:gd name="connsiteX2" fmla="*/ 5680913 w 5680913"/>
              <a:gd name="connsiteY2" fmla="*/ 3437041 h 6404704"/>
              <a:gd name="connsiteX3" fmla="*/ 5680913 w 5680913"/>
              <a:gd name="connsiteY3" fmla="*/ 3590328 h 6404704"/>
              <a:gd name="connsiteX4" fmla="*/ 5680913 w 5680913"/>
              <a:gd name="connsiteY4" fmla="*/ 5538529 h 6404704"/>
              <a:gd name="connsiteX5" fmla="*/ 5680913 w 5680913"/>
              <a:gd name="connsiteY5" fmla="*/ 5691817 h 6404704"/>
              <a:gd name="connsiteX6" fmla="*/ 5680913 w 5680913"/>
              <a:gd name="connsiteY6" fmla="*/ 6246889 h 6404704"/>
              <a:gd name="connsiteX7" fmla="*/ 5523098 w 5680913"/>
              <a:gd name="connsiteY7" fmla="*/ 6404704 h 6404704"/>
              <a:gd name="connsiteX8" fmla="*/ 157816 w 5680913"/>
              <a:gd name="connsiteY8" fmla="*/ 6404704 h 6404704"/>
              <a:gd name="connsiteX9" fmla="*/ 0 w 5680913"/>
              <a:gd name="connsiteY9" fmla="*/ 6246889 h 6404704"/>
              <a:gd name="connsiteX10" fmla="*/ 0 w 5680913"/>
              <a:gd name="connsiteY10" fmla="*/ 5691817 h 6404704"/>
              <a:gd name="connsiteX11" fmla="*/ 0 w 5680913"/>
              <a:gd name="connsiteY11" fmla="*/ 5538529 h 6404704"/>
              <a:gd name="connsiteX12" fmla="*/ 0 w 5680913"/>
              <a:gd name="connsiteY12" fmla="*/ 3590328 h 6404704"/>
              <a:gd name="connsiteX13" fmla="*/ 0 w 5680913"/>
              <a:gd name="connsiteY13" fmla="*/ 3437041 h 6404704"/>
              <a:gd name="connsiteX14" fmla="*/ 0 w 5680913"/>
              <a:gd name="connsiteY14" fmla="*/ 2840457 h 6404704"/>
              <a:gd name="connsiteX15" fmla="*/ 2840456 w 5680913"/>
              <a:gd name="connsiteY15" fmla="*/ 0 h 6404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80913" h="6404704">
                <a:moveTo>
                  <a:pt x="2840456" y="0"/>
                </a:moveTo>
                <a:cubicBezTo>
                  <a:pt x="4409197" y="0"/>
                  <a:pt x="5680913" y="1271716"/>
                  <a:pt x="5680913" y="2840457"/>
                </a:cubicBezTo>
                <a:lnTo>
                  <a:pt x="5680913" y="3437041"/>
                </a:lnTo>
                <a:lnTo>
                  <a:pt x="5680913" y="3590328"/>
                </a:lnTo>
                <a:lnTo>
                  <a:pt x="5680913" y="5538529"/>
                </a:lnTo>
                <a:lnTo>
                  <a:pt x="5680913" y="5691817"/>
                </a:lnTo>
                <a:lnTo>
                  <a:pt x="5680913" y="6246889"/>
                </a:lnTo>
                <a:cubicBezTo>
                  <a:pt x="5680913" y="6334048"/>
                  <a:pt x="5610256" y="6404704"/>
                  <a:pt x="5523098" y="6404704"/>
                </a:cubicBezTo>
                <a:lnTo>
                  <a:pt x="157816" y="6404704"/>
                </a:lnTo>
                <a:cubicBezTo>
                  <a:pt x="70657" y="6404704"/>
                  <a:pt x="0" y="6334048"/>
                  <a:pt x="0" y="6246889"/>
                </a:cubicBezTo>
                <a:lnTo>
                  <a:pt x="0" y="5691817"/>
                </a:lnTo>
                <a:lnTo>
                  <a:pt x="0" y="5538529"/>
                </a:lnTo>
                <a:lnTo>
                  <a:pt x="0" y="3590328"/>
                </a:lnTo>
                <a:lnTo>
                  <a:pt x="0" y="3437041"/>
                </a:lnTo>
                <a:lnTo>
                  <a:pt x="0" y="2840457"/>
                </a:lnTo>
                <a:cubicBezTo>
                  <a:pt x="0" y="1271716"/>
                  <a:pt x="1271716" y="0"/>
                  <a:pt x="2840456"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an image</a:t>
            </a:r>
          </a:p>
        </p:txBody>
      </p:sp>
      <p:sp>
        <p:nvSpPr>
          <p:cNvPr id="10" name="Picture Placeholder 12">
            <a:extLst>
              <a:ext uri="{FF2B5EF4-FFF2-40B4-BE49-F238E27FC236}">
                <a16:creationId xmlns:a16="http://schemas.microsoft.com/office/drawing/2014/main" id="{C7337C72-2373-B44F-8CD9-9E8FE037EB2B}"/>
              </a:ext>
            </a:extLst>
          </p:cNvPr>
          <p:cNvSpPr>
            <a:spLocks noGrp="1" noChangeAspect="1"/>
          </p:cNvSpPr>
          <p:nvPr>
            <p:ph type="pic" sz="quarter" idx="17" hasCustomPrompt="1"/>
          </p:nvPr>
        </p:nvSpPr>
        <p:spPr>
          <a:xfrm>
            <a:off x="473397" y="2571750"/>
            <a:ext cx="1597343" cy="1828800"/>
          </a:xfrm>
          <a:custGeom>
            <a:avLst/>
            <a:gdLst>
              <a:gd name="connsiteX0" fmla="*/ 2832036 w 5638800"/>
              <a:gd name="connsiteY0" fmla="*/ 902 h 6794507"/>
              <a:gd name="connsiteX1" fmla="*/ 2883172 w 5638800"/>
              <a:gd name="connsiteY1" fmla="*/ 28518 h 6794507"/>
              <a:gd name="connsiteX2" fmla="*/ 5617530 w 5638800"/>
              <a:gd name="connsiteY2" fmla="*/ 3338520 h 6794507"/>
              <a:gd name="connsiteX3" fmla="*/ 5616438 w 5638800"/>
              <a:gd name="connsiteY3" fmla="*/ 3457328 h 6794507"/>
              <a:gd name="connsiteX4" fmla="*/ 2883172 w 5638800"/>
              <a:gd name="connsiteY4" fmla="*/ 6765996 h 6794507"/>
              <a:gd name="connsiteX5" fmla="*/ 2819364 w 5638800"/>
              <a:gd name="connsiteY5" fmla="*/ 6794507 h 6794507"/>
              <a:gd name="connsiteX6" fmla="*/ 2755556 w 5638800"/>
              <a:gd name="connsiteY6" fmla="*/ 6765996 h 6794507"/>
              <a:gd name="connsiteX7" fmla="*/ 22363 w 5638800"/>
              <a:gd name="connsiteY7" fmla="*/ 3457328 h 6794507"/>
              <a:gd name="connsiteX8" fmla="*/ 21271 w 5638800"/>
              <a:gd name="connsiteY8" fmla="*/ 3338520 h 6794507"/>
              <a:gd name="connsiteX9" fmla="*/ 2755556 w 5638800"/>
              <a:gd name="connsiteY9" fmla="*/ 28518 h 6794507"/>
              <a:gd name="connsiteX10" fmla="*/ 2773477 w 5638800"/>
              <a:gd name="connsiteY10" fmla="*/ 12896 h 6794507"/>
              <a:gd name="connsiteX11" fmla="*/ 2832036 w 5638800"/>
              <a:gd name="connsiteY11" fmla="*/ 902 h 6794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38800" h="6794507">
                <a:moveTo>
                  <a:pt x="2832036" y="902"/>
                </a:moveTo>
                <a:cubicBezTo>
                  <a:pt x="2851887" y="3729"/>
                  <a:pt x="2870501" y="13158"/>
                  <a:pt x="2883172" y="28518"/>
                </a:cubicBezTo>
                <a:cubicBezTo>
                  <a:pt x="2883172" y="28518"/>
                  <a:pt x="5601870" y="3319470"/>
                  <a:pt x="5617530" y="3338520"/>
                </a:cubicBezTo>
                <a:cubicBezTo>
                  <a:pt x="5646287" y="3374268"/>
                  <a:pt x="5645849" y="3421987"/>
                  <a:pt x="5616438" y="3457328"/>
                </a:cubicBezTo>
                <a:cubicBezTo>
                  <a:pt x="5268916" y="3888556"/>
                  <a:pt x="2883172" y="6765996"/>
                  <a:pt x="2883172" y="6765996"/>
                </a:cubicBezTo>
                <a:cubicBezTo>
                  <a:pt x="2868372" y="6783864"/>
                  <a:pt x="2844645" y="6794466"/>
                  <a:pt x="2819364" y="6794507"/>
                </a:cubicBezTo>
                <a:cubicBezTo>
                  <a:pt x="2794083" y="6794466"/>
                  <a:pt x="2770356" y="6783864"/>
                  <a:pt x="2755556" y="6765996"/>
                </a:cubicBezTo>
                <a:cubicBezTo>
                  <a:pt x="2755556" y="6765996"/>
                  <a:pt x="369813" y="3888556"/>
                  <a:pt x="22363" y="3457328"/>
                </a:cubicBezTo>
                <a:cubicBezTo>
                  <a:pt x="-7047" y="3421987"/>
                  <a:pt x="-7487" y="3374267"/>
                  <a:pt x="21271" y="3338520"/>
                </a:cubicBezTo>
                <a:cubicBezTo>
                  <a:pt x="36859" y="3319470"/>
                  <a:pt x="2755556" y="28518"/>
                  <a:pt x="2755556" y="28518"/>
                </a:cubicBezTo>
                <a:cubicBezTo>
                  <a:pt x="2760520" y="22500"/>
                  <a:pt x="2766572" y="17224"/>
                  <a:pt x="2773477" y="12896"/>
                </a:cubicBezTo>
                <a:cubicBezTo>
                  <a:pt x="2791097" y="1849"/>
                  <a:pt x="2812185" y="-1926"/>
                  <a:pt x="2832036" y="902"/>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an image</a:t>
            </a:r>
          </a:p>
        </p:txBody>
      </p:sp>
      <p:sp>
        <p:nvSpPr>
          <p:cNvPr id="11" name="Picture Placeholder 17">
            <a:extLst>
              <a:ext uri="{FF2B5EF4-FFF2-40B4-BE49-F238E27FC236}">
                <a16:creationId xmlns:a16="http://schemas.microsoft.com/office/drawing/2014/main" id="{0F1A94C2-B8DC-264B-94FE-72A848763156}"/>
              </a:ext>
            </a:extLst>
          </p:cNvPr>
          <p:cNvSpPr>
            <a:spLocks noGrp="1" noChangeAspect="1"/>
          </p:cNvSpPr>
          <p:nvPr>
            <p:ph type="pic" sz="quarter" idx="18" hasCustomPrompt="1"/>
          </p:nvPr>
        </p:nvSpPr>
        <p:spPr>
          <a:xfrm>
            <a:off x="2591925" y="2571750"/>
            <a:ext cx="1603022" cy="1828800"/>
          </a:xfrm>
          <a:custGeom>
            <a:avLst/>
            <a:gdLst>
              <a:gd name="connsiteX0" fmla="*/ 2819401 w 5638800"/>
              <a:gd name="connsiteY0" fmla="*/ 0 h 6400800"/>
              <a:gd name="connsiteX1" fmla="*/ 5638800 w 5638800"/>
              <a:gd name="connsiteY1" fmla="*/ 3200400 h 6400800"/>
              <a:gd name="connsiteX2" fmla="*/ 2819401 w 5638800"/>
              <a:gd name="connsiteY2" fmla="*/ 6400800 h 6400800"/>
              <a:gd name="connsiteX3" fmla="*/ 0 w 5638800"/>
              <a:gd name="connsiteY3" fmla="*/ 3200400 h 6400800"/>
              <a:gd name="connsiteX4" fmla="*/ 2819401 w 5638800"/>
              <a:gd name="connsiteY4" fmla="*/ 0 h 6400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38800" h="6400800">
                <a:moveTo>
                  <a:pt x="2819401" y="0"/>
                </a:moveTo>
                <a:cubicBezTo>
                  <a:pt x="4376511" y="0"/>
                  <a:pt x="5638800" y="1432868"/>
                  <a:pt x="5638800" y="3200400"/>
                </a:cubicBezTo>
                <a:cubicBezTo>
                  <a:pt x="5638800" y="4967933"/>
                  <a:pt x="4376511" y="6400800"/>
                  <a:pt x="2819401" y="6400800"/>
                </a:cubicBezTo>
                <a:cubicBezTo>
                  <a:pt x="1262289" y="6400800"/>
                  <a:pt x="0" y="4967933"/>
                  <a:pt x="0" y="3200400"/>
                </a:cubicBezTo>
                <a:cubicBezTo>
                  <a:pt x="0" y="1432868"/>
                  <a:pt x="1262289" y="0"/>
                  <a:pt x="2819401"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an image</a:t>
            </a:r>
          </a:p>
        </p:txBody>
      </p:sp>
      <p:sp>
        <p:nvSpPr>
          <p:cNvPr id="14" name="Text Placeholder 46">
            <a:extLst>
              <a:ext uri="{FF2B5EF4-FFF2-40B4-BE49-F238E27FC236}">
                <a16:creationId xmlns:a16="http://schemas.microsoft.com/office/drawing/2014/main" id="{8248867F-6752-8042-8E79-FBF79C23EC42}"/>
              </a:ext>
            </a:extLst>
          </p:cNvPr>
          <p:cNvSpPr>
            <a:spLocks noGrp="1"/>
          </p:cNvSpPr>
          <p:nvPr>
            <p:ph type="body" sz="quarter" idx="15" hasCustomPrompt="1"/>
          </p:nvPr>
        </p:nvSpPr>
        <p:spPr>
          <a:xfrm>
            <a:off x="4572662" y="2569271"/>
            <a:ext cx="4372524" cy="2329511"/>
          </a:xfrm>
        </p:spPr>
        <p:txBody>
          <a:bodyPr lIns="0" anchor="t">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Palatino Linotype" panose="02040502050505030304" pitchFamily="18" charset="0"/>
              </a:defRPr>
            </a:lvl1pPr>
          </a:lstStyle>
          <a:p>
            <a:r>
              <a:rPr lang="en-US" dirty="0"/>
              <a:t>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5" name="Title 5">
            <a:extLst>
              <a:ext uri="{FF2B5EF4-FFF2-40B4-BE49-F238E27FC236}">
                <a16:creationId xmlns:a16="http://schemas.microsoft.com/office/drawing/2014/main" id="{807C60F4-8DA2-F044-94A0-06C580795E6B}"/>
              </a:ext>
            </a:extLst>
          </p:cNvPr>
          <p:cNvSpPr>
            <a:spLocks noGrp="1"/>
          </p:cNvSpPr>
          <p:nvPr>
            <p:ph type="title" hasCustomPrompt="1"/>
          </p:nvPr>
        </p:nvSpPr>
        <p:spPr>
          <a:xfrm>
            <a:off x="4572001" y="685802"/>
            <a:ext cx="4381499" cy="1875863"/>
          </a:xfrm>
        </p:spPr>
        <p:txBody>
          <a:bodyPr lIns="0" anchor="b"/>
          <a:lstStyle>
            <a:lvl1pPr>
              <a:defRPr sz="2400" b="0" i="0">
                <a:solidFill>
                  <a:schemeClr val="tx1"/>
                </a:solidFill>
                <a:latin typeface="Palatino Linotype" panose="02040502050505030304" pitchFamily="18" charset="0"/>
              </a:defRPr>
            </a:lvl1pPr>
          </a:lstStyle>
          <a:p>
            <a:r>
              <a:rPr lang="en-US" dirty="0"/>
              <a:t>Type Here to Enter a Multi-line Presenter Slide Information</a:t>
            </a:r>
          </a:p>
        </p:txBody>
      </p:sp>
      <p:sp>
        <p:nvSpPr>
          <p:cNvPr id="12" name="TextBox 11">
            <a:extLst>
              <a:ext uri="{FF2B5EF4-FFF2-40B4-BE49-F238E27FC236}">
                <a16:creationId xmlns:a16="http://schemas.microsoft.com/office/drawing/2014/main" id="{ED797617-F4C1-664A-97C3-7CF1F4DCFA5D}"/>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Left Side Image Holders</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Click icon in the middle of holder to add image.</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Use crop tool to fit image to shape.</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800" b="0" i="0" dirty="0">
              <a:solidFill>
                <a:srgbClr val="808080"/>
              </a:solidFill>
              <a:latin typeface="Palatino Linotype" panose="02040502050505030304" pitchFamily="18" charset="0"/>
            </a:endParaRPr>
          </a:p>
          <a:p>
            <a:pPr marL="0" marR="0" lvl="0" indent="0" algn="l" defTabSz="685783" rtl="0" eaLnBrk="1" fontAlgn="auto" latinLnBrk="0" hangingPunct="1">
              <a:lnSpc>
                <a:spcPct val="100000"/>
              </a:lnSpc>
              <a:spcBef>
                <a:spcPts val="0"/>
              </a:spcBef>
              <a:spcAft>
                <a:spcPts val="0"/>
              </a:spcAft>
              <a:buClrTx/>
              <a:buSzTx/>
              <a:buFontTx/>
              <a:buNone/>
              <a:tabLst/>
              <a:defRPr/>
            </a:pPr>
            <a:r>
              <a:rPr lang="en-US" sz="800" b="1" i="0" dirty="0">
                <a:solidFill>
                  <a:srgbClr val="FF0000"/>
                </a:solidFill>
                <a:latin typeface="Palatino Linotype" panose="02040502050505030304" pitchFamily="18" charset="0"/>
              </a:rPr>
              <a:t>***IMPORTANT: Slide captions and green caption boxes are not contained in the slide master.  If recreating this slide by selecting it with the “New Slide” button, the caption boxes WILL NOT appear.  You will need to recreate the caption boxes and text manually OR copy and paste them from the original template theme.***</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Left Side Image Captions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10.5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Middle</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434332" lvl="1" indent="0" algn="l">
              <a:buFont typeface="Arial" panose="020B0604020202020204" pitchFamily="34" charset="0"/>
              <a:buNone/>
            </a:pPr>
            <a:endParaRPr lang="en-US" sz="800" b="0" i="0" dirty="0">
              <a:solidFill>
                <a:srgbClr val="808080"/>
              </a:solidFill>
              <a:latin typeface="Palatino Linotype" panose="02040502050505030304" pitchFamily="18" charset="0"/>
            </a:endParaRP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
        <p:nvSpPr>
          <p:cNvPr id="13" name="Footer Placeholder 4">
            <a:extLst>
              <a:ext uri="{FF2B5EF4-FFF2-40B4-BE49-F238E27FC236}">
                <a16:creationId xmlns:a16="http://schemas.microsoft.com/office/drawing/2014/main" id="{442E7D5B-DBF3-A941-A9FC-9ADF14E06DEB}"/>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Palatino Linotype" panose="02040502050505030304" pitchFamily="18" charset="0"/>
              </a:defRPr>
            </a:lvl1pPr>
          </a:lstStyle>
          <a:p>
            <a:r>
              <a:rPr lang="en-US"/>
              <a:t>©2022 Girl Scouts of the USA. All Rights Reserved.  Not for public distribution.</a:t>
            </a:r>
            <a:endParaRPr lang="en-US" dirty="0"/>
          </a:p>
        </p:txBody>
      </p:sp>
    </p:spTree>
    <p:extLst>
      <p:ext uri="{BB962C8B-B14F-4D97-AF65-F5344CB8AC3E}">
        <p14:creationId xmlns:p14="http://schemas.microsoft.com/office/powerpoint/2010/main" val="18423290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1" grpId="0" animBg="1"/>
    </p:bldLst>
  </p:timing>
  <p:extLst>
    <p:ext uri="{DCECCB84-F9BA-43D5-87BE-67443E8EF086}">
      <p15:sldGuideLst xmlns:p15="http://schemas.microsoft.com/office/powerpoint/2012/main">
        <p15:guide id="1" pos="2826" userDrawn="1">
          <p15:clr>
            <a:srgbClr val="FBAE40"/>
          </p15:clr>
        </p15:guide>
        <p15:guide id="2" pos="2934" userDrawn="1">
          <p15:clr>
            <a:srgbClr val="FBAE40"/>
          </p15:clr>
        </p15:guide>
        <p15:guide id="3" pos="54" userDrawn="1">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peaker Slide - 4 Holders">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Text w/ Images - 4 Holders</a:t>
            </a:r>
          </a:p>
        </p:txBody>
      </p:sp>
      <p:sp>
        <p:nvSpPr>
          <p:cNvPr id="6" name="Picture Placeholder 19">
            <a:extLst>
              <a:ext uri="{FF2B5EF4-FFF2-40B4-BE49-F238E27FC236}">
                <a16:creationId xmlns:a16="http://schemas.microsoft.com/office/drawing/2014/main" id="{51449E31-1B29-2347-9A61-AFB08ABBB413}"/>
              </a:ext>
            </a:extLst>
          </p:cNvPr>
          <p:cNvSpPr>
            <a:spLocks noGrp="1" noChangeAspect="1"/>
          </p:cNvSpPr>
          <p:nvPr>
            <p:ph type="pic" sz="quarter" idx="16" hasCustomPrompt="1"/>
          </p:nvPr>
        </p:nvSpPr>
        <p:spPr>
          <a:xfrm>
            <a:off x="428343" y="171450"/>
            <a:ext cx="1687450" cy="1828800"/>
          </a:xfrm>
          <a:custGeom>
            <a:avLst/>
            <a:gdLst>
              <a:gd name="connsiteX0" fmla="*/ 2840456 w 5680913"/>
              <a:gd name="connsiteY0" fmla="*/ 0 h 6404704"/>
              <a:gd name="connsiteX1" fmla="*/ 5680913 w 5680913"/>
              <a:gd name="connsiteY1" fmla="*/ 2840457 h 6404704"/>
              <a:gd name="connsiteX2" fmla="*/ 5680913 w 5680913"/>
              <a:gd name="connsiteY2" fmla="*/ 3437041 h 6404704"/>
              <a:gd name="connsiteX3" fmla="*/ 5680913 w 5680913"/>
              <a:gd name="connsiteY3" fmla="*/ 3590328 h 6404704"/>
              <a:gd name="connsiteX4" fmla="*/ 5680913 w 5680913"/>
              <a:gd name="connsiteY4" fmla="*/ 5538529 h 6404704"/>
              <a:gd name="connsiteX5" fmla="*/ 5680913 w 5680913"/>
              <a:gd name="connsiteY5" fmla="*/ 5691817 h 6404704"/>
              <a:gd name="connsiteX6" fmla="*/ 5680913 w 5680913"/>
              <a:gd name="connsiteY6" fmla="*/ 6246889 h 6404704"/>
              <a:gd name="connsiteX7" fmla="*/ 5523098 w 5680913"/>
              <a:gd name="connsiteY7" fmla="*/ 6404704 h 6404704"/>
              <a:gd name="connsiteX8" fmla="*/ 157816 w 5680913"/>
              <a:gd name="connsiteY8" fmla="*/ 6404704 h 6404704"/>
              <a:gd name="connsiteX9" fmla="*/ 0 w 5680913"/>
              <a:gd name="connsiteY9" fmla="*/ 6246889 h 6404704"/>
              <a:gd name="connsiteX10" fmla="*/ 0 w 5680913"/>
              <a:gd name="connsiteY10" fmla="*/ 5691817 h 6404704"/>
              <a:gd name="connsiteX11" fmla="*/ 0 w 5680913"/>
              <a:gd name="connsiteY11" fmla="*/ 5538529 h 6404704"/>
              <a:gd name="connsiteX12" fmla="*/ 0 w 5680913"/>
              <a:gd name="connsiteY12" fmla="*/ 3590328 h 6404704"/>
              <a:gd name="connsiteX13" fmla="*/ 0 w 5680913"/>
              <a:gd name="connsiteY13" fmla="*/ 3437041 h 6404704"/>
              <a:gd name="connsiteX14" fmla="*/ 0 w 5680913"/>
              <a:gd name="connsiteY14" fmla="*/ 2840457 h 6404704"/>
              <a:gd name="connsiteX15" fmla="*/ 2840456 w 5680913"/>
              <a:gd name="connsiteY15" fmla="*/ 0 h 6404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80913" h="6404704">
                <a:moveTo>
                  <a:pt x="2840456" y="0"/>
                </a:moveTo>
                <a:cubicBezTo>
                  <a:pt x="4409197" y="0"/>
                  <a:pt x="5680913" y="1271716"/>
                  <a:pt x="5680913" y="2840457"/>
                </a:cubicBezTo>
                <a:lnTo>
                  <a:pt x="5680913" y="3437041"/>
                </a:lnTo>
                <a:lnTo>
                  <a:pt x="5680913" y="3590328"/>
                </a:lnTo>
                <a:lnTo>
                  <a:pt x="5680913" y="5538529"/>
                </a:lnTo>
                <a:lnTo>
                  <a:pt x="5680913" y="5691817"/>
                </a:lnTo>
                <a:lnTo>
                  <a:pt x="5680913" y="6246889"/>
                </a:lnTo>
                <a:cubicBezTo>
                  <a:pt x="5680913" y="6334048"/>
                  <a:pt x="5610256" y="6404704"/>
                  <a:pt x="5523098" y="6404704"/>
                </a:cubicBezTo>
                <a:lnTo>
                  <a:pt x="157816" y="6404704"/>
                </a:lnTo>
                <a:cubicBezTo>
                  <a:pt x="70657" y="6404704"/>
                  <a:pt x="0" y="6334048"/>
                  <a:pt x="0" y="6246889"/>
                </a:cubicBezTo>
                <a:lnTo>
                  <a:pt x="0" y="5691817"/>
                </a:lnTo>
                <a:lnTo>
                  <a:pt x="0" y="5538529"/>
                </a:lnTo>
                <a:lnTo>
                  <a:pt x="0" y="3590328"/>
                </a:lnTo>
                <a:lnTo>
                  <a:pt x="0" y="3437041"/>
                </a:lnTo>
                <a:lnTo>
                  <a:pt x="0" y="2840457"/>
                </a:lnTo>
                <a:cubicBezTo>
                  <a:pt x="0" y="1271716"/>
                  <a:pt x="1271716" y="0"/>
                  <a:pt x="2840456"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an image</a:t>
            </a:r>
          </a:p>
        </p:txBody>
      </p:sp>
      <p:sp>
        <p:nvSpPr>
          <p:cNvPr id="10" name="Picture Placeholder 12">
            <a:extLst>
              <a:ext uri="{FF2B5EF4-FFF2-40B4-BE49-F238E27FC236}">
                <a16:creationId xmlns:a16="http://schemas.microsoft.com/office/drawing/2014/main" id="{C7337C72-2373-B44F-8CD9-9E8FE037EB2B}"/>
              </a:ext>
            </a:extLst>
          </p:cNvPr>
          <p:cNvSpPr>
            <a:spLocks noGrp="1" noChangeAspect="1"/>
          </p:cNvSpPr>
          <p:nvPr>
            <p:ph type="pic" sz="quarter" idx="17" hasCustomPrompt="1"/>
          </p:nvPr>
        </p:nvSpPr>
        <p:spPr>
          <a:xfrm>
            <a:off x="473397" y="2571750"/>
            <a:ext cx="1597343" cy="1828800"/>
          </a:xfrm>
          <a:custGeom>
            <a:avLst/>
            <a:gdLst>
              <a:gd name="connsiteX0" fmla="*/ 2832036 w 5638800"/>
              <a:gd name="connsiteY0" fmla="*/ 902 h 6794507"/>
              <a:gd name="connsiteX1" fmla="*/ 2883172 w 5638800"/>
              <a:gd name="connsiteY1" fmla="*/ 28518 h 6794507"/>
              <a:gd name="connsiteX2" fmla="*/ 5617530 w 5638800"/>
              <a:gd name="connsiteY2" fmla="*/ 3338520 h 6794507"/>
              <a:gd name="connsiteX3" fmla="*/ 5616438 w 5638800"/>
              <a:gd name="connsiteY3" fmla="*/ 3457328 h 6794507"/>
              <a:gd name="connsiteX4" fmla="*/ 2883172 w 5638800"/>
              <a:gd name="connsiteY4" fmla="*/ 6765996 h 6794507"/>
              <a:gd name="connsiteX5" fmla="*/ 2819364 w 5638800"/>
              <a:gd name="connsiteY5" fmla="*/ 6794507 h 6794507"/>
              <a:gd name="connsiteX6" fmla="*/ 2755556 w 5638800"/>
              <a:gd name="connsiteY6" fmla="*/ 6765996 h 6794507"/>
              <a:gd name="connsiteX7" fmla="*/ 22363 w 5638800"/>
              <a:gd name="connsiteY7" fmla="*/ 3457328 h 6794507"/>
              <a:gd name="connsiteX8" fmla="*/ 21271 w 5638800"/>
              <a:gd name="connsiteY8" fmla="*/ 3338520 h 6794507"/>
              <a:gd name="connsiteX9" fmla="*/ 2755556 w 5638800"/>
              <a:gd name="connsiteY9" fmla="*/ 28518 h 6794507"/>
              <a:gd name="connsiteX10" fmla="*/ 2773477 w 5638800"/>
              <a:gd name="connsiteY10" fmla="*/ 12896 h 6794507"/>
              <a:gd name="connsiteX11" fmla="*/ 2832036 w 5638800"/>
              <a:gd name="connsiteY11" fmla="*/ 902 h 6794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38800" h="6794507">
                <a:moveTo>
                  <a:pt x="2832036" y="902"/>
                </a:moveTo>
                <a:cubicBezTo>
                  <a:pt x="2851887" y="3729"/>
                  <a:pt x="2870501" y="13158"/>
                  <a:pt x="2883172" y="28518"/>
                </a:cubicBezTo>
                <a:cubicBezTo>
                  <a:pt x="2883172" y="28518"/>
                  <a:pt x="5601870" y="3319470"/>
                  <a:pt x="5617530" y="3338520"/>
                </a:cubicBezTo>
                <a:cubicBezTo>
                  <a:pt x="5646287" y="3374268"/>
                  <a:pt x="5645849" y="3421987"/>
                  <a:pt x="5616438" y="3457328"/>
                </a:cubicBezTo>
                <a:cubicBezTo>
                  <a:pt x="5268916" y="3888556"/>
                  <a:pt x="2883172" y="6765996"/>
                  <a:pt x="2883172" y="6765996"/>
                </a:cubicBezTo>
                <a:cubicBezTo>
                  <a:pt x="2868372" y="6783864"/>
                  <a:pt x="2844645" y="6794466"/>
                  <a:pt x="2819364" y="6794507"/>
                </a:cubicBezTo>
                <a:cubicBezTo>
                  <a:pt x="2794083" y="6794466"/>
                  <a:pt x="2770356" y="6783864"/>
                  <a:pt x="2755556" y="6765996"/>
                </a:cubicBezTo>
                <a:cubicBezTo>
                  <a:pt x="2755556" y="6765996"/>
                  <a:pt x="369813" y="3888556"/>
                  <a:pt x="22363" y="3457328"/>
                </a:cubicBezTo>
                <a:cubicBezTo>
                  <a:pt x="-7047" y="3421987"/>
                  <a:pt x="-7487" y="3374267"/>
                  <a:pt x="21271" y="3338520"/>
                </a:cubicBezTo>
                <a:cubicBezTo>
                  <a:pt x="36859" y="3319470"/>
                  <a:pt x="2755556" y="28518"/>
                  <a:pt x="2755556" y="28518"/>
                </a:cubicBezTo>
                <a:cubicBezTo>
                  <a:pt x="2760520" y="22500"/>
                  <a:pt x="2766572" y="17224"/>
                  <a:pt x="2773477" y="12896"/>
                </a:cubicBezTo>
                <a:cubicBezTo>
                  <a:pt x="2791097" y="1849"/>
                  <a:pt x="2812185" y="-1926"/>
                  <a:pt x="2832036" y="902"/>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an image</a:t>
            </a:r>
          </a:p>
        </p:txBody>
      </p:sp>
      <p:sp>
        <p:nvSpPr>
          <p:cNvPr id="11" name="Picture Placeholder 17">
            <a:extLst>
              <a:ext uri="{FF2B5EF4-FFF2-40B4-BE49-F238E27FC236}">
                <a16:creationId xmlns:a16="http://schemas.microsoft.com/office/drawing/2014/main" id="{0F1A94C2-B8DC-264B-94FE-72A848763156}"/>
              </a:ext>
            </a:extLst>
          </p:cNvPr>
          <p:cNvSpPr>
            <a:spLocks noGrp="1" noChangeAspect="1"/>
          </p:cNvSpPr>
          <p:nvPr>
            <p:ph type="pic" sz="quarter" idx="18" hasCustomPrompt="1"/>
          </p:nvPr>
        </p:nvSpPr>
        <p:spPr>
          <a:xfrm>
            <a:off x="2591925" y="2571750"/>
            <a:ext cx="1603022" cy="1828800"/>
          </a:xfrm>
          <a:custGeom>
            <a:avLst/>
            <a:gdLst>
              <a:gd name="connsiteX0" fmla="*/ 2819401 w 5638800"/>
              <a:gd name="connsiteY0" fmla="*/ 0 h 6400800"/>
              <a:gd name="connsiteX1" fmla="*/ 5638800 w 5638800"/>
              <a:gd name="connsiteY1" fmla="*/ 3200400 h 6400800"/>
              <a:gd name="connsiteX2" fmla="*/ 2819401 w 5638800"/>
              <a:gd name="connsiteY2" fmla="*/ 6400800 h 6400800"/>
              <a:gd name="connsiteX3" fmla="*/ 0 w 5638800"/>
              <a:gd name="connsiteY3" fmla="*/ 3200400 h 6400800"/>
              <a:gd name="connsiteX4" fmla="*/ 2819401 w 5638800"/>
              <a:gd name="connsiteY4" fmla="*/ 0 h 6400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38800" h="6400800">
                <a:moveTo>
                  <a:pt x="2819401" y="0"/>
                </a:moveTo>
                <a:cubicBezTo>
                  <a:pt x="4376511" y="0"/>
                  <a:pt x="5638800" y="1432868"/>
                  <a:pt x="5638800" y="3200400"/>
                </a:cubicBezTo>
                <a:cubicBezTo>
                  <a:pt x="5638800" y="4967933"/>
                  <a:pt x="4376511" y="6400800"/>
                  <a:pt x="2819401" y="6400800"/>
                </a:cubicBezTo>
                <a:cubicBezTo>
                  <a:pt x="1262289" y="6400800"/>
                  <a:pt x="0" y="4967933"/>
                  <a:pt x="0" y="3200400"/>
                </a:cubicBezTo>
                <a:cubicBezTo>
                  <a:pt x="0" y="1432868"/>
                  <a:pt x="1262289" y="0"/>
                  <a:pt x="2819401"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an image</a:t>
            </a:r>
          </a:p>
        </p:txBody>
      </p:sp>
      <p:sp>
        <p:nvSpPr>
          <p:cNvPr id="12" name="Picture Placeholder 14">
            <a:extLst>
              <a:ext uri="{FF2B5EF4-FFF2-40B4-BE49-F238E27FC236}">
                <a16:creationId xmlns:a16="http://schemas.microsoft.com/office/drawing/2014/main" id="{6B71FCB4-0E98-7649-A872-5FE71B97A4A6}"/>
              </a:ext>
            </a:extLst>
          </p:cNvPr>
          <p:cNvSpPr>
            <a:spLocks noGrp="1" noChangeAspect="1"/>
          </p:cNvSpPr>
          <p:nvPr>
            <p:ph type="pic" sz="quarter" idx="19" hasCustomPrompt="1"/>
          </p:nvPr>
        </p:nvSpPr>
        <p:spPr>
          <a:xfrm>
            <a:off x="2561590" y="171450"/>
            <a:ext cx="1663692" cy="1828800"/>
          </a:xfrm>
          <a:custGeom>
            <a:avLst/>
            <a:gdLst>
              <a:gd name="connsiteX0" fmla="*/ 155707 w 5639553"/>
              <a:gd name="connsiteY0" fmla="*/ 0 h 6381173"/>
              <a:gd name="connsiteX1" fmla="*/ 5483846 w 5639553"/>
              <a:gd name="connsiteY1" fmla="*/ 0 h 6381173"/>
              <a:gd name="connsiteX2" fmla="*/ 5483912 w 5639553"/>
              <a:gd name="connsiteY2" fmla="*/ 0 h 6381173"/>
              <a:gd name="connsiteX3" fmla="*/ 5639553 w 5639553"/>
              <a:gd name="connsiteY3" fmla="*/ 155772 h 6381173"/>
              <a:gd name="connsiteX4" fmla="*/ 5639553 w 5639553"/>
              <a:gd name="connsiteY4" fmla="*/ 2531122 h 6381173"/>
              <a:gd name="connsiteX5" fmla="*/ 5639553 w 5639553"/>
              <a:gd name="connsiteY5" fmla="*/ 3163130 h 6381173"/>
              <a:gd name="connsiteX6" fmla="*/ 5639553 w 5639553"/>
              <a:gd name="connsiteY6" fmla="*/ 4301332 h 6381173"/>
              <a:gd name="connsiteX7" fmla="*/ 5575005 w 5639553"/>
              <a:gd name="connsiteY7" fmla="*/ 4427597 h 6381173"/>
              <a:gd name="connsiteX8" fmla="*/ 2910935 w 5639553"/>
              <a:gd name="connsiteY8" fmla="*/ 6351731 h 6381173"/>
              <a:gd name="connsiteX9" fmla="*/ 2819777 w 5639553"/>
              <a:gd name="connsiteY9" fmla="*/ 6381173 h 6381173"/>
              <a:gd name="connsiteX10" fmla="*/ 2728619 w 5639553"/>
              <a:gd name="connsiteY10" fmla="*/ 6351731 h 6381173"/>
              <a:gd name="connsiteX11" fmla="*/ 64549 w 5639553"/>
              <a:gd name="connsiteY11" fmla="*/ 4427597 h 6381173"/>
              <a:gd name="connsiteX12" fmla="*/ 1 w 5639553"/>
              <a:gd name="connsiteY12" fmla="*/ 4301332 h 6381173"/>
              <a:gd name="connsiteX13" fmla="*/ 1 w 5639553"/>
              <a:gd name="connsiteY13" fmla="*/ 3163130 h 6381173"/>
              <a:gd name="connsiteX14" fmla="*/ 1 w 5639553"/>
              <a:gd name="connsiteY14" fmla="*/ 2531122 h 6381173"/>
              <a:gd name="connsiteX15" fmla="*/ 1 w 5639553"/>
              <a:gd name="connsiteY15" fmla="*/ 155772 h 6381173"/>
              <a:gd name="connsiteX16" fmla="*/ 1 w 5639553"/>
              <a:gd name="connsiteY16" fmla="*/ 155706 h 6381173"/>
              <a:gd name="connsiteX17" fmla="*/ 155707 w 5639553"/>
              <a:gd name="connsiteY17" fmla="*/ 0 h 6381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639553" h="6381173">
                <a:moveTo>
                  <a:pt x="155707" y="0"/>
                </a:moveTo>
                <a:lnTo>
                  <a:pt x="5483846" y="0"/>
                </a:lnTo>
                <a:cubicBezTo>
                  <a:pt x="5483866" y="0"/>
                  <a:pt x="5483893" y="0"/>
                  <a:pt x="5483912" y="0"/>
                </a:cubicBezTo>
                <a:cubicBezTo>
                  <a:pt x="5569907" y="36"/>
                  <a:pt x="5639586" y="69778"/>
                  <a:pt x="5639553" y="155772"/>
                </a:cubicBezTo>
                <a:lnTo>
                  <a:pt x="5639553" y="2531122"/>
                </a:lnTo>
                <a:lnTo>
                  <a:pt x="5639553" y="3163130"/>
                </a:lnTo>
                <a:lnTo>
                  <a:pt x="5639553" y="4301332"/>
                </a:lnTo>
                <a:cubicBezTo>
                  <a:pt x="5639566" y="4351344"/>
                  <a:pt x="5615552" y="4398319"/>
                  <a:pt x="5575005" y="4427597"/>
                </a:cubicBezTo>
                <a:lnTo>
                  <a:pt x="2910935" y="6351731"/>
                </a:lnTo>
                <a:cubicBezTo>
                  <a:pt x="2883719" y="6371359"/>
                  <a:pt x="2851748" y="6381173"/>
                  <a:pt x="2819777" y="6381173"/>
                </a:cubicBezTo>
                <a:cubicBezTo>
                  <a:pt x="2787806" y="6381173"/>
                  <a:pt x="2755834" y="6371359"/>
                  <a:pt x="2728619" y="6351731"/>
                </a:cubicBezTo>
                <a:lnTo>
                  <a:pt x="64549" y="4427597"/>
                </a:lnTo>
                <a:cubicBezTo>
                  <a:pt x="24002" y="4398319"/>
                  <a:pt x="-12" y="4351344"/>
                  <a:pt x="1" y="4301332"/>
                </a:cubicBezTo>
                <a:lnTo>
                  <a:pt x="1" y="3163130"/>
                </a:lnTo>
                <a:lnTo>
                  <a:pt x="1" y="2531122"/>
                </a:lnTo>
                <a:lnTo>
                  <a:pt x="1" y="155772"/>
                </a:lnTo>
                <a:cubicBezTo>
                  <a:pt x="1" y="155751"/>
                  <a:pt x="1" y="155728"/>
                  <a:pt x="1" y="155706"/>
                </a:cubicBezTo>
                <a:cubicBezTo>
                  <a:pt x="1" y="69712"/>
                  <a:pt x="69713" y="0"/>
                  <a:pt x="155707"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an image</a:t>
            </a:r>
          </a:p>
        </p:txBody>
      </p:sp>
      <p:sp>
        <p:nvSpPr>
          <p:cNvPr id="15" name="Text Placeholder 46">
            <a:extLst>
              <a:ext uri="{FF2B5EF4-FFF2-40B4-BE49-F238E27FC236}">
                <a16:creationId xmlns:a16="http://schemas.microsoft.com/office/drawing/2014/main" id="{EF943EAB-51EF-7F43-915B-FD7A591D5183}"/>
              </a:ext>
            </a:extLst>
          </p:cNvPr>
          <p:cNvSpPr>
            <a:spLocks noGrp="1"/>
          </p:cNvSpPr>
          <p:nvPr>
            <p:ph type="body" sz="quarter" idx="15" hasCustomPrompt="1"/>
          </p:nvPr>
        </p:nvSpPr>
        <p:spPr>
          <a:xfrm>
            <a:off x="4572661" y="2569271"/>
            <a:ext cx="4372524" cy="2329511"/>
          </a:xfrm>
        </p:spPr>
        <p:txBody>
          <a:bodyPr lIns="0" anchor="t">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Palatino Linotype" panose="02040502050505030304" pitchFamily="18" charset="0"/>
              </a:defRPr>
            </a:lvl1pPr>
          </a:lstStyle>
          <a:p>
            <a:r>
              <a:rPr lang="en-US" dirty="0"/>
              <a:t>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6" name="Title 5">
            <a:extLst>
              <a:ext uri="{FF2B5EF4-FFF2-40B4-BE49-F238E27FC236}">
                <a16:creationId xmlns:a16="http://schemas.microsoft.com/office/drawing/2014/main" id="{6FAF5D70-3799-F345-A76B-2CE7FF037D47}"/>
              </a:ext>
            </a:extLst>
          </p:cNvPr>
          <p:cNvSpPr>
            <a:spLocks noGrp="1"/>
          </p:cNvSpPr>
          <p:nvPr>
            <p:ph type="title" hasCustomPrompt="1"/>
          </p:nvPr>
        </p:nvSpPr>
        <p:spPr>
          <a:xfrm>
            <a:off x="4572000" y="685802"/>
            <a:ext cx="4381499" cy="1875863"/>
          </a:xfrm>
        </p:spPr>
        <p:txBody>
          <a:bodyPr lIns="0" anchor="b"/>
          <a:lstStyle>
            <a:lvl1pPr>
              <a:defRPr sz="2400" b="0" i="0">
                <a:solidFill>
                  <a:schemeClr val="tx1"/>
                </a:solidFill>
                <a:latin typeface="Palatino Linotype" panose="02040502050505030304" pitchFamily="18" charset="0"/>
              </a:defRPr>
            </a:lvl1pPr>
          </a:lstStyle>
          <a:p>
            <a:r>
              <a:rPr lang="en-US" dirty="0"/>
              <a:t>Type Here to Enter a Multi-line Presenter Slide Information</a:t>
            </a:r>
          </a:p>
        </p:txBody>
      </p:sp>
      <p:sp>
        <p:nvSpPr>
          <p:cNvPr id="14" name="TextBox 13">
            <a:extLst>
              <a:ext uri="{FF2B5EF4-FFF2-40B4-BE49-F238E27FC236}">
                <a16:creationId xmlns:a16="http://schemas.microsoft.com/office/drawing/2014/main" id="{49A74711-CDCF-9846-A203-10B710ADC686}"/>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Left Side Image Holders</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Click icon in the middle of holder to add image.</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Use crop tool to fit image to shape.</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800" b="0" i="0" dirty="0">
              <a:solidFill>
                <a:srgbClr val="808080"/>
              </a:solidFill>
              <a:latin typeface="Palatino Linotype" panose="02040502050505030304" pitchFamily="18" charset="0"/>
            </a:endParaRPr>
          </a:p>
          <a:p>
            <a:pPr marL="0" marR="0" lvl="0" indent="0" algn="l" defTabSz="685783" rtl="0" eaLnBrk="1" fontAlgn="auto" latinLnBrk="0" hangingPunct="1">
              <a:lnSpc>
                <a:spcPct val="100000"/>
              </a:lnSpc>
              <a:spcBef>
                <a:spcPts val="0"/>
              </a:spcBef>
              <a:spcAft>
                <a:spcPts val="0"/>
              </a:spcAft>
              <a:buClrTx/>
              <a:buSzTx/>
              <a:buFontTx/>
              <a:buNone/>
              <a:tabLst/>
              <a:defRPr/>
            </a:pPr>
            <a:r>
              <a:rPr lang="en-US" sz="800" b="1" i="0" dirty="0">
                <a:solidFill>
                  <a:srgbClr val="FF0000"/>
                </a:solidFill>
                <a:latin typeface="Palatino Linotype" panose="02040502050505030304" pitchFamily="18" charset="0"/>
              </a:rPr>
              <a:t>***IMPORTANT: Slide captions and green caption boxes are not contained in the slide master.  If recreating this slide by selecting it with the “New Slide” button, the caption boxes WILL NOT appear.  You will need to recreate the caption boxes and text manually OR copy and paste them from the original template theme.***</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Left Side Image Captions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10.5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Middle</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434332" lvl="1" indent="0" algn="l">
              <a:buFont typeface="Arial" panose="020B0604020202020204" pitchFamily="34" charset="0"/>
              <a:buNone/>
            </a:pPr>
            <a:endParaRPr lang="en-US" sz="800" b="0" i="0" dirty="0">
              <a:solidFill>
                <a:srgbClr val="808080"/>
              </a:solidFill>
              <a:latin typeface="Palatino Linotype" panose="02040502050505030304" pitchFamily="18" charset="0"/>
            </a:endParaRP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
        <p:nvSpPr>
          <p:cNvPr id="13" name="Footer Placeholder 4">
            <a:extLst>
              <a:ext uri="{FF2B5EF4-FFF2-40B4-BE49-F238E27FC236}">
                <a16:creationId xmlns:a16="http://schemas.microsoft.com/office/drawing/2014/main" id="{3B7D297D-08D7-554A-8AEE-F2BD93A7832F}"/>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Palatino Linotype" panose="02040502050505030304" pitchFamily="18" charset="0"/>
              </a:defRPr>
            </a:lvl1pPr>
          </a:lstStyle>
          <a:p>
            <a:r>
              <a:rPr lang="en-US"/>
              <a:t>©2022 Girl Scouts of the USA. All Rights Reserved.  Not for public distribution.</a:t>
            </a:r>
            <a:endParaRPr lang="en-US" dirty="0"/>
          </a:p>
        </p:txBody>
      </p:sp>
    </p:spTree>
    <p:extLst>
      <p:ext uri="{BB962C8B-B14F-4D97-AF65-F5344CB8AC3E}">
        <p14:creationId xmlns:p14="http://schemas.microsoft.com/office/powerpoint/2010/main" val="36735957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1" grpId="0" animBg="1"/>
      <p:bldP spid="12" grpId="0" animBg="1"/>
    </p:bldLst>
  </p:timing>
  <p:extLst>
    <p:ext uri="{DCECCB84-F9BA-43D5-87BE-67443E8EF086}">
      <p15:sldGuideLst xmlns:p15="http://schemas.microsoft.com/office/powerpoint/2012/main">
        <p15:guide id="1" pos="2826" userDrawn="1">
          <p15:clr>
            <a:srgbClr val="FBAE40"/>
          </p15:clr>
        </p15:guide>
        <p15:guide id="2" pos="2934" userDrawn="1">
          <p15:clr>
            <a:srgbClr val="FBAE40"/>
          </p15:clr>
        </p15:guide>
        <p15:guide id="3" pos="54"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C764DE79-268F-4C1A-8933-263129D2AF90}" type="datetimeFigureOut">
              <a:rPr lang="en-US" dirty="0"/>
              <a:t>6/22/2022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67985216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peaker Slide - 8 Holders w Captions">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Image Mosaic – 8 Holders with Captions</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Palatino Linotype" panose="02040502050505030304" pitchFamily="18" charset="0"/>
            </a:endParaRPr>
          </a:p>
        </p:txBody>
      </p:sp>
      <p:sp>
        <p:nvSpPr>
          <p:cNvPr id="6" name="Picture Placeholder 19">
            <a:extLst>
              <a:ext uri="{FF2B5EF4-FFF2-40B4-BE49-F238E27FC236}">
                <a16:creationId xmlns:a16="http://schemas.microsoft.com/office/drawing/2014/main" id="{2EFDA692-3BAB-6C4F-8FA1-18E286E72581}"/>
              </a:ext>
            </a:extLst>
          </p:cNvPr>
          <p:cNvSpPr>
            <a:spLocks noGrp="1" noChangeAspect="1"/>
          </p:cNvSpPr>
          <p:nvPr>
            <p:ph type="pic" sz="quarter" idx="16" hasCustomPrompt="1"/>
          </p:nvPr>
        </p:nvSpPr>
        <p:spPr>
          <a:xfrm>
            <a:off x="4849751" y="171450"/>
            <a:ext cx="1758750" cy="1828800"/>
          </a:xfrm>
          <a:custGeom>
            <a:avLst/>
            <a:gdLst>
              <a:gd name="connsiteX0" fmla="*/ 2840456 w 5680913"/>
              <a:gd name="connsiteY0" fmla="*/ 0 h 6404704"/>
              <a:gd name="connsiteX1" fmla="*/ 5680913 w 5680913"/>
              <a:gd name="connsiteY1" fmla="*/ 2840457 h 6404704"/>
              <a:gd name="connsiteX2" fmla="*/ 5680913 w 5680913"/>
              <a:gd name="connsiteY2" fmla="*/ 3437041 h 6404704"/>
              <a:gd name="connsiteX3" fmla="*/ 5680913 w 5680913"/>
              <a:gd name="connsiteY3" fmla="*/ 3590328 h 6404704"/>
              <a:gd name="connsiteX4" fmla="*/ 5680913 w 5680913"/>
              <a:gd name="connsiteY4" fmla="*/ 5538529 h 6404704"/>
              <a:gd name="connsiteX5" fmla="*/ 5680913 w 5680913"/>
              <a:gd name="connsiteY5" fmla="*/ 5691817 h 6404704"/>
              <a:gd name="connsiteX6" fmla="*/ 5680913 w 5680913"/>
              <a:gd name="connsiteY6" fmla="*/ 6246889 h 6404704"/>
              <a:gd name="connsiteX7" fmla="*/ 5523098 w 5680913"/>
              <a:gd name="connsiteY7" fmla="*/ 6404704 h 6404704"/>
              <a:gd name="connsiteX8" fmla="*/ 157816 w 5680913"/>
              <a:gd name="connsiteY8" fmla="*/ 6404704 h 6404704"/>
              <a:gd name="connsiteX9" fmla="*/ 0 w 5680913"/>
              <a:gd name="connsiteY9" fmla="*/ 6246889 h 6404704"/>
              <a:gd name="connsiteX10" fmla="*/ 0 w 5680913"/>
              <a:gd name="connsiteY10" fmla="*/ 5691817 h 6404704"/>
              <a:gd name="connsiteX11" fmla="*/ 0 w 5680913"/>
              <a:gd name="connsiteY11" fmla="*/ 5538529 h 6404704"/>
              <a:gd name="connsiteX12" fmla="*/ 0 w 5680913"/>
              <a:gd name="connsiteY12" fmla="*/ 3590328 h 6404704"/>
              <a:gd name="connsiteX13" fmla="*/ 0 w 5680913"/>
              <a:gd name="connsiteY13" fmla="*/ 3437041 h 6404704"/>
              <a:gd name="connsiteX14" fmla="*/ 0 w 5680913"/>
              <a:gd name="connsiteY14" fmla="*/ 2840457 h 6404704"/>
              <a:gd name="connsiteX15" fmla="*/ 2840456 w 5680913"/>
              <a:gd name="connsiteY15" fmla="*/ 0 h 6404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80913" h="6404704">
                <a:moveTo>
                  <a:pt x="2840456" y="0"/>
                </a:moveTo>
                <a:cubicBezTo>
                  <a:pt x="4409197" y="0"/>
                  <a:pt x="5680913" y="1271716"/>
                  <a:pt x="5680913" y="2840457"/>
                </a:cubicBezTo>
                <a:lnTo>
                  <a:pt x="5680913" y="3437041"/>
                </a:lnTo>
                <a:lnTo>
                  <a:pt x="5680913" y="3590328"/>
                </a:lnTo>
                <a:lnTo>
                  <a:pt x="5680913" y="5538529"/>
                </a:lnTo>
                <a:lnTo>
                  <a:pt x="5680913" y="5691817"/>
                </a:lnTo>
                <a:lnTo>
                  <a:pt x="5680913" y="6246889"/>
                </a:lnTo>
                <a:cubicBezTo>
                  <a:pt x="5680913" y="6334048"/>
                  <a:pt x="5610256" y="6404704"/>
                  <a:pt x="5523098" y="6404704"/>
                </a:cubicBezTo>
                <a:lnTo>
                  <a:pt x="157816" y="6404704"/>
                </a:lnTo>
                <a:cubicBezTo>
                  <a:pt x="70657" y="6404704"/>
                  <a:pt x="0" y="6334048"/>
                  <a:pt x="0" y="6246889"/>
                </a:cubicBezTo>
                <a:lnTo>
                  <a:pt x="0" y="5691817"/>
                </a:lnTo>
                <a:lnTo>
                  <a:pt x="0" y="5538529"/>
                </a:lnTo>
                <a:lnTo>
                  <a:pt x="0" y="3590328"/>
                </a:lnTo>
                <a:lnTo>
                  <a:pt x="0" y="3437041"/>
                </a:lnTo>
                <a:lnTo>
                  <a:pt x="0" y="2840457"/>
                </a:lnTo>
                <a:cubicBezTo>
                  <a:pt x="0" y="1271716"/>
                  <a:pt x="1271716" y="0"/>
                  <a:pt x="2840456"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an image</a:t>
            </a:r>
          </a:p>
        </p:txBody>
      </p:sp>
      <p:sp>
        <p:nvSpPr>
          <p:cNvPr id="10" name="Picture Placeholder 12">
            <a:extLst>
              <a:ext uri="{FF2B5EF4-FFF2-40B4-BE49-F238E27FC236}">
                <a16:creationId xmlns:a16="http://schemas.microsoft.com/office/drawing/2014/main" id="{ECD3A99F-F31D-384E-B8A1-ADF55B8D9E8E}"/>
              </a:ext>
            </a:extLst>
          </p:cNvPr>
          <p:cNvSpPr>
            <a:spLocks noGrp="1" noChangeAspect="1"/>
          </p:cNvSpPr>
          <p:nvPr>
            <p:ph type="pic" sz="quarter" idx="17" hasCustomPrompt="1"/>
          </p:nvPr>
        </p:nvSpPr>
        <p:spPr>
          <a:xfrm>
            <a:off x="439075" y="2571750"/>
            <a:ext cx="1693334" cy="1828800"/>
          </a:xfrm>
          <a:custGeom>
            <a:avLst/>
            <a:gdLst>
              <a:gd name="connsiteX0" fmla="*/ 2832036 w 5638800"/>
              <a:gd name="connsiteY0" fmla="*/ 902 h 6794507"/>
              <a:gd name="connsiteX1" fmla="*/ 2883172 w 5638800"/>
              <a:gd name="connsiteY1" fmla="*/ 28518 h 6794507"/>
              <a:gd name="connsiteX2" fmla="*/ 5617530 w 5638800"/>
              <a:gd name="connsiteY2" fmla="*/ 3338520 h 6794507"/>
              <a:gd name="connsiteX3" fmla="*/ 5616438 w 5638800"/>
              <a:gd name="connsiteY3" fmla="*/ 3457328 h 6794507"/>
              <a:gd name="connsiteX4" fmla="*/ 2883172 w 5638800"/>
              <a:gd name="connsiteY4" fmla="*/ 6765996 h 6794507"/>
              <a:gd name="connsiteX5" fmla="*/ 2819364 w 5638800"/>
              <a:gd name="connsiteY5" fmla="*/ 6794507 h 6794507"/>
              <a:gd name="connsiteX6" fmla="*/ 2755556 w 5638800"/>
              <a:gd name="connsiteY6" fmla="*/ 6765996 h 6794507"/>
              <a:gd name="connsiteX7" fmla="*/ 22363 w 5638800"/>
              <a:gd name="connsiteY7" fmla="*/ 3457328 h 6794507"/>
              <a:gd name="connsiteX8" fmla="*/ 21271 w 5638800"/>
              <a:gd name="connsiteY8" fmla="*/ 3338520 h 6794507"/>
              <a:gd name="connsiteX9" fmla="*/ 2755556 w 5638800"/>
              <a:gd name="connsiteY9" fmla="*/ 28518 h 6794507"/>
              <a:gd name="connsiteX10" fmla="*/ 2773477 w 5638800"/>
              <a:gd name="connsiteY10" fmla="*/ 12896 h 6794507"/>
              <a:gd name="connsiteX11" fmla="*/ 2832036 w 5638800"/>
              <a:gd name="connsiteY11" fmla="*/ 902 h 6794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38800" h="6794507">
                <a:moveTo>
                  <a:pt x="2832036" y="902"/>
                </a:moveTo>
                <a:cubicBezTo>
                  <a:pt x="2851887" y="3729"/>
                  <a:pt x="2870501" y="13158"/>
                  <a:pt x="2883172" y="28518"/>
                </a:cubicBezTo>
                <a:cubicBezTo>
                  <a:pt x="2883172" y="28518"/>
                  <a:pt x="5601870" y="3319470"/>
                  <a:pt x="5617530" y="3338520"/>
                </a:cubicBezTo>
                <a:cubicBezTo>
                  <a:pt x="5646287" y="3374268"/>
                  <a:pt x="5645849" y="3421987"/>
                  <a:pt x="5616438" y="3457328"/>
                </a:cubicBezTo>
                <a:cubicBezTo>
                  <a:pt x="5268916" y="3888556"/>
                  <a:pt x="2883172" y="6765996"/>
                  <a:pt x="2883172" y="6765996"/>
                </a:cubicBezTo>
                <a:cubicBezTo>
                  <a:pt x="2868372" y="6783864"/>
                  <a:pt x="2844645" y="6794466"/>
                  <a:pt x="2819364" y="6794507"/>
                </a:cubicBezTo>
                <a:cubicBezTo>
                  <a:pt x="2794083" y="6794466"/>
                  <a:pt x="2770356" y="6783864"/>
                  <a:pt x="2755556" y="6765996"/>
                </a:cubicBezTo>
                <a:cubicBezTo>
                  <a:pt x="2755556" y="6765996"/>
                  <a:pt x="369813" y="3888556"/>
                  <a:pt x="22363" y="3457328"/>
                </a:cubicBezTo>
                <a:cubicBezTo>
                  <a:pt x="-7047" y="3421987"/>
                  <a:pt x="-7487" y="3374267"/>
                  <a:pt x="21271" y="3338520"/>
                </a:cubicBezTo>
                <a:cubicBezTo>
                  <a:pt x="36859" y="3319470"/>
                  <a:pt x="2755556" y="28518"/>
                  <a:pt x="2755556" y="28518"/>
                </a:cubicBezTo>
                <a:cubicBezTo>
                  <a:pt x="2760520" y="22500"/>
                  <a:pt x="2766572" y="17224"/>
                  <a:pt x="2773477" y="12896"/>
                </a:cubicBezTo>
                <a:cubicBezTo>
                  <a:pt x="2791097" y="1849"/>
                  <a:pt x="2812185" y="-1926"/>
                  <a:pt x="2832036" y="902"/>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an image</a:t>
            </a:r>
          </a:p>
        </p:txBody>
      </p:sp>
      <p:sp>
        <p:nvSpPr>
          <p:cNvPr id="11" name="Picture Placeholder 17">
            <a:extLst>
              <a:ext uri="{FF2B5EF4-FFF2-40B4-BE49-F238E27FC236}">
                <a16:creationId xmlns:a16="http://schemas.microsoft.com/office/drawing/2014/main" id="{8FCA4382-3F5A-2344-99BA-A7B32B2AF128}"/>
              </a:ext>
            </a:extLst>
          </p:cNvPr>
          <p:cNvSpPr>
            <a:spLocks noGrp="1" noChangeAspect="1"/>
          </p:cNvSpPr>
          <p:nvPr>
            <p:ph type="pic" sz="quarter" idx="18" hasCustomPrompt="1"/>
          </p:nvPr>
        </p:nvSpPr>
        <p:spPr>
          <a:xfrm>
            <a:off x="2531359" y="2571750"/>
            <a:ext cx="1670755" cy="1828800"/>
          </a:xfrm>
          <a:custGeom>
            <a:avLst/>
            <a:gdLst>
              <a:gd name="connsiteX0" fmla="*/ 2819401 w 5638800"/>
              <a:gd name="connsiteY0" fmla="*/ 0 h 6400800"/>
              <a:gd name="connsiteX1" fmla="*/ 5638800 w 5638800"/>
              <a:gd name="connsiteY1" fmla="*/ 3200400 h 6400800"/>
              <a:gd name="connsiteX2" fmla="*/ 2819401 w 5638800"/>
              <a:gd name="connsiteY2" fmla="*/ 6400800 h 6400800"/>
              <a:gd name="connsiteX3" fmla="*/ 0 w 5638800"/>
              <a:gd name="connsiteY3" fmla="*/ 3200400 h 6400800"/>
              <a:gd name="connsiteX4" fmla="*/ 2819401 w 5638800"/>
              <a:gd name="connsiteY4" fmla="*/ 0 h 6400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38800" h="6400800">
                <a:moveTo>
                  <a:pt x="2819401" y="0"/>
                </a:moveTo>
                <a:cubicBezTo>
                  <a:pt x="4376511" y="0"/>
                  <a:pt x="5638800" y="1432868"/>
                  <a:pt x="5638800" y="3200400"/>
                </a:cubicBezTo>
                <a:cubicBezTo>
                  <a:pt x="5638800" y="4967933"/>
                  <a:pt x="4376511" y="6400800"/>
                  <a:pt x="2819401" y="6400800"/>
                </a:cubicBezTo>
                <a:cubicBezTo>
                  <a:pt x="1262289" y="6400800"/>
                  <a:pt x="0" y="4967933"/>
                  <a:pt x="0" y="3200400"/>
                </a:cubicBezTo>
                <a:cubicBezTo>
                  <a:pt x="0" y="1432868"/>
                  <a:pt x="1262289" y="0"/>
                  <a:pt x="2819401"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an image</a:t>
            </a:r>
          </a:p>
        </p:txBody>
      </p:sp>
      <p:sp>
        <p:nvSpPr>
          <p:cNvPr id="12" name="Picture Placeholder 14">
            <a:extLst>
              <a:ext uri="{FF2B5EF4-FFF2-40B4-BE49-F238E27FC236}">
                <a16:creationId xmlns:a16="http://schemas.microsoft.com/office/drawing/2014/main" id="{B1FB209F-6B26-9746-B039-612E1F13E9E7}"/>
              </a:ext>
            </a:extLst>
          </p:cNvPr>
          <p:cNvSpPr>
            <a:spLocks noGrp="1" noChangeAspect="1"/>
          </p:cNvSpPr>
          <p:nvPr>
            <p:ph type="pic" sz="quarter" idx="19" hasCustomPrompt="1"/>
          </p:nvPr>
        </p:nvSpPr>
        <p:spPr>
          <a:xfrm>
            <a:off x="2499743" y="171450"/>
            <a:ext cx="1733987" cy="1828800"/>
          </a:xfrm>
          <a:custGeom>
            <a:avLst/>
            <a:gdLst>
              <a:gd name="connsiteX0" fmla="*/ 155707 w 5639553"/>
              <a:gd name="connsiteY0" fmla="*/ 0 h 6381173"/>
              <a:gd name="connsiteX1" fmla="*/ 5483846 w 5639553"/>
              <a:gd name="connsiteY1" fmla="*/ 0 h 6381173"/>
              <a:gd name="connsiteX2" fmla="*/ 5483912 w 5639553"/>
              <a:gd name="connsiteY2" fmla="*/ 0 h 6381173"/>
              <a:gd name="connsiteX3" fmla="*/ 5639553 w 5639553"/>
              <a:gd name="connsiteY3" fmla="*/ 155772 h 6381173"/>
              <a:gd name="connsiteX4" fmla="*/ 5639553 w 5639553"/>
              <a:gd name="connsiteY4" fmla="*/ 2531122 h 6381173"/>
              <a:gd name="connsiteX5" fmla="*/ 5639553 w 5639553"/>
              <a:gd name="connsiteY5" fmla="*/ 3163130 h 6381173"/>
              <a:gd name="connsiteX6" fmla="*/ 5639553 w 5639553"/>
              <a:gd name="connsiteY6" fmla="*/ 4301332 h 6381173"/>
              <a:gd name="connsiteX7" fmla="*/ 5575005 w 5639553"/>
              <a:gd name="connsiteY7" fmla="*/ 4427597 h 6381173"/>
              <a:gd name="connsiteX8" fmla="*/ 2910935 w 5639553"/>
              <a:gd name="connsiteY8" fmla="*/ 6351731 h 6381173"/>
              <a:gd name="connsiteX9" fmla="*/ 2819777 w 5639553"/>
              <a:gd name="connsiteY9" fmla="*/ 6381173 h 6381173"/>
              <a:gd name="connsiteX10" fmla="*/ 2728619 w 5639553"/>
              <a:gd name="connsiteY10" fmla="*/ 6351731 h 6381173"/>
              <a:gd name="connsiteX11" fmla="*/ 64549 w 5639553"/>
              <a:gd name="connsiteY11" fmla="*/ 4427597 h 6381173"/>
              <a:gd name="connsiteX12" fmla="*/ 1 w 5639553"/>
              <a:gd name="connsiteY12" fmla="*/ 4301332 h 6381173"/>
              <a:gd name="connsiteX13" fmla="*/ 1 w 5639553"/>
              <a:gd name="connsiteY13" fmla="*/ 3163130 h 6381173"/>
              <a:gd name="connsiteX14" fmla="*/ 1 w 5639553"/>
              <a:gd name="connsiteY14" fmla="*/ 2531122 h 6381173"/>
              <a:gd name="connsiteX15" fmla="*/ 1 w 5639553"/>
              <a:gd name="connsiteY15" fmla="*/ 155772 h 6381173"/>
              <a:gd name="connsiteX16" fmla="*/ 1 w 5639553"/>
              <a:gd name="connsiteY16" fmla="*/ 155706 h 6381173"/>
              <a:gd name="connsiteX17" fmla="*/ 155707 w 5639553"/>
              <a:gd name="connsiteY17" fmla="*/ 0 h 6381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639553" h="6381173">
                <a:moveTo>
                  <a:pt x="155707" y="0"/>
                </a:moveTo>
                <a:lnTo>
                  <a:pt x="5483846" y="0"/>
                </a:lnTo>
                <a:cubicBezTo>
                  <a:pt x="5483866" y="0"/>
                  <a:pt x="5483893" y="0"/>
                  <a:pt x="5483912" y="0"/>
                </a:cubicBezTo>
                <a:cubicBezTo>
                  <a:pt x="5569907" y="36"/>
                  <a:pt x="5639586" y="69778"/>
                  <a:pt x="5639553" y="155772"/>
                </a:cubicBezTo>
                <a:lnTo>
                  <a:pt x="5639553" y="2531122"/>
                </a:lnTo>
                <a:lnTo>
                  <a:pt x="5639553" y="3163130"/>
                </a:lnTo>
                <a:lnTo>
                  <a:pt x="5639553" y="4301332"/>
                </a:lnTo>
                <a:cubicBezTo>
                  <a:pt x="5639566" y="4351344"/>
                  <a:pt x="5615552" y="4398319"/>
                  <a:pt x="5575005" y="4427597"/>
                </a:cubicBezTo>
                <a:lnTo>
                  <a:pt x="2910935" y="6351731"/>
                </a:lnTo>
                <a:cubicBezTo>
                  <a:pt x="2883719" y="6371359"/>
                  <a:pt x="2851748" y="6381173"/>
                  <a:pt x="2819777" y="6381173"/>
                </a:cubicBezTo>
                <a:cubicBezTo>
                  <a:pt x="2787806" y="6381173"/>
                  <a:pt x="2755834" y="6371359"/>
                  <a:pt x="2728619" y="6351731"/>
                </a:cubicBezTo>
                <a:lnTo>
                  <a:pt x="64549" y="4427597"/>
                </a:lnTo>
                <a:cubicBezTo>
                  <a:pt x="24002" y="4398319"/>
                  <a:pt x="-12" y="4351344"/>
                  <a:pt x="1" y="4301332"/>
                </a:cubicBezTo>
                <a:lnTo>
                  <a:pt x="1" y="3163130"/>
                </a:lnTo>
                <a:lnTo>
                  <a:pt x="1" y="2531122"/>
                </a:lnTo>
                <a:lnTo>
                  <a:pt x="1" y="155772"/>
                </a:lnTo>
                <a:cubicBezTo>
                  <a:pt x="1" y="155751"/>
                  <a:pt x="1" y="155728"/>
                  <a:pt x="1" y="155706"/>
                </a:cubicBezTo>
                <a:cubicBezTo>
                  <a:pt x="1" y="69712"/>
                  <a:pt x="69713" y="0"/>
                  <a:pt x="155707"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an image</a:t>
            </a:r>
          </a:p>
        </p:txBody>
      </p:sp>
      <p:sp>
        <p:nvSpPr>
          <p:cNvPr id="13" name="Picture Placeholder 15">
            <a:extLst>
              <a:ext uri="{FF2B5EF4-FFF2-40B4-BE49-F238E27FC236}">
                <a16:creationId xmlns:a16="http://schemas.microsoft.com/office/drawing/2014/main" id="{7CB84247-F2CE-394E-9086-3C707245DC56}"/>
              </a:ext>
            </a:extLst>
          </p:cNvPr>
          <p:cNvSpPr>
            <a:spLocks noGrp="1" noChangeAspect="1"/>
          </p:cNvSpPr>
          <p:nvPr>
            <p:ph type="pic" sz="quarter" idx="20" hasCustomPrompt="1"/>
          </p:nvPr>
        </p:nvSpPr>
        <p:spPr>
          <a:xfrm>
            <a:off x="4894200" y="2571750"/>
            <a:ext cx="1669852" cy="1828800"/>
          </a:xfrm>
          <a:custGeom>
            <a:avLst/>
            <a:gdLst>
              <a:gd name="connsiteX0" fmla="*/ 1035561 w 5608890"/>
              <a:gd name="connsiteY0" fmla="*/ 0 h 6393283"/>
              <a:gd name="connsiteX1" fmla="*/ 1291301 w 5608890"/>
              <a:gd name="connsiteY1" fmla="*/ 0 h 6393283"/>
              <a:gd name="connsiteX2" fmla="*/ 1553873 w 5608890"/>
              <a:gd name="connsiteY2" fmla="*/ 0 h 6393283"/>
              <a:gd name="connsiteX3" fmla="*/ 4055018 w 5608890"/>
              <a:gd name="connsiteY3" fmla="*/ 0 h 6393283"/>
              <a:gd name="connsiteX4" fmla="*/ 4573390 w 5608890"/>
              <a:gd name="connsiteY4" fmla="*/ 0 h 6393283"/>
              <a:gd name="connsiteX5" fmla="*/ 4704691 w 5608890"/>
              <a:gd name="connsiteY5" fmla="*/ 77089 h 6393283"/>
              <a:gd name="connsiteX6" fmla="*/ 5608890 w 5608890"/>
              <a:gd name="connsiteY6" fmla="*/ 3196672 h 6393283"/>
              <a:gd name="connsiteX7" fmla="*/ 4704691 w 5608890"/>
              <a:gd name="connsiteY7" fmla="*/ 6316255 h 6393283"/>
              <a:gd name="connsiteX8" fmla="*/ 4573390 w 5608890"/>
              <a:gd name="connsiteY8" fmla="*/ 6393283 h 6393283"/>
              <a:gd name="connsiteX9" fmla="*/ 4304144 w 5608890"/>
              <a:gd name="connsiteY9" fmla="*/ 6393283 h 6393283"/>
              <a:gd name="connsiteX10" fmla="*/ 4055018 w 5608890"/>
              <a:gd name="connsiteY10" fmla="*/ 6393283 h 6393283"/>
              <a:gd name="connsiteX11" fmla="*/ 1553873 w 5608890"/>
              <a:gd name="connsiteY11" fmla="*/ 6393283 h 6393283"/>
              <a:gd name="connsiteX12" fmla="*/ 1291301 w 5608890"/>
              <a:gd name="connsiteY12" fmla="*/ 6393283 h 6393283"/>
              <a:gd name="connsiteX13" fmla="*/ 1035561 w 5608890"/>
              <a:gd name="connsiteY13" fmla="*/ 6393283 h 6393283"/>
              <a:gd name="connsiteX14" fmla="*/ 904199 w 5608890"/>
              <a:gd name="connsiteY14" fmla="*/ 6316255 h 6393283"/>
              <a:gd name="connsiteX15" fmla="*/ 0 w 5608890"/>
              <a:gd name="connsiteY15" fmla="*/ 3196672 h 6393283"/>
              <a:gd name="connsiteX16" fmla="*/ 904199 w 5608890"/>
              <a:gd name="connsiteY16" fmla="*/ 77089 h 6393283"/>
              <a:gd name="connsiteX17" fmla="*/ 1035561 w 5608890"/>
              <a:gd name="connsiteY17" fmla="*/ 0 h 6393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608890" h="6393283">
                <a:moveTo>
                  <a:pt x="1035561" y="0"/>
                </a:moveTo>
                <a:lnTo>
                  <a:pt x="1291301" y="0"/>
                </a:lnTo>
                <a:lnTo>
                  <a:pt x="1553873" y="0"/>
                </a:lnTo>
                <a:lnTo>
                  <a:pt x="4055018" y="0"/>
                </a:lnTo>
                <a:lnTo>
                  <a:pt x="4573390" y="0"/>
                </a:lnTo>
                <a:cubicBezTo>
                  <a:pt x="4613912" y="0"/>
                  <a:pt x="4661187" y="9187"/>
                  <a:pt x="4704691" y="77089"/>
                </a:cubicBezTo>
                <a:cubicBezTo>
                  <a:pt x="5304671" y="1013049"/>
                  <a:pt x="5608890" y="2062665"/>
                  <a:pt x="5608890" y="3196672"/>
                </a:cubicBezTo>
                <a:cubicBezTo>
                  <a:pt x="5608890" y="4330679"/>
                  <a:pt x="5304671" y="5380294"/>
                  <a:pt x="4704691" y="6316255"/>
                </a:cubicBezTo>
                <a:cubicBezTo>
                  <a:pt x="4661187" y="6384156"/>
                  <a:pt x="4613912" y="6393283"/>
                  <a:pt x="4573390" y="6393283"/>
                </a:cubicBezTo>
                <a:lnTo>
                  <a:pt x="4304144" y="6393283"/>
                </a:lnTo>
                <a:lnTo>
                  <a:pt x="4055018" y="6393283"/>
                </a:lnTo>
                <a:lnTo>
                  <a:pt x="1553873" y="6393283"/>
                </a:lnTo>
                <a:lnTo>
                  <a:pt x="1291301" y="6393283"/>
                </a:lnTo>
                <a:lnTo>
                  <a:pt x="1035561" y="6393283"/>
                </a:lnTo>
                <a:cubicBezTo>
                  <a:pt x="995039" y="6393283"/>
                  <a:pt x="947703" y="6384156"/>
                  <a:pt x="904199" y="6316255"/>
                </a:cubicBezTo>
                <a:cubicBezTo>
                  <a:pt x="304219" y="5380294"/>
                  <a:pt x="0" y="4330679"/>
                  <a:pt x="0" y="3196672"/>
                </a:cubicBezTo>
                <a:cubicBezTo>
                  <a:pt x="0" y="2062665"/>
                  <a:pt x="304219" y="1013049"/>
                  <a:pt x="904199" y="77089"/>
                </a:cubicBezTo>
                <a:cubicBezTo>
                  <a:pt x="947703" y="9187"/>
                  <a:pt x="995039" y="0"/>
                  <a:pt x="1035561"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an image</a:t>
            </a:r>
          </a:p>
        </p:txBody>
      </p:sp>
      <p:sp>
        <p:nvSpPr>
          <p:cNvPr id="14" name="Picture Placeholder 32">
            <a:extLst>
              <a:ext uri="{FF2B5EF4-FFF2-40B4-BE49-F238E27FC236}">
                <a16:creationId xmlns:a16="http://schemas.microsoft.com/office/drawing/2014/main" id="{40F222F4-0B50-D841-BC6D-7836AAD4F95E}"/>
              </a:ext>
            </a:extLst>
          </p:cNvPr>
          <p:cNvSpPr>
            <a:spLocks noGrp="1" noChangeAspect="1"/>
          </p:cNvSpPr>
          <p:nvPr>
            <p:ph type="pic" sz="quarter" idx="21" hasCustomPrompt="1"/>
          </p:nvPr>
        </p:nvSpPr>
        <p:spPr>
          <a:xfrm>
            <a:off x="7005361" y="171450"/>
            <a:ext cx="1735014" cy="1828800"/>
          </a:xfrm>
          <a:custGeom>
            <a:avLst/>
            <a:gdLst>
              <a:gd name="connsiteX0" fmla="*/ 1995725 w 5628685"/>
              <a:gd name="connsiteY0" fmla="*/ 0 h 6408488"/>
              <a:gd name="connsiteX1" fmla="*/ 2215963 w 5628685"/>
              <a:gd name="connsiteY1" fmla="*/ 0 h 6408488"/>
              <a:gd name="connsiteX2" fmla="*/ 3358963 w 5628685"/>
              <a:gd name="connsiteY2" fmla="*/ 0 h 6408488"/>
              <a:gd name="connsiteX3" fmla="*/ 3632779 w 5628685"/>
              <a:gd name="connsiteY3" fmla="*/ 0 h 6408488"/>
              <a:gd name="connsiteX4" fmla="*/ 3835653 w 5628685"/>
              <a:gd name="connsiteY4" fmla="*/ 84044 h 6408488"/>
              <a:gd name="connsiteX5" fmla="*/ 5544519 w 5628685"/>
              <a:gd name="connsiteY5" fmla="*/ 1792910 h 6408488"/>
              <a:gd name="connsiteX6" fmla="*/ 5628685 w 5628685"/>
              <a:gd name="connsiteY6" fmla="*/ 1995784 h 6408488"/>
              <a:gd name="connsiteX7" fmla="*/ 5628685 w 5628685"/>
              <a:gd name="connsiteY7" fmla="*/ 4412704 h 6408488"/>
              <a:gd name="connsiteX8" fmla="*/ 5544640 w 5628685"/>
              <a:gd name="connsiteY8" fmla="*/ 4615578 h 6408488"/>
              <a:gd name="connsiteX9" fmla="*/ 3835775 w 5628685"/>
              <a:gd name="connsiteY9" fmla="*/ 6324443 h 6408488"/>
              <a:gd name="connsiteX10" fmla="*/ 3632901 w 5628685"/>
              <a:gd name="connsiteY10" fmla="*/ 6408488 h 6408488"/>
              <a:gd name="connsiteX11" fmla="*/ 3358963 w 5628685"/>
              <a:gd name="connsiteY11" fmla="*/ 6408488 h 6408488"/>
              <a:gd name="connsiteX12" fmla="*/ 2995892 w 5628685"/>
              <a:gd name="connsiteY12" fmla="*/ 6408488 h 6408488"/>
              <a:gd name="connsiteX13" fmla="*/ 2632818 w 5628685"/>
              <a:gd name="connsiteY13" fmla="*/ 6408488 h 6408488"/>
              <a:gd name="connsiteX14" fmla="*/ 2215963 w 5628685"/>
              <a:gd name="connsiteY14" fmla="*/ 6408488 h 6408488"/>
              <a:gd name="connsiteX15" fmla="*/ 1995725 w 5628685"/>
              <a:gd name="connsiteY15" fmla="*/ 6408488 h 6408488"/>
              <a:gd name="connsiteX16" fmla="*/ 1792850 w 5628685"/>
              <a:gd name="connsiteY16" fmla="*/ 6324443 h 6408488"/>
              <a:gd name="connsiteX17" fmla="*/ 83985 w 5628685"/>
              <a:gd name="connsiteY17" fmla="*/ 4615578 h 6408488"/>
              <a:gd name="connsiteX18" fmla="*/ 1 w 5628685"/>
              <a:gd name="connsiteY18" fmla="*/ 4412704 h 6408488"/>
              <a:gd name="connsiteX19" fmla="*/ 1 w 5628685"/>
              <a:gd name="connsiteY19" fmla="*/ 1995784 h 6408488"/>
              <a:gd name="connsiteX20" fmla="*/ 83985 w 5628685"/>
              <a:gd name="connsiteY20" fmla="*/ 1792910 h 6408488"/>
              <a:gd name="connsiteX21" fmla="*/ 1792850 w 5628685"/>
              <a:gd name="connsiteY21" fmla="*/ 84044 h 6408488"/>
              <a:gd name="connsiteX22" fmla="*/ 1995725 w 5628685"/>
              <a:gd name="connsiteY22" fmla="*/ 0 h 6408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628685" h="6408488">
                <a:moveTo>
                  <a:pt x="1995725" y="0"/>
                </a:moveTo>
                <a:lnTo>
                  <a:pt x="2215963" y="0"/>
                </a:lnTo>
                <a:lnTo>
                  <a:pt x="3358963" y="0"/>
                </a:lnTo>
                <a:lnTo>
                  <a:pt x="3632779" y="0"/>
                </a:lnTo>
                <a:cubicBezTo>
                  <a:pt x="3708875" y="4"/>
                  <a:pt x="3781852" y="30236"/>
                  <a:pt x="3835653" y="84044"/>
                </a:cubicBezTo>
                <a:lnTo>
                  <a:pt x="5544519" y="1792910"/>
                </a:lnTo>
                <a:cubicBezTo>
                  <a:pt x="5598399" y="1846681"/>
                  <a:pt x="5628685" y="1919670"/>
                  <a:pt x="5628685" y="1995784"/>
                </a:cubicBezTo>
                <a:lnTo>
                  <a:pt x="5628685" y="4412704"/>
                </a:lnTo>
                <a:cubicBezTo>
                  <a:pt x="5628685" y="4488800"/>
                  <a:pt x="5598460" y="4561776"/>
                  <a:pt x="5544640" y="4615578"/>
                </a:cubicBezTo>
                <a:lnTo>
                  <a:pt x="3835775" y="6324443"/>
                </a:lnTo>
                <a:cubicBezTo>
                  <a:pt x="3781973" y="6378263"/>
                  <a:pt x="3708997" y="6408488"/>
                  <a:pt x="3632901" y="6408488"/>
                </a:cubicBezTo>
                <a:lnTo>
                  <a:pt x="3358963" y="6408488"/>
                </a:lnTo>
                <a:lnTo>
                  <a:pt x="2995892" y="6408488"/>
                </a:lnTo>
                <a:lnTo>
                  <a:pt x="2632818" y="6408488"/>
                </a:lnTo>
                <a:lnTo>
                  <a:pt x="2215963" y="6408488"/>
                </a:lnTo>
                <a:lnTo>
                  <a:pt x="1995725" y="6408488"/>
                </a:lnTo>
                <a:cubicBezTo>
                  <a:pt x="1919628" y="6408488"/>
                  <a:pt x="1846652" y="6378263"/>
                  <a:pt x="1792850" y="6324443"/>
                </a:cubicBezTo>
                <a:lnTo>
                  <a:pt x="83985" y="4615578"/>
                </a:lnTo>
                <a:cubicBezTo>
                  <a:pt x="30215" y="4561752"/>
                  <a:pt x="9" y="4488788"/>
                  <a:pt x="1" y="4412704"/>
                </a:cubicBezTo>
                <a:lnTo>
                  <a:pt x="1" y="1995784"/>
                </a:lnTo>
                <a:cubicBezTo>
                  <a:pt x="-11" y="1919700"/>
                  <a:pt x="30198" y="1846724"/>
                  <a:pt x="83985" y="1792910"/>
                </a:cubicBezTo>
                <a:lnTo>
                  <a:pt x="1792850" y="84044"/>
                </a:lnTo>
                <a:cubicBezTo>
                  <a:pt x="1846652" y="30236"/>
                  <a:pt x="1919628" y="4"/>
                  <a:pt x="1995725"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an image</a:t>
            </a:r>
          </a:p>
        </p:txBody>
      </p:sp>
      <p:sp>
        <p:nvSpPr>
          <p:cNvPr id="15" name="Picture Placeholder 8">
            <a:extLst>
              <a:ext uri="{FF2B5EF4-FFF2-40B4-BE49-F238E27FC236}">
                <a16:creationId xmlns:a16="http://schemas.microsoft.com/office/drawing/2014/main" id="{04977269-14DC-0D41-BEB0-8EBBA652A7D0}"/>
              </a:ext>
            </a:extLst>
          </p:cNvPr>
          <p:cNvSpPr>
            <a:spLocks noGrp="1" noChangeAspect="1"/>
          </p:cNvSpPr>
          <p:nvPr>
            <p:ph type="pic" sz="quarter" idx="22" hasCustomPrompt="1"/>
          </p:nvPr>
        </p:nvSpPr>
        <p:spPr>
          <a:xfrm>
            <a:off x="413066" y="171450"/>
            <a:ext cx="1745353" cy="1828800"/>
          </a:xfrm>
          <a:custGeom>
            <a:avLst/>
            <a:gdLst>
              <a:gd name="connsiteX0" fmla="*/ 1931972 w 5634081"/>
              <a:gd name="connsiteY0" fmla="*/ 1 h 6390473"/>
              <a:gd name="connsiteX1" fmla="*/ 1955878 w 5634081"/>
              <a:gd name="connsiteY1" fmla="*/ 1 h 6390473"/>
              <a:gd name="connsiteX2" fmla="*/ 3636753 w 5634081"/>
              <a:gd name="connsiteY2" fmla="*/ 1 h 6390473"/>
              <a:gd name="connsiteX3" fmla="*/ 3702040 w 5634081"/>
              <a:gd name="connsiteY3" fmla="*/ 1 h 6390473"/>
              <a:gd name="connsiteX4" fmla="*/ 3880952 w 5634081"/>
              <a:gd name="connsiteY4" fmla="*/ 103220 h 6390473"/>
              <a:gd name="connsiteX5" fmla="*/ 5606424 w 5634081"/>
              <a:gd name="connsiteY5" fmla="*/ 3091812 h 6390473"/>
              <a:gd name="connsiteX6" fmla="*/ 5606424 w 5634081"/>
              <a:gd name="connsiteY6" fmla="*/ 3298249 h 6390473"/>
              <a:gd name="connsiteX7" fmla="*/ 3881159 w 5634081"/>
              <a:gd name="connsiteY7" fmla="*/ 6287116 h 6390473"/>
              <a:gd name="connsiteX8" fmla="*/ 3702178 w 5634081"/>
              <a:gd name="connsiteY8" fmla="*/ 6390473 h 6390473"/>
              <a:gd name="connsiteX9" fmla="*/ 3636753 w 5634081"/>
              <a:gd name="connsiteY9" fmla="*/ 6390473 h 6390473"/>
              <a:gd name="connsiteX10" fmla="*/ 1955878 w 5634081"/>
              <a:gd name="connsiteY10" fmla="*/ 6390473 h 6390473"/>
              <a:gd name="connsiteX11" fmla="*/ 1931972 w 5634081"/>
              <a:gd name="connsiteY11" fmla="*/ 6390473 h 6390473"/>
              <a:gd name="connsiteX12" fmla="*/ 1753060 w 5634081"/>
              <a:gd name="connsiteY12" fmla="*/ 6287254 h 6390473"/>
              <a:gd name="connsiteX13" fmla="*/ 27657 w 5634081"/>
              <a:gd name="connsiteY13" fmla="*/ 3298524 h 6390473"/>
              <a:gd name="connsiteX14" fmla="*/ 27657 w 5634081"/>
              <a:gd name="connsiteY14" fmla="*/ 3092087 h 6390473"/>
              <a:gd name="connsiteX15" fmla="*/ 1753060 w 5634081"/>
              <a:gd name="connsiteY15" fmla="*/ 103220 h 6390473"/>
              <a:gd name="connsiteX16" fmla="*/ 1931972 w 5634081"/>
              <a:gd name="connsiteY16" fmla="*/ 1 h 6390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34081" h="6390473">
                <a:moveTo>
                  <a:pt x="1931972" y="1"/>
                </a:moveTo>
                <a:lnTo>
                  <a:pt x="1955878" y="1"/>
                </a:lnTo>
                <a:lnTo>
                  <a:pt x="3636753" y="1"/>
                </a:lnTo>
                <a:lnTo>
                  <a:pt x="3702040" y="1"/>
                </a:lnTo>
                <a:cubicBezTo>
                  <a:pt x="3775840" y="-46"/>
                  <a:pt x="3844052" y="39307"/>
                  <a:pt x="3880952" y="103220"/>
                </a:cubicBezTo>
                <a:lnTo>
                  <a:pt x="5606424" y="3091812"/>
                </a:lnTo>
                <a:cubicBezTo>
                  <a:pt x="5643300" y="3155684"/>
                  <a:pt x="5643300" y="3234377"/>
                  <a:pt x="5606424" y="3298249"/>
                </a:cubicBezTo>
                <a:lnTo>
                  <a:pt x="3881159" y="6287116"/>
                </a:lnTo>
                <a:cubicBezTo>
                  <a:pt x="3844282" y="6351103"/>
                  <a:pt x="3776031" y="6390516"/>
                  <a:pt x="3702178" y="6390473"/>
                </a:cubicBezTo>
                <a:lnTo>
                  <a:pt x="3636753" y="6390473"/>
                </a:lnTo>
                <a:lnTo>
                  <a:pt x="1955878" y="6390473"/>
                </a:lnTo>
                <a:lnTo>
                  <a:pt x="1931972" y="6390473"/>
                </a:lnTo>
                <a:cubicBezTo>
                  <a:pt x="1858172" y="6390520"/>
                  <a:pt x="1789960" y="6351167"/>
                  <a:pt x="1753060" y="6287254"/>
                </a:cubicBezTo>
                <a:lnTo>
                  <a:pt x="27657" y="3298524"/>
                </a:lnTo>
                <a:cubicBezTo>
                  <a:pt x="-9219" y="3234652"/>
                  <a:pt x="-9219" y="3155959"/>
                  <a:pt x="27657" y="3092087"/>
                </a:cubicBezTo>
                <a:lnTo>
                  <a:pt x="1753060" y="103220"/>
                </a:lnTo>
                <a:cubicBezTo>
                  <a:pt x="1790022" y="39369"/>
                  <a:pt x="1858195" y="39"/>
                  <a:pt x="1931972" y="1"/>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an image</a:t>
            </a:r>
          </a:p>
        </p:txBody>
      </p:sp>
      <p:sp>
        <p:nvSpPr>
          <p:cNvPr id="16" name="Picture Placeholder 31">
            <a:extLst>
              <a:ext uri="{FF2B5EF4-FFF2-40B4-BE49-F238E27FC236}">
                <a16:creationId xmlns:a16="http://schemas.microsoft.com/office/drawing/2014/main" id="{21661765-F652-4A4B-8302-DB4D646B199F}"/>
              </a:ext>
            </a:extLst>
          </p:cNvPr>
          <p:cNvSpPr>
            <a:spLocks noGrp="1" noChangeAspect="1"/>
          </p:cNvSpPr>
          <p:nvPr>
            <p:ph type="pic" sz="quarter" idx="23" hasCustomPrompt="1"/>
          </p:nvPr>
        </p:nvSpPr>
        <p:spPr>
          <a:xfrm>
            <a:off x="7038616" y="2571750"/>
            <a:ext cx="1670754" cy="1828800"/>
          </a:xfrm>
          <a:custGeom>
            <a:avLst/>
            <a:gdLst>
              <a:gd name="connsiteX0" fmla="*/ 531103 w 5616391"/>
              <a:gd name="connsiteY0" fmla="*/ 0 h 6369424"/>
              <a:gd name="connsiteX1" fmla="*/ 1799667 w 5616391"/>
              <a:gd name="connsiteY1" fmla="*/ 0 h 6369424"/>
              <a:gd name="connsiteX2" fmla="*/ 2176183 w 5616391"/>
              <a:gd name="connsiteY2" fmla="*/ 0 h 6369424"/>
              <a:gd name="connsiteX3" fmla="*/ 3440209 w 5616391"/>
              <a:gd name="connsiteY3" fmla="*/ 0 h 6369424"/>
              <a:gd name="connsiteX4" fmla="*/ 5085288 w 5616391"/>
              <a:gd name="connsiteY4" fmla="*/ 0 h 6369424"/>
              <a:gd name="connsiteX5" fmla="*/ 5113207 w 5616391"/>
              <a:gd name="connsiteY5" fmla="*/ 27978 h 6369424"/>
              <a:gd name="connsiteX6" fmla="*/ 5588414 w 5616391"/>
              <a:gd name="connsiteY6" fmla="*/ 503185 h 6369424"/>
              <a:gd name="connsiteX7" fmla="*/ 5616391 w 5616391"/>
              <a:gd name="connsiteY7" fmla="*/ 531103 h 6369424"/>
              <a:gd name="connsiteX8" fmla="*/ 5616391 w 5616391"/>
              <a:gd name="connsiteY8" fmla="*/ 5838321 h 6369424"/>
              <a:gd name="connsiteX9" fmla="*/ 5588414 w 5616391"/>
              <a:gd name="connsiteY9" fmla="*/ 5866240 h 6369424"/>
              <a:gd name="connsiteX10" fmla="*/ 5113207 w 5616391"/>
              <a:gd name="connsiteY10" fmla="*/ 6341447 h 6369424"/>
              <a:gd name="connsiteX11" fmla="*/ 5085288 w 5616391"/>
              <a:gd name="connsiteY11" fmla="*/ 6369424 h 6369424"/>
              <a:gd name="connsiteX12" fmla="*/ 3816726 w 5616391"/>
              <a:gd name="connsiteY12" fmla="*/ 6369424 h 6369424"/>
              <a:gd name="connsiteX13" fmla="*/ 3440209 w 5616391"/>
              <a:gd name="connsiteY13" fmla="*/ 6369424 h 6369424"/>
              <a:gd name="connsiteX14" fmla="*/ 2176183 w 5616391"/>
              <a:gd name="connsiteY14" fmla="*/ 6369424 h 6369424"/>
              <a:gd name="connsiteX15" fmla="*/ 1799667 w 5616391"/>
              <a:gd name="connsiteY15" fmla="*/ 6369424 h 6369424"/>
              <a:gd name="connsiteX16" fmla="*/ 531103 w 5616391"/>
              <a:gd name="connsiteY16" fmla="*/ 6369424 h 6369424"/>
              <a:gd name="connsiteX17" fmla="*/ 503185 w 5616391"/>
              <a:gd name="connsiteY17" fmla="*/ 6341447 h 6369424"/>
              <a:gd name="connsiteX18" fmla="*/ 27978 w 5616391"/>
              <a:gd name="connsiteY18" fmla="*/ 5866240 h 6369424"/>
              <a:gd name="connsiteX19" fmla="*/ 0 w 5616391"/>
              <a:gd name="connsiteY19" fmla="*/ 5838321 h 6369424"/>
              <a:gd name="connsiteX20" fmla="*/ 0 w 5616391"/>
              <a:gd name="connsiteY20" fmla="*/ 531103 h 6369424"/>
              <a:gd name="connsiteX21" fmla="*/ 27978 w 5616391"/>
              <a:gd name="connsiteY21" fmla="*/ 503185 h 6369424"/>
              <a:gd name="connsiteX22" fmla="*/ 503185 w 5616391"/>
              <a:gd name="connsiteY22" fmla="*/ 27978 h 6369424"/>
              <a:gd name="connsiteX23" fmla="*/ 531103 w 5616391"/>
              <a:gd name="connsiteY23" fmla="*/ 0 h 6369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16391" h="6369424">
                <a:moveTo>
                  <a:pt x="531103" y="0"/>
                </a:moveTo>
                <a:lnTo>
                  <a:pt x="1799667" y="0"/>
                </a:lnTo>
                <a:lnTo>
                  <a:pt x="2176183" y="0"/>
                </a:lnTo>
                <a:lnTo>
                  <a:pt x="3440209" y="0"/>
                </a:lnTo>
                <a:lnTo>
                  <a:pt x="5085288" y="0"/>
                </a:lnTo>
                <a:cubicBezTo>
                  <a:pt x="5100634" y="225"/>
                  <a:pt x="5113015" y="12629"/>
                  <a:pt x="5113207" y="27978"/>
                </a:cubicBezTo>
                <a:cubicBezTo>
                  <a:pt x="5127773" y="284151"/>
                  <a:pt x="5332267" y="488617"/>
                  <a:pt x="5588414" y="503185"/>
                </a:cubicBezTo>
                <a:cubicBezTo>
                  <a:pt x="5603712" y="503530"/>
                  <a:pt x="5616034" y="515820"/>
                  <a:pt x="5616391" y="531103"/>
                </a:cubicBezTo>
                <a:lnTo>
                  <a:pt x="5616391" y="5838321"/>
                </a:lnTo>
                <a:cubicBezTo>
                  <a:pt x="5616153" y="5853667"/>
                  <a:pt x="5603771" y="5866049"/>
                  <a:pt x="5588414" y="5866240"/>
                </a:cubicBezTo>
                <a:cubicBezTo>
                  <a:pt x="5332267" y="5880806"/>
                  <a:pt x="5127773" y="6085301"/>
                  <a:pt x="5113207" y="6341447"/>
                </a:cubicBezTo>
                <a:cubicBezTo>
                  <a:pt x="5112861" y="6356745"/>
                  <a:pt x="5100569" y="6369067"/>
                  <a:pt x="5085288" y="6369424"/>
                </a:cubicBezTo>
                <a:lnTo>
                  <a:pt x="3816726" y="6369424"/>
                </a:lnTo>
                <a:lnTo>
                  <a:pt x="3440209" y="6369424"/>
                </a:lnTo>
                <a:lnTo>
                  <a:pt x="2176183" y="6369424"/>
                </a:lnTo>
                <a:lnTo>
                  <a:pt x="1799667" y="6369424"/>
                </a:lnTo>
                <a:lnTo>
                  <a:pt x="531103" y="6369424"/>
                </a:lnTo>
                <a:cubicBezTo>
                  <a:pt x="515755" y="6369186"/>
                  <a:pt x="503376" y="6356804"/>
                  <a:pt x="503185" y="6341447"/>
                </a:cubicBezTo>
                <a:cubicBezTo>
                  <a:pt x="488617" y="6085301"/>
                  <a:pt x="284151" y="5880806"/>
                  <a:pt x="27978" y="5866240"/>
                </a:cubicBezTo>
                <a:cubicBezTo>
                  <a:pt x="12694" y="5865894"/>
                  <a:pt x="378" y="5853603"/>
                  <a:pt x="0" y="5838321"/>
                </a:cubicBezTo>
                <a:lnTo>
                  <a:pt x="0" y="531103"/>
                </a:lnTo>
                <a:cubicBezTo>
                  <a:pt x="225" y="515755"/>
                  <a:pt x="12629" y="503376"/>
                  <a:pt x="27978" y="503185"/>
                </a:cubicBezTo>
                <a:cubicBezTo>
                  <a:pt x="284151" y="488617"/>
                  <a:pt x="488617" y="284151"/>
                  <a:pt x="503185" y="27978"/>
                </a:cubicBezTo>
                <a:cubicBezTo>
                  <a:pt x="503530" y="12694"/>
                  <a:pt x="515820" y="378"/>
                  <a:pt x="531103"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an image</a:t>
            </a:r>
          </a:p>
        </p:txBody>
      </p:sp>
      <p:sp>
        <p:nvSpPr>
          <p:cNvPr id="18" name="TextBox 17">
            <a:extLst>
              <a:ext uri="{FF2B5EF4-FFF2-40B4-BE49-F238E27FC236}">
                <a16:creationId xmlns:a16="http://schemas.microsoft.com/office/drawing/2014/main" id="{BF106F52-CE3B-1145-89BA-C4DE1367202E}"/>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Left Side Image Holders</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Click icon in the middle of holder to add image.</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Use crop tool to fit image to shape.</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Delete any unused holders.</a:t>
            </a:r>
          </a:p>
          <a:p>
            <a:pPr marL="91440" marR="0" lvl="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800" b="0" i="0" dirty="0">
              <a:solidFill>
                <a:srgbClr val="808080"/>
              </a:solidFill>
              <a:latin typeface="Palatino Linotype" panose="02040502050505030304" pitchFamily="18" charset="0"/>
            </a:endParaRPr>
          </a:p>
          <a:p>
            <a:pPr marL="0" marR="0" lvl="0" indent="0" algn="l" defTabSz="685783" rtl="0" eaLnBrk="1" fontAlgn="auto" latinLnBrk="0" hangingPunct="1">
              <a:lnSpc>
                <a:spcPct val="100000"/>
              </a:lnSpc>
              <a:spcBef>
                <a:spcPts val="0"/>
              </a:spcBef>
              <a:spcAft>
                <a:spcPts val="0"/>
              </a:spcAft>
              <a:buClrTx/>
              <a:buSzTx/>
              <a:buFontTx/>
              <a:buNone/>
              <a:tabLst/>
              <a:defRPr/>
            </a:pPr>
            <a:r>
              <a:rPr lang="en-US" sz="800" b="1" i="0" dirty="0">
                <a:solidFill>
                  <a:srgbClr val="FF0000"/>
                </a:solidFill>
                <a:latin typeface="Palatino Linotype" panose="02040502050505030304" pitchFamily="18" charset="0"/>
              </a:rPr>
              <a:t>***IMPORTANT: Slide captions and green caption boxes are not contained in the slide master.  If recreating this slide by selecting it with the “New Slide” button, the caption boxes WILL NOT appear.  You will need to recreate the caption boxes and text manually OR copy and paste them from the original template theme.***</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Left Side Image Captions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10.5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Middle</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Text Medium</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21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434332" lvl="1" indent="0" algn="l">
              <a:buFont typeface="Arial" panose="020B0604020202020204" pitchFamily="34" charset="0"/>
              <a:buNone/>
            </a:pPr>
            <a:endParaRPr lang="en-US" sz="800" b="0" i="0" dirty="0">
              <a:solidFill>
                <a:srgbClr val="808080"/>
              </a:solidFill>
              <a:latin typeface="Palatino Linotype" panose="02040502050505030304" pitchFamily="18" charset="0"/>
            </a:endParaRP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
        <p:nvSpPr>
          <p:cNvPr id="17" name="Footer Placeholder 4">
            <a:extLst>
              <a:ext uri="{FF2B5EF4-FFF2-40B4-BE49-F238E27FC236}">
                <a16:creationId xmlns:a16="http://schemas.microsoft.com/office/drawing/2014/main" id="{0062C1A6-2EEC-C54F-A3E9-D91145F1E9CB}"/>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Palatino Linotype" panose="02040502050505030304" pitchFamily="18" charset="0"/>
              </a:defRPr>
            </a:lvl1pPr>
          </a:lstStyle>
          <a:p>
            <a:r>
              <a:rPr lang="en-US"/>
              <a:t>©2022 Girl Scouts of the USA. All Rights Reserved.  Not for public distribution.</a:t>
            </a:r>
            <a:endParaRPr lang="en-US" dirty="0"/>
          </a:p>
        </p:txBody>
      </p:sp>
    </p:spTree>
    <p:extLst>
      <p:ext uri="{BB962C8B-B14F-4D97-AF65-F5344CB8AC3E}">
        <p14:creationId xmlns:p14="http://schemas.microsoft.com/office/powerpoint/2010/main" val="25632505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1" grpId="0" animBg="1"/>
      <p:bldP spid="12" grpId="0" animBg="1"/>
      <p:bldP spid="13" grpId="0" animBg="1"/>
      <p:bldP spid="14" grpId="0" animBg="1"/>
      <p:bldP spid="15" grpId="0" animBg="1"/>
      <p:bldP spid="16" grpId="0" animBg="1"/>
    </p:bld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peaker Slide - 8 Holders | No Captions">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Image Mosaic - 8 Holders – No Caption</a:t>
            </a:r>
          </a:p>
        </p:txBody>
      </p:sp>
      <p:sp>
        <p:nvSpPr>
          <p:cNvPr id="6" name="Picture Placeholder 19">
            <a:extLst>
              <a:ext uri="{FF2B5EF4-FFF2-40B4-BE49-F238E27FC236}">
                <a16:creationId xmlns:a16="http://schemas.microsoft.com/office/drawing/2014/main" id="{51449E31-1B29-2347-9A61-AFB08ABBB413}"/>
              </a:ext>
            </a:extLst>
          </p:cNvPr>
          <p:cNvSpPr>
            <a:spLocks noGrp="1"/>
          </p:cNvSpPr>
          <p:nvPr>
            <p:ph type="pic" sz="quarter" idx="16" hasCustomPrompt="1"/>
          </p:nvPr>
        </p:nvSpPr>
        <p:spPr>
          <a:xfrm>
            <a:off x="4657727" y="257177"/>
            <a:ext cx="2114549" cy="2198771"/>
          </a:xfrm>
          <a:custGeom>
            <a:avLst/>
            <a:gdLst>
              <a:gd name="connsiteX0" fmla="*/ 2840456 w 5680913"/>
              <a:gd name="connsiteY0" fmla="*/ 0 h 6404704"/>
              <a:gd name="connsiteX1" fmla="*/ 5680913 w 5680913"/>
              <a:gd name="connsiteY1" fmla="*/ 2840457 h 6404704"/>
              <a:gd name="connsiteX2" fmla="*/ 5680913 w 5680913"/>
              <a:gd name="connsiteY2" fmla="*/ 3437041 h 6404704"/>
              <a:gd name="connsiteX3" fmla="*/ 5680913 w 5680913"/>
              <a:gd name="connsiteY3" fmla="*/ 3590328 h 6404704"/>
              <a:gd name="connsiteX4" fmla="*/ 5680913 w 5680913"/>
              <a:gd name="connsiteY4" fmla="*/ 5538529 h 6404704"/>
              <a:gd name="connsiteX5" fmla="*/ 5680913 w 5680913"/>
              <a:gd name="connsiteY5" fmla="*/ 5691817 h 6404704"/>
              <a:gd name="connsiteX6" fmla="*/ 5680913 w 5680913"/>
              <a:gd name="connsiteY6" fmla="*/ 6246889 h 6404704"/>
              <a:gd name="connsiteX7" fmla="*/ 5523098 w 5680913"/>
              <a:gd name="connsiteY7" fmla="*/ 6404704 h 6404704"/>
              <a:gd name="connsiteX8" fmla="*/ 157816 w 5680913"/>
              <a:gd name="connsiteY8" fmla="*/ 6404704 h 6404704"/>
              <a:gd name="connsiteX9" fmla="*/ 0 w 5680913"/>
              <a:gd name="connsiteY9" fmla="*/ 6246889 h 6404704"/>
              <a:gd name="connsiteX10" fmla="*/ 0 w 5680913"/>
              <a:gd name="connsiteY10" fmla="*/ 5691817 h 6404704"/>
              <a:gd name="connsiteX11" fmla="*/ 0 w 5680913"/>
              <a:gd name="connsiteY11" fmla="*/ 5538529 h 6404704"/>
              <a:gd name="connsiteX12" fmla="*/ 0 w 5680913"/>
              <a:gd name="connsiteY12" fmla="*/ 3590328 h 6404704"/>
              <a:gd name="connsiteX13" fmla="*/ 0 w 5680913"/>
              <a:gd name="connsiteY13" fmla="*/ 3437041 h 6404704"/>
              <a:gd name="connsiteX14" fmla="*/ 0 w 5680913"/>
              <a:gd name="connsiteY14" fmla="*/ 2840457 h 6404704"/>
              <a:gd name="connsiteX15" fmla="*/ 2840456 w 5680913"/>
              <a:gd name="connsiteY15" fmla="*/ 0 h 6404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80913" h="6404704">
                <a:moveTo>
                  <a:pt x="2840456" y="0"/>
                </a:moveTo>
                <a:cubicBezTo>
                  <a:pt x="4409197" y="0"/>
                  <a:pt x="5680913" y="1271716"/>
                  <a:pt x="5680913" y="2840457"/>
                </a:cubicBezTo>
                <a:lnTo>
                  <a:pt x="5680913" y="3437041"/>
                </a:lnTo>
                <a:lnTo>
                  <a:pt x="5680913" y="3590328"/>
                </a:lnTo>
                <a:lnTo>
                  <a:pt x="5680913" y="5538529"/>
                </a:lnTo>
                <a:lnTo>
                  <a:pt x="5680913" y="5691817"/>
                </a:lnTo>
                <a:lnTo>
                  <a:pt x="5680913" y="6246889"/>
                </a:lnTo>
                <a:cubicBezTo>
                  <a:pt x="5680913" y="6334048"/>
                  <a:pt x="5610256" y="6404704"/>
                  <a:pt x="5523098" y="6404704"/>
                </a:cubicBezTo>
                <a:lnTo>
                  <a:pt x="157816" y="6404704"/>
                </a:lnTo>
                <a:cubicBezTo>
                  <a:pt x="70657" y="6404704"/>
                  <a:pt x="0" y="6334048"/>
                  <a:pt x="0" y="6246889"/>
                </a:cubicBezTo>
                <a:lnTo>
                  <a:pt x="0" y="5691817"/>
                </a:lnTo>
                <a:lnTo>
                  <a:pt x="0" y="5538529"/>
                </a:lnTo>
                <a:lnTo>
                  <a:pt x="0" y="3590328"/>
                </a:lnTo>
                <a:lnTo>
                  <a:pt x="0" y="3437041"/>
                </a:lnTo>
                <a:lnTo>
                  <a:pt x="0" y="2840457"/>
                </a:lnTo>
                <a:cubicBezTo>
                  <a:pt x="0" y="1271716"/>
                  <a:pt x="1271716" y="0"/>
                  <a:pt x="2840456"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an image</a:t>
            </a:r>
          </a:p>
        </p:txBody>
      </p:sp>
      <p:sp>
        <p:nvSpPr>
          <p:cNvPr id="10" name="Picture Placeholder 12">
            <a:extLst>
              <a:ext uri="{FF2B5EF4-FFF2-40B4-BE49-F238E27FC236}">
                <a16:creationId xmlns:a16="http://schemas.microsoft.com/office/drawing/2014/main" id="{C7337C72-2373-B44F-8CD9-9E8FE037EB2B}"/>
              </a:ext>
            </a:extLst>
          </p:cNvPr>
          <p:cNvSpPr>
            <a:spLocks noGrp="1"/>
          </p:cNvSpPr>
          <p:nvPr>
            <p:ph type="pic" sz="quarter" idx="17" hasCustomPrompt="1"/>
          </p:nvPr>
        </p:nvSpPr>
        <p:spPr>
          <a:xfrm>
            <a:off x="57152" y="2657476"/>
            <a:ext cx="2143125" cy="2314574"/>
          </a:xfrm>
          <a:custGeom>
            <a:avLst/>
            <a:gdLst>
              <a:gd name="connsiteX0" fmla="*/ 2832036 w 5638800"/>
              <a:gd name="connsiteY0" fmla="*/ 902 h 6794507"/>
              <a:gd name="connsiteX1" fmla="*/ 2883172 w 5638800"/>
              <a:gd name="connsiteY1" fmla="*/ 28518 h 6794507"/>
              <a:gd name="connsiteX2" fmla="*/ 5617530 w 5638800"/>
              <a:gd name="connsiteY2" fmla="*/ 3338520 h 6794507"/>
              <a:gd name="connsiteX3" fmla="*/ 5616438 w 5638800"/>
              <a:gd name="connsiteY3" fmla="*/ 3457328 h 6794507"/>
              <a:gd name="connsiteX4" fmla="*/ 2883172 w 5638800"/>
              <a:gd name="connsiteY4" fmla="*/ 6765996 h 6794507"/>
              <a:gd name="connsiteX5" fmla="*/ 2819364 w 5638800"/>
              <a:gd name="connsiteY5" fmla="*/ 6794507 h 6794507"/>
              <a:gd name="connsiteX6" fmla="*/ 2755556 w 5638800"/>
              <a:gd name="connsiteY6" fmla="*/ 6765996 h 6794507"/>
              <a:gd name="connsiteX7" fmla="*/ 22363 w 5638800"/>
              <a:gd name="connsiteY7" fmla="*/ 3457328 h 6794507"/>
              <a:gd name="connsiteX8" fmla="*/ 21271 w 5638800"/>
              <a:gd name="connsiteY8" fmla="*/ 3338520 h 6794507"/>
              <a:gd name="connsiteX9" fmla="*/ 2755556 w 5638800"/>
              <a:gd name="connsiteY9" fmla="*/ 28518 h 6794507"/>
              <a:gd name="connsiteX10" fmla="*/ 2773477 w 5638800"/>
              <a:gd name="connsiteY10" fmla="*/ 12896 h 6794507"/>
              <a:gd name="connsiteX11" fmla="*/ 2832036 w 5638800"/>
              <a:gd name="connsiteY11" fmla="*/ 902 h 6794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38800" h="6794507">
                <a:moveTo>
                  <a:pt x="2832036" y="902"/>
                </a:moveTo>
                <a:cubicBezTo>
                  <a:pt x="2851887" y="3729"/>
                  <a:pt x="2870501" y="13158"/>
                  <a:pt x="2883172" y="28518"/>
                </a:cubicBezTo>
                <a:cubicBezTo>
                  <a:pt x="2883172" y="28518"/>
                  <a:pt x="5601870" y="3319470"/>
                  <a:pt x="5617530" y="3338520"/>
                </a:cubicBezTo>
                <a:cubicBezTo>
                  <a:pt x="5646287" y="3374268"/>
                  <a:pt x="5645849" y="3421987"/>
                  <a:pt x="5616438" y="3457328"/>
                </a:cubicBezTo>
                <a:cubicBezTo>
                  <a:pt x="5268916" y="3888556"/>
                  <a:pt x="2883172" y="6765996"/>
                  <a:pt x="2883172" y="6765996"/>
                </a:cubicBezTo>
                <a:cubicBezTo>
                  <a:pt x="2868372" y="6783864"/>
                  <a:pt x="2844645" y="6794466"/>
                  <a:pt x="2819364" y="6794507"/>
                </a:cubicBezTo>
                <a:cubicBezTo>
                  <a:pt x="2794083" y="6794466"/>
                  <a:pt x="2770356" y="6783864"/>
                  <a:pt x="2755556" y="6765996"/>
                </a:cubicBezTo>
                <a:cubicBezTo>
                  <a:pt x="2755556" y="6765996"/>
                  <a:pt x="369813" y="3888556"/>
                  <a:pt x="22363" y="3457328"/>
                </a:cubicBezTo>
                <a:cubicBezTo>
                  <a:pt x="-7047" y="3421987"/>
                  <a:pt x="-7487" y="3374267"/>
                  <a:pt x="21271" y="3338520"/>
                </a:cubicBezTo>
                <a:cubicBezTo>
                  <a:pt x="36859" y="3319470"/>
                  <a:pt x="2755556" y="28518"/>
                  <a:pt x="2755556" y="28518"/>
                </a:cubicBezTo>
                <a:cubicBezTo>
                  <a:pt x="2760520" y="22500"/>
                  <a:pt x="2766572" y="17224"/>
                  <a:pt x="2773477" y="12896"/>
                </a:cubicBezTo>
                <a:cubicBezTo>
                  <a:pt x="2791097" y="1849"/>
                  <a:pt x="2812185" y="-1926"/>
                  <a:pt x="2832036" y="902"/>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an image</a:t>
            </a:r>
          </a:p>
        </p:txBody>
      </p:sp>
      <p:sp>
        <p:nvSpPr>
          <p:cNvPr id="11" name="Picture Placeholder 17">
            <a:extLst>
              <a:ext uri="{FF2B5EF4-FFF2-40B4-BE49-F238E27FC236}">
                <a16:creationId xmlns:a16="http://schemas.microsoft.com/office/drawing/2014/main" id="{0F1A94C2-B8DC-264B-94FE-72A848763156}"/>
              </a:ext>
            </a:extLst>
          </p:cNvPr>
          <p:cNvSpPr>
            <a:spLocks noGrp="1"/>
          </p:cNvSpPr>
          <p:nvPr>
            <p:ph type="pic" sz="quarter" idx="18" hasCustomPrompt="1"/>
          </p:nvPr>
        </p:nvSpPr>
        <p:spPr>
          <a:xfrm>
            <a:off x="2371725" y="2657476"/>
            <a:ext cx="2114550" cy="2314575"/>
          </a:xfrm>
          <a:custGeom>
            <a:avLst/>
            <a:gdLst>
              <a:gd name="connsiteX0" fmla="*/ 2819401 w 5638800"/>
              <a:gd name="connsiteY0" fmla="*/ 0 h 6400800"/>
              <a:gd name="connsiteX1" fmla="*/ 5638800 w 5638800"/>
              <a:gd name="connsiteY1" fmla="*/ 3200400 h 6400800"/>
              <a:gd name="connsiteX2" fmla="*/ 2819401 w 5638800"/>
              <a:gd name="connsiteY2" fmla="*/ 6400800 h 6400800"/>
              <a:gd name="connsiteX3" fmla="*/ 0 w 5638800"/>
              <a:gd name="connsiteY3" fmla="*/ 3200400 h 6400800"/>
              <a:gd name="connsiteX4" fmla="*/ 2819401 w 5638800"/>
              <a:gd name="connsiteY4" fmla="*/ 0 h 6400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38800" h="6400800">
                <a:moveTo>
                  <a:pt x="2819401" y="0"/>
                </a:moveTo>
                <a:cubicBezTo>
                  <a:pt x="4376511" y="0"/>
                  <a:pt x="5638800" y="1432868"/>
                  <a:pt x="5638800" y="3200400"/>
                </a:cubicBezTo>
                <a:cubicBezTo>
                  <a:pt x="5638800" y="4967933"/>
                  <a:pt x="4376511" y="6400800"/>
                  <a:pt x="2819401" y="6400800"/>
                </a:cubicBezTo>
                <a:cubicBezTo>
                  <a:pt x="1262289" y="6400800"/>
                  <a:pt x="0" y="4967933"/>
                  <a:pt x="0" y="3200400"/>
                </a:cubicBezTo>
                <a:cubicBezTo>
                  <a:pt x="0" y="1432868"/>
                  <a:pt x="1262289" y="0"/>
                  <a:pt x="2819401"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an image</a:t>
            </a:r>
          </a:p>
        </p:txBody>
      </p:sp>
      <p:sp>
        <p:nvSpPr>
          <p:cNvPr id="12" name="Picture Placeholder 14">
            <a:extLst>
              <a:ext uri="{FF2B5EF4-FFF2-40B4-BE49-F238E27FC236}">
                <a16:creationId xmlns:a16="http://schemas.microsoft.com/office/drawing/2014/main" id="{6B71FCB4-0E98-7649-A872-5FE71B97A4A6}"/>
              </a:ext>
            </a:extLst>
          </p:cNvPr>
          <p:cNvSpPr>
            <a:spLocks noGrp="1"/>
          </p:cNvSpPr>
          <p:nvPr>
            <p:ph type="pic" sz="quarter" idx="19" hasCustomPrompt="1"/>
          </p:nvPr>
        </p:nvSpPr>
        <p:spPr>
          <a:xfrm>
            <a:off x="2371726" y="264536"/>
            <a:ext cx="2114550" cy="2230171"/>
          </a:xfrm>
          <a:custGeom>
            <a:avLst/>
            <a:gdLst>
              <a:gd name="connsiteX0" fmla="*/ 155707 w 5639553"/>
              <a:gd name="connsiteY0" fmla="*/ 0 h 6381173"/>
              <a:gd name="connsiteX1" fmla="*/ 5483846 w 5639553"/>
              <a:gd name="connsiteY1" fmla="*/ 0 h 6381173"/>
              <a:gd name="connsiteX2" fmla="*/ 5483912 w 5639553"/>
              <a:gd name="connsiteY2" fmla="*/ 0 h 6381173"/>
              <a:gd name="connsiteX3" fmla="*/ 5639553 w 5639553"/>
              <a:gd name="connsiteY3" fmla="*/ 155772 h 6381173"/>
              <a:gd name="connsiteX4" fmla="*/ 5639553 w 5639553"/>
              <a:gd name="connsiteY4" fmla="*/ 2531122 h 6381173"/>
              <a:gd name="connsiteX5" fmla="*/ 5639553 w 5639553"/>
              <a:gd name="connsiteY5" fmla="*/ 3163130 h 6381173"/>
              <a:gd name="connsiteX6" fmla="*/ 5639553 w 5639553"/>
              <a:gd name="connsiteY6" fmla="*/ 4301332 h 6381173"/>
              <a:gd name="connsiteX7" fmla="*/ 5575005 w 5639553"/>
              <a:gd name="connsiteY7" fmla="*/ 4427597 h 6381173"/>
              <a:gd name="connsiteX8" fmla="*/ 2910935 w 5639553"/>
              <a:gd name="connsiteY8" fmla="*/ 6351731 h 6381173"/>
              <a:gd name="connsiteX9" fmla="*/ 2819777 w 5639553"/>
              <a:gd name="connsiteY9" fmla="*/ 6381173 h 6381173"/>
              <a:gd name="connsiteX10" fmla="*/ 2728619 w 5639553"/>
              <a:gd name="connsiteY10" fmla="*/ 6351731 h 6381173"/>
              <a:gd name="connsiteX11" fmla="*/ 64549 w 5639553"/>
              <a:gd name="connsiteY11" fmla="*/ 4427597 h 6381173"/>
              <a:gd name="connsiteX12" fmla="*/ 1 w 5639553"/>
              <a:gd name="connsiteY12" fmla="*/ 4301332 h 6381173"/>
              <a:gd name="connsiteX13" fmla="*/ 1 w 5639553"/>
              <a:gd name="connsiteY13" fmla="*/ 3163130 h 6381173"/>
              <a:gd name="connsiteX14" fmla="*/ 1 w 5639553"/>
              <a:gd name="connsiteY14" fmla="*/ 2531122 h 6381173"/>
              <a:gd name="connsiteX15" fmla="*/ 1 w 5639553"/>
              <a:gd name="connsiteY15" fmla="*/ 155772 h 6381173"/>
              <a:gd name="connsiteX16" fmla="*/ 1 w 5639553"/>
              <a:gd name="connsiteY16" fmla="*/ 155706 h 6381173"/>
              <a:gd name="connsiteX17" fmla="*/ 155707 w 5639553"/>
              <a:gd name="connsiteY17" fmla="*/ 0 h 6381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639553" h="6381173">
                <a:moveTo>
                  <a:pt x="155707" y="0"/>
                </a:moveTo>
                <a:lnTo>
                  <a:pt x="5483846" y="0"/>
                </a:lnTo>
                <a:cubicBezTo>
                  <a:pt x="5483866" y="0"/>
                  <a:pt x="5483893" y="0"/>
                  <a:pt x="5483912" y="0"/>
                </a:cubicBezTo>
                <a:cubicBezTo>
                  <a:pt x="5569907" y="36"/>
                  <a:pt x="5639586" y="69778"/>
                  <a:pt x="5639553" y="155772"/>
                </a:cubicBezTo>
                <a:lnTo>
                  <a:pt x="5639553" y="2531122"/>
                </a:lnTo>
                <a:lnTo>
                  <a:pt x="5639553" y="3163130"/>
                </a:lnTo>
                <a:lnTo>
                  <a:pt x="5639553" y="4301332"/>
                </a:lnTo>
                <a:cubicBezTo>
                  <a:pt x="5639566" y="4351344"/>
                  <a:pt x="5615552" y="4398319"/>
                  <a:pt x="5575005" y="4427597"/>
                </a:cubicBezTo>
                <a:lnTo>
                  <a:pt x="2910935" y="6351731"/>
                </a:lnTo>
                <a:cubicBezTo>
                  <a:pt x="2883719" y="6371359"/>
                  <a:pt x="2851748" y="6381173"/>
                  <a:pt x="2819777" y="6381173"/>
                </a:cubicBezTo>
                <a:cubicBezTo>
                  <a:pt x="2787806" y="6381173"/>
                  <a:pt x="2755834" y="6371359"/>
                  <a:pt x="2728619" y="6351731"/>
                </a:cubicBezTo>
                <a:lnTo>
                  <a:pt x="64549" y="4427597"/>
                </a:lnTo>
                <a:cubicBezTo>
                  <a:pt x="24002" y="4398319"/>
                  <a:pt x="-12" y="4351344"/>
                  <a:pt x="1" y="4301332"/>
                </a:cubicBezTo>
                <a:lnTo>
                  <a:pt x="1" y="3163130"/>
                </a:lnTo>
                <a:lnTo>
                  <a:pt x="1" y="2531122"/>
                </a:lnTo>
                <a:lnTo>
                  <a:pt x="1" y="155772"/>
                </a:lnTo>
                <a:cubicBezTo>
                  <a:pt x="1" y="155751"/>
                  <a:pt x="1" y="155728"/>
                  <a:pt x="1" y="155706"/>
                </a:cubicBezTo>
                <a:cubicBezTo>
                  <a:pt x="1" y="69712"/>
                  <a:pt x="69713" y="0"/>
                  <a:pt x="155707"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an image</a:t>
            </a:r>
          </a:p>
        </p:txBody>
      </p:sp>
      <p:sp>
        <p:nvSpPr>
          <p:cNvPr id="16" name="Picture Placeholder 15">
            <a:extLst>
              <a:ext uri="{FF2B5EF4-FFF2-40B4-BE49-F238E27FC236}">
                <a16:creationId xmlns:a16="http://schemas.microsoft.com/office/drawing/2014/main" id="{0E4941D4-190D-4D42-BF30-50F549DB9E06}"/>
              </a:ext>
            </a:extLst>
          </p:cNvPr>
          <p:cNvSpPr>
            <a:spLocks noGrp="1"/>
          </p:cNvSpPr>
          <p:nvPr>
            <p:ph type="pic" sz="quarter" idx="20" hasCustomPrompt="1"/>
          </p:nvPr>
        </p:nvSpPr>
        <p:spPr>
          <a:xfrm>
            <a:off x="4657727" y="2657475"/>
            <a:ext cx="2114549" cy="2315826"/>
          </a:xfrm>
          <a:custGeom>
            <a:avLst/>
            <a:gdLst>
              <a:gd name="connsiteX0" fmla="*/ 1035561 w 5608890"/>
              <a:gd name="connsiteY0" fmla="*/ 0 h 6393283"/>
              <a:gd name="connsiteX1" fmla="*/ 1291301 w 5608890"/>
              <a:gd name="connsiteY1" fmla="*/ 0 h 6393283"/>
              <a:gd name="connsiteX2" fmla="*/ 1553873 w 5608890"/>
              <a:gd name="connsiteY2" fmla="*/ 0 h 6393283"/>
              <a:gd name="connsiteX3" fmla="*/ 4055018 w 5608890"/>
              <a:gd name="connsiteY3" fmla="*/ 0 h 6393283"/>
              <a:gd name="connsiteX4" fmla="*/ 4573390 w 5608890"/>
              <a:gd name="connsiteY4" fmla="*/ 0 h 6393283"/>
              <a:gd name="connsiteX5" fmla="*/ 4704691 w 5608890"/>
              <a:gd name="connsiteY5" fmla="*/ 77089 h 6393283"/>
              <a:gd name="connsiteX6" fmla="*/ 5608890 w 5608890"/>
              <a:gd name="connsiteY6" fmla="*/ 3196672 h 6393283"/>
              <a:gd name="connsiteX7" fmla="*/ 4704691 w 5608890"/>
              <a:gd name="connsiteY7" fmla="*/ 6316255 h 6393283"/>
              <a:gd name="connsiteX8" fmla="*/ 4573390 w 5608890"/>
              <a:gd name="connsiteY8" fmla="*/ 6393283 h 6393283"/>
              <a:gd name="connsiteX9" fmla="*/ 4304144 w 5608890"/>
              <a:gd name="connsiteY9" fmla="*/ 6393283 h 6393283"/>
              <a:gd name="connsiteX10" fmla="*/ 4055018 w 5608890"/>
              <a:gd name="connsiteY10" fmla="*/ 6393283 h 6393283"/>
              <a:gd name="connsiteX11" fmla="*/ 1553873 w 5608890"/>
              <a:gd name="connsiteY11" fmla="*/ 6393283 h 6393283"/>
              <a:gd name="connsiteX12" fmla="*/ 1291301 w 5608890"/>
              <a:gd name="connsiteY12" fmla="*/ 6393283 h 6393283"/>
              <a:gd name="connsiteX13" fmla="*/ 1035561 w 5608890"/>
              <a:gd name="connsiteY13" fmla="*/ 6393283 h 6393283"/>
              <a:gd name="connsiteX14" fmla="*/ 904199 w 5608890"/>
              <a:gd name="connsiteY14" fmla="*/ 6316255 h 6393283"/>
              <a:gd name="connsiteX15" fmla="*/ 0 w 5608890"/>
              <a:gd name="connsiteY15" fmla="*/ 3196672 h 6393283"/>
              <a:gd name="connsiteX16" fmla="*/ 904199 w 5608890"/>
              <a:gd name="connsiteY16" fmla="*/ 77089 h 6393283"/>
              <a:gd name="connsiteX17" fmla="*/ 1035561 w 5608890"/>
              <a:gd name="connsiteY17" fmla="*/ 0 h 6393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608890" h="6393283">
                <a:moveTo>
                  <a:pt x="1035561" y="0"/>
                </a:moveTo>
                <a:lnTo>
                  <a:pt x="1291301" y="0"/>
                </a:lnTo>
                <a:lnTo>
                  <a:pt x="1553873" y="0"/>
                </a:lnTo>
                <a:lnTo>
                  <a:pt x="4055018" y="0"/>
                </a:lnTo>
                <a:lnTo>
                  <a:pt x="4573390" y="0"/>
                </a:lnTo>
                <a:cubicBezTo>
                  <a:pt x="4613912" y="0"/>
                  <a:pt x="4661187" y="9187"/>
                  <a:pt x="4704691" y="77089"/>
                </a:cubicBezTo>
                <a:cubicBezTo>
                  <a:pt x="5304671" y="1013049"/>
                  <a:pt x="5608890" y="2062665"/>
                  <a:pt x="5608890" y="3196672"/>
                </a:cubicBezTo>
                <a:cubicBezTo>
                  <a:pt x="5608890" y="4330679"/>
                  <a:pt x="5304671" y="5380294"/>
                  <a:pt x="4704691" y="6316255"/>
                </a:cubicBezTo>
                <a:cubicBezTo>
                  <a:pt x="4661187" y="6384156"/>
                  <a:pt x="4613912" y="6393283"/>
                  <a:pt x="4573390" y="6393283"/>
                </a:cubicBezTo>
                <a:lnTo>
                  <a:pt x="4304144" y="6393283"/>
                </a:lnTo>
                <a:lnTo>
                  <a:pt x="4055018" y="6393283"/>
                </a:lnTo>
                <a:lnTo>
                  <a:pt x="1553873" y="6393283"/>
                </a:lnTo>
                <a:lnTo>
                  <a:pt x="1291301" y="6393283"/>
                </a:lnTo>
                <a:lnTo>
                  <a:pt x="1035561" y="6393283"/>
                </a:lnTo>
                <a:cubicBezTo>
                  <a:pt x="995039" y="6393283"/>
                  <a:pt x="947703" y="6384156"/>
                  <a:pt x="904199" y="6316255"/>
                </a:cubicBezTo>
                <a:cubicBezTo>
                  <a:pt x="304219" y="5380294"/>
                  <a:pt x="0" y="4330679"/>
                  <a:pt x="0" y="3196672"/>
                </a:cubicBezTo>
                <a:cubicBezTo>
                  <a:pt x="0" y="2062665"/>
                  <a:pt x="304219" y="1013049"/>
                  <a:pt x="904199" y="77089"/>
                </a:cubicBezTo>
                <a:cubicBezTo>
                  <a:pt x="947703" y="9187"/>
                  <a:pt x="995039" y="0"/>
                  <a:pt x="1035561"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an image</a:t>
            </a:r>
          </a:p>
        </p:txBody>
      </p:sp>
      <p:sp>
        <p:nvSpPr>
          <p:cNvPr id="17" name="Picture Placeholder 32">
            <a:extLst>
              <a:ext uri="{FF2B5EF4-FFF2-40B4-BE49-F238E27FC236}">
                <a16:creationId xmlns:a16="http://schemas.microsoft.com/office/drawing/2014/main" id="{75C98F41-3139-184D-9EE4-2355C7E41A59}"/>
              </a:ext>
            </a:extLst>
          </p:cNvPr>
          <p:cNvSpPr>
            <a:spLocks noGrp="1"/>
          </p:cNvSpPr>
          <p:nvPr>
            <p:ph type="pic" sz="quarter" idx="21" hasCustomPrompt="1"/>
          </p:nvPr>
        </p:nvSpPr>
        <p:spPr>
          <a:xfrm>
            <a:off x="6943725" y="257176"/>
            <a:ext cx="2114549" cy="2228850"/>
          </a:xfrm>
          <a:custGeom>
            <a:avLst/>
            <a:gdLst>
              <a:gd name="connsiteX0" fmla="*/ 1995725 w 5628685"/>
              <a:gd name="connsiteY0" fmla="*/ 0 h 6408488"/>
              <a:gd name="connsiteX1" fmla="*/ 2215963 w 5628685"/>
              <a:gd name="connsiteY1" fmla="*/ 0 h 6408488"/>
              <a:gd name="connsiteX2" fmla="*/ 3358963 w 5628685"/>
              <a:gd name="connsiteY2" fmla="*/ 0 h 6408488"/>
              <a:gd name="connsiteX3" fmla="*/ 3632779 w 5628685"/>
              <a:gd name="connsiteY3" fmla="*/ 0 h 6408488"/>
              <a:gd name="connsiteX4" fmla="*/ 3835653 w 5628685"/>
              <a:gd name="connsiteY4" fmla="*/ 84044 h 6408488"/>
              <a:gd name="connsiteX5" fmla="*/ 5544519 w 5628685"/>
              <a:gd name="connsiteY5" fmla="*/ 1792910 h 6408488"/>
              <a:gd name="connsiteX6" fmla="*/ 5628685 w 5628685"/>
              <a:gd name="connsiteY6" fmla="*/ 1995784 h 6408488"/>
              <a:gd name="connsiteX7" fmla="*/ 5628685 w 5628685"/>
              <a:gd name="connsiteY7" fmla="*/ 4412704 h 6408488"/>
              <a:gd name="connsiteX8" fmla="*/ 5544640 w 5628685"/>
              <a:gd name="connsiteY8" fmla="*/ 4615578 h 6408488"/>
              <a:gd name="connsiteX9" fmla="*/ 3835775 w 5628685"/>
              <a:gd name="connsiteY9" fmla="*/ 6324443 h 6408488"/>
              <a:gd name="connsiteX10" fmla="*/ 3632901 w 5628685"/>
              <a:gd name="connsiteY10" fmla="*/ 6408488 h 6408488"/>
              <a:gd name="connsiteX11" fmla="*/ 3358963 w 5628685"/>
              <a:gd name="connsiteY11" fmla="*/ 6408488 h 6408488"/>
              <a:gd name="connsiteX12" fmla="*/ 2995892 w 5628685"/>
              <a:gd name="connsiteY12" fmla="*/ 6408488 h 6408488"/>
              <a:gd name="connsiteX13" fmla="*/ 2632818 w 5628685"/>
              <a:gd name="connsiteY13" fmla="*/ 6408488 h 6408488"/>
              <a:gd name="connsiteX14" fmla="*/ 2215963 w 5628685"/>
              <a:gd name="connsiteY14" fmla="*/ 6408488 h 6408488"/>
              <a:gd name="connsiteX15" fmla="*/ 1995725 w 5628685"/>
              <a:gd name="connsiteY15" fmla="*/ 6408488 h 6408488"/>
              <a:gd name="connsiteX16" fmla="*/ 1792850 w 5628685"/>
              <a:gd name="connsiteY16" fmla="*/ 6324443 h 6408488"/>
              <a:gd name="connsiteX17" fmla="*/ 83985 w 5628685"/>
              <a:gd name="connsiteY17" fmla="*/ 4615578 h 6408488"/>
              <a:gd name="connsiteX18" fmla="*/ 1 w 5628685"/>
              <a:gd name="connsiteY18" fmla="*/ 4412704 h 6408488"/>
              <a:gd name="connsiteX19" fmla="*/ 1 w 5628685"/>
              <a:gd name="connsiteY19" fmla="*/ 1995784 h 6408488"/>
              <a:gd name="connsiteX20" fmla="*/ 83985 w 5628685"/>
              <a:gd name="connsiteY20" fmla="*/ 1792910 h 6408488"/>
              <a:gd name="connsiteX21" fmla="*/ 1792850 w 5628685"/>
              <a:gd name="connsiteY21" fmla="*/ 84044 h 6408488"/>
              <a:gd name="connsiteX22" fmla="*/ 1995725 w 5628685"/>
              <a:gd name="connsiteY22" fmla="*/ 0 h 6408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628685" h="6408488">
                <a:moveTo>
                  <a:pt x="1995725" y="0"/>
                </a:moveTo>
                <a:lnTo>
                  <a:pt x="2215963" y="0"/>
                </a:lnTo>
                <a:lnTo>
                  <a:pt x="3358963" y="0"/>
                </a:lnTo>
                <a:lnTo>
                  <a:pt x="3632779" y="0"/>
                </a:lnTo>
                <a:cubicBezTo>
                  <a:pt x="3708875" y="4"/>
                  <a:pt x="3781852" y="30236"/>
                  <a:pt x="3835653" y="84044"/>
                </a:cubicBezTo>
                <a:lnTo>
                  <a:pt x="5544519" y="1792910"/>
                </a:lnTo>
                <a:cubicBezTo>
                  <a:pt x="5598399" y="1846681"/>
                  <a:pt x="5628685" y="1919670"/>
                  <a:pt x="5628685" y="1995784"/>
                </a:cubicBezTo>
                <a:lnTo>
                  <a:pt x="5628685" y="4412704"/>
                </a:lnTo>
                <a:cubicBezTo>
                  <a:pt x="5628685" y="4488800"/>
                  <a:pt x="5598460" y="4561776"/>
                  <a:pt x="5544640" y="4615578"/>
                </a:cubicBezTo>
                <a:lnTo>
                  <a:pt x="3835775" y="6324443"/>
                </a:lnTo>
                <a:cubicBezTo>
                  <a:pt x="3781973" y="6378263"/>
                  <a:pt x="3708997" y="6408488"/>
                  <a:pt x="3632901" y="6408488"/>
                </a:cubicBezTo>
                <a:lnTo>
                  <a:pt x="3358963" y="6408488"/>
                </a:lnTo>
                <a:lnTo>
                  <a:pt x="2995892" y="6408488"/>
                </a:lnTo>
                <a:lnTo>
                  <a:pt x="2632818" y="6408488"/>
                </a:lnTo>
                <a:lnTo>
                  <a:pt x="2215963" y="6408488"/>
                </a:lnTo>
                <a:lnTo>
                  <a:pt x="1995725" y="6408488"/>
                </a:lnTo>
                <a:cubicBezTo>
                  <a:pt x="1919628" y="6408488"/>
                  <a:pt x="1846652" y="6378263"/>
                  <a:pt x="1792850" y="6324443"/>
                </a:cubicBezTo>
                <a:lnTo>
                  <a:pt x="83985" y="4615578"/>
                </a:lnTo>
                <a:cubicBezTo>
                  <a:pt x="30215" y="4561752"/>
                  <a:pt x="9" y="4488788"/>
                  <a:pt x="1" y="4412704"/>
                </a:cubicBezTo>
                <a:lnTo>
                  <a:pt x="1" y="1995784"/>
                </a:lnTo>
                <a:cubicBezTo>
                  <a:pt x="-11" y="1919700"/>
                  <a:pt x="30198" y="1846724"/>
                  <a:pt x="83985" y="1792910"/>
                </a:cubicBezTo>
                <a:lnTo>
                  <a:pt x="1792850" y="84044"/>
                </a:lnTo>
                <a:cubicBezTo>
                  <a:pt x="1846652" y="30236"/>
                  <a:pt x="1919628" y="4"/>
                  <a:pt x="1995725"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an image</a:t>
            </a:r>
          </a:p>
        </p:txBody>
      </p:sp>
      <p:sp>
        <p:nvSpPr>
          <p:cNvPr id="18" name="Picture Placeholder 8">
            <a:extLst>
              <a:ext uri="{FF2B5EF4-FFF2-40B4-BE49-F238E27FC236}">
                <a16:creationId xmlns:a16="http://schemas.microsoft.com/office/drawing/2014/main" id="{368DBD51-CED9-3C40-B4DE-6779406148A6}"/>
              </a:ext>
            </a:extLst>
          </p:cNvPr>
          <p:cNvSpPr>
            <a:spLocks noGrp="1"/>
          </p:cNvSpPr>
          <p:nvPr>
            <p:ph type="pic" sz="quarter" idx="22" hasCustomPrompt="1"/>
          </p:nvPr>
        </p:nvSpPr>
        <p:spPr>
          <a:xfrm>
            <a:off x="85728" y="270381"/>
            <a:ext cx="2114548" cy="2215646"/>
          </a:xfrm>
          <a:custGeom>
            <a:avLst/>
            <a:gdLst>
              <a:gd name="connsiteX0" fmla="*/ 1931972 w 5634081"/>
              <a:gd name="connsiteY0" fmla="*/ 1 h 6390473"/>
              <a:gd name="connsiteX1" fmla="*/ 1955878 w 5634081"/>
              <a:gd name="connsiteY1" fmla="*/ 1 h 6390473"/>
              <a:gd name="connsiteX2" fmla="*/ 3636753 w 5634081"/>
              <a:gd name="connsiteY2" fmla="*/ 1 h 6390473"/>
              <a:gd name="connsiteX3" fmla="*/ 3702040 w 5634081"/>
              <a:gd name="connsiteY3" fmla="*/ 1 h 6390473"/>
              <a:gd name="connsiteX4" fmla="*/ 3880952 w 5634081"/>
              <a:gd name="connsiteY4" fmla="*/ 103220 h 6390473"/>
              <a:gd name="connsiteX5" fmla="*/ 5606424 w 5634081"/>
              <a:gd name="connsiteY5" fmla="*/ 3091812 h 6390473"/>
              <a:gd name="connsiteX6" fmla="*/ 5606424 w 5634081"/>
              <a:gd name="connsiteY6" fmla="*/ 3298249 h 6390473"/>
              <a:gd name="connsiteX7" fmla="*/ 3881159 w 5634081"/>
              <a:gd name="connsiteY7" fmla="*/ 6287116 h 6390473"/>
              <a:gd name="connsiteX8" fmla="*/ 3702178 w 5634081"/>
              <a:gd name="connsiteY8" fmla="*/ 6390473 h 6390473"/>
              <a:gd name="connsiteX9" fmla="*/ 3636753 w 5634081"/>
              <a:gd name="connsiteY9" fmla="*/ 6390473 h 6390473"/>
              <a:gd name="connsiteX10" fmla="*/ 1955878 w 5634081"/>
              <a:gd name="connsiteY10" fmla="*/ 6390473 h 6390473"/>
              <a:gd name="connsiteX11" fmla="*/ 1931972 w 5634081"/>
              <a:gd name="connsiteY11" fmla="*/ 6390473 h 6390473"/>
              <a:gd name="connsiteX12" fmla="*/ 1753060 w 5634081"/>
              <a:gd name="connsiteY12" fmla="*/ 6287254 h 6390473"/>
              <a:gd name="connsiteX13" fmla="*/ 27657 w 5634081"/>
              <a:gd name="connsiteY13" fmla="*/ 3298524 h 6390473"/>
              <a:gd name="connsiteX14" fmla="*/ 27657 w 5634081"/>
              <a:gd name="connsiteY14" fmla="*/ 3092087 h 6390473"/>
              <a:gd name="connsiteX15" fmla="*/ 1753060 w 5634081"/>
              <a:gd name="connsiteY15" fmla="*/ 103220 h 6390473"/>
              <a:gd name="connsiteX16" fmla="*/ 1931972 w 5634081"/>
              <a:gd name="connsiteY16" fmla="*/ 1 h 6390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34081" h="6390473">
                <a:moveTo>
                  <a:pt x="1931972" y="1"/>
                </a:moveTo>
                <a:lnTo>
                  <a:pt x="1955878" y="1"/>
                </a:lnTo>
                <a:lnTo>
                  <a:pt x="3636753" y="1"/>
                </a:lnTo>
                <a:lnTo>
                  <a:pt x="3702040" y="1"/>
                </a:lnTo>
                <a:cubicBezTo>
                  <a:pt x="3775840" y="-46"/>
                  <a:pt x="3844052" y="39307"/>
                  <a:pt x="3880952" y="103220"/>
                </a:cubicBezTo>
                <a:lnTo>
                  <a:pt x="5606424" y="3091812"/>
                </a:lnTo>
                <a:cubicBezTo>
                  <a:pt x="5643300" y="3155684"/>
                  <a:pt x="5643300" y="3234377"/>
                  <a:pt x="5606424" y="3298249"/>
                </a:cubicBezTo>
                <a:lnTo>
                  <a:pt x="3881159" y="6287116"/>
                </a:lnTo>
                <a:cubicBezTo>
                  <a:pt x="3844282" y="6351103"/>
                  <a:pt x="3776031" y="6390516"/>
                  <a:pt x="3702178" y="6390473"/>
                </a:cubicBezTo>
                <a:lnTo>
                  <a:pt x="3636753" y="6390473"/>
                </a:lnTo>
                <a:lnTo>
                  <a:pt x="1955878" y="6390473"/>
                </a:lnTo>
                <a:lnTo>
                  <a:pt x="1931972" y="6390473"/>
                </a:lnTo>
                <a:cubicBezTo>
                  <a:pt x="1858172" y="6390520"/>
                  <a:pt x="1789960" y="6351167"/>
                  <a:pt x="1753060" y="6287254"/>
                </a:cubicBezTo>
                <a:lnTo>
                  <a:pt x="27657" y="3298524"/>
                </a:lnTo>
                <a:cubicBezTo>
                  <a:pt x="-9219" y="3234652"/>
                  <a:pt x="-9219" y="3155959"/>
                  <a:pt x="27657" y="3092087"/>
                </a:cubicBezTo>
                <a:lnTo>
                  <a:pt x="1753060" y="103220"/>
                </a:lnTo>
                <a:cubicBezTo>
                  <a:pt x="1790022" y="39369"/>
                  <a:pt x="1858195" y="39"/>
                  <a:pt x="1931972" y="1"/>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an image</a:t>
            </a:r>
          </a:p>
        </p:txBody>
      </p:sp>
      <p:sp>
        <p:nvSpPr>
          <p:cNvPr id="19" name="Picture Placeholder 31">
            <a:extLst>
              <a:ext uri="{FF2B5EF4-FFF2-40B4-BE49-F238E27FC236}">
                <a16:creationId xmlns:a16="http://schemas.microsoft.com/office/drawing/2014/main" id="{E368EB98-05F9-C64D-9D72-DF694E1830E4}"/>
              </a:ext>
            </a:extLst>
          </p:cNvPr>
          <p:cNvSpPr>
            <a:spLocks noGrp="1"/>
          </p:cNvSpPr>
          <p:nvPr>
            <p:ph type="pic" sz="quarter" idx="23" hasCustomPrompt="1"/>
          </p:nvPr>
        </p:nvSpPr>
        <p:spPr>
          <a:xfrm>
            <a:off x="6943725" y="2657476"/>
            <a:ext cx="2114548" cy="2314575"/>
          </a:xfrm>
          <a:custGeom>
            <a:avLst/>
            <a:gdLst>
              <a:gd name="connsiteX0" fmla="*/ 531103 w 5616391"/>
              <a:gd name="connsiteY0" fmla="*/ 0 h 6369424"/>
              <a:gd name="connsiteX1" fmla="*/ 1799667 w 5616391"/>
              <a:gd name="connsiteY1" fmla="*/ 0 h 6369424"/>
              <a:gd name="connsiteX2" fmla="*/ 2176183 w 5616391"/>
              <a:gd name="connsiteY2" fmla="*/ 0 h 6369424"/>
              <a:gd name="connsiteX3" fmla="*/ 3440209 w 5616391"/>
              <a:gd name="connsiteY3" fmla="*/ 0 h 6369424"/>
              <a:gd name="connsiteX4" fmla="*/ 5085288 w 5616391"/>
              <a:gd name="connsiteY4" fmla="*/ 0 h 6369424"/>
              <a:gd name="connsiteX5" fmla="*/ 5113207 w 5616391"/>
              <a:gd name="connsiteY5" fmla="*/ 27978 h 6369424"/>
              <a:gd name="connsiteX6" fmla="*/ 5588414 w 5616391"/>
              <a:gd name="connsiteY6" fmla="*/ 503185 h 6369424"/>
              <a:gd name="connsiteX7" fmla="*/ 5616391 w 5616391"/>
              <a:gd name="connsiteY7" fmla="*/ 531103 h 6369424"/>
              <a:gd name="connsiteX8" fmla="*/ 5616391 w 5616391"/>
              <a:gd name="connsiteY8" fmla="*/ 5838321 h 6369424"/>
              <a:gd name="connsiteX9" fmla="*/ 5588414 w 5616391"/>
              <a:gd name="connsiteY9" fmla="*/ 5866240 h 6369424"/>
              <a:gd name="connsiteX10" fmla="*/ 5113207 w 5616391"/>
              <a:gd name="connsiteY10" fmla="*/ 6341447 h 6369424"/>
              <a:gd name="connsiteX11" fmla="*/ 5085288 w 5616391"/>
              <a:gd name="connsiteY11" fmla="*/ 6369424 h 6369424"/>
              <a:gd name="connsiteX12" fmla="*/ 3816726 w 5616391"/>
              <a:gd name="connsiteY12" fmla="*/ 6369424 h 6369424"/>
              <a:gd name="connsiteX13" fmla="*/ 3440209 w 5616391"/>
              <a:gd name="connsiteY13" fmla="*/ 6369424 h 6369424"/>
              <a:gd name="connsiteX14" fmla="*/ 2176183 w 5616391"/>
              <a:gd name="connsiteY14" fmla="*/ 6369424 h 6369424"/>
              <a:gd name="connsiteX15" fmla="*/ 1799667 w 5616391"/>
              <a:gd name="connsiteY15" fmla="*/ 6369424 h 6369424"/>
              <a:gd name="connsiteX16" fmla="*/ 531103 w 5616391"/>
              <a:gd name="connsiteY16" fmla="*/ 6369424 h 6369424"/>
              <a:gd name="connsiteX17" fmla="*/ 503185 w 5616391"/>
              <a:gd name="connsiteY17" fmla="*/ 6341447 h 6369424"/>
              <a:gd name="connsiteX18" fmla="*/ 27978 w 5616391"/>
              <a:gd name="connsiteY18" fmla="*/ 5866240 h 6369424"/>
              <a:gd name="connsiteX19" fmla="*/ 0 w 5616391"/>
              <a:gd name="connsiteY19" fmla="*/ 5838321 h 6369424"/>
              <a:gd name="connsiteX20" fmla="*/ 0 w 5616391"/>
              <a:gd name="connsiteY20" fmla="*/ 531103 h 6369424"/>
              <a:gd name="connsiteX21" fmla="*/ 27978 w 5616391"/>
              <a:gd name="connsiteY21" fmla="*/ 503185 h 6369424"/>
              <a:gd name="connsiteX22" fmla="*/ 503185 w 5616391"/>
              <a:gd name="connsiteY22" fmla="*/ 27978 h 6369424"/>
              <a:gd name="connsiteX23" fmla="*/ 531103 w 5616391"/>
              <a:gd name="connsiteY23" fmla="*/ 0 h 6369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16391" h="6369424">
                <a:moveTo>
                  <a:pt x="531103" y="0"/>
                </a:moveTo>
                <a:lnTo>
                  <a:pt x="1799667" y="0"/>
                </a:lnTo>
                <a:lnTo>
                  <a:pt x="2176183" y="0"/>
                </a:lnTo>
                <a:lnTo>
                  <a:pt x="3440209" y="0"/>
                </a:lnTo>
                <a:lnTo>
                  <a:pt x="5085288" y="0"/>
                </a:lnTo>
                <a:cubicBezTo>
                  <a:pt x="5100634" y="225"/>
                  <a:pt x="5113015" y="12629"/>
                  <a:pt x="5113207" y="27978"/>
                </a:cubicBezTo>
                <a:cubicBezTo>
                  <a:pt x="5127773" y="284151"/>
                  <a:pt x="5332267" y="488617"/>
                  <a:pt x="5588414" y="503185"/>
                </a:cubicBezTo>
                <a:cubicBezTo>
                  <a:pt x="5603712" y="503530"/>
                  <a:pt x="5616034" y="515820"/>
                  <a:pt x="5616391" y="531103"/>
                </a:cubicBezTo>
                <a:lnTo>
                  <a:pt x="5616391" y="5838321"/>
                </a:lnTo>
                <a:cubicBezTo>
                  <a:pt x="5616153" y="5853667"/>
                  <a:pt x="5603771" y="5866049"/>
                  <a:pt x="5588414" y="5866240"/>
                </a:cubicBezTo>
                <a:cubicBezTo>
                  <a:pt x="5332267" y="5880806"/>
                  <a:pt x="5127773" y="6085301"/>
                  <a:pt x="5113207" y="6341447"/>
                </a:cubicBezTo>
                <a:cubicBezTo>
                  <a:pt x="5112861" y="6356745"/>
                  <a:pt x="5100569" y="6369067"/>
                  <a:pt x="5085288" y="6369424"/>
                </a:cubicBezTo>
                <a:lnTo>
                  <a:pt x="3816726" y="6369424"/>
                </a:lnTo>
                <a:lnTo>
                  <a:pt x="3440209" y="6369424"/>
                </a:lnTo>
                <a:lnTo>
                  <a:pt x="2176183" y="6369424"/>
                </a:lnTo>
                <a:lnTo>
                  <a:pt x="1799667" y="6369424"/>
                </a:lnTo>
                <a:lnTo>
                  <a:pt x="531103" y="6369424"/>
                </a:lnTo>
                <a:cubicBezTo>
                  <a:pt x="515755" y="6369186"/>
                  <a:pt x="503376" y="6356804"/>
                  <a:pt x="503185" y="6341447"/>
                </a:cubicBezTo>
                <a:cubicBezTo>
                  <a:pt x="488617" y="6085301"/>
                  <a:pt x="284151" y="5880806"/>
                  <a:pt x="27978" y="5866240"/>
                </a:cubicBezTo>
                <a:cubicBezTo>
                  <a:pt x="12694" y="5865894"/>
                  <a:pt x="378" y="5853603"/>
                  <a:pt x="0" y="5838321"/>
                </a:cubicBezTo>
                <a:lnTo>
                  <a:pt x="0" y="531103"/>
                </a:lnTo>
                <a:cubicBezTo>
                  <a:pt x="225" y="515755"/>
                  <a:pt x="12629" y="503376"/>
                  <a:pt x="27978" y="503185"/>
                </a:cubicBezTo>
                <a:cubicBezTo>
                  <a:pt x="284151" y="488617"/>
                  <a:pt x="488617" y="284151"/>
                  <a:pt x="503185" y="27978"/>
                </a:cubicBezTo>
                <a:cubicBezTo>
                  <a:pt x="503530" y="12694"/>
                  <a:pt x="515820" y="378"/>
                  <a:pt x="531103"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an image</a:t>
            </a:r>
          </a:p>
        </p:txBody>
      </p:sp>
      <p:sp>
        <p:nvSpPr>
          <p:cNvPr id="13" name="TextBox 12">
            <a:extLst>
              <a:ext uri="{FF2B5EF4-FFF2-40B4-BE49-F238E27FC236}">
                <a16:creationId xmlns:a16="http://schemas.microsoft.com/office/drawing/2014/main" id="{0EE4A278-FE1E-C249-8856-73493E53A0DB}"/>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Slide Elements:</a:t>
            </a: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Image Holders</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Click icon in the middle of holder to add image.</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Use crop tool to fit image to shape.</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Delete any unused holders.</a:t>
            </a:r>
          </a:p>
        </p:txBody>
      </p:sp>
      <p:sp>
        <p:nvSpPr>
          <p:cNvPr id="14" name="Footer Placeholder 4">
            <a:extLst>
              <a:ext uri="{FF2B5EF4-FFF2-40B4-BE49-F238E27FC236}">
                <a16:creationId xmlns:a16="http://schemas.microsoft.com/office/drawing/2014/main" id="{24B9A026-C97A-EF47-8B02-2F20F1166136}"/>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Palatino Linotype" panose="02040502050505030304" pitchFamily="18" charset="0"/>
              </a:defRPr>
            </a:lvl1pPr>
          </a:lstStyle>
          <a:p>
            <a:r>
              <a:rPr lang="en-US"/>
              <a:t>©2022 Girl Scouts of the USA. All Rights Reserved.  Not for public distribution.</a:t>
            </a:r>
            <a:endParaRPr lang="en-US" dirty="0"/>
          </a:p>
        </p:txBody>
      </p:sp>
    </p:spTree>
    <p:extLst>
      <p:ext uri="{BB962C8B-B14F-4D97-AF65-F5344CB8AC3E}">
        <p14:creationId xmlns:p14="http://schemas.microsoft.com/office/powerpoint/2010/main" val="35075266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1" grpId="0" animBg="1"/>
      <p:bldP spid="12" grpId="0" animBg="1"/>
      <p:bldP spid="16" grpId="0" animBg="1"/>
      <p:bldP spid="17" grpId="0" animBg="1"/>
      <p:bldP spid="18" grpId="0" animBg="1"/>
      <p:bldP spid="19" grpId="0" animBg="1"/>
    </p:bldLst>
  </p:timing>
  <p:extLst>
    <p:ext uri="{DCECCB84-F9BA-43D5-87BE-67443E8EF086}">
      <p15:sldGuideLst xmlns:p15="http://schemas.microsoft.com/office/powerpoint/2012/main">
        <p15:guide id="1" pos="2826" userDrawn="1">
          <p15:clr>
            <a:srgbClr val="FBAE40"/>
          </p15:clr>
        </p15:guide>
        <p15:guide id="2" pos="54" userDrawn="1">
          <p15:clr>
            <a:srgbClr val="FBAE40"/>
          </p15:clr>
        </p15:guide>
        <p15:guide id="3" pos="2934" userDrawn="1">
          <p15:clr>
            <a:srgbClr val="FBAE40"/>
          </p15:clr>
        </p15:guide>
        <p15:guide id="4" pos="5706" userDrawn="1">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ransition w/ Image | Octagon Frame">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4E47586-3490-C743-924B-0221C4A85162}"/>
              </a:ext>
            </a:extLst>
          </p:cNvPr>
          <p:cNvSpPr/>
          <p:nvPr userDrawn="1"/>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tx1"/>
              </a:solidFill>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Palatino Linotype" panose="02040502050505030304" pitchFamily="18" charset="0"/>
              </a:defRPr>
            </a:lvl1pPr>
          </a:lstStyle>
          <a:p>
            <a:r>
              <a:rPr lang="en-US"/>
              <a:t>©2022 Girl Scouts of the USA. All Rights Reserved.  Not for public distribution.</a:t>
            </a:r>
            <a:endParaRPr lang="en-US" dirty="0"/>
          </a:p>
        </p:txBody>
      </p:sp>
      <p:sp>
        <p:nvSpPr>
          <p:cNvPr id="70" name="TextBox 69">
            <a:extLst>
              <a:ext uri="{FF2B5EF4-FFF2-40B4-BE49-F238E27FC236}">
                <a16:creationId xmlns:a16="http://schemas.microsoft.com/office/drawing/2014/main" id="{E434906E-9E46-6743-B768-B30A4D28C63E}"/>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Transition Slide w/ Image - Octagon Frame</a:t>
            </a:r>
          </a:p>
        </p:txBody>
      </p:sp>
      <p:sp>
        <p:nvSpPr>
          <p:cNvPr id="14" name="Text Placeholder 46">
            <a:extLst>
              <a:ext uri="{FF2B5EF4-FFF2-40B4-BE49-F238E27FC236}">
                <a16:creationId xmlns:a16="http://schemas.microsoft.com/office/drawing/2014/main" id="{0D700F2D-4F84-A645-9FED-1A8388B90691}"/>
              </a:ext>
            </a:extLst>
          </p:cNvPr>
          <p:cNvSpPr>
            <a:spLocks noGrp="1"/>
          </p:cNvSpPr>
          <p:nvPr>
            <p:ph type="body" sz="quarter" idx="15" hasCustomPrompt="1"/>
          </p:nvPr>
        </p:nvSpPr>
        <p:spPr>
          <a:xfrm>
            <a:off x="4743450" y="2569272"/>
            <a:ext cx="4229100" cy="2317054"/>
          </a:xfrm>
        </p:spPr>
        <p:txBody>
          <a:bodyPr lIns="0" anchor="t">
            <a:noAutofit/>
          </a:bodyPr>
          <a:lstStyle>
            <a:lvl1pPr marL="0" marR="0" indent="0" algn="l" defTabSz="685783" rtl="0" eaLnBrk="1" fontAlgn="auto" latinLnBrk="0" hangingPunct="1">
              <a:lnSpc>
                <a:spcPct val="100000"/>
              </a:lnSpc>
              <a:spcBef>
                <a:spcPts val="750"/>
              </a:spcBef>
              <a:spcAft>
                <a:spcPts val="0"/>
              </a:spcAft>
              <a:buClrTx/>
              <a:buSzTx/>
              <a:buFont typeface="Arial" panose="020B0604020202020204" pitchFamily="34" charset="0"/>
              <a:buNone/>
              <a:tabLst/>
              <a:defRPr sz="1350" b="0" i="0">
                <a:solidFill>
                  <a:schemeClr val="tx1"/>
                </a:solidFill>
                <a:latin typeface="Palatino Linotype" panose="02040502050505030304" pitchFamily="18" charset="0"/>
              </a:defRPr>
            </a:lvl1pPr>
          </a:lstStyle>
          <a:p>
            <a:r>
              <a:rPr lang="en-US" dirty="0"/>
              <a:t>Type here to enter a multi-line transition slide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0" name="Picture Placeholder 9">
            <a:extLst>
              <a:ext uri="{FF2B5EF4-FFF2-40B4-BE49-F238E27FC236}">
                <a16:creationId xmlns:a16="http://schemas.microsoft.com/office/drawing/2014/main" id="{D1D4FD84-0F66-1D4C-A5B5-A0E1A010B2AF}"/>
              </a:ext>
            </a:extLst>
          </p:cNvPr>
          <p:cNvSpPr>
            <a:spLocks noGrp="1"/>
          </p:cNvSpPr>
          <p:nvPr>
            <p:ph type="pic" sz="quarter" idx="21" hasCustomPrompt="1"/>
          </p:nvPr>
        </p:nvSpPr>
        <p:spPr>
          <a:xfrm>
            <a:off x="215779" y="157362"/>
            <a:ext cx="4203821" cy="4808560"/>
          </a:xfrm>
          <a:custGeom>
            <a:avLst/>
            <a:gdLst>
              <a:gd name="connsiteX0" fmla="*/ 1460625 w 4203821"/>
              <a:gd name="connsiteY0" fmla="*/ 0 h 4808560"/>
              <a:gd name="connsiteX1" fmla="*/ 1712914 w 4203821"/>
              <a:gd name="connsiteY1" fmla="*/ 0 h 4808560"/>
              <a:gd name="connsiteX2" fmla="*/ 2297693 w 4203821"/>
              <a:gd name="connsiteY2" fmla="*/ 0 h 4808560"/>
              <a:gd name="connsiteX3" fmla="*/ 2743196 w 4203821"/>
              <a:gd name="connsiteY3" fmla="*/ 0 h 4808560"/>
              <a:gd name="connsiteX4" fmla="*/ 2872120 w 4203821"/>
              <a:gd name="connsiteY4" fmla="*/ 53207 h 4808560"/>
              <a:gd name="connsiteX5" fmla="*/ 4149591 w 4203821"/>
              <a:gd name="connsiteY5" fmla="*/ 1321472 h 4808560"/>
              <a:gd name="connsiteX6" fmla="*/ 4203821 w 4203821"/>
              <a:gd name="connsiteY6" fmla="*/ 1451930 h 4808560"/>
              <a:gd name="connsiteX7" fmla="*/ 4203821 w 4203821"/>
              <a:gd name="connsiteY7" fmla="*/ 3290633 h 4808560"/>
              <a:gd name="connsiteX8" fmla="*/ 4152661 w 4203821"/>
              <a:gd name="connsiteY8" fmla="*/ 3417511 h 4808560"/>
              <a:gd name="connsiteX9" fmla="*/ 2873143 w 4203821"/>
              <a:gd name="connsiteY9" fmla="*/ 4752284 h 4808560"/>
              <a:gd name="connsiteX10" fmla="*/ 2740638 w 4203821"/>
              <a:gd name="connsiteY10" fmla="*/ 4808560 h 4808560"/>
              <a:gd name="connsiteX11" fmla="*/ 2297693 w 4203821"/>
              <a:gd name="connsiteY11" fmla="*/ 4808560 h 4808560"/>
              <a:gd name="connsiteX12" fmla="*/ 1712914 w 4203821"/>
              <a:gd name="connsiteY12" fmla="*/ 4808560 h 4808560"/>
              <a:gd name="connsiteX13" fmla="*/ 1463695 w 4203821"/>
              <a:gd name="connsiteY13" fmla="*/ 4808560 h 4808560"/>
              <a:gd name="connsiteX14" fmla="*/ 1331190 w 4203821"/>
              <a:gd name="connsiteY14" fmla="*/ 4752284 h 4808560"/>
              <a:gd name="connsiteX15" fmla="*/ 51160 w 4203821"/>
              <a:gd name="connsiteY15" fmla="*/ 3417511 h 4808560"/>
              <a:gd name="connsiteX16" fmla="*/ 0 w 4203821"/>
              <a:gd name="connsiteY16" fmla="*/ 3290633 h 4808560"/>
              <a:gd name="connsiteX17" fmla="*/ 0 w 4203821"/>
              <a:gd name="connsiteY17" fmla="*/ 1451930 h 4808560"/>
              <a:gd name="connsiteX18" fmla="*/ 54230 w 4203821"/>
              <a:gd name="connsiteY18" fmla="*/ 1321472 h 4808560"/>
              <a:gd name="connsiteX19" fmla="*/ 1331190 w 4203821"/>
              <a:gd name="connsiteY19" fmla="*/ 53207 h 4808560"/>
              <a:gd name="connsiteX20" fmla="*/ 1460625 w 4203821"/>
              <a:gd name="connsiteY20" fmla="*/ 0 h 480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3821" h="4808560">
                <a:moveTo>
                  <a:pt x="1460625" y="0"/>
                </a:moveTo>
                <a:lnTo>
                  <a:pt x="1712914" y="0"/>
                </a:lnTo>
                <a:lnTo>
                  <a:pt x="2297693" y="0"/>
                </a:lnTo>
                <a:lnTo>
                  <a:pt x="2743196" y="0"/>
                </a:lnTo>
                <a:cubicBezTo>
                  <a:pt x="2791286" y="0"/>
                  <a:pt x="2837842" y="19441"/>
                  <a:pt x="2872120" y="53207"/>
                </a:cubicBezTo>
                <a:lnTo>
                  <a:pt x="4149591" y="1321472"/>
                </a:lnTo>
                <a:cubicBezTo>
                  <a:pt x="4184380" y="1356261"/>
                  <a:pt x="4203821" y="1402816"/>
                  <a:pt x="4203821" y="1451930"/>
                </a:cubicBezTo>
                <a:lnTo>
                  <a:pt x="4203821" y="3290633"/>
                </a:lnTo>
                <a:cubicBezTo>
                  <a:pt x="4203821" y="3337701"/>
                  <a:pt x="4185403" y="3383233"/>
                  <a:pt x="4152661" y="3417511"/>
                </a:cubicBezTo>
                <a:lnTo>
                  <a:pt x="2873143" y="4752284"/>
                </a:lnTo>
                <a:cubicBezTo>
                  <a:pt x="2838354" y="4788096"/>
                  <a:pt x="2790775" y="4808560"/>
                  <a:pt x="2740638" y="4808560"/>
                </a:cubicBezTo>
                <a:lnTo>
                  <a:pt x="2297693" y="4808560"/>
                </a:lnTo>
                <a:lnTo>
                  <a:pt x="1712914" y="4808560"/>
                </a:lnTo>
                <a:lnTo>
                  <a:pt x="1463695" y="4808560"/>
                </a:lnTo>
                <a:cubicBezTo>
                  <a:pt x="1413558" y="4808560"/>
                  <a:pt x="1365979" y="4788096"/>
                  <a:pt x="1331190" y="4752284"/>
                </a:cubicBezTo>
                <a:lnTo>
                  <a:pt x="51160" y="3417511"/>
                </a:lnTo>
                <a:cubicBezTo>
                  <a:pt x="18418" y="3383233"/>
                  <a:pt x="0" y="3338212"/>
                  <a:pt x="0" y="3290633"/>
                </a:cubicBezTo>
                <a:lnTo>
                  <a:pt x="0" y="1451930"/>
                </a:lnTo>
                <a:cubicBezTo>
                  <a:pt x="0" y="1402816"/>
                  <a:pt x="19441" y="1355749"/>
                  <a:pt x="54230" y="1321472"/>
                </a:cubicBezTo>
                <a:lnTo>
                  <a:pt x="1331190" y="53207"/>
                </a:lnTo>
                <a:cubicBezTo>
                  <a:pt x="1365467" y="18929"/>
                  <a:pt x="1412023" y="0"/>
                  <a:pt x="1460625" y="0"/>
                </a:cubicBezTo>
                <a:close/>
              </a:path>
            </a:pathLst>
          </a:custGeom>
          <a:solidFill>
            <a:schemeClr val="tx2"/>
          </a:solidFill>
        </p:spPr>
        <p:txBody>
          <a:bodyPr wrap="square" anchor="ctr">
            <a:noAutofit/>
          </a:bodyPr>
          <a:lstStyle>
            <a:lvl1pPr marL="0" indent="0" algn="ctr">
              <a:buNone/>
              <a:defRPr/>
            </a:lvl1pPr>
          </a:lstStyle>
          <a:p>
            <a:r>
              <a:rPr lang="en-US" dirty="0"/>
              <a:t>Click icon to add image</a:t>
            </a:r>
          </a:p>
        </p:txBody>
      </p:sp>
      <p:pic>
        <p:nvPicPr>
          <p:cNvPr id="11" name="Graphic 10">
            <a:extLst>
              <a:ext uri="{FF2B5EF4-FFF2-40B4-BE49-F238E27FC236}">
                <a16:creationId xmlns:a16="http://schemas.microsoft.com/office/drawing/2014/main" id="{8E8F7FF9-2C8C-6746-9D8B-7D13E25F5CF6}"/>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30750" y="171450"/>
            <a:ext cx="530352" cy="530352"/>
          </a:xfrm>
          <a:prstGeom prst="rect">
            <a:avLst/>
          </a:prstGeom>
        </p:spPr>
      </p:pic>
      <p:sp>
        <p:nvSpPr>
          <p:cNvPr id="15" name="TextBox 14">
            <a:extLst>
              <a:ext uri="{FF2B5EF4-FFF2-40B4-BE49-F238E27FC236}">
                <a16:creationId xmlns:a16="http://schemas.microsoft.com/office/drawing/2014/main" id="{F3329E95-F3E3-364A-A5A8-39D9299171C8}"/>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Octagon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Use crop tool to fit image to shape.</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
        <p:nvSpPr>
          <p:cNvPr id="16" name="Title 5">
            <a:extLst>
              <a:ext uri="{FF2B5EF4-FFF2-40B4-BE49-F238E27FC236}">
                <a16:creationId xmlns:a16="http://schemas.microsoft.com/office/drawing/2014/main" id="{367F025B-F0E1-884A-AF60-CDDD8E43FA9D}"/>
              </a:ext>
            </a:extLst>
          </p:cNvPr>
          <p:cNvSpPr>
            <a:spLocks noGrp="1"/>
          </p:cNvSpPr>
          <p:nvPr>
            <p:ph type="title" hasCustomPrompt="1"/>
          </p:nvPr>
        </p:nvSpPr>
        <p:spPr>
          <a:xfrm>
            <a:off x="4743451" y="685802"/>
            <a:ext cx="4237781" cy="1875863"/>
          </a:xfrm>
        </p:spPr>
        <p:txBody>
          <a:bodyPr lIns="0" anchor="b"/>
          <a:lstStyle>
            <a:lvl1pPr>
              <a:defRPr sz="2400" b="0" i="0">
                <a:solidFill>
                  <a:schemeClr val="tx1"/>
                </a:solidFill>
                <a:latin typeface="Palatino Linotype" panose="02040502050505030304" pitchFamily="18" charset="0"/>
              </a:defRPr>
            </a:lvl1pPr>
          </a:lstStyle>
          <a:p>
            <a:r>
              <a:rPr lang="en-US" dirty="0"/>
              <a:t>Type Here to Enter a Multi-line Transition Slide Title</a:t>
            </a:r>
          </a:p>
        </p:txBody>
      </p:sp>
    </p:spTree>
    <p:extLst>
      <p:ext uri="{BB962C8B-B14F-4D97-AF65-F5344CB8AC3E}">
        <p14:creationId xmlns:p14="http://schemas.microsoft.com/office/powerpoint/2010/main" val="12309427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ransition w/ Image | White | Octagon Frame">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4E47586-3490-C743-924B-0221C4A85162}"/>
              </a:ext>
            </a:extLst>
          </p:cNvPr>
          <p:cNvSpPr/>
          <p:nvPr userDrawn="1"/>
        </p:nvSpPr>
        <p:spPr>
          <a:xfrm>
            <a:off x="0"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tx1"/>
              </a:solidFill>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Palatino Linotype" panose="02040502050505030304" pitchFamily="18" charset="0"/>
              </a:defRPr>
            </a:lvl1pPr>
          </a:lstStyle>
          <a:p>
            <a:r>
              <a:rPr lang="en-US"/>
              <a:t>©2022 Girl Scouts of the USA. All Rights Reserved.  Not for public distribution.</a:t>
            </a:r>
            <a:endParaRPr lang="en-US" dirty="0"/>
          </a:p>
        </p:txBody>
      </p:sp>
      <p:sp>
        <p:nvSpPr>
          <p:cNvPr id="70" name="TextBox 69">
            <a:extLst>
              <a:ext uri="{FF2B5EF4-FFF2-40B4-BE49-F238E27FC236}">
                <a16:creationId xmlns:a16="http://schemas.microsoft.com/office/drawing/2014/main" id="{E434906E-9E46-6743-B768-B30A4D28C63E}"/>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Transition Slide w/ Image – White | Octagon Frame</a:t>
            </a:r>
          </a:p>
        </p:txBody>
      </p:sp>
      <p:sp>
        <p:nvSpPr>
          <p:cNvPr id="14" name="Text Placeholder 46">
            <a:extLst>
              <a:ext uri="{FF2B5EF4-FFF2-40B4-BE49-F238E27FC236}">
                <a16:creationId xmlns:a16="http://schemas.microsoft.com/office/drawing/2014/main" id="{0D700F2D-4F84-A645-9FED-1A8388B90691}"/>
              </a:ext>
            </a:extLst>
          </p:cNvPr>
          <p:cNvSpPr>
            <a:spLocks noGrp="1"/>
          </p:cNvSpPr>
          <p:nvPr>
            <p:ph type="body" sz="quarter" idx="15" hasCustomPrompt="1"/>
          </p:nvPr>
        </p:nvSpPr>
        <p:spPr>
          <a:xfrm>
            <a:off x="4743450" y="2569272"/>
            <a:ext cx="4229100" cy="2317054"/>
          </a:xfrm>
        </p:spPr>
        <p:txBody>
          <a:bodyPr lIns="0" anchor="t">
            <a:noAutofit/>
          </a:bodyPr>
          <a:lstStyle>
            <a:lvl1pPr marL="0" marR="0" indent="0" algn="l" defTabSz="685783" rtl="0" eaLnBrk="1" fontAlgn="auto" latinLnBrk="0" hangingPunct="1">
              <a:lnSpc>
                <a:spcPct val="100000"/>
              </a:lnSpc>
              <a:spcBef>
                <a:spcPts val="750"/>
              </a:spcBef>
              <a:spcAft>
                <a:spcPts val="0"/>
              </a:spcAft>
              <a:buClrTx/>
              <a:buSzTx/>
              <a:buFont typeface="Arial" panose="020B0604020202020204" pitchFamily="34" charset="0"/>
              <a:buNone/>
              <a:tabLst/>
              <a:defRPr sz="1350" b="0" i="0">
                <a:solidFill>
                  <a:schemeClr val="tx1"/>
                </a:solidFill>
                <a:latin typeface="Palatino Linotype" panose="02040502050505030304" pitchFamily="18" charset="0"/>
              </a:defRPr>
            </a:lvl1pPr>
          </a:lstStyle>
          <a:p>
            <a:r>
              <a:rPr lang="en-US" dirty="0"/>
              <a:t>Type here to enter a multi-line transition slide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0" name="Picture Placeholder 9">
            <a:extLst>
              <a:ext uri="{FF2B5EF4-FFF2-40B4-BE49-F238E27FC236}">
                <a16:creationId xmlns:a16="http://schemas.microsoft.com/office/drawing/2014/main" id="{D1D4FD84-0F66-1D4C-A5B5-A0E1A010B2AF}"/>
              </a:ext>
            </a:extLst>
          </p:cNvPr>
          <p:cNvSpPr>
            <a:spLocks noGrp="1"/>
          </p:cNvSpPr>
          <p:nvPr>
            <p:ph type="pic" sz="quarter" idx="21" hasCustomPrompt="1"/>
          </p:nvPr>
        </p:nvSpPr>
        <p:spPr>
          <a:xfrm>
            <a:off x="215779" y="157362"/>
            <a:ext cx="4203821" cy="4808560"/>
          </a:xfrm>
          <a:custGeom>
            <a:avLst/>
            <a:gdLst>
              <a:gd name="connsiteX0" fmla="*/ 1460625 w 4203821"/>
              <a:gd name="connsiteY0" fmla="*/ 0 h 4808560"/>
              <a:gd name="connsiteX1" fmla="*/ 1712914 w 4203821"/>
              <a:gd name="connsiteY1" fmla="*/ 0 h 4808560"/>
              <a:gd name="connsiteX2" fmla="*/ 2297693 w 4203821"/>
              <a:gd name="connsiteY2" fmla="*/ 0 h 4808560"/>
              <a:gd name="connsiteX3" fmla="*/ 2743196 w 4203821"/>
              <a:gd name="connsiteY3" fmla="*/ 0 h 4808560"/>
              <a:gd name="connsiteX4" fmla="*/ 2872120 w 4203821"/>
              <a:gd name="connsiteY4" fmla="*/ 53207 h 4808560"/>
              <a:gd name="connsiteX5" fmla="*/ 4149591 w 4203821"/>
              <a:gd name="connsiteY5" fmla="*/ 1321472 h 4808560"/>
              <a:gd name="connsiteX6" fmla="*/ 4203821 w 4203821"/>
              <a:gd name="connsiteY6" fmla="*/ 1451930 h 4808560"/>
              <a:gd name="connsiteX7" fmla="*/ 4203821 w 4203821"/>
              <a:gd name="connsiteY7" fmla="*/ 3290633 h 4808560"/>
              <a:gd name="connsiteX8" fmla="*/ 4152661 w 4203821"/>
              <a:gd name="connsiteY8" fmla="*/ 3417511 h 4808560"/>
              <a:gd name="connsiteX9" fmla="*/ 2873143 w 4203821"/>
              <a:gd name="connsiteY9" fmla="*/ 4752284 h 4808560"/>
              <a:gd name="connsiteX10" fmla="*/ 2740638 w 4203821"/>
              <a:gd name="connsiteY10" fmla="*/ 4808560 h 4808560"/>
              <a:gd name="connsiteX11" fmla="*/ 2297693 w 4203821"/>
              <a:gd name="connsiteY11" fmla="*/ 4808560 h 4808560"/>
              <a:gd name="connsiteX12" fmla="*/ 1712914 w 4203821"/>
              <a:gd name="connsiteY12" fmla="*/ 4808560 h 4808560"/>
              <a:gd name="connsiteX13" fmla="*/ 1463695 w 4203821"/>
              <a:gd name="connsiteY13" fmla="*/ 4808560 h 4808560"/>
              <a:gd name="connsiteX14" fmla="*/ 1331190 w 4203821"/>
              <a:gd name="connsiteY14" fmla="*/ 4752284 h 4808560"/>
              <a:gd name="connsiteX15" fmla="*/ 51160 w 4203821"/>
              <a:gd name="connsiteY15" fmla="*/ 3417511 h 4808560"/>
              <a:gd name="connsiteX16" fmla="*/ 0 w 4203821"/>
              <a:gd name="connsiteY16" fmla="*/ 3290633 h 4808560"/>
              <a:gd name="connsiteX17" fmla="*/ 0 w 4203821"/>
              <a:gd name="connsiteY17" fmla="*/ 1451930 h 4808560"/>
              <a:gd name="connsiteX18" fmla="*/ 54230 w 4203821"/>
              <a:gd name="connsiteY18" fmla="*/ 1321472 h 4808560"/>
              <a:gd name="connsiteX19" fmla="*/ 1331190 w 4203821"/>
              <a:gd name="connsiteY19" fmla="*/ 53207 h 4808560"/>
              <a:gd name="connsiteX20" fmla="*/ 1460625 w 4203821"/>
              <a:gd name="connsiteY20" fmla="*/ 0 h 480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3821" h="4808560">
                <a:moveTo>
                  <a:pt x="1460625" y="0"/>
                </a:moveTo>
                <a:lnTo>
                  <a:pt x="1712914" y="0"/>
                </a:lnTo>
                <a:lnTo>
                  <a:pt x="2297693" y="0"/>
                </a:lnTo>
                <a:lnTo>
                  <a:pt x="2743196" y="0"/>
                </a:lnTo>
                <a:cubicBezTo>
                  <a:pt x="2791286" y="0"/>
                  <a:pt x="2837842" y="19441"/>
                  <a:pt x="2872120" y="53207"/>
                </a:cubicBezTo>
                <a:lnTo>
                  <a:pt x="4149591" y="1321472"/>
                </a:lnTo>
                <a:cubicBezTo>
                  <a:pt x="4184380" y="1356261"/>
                  <a:pt x="4203821" y="1402816"/>
                  <a:pt x="4203821" y="1451930"/>
                </a:cubicBezTo>
                <a:lnTo>
                  <a:pt x="4203821" y="3290633"/>
                </a:lnTo>
                <a:cubicBezTo>
                  <a:pt x="4203821" y="3337701"/>
                  <a:pt x="4185403" y="3383233"/>
                  <a:pt x="4152661" y="3417511"/>
                </a:cubicBezTo>
                <a:lnTo>
                  <a:pt x="2873143" y="4752284"/>
                </a:lnTo>
                <a:cubicBezTo>
                  <a:pt x="2838354" y="4788096"/>
                  <a:pt x="2790775" y="4808560"/>
                  <a:pt x="2740638" y="4808560"/>
                </a:cubicBezTo>
                <a:lnTo>
                  <a:pt x="2297693" y="4808560"/>
                </a:lnTo>
                <a:lnTo>
                  <a:pt x="1712914" y="4808560"/>
                </a:lnTo>
                <a:lnTo>
                  <a:pt x="1463695" y="4808560"/>
                </a:lnTo>
                <a:cubicBezTo>
                  <a:pt x="1413558" y="4808560"/>
                  <a:pt x="1365979" y="4788096"/>
                  <a:pt x="1331190" y="4752284"/>
                </a:cubicBezTo>
                <a:lnTo>
                  <a:pt x="51160" y="3417511"/>
                </a:lnTo>
                <a:cubicBezTo>
                  <a:pt x="18418" y="3383233"/>
                  <a:pt x="0" y="3338212"/>
                  <a:pt x="0" y="3290633"/>
                </a:cubicBezTo>
                <a:lnTo>
                  <a:pt x="0" y="1451930"/>
                </a:lnTo>
                <a:cubicBezTo>
                  <a:pt x="0" y="1402816"/>
                  <a:pt x="19441" y="1355749"/>
                  <a:pt x="54230" y="1321472"/>
                </a:cubicBezTo>
                <a:lnTo>
                  <a:pt x="1331190" y="53207"/>
                </a:lnTo>
                <a:cubicBezTo>
                  <a:pt x="1365467" y="18929"/>
                  <a:pt x="1412023" y="0"/>
                  <a:pt x="1460625" y="0"/>
                </a:cubicBezTo>
                <a:close/>
              </a:path>
            </a:pathLst>
          </a:custGeom>
          <a:solidFill>
            <a:schemeClr val="tx2"/>
          </a:solidFill>
        </p:spPr>
        <p:txBody>
          <a:bodyPr wrap="square" anchor="ctr">
            <a:noAutofit/>
          </a:bodyPr>
          <a:lstStyle>
            <a:lvl1pPr marL="0" indent="0" algn="ctr">
              <a:buNone/>
              <a:defRPr/>
            </a:lvl1pPr>
          </a:lstStyle>
          <a:p>
            <a:r>
              <a:rPr lang="en-US" dirty="0"/>
              <a:t>Click icon to add image</a:t>
            </a:r>
          </a:p>
        </p:txBody>
      </p:sp>
      <p:pic>
        <p:nvPicPr>
          <p:cNvPr id="11" name="Graphic 10">
            <a:extLst>
              <a:ext uri="{FF2B5EF4-FFF2-40B4-BE49-F238E27FC236}">
                <a16:creationId xmlns:a16="http://schemas.microsoft.com/office/drawing/2014/main" id="{8E8F7FF9-2C8C-6746-9D8B-7D13E25F5CF6}"/>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30750" y="171450"/>
            <a:ext cx="530352" cy="530352"/>
          </a:xfrm>
          <a:prstGeom prst="rect">
            <a:avLst/>
          </a:prstGeom>
        </p:spPr>
      </p:pic>
      <p:sp>
        <p:nvSpPr>
          <p:cNvPr id="15" name="TextBox 14">
            <a:extLst>
              <a:ext uri="{FF2B5EF4-FFF2-40B4-BE49-F238E27FC236}">
                <a16:creationId xmlns:a16="http://schemas.microsoft.com/office/drawing/2014/main" id="{F3329E95-F3E3-364A-A5A8-39D9299171C8}"/>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Octagon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Use crop tool to fit image to shape.</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
        <p:nvSpPr>
          <p:cNvPr id="16" name="Title 5">
            <a:extLst>
              <a:ext uri="{FF2B5EF4-FFF2-40B4-BE49-F238E27FC236}">
                <a16:creationId xmlns:a16="http://schemas.microsoft.com/office/drawing/2014/main" id="{367F025B-F0E1-884A-AF60-CDDD8E43FA9D}"/>
              </a:ext>
            </a:extLst>
          </p:cNvPr>
          <p:cNvSpPr>
            <a:spLocks noGrp="1"/>
          </p:cNvSpPr>
          <p:nvPr>
            <p:ph type="title" hasCustomPrompt="1"/>
          </p:nvPr>
        </p:nvSpPr>
        <p:spPr>
          <a:xfrm>
            <a:off x="4743451" y="685802"/>
            <a:ext cx="4237781" cy="1875863"/>
          </a:xfrm>
        </p:spPr>
        <p:txBody>
          <a:bodyPr lIns="0" anchor="b"/>
          <a:lstStyle>
            <a:lvl1pPr>
              <a:defRPr sz="2400" b="0" i="0">
                <a:solidFill>
                  <a:schemeClr val="tx1"/>
                </a:solidFill>
                <a:latin typeface="Palatino Linotype" panose="02040502050505030304" pitchFamily="18" charset="0"/>
              </a:defRPr>
            </a:lvl1pPr>
          </a:lstStyle>
          <a:p>
            <a:r>
              <a:rPr lang="en-US" dirty="0"/>
              <a:t>Type Here to Enter a Multi-line Transition Slide Title</a:t>
            </a:r>
          </a:p>
        </p:txBody>
      </p:sp>
    </p:spTree>
    <p:extLst>
      <p:ext uri="{BB962C8B-B14F-4D97-AF65-F5344CB8AC3E}">
        <p14:creationId xmlns:p14="http://schemas.microsoft.com/office/powerpoint/2010/main" val="23250502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ransition w/ Image | Barrel Frame">
    <p:bg>
      <p:bgPr>
        <a:solidFill>
          <a:schemeClr val="accent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7000733-F2F8-3843-9041-C1618CB33F40}"/>
              </a:ext>
            </a:extLst>
          </p:cNvPr>
          <p:cNvSpPr/>
          <p:nvPr userDrawn="1"/>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tx1"/>
              </a:solidFill>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Palatino Linotype" panose="02040502050505030304" pitchFamily="18" charset="0"/>
              </a:defRPr>
            </a:lvl1pPr>
          </a:lstStyle>
          <a:p>
            <a:r>
              <a:rPr lang="en-US"/>
              <a:t>©2022 Girl Scouts of the USA. All Rights Reserved.  Not for public distribution.</a:t>
            </a:r>
            <a:endParaRPr lang="en-US" dirty="0"/>
          </a:p>
        </p:txBody>
      </p:sp>
      <p:sp>
        <p:nvSpPr>
          <p:cNvPr id="70" name="TextBox 69">
            <a:extLst>
              <a:ext uri="{FF2B5EF4-FFF2-40B4-BE49-F238E27FC236}">
                <a16:creationId xmlns:a16="http://schemas.microsoft.com/office/drawing/2014/main" id="{E434906E-9E46-6743-B768-B30A4D28C63E}"/>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Transition Slide w/ Image - Barrel Frame</a:t>
            </a:r>
          </a:p>
        </p:txBody>
      </p:sp>
      <p:sp>
        <p:nvSpPr>
          <p:cNvPr id="13" name="Text Placeholder 46">
            <a:extLst>
              <a:ext uri="{FF2B5EF4-FFF2-40B4-BE49-F238E27FC236}">
                <a16:creationId xmlns:a16="http://schemas.microsoft.com/office/drawing/2014/main" id="{168DB5D4-E8E9-0E4F-AF6A-BC3C9899C700}"/>
              </a:ext>
            </a:extLst>
          </p:cNvPr>
          <p:cNvSpPr>
            <a:spLocks noGrp="1"/>
          </p:cNvSpPr>
          <p:nvPr>
            <p:ph type="body" sz="quarter" idx="15" hasCustomPrompt="1"/>
          </p:nvPr>
        </p:nvSpPr>
        <p:spPr>
          <a:xfrm>
            <a:off x="4743450" y="2569272"/>
            <a:ext cx="4229100" cy="2317054"/>
          </a:xfrm>
        </p:spPr>
        <p:txBody>
          <a:bodyPr lIns="0" anchor="t">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Palatino Linotype" panose="02040502050505030304" pitchFamily="18" charset="0"/>
              </a:defRPr>
            </a:lvl1pPr>
          </a:lstStyle>
          <a:p>
            <a:r>
              <a:rPr lang="en-US" dirty="0"/>
              <a:t>Type here to enter a multi-line transition slide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9" name="Picture Placeholder 8">
            <a:extLst>
              <a:ext uri="{FF2B5EF4-FFF2-40B4-BE49-F238E27FC236}">
                <a16:creationId xmlns:a16="http://schemas.microsoft.com/office/drawing/2014/main" id="{8C2ECE50-874D-8B42-BB2C-0D129A6A925C}"/>
              </a:ext>
            </a:extLst>
          </p:cNvPr>
          <p:cNvSpPr>
            <a:spLocks noGrp="1"/>
          </p:cNvSpPr>
          <p:nvPr>
            <p:ph type="pic" sz="quarter" idx="21" hasCustomPrompt="1"/>
          </p:nvPr>
        </p:nvSpPr>
        <p:spPr>
          <a:xfrm>
            <a:off x="196850" y="195251"/>
            <a:ext cx="4222750" cy="4781525"/>
          </a:xfrm>
          <a:custGeom>
            <a:avLst/>
            <a:gdLst>
              <a:gd name="connsiteX0" fmla="*/ 759325 w 4222750"/>
              <a:gd name="connsiteY0" fmla="*/ 0 h 4781525"/>
              <a:gd name="connsiteX1" fmla="*/ 1110602 w 4222750"/>
              <a:gd name="connsiteY1" fmla="*/ 0 h 4781525"/>
              <a:gd name="connsiteX2" fmla="*/ 3183587 w 4222750"/>
              <a:gd name="connsiteY2" fmla="*/ 0 h 4781525"/>
              <a:gd name="connsiteX3" fmla="*/ 3384550 w 4222750"/>
              <a:gd name="connsiteY3" fmla="*/ 0 h 4781525"/>
              <a:gd name="connsiteX4" fmla="*/ 3462912 w 4222750"/>
              <a:gd name="connsiteY4" fmla="*/ 0 h 4781525"/>
              <a:gd name="connsiteX5" fmla="*/ 4222750 w 4222750"/>
              <a:gd name="connsiteY5" fmla="*/ 2395380 h 4781525"/>
              <a:gd name="connsiteX6" fmla="*/ 3463425 w 4222750"/>
              <a:gd name="connsiteY6" fmla="*/ 4781525 h 4781525"/>
              <a:gd name="connsiteX7" fmla="*/ 3384550 w 4222750"/>
              <a:gd name="connsiteY7" fmla="*/ 4781525 h 4781525"/>
              <a:gd name="connsiteX8" fmla="*/ 3183587 w 4222750"/>
              <a:gd name="connsiteY8" fmla="*/ 4781525 h 4781525"/>
              <a:gd name="connsiteX9" fmla="*/ 1110602 w 4222750"/>
              <a:gd name="connsiteY9" fmla="*/ 4781525 h 4781525"/>
              <a:gd name="connsiteX10" fmla="*/ 927100 w 4222750"/>
              <a:gd name="connsiteY10" fmla="*/ 4781525 h 4781525"/>
              <a:gd name="connsiteX11" fmla="*/ 759838 w 4222750"/>
              <a:gd name="connsiteY11" fmla="*/ 4781525 h 4781525"/>
              <a:gd name="connsiteX12" fmla="*/ 0 w 4222750"/>
              <a:gd name="connsiteY12" fmla="*/ 2390762 h 4781525"/>
              <a:gd name="connsiteX13" fmla="*/ 759325 w 4222750"/>
              <a:gd name="connsiteY13" fmla="*/ 0 h 478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22750" h="4781525">
                <a:moveTo>
                  <a:pt x="759325" y="0"/>
                </a:moveTo>
                <a:lnTo>
                  <a:pt x="1110602" y="0"/>
                </a:lnTo>
                <a:lnTo>
                  <a:pt x="3183587" y="0"/>
                </a:lnTo>
                <a:lnTo>
                  <a:pt x="3384550" y="0"/>
                </a:lnTo>
                <a:lnTo>
                  <a:pt x="3462912" y="0"/>
                </a:lnTo>
                <a:cubicBezTo>
                  <a:pt x="3462912" y="0"/>
                  <a:pt x="4222750" y="654638"/>
                  <a:pt x="4222750" y="2395380"/>
                </a:cubicBezTo>
                <a:cubicBezTo>
                  <a:pt x="4222750" y="4132530"/>
                  <a:pt x="3463425" y="4781525"/>
                  <a:pt x="3463425" y="4781525"/>
                </a:cubicBezTo>
                <a:lnTo>
                  <a:pt x="3384550" y="4781525"/>
                </a:lnTo>
                <a:lnTo>
                  <a:pt x="3183587" y="4781525"/>
                </a:lnTo>
                <a:lnTo>
                  <a:pt x="1110602" y="4781525"/>
                </a:lnTo>
                <a:lnTo>
                  <a:pt x="927100" y="4781525"/>
                </a:lnTo>
                <a:lnTo>
                  <a:pt x="759838" y="4781525"/>
                </a:lnTo>
                <a:cubicBezTo>
                  <a:pt x="759838" y="4781525"/>
                  <a:pt x="0" y="4128426"/>
                  <a:pt x="0" y="2390762"/>
                </a:cubicBezTo>
                <a:cubicBezTo>
                  <a:pt x="0" y="653099"/>
                  <a:pt x="759325" y="0"/>
                  <a:pt x="759325" y="0"/>
                </a:cubicBezTo>
                <a:close/>
              </a:path>
            </a:pathLst>
          </a:custGeom>
          <a:solidFill>
            <a:schemeClr val="tx2"/>
          </a:solidFill>
        </p:spPr>
        <p:txBody>
          <a:bodyPr wrap="square" anchor="ctr">
            <a:noAutofit/>
          </a:bodyPr>
          <a:lstStyle>
            <a:lvl1pPr marL="0" indent="0" algn="ctr">
              <a:buNone/>
              <a:defRPr/>
            </a:lvl1pPr>
          </a:lstStyle>
          <a:p>
            <a:r>
              <a:rPr lang="en-US" dirty="0"/>
              <a:t>Click icon to add image</a:t>
            </a:r>
          </a:p>
        </p:txBody>
      </p:sp>
      <p:pic>
        <p:nvPicPr>
          <p:cNvPr id="11" name="Graphic 10">
            <a:extLst>
              <a:ext uri="{FF2B5EF4-FFF2-40B4-BE49-F238E27FC236}">
                <a16:creationId xmlns:a16="http://schemas.microsoft.com/office/drawing/2014/main" id="{C15D8ECB-A105-3544-A731-5D950A1EBAE9}"/>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30750" y="171450"/>
            <a:ext cx="530352" cy="530352"/>
          </a:xfrm>
          <a:prstGeom prst="rect">
            <a:avLst/>
          </a:prstGeom>
        </p:spPr>
      </p:pic>
      <p:sp>
        <p:nvSpPr>
          <p:cNvPr id="15" name="TextBox 14">
            <a:extLst>
              <a:ext uri="{FF2B5EF4-FFF2-40B4-BE49-F238E27FC236}">
                <a16:creationId xmlns:a16="http://schemas.microsoft.com/office/drawing/2014/main" id="{2BAF0272-5675-C345-B848-5DE8FEF2FD8A}"/>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Barrel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Use crop tool to fit image to shape.</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
        <p:nvSpPr>
          <p:cNvPr id="16" name="Title 5">
            <a:extLst>
              <a:ext uri="{FF2B5EF4-FFF2-40B4-BE49-F238E27FC236}">
                <a16:creationId xmlns:a16="http://schemas.microsoft.com/office/drawing/2014/main" id="{9938AB2E-922E-5A4C-A07F-5C27E2863A32}"/>
              </a:ext>
            </a:extLst>
          </p:cNvPr>
          <p:cNvSpPr>
            <a:spLocks noGrp="1"/>
          </p:cNvSpPr>
          <p:nvPr>
            <p:ph type="title" hasCustomPrompt="1"/>
          </p:nvPr>
        </p:nvSpPr>
        <p:spPr>
          <a:xfrm>
            <a:off x="4743451" y="685802"/>
            <a:ext cx="4237781" cy="1875863"/>
          </a:xfrm>
        </p:spPr>
        <p:txBody>
          <a:bodyPr lIns="0" anchor="b"/>
          <a:lstStyle>
            <a:lvl1pPr>
              <a:defRPr sz="2400" b="0" i="0">
                <a:solidFill>
                  <a:schemeClr val="tx1"/>
                </a:solidFill>
                <a:latin typeface="Palatino Linotype" panose="02040502050505030304" pitchFamily="18" charset="0"/>
              </a:defRPr>
            </a:lvl1pPr>
          </a:lstStyle>
          <a:p>
            <a:r>
              <a:rPr lang="en-US" dirty="0"/>
              <a:t>Type Here to Enter a Multi-line Transition Slide Title</a:t>
            </a:r>
          </a:p>
        </p:txBody>
      </p:sp>
    </p:spTree>
    <p:extLst>
      <p:ext uri="{BB962C8B-B14F-4D97-AF65-F5344CB8AC3E}">
        <p14:creationId xmlns:p14="http://schemas.microsoft.com/office/powerpoint/2010/main" val="36697431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ransition w/ Image | White | Barrel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7000733-F2F8-3843-9041-C1618CB33F40}"/>
              </a:ext>
            </a:extLst>
          </p:cNvPr>
          <p:cNvSpPr/>
          <p:nvPr userDrawn="1"/>
        </p:nvSpPr>
        <p:spPr>
          <a:xfrm>
            <a:off x="0"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tx1"/>
              </a:solidFill>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Palatino Linotype" panose="02040502050505030304" pitchFamily="18" charset="0"/>
              </a:defRPr>
            </a:lvl1pPr>
          </a:lstStyle>
          <a:p>
            <a:r>
              <a:rPr lang="en-US"/>
              <a:t>©2022 Girl Scouts of the USA. All Rights Reserved.  Not for public distribution.</a:t>
            </a:r>
            <a:endParaRPr lang="en-US" dirty="0"/>
          </a:p>
        </p:txBody>
      </p:sp>
      <p:sp>
        <p:nvSpPr>
          <p:cNvPr id="70" name="TextBox 69">
            <a:extLst>
              <a:ext uri="{FF2B5EF4-FFF2-40B4-BE49-F238E27FC236}">
                <a16:creationId xmlns:a16="http://schemas.microsoft.com/office/drawing/2014/main" id="{E434906E-9E46-6743-B768-B30A4D28C63E}"/>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Transition Slide w/ Image - White | Barrel Frame</a:t>
            </a:r>
          </a:p>
        </p:txBody>
      </p:sp>
      <p:sp>
        <p:nvSpPr>
          <p:cNvPr id="13" name="Text Placeholder 46">
            <a:extLst>
              <a:ext uri="{FF2B5EF4-FFF2-40B4-BE49-F238E27FC236}">
                <a16:creationId xmlns:a16="http://schemas.microsoft.com/office/drawing/2014/main" id="{168DB5D4-E8E9-0E4F-AF6A-BC3C9899C700}"/>
              </a:ext>
            </a:extLst>
          </p:cNvPr>
          <p:cNvSpPr>
            <a:spLocks noGrp="1"/>
          </p:cNvSpPr>
          <p:nvPr>
            <p:ph type="body" sz="quarter" idx="15" hasCustomPrompt="1"/>
          </p:nvPr>
        </p:nvSpPr>
        <p:spPr>
          <a:xfrm>
            <a:off x="4743450" y="2569272"/>
            <a:ext cx="4229100" cy="2317054"/>
          </a:xfrm>
        </p:spPr>
        <p:txBody>
          <a:bodyPr lIns="0" anchor="t">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Palatino Linotype" panose="02040502050505030304" pitchFamily="18" charset="0"/>
              </a:defRPr>
            </a:lvl1pPr>
          </a:lstStyle>
          <a:p>
            <a:r>
              <a:rPr lang="en-US" dirty="0"/>
              <a:t>Type here to enter a multi-line transition slide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9" name="Picture Placeholder 8">
            <a:extLst>
              <a:ext uri="{FF2B5EF4-FFF2-40B4-BE49-F238E27FC236}">
                <a16:creationId xmlns:a16="http://schemas.microsoft.com/office/drawing/2014/main" id="{8C2ECE50-874D-8B42-BB2C-0D129A6A925C}"/>
              </a:ext>
            </a:extLst>
          </p:cNvPr>
          <p:cNvSpPr>
            <a:spLocks noGrp="1"/>
          </p:cNvSpPr>
          <p:nvPr>
            <p:ph type="pic" sz="quarter" idx="21" hasCustomPrompt="1"/>
          </p:nvPr>
        </p:nvSpPr>
        <p:spPr>
          <a:xfrm>
            <a:off x="196850" y="195251"/>
            <a:ext cx="4222750" cy="4781525"/>
          </a:xfrm>
          <a:custGeom>
            <a:avLst/>
            <a:gdLst>
              <a:gd name="connsiteX0" fmla="*/ 759325 w 4222750"/>
              <a:gd name="connsiteY0" fmla="*/ 0 h 4781525"/>
              <a:gd name="connsiteX1" fmla="*/ 1110602 w 4222750"/>
              <a:gd name="connsiteY1" fmla="*/ 0 h 4781525"/>
              <a:gd name="connsiteX2" fmla="*/ 3183587 w 4222750"/>
              <a:gd name="connsiteY2" fmla="*/ 0 h 4781525"/>
              <a:gd name="connsiteX3" fmla="*/ 3384550 w 4222750"/>
              <a:gd name="connsiteY3" fmla="*/ 0 h 4781525"/>
              <a:gd name="connsiteX4" fmla="*/ 3462912 w 4222750"/>
              <a:gd name="connsiteY4" fmla="*/ 0 h 4781525"/>
              <a:gd name="connsiteX5" fmla="*/ 4222750 w 4222750"/>
              <a:gd name="connsiteY5" fmla="*/ 2395380 h 4781525"/>
              <a:gd name="connsiteX6" fmla="*/ 3463425 w 4222750"/>
              <a:gd name="connsiteY6" fmla="*/ 4781525 h 4781525"/>
              <a:gd name="connsiteX7" fmla="*/ 3384550 w 4222750"/>
              <a:gd name="connsiteY7" fmla="*/ 4781525 h 4781525"/>
              <a:gd name="connsiteX8" fmla="*/ 3183587 w 4222750"/>
              <a:gd name="connsiteY8" fmla="*/ 4781525 h 4781525"/>
              <a:gd name="connsiteX9" fmla="*/ 1110602 w 4222750"/>
              <a:gd name="connsiteY9" fmla="*/ 4781525 h 4781525"/>
              <a:gd name="connsiteX10" fmla="*/ 927100 w 4222750"/>
              <a:gd name="connsiteY10" fmla="*/ 4781525 h 4781525"/>
              <a:gd name="connsiteX11" fmla="*/ 759838 w 4222750"/>
              <a:gd name="connsiteY11" fmla="*/ 4781525 h 4781525"/>
              <a:gd name="connsiteX12" fmla="*/ 0 w 4222750"/>
              <a:gd name="connsiteY12" fmla="*/ 2390762 h 4781525"/>
              <a:gd name="connsiteX13" fmla="*/ 759325 w 4222750"/>
              <a:gd name="connsiteY13" fmla="*/ 0 h 478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22750" h="4781525">
                <a:moveTo>
                  <a:pt x="759325" y="0"/>
                </a:moveTo>
                <a:lnTo>
                  <a:pt x="1110602" y="0"/>
                </a:lnTo>
                <a:lnTo>
                  <a:pt x="3183587" y="0"/>
                </a:lnTo>
                <a:lnTo>
                  <a:pt x="3384550" y="0"/>
                </a:lnTo>
                <a:lnTo>
                  <a:pt x="3462912" y="0"/>
                </a:lnTo>
                <a:cubicBezTo>
                  <a:pt x="3462912" y="0"/>
                  <a:pt x="4222750" y="654638"/>
                  <a:pt x="4222750" y="2395380"/>
                </a:cubicBezTo>
                <a:cubicBezTo>
                  <a:pt x="4222750" y="4132530"/>
                  <a:pt x="3463425" y="4781525"/>
                  <a:pt x="3463425" y="4781525"/>
                </a:cubicBezTo>
                <a:lnTo>
                  <a:pt x="3384550" y="4781525"/>
                </a:lnTo>
                <a:lnTo>
                  <a:pt x="3183587" y="4781525"/>
                </a:lnTo>
                <a:lnTo>
                  <a:pt x="1110602" y="4781525"/>
                </a:lnTo>
                <a:lnTo>
                  <a:pt x="927100" y="4781525"/>
                </a:lnTo>
                <a:lnTo>
                  <a:pt x="759838" y="4781525"/>
                </a:lnTo>
                <a:cubicBezTo>
                  <a:pt x="759838" y="4781525"/>
                  <a:pt x="0" y="4128426"/>
                  <a:pt x="0" y="2390762"/>
                </a:cubicBezTo>
                <a:cubicBezTo>
                  <a:pt x="0" y="653099"/>
                  <a:pt x="759325" y="0"/>
                  <a:pt x="759325" y="0"/>
                </a:cubicBezTo>
                <a:close/>
              </a:path>
            </a:pathLst>
          </a:custGeom>
          <a:solidFill>
            <a:schemeClr val="tx2"/>
          </a:solidFill>
        </p:spPr>
        <p:txBody>
          <a:bodyPr wrap="square" anchor="ctr">
            <a:noAutofit/>
          </a:bodyPr>
          <a:lstStyle>
            <a:lvl1pPr marL="0" indent="0" algn="ctr">
              <a:buNone/>
              <a:defRPr/>
            </a:lvl1pPr>
          </a:lstStyle>
          <a:p>
            <a:r>
              <a:rPr lang="en-US" dirty="0"/>
              <a:t>Click icon to add image</a:t>
            </a:r>
          </a:p>
        </p:txBody>
      </p:sp>
      <p:pic>
        <p:nvPicPr>
          <p:cNvPr id="11" name="Graphic 10">
            <a:extLst>
              <a:ext uri="{FF2B5EF4-FFF2-40B4-BE49-F238E27FC236}">
                <a16:creationId xmlns:a16="http://schemas.microsoft.com/office/drawing/2014/main" id="{C15D8ECB-A105-3544-A731-5D950A1EBAE9}"/>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30750" y="171450"/>
            <a:ext cx="530352" cy="530352"/>
          </a:xfrm>
          <a:prstGeom prst="rect">
            <a:avLst/>
          </a:prstGeom>
        </p:spPr>
      </p:pic>
      <p:sp>
        <p:nvSpPr>
          <p:cNvPr id="15" name="TextBox 14">
            <a:extLst>
              <a:ext uri="{FF2B5EF4-FFF2-40B4-BE49-F238E27FC236}">
                <a16:creationId xmlns:a16="http://schemas.microsoft.com/office/drawing/2014/main" id="{2BAF0272-5675-C345-B848-5DE8FEF2FD8A}"/>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Barrel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Use crop tool to fit image to shape.</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
        <p:nvSpPr>
          <p:cNvPr id="16" name="Title 5">
            <a:extLst>
              <a:ext uri="{FF2B5EF4-FFF2-40B4-BE49-F238E27FC236}">
                <a16:creationId xmlns:a16="http://schemas.microsoft.com/office/drawing/2014/main" id="{9938AB2E-922E-5A4C-A07F-5C27E2863A32}"/>
              </a:ext>
            </a:extLst>
          </p:cNvPr>
          <p:cNvSpPr>
            <a:spLocks noGrp="1"/>
          </p:cNvSpPr>
          <p:nvPr>
            <p:ph type="title" hasCustomPrompt="1"/>
          </p:nvPr>
        </p:nvSpPr>
        <p:spPr>
          <a:xfrm>
            <a:off x="4743451" y="685802"/>
            <a:ext cx="4237781" cy="1875863"/>
          </a:xfrm>
        </p:spPr>
        <p:txBody>
          <a:bodyPr lIns="0" anchor="b"/>
          <a:lstStyle>
            <a:lvl1pPr>
              <a:defRPr sz="2400" b="0" i="0">
                <a:solidFill>
                  <a:schemeClr val="tx1"/>
                </a:solidFill>
                <a:latin typeface="Palatino Linotype" panose="02040502050505030304" pitchFamily="18" charset="0"/>
              </a:defRPr>
            </a:lvl1pPr>
          </a:lstStyle>
          <a:p>
            <a:r>
              <a:rPr lang="en-US" dirty="0"/>
              <a:t>Type Here to Enter a Multi-line Transition Slide Title</a:t>
            </a:r>
          </a:p>
        </p:txBody>
      </p:sp>
    </p:spTree>
    <p:extLst>
      <p:ext uri="{BB962C8B-B14F-4D97-AF65-F5344CB8AC3E}">
        <p14:creationId xmlns:p14="http://schemas.microsoft.com/office/powerpoint/2010/main" val="33728808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ransition w/ Image | Pennant Frame">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23178BF-BA6E-B244-869E-543890868F16}"/>
              </a:ext>
            </a:extLst>
          </p:cNvPr>
          <p:cNvSpPr/>
          <p:nvPr userDrawn="1"/>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tx1"/>
              </a:solidFill>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Palatino Linotype" panose="02040502050505030304" pitchFamily="18" charset="0"/>
              </a:defRPr>
            </a:lvl1pPr>
          </a:lstStyle>
          <a:p>
            <a:r>
              <a:rPr lang="en-US"/>
              <a:t>©2022 Girl Scouts of the USA. All Rights Reserved.  Not for public distribution.</a:t>
            </a:r>
            <a:endParaRPr lang="en-US" dirty="0"/>
          </a:p>
        </p:txBody>
      </p:sp>
      <p:sp>
        <p:nvSpPr>
          <p:cNvPr id="70" name="TextBox 69">
            <a:extLst>
              <a:ext uri="{FF2B5EF4-FFF2-40B4-BE49-F238E27FC236}">
                <a16:creationId xmlns:a16="http://schemas.microsoft.com/office/drawing/2014/main" id="{E434906E-9E46-6743-B768-B30A4D28C63E}"/>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Transition Slide w/ Image - Pennant Frame</a:t>
            </a:r>
          </a:p>
        </p:txBody>
      </p:sp>
      <p:sp>
        <p:nvSpPr>
          <p:cNvPr id="13" name="Text Placeholder 46">
            <a:extLst>
              <a:ext uri="{FF2B5EF4-FFF2-40B4-BE49-F238E27FC236}">
                <a16:creationId xmlns:a16="http://schemas.microsoft.com/office/drawing/2014/main" id="{CFD8CE4A-8B57-C74B-AD25-FF9CE6F6B62D}"/>
              </a:ext>
            </a:extLst>
          </p:cNvPr>
          <p:cNvSpPr>
            <a:spLocks noGrp="1"/>
          </p:cNvSpPr>
          <p:nvPr>
            <p:ph type="body" sz="quarter" idx="15" hasCustomPrompt="1"/>
          </p:nvPr>
        </p:nvSpPr>
        <p:spPr>
          <a:xfrm>
            <a:off x="4743450" y="2569272"/>
            <a:ext cx="4229100" cy="2317054"/>
          </a:xfrm>
        </p:spPr>
        <p:txBody>
          <a:bodyPr lIns="0" anchor="t">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Palatino Linotype" panose="02040502050505030304" pitchFamily="18" charset="0"/>
              </a:defRPr>
            </a:lvl1pPr>
          </a:lstStyle>
          <a:p>
            <a:r>
              <a:rPr lang="en-US" dirty="0"/>
              <a:t>Type here to enter a multi-line transition slide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0" name="Picture Placeholder 9">
            <a:extLst>
              <a:ext uri="{FF2B5EF4-FFF2-40B4-BE49-F238E27FC236}">
                <a16:creationId xmlns:a16="http://schemas.microsoft.com/office/drawing/2014/main" id="{78715439-F8ED-0641-90EC-BDA6E7A90B33}"/>
              </a:ext>
            </a:extLst>
          </p:cNvPr>
          <p:cNvSpPr>
            <a:spLocks noGrp="1"/>
          </p:cNvSpPr>
          <p:nvPr>
            <p:ph type="pic" sz="quarter" idx="21" hasCustomPrompt="1"/>
          </p:nvPr>
        </p:nvSpPr>
        <p:spPr>
          <a:xfrm>
            <a:off x="189574" y="171449"/>
            <a:ext cx="4230026" cy="4800600"/>
          </a:xfrm>
          <a:custGeom>
            <a:avLst/>
            <a:gdLst>
              <a:gd name="connsiteX0" fmla="*/ 116806 w 4230026"/>
              <a:gd name="connsiteY0" fmla="*/ 0 h 4800600"/>
              <a:gd name="connsiteX1" fmla="*/ 4113220 w 4230026"/>
              <a:gd name="connsiteY1" fmla="*/ 0 h 4800600"/>
              <a:gd name="connsiteX2" fmla="*/ 4230026 w 4230026"/>
              <a:gd name="connsiteY2" fmla="*/ 116549 h 4800600"/>
              <a:gd name="connsiteX3" fmla="*/ 4230026 w 4230026"/>
              <a:gd name="connsiteY3" fmla="*/ 1070575 h 4800600"/>
              <a:gd name="connsiteX4" fmla="*/ 4230026 w 4230026"/>
              <a:gd name="connsiteY4" fmla="*/ 1528767 h 4800600"/>
              <a:gd name="connsiteX5" fmla="*/ 4230026 w 4230026"/>
              <a:gd name="connsiteY5" fmla="*/ 3241096 h 4800600"/>
              <a:gd name="connsiteX6" fmla="*/ 4181591 w 4230026"/>
              <a:gd name="connsiteY6" fmla="*/ 3335743 h 4800600"/>
              <a:gd name="connsiteX7" fmla="*/ 2183385 w 4230026"/>
              <a:gd name="connsiteY7" fmla="*/ 4778477 h 4800600"/>
              <a:gd name="connsiteX8" fmla="*/ 2046642 w 4230026"/>
              <a:gd name="connsiteY8" fmla="*/ 4778477 h 4800600"/>
              <a:gd name="connsiteX9" fmla="*/ 48435 w 4230026"/>
              <a:gd name="connsiteY9" fmla="*/ 3335743 h 4800600"/>
              <a:gd name="connsiteX10" fmla="*/ 0 w 4230026"/>
              <a:gd name="connsiteY10" fmla="*/ 3241096 h 4800600"/>
              <a:gd name="connsiteX11" fmla="*/ 0 w 4230026"/>
              <a:gd name="connsiteY11" fmla="*/ 1528767 h 4800600"/>
              <a:gd name="connsiteX12" fmla="*/ 0 w 4230026"/>
              <a:gd name="connsiteY12" fmla="*/ 1070575 h 4800600"/>
              <a:gd name="connsiteX13" fmla="*/ 0 w 4230026"/>
              <a:gd name="connsiteY13" fmla="*/ 116549 h 4800600"/>
              <a:gd name="connsiteX14" fmla="*/ 116806 w 4230026"/>
              <a:gd name="connsiteY14" fmla="*/ 0 h 480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30026" h="4800600">
                <a:moveTo>
                  <a:pt x="116806" y="0"/>
                </a:moveTo>
                <a:lnTo>
                  <a:pt x="4113220" y="0"/>
                </a:lnTo>
                <a:cubicBezTo>
                  <a:pt x="4177632" y="31"/>
                  <a:pt x="4229868" y="52157"/>
                  <a:pt x="4230026" y="116549"/>
                </a:cubicBezTo>
                <a:lnTo>
                  <a:pt x="4230026" y="1070575"/>
                </a:lnTo>
                <a:lnTo>
                  <a:pt x="4230026" y="1528767"/>
                </a:lnTo>
                <a:lnTo>
                  <a:pt x="4230026" y="3241096"/>
                </a:lnTo>
                <a:cubicBezTo>
                  <a:pt x="4230026" y="3278589"/>
                  <a:pt x="4212004" y="3313801"/>
                  <a:pt x="4181591" y="3335743"/>
                </a:cubicBezTo>
                <a:lnTo>
                  <a:pt x="2183385" y="4778477"/>
                </a:lnTo>
                <a:cubicBezTo>
                  <a:pt x="2142576" y="4807975"/>
                  <a:pt x="2087450" y="4807975"/>
                  <a:pt x="2046642" y="4778477"/>
                </a:cubicBezTo>
                <a:lnTo>
                  <a:pt x="48435" y="3335743"/>
                </a:lnTo>
                <a:cubicBezTo>
                  <a:pt x="18021" y="3313801"/>
                  <a:pt x="1" y="3278589"/>
                  <a:pt x="0" y="3241096"/>
                </a:cubicBezTo>
                <a:lnTo>
                  <a:pt x="0" y="1528767"/>
                </a:lnTo>
                <a:lnTo>
                  <a:pt x="0" y="1070575"/>
                </a:lnTo>
                <a:lnTo>
                  <a:pt x="0" y="116549"/>
                </a:lnTo>
                <a:cubicBezTo>
                  <a:pt x="156" y="52157"/>
                  <a:pt x="52394" y="31"/>
                  <a:pt x="116806" y="0"/>
                </a:cubicBezTo>
                <a:close/>
              </a:path>
            </a:pathLst>
          </a:custGeom>
          <a:solidFill>
            <a:schemeClr val="tx2"/>
          </a:solidFill>
        </p:spPr>
        <p:txBody>
          <a:bodyPr wrap="square" anchor="ctr">
            <a:noAutofit/>
          </a:bodyPr>
          <a:lstStyle>
            <a:lvl1pPr marL="0" indent="0" algn="ctr">
              <a:buNone/>
              <a:defRPr/>
            </a:lvl1pPr>
          </a:lstStyle>
          <a:p>
            <a:r>
              <a:rPr lang="en-US" dirty="0"/>
              <a:t>Click icon to add image</a:t>
            </a:r>
          </a:p>
        </p:txBody>
      </p:sp>
      <p:pic>
        <p:nvPicPr>
          <p:cNvPr id="11" name="Graphic 10">
            <a:extLst>
              <a:ext uri="{FF2B5EF4-FFF2-40B4-BE49-F238E27FC236}">
                <a16:creationId xmlns:a16="http://schemas.microsoft.com/office/drawing/2014/main" id="{41C15C7B-DC2E-824E-903C-5000175CA45C}"/>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30750" y="171450"/>
            <a:ext cx="530352" cy="530352"/>
          </a:xfrm>
          <a:prstGeom prst="rect">
            <a:avLst/>
          </a:prstGeom>
        </p:spPr>
      </p:pic>
      <p:sp>
        <p:nvSpPr>
          <p:cNvPr id="15" name="TextBox 14">
            <a:extLst>
              <a:ext uri="{FF2B5EF4-FFF2-40B4-BE49-F238E27FC236}">
                <a16:creationId xmlns:a16="http://schemas.microsoft.com/office/drawing/2014/main" id="{95BB94AA-0B35-974A-9F4E-E47DAE87FE7B}"/>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Pennant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Use crop tool to fit image to shape.</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
        <p:nvSpPr>
          <p:cNvPr id="16" name="Title 5">
            <a:extLst>
              <a:ext uri="{FF2B5EF4-FFF2-40B4-BE49-F238E27FC236}">
                <a16:creationId xmlns:a16="http://schemas.microsoft.com/office/drawing/2014/main" id="{9FF93652-F100-924E-8600-CEAF9CC03DAA}"/>
              </a:ext>
            </a:extLst>
          </p:cNvPr>
          <p:cNvSpPr>
            <a:spLocks noGrp="1"/>
          </p:cNvSpPr>
          <p:nvPr>
            <p:ph type="title" hasCustomPrompt="1"/>
          </p:nvPr>
        </p:nvSpPr>
        <p:spPr>
          <a:xfrm>
            <a:off x="4743451" y="685802"/>
            <a:ext cx="4237781" cy="1875863"/>
          </a:xfrm>
        </p:spPr>
        <p:txBody>
          <a:bodyPr lIns="0" anchor="b"/>
          <a:lstStyle>
            <a:lvl1pPr>
              <a:defRPr sz="2400" b="0" i="0">
                <a:solidFill>
                  <a:schemeClr val="tx1"/>
                </a:solidFill>
                <a:latin typeface="Palatino Linotype" panose="02040502050505030304" pitchFamily="18" charset="0"/>
              </a:defRPr>
            </a:lvl1pPr>
          </a:lstStyle>
          <a:p>
            <a:r>
              <a:rPr lang="en-US" dirty="0"/>
              <a:t>Type Here to Enter a Multi-line Transition Slide Title</a:t>
            </a:r>
          </a:p>
        </p:txBody>
      </p:sp>
    </p:spTree>
    <p:extLst>
      <p:ext uri="{BB962C8B-B14F-4D97-AF65-F5344CB8AC3E}">
        <p14:creationId xmlns:p14="http://schemas.microsoft.com/office/powerpoint/2010/main" val="40170660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ransition w/ Image | White | Pennant Frame">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23178BF-BA6E-B244-869E-543890868F16}"/>
              </a:ext>
            </a:extLst>
          </p:cNvPr>
          <p:cNvSpPr/>
          <p:nvPr userDrawn="1"/>
        </p:nvSpPr>
        <p:spPr>
          <a:xfrm>
            <a:off x="0"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tx1"/>
              </a:solidFill>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Palatino Linotype" panose="02040502050505030304" pitchFamily="18" charset="0"/>
              </a:defRPr>
            </a:lvl1pPr>
          </a:lstStyle>
          <a:p>
            <a:r>
              <a:rPr lang="en-US"/>
              <a:t>©2022 Girl Scouts of the USA. All Rights Reserved.  Not for public distribution.</a:t>
            </a:r>
            <a:endParaRPr lang="en-US" dirty="0"/>
          </a:p>
        </p:txBody>
      </p:sp>
      <p:sp>
        <p:nvSpPr>
          <p:cNvPr id="70" name="TextBox 69">
            <a:extLst>
              <a:ext uri="{FF2B5EF4-FFF2-40B4-BE49-F238E27FC236}">
                <a16:creationId xmlns:a16="http://schemas.microsoft.com/office/drawing/2014/main" id="{E434906E-9E46-6743-B768-B30A4D28C63E}"/>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Transition Slide w/ Image - White | Pennant Frame</a:t>
            </a:r>
          </a:p>
        </p:txBody>
      </p:sp>
      <p:sp>
        <p:nvSpPr>
          <p:cNvPr id="13" name="Text Placeholder 46">
            <a:extLst>
              <a:ext uri="{FF2B5EF4-FFF2-40B4-BE49-F238E27FC236}">
                <a16:creationId xmlns:a16="http://schemas.microsoft.com/office/drawing/2014/main" id="{CFD8CE4A-8B57-C74B-AD25-FF9CE6F6B62D}"/>
              </a:ext>
            </a:extLst>
          </p:cNvPr>
          <p:cNvSpPr>
            <a:spLocks noGrp="1"/>
          </p:cNvSpPr>
          <p:nvPr>
            <p:ph type="body" sz="quarter" idx="15" hasCustomPrompt="1"/>
          </p:nvPr>
        </p:nvSpPr>
        <p:spPr>
          <a:xfrm>
            <a:off x="4743450" y="2569272"/>
            <a:ext cx="4229100" cy="2317054"/>
          </a:xfrm>
        </p:spPr>
        <p:txBody>
          <a:bodyPr lIns="0" anchor="t">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Palatino Linotype" panose="02040502050505030304" pitchFamily="18" charset="0"/>
              </a:defRPr>
            </a:lvl1pPr>
          </a:lstStyle>
          <a:p>
            <a:r>
              <a:rPr lang="en-US" dirty="0"/>
              <a:t>Type here to enter a multi-line transition slide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0" name="Picture Placeholder 9">
            <a:extLst>
              <a:ext uri="{FF2B5EF4-FFF2-40B4-BE49-F238E27FC236}">
                <a16:creationId xmlns:a16="http://schemas.microsoft.com/office/drawing/2014/main" id="{78715439-F8ED-0641-90EC-BDA6E7A90B33}"/>
              </a:ext>
            </a:extLst>
          </p:cNvPr>
          <p:cNvSpPr>
            <a:spLocks noGrp="1"/>
          </p:cNvSpPr>
          <p:nvPr>
            <p:ph type="pic" sz="quarter" idx="21" hasCustomPrompt="1"/>
          </p:nvPr>
        </p:nvSpPr>
        <p:spPr>
          <a:xfrm>
            <a:off x="189574" y="171449"/>
            <a:ext cx="4230026" cy="4800600"/>
          </a:xfrm>
          <a:custGeom>
            <a:avLst/>
            <a:gdLst>
              <a:gd name="connsiteX0" fmla="*/ 116806 w 4230026"/>
              <a:gd name="connsiteY0" fmla="*/ 0 h 4800600"/>
              <a:gd name="connsiteX1" fmla="*/ 4113220 w 4230026"/>
              <a:gd name="connsiteY1" fmla="*/ 0 h 4800600"/>
              <a:gd name="connsiteX2" fmla="*/ 4230026 w 4230026"/>
              <a:gd name="connsiteY2" fmla="*/ 116549 h 4800600"/>
              <a:gd name="connsiteX3" fmla="*/ 4230026 w 4230026"/>
              <a:gd name="connsiteY3" fmla="*/ 1070575 h 4800600"/>
              <a:gd name="connsiteX4" fmla="*/ 4230026 w 4230026"/>
              <a:gd name="connsiteY4" fmla="*/ 1528767 h 4800600"/>
              <a:gd name="connsiteX5" fmla="*/ 4230026 w 4230026"/>
              <a:gd name="connsiteY5" fmla="*/ 3241096 h 4800600"/>
              <a:gd name="connsiteX6" fmla="*/ 4181591 w 4230026"/>
              <a:gd name="connsiteY6" fmla="*/ 3335743 h 4800600"/>
              <a:gd name="connsiteX7" fmla="*/ 2183385 w 4230026"/>
              <a:gd name="connsiteY7" fmla="*/ 4778477 h 4800600"/>
              <a:gd name="connsiteX8" fmla="*/ 2046642 w 4230026"/>
              <a:gd name="connsiteY8" fmla="*/ 4778477 h 4800600"/>
              <a:gd name="connsiteX9" fmla="*/ 48435 w 4230026"/>
              <a:gd name="connsiteY9" fmla="*/ 3335743 h 4800600"/>
              <a:gd name="connsiteX10" fmla="*/ 0 w 4230026"/>
              <a:gd name="connsiteY10" fmla="*/ 3241096 h 4800600"/>
              <a:gd name="connsiteX11" fmla="*/ 0 w 4230026"/>
              <a:gd name="connsiteY11" fmla="*/ 1528767 h 4800600"/>
              <a:gd name="connsiteX12" fmla="*/ 0 w 4230026"/>
              <a:gd name="connsiteY12" fmla="*/ 1070575 h 4800600"/>
              <a:gd name="connsiteX13" fmla="*/ 0 w 4230026"/>
              <a:gd name="connsiteY13" fmla="*/ 116549 h 4800600"/>
              <a:gd name="connsiteX14" fmla="*/ 116806 w 4230026"/>
              <a:gd name="connsiteY14" fmla="*/ 0 h 480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30026" h="4800600">
                <a:moveTo>
                  <a:pt x="116806" y="0"/>
                </a:moveTo>
                <a:lnTo>
                  <a:pt x="4113220" y="0"/>
                </a:lnTo>
                <a:cubicBezTo>
                  <a:pt x="4177632" y="31"/>
                  <a:pt x="4229868" y="52157"/>
                  <a:pt x="4230026" y="116549"/>
                </a:cubicBezTo>
                <a:lnTo>
                  <a:pt x="4230026" y="1070575"/>
                </a:lnTo>
                <a:lnTo>
                  <a:pt x="4230026" y="1528767"/>
                </a:lnTo>
                <a:lnTo>
                  <a:pt x="4230026" y="3241096"/>
                </a:lnTo>
                <a:cubicBezTo>
                  <a:pt x="4230026" y="3278589"/>
                  <a:pt x="4212004" y="3313801"/>
                  <a:pt x="4181591" y="3335743"/>
                </a:cubicBezTo>
                <a:lnTo>
                  <a:pt x="2183385" y="4778477"/>
                </a:lnTo>
                <a:cubicBezTo>
                  <a:pt x="2142576" y="4807975"/>
                  <a:pt x="2087450" y="4807975"/>
                  <a:pt x="2046642" y="4778477"/>
                </a:cubicBezTo>
                <a:lnTo>
                  <a:pt x="48435" y="3335743"/>
                </a:lnTo>
                <a:cubicBezTo>
                  <a:pt x="18021" y="3313801"/>
                  <a:pt x="1" y="3278589"/>
                  <a:pt x="0" y="3241096"/>
                </a:cubicBezTo>
                <a:lnTo>
                  <a:pt x="0" y="1528767"/>
                </a:lnTo>
                <a:lnTo>
                  <a:pt x="0" y="1070575"/>
                </a:lnTo>
                <a:lnTo>
                  <a:pt x="0" y="116549"/>
                </a:lnTo>
                <a:cubicBezTo>
                  <a:pt x="156" y="52157"/>
                  <a:pt x="52394" y="31"/>
                  <a:pt x="116806" y="0"/>
                </a:cubicBezTo>
                <a:close/>
              </a:path>
            </a:pathLst>
          </a:custGeom>
          <a:solidFill>
            <a:schemeClr val="tx2"/>
          </a:solidFill>
        </p:spPr>
        <p:txBody>
          <a:bodyPr wrap="square" anchor="ctr">
            <a:noAutofit/>
          </a:bodyPr>
          <a:lstStyle>
            <a:lvl1pPr marL="0" indent="0" algn="ctr">
              <a:buNone/>
              <a:defRPr/>
            </a:lvl1pPr>
          </a:lstStyle>
          <a:p>
            <a:r>
              <a:rPr lang="en-US" dirty="0"/>
              <a:t>Click icon to add image</a:t>
            </a:r>
          </a:p>
        </p:txBody>
      </p:sp>
      <p:pic>
        <p:nvPicPr>
          <p:cNvPr id="11" name="Graphic 10">
            <a:extLst>
              <a:ext uri="{FF2B5EF4-FFF2-40B4-BE49-F238E27FC236}">
                <a16:creationId xmlns:a16="http://schemas.microsoft.com/office/drawing/2014/main" id="{41C15C7B-DC2E-824E-903C-5000175CA45C}"/>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30750" y="171450"/>
            <a:ext cx="530352" cy="530352"/>
          </a:xfrm>
          <a:prstGeom prst="rect">
            <a:avLst/>
          </a:prstGeom>
        </p:spPr>
      </p:pic>
      <p:sp>
        <p:nvSpPr>
          <p:cNvPr id="15" name="TextBox 14">
            <a:extLst>
              <a:ext uri="{FF2B5EF4-FFF2-40B4-BE49-F238E27FC236}">
                <a16:creationId xmlns:a16="http://schemas.microsoft.com/office/drawing/2014/main" id="{95BB94AA-0B35-974A-9F4E-E47DAE87FE7B}"/>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Pennant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Use crop tool to fit image to shape.</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
        <p:nvSpPr>
          <p:cNvPr id="16" name="Title 5">
            <a:extLst>
              <a:ext uri="{FF2B5EF4-FFF2-40B4-BE49-F238E27FC236}">
                <a16:creationId xmlns:a16="http://schemas.microsoft.com/office/drawing/2014/main" id="{9FF93652-F100-924E-8600-CEAF9CC03DAA}"/>
              </a:ext>
            </a:extLst>
          </p:cNvPr>
          <p:cNvSpPr>
            <a:spLocks noGrp="1"/>
          </p:cNvSpPr>
          <p:nvPr>
            <p:ph type="title" hasCustomPrompt="1"/>
          </p:nvPr>
        </p:nvSpPr>
        <p:spPr>
          <a:xfrm>
            <a:off x="4743451" y="685802"/>
            <a:ext cx="4237781" cy="1875863"/>
          </a:xfrm>
        </p:spPr>
        <p:txBody>
          <a:bodyPr lIns="0" anchor="b"/>
          <a:lstStyle>
            <a:lvl1pPr>
              <a:defRPr sz="2400" b="0" i="0">
                <a:solidFill>
                  <a:schemeClr val="tx1"/>
                </a:solidFill>
                <a:latin typeface="Palatino Linotype" panose="02040502050505030304" pitchFamily="18" charset="0"/>
              </a:defRPr>
            </a:lvl1pPr>
          </a:lstStyle>
          <a:p>
            <a:r>
              <a:rPr lang="en-US" dirty="0"/>
              <a:t>Type Here to Enter a Multi-line Transition Slide Title</a:t>
            </a:r>
          </a:p>
        </p:txBody>
      </p:sp>
    </p:spTree>
    <p:extLst>
      <p:ext uri="{BB962C8B-B14F-4D97-AF65-F5344CB8AC3E}">
        <p14:creationId xmlns:p14="http://schemas.microsoft.com/office/powerpoint/2010/main" val="37391148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ransition w/ Image | Hexagon Frame">
    <p:bg>
      <p:bgPr>
        <a:solidFill>
          <a:schemeClr val="accent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121A7238-82E0-0F48-B897-C0A8B14A336C}"/>
              </a:ext>
            </a:extLst>
          </p:cNvPr>
          <p:cNvSpPr/>
          <p:nvPr userDrawn="1"/>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tx1"/>
              </a:solidFill>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Palatino Linotype" panose="02040502050505030304" pitchFamily="18" charset="0"/>
              </a:defRPr>
            </a:lvl1pPr>
          </a:lstStyle>
          <a:p>
            <a:r>
              <a:rPr lang="en-US"/>
              <a:t>©2022 Girl Scouts of the USA. All Rights Reserved.  Not for public distribution.</a:t>
            </a:r>
            <a:endParaRPr lang="en-US" dirty="0"/>
          </a:p>
        </p:txBody>
      </p:sp>
      <p:sp>
        <p:nvSpPr>
          <p:cNvPr id="70" name="TextBox 69">
            <a:extLst>
              <a:ext uri="{FF2B5EF4-FFF2-40B4-BE49-F238E27FC236}">
                <a16:creationId xmlns:a16="http://schemas.microsoft.com/office/drawing/2014/main" id="{E434906E-9E46-6743-B768-B30A4D28C63E}"/>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Transition Slide w/ Image - Hexagon Frame</a:t>
            </a:r>
          </a:p>
        </p:txBody>
      </p:sp>
      <p:sp>
        <p:nvSpPr>
          <p:cNvPr id="11" name="Text Placeholder 46">
            <a:extLst>
              <a:ext uri="{FF2B5EF4-FFF2-40B4-BE49-F238E27FC236}">
                <a16:creationId xmlns:a16="http://schemas.microsoft.com/office/drawing/2014/main" id="{333ADA15-2BB6-464A-BEDA-453AFBF45A20}"/>
              </a:ext>
            </a:extLst>
          </p:cNvPr>
          <p:cNvSpPr>
            <a:spLocks noGrp="1"/>
          </p:cNvSpPr>
          <p:nvPr>
            <p:ph type="body" sz="quarter" idx="15" hasCustomPrompt="1"/>
          </p:nvPr>
        </p:nvSpPr>
        <p:spPr>
          <a:xfrm>
            <a:off x="4743450" y="2569272"/>
            <a:ext cx="4229100" cy="2317054"/>
          </a:xfrm>
        </p:spPr>
        <p:txBody>
          <a:bodyPr lIns="0" anchor="t">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Palatino Linotype" panose="02040502050505030304" pitchFamily="18" charset="0"/>
              </a:defRPr>
            </a:lvl1pPr>
          </a:lstStyle>
          <a:p>
            <a:r>
              <a:rPr lang="en-US" dirty="0"/>
              <a:t>Type here to enter a multi-line transition slide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9" name="Picture Placeholder 8">
            <a:extLst>
              <a:ext uri="{FF2B5EF4-FFF2-40B4-BE49-F238E27FC236}">
                <a16:creationId xmlns:a16="http://schemas.microsoft.com/office/drawing/2014/main" id="{D9097539-DDCB-674E-8EC7-EC47FC47B913}"/>
              </a:ext>
            </a:extLst>
          </p:cNvPr>
          <p:cNvSpPr>
            <a:spLocks noGrp="1"/>
          </p:cNvSpPr>
          <p:nvPr>
            <p:ph type="pic" sz="quarter" idx="21" hasCustomPrompt="1"/>
          </p:nvPr>
        </p:nvSpPr>
        <p:spPr>
          <a:xfrm>
            <a:off x="196849" y="171450"/>
            <a:ext cx="4222751" cy="4794910"/>
          </a:xfrm>
          <a:custGeom>
            <a:avLst/>
            <a:gdLst>
              <a:gd name="connsiteX0" fmla="*/ 1449285 w 4222751"/>
              <a:gd name="connsiteY0" fmla="*/ 0 h 4794910"/>
              <a:gd name="connsiteX1" fmla="*/ 2438400 w 4222751"/>
              <a:gd name="connsiteY1" fmla="*/ 0 h 4794910"/>
              <a:gd name="connsiteX2" fmla="*/ 2438400 w 4222751"/>
              <a:gd name="connsiteY2" fmla="*/ 1653 h 4794910"/>
              <a:gd name="connsiteX3" fmla="*/ 2773466 w 4222751"/>
              <a:gd name="connsiteY3" fmla="*/ 1653 h 4794910"/>
              <a:gd name="connsiteX4" fmla="*/ 2907983 w 4222751"/>
              <a:gd name="connsiteY4" fmla="*/ 79191 h 4794910"/>
              <a:gd name="connsiteX5" fmla="*/ 4202045 w 4222751"/>
              <a:gd name="connsiteY5" fmla="*/ 2320743 h 4794910"/>
              <a:gd name="connsiteX6" fmla="*/ 4202045 w 4222751"/>
              <a:gd name="connsiteY6" fmla="*/ 2475819 h 4794910"/>
              <a:gd name="connsiteX7" fmla="*/ 2907395 w 4222751"/>
              <a:gd name="connsiteY7" fmla="*/ 4717372 h 4794910"/>
              <a:gd name="connsiteX8" fmla="*/ 2773466 w 4222751"/>
              <a:gd name="connsiteY8" fmla="*/ 4794910 h 4794910"/>
              <a:gd name="connsiteX9" fmla="*/ 1784351 w 4222751"/>
              <a:gd name="connsiteY9" fmla="*/ 4794910 h 4794910"/>
              <a:gd name="connsiteX10" fmla="*/ 1784351 w 4222751"/>
              <a:gd name="connsiteY10" fmla="*/ 4793257 h 4794910"/>
              <a:gd name="connsiteX11" fmla="*/ 1449285 w 4222751"/>
              <a:gd name="connsiteY11" fmla="*/ 4793257 h 4794910"/>
              <a:gd name="connsiteX12" fmla="*/ 1314768 w 4222751"/>
              <a:gd name="connsiteY12" fmla="*/ 4715719 h 4794910"/>
              <a:gd name="connsiteX13" fmla="*/ 20706 w 4222751"/>
              <a:gd name="connsiteY13" fmla="*/ 2474167 h 4794910"/>
              <a:gd name="connsiteX14" fmla="*/ 20706 w 4222751"/>
              <a:gd name="connsiteY14" fmla="*/ 2319091 h 4794910"/>
              <a:gd name="connsiteX15" fmla="*/ 1315356 w 4222751"/>
              <a:gd name="connsiteY15" fmla="*/ 77538 h 4794910"/>
              <a:gd name="connsiteX16" fmla="*/ 1449285 w 4222751"/>
              <a:gd name="connsiteY16" fmla="*/ 0 h 479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22751" h="4794910">
                <a:moveTo>
                  <a:pt x="1449285" y="0"/>
                </a:moveTo>
                <a:lnTo>
                  <a:pt x="2438400" y="0"/>
                </a:lnTo>
                <a:lnTo>
                  <a:pt x="2438400" y="1653"/>
                </a:lnTo>
                <a:lnTo>
                  <a:pt x="2773466" y="1653"/>
                </a:lnTo>
                <a:cubicBezTo>
                  <a:pt x="2828683" y="1653"/>
                  <a:pt x="2879787" y="31023"/>
                  <a:pt x="2907983" y="79191"/>
                </a:cubicBezTo>
                <a:lnTo>
                  <a:pt x="4202045" y="2320743"/>
                </a:lnTo>
                <a:cubicBezTo>
                  <a:pt x="4229653" y="2368911"/>
                  <a:pt x="4229653" y="2427652"/>
                  <a:pt x="4202045" y="2475819"/>
                </a:cubicBezTo>
                <a:lnTo>
                  <a:pt x="2907395" y="4717372"/>
                </a:lnTo>
                <a:cubicBezTo>
                  <a:pt x="2879787" y="4764952"/>
                  <a:pt x="2828683" y="4794910"/>
                  <a:pt x="2773466" y="4794910"/>
                </a:cubicBezTo>
                <a:lnTo>
                  <a:pt x="1784351" y="4794910"/>
                </a:lnTo>
                <a:lnTo>
                  <a:pt x="1784351" y="4793257"/>
                </a:lnTo>
                <a:lnTo>
                  <a:pt x="1449285" y="4793257"/>
                </a:lnTo>
                <a:cubicBezTo>
                  <a:pt x="1394068" y="4793257"/>
                  <a:pt x="1342964" y="4763887"/>
                  <a:pt x="1314768" y="4715719"/>
                </a:cubicBezTo>
                <a:lnTo>
                  <a:pt x="20706" y="2474167"/>
                </a:lnTo>
                <a:cubicBezTo>
                  <a:pt x="-6902" y="2425999"/>
                  <a:pt x="-6902" y="2367258"/>
                  <a:pt x="20706" y="2319091"/>
                </a:cubicBezTo>
                <a:lnTo>
                  <a:pt x="1315356" y="77538"/>
                </a:lnTo>
                <a:cubicBezTo>
                  <a:pt x="1342964" y="29958"/>
                  <a:pt x="1394068" y="0"/>
                  <a:pt x="1449285" y="0"/>
                </a:cubicBezTo>
                <a:close/>
              </a:path>
            </a:pathLst>
          </a:custGeom>
          <a:solidFill>
            <a:schemeClr val="tx2"/>
          </a:solidFill>
        </p:spPr>
        <p:txBody>
          <a:bodyPr wrap="square" anchor="ctr">
            <a:noAutofit/>
          </a:bodyPr>
          <a:lstStyle>
            <a:lvl1pPr marL="0" indent="0" algn="ctr">
              <a:buNone/>
              <a:defRPr/>
            </a:lvl1pPr>
          </a:lstStyle>
          <a:p>
            <a:r>
              <a:rPr lang="en-US" dirty="0"/>
              <a:t>Click icon to add image</a:t>
            </a:r>
          </a:p>
        </p:txBody>
      </p:sp>
      <p:pic>
        <p:nvPicPr>
          <p:cNvPr id="13" name="Graphic 12">
            <a:extLst>
              <a:ext uri="{FF2B5EF4-FFF2-40B4-BE49-F238E27FC236}">
                <a16:creationId xmlns:a16="http://schemas.microsoft.com/office/drawing/2014/main" id="{788F816F-1ACC-FB4F-8C6D-126C6FB18137}"/>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30750" y="171450"/>
            <a:ext cx="530352" cy="530352"/>
          </a:xfrm>
          <a:prstGeom prst="rect">
            <a:avLst/>
          </a:prstGeom>
        </p:spPr>
      </p:pic>
      <p:sp>
        <p:nvSpPr>
          <p:cNvPr id="14" name="TextBox 13">
            <a:extLst>
              <a:ext uri="{FF2B5EF4-FFF2-40B4-BE49-F238E27FC236}">
                <a16:creationId xmlns:a16="http://schemas.microsoft.com/office/drawing/2014/main" id="{752088F4-DABB-214F-9A78-2095394F0914}"/>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Hexagon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Use crop tool to fit image to shape.</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
        <p:nvSpPr>
          <p:cNvPr id="12" name="Title 5">
            <a:extLst>
              <a:ext uri="{FF2B5EF4-FFF2-40B4-BE49-F238E27FC236}">
                <a16:creationId xmlns:a16="http://schemas.microsoft.com/office/drawing/2014/main" id="{27F66F83-E36E-0045-94C3-5ADC9C692A1C}"/>
              </a:ext>
            </a:extLst>
          </p:cNvPr>
          <p:cNvSpPr>
            <a:spLocks noGrp="1"/>
          </p:cNvSpPr>
          <p:nvPr>
            <p:ph type="title" hasCustomPrompt="1"/>
          </p:nvPr>
        </p:nvSpPr>
        <p:spPr>
          <a:xfrm>
            <a:off x="4743451" y="685802"/>
            <a:ext cx="4237781" cy="1875863"/>
          </a:xfrm>
        </p:spPr>
        <p:txBody>
          <a:bodyPr lIns="0" anchor="b"/>
          <a:lstStyle>
            <a:lvl1pPr>
              <a:defRPr sz="2400" b="0" i="0">
                <a:solidFill>
                  <a:schemeClr val="tx1"/>
                </a:solidFill>
                <a:latin typeface="Palatino Linotype" panose="02040502050505030304" pitchFamily="18" charset="0"/>
              </a:defRPr>
            </a:lvl1pPr>
          </a:lstStyle>
          <a:p>
            <a:r>
              <a:rPr lang="en-US" dirty="0"/>
              <a:t>Type Here to Enter a Multi-line Transition Slide Title</a:t>
            </a:r>
          </a:p>
        </p:txBody>
      </p:sp>
    </p:spTree>
    <p:extLst>
      <p:ext uri="{BB962C8B-B14F-4D97-AF65-F5344CB8AC3E}">
        <p14:creationId xmlns:p14="http://schemas.microsoft.com/office/powerpoint/2010/main" val="39029420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ransition w/ Image | White | Hexagon Frame">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121A7238-82E0-0F48-B897-C0A8B14A336C}"/>
              </a:ext>
            </a:extLst>
          </p:cNvPr>
          <p:cNvSpPr/>
          <p:nvPr userDrawn="1"/>
        </p:nvSpPr>
        <p:spPr>
          <a:xfrm>
            <a:off x="0"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tx1"/>
              </a:solidFill>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Palatino Linotype" panose="02040502050505030304" pitchFamily="18" charset="0"/>
              </a:defRPr>
            </a:lvl1pPr>
          </a:lstStyle>
          <a:p>
            <a:r>
              <a:rPr lang="en-US"/>
              <a:t>©2022 Girl Scouts of the USA. All Rights Reserved.  Not for public distribution.</a:t>
            </a:r>
            <a:endParaRPr lang="en-US" dirty="0"/>
          </a:p>
        </p:txBody>
      </p:sp>
      <p:sp>
        <p:nvSpPr>
          <p:cNvPr id="70" name="TextBox 69">
            <a:extLst>
              <a:ext uri="{FF2B5EF4-FFF2-40B4-BE49-F238E27FC236}">
                <a16:creationId xmlns:a16="http://schemas.microsoft.com/office/drawing/2014/main" id="{E434906E-9E46-6743-B768-B30A4D28C63E}"/>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Transition Slide w/ Image - White | Hexagon Frame</a:t>
            </a:r>
          </a:p>
        </p:txBody>
      </p:sp>
      <p:sp>
        <p:nvSpPr>
          <p:cNvPr id="11" name="Text Placeholder 46">
            <a:extLst>
              <a:ext uri="{FF2B5EF4-FFF2-40B4-BE49-F238E27FC236}">
                <a16:creationId xmlns:a16="http://schemas.microsoft.com/office/drawing/2014/main" id="{333ADA15-2BB6-464A-BEDA-453AFBF45A20}"/>
              </a:ext>
            </a:extLst>
          </p:cNvPr>
          <p:cNvSpPr>
            <a:spLocks noGrp="1"/>
          </p:cNvSpPr>
          <p:nvPr>
            <p:ph type="body" sz="quarter" idx="15" hasCustomPrompt="1"/>
          </p:nvPr>
        </p:nvSpPr>
        <p:spPr>
          <a:xfrm>
            <a:off x="4743450" y="2569272"/>
            <a:ext cx="4229100" cy="2317054"/>
          </a:xfrm>
        </p:spPr>
        <p:txBody>
          <a:bodyPr lIns="0" anchor="t">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Palatino Linotype" panose="02040502050505030304" pitchFamily="18" charset="0"/>
              </a:defRPr>
            </a:lvl1pPr>
          </a:lstStyle>
          <a:p>
            <a:r>
              <a:rPr lang="en-US" dirty="0"/>
              <a:t>Type here to enter a multi-line transition slide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9" name="Picture Placeholder 8">
            <a:extLst>
              <a:ext uri="{FF2B5EF4-FFF2-40B4-BE49-F238E27FC236}">
                <a16:creationId xmlns:a16="http://schemas.microsoft.com/office/drawing/2014/main" id="{D9097539-DDCB-674E-8EC7-EC47FC47B913}"/>
              </a:ext>
            </a:extLst>
          </p:cNvPr>
          <p:cNvSpPr>
            <a:spLocks noGrp="1"/>
          </p:cNvSpPr>
          <p:nvPr>
            <p:ph type="pic" sz="quarter" idx="21" hasCustomPrompt="1"/>
          </p:nvPr>
        </p:nvSpPr>
        <p:spPr>
          <a:xfrm>
            <a:off x="196849" y="171450"/>
            <a:ext cx="4222751" cy="4794910"/>
          </a:xfrm>
          <a:custGeom>
            <a:avLst/>
            <a:gdLst>
              <a:gd name="connsiteX0" fmla="*/ 1449285 w 4222751"/>
              <a:gd name="connsiteY0" fmla="*/ 0 h 4794910"/>
              <a:gd name="connsiteX1" fmla="*/ 2438400 w 4222751"/>
              <a:gd name="connsiteY1" fmla="*/ 0 h 4794910"/>
              <a:gd name="connsiteX2" fmla="*/ 2438400 w 4222751"/>
              <a:gd name="connsiteY2" fmla="*/ 1653 h 4794910"/>
              <a:gd name="connsiteX3" fmla="*/ 2773466 w 4222751"/>
              <a:gd name="connsiteY3" fmla="*/ 1653 h 4794910"/>
              <a:gd name="connsiteX4" fmla="*/ 2907983 w 4222751"/>
              <a:gd name="connsiteY4" fmla="*/ 79191 h 4794910"/>
              <a:gd name="connsiteX5" fmla="*/ 4202045 w 4222751"/>
              <a:gd name="connsiteY5" fmla="*/ 2320743 h 4794910"/>
              <a:gd name="connsiteX6" fmla="*/ 4202045 w 4222751"/>
              <a:gd name="connsiteY6" fmla="*/ 2475819 h 4794910"/>
              <a:gd name="connsiteX7" fmla="*/ 2907395 w 4222751"/>
              <a:gd name="connsiteY7" fmla="*/ 4717372 h 4794910"/>
              <a:gd name="connsiteX8" fmla="*/ 2773466 w 4222751"/>
              <a:gd name="connsiteY8" fmla="*/ 4794910 h 4794910"/>
              <a:gd name="connsiteX9" fmla="*/ 1784351 w 4222751"/>
              <a:gd name="connsiteY9" fmla="*/ 4794910 h 4794910"/>
              <a:gd name="connsiteX10" fmla="*/ 1784351 w 4222751"/>
              <a:gd name="connsiteY10" fmla="*/ 4793257 h 4794910"/>
              <a:gd name="connsiteX11" fmla="*/ 1449285 w 4222751"/>
              <a:gd name="connsiteY11" fmla="*/ 4793257 h 4794910"/>
              <a:gd name="connsiteX12" fmla="*/ 1314768 w 4222751"/>
              <a:gd name="connsiteY12" fmla="*/ 4715719 h 4794910"/>
              <a:gd name="connsiteX13" fmla="*/ 20706 w 4222751"/>
              <a:gd name="connsiteY13" fmla="*/ 2474167 h 4794910"/>
              <a:gd name="connsiteX14" fmla="*/ 20706 w 4222751"/>
              <a:gd name="connsiteY14" fmla="*/ 2319091 h 4794910"/>
              <a:gd name="connsiteX15" fmla="*/ 1315356 w 4222751"/>
              <a:gd name="connsiteY15" fmla="*/ 77538 h 4794910"/>
              <a:gd name="connsiteX16" fmla="*/ 1449285 w 4222751"/>
              <a:gd name="connsiteY16" fmla="*/ 0 h 479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22751" h="4794910">
                <a:moveTo>
                  <a:pt x="1449285" y="0"/>
                </a:moveTo>
                <a:lnTo>
                  <a:pt x="2438400" y="0"/>
                </a:lnTo>
                <a:lnTo>
                  <a:pt x="2438400" y="1653"/>
                </a:lnTo>
                <a:lnTo>
                  <a:pt x="2773466" y="1653"/>
                </a:lnTo>
                <a:cubicBezTo>
                  <a:pt x="2828683" y="1653"/>
                  <a:pt x="2879787" y="31023"/>
                  <a:pt x="2907983" y="79191"/>
                </a:cubicBezTo>
                <a:lnTo>
                  <a:pt x="4202045" y="2320743"/>
                </a:lnTo>
                <a:cubicBezTo>
                  <a:pt x="4229653" y="2368911"/>
                  <a:pt x="4229653" y="2427652"/>
                  <a:pt x="4202045" y="2475819"/>
                </a:cubicBezTo>
                <a:lnTo>
                  <a:pt x="2907395" y="4717372"/>
                </a:lnTo>
                <a:cubicBezTo>
                  <a:pt x="2879787" y="4764952"/>
                  <a:pt x="2828683" y="4794910"/>
                  <a:pt x="2773466" y="4794910"/>
                </a:cubicBezTo>
                <a:lnTo>
                  <a:pt x="1784351" y="4794910"/>
                </a:lnTo>
                <a:lnTo>
                  <a:pt x="1784351" y="4793257"/>
                </a:lnTo>
                <a:lnTo>
                  <a:pt x="1449285" y="4793257"/>
                </a:lnTo>
                <a:cubicBezTo>
                  <a:pt x="1394068" y="4793257"/>
                  <a:pt x="1342964" y="4763887"/>
                  <a:pt x="1314768" y="4715719"/>
                </a:cubicBezTo>
                <a:lnTo>
                  <a:pt x="20706" y="2474167"/>
                </a:lnTo>
                <a:cubicBezTo>
                  <a:pt x="-6902" y="2425999"/>
                  <a:pt x="-6902" y="2367258"/>
                  <a:pt x="20706" y="2319091"/>
                </a:cubicBezTo>
                <a:lnTo>
                  <a:pt x="1315356" y="77538"/>
                </a:lnTo>
                <a:cubicBezTo>
                  <a:pt x="1342964" y="29958"/>
                  <a:pt x="1394068" y="0"/>
                  <a:pt x="1449285" y="0"/>
                </a:cubicBezTo>
                <a:close/>
              </a:path>
            </a:pathLst>
          </a:custGeom>
          <a:solidFill>
            <a:schemeClr val="tx2"/>
          </a:solidFill>
        </p:spPr>
        <p:txBody>
          <a:bodyPr wrap="square" anchor="ctr">
            <a:noAutofit/>
          </a:bodyPr>
          <a:lstStyle>
            <a:lvl1pPr marL="0" indent="0" algn="ctr">
              <a:buNone/>
              <a:defRPr/>
            </a:lvl1pPr>
          </a:lstStyle>
          <a:p>
            <a:r>
              <a:rPr lang="en-US" dirty="0"/>
              <a:t>Click icon to add image</a:t>
            </a:r>
          </a:p>
        </p:txBody>
      </p:sp>
      <p:pic>
        <p:nvPicPr>
          <p:cNvPr id="13" name="Graphic 12">
            <a:extLst>
              <a:ext uri="{FF2B5EF4-FFF2-40B4-BE49-F238E27FC236}">
                <a16:creationId xmlns:a16="http://schemas.microsoft.com/office/drawing/2014/main" id="{788F816F-1ACC-FB4F-8C6D-126C6FB18137}"/>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30750" y="171450"/>
            <a:ext cx="530352" cy="530352"/>
          </a:xfrm>
          <a:prstGeom prst="rect">
            <a:avLst/>
          </a:prstGeom>
        </p:spPr>
      </p:pic>
      <p:sp>
        <p:nvSpPr>
          <p:cNvPr id="14" name="TextBox 13">
            <a:extLst>
              <a:ext uri="{FF2B5EF4-FFF2-40B4-BE49-F238E27FC236}">
                <a16:creationId xmlns:a16="http://schemas.microsoft.com/office/drawing/2014/main" id="{752088F4-DABB-214F-9A78-2095394F0914}"/>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Hexagon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Use crop tool to fit image to shape.</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
        <p:nvSpPr>
          <p:cNvPr id="12" name="Title 5">
            <a:extLst>
              <a:ext uri="{FF2B5EF4-FFF2-40B4-BE49-F238E27FC236}">
                <a16:creationId xmlns:a16="http://schemas.microsoft.com/office/drawing/2014/main" id="{27F66F83-E36E-0045-94C3-5ADC9C692A1C}"/>
              </a:ext>
            </a:extLst>
          </p:cNvPr>
          <p:cNvSpPr>
            <a:spLocks noGrp="1"/>
          </p:cNvSpPr>
          <p:nvPr>
            <p:ph type="title" hasCustomPrompt="1"/>
          </p:nvPr>
        </p:nvSpPr>
        <p:spPr>
          <a:xfrm>
            <a:off x="4743451" y="685802"/>
            <a:ext cx="4237781" cy="1875863"/>
          </a:xfrm>
        </p:spPr>
        <p:txBody>
          <a:bodyPr lIns="0" anchor="b"/>
          <a:lstStyle>
            <a:lvl1pPr>
              <a:defRPr sz="2400" b="0" i="0">
                <a:solidFill>
                  <a:schemeClr val="tx1"/>
                </a:solidFill>
                <a:latin typeface="Palatino Linotype" panose="02040502050505030304" pitchFamily="18" charset="0"/>
              </a:defRPr>
            </a:lvl1pPr>
          </a:lstStyle>
          <a:p>
            <a:r>
              <a:rPr lang="en-US" dirty="0"/>
              <a:t>Type Here to Enter a Multi-line Transition Slide Title</a:t>
            </a:r>
          </a:p>
        </p:txBody>
      </p:sp>
    </p:spTree>
    <p:extLst>
      <p:ext uri="{BB962C8B-B14F-4D97-AF65-F5344CB8AC3E}">
        <p14:creationId xmlns:p14="http://schemas.microsoft.com/office/powerpoint/2010/main" val="42768674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dirty="0"/>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4267" b="1"/>
            </a:lvl1pPr>
            <a:lvl2pPr marL="812810" indent="0">
              <a:buNone/>
              <a:defRPr sz="3556" b="1"/>
            </a:lvl2pPr>
            <a:lvl3pPr marL="1625620" indent="0">
              <a:buNone/>
              <a:defRPr sz="3200" b="1"/>
            </a:lvl3pPr>
            <a:lvl4pPr marL="2438430" indent="0">
              <a:buNone/>
              <a:defRPr sz="2844" b="1"/>
            </a:lvl4pPr>
            <a:lvl5pPr marL="3251241" indent="0">
              <a:buNone/>
              <a:defRPr sz="2844" b="1"/>
            </a:lvl5pPr>
            <a:lvl6pPr marL="4064051" indent="0">
              <a:buNone/>
              <a:defRPr sz="2844" b="1"/>
            </a:lvl6pPr>
            <a:lvl7pPr marL="4876861" indent="0">
              <a:buNone/>
              <a:defRPr sz="2844" b="1"/>
            </a:lvl7pPr>
            <a:lvl8pPr marL="5689671" indent="0">
              <a:buNone/>
              <a:defRPr sz="2844" b="1"/>
            </a:lvl8pPr>
            <a:lvl9pPr marL="6502481" indent="0">
              <a:buNone/>
              <a:defRPr sz="2844" b="1"/>
            </a:lvl9pPr>
          </a:lstStyle>
          <a:p>
            <a:pPr lvl="0"/>
            <a:r>
              <a:rPr lang="en-US" dirty="0"/>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4267" b="1"/>
            </a:lvl1pPr>
            <a:lvl2pPr marL="812810" indent="0">
              <a:buNone/>
              <a:defRPr sz="3556" b="1"/>
            </a:lvl2pPr>
            <a:lvl3pPr marL="1625620" indent="0">
              <a:buNone/>
              <a:defRPr sz="3200" b="1"/>
            </a:lvl3pPr>
            <a:lvl4pPr marL="2438430" indent="0">
              <a:buNone/>
              <a:defRPr sz="2844" b="1"/>
            </a:lvl4pPr>
            <a:lvl5pPr marL="3251241" indent="0">
              <a:buNone/>
              <a:defRPr sz="2844" b="1"/>
            </a:lvl5pPr>
            <a:lvl6pPr marL="4064051" indent="0">
              <a:buNone/>
              <a:defRPr sz="2844" b="1"/>
            </a:lvl6pPr>
            <a:lvl7pPr marL="4876861" indent="0">
              <a:buNone/>
              <a:defRPr sz="2844" b="1"/>
            </a:lvl7pPr>
            <a:lvl8pPr marL="5689671" indent="0">
              <a:buNone/>
              <a:defRPr sz="2844" b="1"/>
            </a:lvl8pPr>
            <a:lvl9pPr marL="6502481" indent="0">
              <a:buNone/>
              <a:defRPr sz="2844" b="1"/>
            </a:lvl9pPr>
          </a:lstStyle>
          <a:p>
            <a:pPr lvl="0"/>
            <a:r>
              <a:rPr lang="en-US" dirty="0"/>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C764DE79-268F-4C1A-8933-263129D2AF90}" type="datetimeFigureOut">
              <a:rPr lang="en-US" dirty="0"/>
              <a:t>6/22/2022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9348762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ransition w/ Image | Notched Frame">
    <p:bg>
      <p:bgPr>
        <a:solidFill>
          <a:schemeClr val="accent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44BBF1-5CDF-E441-B485-1EC5D31B8836}"/>
              </a:ext>
            </a:extLst>
          </p:cNvPr>
          <p:cNvSpPr/>
          <p:nvPr userDrawn="1"/>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tx1"/>
              </a:solidFill>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Palatino Linotype" panose="02040502050505030304" pitchFamily="18" charset="0"/>
              </a:defRPr>
            </a:lvl1pPr>
          </a:lstStyle>
          <a:p>
            <a:r>
              <a:rPr lang="en-US"/>
              <a:t>©2022 Girl Scouts of the USA. All Rights Reserved.  Not for public distribution.</a:t>
            </a:r>
            <a:endParaRPr lang="en-US" dirty="0"/>
          </a:p>
        </p:txBody>
      </p:sp>
      <p:sp>
        <p:nvSpPr>
          <p:cNvPr id="70" name="TextBox 69">
            <a:extLst>
              <a:ext uri="{FF2B5EF4-FFF2-40B4-BE49-F238E27FC236}">
                <a16:creationId xmlns:a16="http://schemas.microsoft.com/office/drawing/2014/main" id="{E434906E-9E46-6743-B768-B30A4D28C63E}"/>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Transition Slide w/ Image – Notched Frame</a:t>
            </a:r>
          </a:p>
        </p:txBody>
      </p:sp>
      <p:sp>
        <p:nvSpPr>
          <p:cNvPr id="14" name="Text Placeholder 46">
            <a:extLst>
              <a:ext uri="{FF2B5EF4-FFF2-40B4-BE49-F238E27FC236}">
                <a16:creationId xmlns:a16="http://schemas.microsoft.com/office/drawing/2014/main" id="{38D56E2A-484E-CC4E-91A0-35669DEB0601}"/>
              </a:ext>
            </a:extLst>
          </p:cNvPr>
          <p:cNvSpPr>
            <a:spLocks noGrp="1"/>
          </p:cNvSpPr>
          <p:nvPr>
            <p:ph type="body" sz="quarter" idx="15" hasCustomPrompt="1"/>
          </p:nvPr>
        </p:nvSpPr>
        <p:spPr>
          <a:xfrm>
            <a:off x="4743450" y="2569272"/>
            <a:ext cx="4229100" cy="2317054"/>
          </a:xfrm>
        </p:spPr>
        <p:txBody>
          <a:bodyPr lIns="0" anchor="t">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Palatino Linotype" panose="02040502050505030304" pitchFamily="18" charset="0"/>
              </a:defRPr>
            </a:lvl1pPr>
          </a:lstStyle>
          <a:p>
            <a:r>
              <a:rPr lang="en-US" dirty="0"/>
              <a:t>Type here to enter a multi-line transition slide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9" name="Picture Placeholder 8">
            <a:extLst>
              <a:ext uri="{FF2B5EF4-FFF2-40B4-BE49-F238E27FC236}">
                <a16:creationId xmlns:a16="http://schemas.microsoft.com/office/drawing/2014/main" id="{A8287FF3-B150-3F42-B954-D0EC3B2CB5D2}"/>
              </a:ext>
            </a:extLst>
          </p:cNvPr>
          <p:cNvSpPr>
            <a:spLocks noGrp="1"/>
          </p:cNvSpPr>
          <p:nvPr>
            <p:ph type="pic" sz="quarter" idx="21" hasCustomPrompt="1"/>
          </p:nvPr>
        </p:nvSpPr>
        <p:spPr>
          <a:xfrm>
            <a:off x="196850" y="171449"/>
            <a:ext cx="4222750" cy="4813028"/>
          </a:xfrm>
          <a:custGeom>
            <a:avLst/>
            <a:gdLst>
              <a:gd name="connsiteX0" fmla="*/ 599613 w 4222750"/>
              <a:gd name="connsiteY0" fmla="*/ 0 h 4813028"/>
              <a:gd name="connsiteX1" fmla="*/ 2127250 w 4222750"/>
              <a:gd name="connsiteY1" fmla="*/ 0 h 4813028"/>
              <a:gd name="connsiteX2" fmla="*/ 2717305 w 4222750"/>
              <a:gd name="connsiteY2" fmla="*/ 0 h 4813028"/>
              <a:gd name="connsiteX3" fmla="*/ 3622676 w 4222750"/>
              <a:gd name="connsiteY3" fmla="*/ 0 h 4813028"/>
              <a:gd name="connsiteX4" fmla="*/ 3704970 w 4222750"/>
              <a:gd name="connsiteY4" fmla="*/ 74566 h 4813028"/>
              <a:gd name="connsiteX5" fmla="*/ 4158439 w 4222750"/>
              <a:gd name="connsiteY5" fmla="*/ 516241 h 4813028"/>
              <a:gd name="connsiteX6" fmla="*/ 4158285 w 4222750"/>
              <a:gd name="connsiteY6" fmla="*/ 516138 h 4813028"/>
              <a:gd name="connsiteX7" fmla="*/ 4222750 w 4222750"/>
              <a:gd name="connsiteY7" fmla="*/ 598279 h 4813028"/>
              <a:gd name="connsiteX8" fmla="*/ 4222750 w 4222750"/>
              <a:gd name="connsiteY8" fmla="*/ 4214646 h 4813028"/>
              <a:gd name="connsiteX9" fmla="*/ 4158594 w 4222750"/>
              <a:gd name="connsiteY9" fmla="*/ 4296787 h 4813028"/>
              <a:gd name="connsiteX10" fmla="*/ 3705125 w 4222750"/>
              <a:gd name="connsiteY10" fmla="*/ 4738462 h 4813028"/>
              <a:gd name="connsiteX11" fmla="*/ 3622985 w 4222750"/>
              <a:gd name="connsiteY11" fmla="*/ 4813028 h 4813028"/>
              <a:gd name="connsiteX12" fmla="*/ 2717305 w 4222750"/>
              <a:gd name="connsiteY12" fmla="*/ 4813028 h 4813028"/>
              <a:gd name="connsiteX13" fmla="*/ 2127250 w 4222750"/>
              <a:gd name="connsiteY13" fmla="*/ 4813028 h 4813028"/>
              <a:gd name="connsiteX14" fmla="*/ 599459 w 4222750"/>
              <a:gd name="connsiteY14" fmla="*/ 4813028 h 4813028"/>
              <a:gd name="connsiteX15" fmla="*/ 517628 w 4222750"/>
              <a:gd name="connsiteY15" fmla="*/ 4738462 h 4813028"/>
              <a:gd name="connsiteX16" fmla="*/ 64159 w 4222750"/>
              <a:gd name="connsiteY16" fmla="*/ 4296787 h 4813028"/>
              <a:gd name="connsiteX17" fmla="*/ 3 w 4222750"/>
              <a:gd name="connsiteY17" fmla="*/ 4214646 h 4813028"/>
              <a:gd name="connsiteX18" fmla="*/ 3 w 4222750"/>
              <a:gd name="connsiteY18" fmla="*/ 598279 h 4813028"/>
              <a:gd name="connsiteX19" fmla="*/ 64313 w 4222750"/>
              <a:gd name="connsiteY19" fmla="*/ 516241 h 4813028"/>
              <a:gd name="connsiteX20" fmla="*/ 517782 w 4222750"/>
              <a:gd name="connsiteY20" fmla="*/ 74566 h 4813028"/>
              <a:gd name="connsiteX21" fmla="*/ 599613 w 4222750"/>
              <a:gd name="connsiteY21" fmla="*/ 0 h 4813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22750" h="4813028">
                <a:moveTo>
                  <a:pt x="599613" y="0"/>
                </a:moveTo>
                <a:lnTo>
                  <a:pt x="2127250" y="0"/>
                </a:lnTo>
                <a:lnTo>
                  <a:pt x="2717305" y="0"/>
                </a:lnTo>
                <a:lnTo>
                  <a:pt x="3622676" y="0"/>
                </a:lnTo>
                <a:cubicBezTo>
                  <a:pt x="3665034" y="429"/>
                  <a:pt x="3700379" y="32457"/>
                  <a:pt x="3704970" y="74566"/>
                </a:cubicBezTo>
                <a:cubicBezTo>
                  <a:pt x="3744597" y="382930"/>
                  <a:pt x="4028943" y="485322"/>
                  <a:pt x="4158439" y="516241"/>
                </a:cubicBezTo>
                <a:lnTo>
                  <a:pt x="4158285" y="516138"/>
                </a:lnTo>
                <a:cubicBezTo>
                  <a:pt x="4196139" y="525383"/>
                  <a:pt x="4222770" y="559311"/>
                  <a:pt x="4222750" y="598279"/>
                </a:cubicBezTo>
                <a:lnTo>
                  <a:pt x="4222750" y="4214646"/>
                </a:lnTo>
                <a:cubicBezTo>
                  <a:pt x="4222914" y="4253563"/>
                  <a:pt x="4196392" y="4287522"/>
                  <a:pt x="4158594" y="4296787"/>
                </a:cubicBezTo>
                <a:cubicBezTo>
                  <a:pt x="4029252" y="4327758"/>
                  <a:pt x="3744907" y="4430099"/>
                  <a:pt x="3705125" y="4738462"/>
                </a:cubicBezTo>
                <a:cubicBezTo>
                  <a:pt x="3699405" y="4780461"/>
                  <a:pt x="3665292" y="4813028"/>
                  <a:pt x="3622985" y="4813028"/>
                </a:cubicBezTo>
                <a:lnTo>
                  <a:pt x="2717305" y="4813028"/>
                </a:lnTo>
                <a:lnTo>
                  <a:pt x="2127250" y="4813028"/>
                </a:lnTo>
                <a:lnTo>
                  <a:pt x="599459" y="4813028"/>
                </a:lnTo>
                <a:cubicBezTo>
                  <a:pt x="557270" y="4812389"/>
                  <a:pt x="522173" y="4780409"/>
                  <a:pt x="517628" y="4738462"/>
                </a:cubicBezTo>
                <a:cubicBezTo>
                  <a:pt x="478001" y="4430099"/>
                  <a:pt x="193655" y="4327706"/>
                  <a:pt x="64159" y="4296787"/>
                </a:cubicBezTo>
                <a:cubicBezTo>
                  <a:pt x="26297" y="4287625"/>
                  <a:pt x="-276" y="4253604"/>
                  <a:pt x="3" y="4214646"/>
                </a:cubicBezTo>
                <a:lnTo>
                  <a:pt x="3" y="598279"/>
                </a:lnTo>
                <a:cubicBezTo>
                  <a:pt x="-98" y="559357"/>
                  <a:pt x="26492" y="525434"/>
                  <a:pt x="64313" y="516241"/>
                </a:cubicBezTo>
                <a:cubicBezTo>
                  <a:pt x="193655" y="485271"/>
                  <a:pt x="478001" y="382930"/>
                  <a:pt x="517782" y="74566"/>
                </a:cubicBezTo>
                <a:cubicBezTo>
                  <a:pt x="522328" y="32619"/>
                  <a:pt x="557425" y="639"/>
                  <a:pt x="599613"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image</a:t>
            </a:r>
          </a:p>
        </p:txBody>
      </p:sp>
      <p:pic>
        <p:nvPicPr>
          <p:cNvPr id="11" name="Graphic 10">
            <a:extLst>
              <a:ext uri="{FF2B5EF4-FFF2-40B4-BE49-F238E27FC236}">
                <a16:creationId xmlns:a16="http://schemas.microsoft.com/office/drawing/2014/main" id="{31B05004-2F5A-3D48-B32F-5B7F923A12A8}"/>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30750" y="171450"/>
            <a:ext cx="530352" cy="530352"/>
          </a:xfrm>
          <a:prstGeom prst="rect">
            <a:avLst/>
          </a:prstGeom>
        </p:spPr>
      </p:pic>
      <p:sp>
        <p:nvSpPr>
          <p:cNvPr id="15" name="TextBox 14">
            <a:extLst>
              <a:ext uri="{FF2B5EF4-FFF2-40B4-BE49-F238E27FC236}">
                <a16:creationId xmlns:a16="http://schemas.microsoft.com/office/drawing/2014/main" id="{FB3E2D97-D38A-694D-9F52-3E0E4BB51A5D}"/>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Notched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Use crop tool to fit image to shape.</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
        <p:nvSpPr>
          <p:cNvPr id="16" name="Title 5">
            <a:extLst>
              <a:ext uri="{FF2B5EF4-FFF2-40B4-BE49-F238E27FC236}">
                <a16:creationId xmlns:a16="http://schemas.microsoft.com/office/drawing/2014/main" id="{A3248E58-E7E6-AF43-A1CB-1A85D648ED70}"/>
              </a:ext>
            </a:extLst>
          </p:cNvPr>
          <p:cNvSpPr>
            <a:spLocks noGrp="1"/>
          </p:cNvSpPr>
          <p:nvPr>
            <p:ph type="title" hasCustomPrompt="1"/>
          </p:nvPr>
        </p:nvSpPr>
        <p:spPr>
          <a:xfrm>
            <a:off x="4743451" y="685802"/>
            <a:ext cx="4237781" cy="1875863"/>
          </a:xfrm>
        </p:spPr>
        <p:txBody>
          <a:bodyPr lIns="0" anchor="b"/>
          <a:lstStyle>
            <a:lvl1pPr>
              <a:defRPr sz="2400" b="0" i="0">
                <a:solidFill>
                  <a:schemeClr val="tx1"/>
                </a:solidFill>
                <a:latin typeface="Palatino Linotype" panose="02040502050505030304" pitchFamily="18" charset="0"/>
              </a:defRPr>
            </a:lvl1pPr>
          </a:lstStyle>
          <a:p>
            <a:r>
              <a:rPr lang="en-US" dirty="0"/>
              <a:t>Type Here to Enter a Multi-line Transition Slide Title</a:t>
            </a:r>
          </a:p>
        </p:txBody>
      </p:sp>
    </p:spTree>
    <p:extLst>
      <p:ext uri="{BB962C8B-B14F-4D97-AF65-F5344CB8AC3E}">
        <p14:creationId xmlns:p14="http://schemas.microsoft.com/office/powerpoint/2010/main" val="29574031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ransition w/ Image | White | Notched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44BBF1-5CDF-E441-B485-1EC5D31B8836}"/>
              </a:ext>
            </a:extLst>
          </p:cNvPr>
          <p:cNvSpPr/>
          <p:nvPr userDrawn="1"/>
        </p:nvSpPr>
        <p:spPr>
          <a:xfrm>
            <a:off x="0"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tx1"/>
              </a:solidFill>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Palatino Linotype" panose="02040502050505030304" pitchFamily="18" charset="0"/>
              </a:defRPr>
            </a:lvl1pPr>
          </a:lstStyle>
          <a:p>
            <a:r>
              <a:rPr lang="en-US"/>
              <a:t>©2022 Girl Scouts of the USA. All Rights Reserved.  Not for public distribution.</a:t>
            </a:r>
            <a:endParaRPr lang="en-US" dirty="0"/>
          </a:p>
        </p:txBody>
      </p:sp>
      <p:sp>
        <p:nvSpPr>
          <p:cNvPr id="70" name="TextBox 69">
            <a:extLst>
              <a:ext uri="{FF2B5EF4-FFF2-40B4-BE49-F238E27FC236}">
                <a16:creationId xmlns:a16="http://schemas.microsoft.com/office/drawing/2014/main" id="{E434906E-9E46-6743-B768-B30A4D28C63E}"/>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Transition Slide w/ Image – White | Notched Frame</a:t>
            </a:r>
          </a:p>
        </p:txBody>
      </p:sp>
      <p:sp>
        <p:nvSpPr>
          <p:cNvPr id="14" name="Text Placeholder 46">
            <a:extLst>
              <a:ext uri="{FF2B5EF4-FFF2-40B4-BE49-F238E27FC236}">
                <a16:creationId xmlns:a16="http://schemas.microsoft.com/office/drawing/2014/main" id="{38D56E2A-484E-CC4E-91A0-35669DEB0601}"/>
              </a:ext>
            </a:extLst>
          </p:cNvPr>
          <p:cNvSpPr>
            <a:spLocks noGrp="1"/>
          </p:cNvSpPr>
          <p:nvPr>
            <p:ph type="body" sz="quarter" idx="15" hasCustomPrompt="1"/>
          </p:nvPr>
        </p:nvSpPr>
        <p:spPr>
          <a:xfrm>
            <a:off x="4743450" y="2569272"/>
            <a:ext cx="4229100" cy="2317054"/>
          </a:xfrm>
        </p:spPr>
        <p:txBody>
          <a:bodyPr lIns="0" anchor="t">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Palatino Linotype" panose="02040502050505030304" pitchFamily="18" charset="0"/>
              </a:defRPr>
            </a:lvl1pPr>
          </a:lstStyle>
          <a:p>
            <a:r>
              <a:rPr lang="en-US" dirty="0"/>
              <a:t>Type here to enter a multi-line transition slide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9" name="Picture Placeholder 8">
            <a:extLst>
              <a:ext uri="{FF2B5EF4-FFF2-40B4-BE49-F238E27FC236}">
                <a16:creationId xmlns:a16="http://schemas.microsoft.com/office/drawing/2014/main" id="{A8287FF3-B150-3F42-B954-D0EC3B2CB5D2}"/>
              </a:ext>
            </a:extLst>
          </p:cNvPr>
          <p:cNvSpPr>
            <a:spLocks noGrp="1"/>
          </p:cNvSpPr>
          <p:nvPr>
            <p:ph type="pic" sz="quarter" idx="21" hasCustomPrompt="1"/>
          </p:nvPr>
        </p:nvSpPr>
        <p:spPr>
          <a:xfrm>
            <a:off x="196850" y="171449"/>
            <a:ext cx="4222750" cy="4813028"/>
          </a:xfrm>
          <a:custGeom>
            <a:avLst/>
            <a:gdLst>
              <a:gd name="connsiteX0" fmla="*/ 599613 w 4222750"/>
              <a:gd name="connsiteY0" fmla="*/ 0 h 4813028"/>
              <a:gd name="connsiteX1" fmla="*/ 2127250 w 4222750"/>
              <a:gd name="connsiteY1" fmla="*/ 0 h 4813028"/>
              <a:gd name="connsiteX2" fmla="*/ 2717305 w 4222750"/>
              <a:gd name="connsiteY2" fmla="*/ 0 h 4813028"/>
              <a:gd name="connsiteX3" fmla="*/ 3622676 w 4222750"/>
              <a:gd name="connsiteY3" fmla="*/ 0 h 4813028"/>
              <a:gd name="connsiteX4" fmla="*/ 3704970 w 4222750"/>
              <a:gd name="connsiteY4" fmla="*/ 74566 h 4813028"/>
              <a:gd name="connsiteX5" fmla="*/ 4158439 w 4222750"/>
              <a:gd name="connsiteY5" fmla="*/ 516241 h 4813028"/>
              <a:gd name="connsiteX6" fmla="*/ 4158285 w 4222750"/>
              <a:gd name="connsiteY6" fmla="*/ 516138 h 4813028"/>
              <a:gd name="connsiteX7" fmla="*/ 4222750 w 4222750"/>
              <a:gd name="connsiteY7" fmla="*/ 598279 h 4813028"/>
              <a:gd name="connsiteX8" fmla="*/ 4222750 w 4222750"/>
              <a:gd name="connsiteY8" fmla="*/ 4214646 h 4813028"/>
              <a:gd name="connsiteX9" fmla="*/ 4158594 w 4222750"/>
              <a:gd name="connsiteY9" fmla="*/ 4296787 h 4813028"/>
              <a:gd name="connsiteX10" fmla="*/ 3705125 w 4222750"/>
              <a:gd name="connsiteY10" fmla="*/ 4738462 h 4813028"/>
              <a:gd name="connsiteX11" fmla="*/ 3622985 w 4222750"/>
              <a:gd name="connsiteY11" fmla="*/ 4813028 h 4813028"/>
              <a:gd name="connsiteX12" fmla="*/ 2717305 w 4222750"/>
              <a:gd name="connsiteY12" fmla="*/ 4813028 h 4813028"/>
              <a:gd name="connsiteX13" fmla="*/ 2127250 w 4222750"/>
              <a:gd name="connsiteY13" fmla="*/ 4813028 h 4813028"/>
              <a:gd name="connsiteX14" fmla="*/ 599459 w 4222750"/>
              <a:gd name="connsiteY14" fmla="*/ 4813028 h 4813028"/>
              <a:gd name="connsiteX15" fmla="*/ 517628 w 4222750"/>
              <a:gd name="connsiteY15" fmla="*/ 4738462 h 4813028"/>
              <a:gd name="connsiteX16" fmla="*/ 64159 w 4222750"/>
              <a:gd name="connsiteY16" fmla="*/ 4296787 h 4813028"/>
              <a:gd name="connsiteX17" fmla="*/ 3 w 4222750"/>
              <a:gd name="connsiteY17" fmla="*/ 4214646 h 4813028"/>
              <a:gd name="connsiteX18" fmla="*/ 3 w 4222750"/>
              <a:gd name="connsiteY18" fmla="*/ 598279 h 4813028"/>
              <a:gd name="connsiteX19" fmla="*/ 64313 w 4222750"/>
              <a:gd name="connsiteY19" fmla="*/ 516241 h 4813028"/>
              <a:gd name="connsiteX20" fmla="*/ 517782 w 4222750"/>
              <a:gd name="connsiteY20" fmla="*/ 74566 h 4813028"/>
              <a:gd name="connsiteX21" fmla="*/ 599613 w 4222750"/>
              <a:gd name="connsiteY21" fmla="*/ 0 h 4813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22750" h="4813028">
                <a:moveTo>
                  <a:pt x="599613" y="0"/>
                </a:moveTo>
                <a:lnTo>
                  <a:pt x="2127250" y="0"/>
                </a:lnTo>
                <a:lnTo>
                  <a:pt x="2717305" y="0"/>
                </a:lnTo>
                <a:lnTo>
                  <a:pt x="3622676" y="0"/>
                </a:lnTo>
                <a:cubicBezTo>
                  <a:pt x="3665034" y="429"/>
                  <a:pt x="3700379" y="32457"/>
                  <a:pt x="3704970" y="74566"/>
                </a:cubicBezTo>
                <a:cubicBezTo>
                  <a:pt x="3744597" y="382930"/>
                  <a:pt x="4028943" y="485322"/>
                  <a:pt x="4158439" y="516241"/>
                </a:cubicBezTo>
                <a:lnTo>
                  <a:pt x="4158285" y="516138"/>
                </a:lnTo>
                <a:cubicBezTo>
                  <a:pt x="4196139" y="525383"/>
                  <a:pt x="4222770" y="559311"/>
                  <a:pt x="4222750" y="598279"/>
                </a:cubicBezTo>
                <a:lnTo>
                  <a:pt x="4222750" y="4214646"/>
                </a:lnTo>
                <a:cubicBezTo>
                  <a:pt x="4222914" y="4253563"/>
                  <a:pt x="4196392" y="4287522"/>
                  <a:pt x="4158594" y="4296787"/>
                </a:cubicBezTo>
                <a:cubicBezTo>
                  <a:pt x="4029252" y="4327758"/>
                  <a:pt x="3744907" y="4430099"/>
                  <a:pt x="3705125" y="4738462"/>
                </a:cubicBezTo>
                <a:cubicBezTo>
                  <a:pt x="3699405" y="4780461"/>
                  <a:pt x="3665292" y="4813028"/>
                  <a:pt x="3622985" y="4813028"/>
                </a:cubicBezTo>
                <a:lnTo>
                  <a:pt x="2717305" y="4813028"/>
                </a:lnTo>
                <a:lnTo>
                  <a:pt x="2127250" y="4813028"/>
                </a:lnTo>
                <a:lnTo>
                  <a:pt x="599459" y="4813028"/>
                </a:lnTo>
                <a:cubicBezTo>
                  <a:pt x="557270" y="4812389"/>
                  <a:pt x="522173" y="4780409"/>
                  <a:pt x="517628" y="4738462"/>
                </a:cubicBezTo>
                <a:cubicBezTo>
                  <a:pt x="478001" y="4430099"/>
                  <a:pt x="193655" y="4327706"/>
                  <a:pt x="64159" y="4296787"/>
                </a:cubicBezTo>
                <a:cubicBezTo>
                  <a:pt x="26297" y="4287625"/>
                  <a:pt x="-276" y="4253604"/>
                  <a:pt x="3" y="4214646"/>
                </a:cubicBezTo>
                <a:lnTo>
                  <a:pt x="3" y="598279"/>
                </a:lnTo>
                <a:cubicBezTo>
                  <a:pt x="-98" y="559357"/>
                  <a:pt x="26492" y="525434"/>
                  <a:pt x="64313" y="516241"/>
                </a:cubicBezTo>
                <a:cubicBezTo>
                  <a:pt x="193655" y="485271"/>
                  <a:pt x="478001" y="382930"/>
                  <a:pt x="517782" y="74566"/>
                </a:cubicBezTo>
                <a:cubicBezTo>
                  <a:pt x="522328" y="32619"/>
                  <a:pt x="557425" y="639"/>
                  <a:pt x="599613"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image</a:t>
            </a:r>
          </a:p>
        </p:txBody>
      </p:sp>
      <p:pic>
        <p:nvPicPr>
          <p:cNvPr id="11" name="Graphic 10">
            <a:extLst>
              <a:ext uri="{FF2B5EF4-FFF2-40B4-BE49-F238E27FC236}">
                <a16:creationId xmlns:a16="http://schemas.microsoft.com/office/drawing/2014/main" id="{31B05004-2F5A-3D48-B32F-5B7F923A12A8}"/>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30750" y="171450"/>
            <a:ext cx="530352" cy="530352"/>
          </a:xfrm>
          <a:prstGeom prst="rect">
            <a:avLst/>
          </a:prstGeom>
        </p:spPr>
      </p:pic>
      <p:sp>
        <p:nvSpPr>
          <p:cNvPr id="15" name="TextBox 14">
            <a:extLst>
              <a:ext uri="{FF2B5EF4-FFF2-40B4-BE49-F238E27FC236}">
                <a16:creationId xmlns:a16="http://schemas.microsoft.com/office/drawing/2014/main" id="{FB3E2D97-D38A-694D-9F52-3E0E4BB51A5D}"/>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Notched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Use crop tool to fit image to shape.</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
        <p:nvSpPr>
          <p:cNvPr id="16" name="Title 5">
            <a:extLst>
              <a:ext uri="{FF2B5EF4-FFF2-40B4-BE49-F238E27FC236}">
                <a16:creationId xmlns:a16="http://schemas.microsoft.com/office/drawing/2014/main" id="{A3248E58-E7E6-AF43-A1CB-1A85D648ED70}"/>
              </a:ext>
            </a:extLst>
          </p:cNvPr>
          <p:cNvSpPr>
            <a:spLocks noGrp="1"/>
          </p:cNvSpPr>
          <p:nvPr>
            <p:ph type="title" hasCustomPrompt="1"/>
          </p:nvPr>
        </p:nvSpPr>
        <p:spPr>
          <a:xfrm>
            <a:off x="4743451" y="685802"/>
            <a:ext cx="4237781" cy="1875863"/>
          </a:xfrm>
        </p:spPr>
        <p:txBody>
          <a:bodyPr lIns="0" anchor="b"/>
          <a:lstStyle>
            <a:lvl1pPr>
              <a:defRPr sz="2400" b="0" i="0">
                <a:solidFill>
                  <a:schemeClr val="tx1"/>
                </a:solidFill>
                <a:latin typeface="Palatino Linotype" panose="02040502050505030304" pitchFamily="18" charset="0"/>
              </a:defRPr>
            </a:lvl1pPr>
          </a:lstStyle>
          <a:p>
            <a:r>
              <a:rPr lang="en-US" dirty="0"/>
              <a:t>Type Here to Enter a Multi-line Transition Slide Title</a:t>
            </a:r>
          </a:p>
        </p:txBody>
      </p:sp>
    </p:spTree>
    <p:extLst>
      <p:ext uri="{BB962C8B-B14F-4D97-AF65-F5344CB8AC3E}">
        <p14:creationId xmlns:p14="http://schemas.microsoft.com/office/powerpoint/2010/main" val="4656022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ransition w/ Image | Oval Frame">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7A5EAA0-82E2-1147-A5EB-634F800782EF}"/>
              </a:ext>
            </a:extLst>
          </p:cNvPr>
          <p:cNvSpPr/>
          <p:nvPr userDrawn="1"/>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tx1"/>
              </a:solidFill>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Palatino Linotype" panose="02040502050505030304" pitchFamily="18" charset="0"/>
              </a:defRPr>
            </a:lvl1pPr>
          </a:lstStyle>
          <a:p>
            <a:r>
              <a:rPr lang="en-US"/>
              <a:t>©2022 Girl Scouts of the USA. All Rights Reserved.  Not for public distribution.</a:t>
            </a:r>
            <a:endParaRPr lang="en-US" dirty="0"/>
          </a:p>
        </p:txBody>
      </p:sp>
      <p:sp>
        <p:nvSpPr>
          <p:cNvPr id="12" name="TextBox 11">
            <a:extLst>
              <a:ext uri="{FF2B5EF4-FFF2-40B4-BE49-F238E27FC236}">
                <a16:creationId xmlns:a16="http://schemas.microsoft.com/office/drawing/2014/main" id="{F6311A50-01F6-FC4C-85C2-3D712AA1DB7B}"/>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Transition Slide w/ Image - Oval Frame</a:t>
            </a:r>
          </a:p>
        </p:txBody>
      </p:sp>
      <p:sp>
        <p:nvSpPr>
          <p:cNvPr id="15" name="Text Placeholder 46">
            <a:extLst>
              <a:ext uri="{FF2B5EF4-FFF2-40B4-BE49-F238E27FC236}">
                <a16:creationId xmlns:a16="http://schemas.microsoft.com/office/drawing/2014/main" id="{AD868E4E-E256-5A4C-A711-8AEED33CD481}"/>
              </a:ext>
            </a:extLst>
          </p:cNvPr>
          <p:cNvSpPr>
            <a:spLocks noGrp="1"/>
          </p:cNvSpPr>
          <p:nvPr>
            <p:ph type="body" sz="quarter" idx="15" hasCustomPrompt="1"/>
          </p:nvPr>
        </p:nvSpPr>
        <p:spPr>
          <a:xfrm>
            <a:off x="4743450" y="2569272"/>
            <a:ext cx="4229100" cy="2317054"/>
          </a:xfrm>
        </p:spPr>
        <p:txBody>
          <a:bodyPr lIns="0" anchor="t">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Palatino Linotype" panose="02040502050505030304" pitchFamily="18" charset="0"/>
              </a:defRPr>
            </a:lvl1pPr>
          </a:lstStyle>
          <a:p>
            <a:r>
              <a:rPr lang="en-US" dirty="0"/>
              <a:t>Type here to enter a multi-line transition slide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0" name="Picture Placeholder 9">
            <a:extLst>
              <a:ext uri="{FF2B5EF4-FFF2-40B4-BE49-F238E27FC236}">
                <a16:creationId xmlns:a16="http://schemas.microsoft.com/office/drawing/2014/main" id="{D5E89E67-AE5D-AB4A-B748-8FE4353ADCE6}"/>
              </a:ext>
            </a:extLst>
          </p:cNvPr>
          <p:cNvSpPr>
            <a:spLocks noGrp="1"/>
          </p:cNvSpPr>
          <p:nvPr>
            <p:ph type="pic" sz="quarter" idx="21" hasCustomPrompt="1"/>
          </p:nvPr>
        </p:nvSpPr>
        <p:spPr>
          <a:xfrm>
            <a:off x="190501" y="151551"/>
            <a:ext cx="4229100" cy="4819874"/>
          </a:xfrm>
          <a:custGeom>
            <a:avLst/>
            <a:gdLst>
              <a:gd name="connsiteX0" fmla="*/ 1925395 w 3850789"/>
              <a:gd name="connsiteY0" fmla="*/ 0 h 4819874"/>
              <a:gd name="connsiteX1" fmla="*/ 3850789 w 3850789"/>
              <a:gd name="connsiteY1" fmla="*/ 2409937 h 4819874"/>
              <a:gd name="connsiteX2" fmla="*/ 1925395 w 3850789"/>
              <a:gd name="connsiteY2" fmla="*/ 4819874 h 4819874"/>
              <a:gd name="connsiteX3" fmla="*/ 0 w 3850789"/>
              <a:gd name="connsiteY3" fmla="*/ 2409937 h 4819874"/>
              <a:gd name="connsiteX4" fmla="*/ 1925395 w 3850789"/>
              <a:gd name="connsiteY4" fmla="*/ 0 h 4819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0789" h="4819874">
                <a:moveTo>
                  <a:pt x="1925395" y="0"/>
                </a:moveTo>
                <a:cubicBezTo>
                  <a:pt x="2988795" y="0"/>
                  <a:pt x="3850789" y="1078832"/>
                  <a:pt x="3850789" y="2409937"/>
                </a:cubicBezTo>
                <a:cubicBezTo>
                  <a:pt x="3850789" y="3741043"/>
                  <a:pt x="2988795" y="4819874"/>
                  <a:pt x="1925395" y="4819874"/>
                </a:cubicBezTo>
                <a:cubicBezTo>
                  <a:pt x="861995" y="4819874"/>
                  <a:pt x="0" y="3741043"/>
                  <a:pt x="0" y="2409937"/>
                </a:cubicBezTo>
                <a:cubicBezTo>
                  <a:pt x="0" y="1078832"/>
                  <a:pt x="861995" y="0"/>
                  <a:pt x="1925395" y="0"/>
                </a:cubicBezTo>
                <a:close/>
              </a:path>
            </a:pathLst>
          </a:custGeom>
          <a:solidFill>
            <a:schemeClr val="tx2"/>
          </a:solidFill>
        </p:spPr>
        <p:txBody>
          <a:bodyPr wrap="square" anchor="ctr">
            <a:noAutofit/>
          </a:bodyPr>
          <a:lstStyle>
            <a:lvl1pPr marL="0" indent="0" algn="ctr">
              <a:buNone/>
              <a:defRPr/>
            </a:lvl1pPr>
          </a:lstStyle>
          <a:p>
            <a:r>
              <a:rPr lang="en-US" dirty="0"/>
              <a:t>Click icon to add image</a:t>
            </a:r>
          </a:p>
        </p:txBody>
      </p:sp>
      <p:pic>
        <p:nvPicPr>
          <p:cNvPr id="11" name="Graphic 10">
            <a:extLst>
              <a:ext uri="{FF2B5EF4-FFF2-40B4-BE49-F238E27FC236}">
                <a16:creationId xmlns:a16="http://schemas.microsoft.com/office/drawing/2014/main" id="{8EC75716-5002-774D-8F7C-8D9F7B5DBDFF}"/>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30750" y="171450"/>
            <a:ext cx="530352" cy="530352"/>
          </a:xfrm>
          <a:prstGeom prst="rect">
            <a:avLst/>
          </a:prstGeom>
        </p:spPr>
      </p:pic>
      <p:sp>
        <p:nvSpPr>
          <p:cNvPr id="16" name="TextBox 15">
            <a:extLst>
              <a:ext uri="{FF2B5EF4-FFF2-40B4-BE49-F238E27FC236}">
                <a16:creationId xmlns:a16="http://schemas.microsoft.com/office/drawing/2014/main" id="{79F0FA04-988B-244B-B9A5-AF22851CF0AB}"/>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Oval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Use crop tool to fit image to shape.</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
        <p:nvSpPr>
          <p:cNvPr id="17" name="Title 5">
            <a:extLst>
              <a:ext uri="{FF2B5EF4-FFF2-40B4-BE49-F238E27FC236}">
                <a16:creationId xmlns:a16="http://schemas.microsoft.com/office/drawing/2014/main" id="{5F89914D-CFB4-1A41-9E49-CA386D81C7D4}"/>
              </a:ext>
            </a:extLst>
          </p:cNvPr>
          <p:cNvSpPr>
            <a:spLocks noGrp="1"/>
          </p:cNvSpPr>
          <p:nvPr>
            <p:ph type="title" hasCustomPrompt="1"/>
          </p:nvPr>
        </p:nvSpPr>
        <p:spPr>
          <a:xfrm>
            <a:off x="4743451" y="685802"/>
            <a:ext cx="4237781" cy="1875863"/>
          </a:xfrm>
        </p:spPr>
        <p:txBody>
          <a:bodyPr lIns="0" anchor="b"/>
          <a:lstStyle>
            <a:lvl1pPr>
              <a:defRPr sz="2400" b="0" i="0">
                <a:solidFill>
                  <a:schemeClr val="tx1"/>
                </a:solidFill>
                <a:latin typeface="Palatino Linotype" panose="02040502050505030304" pitchFamily="18" charset="0"/>
              </a:defRPr>
            </a:lvl1pPr>
          </a:lstStyle>
          <a:p>
            <a:r>
              <a:rPr lang="en-US" dirty="0"/>
              <a:t>Type Here to Enter a Multi-line Transition Slide Title</a:t>
            </a:r>
          </a:p>
        </p:txBody>
      </p:sp>
    </p:spTree>
    <p:extLst>
      <p:ext uri="{BB962C8B-B14F-4D97-AF65-F5344CB8AC3E}">
        <p14:creationId xmlns:p14="http://schemas.microsoft.com/office/powerpoint/2010/main" val="29076330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ransition w/ Image | White | Oval Frame">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7A5EAA0-82E2-1147-A5EB-634F800782EF}"/>
              </a:ext>
            </a:extLst>
          </p:cNvPr>
          <p:cNvSpPr/>
          <p:nvPr userDrawn="1"/>
        </p:nvSpPr>
        <p:spPr>
          <a:xfrm>
            <a:off x="0"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tx1"/>
              </a:solidFill>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Palatino Linotype" panose="02040502050505030304" pitchFamily="18" charset="0"/>
              </a:defRPr>
            </a:lvl1pPr>
          </a:lstStyle>
          <a:p>
            <a:r>
              <a:rPr lang="en-US"/>
              <a:t>©2022 Girl Scouts of the USA. All Rights Reserved.  Not for public distribution.</a:t>
            </a:r>
            <a:endParaRPr lang="en-US" dirty="0"/>
          </a:p>
        </p:txBody>
      </p:sp>
      <p:sp>
        <p:nvSpPr>
          <p:cNvPr id="12" name="TextBox 11">
            <a:extLst>
              <a:ext uri="{FF2B5EF4-FFF2-40B4-BE49-F238E27FC236}">
                <a16:creationId xmlns:a16="http://schemas.microsoft.com/office/drawing/2014/main" id="{F6311A50-01F6-FC4C-85C2-3D712AA1DB7B}"/>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Transition Slide w/ Image - White | Oval Frame</a:t>
            </a:r>
          </a:p>
        </p:txBody>
      </p:sp>
      <p:sp>
        <p:nvSpPr>
          <p:cNvPr id="15" name="Text Placeholder 46">
            <a:extLst>
              <a:ext uri="{FF2B5EF4-FFF2-40B4-BE49-F238E27FC236}">
                <a16:creationId xmlns:a16="http://schemas.microsoft.com/office/drawing/2014/main" id="{AD868E4E-E256-5A4C-A711-8AEED33CD481}"/>
              </a:ext>
            </a:extLst>
          </p:cNvPr>
          <p:cNvSpPr>
            <a:spLocks noGrp="1"/>
          </p:cNvSpPr>
          <p:nvPr>
            <p:ph type="body" sz="quarter" idx="15" hasCustomPrompt="1"/>
          </p:nvPr>
        </p:nvSpPr>
        <p:spPr>
          <a:xfrm>
            <a:off x="4743450" y="2569272"/>
            <a:ext cx="4229100" cy="2317054"/>
          </a:xfrm>
        </p:spPr>
        <p:txBody>
          <a:bodyPr lIns="0" anchor="t">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Palatino Linotype" panose="02040502050505030304" pitchFamily="18" charset="0"/>
              </a:defRPr>
            </a:lvl1pPr>
          </a:lstStyle>
          <a:p>
            <a:r>
              <a:rPr lang="en-US" dirty="0"/>
              <a:t>Type here to enter a multi-line transition slide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0" name="Picture Placeholder 9">
            <a:extLst>
              <a:ext uri="{FF2B5EF4-FFF2-40B4-BE49-F238E27FC236}">
                <a16:creationId xmlns:a16="http://schemas.microsoft.com/office/drawing/2014/main" id="{D5E89E67-AE5D-AB4A-B748-8FE4353ADCE6}"/>
              </a:ext>
            </a:extLst>
          </p:cNvPr>
          <p:cNvSpPr>
            <a:spLocks noGrp="1"/>
          </p:cNvSpPr>
          <p:nvPr>
            <p:ph type="pic" sz="quarter" idx="21" hasCustomPrompt="1"/>
          </p:nvPr>
        </p:nvSpPr>
        <p:spPr>
          <a:xfrm>
            <a:off x="190501" y="151551"/>
            <a:ext cx="4229100" cy="4819874"/>
          </a:xfrm>
          <a:custGeom>
            <a:avLst/>
            <a:gdLst>
              <a:gd name="connsiteX0" fmla="*/ 1925395 w 3850789"/>
              <a:gd name="connsiteY0" fmla="*/ 0 h 4819874"/>
              <a:gd name="connsiteX1" fmla="*/ 3850789 w 3850789"/>
              <a:gd name="connsiteY1" fmla="*/ 2409937 h 4819874"/>
              <a:gd name="connsiteX2" fmla="*/ 1925395 w 3850789"/>
              <a:gd name="connsiteY2" fmla="*/ 4819874 h 4819874"/>
              <a:gd name="connsiteX3" fmla="*/ 0 w 3850789"/>
              <a:gd name="connsiteY3" fmla="*/ 2409937 h 4819874"/>
              <a:gd name="connsiteX4" fmla="*/ 1925395 w 3850789"/>
              <a:gd name="connsiteY4" fmla="*/ 0 h 4819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0789" h="4819874">
                <a:moveTo>
                  <a:pt x="1925395" y="0"/>
                </a:moveTo>
                <a:cubicBezTo>
                  <a:pt x="2988795" y="0"/>
                  <a:pt x="3850789" y="1078832"/>
                  <a:pt x="3850789" y="2409937"/>
                </a:cubicBezTo>
                <a:cubicBezTo>
                  <a:pt x="3850789" y="3741043"/>
                  <a:pt x="2988795" y="4819874"/>
                  <a:pt x="1925395" y="4819874"/>
                </a:cubicBezTo>
                <a:cubicBezTo>
                  <a:pt x="861995" y="4819874"/>
                  <a:pt x="0" y="3741043"/>
                  <a:pt x="0" y="2409937"/>
                </a:cubicBezTo>
                <a:cubicBezTo>
                  <a:pt x="0" y="1078832"/>
                  <a:pt x="861995" y="0"/>
                  <a:pt x="1925395" y="0"/>
                </a:cubicBezTo>
                <a:close/>
              </a:path>
            </a:pathLst>
          </a:custGeom>
          <a:solidFill>
            <a:schemeClr val="tx2"/>
          </a:solidFill>
        </p:spPr>
        <p:txBody>
          <a:bodyPr wrap="square" anchor="ctr">
            <a:noAutofit/>
          </a:bodyPr>
          <a:lstStyle>
            <a:lvl1pPr marL="0" indent="0" algn="ctr">
              <a:buNone/>
              <a:defRPr/>
            </a:lvl1pPr>
          </a:lstStyle>
          <a:p>
            <a:r>
              <a:rPr lang="en-US" dirty="0"/>
              <a:t>Click icon to add image</a:t>
            </a:r>
          </a:p>
        </p:txBody>
      </p:sp>
      <p:pic>
        <p:nvPicPr>
          <p:cNvPr id="11" name="Graphic 10">
            <a:extLst>
              <a:ext uri="{FF2B5EF4-FFF2-40B4-BE49-F238E27FC236}">
                <a16:creationId xmlns:a16="http://schemas.microsoft.com/office/drawing/2014/main" id="{8EC75716-5002-774D-8F7C-8D9F7B5DBDFF}"/>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30750" y="171450"/>
            <a:ext cx="530352" cy="530352"/>
          </a:xfrm>
          <a:prstGeom prst="rect">
            <a:avLst/>
          </a:prstGeom>
        </p:spPr>
      </p:pic>
      <p:sp>
        <p:nvSpPr>
          <p:cNvPr id="16" name="TextBox 15">
            <a:extLst>
              <a:ext uri="{FF2B5EF4-FFF2-40B4-BE49-F238E27FC236}">
                <a16:creationId xmlns:a16="http://schemas.microsoft.com/office/drawing/2014/main" id="{79F0FA04-988B-244B-B9A5-AF22851CF0AB}"/>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Oval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Use crop tool to fit image to shape.</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
        <p:nvSpPr>
          <p:cNvPr id="17" name="Title 5">
            <a:extLst>
              <a:ext uri="{FF2B5EF4-FFF2-40B4-BE49-F238E27FC236}">
                <a16:creationId xmlns:a16="http://schemas.microsoft.com/office/drawing/2014/main" id="{5F89914D-CFB4-1A41-9E49-CA386D81C7D4}"/>
              </a:ext>
            </a:extLst>
          </p:cNvPr>
          <p:cNvSpPr>
            <a:spLocks noGrp="1"/>
          </p:cNvSpPr>
          <p:nvPr>
            <p:ph type="title" hasCustomPrompt="1"/>
          </p:nvPr>
        </p:nvSpPr>
        <p:spPr>
          <a:xfrm>
            <a:off x="4743451" y="685802"/>
            <a:ext cx="4237781" cy="1875863"/>
          </a:xfrm>
        </p:spPr>
        <p:txBody>
          <a:bodyPr lIns="0" anchor="b"/>
          <a:lstStyle>
            <a:lvl1pPr>
              <a:defRPr sz="2400" b="0" i="0">
                <a:solidFill>
                  <a:schemeClr val="tx1"/>
                </a:solidFill>
                <a:latin typeface="Palatino Linotype" panose="02040502050505030304" pitchFamily="18" charset="0"/>
              </a:defRPr>
            </a:lvl1pPr>
          </a:lstStyle>
          <a:p>
            <a:r>
              <a:rPr lang="en-US" dirty="0"/>
              <a:t>Type Here to Enter a Multi-line Transition Slide Title</a:t>
            </a:r>
          </a:p>
        </p:txBody>
      </p:sp>
    </p:spTree>
    <p:extLst>
      <p:ext uri="{BB962C8B-B14F-4D97-AF65-F5344CB8AC3E}">
        <p14:creationId xmlns:p14="http://schemas.microsoft.com/office/powerpoint/2010/main" val="18737916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ransition w/ Image | Diamond Frame">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AB59AFA-F3D6-0B42-B993-041E82808F7A}"/>
              </a:ext>
            </a:extLst>
          </p:cNvPr>
          <p:cNvSpPr/>
          <p:nvPr userDrawn="1"/>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tx1"/>
              </a:solidFill>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Palatino Linotype" panose="02040502050505030304" pitchFamily="18" charset="0"/>
              </a:defRPr>
            </a:lvl1pPr>
          </a:lstStyle>
          <a:p>
            <a:r>
              <a:rPr lang="en-US"/>
              <a:t>©2022 Girl Scouts of the USA. All Rights Reserved.  Not for public distribution.</a:t>
            </a:r>
            <a:endParaRPr lang="en-US" dirty="0"/>
          </a:p>
        </p:txBody>
      </p:sp>
      <p:sp>
        <p:nvSpPr>
          <p:cNvPr id="11" name="TextBox 10">
            <a:extLst>
              <a:ext uri="{FF2B5EF4-FFF2-40B4-BE49-F238E27FC236}">
                <a16:creationId xmlns:a16="http://schemas.microsoft.com/office/drawing/2014/main" id="{2700922D-FCFD-794E-BE61-C5F4B386F6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Transition Slide w/ Image - Diamond Frame</a:t>
            </a:r>
          </a:p>
        </p:txBody>
      </p:sp>
      <p:sp>
        <p:nvSpPr>
          <p:cNvPr id="15" name="Text Placeholder 46">
            <a:extLst>
              <a:ext uri="{FF2B5EF4-FFF2-40B4-BE49-F238E27FC236}">
                <a16:creationId xmlns:a16="http://schemas.microsoft.com/office/drawing/2014/main" id="{DC00CFD7-7CF3-B349-8308-ADD1D6B49060}"/>
              </a:ext>
            </a:extLst>
          </p:cNvPr>
          <p:cNvSpPr>
            <a:spLocks noGrp="1"/>
          </p:cNvSpPr>
          <p:nvPr>
            <p:ph type="body" sz="quarter" idx="15" hasCustomPrompt="1"/>
          </p:nvPr>
        </p:nvSpPr>
        <p:spPr>
          <a:xfrm>
            <a:off x="4743450" y="2569272"/>
            <a:ext cx="4229100" cy="2317054"/>
          </a:xfrm>
        </p:spPr>
        <p:txBody>
          <a:bodyPr lIns="0" anchor="t">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Palatino Linotype" panose="02040502050505030304" pitchFamily="18" charset="0"/>
              </a:defRPr>
            </a:lvl1pPr>
          </a:lstStyle>
          <a:p>
            <a:r>
              <a:rPr lang="en-US" dirty="0"/>
              <a:t>Type here to enter a multi-line transition slide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0" name="Picture Placeholder 9">
            <a:extLst>
              <a:ext uri="{FF2B5EF4-FFF2-40B4-BE49-F238E27FC236}">
                <a16:creationId xmlns:a16="http://schemas.microsoft.com/office/drawing/2014/main" id="{1E9A1BF9-3475-804D-BA60-E98C032C5E19}"/>
              </a:ext>
            </a:extLst>
          </p:cNvPr>
          <p:cNvSpPr>
            <a:spLocks noGrp="1"/>
          </p:cNvSpPr>
          <p:nvPr>
            <p:ph type="pic" sz="quarter" idx="21" hasCustomPrompt="1"/>
          </p:nvPr>
        </p:nvSpPr>
        <p:spPr>
          <a:xfrm>
            <a:off x="183423" y="181229"/>
            <a:ext cx="4205154" cy="4841054"/>
          </a:xfrm>
          <a:custGeom>
            <a:avLst/>
            <a:gdLst>
              <a:gd name="connsiteX0" fmla="*/ 2126598 w 4205154"/>
              <a:gd name="connsiteY0" fmla="*/ 729 h 4841054"/>
              <a:gd name="connsiteX1" fmla="*/ 2171044 w 4205154"/>
              <a:gd name="connsiteY1" fmla="*/ 23951 h 4841054"/>
              <a:gd name="connsiteX2" fmla="*/ 4191844 w 4205154"/>
              <a:gd name="connsiteY2" fmla="*/ 2385667 h 4841054"/>
              <a:gd name="connsiteX3" fmla="*/ 4191844 w 4205154"/>
              <a:gd name="connsiteY3" fmla="*/ 2455725 h 4841054"/>
              <a:gd name="connsiteX4" fmla="*/ 2170432 w 4205154"/>
              <a:gd name="connsiteY4" fmla="*/ 4817441 h 4841054"/>
              <a:gd name="connsiteX5" fmla="*/ 2155744 w 4205154"/>
              <a:gd name="connsiteY5" fmla="*/ 4829895 h 4841054"/>
              <a:gd name="connsiteX6" fmla="*/ 2060273 w 4205154"/>
              <a:gd name="connsiteY6" fmla="*/ 4817441 h 4841054"/>
              <a:gd name="connsiteX7" fmla="*/ 13770 w 4205154"/>
              <a:gd name="connsiteY7" fmla="*/ 2460395 h 4841054"/>
              <a:gd name="connsiteX8" fmla="*/ 13770 w 4205154"/>
              <a:gd name="connsiteY8" fmla="*/ 2389819 h 4841054"/>
              <a:gd name="connsiteX9" fmla="*/ 2060273 w 4205154"/>
              <a:gd name="connsiteY9" fmla="*/ 23951 h 4841054"/>
              <a:gd name="connsiteX10" fmla="*/ 2076185 w 4205154"/>
              <a:gd name="connsiteY10" fmla="*/ 10978 h 4841054"/>
              <a:gd name="connsiteX11" fmla="*/ 2126598 w 4205154"/>
              <a:gd name="connsiteY11" fmla="*/ 729 h 4841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05154" h="4841054">
                <a:moveTo>
                  <a:pt x="2126598" y="729"/>
                </a:moveTo>
                <a:cubicBezTo>
                  <a:pt x="2143810" y="3064"/>
                  <a:pt x="2160028" y="10978"/>
                  <a:pt x="2171044" y="23951"/>
                </a:cubicBezTo>
                <a:lnTo>
                  <a:pt x="4191844" y="2385667"/>
                </a:lnTo>
                <a:cubicBezTo>
                  <a:pt x="4209591" y="2406425"/>
                  <a:pt x="4209591" y="2434967"/>
                  <a:pt x="4191844" y="2455725"/>
                </a:cubicBezTo>
                <a:lnTo>
                  <a:pt x="2170432" y="4817441"/>
                </a:lnTo>
                <a:cubicBezTo>
                  <a:pt x="2166148" y="4822111"/>
                  <a:pt x="2161252" y="4826263"/>
                  <a:pt x="2155744" y="4829895"/>
                </a:cubicBezTo>
                <a:cubicBezTo>
                  <a:pt x="2125145" y="4848577"/>
                  <a:pt x="2082305" y="4843388"/>
                  <a:pt x="2060273" y="4817441"/>
                </a:cubicBezTo>
                <a:lnTo>
                  <a:pt x="13770" y="2460395"/>
                </a:lnTo>
                <a:cubicBezTo>
                  <a:pt x="-4590" y="2439637"/>
                  <a:pt x="-4590" y="2411095"/>
                  <a:pt x="13770" y="2389819"/>
                </a:cubicBezTo>
                <a:lnTo>
                  <a:pt x="2060273" y="23951"/>
                </a:lnTo>
                <a:cubicBezTo>
                  <a:pt x="2065169" y="19281"/>
                  <a:pt x="2070065" y="14610"/>
                  <a:pt x="2076185" y="10978"/>
                </a:cubicBezTo>
                <a:cubicBezTo>
                  <a:pt x="2091179" y="1637"/>
                  <a:pt x="2109386" y="-1606"/>
                  <a:pt x="2126598" y="729"/>
                </a:cubicBezTo>
                <a:close/>
              </a:path>
            </a:pathLst>
          </a:custGeom>
          <a:solidFill>
            <a:schemeClr val="tx2"/>
          </a:solidFill>
        </p:spPr>
        <p:txBody>
          <a:bodyPr wrap="square" anchor="ctr">
            <a:noAutofit/>
          </a:bodyPr>
          <a:lstStyle>
            <a:lvl1pPr marL="0" indent="0" algn="ctr">
              <a:buNone/>
              <a:defRPr/>
            </a:lvl1pPr>
          </a:lstStyle>
          <a:p>
            <a:r>
              <a:rPr lang="en-US" dirty="0"/>
              <a:t>Click icon to add image</a:t>
            </a:r>
          </a:p>
        </p:txBody>
      </p:sp>
      <p:pic>
        <p:nvPicPr>
          <p:cNvPr id="12" name="Graphic 11">
            <a:extLst>
              <a:ext uri="{FF2B5EF4-FFF2-40B4-BE49-F238E27FC236}">
                <a16:creationId xmlns:a16="http://schemas.microsoft.com/office/drawing/2014/main" id="{E52CA9C9-D870-644F-9C54-F7416B96EB02}"/>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30750" y="171450"/>
            <a:ext cx="530352" cy="530352"/>
          </a:xfrm>
          <a:prstGeom prst="rect">
            <a:avLst/>
          </a:prstGeom>
        </p:spPr>
      </p:pic>
      <p:sp>
        <p:nvSpPr>
          <p:cNvPr id="16" name="TextBox 15">
            <a:extLst>
              <a:ext uri="{FF2B5EF4-FFF2-40B4-BE49-F238E27FC236}">
                <a16:creationId xmlns:a16="http://schemas.microsoft.com/office/drawing/2014/main" id="{756F1510-FB8E-EB4E-8F19-027BDEEBD12E}"/>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Diamond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Use crop tool to fit image to shape.</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
        <p:nvSpPr>
          <p:cNvPr id="17" name="Title 5">
            <a:extLst>
              <a:ext uri="{FF2B5EF4-FFF2-40B4-BE49-F238E27FC236}">
                <a16:creationId xmlns:a16="http://schemas.microsoft.com/office/drawing/2014/main" id="{AB7696F4-508A-ED4C-8611-9C82016DDEF9}"/>
              </a:ext>
            </a:extLst>
          </p:cNvPr>
          <p:cNvSpPr>
            <a:spLocks noGrp="1"/>
          </p:cNvSpPr>
          <p:nvPr>
            <p:ph type="title" hasCustomPrompt="1"/>
          </p:nvPr>
        </p:nvSpPr>
        <p:spPr>
          <a:xfrm>
            <a:off x="4743451" y="685802"/>
            <a:ext cx="4237781" cy="1875863"/>
          </a:xfrm>
        </p:spPr>
        <p:txBody>
          <a:bodyPr lIns="0" anchor="b"/>
          <a:lstStyle>
            <a:lvl1pPr>
              <a:defRPr sz="2400" b="0" i="0">
                <a:solidFill>
                  <a:schemeClr val="tx1"/>
                </a:solidFill>
                <a:latin typeface="Palatino Linotype" panose="02040502050505030304" pitchFamily="18" charset="0"/>
              </a:defRPr>
            </a:lvl1pPr>
          </a:lstStyle>
          <a:p>
            <a:r>
              <a:rPr lang="en-US" dirty="0"/>
              <a:t>Type Here to Enter a Multi-line Transition Slide Title</a:t>
            </a:r>
          </a:p>
        </p:txBody>
      </p:sp>
    </p:spTree>
    <p:extLst>
      <p:ext uri="{BB962C8B-B14F-4D97-AF65-F5344CB8AC3E}">
        <p14:creationId xmlns:p14="http://schemas.microsoft.com/office/powerpoint/2010/main" val="33680806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ransition w/ Image | White | Diamond Frame">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AB59AFA-F3D6-0B42-B993-041E82808F7A}"/>
              </a:ext>
            </a:extLst>
          </p:cNvPr>
          <p:cNvSpPr/>
          <p:nvPr userDrawn="1"/>
        </p:nvSpPr>
        <p:spPr>
          <a:xfrm>
            <a:off x="0"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tx1"/>
              </a:solidFill>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Palatino Linotype" panose="02040502050505030304" pitchFamily="18" charset="0"/>
              </a:defRPr>
            </a:lvl1pPr>
          </a:lstStyle>
          <a:p>
            <a:r>
              <a:rPr lang="en-US"/>
              <a:t>©2022 Girl Scouts of the USA. All Rights Reserved.  Not for public distribution.</a:t>
            </a:r>
            <a:endParaRPr lang="en-US" dirty="0"/>
          </a:p>
        </p:txBody>
      </p:sp>
      <p:sp>
        <p:nvSpPr>
          <p:cNvPr id="11" name="TextBox 10">
            <a:extLst>
              <a:ext uri="{FF2B5EF4-FFF2-40B4-BE49-F238E27FC236}">
                <a16:creationId xmlns:a16="http://schemas.microsoft.com/office/drawing/2014/main" id="{2700922D-FCFD-794E-BE61-C5F4B386F6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Transition Slide w/ Image - White | Diamond Frame</a:t>
            </a:r>
          </a:p>
        </p:txBody>
      </p:sp>
      <p:sp>
        <p:nvSpPr>
          <p:cNvPr id="15" name="Text Placeholder 46">
            <a:extLst>
              <a:ext uri="{FF2B5EF4-FFF2-40B4-BE49-F238E27FC236}">
                <a16:creationId xmlns:a16="http://schemas.microsoft.com/office/drawing/2014/main" id="{DC00CFD7-7CF3-B349-8308-ADD1D6B49060}"/>
              </a:ext>
            </a:extLst>
          </p:cNvPr>
          <p:cNvSpPr>
            <a:spLocks noGrp="1"/>
          </p:cNvSpPr>
          <p:nvPr>
            <p:ph type="body" sz="quarter" idx="15" hasCustomPrompt="1"/>
          </p:nvPr>
        </p:nvSpPr>
        <p:spPr>
          <a:xfrm>
            <a:off x="4743450" y="2569272"/>
            <a:ext cx="4229100" cy="2317054"/>
          </a:xfrm>
        </p:spPr>
        <p:txBody>
          <a:bodyPr lIns="0" anchor="t">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Palatino Linotype" panose="02040502050505030304" pitchFamily="18" charset="0"/>
              </a:defRPr>
            </a:lvl1pPr>
          </a:lstStyle>
          <a:p>
            <a:r>
              <a:rPr lang="en-US" dirty="0"/>
              <a:t>Type here to enter a multi-line transition slide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0" name="Picture Placeholder 9">
            <a:extLst>
              <a:ext uri="{FF2B5EF4-FFF2-40B4-BE49-F238E27FC236}">
                <a16:creationId xmlns:a16="http://schemas.microsoft.com/office/drawing/2014/main" id="{1E9A1BF9-3475-804D-BA60-E98C032C5E19}"/>
              </a:ext>
            </a:extLst>
          </p:cNvPr>
          <p:cNvSpPr>
            <a:spLocks noGrp="1"/>
          </p:cNvSpPr>
          <p:nvPr>
            <p:ph type="pic" sz="quarter" idx="21" hasCustomPrompt="1"/>
          </p:nvPr>
        </p:nvSpPr>
        <p:spPr>
          <a:xfrm>
            <a:off x="183423" y="181229"/>
            <a:ext cx="4205154" cy="4841054"/>
          </a:xfrm>
          <a:custGeom>
            <a:avLst/>
            <a:gdLst>
              <a:gd name="connsiteX0" fmla="*/ 2126598 w 4205154"/>
              <a:gd name="connsiteY0" fmla="*/ 729 h 4841054"/>
              <a:gd name="connsiteX1" fmla="*/ 2171044 w 4205154"/>
              <a:gd name="connsiteY1" fmla="*/ 23951 h 4841054"/>
              <a:gd name="connsiteX2" fmla="*/ 4191844 w 4205154"/>
              <a:gd name="connsiteY2" fmla="*/ 2385667 h 4841054"/>
              <a:gd name="connsiteX3" fmla="*/ 4191844 w 4205154"/>
              <a:gd name="connsiteY3" fmla="*/ 2455725 h 4841054"/>
              <a:gd name="connsiteX4" fmla="*/ 2170432 w 4205154"/>
              <a:gd name="connsiteY4" fmla="*/ 4817441 h 4841054"/>
              <a:gd name="connsiteX5" fmla="*/ 2155744 w 4205154"/>
              <a:gd name="connsiteY5" fmla="*/ 4829895 h 4841054"/>
              <a:gd name="connsiteX6" fmla="*/ 2060273 w 4205154"/>
              <a:gd name="connsiteY6" fmla="*/ 4817441 h 4841054"/>
              <a:gd name="connsiteX7" fmla="*/ 13770 w 4205154"/>
              <a:gd name="connsiteY7" fmla="*/ 2460395 h 4841054"/>
              <a:gd name="connsiteX8" fmla="*/ 13770 w 4205154"/>
              <a:gd name="connsiteY8" fmla="*/ 2389819 h 4841054"/>
              <a:gd name="connsiteX9" fmla="*/ 2060273 w 4205154"/>
              <a:gd name="connsiteY9" fmla="*/ 23951 h 4841054"/>
              <a:gd name="connsiteX10" fmla="*/ 2076185 w 4205154"/>
              <a:gd name="connsiteY10" fmla="*/ 10978 h 4841054"/>
              <a:gd name="connsiteX11" fmla="*/ 2126598 w 4205154"/>
              <a:gd name="connsiteY11" fmla="*/ 729 h 4841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05154" h="4841054">
                <a:moveTo>
                  <a:pt x="2126598" y="729"/>
                </a:moveTo>
                <a:cubicBezTo>
                  <a:pt x="2143810" y="3064"/>
                  <a:pt x="2160028" y="10978"/>
                  <a:pt x="2171044" y="23951"/>
                </a:cubicBezTo>
                <a:lnTo>
                  <a:pt x="4191844" y="2385667"/>
                </a:lnTo>
                <a:cubicBezTo>
                  <a:pt x="4209591" y="2406425"/>
                  <a:pt x="4209591" y="2434967"/>
                  <a:pt x="4191844" y="2455725"/>
                </a:cubicBezTo>
                <a:lnTo>
                  <a:pt x="2170432" y="4817441"/>
                </a:lnTo>
                <a:cubicBezTo>
                  <a:pt x="2166148" y="4822111"/>
                  <a:pt x="2161252" y="4826263"/>
                  <a:pt x="2155744" y="4829895"/>
                </a:cubicBezTo>
                <a:cubicBezTo>
                  <a:pt x="2125145" y="4848577"/>
                  <a:pt x="2082305" y="4843388"/>
                  <a:pt x="2060273" y="4817441"/>
                </a:cubicBezTo>
                <a:lnTo>
                  <a:pt x="13770" y="2460395"/>
                </a:lnTo>
                <a:cubicBezTo>
                  <a:pt x="-4590" y="2439637"/>
                  <a:pt x="-4590" y="2411095"/>
                  <a:pt x="13770" y="2389819"/>
                </a:cubicBezTo>
                <a:lnTo>
                  <a:pt x="2060273" y="23951"/>
                </a:lnTo>
                <a:cubicBezTo>
                  <a:pt x="2065169" y="19281"/>
                  <a:pt x="2070065" y="14610"/>
                  <a:pt x="2076185" y="10978"/>
                </a:cubicBezTo>
                <a:cubicBezTo>
                  <a:pt x="2091179" y="1637"/>
                  <a:pt x="2109386" y="-1606"/>
                  <a:pt x="2126598" y="729"/>
                </a:cubicBezTo>
                <a:close/>
              </a:path>
            </a:pathLst>
          </a:custGeom>
          <a:solidFill>
            <a:schemeClr val="tx2"/>
          </a:solidFill>
        </p:spPr>
        <p:txBody>
          <a:bodyPr wrap="square" anchor="ctr">
            <a:noAutofit/>
          </a:bodyPr>
          <a:lstStyle>
            <a:lvl1pPr marL="0" indent="0" algn="ctr">
              <a:buNone/>
              <a:defRPr/>
            </a:lvl1pPr>
          </a:lstStyle>
          <a:p>
            <a:r>
              <a:rPr lang="en-US" dirty="0"/>
              <a:t>Click icon to add image</a:t>
            </a:r>
          </a:p>
        </p:txBody>
      </p:sp>
      <p:pic>
        <p:nvPicPr>
          <p:cNvPr id="12" name="Graphic 11">
            <a:extLst>
              <a:ext uri="{FF2B5EF4-FFF2-40B4-BE49-F238E27FC236}">
                <a16:creationId xmlns:a16="http://schemas.microsoft.com/office/drawing/2014/main" id="{E52CA9C9-D870-644F-9C54-F7416B96EB02}"/>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30750" y="171450"/>
            <a:ext cx="530352" cy="530352"/>
          </a:xfrm>
          <a:prstGeom prst="rect">
            <a:avLst/>
          </a:prstGeom>
        </p:spPr>
      </p:pic>
      <p:sp>
        <p:nvSpPr>
          <p:cNvPr id="16" name="TextBox 15">
            <a:extLst>
              <a:ext uri="{FF2B5EF4-FFF2-40B4-BE49-F238E27FC236}">
                <a16:creationId xmlns:a16="http://schemas.microsoft.com/office/drawing/2014/main" id="{756F1510-FB8E-EB4E-8F19-027BDEEBD12E}"/>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Diamond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Use crop tool to fit image to shape.</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
        <p:nvSpPr>
          <p:cNvPr id="17" name="Title 5">
            <a:extLst>
              <a:ext uri="{FF2B5EF4-FFF2-40B4-BE49-F238E27FC236}">
                <a16:creationId xmlns:a16="http://schemas.microsoft.com/office/drawing/2014/main" id="{AB7696F4-508A-ED4C-8611-9C82016DDEF9}"/>
              </a:ext>
            </a:extLst>
          </p:cNvPr>
          <p:cNvSpPr>
            <a:spLocks noGrp="1"/>
          </p:cNvSpPr>
          <p:nvPr>
            <p:ph type="title" hasCustomPrompt="1"/>
          </p:nvPr>
        </p:nvSpPr>
        <p:spPr>
          <a:xfrm>
            <a:off x="4743451" y="685802"/>
            <a:ext cx="4237781" cy="1875863"/>
          </a:xfrm>
        </p:spPr>
        <p:txBody>
          <a:bodyPr lIns="0" anchor="b"/>
          <a:lstStyle>
            <a:lvl1pPr>
              <a:defRPr sz="2400" b="0" i="0">
                <a:solidFill>
                  <a:schemeClr val="tx1"/>
                </a:solidFill>
                <a:latin typeface="Palatino Linotype" panose="02040502050505030304" pitchFamily="18" charset="0"/>
              </a:defRPr>
            </a:lvl1pPr>
          </a:lstStyle>
          <a:p>
            <a:r>
              <a:rPr lang="en-US" dirty="0"/>
              <a:t>Type Here to Enter a Multi-line Transition Slide Title</a:t>
            </a:r>
          </a:p>
        </p:txBody>
      </p:sp>
    </p:spTree>
    <p:extLst>
      <p:ext uri="{BB962C8B-B14F-4D97-AF65-F5344CB8AC3E}">
        <p14:creationId xmlns:p14="http://schemas.microsoft.com/office/powerpoint/2010/main" val="7339883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ransition w/ Image | Arch Frame">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CB02568-BC35-FE48-AA60-734BFE818836}"/>
              </a:ext>
            </a:extLst>
          </p:cNvPr>
          <p:cNvSpPr/>
          <p:nvPr userDrawn="1"/>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tx1"/>
              </a:solidFill>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Palatino Linotype" panose="02040502050505030304" pitchFamily="18" charset="0"/>
              </a:defRPr>
            </a:lvl1pPr>
          </a:lstStyle>
          <a:p>
            <a:r>
              <a:rPr lang="en-US"/>
              <a:t>©2022 Girl Scouts of the USA. All Rights Reserved.  Not for public distribution.</a:t>
            </a:r>
            <a:endParaRPr lang="en-US" dirty="0"/>
          </a:p>
        </p:txBody>
      </p:sp>
      <p:sp>
        <p:nvSpPr>
          <p:cNvPr id="11" name="TextBox 10">
            <a:extLst>
              <a:ext uri="{FF2B5EF4-FFF2-40B4-BE49-F238E27FC236}">
                <a16:creationId xmlns:a16="http://schemas.microsoft.com/office/drawing/2014/main" id="{655B5689-D9B6-794D-AD7B-613326B9FB51}"/>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Transition Slide w/ Image - Arch Frame</a:t>
            </a:r>
          </a:p>
        </p:txBody>
      </p:sp>
      <p:sp>
        <p:nvSpPr>
          <p:cNvPr id="15" name="Text Placeholder 46">
            <a:extLst>
              <a:ext uri="{FF2B5EF4-FFF2-40B4-BE49-F238E27FC236}">
                <a16:creationId xmlns:a16="http://schemas.microsoft.com/office/drawing/2014/main" id="{D333A958-D894-444A-BCAE-5797876B2250}"/>
              </a:ext>
            </a:extLst>
          </p:cNvPr>
          <p:cNvSpPr>
            <a:spLocks noGrp="1"/>
          </p:cNvSpPr>
          <p:nvPr>
            <p:ph type="body" sz="quarter" idx="15" hasCustomPrompt="1"/>
          </p:nvPr>
        </p:nvSpPr>
        <p:spPr>
          <a:xfrm>
            <a:off x="4743450" y="2569272"/>
            <a:ext cx="4229100" cy="2317054"/>
          </a:xfrm>
        </p:spPr>
        <p:txBody>
          <a:bodyPr lIns="0" anchor="t">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Palatino Linotype" panose="02040502050505030304" pitchFamily="18" charset="0"/>
              </a:defRPr>
            </a:lvl1pPr>
          </a:lstStyle>
          <a:p>
            <a:r>
              <a:rPr lang="en-US" dirty="0"/>
              <a:t>Type here to enter a multi-line transition slide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3" name="Title 5">
            <a:extLst>
              <a:ext uri="{FF2B5EF4-FFF2-40B4-BE49-F238E27FC236}">
                <a16:creationId xmlns:a16="http://schemas.microsoft.com/office/drawing/2014/main" id="{826DA303-90B8-9F47-85CD-F578D4C876AC}"/>
              </a:ext>
            </a:extLst>
          </p:cNvPr>
          <p:cNvSpPr>
            <a:spLocks noGrp="1"/>
          </p:cNvSpPr>
          <p:nvPr>
            <p:ph type="title" hasCustomPrompt="1"/>
          </p:nvPr>
        </p:nvSpPr>
        <p:spPr>
          <a:xfrm>
            <a:off x="4743451" y="685802"/>
            <a:ext cx="4237781" cy="1875863"/>
          </a:xfrm>
        </p:spPr>
        <p:txBody>
          <a:bodyPr lIns="0" anchor="b"/>
          <a:lstStyle>
            <a:lvl1pPr>
              <a:defRPr sz="2400" b="0" i="0">
                <a:solidFill>
                  <a:schemeClr val="tx1"/>
                </a:solidFill>
                <a:latin typeface="Palatino Linotype" panose="02040502050505030304" pitchFamily="18" charset="0"/>
              </a:defRPr>
            </a:lvl1pPr>
          </a:lstStyle>
          <a:p>
            <a:r>
              <a:rPr lang="en-US" dirty="0"/>
              <a:t>Type Here to Enter a Multi-line Transition Slide Title</a:t>
            </a:r>
          </a:p>
        </p:txBody>
      </p:sp>
      <p:sp>
        <p:nvSpPr>
          <p:cNvPr id="10" name="Picture Placeholder 9">
            <a:extLst>
              <a:ext uri="{FF2B5EF4-FFF2-40B4-BE49-F238E27FC236}">
                <a16:creationId xmlns:a16="http://schemas.microsoft.com/office/drawing/2014/main" id="{1FE2ED2E-B24F-B64D-A88C-C6B7BBBDF5BA}"/>
              </a:ext>
            </a:extLst>
          </p:cNvPr>
          <p:cNvSpPr>
            <a:spLocks noGrp="1"/>
          </p:cNvSpPr>
          <p:nvPr>
            <p:ph type="pic" sz="quarter" idx="21" hasCustomPrompt="1"/>
          </p:nvPr>
        </p:nvSpPr>
        <p:spPr>
          <a:xfrm>
            <a:off x="198039" y="194893"/>
            <a:ext cx="4175921" cy="4767985"/>
          </a:xfrm>
          <a:custGeom>
            <a:avLst/>
            <a:gdLst>
              <a:gd name="connsiteX0" fmla="*/ 2087706 w 4175921"/>
              <a:gd name="connsiteY0" fmla="*/ 0 h 4767985"/>
              <a:gd name="connsiteX1" fmla="*/ 4175921 w 4175921"/>
              <a:gd name="connsiteY1" fmla="*/ 2084337 h 4767985"/>
              <a:gd name="connsiteX2" fmla="*/ 4175412 w 4175921"/>
              <a:gd name="connsiteY2" fmla="*/ 2084337 h 4767985"/>
              <a:gd name="connsiteX3" fmla="*/ 4175412 w 4175921"/>
              <a:gd name="connsiteY3" fmla="*/ 4641600 h 4767985"/>
              <a:gd name="connsiteX4" fmla="*/ 4049038 w 4175921"/>
              <a:gd name="connsiteY4" fmla="*/ 4767985 h 4767985"/>
              <a:gd name="connsiteX5" fmla="*/ 126883 w 4175921"/>
              <a:gd name="connsiteY5" fmla="*/ 4767985 h 4767985"/>
              <a:gd name="connsiteX6" fmla="*/ 510 w 4175921"/>
              <a:gd name="connsiteY6" fmla="*/ 4641600 h 4767985"/>
              <a:gd name="connsiteX7" fmla="*/ 0 w 4175921"/>
              <a:gd name="connsiteY7" fmla="*/ 2084337 h 4767985"/>
              <a:gd name="connsiteX8" fmla="*/ 2087706 w 4175921"/>
              <a:gd name="connsiteY8" fmla="*/ 0 h 4767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5921" h="4767985">
                <a:moveTo>
                  <a:pt x="2087706" y="0"/>
                </a:moveTo>
                <a:cubicBezTo>
                  <a:pt x="3240862" y="0"/>
                  <a:pt x="4175921" y="933110"/>
                  <a:pt x="4175921" y="2084337"/>
                </a:cubicBezTo>
                <a:lnTo>
                  <a:pt x="4175412" y="2084337"/>
                </a:lnTo>
                <a:lnTo>
                  <a:pt x="4175412" y="4641600"/>
                </a:lnTo>
                <a:cubicBezTo>
                  <a:pt x="4175412" y="4711417"/>
                  <a:pt x="4118850" y="4767985"/>
                  <a:pt x="4049038" y="4767985"/>
                </a:cubicBezTo>
                <a:lnTo>
                  <a:pt x="126883" y="4767985"/>
                </a:lnTo>
                <a:cubicBezTo>
                  <a:pt x="57072" y="4767985"/>
                  <a:pt x="510" y="4711417"/>
                  <a:pt x="510" y="4641600"/>
                </a:cubicBezTo>
                <a:lnTo>
                  <a:pt x="0" y="2084337"/>
                </a:lnTo>
                <a:cubicBezTo>
                  <a:pt x="0" y="933110"/>
                  <a:pt x="934550" y="0"/>
                  <a:pt x="2087706" y="0"/>
                </a:cubicBezTo>
                <a:close/>
              </a:path>
            </a:pathLst>
          </a:custGeom>
          <a:solidFill>
            <a:schemeClr val="tx2"/>
          </a:solidFill>
        </p:spPr>
        <p:txBody>
          <a:bodyPr wrap="square" anchor="ctr">
            <a:noAutofit/>
          </a:bodyPr>
          <a:lstStyle>
            <a:lvl1pPr marL="0" indent="0" algn="ctr">
              <a:buNone/>
              <a:defRPr/>
            </a:lvl1pPr>
          </a:lstStyle>
          <a:p>
            <a:r>
              <a:rPr lang="en-US" dirty="0"/>
              <a:t>Click icon to add image</a:t>
            </a:r>
          </a:p>
        </p:txBody>
      </p:sp>
      <p:pic>
        <p:nvPicPr>
          <p:cNvPr id="12" name="Graphic 11">
            <a:extLst>
              <a:ext uri="{FF2B5EF4-FFF2-40B4-BE49-F238E27FC236}">
                <a16:creationId xmlns:a16="http://schemas.microsoft.com/office/drawing/2014/main" id="{8D817191-AD41-3F46-9B80-E38EBDCB2982}"/>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30750" y="171450"/>
            <a:ext cx="530352" cy="530352"/>
          </a:xfrm>
          <a:prstGeom prst="rect">
            <a:avLst/>
          </a:prstGeom>
        </p:spPr>
      </p:pic>
      <p:sp>
        <p:nvSpPr>
          <p:cNvPr id="16" name="TextBox 15">
            <a:extLst>
              <a:ext uri="{FF2B5EF4-FFF2-40B4-BE49-F238E27FC236}">
                <a16:creationId xmlns:a16="http://schemas.microsoft.com/office/drawing/2014/main" id="{D9AAE2E7-62A3-8B4D-8D69-BB800DACF250}"/>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Arch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Use crop tool to fit image to shape.</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6315856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ransition w/ Image | White | Arch Frame">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CB02568-BC35-FE48-AA60-734BFE818836}"/>
              </a:ext>
            </a:extLst>
          </p:cNvPr>
          <p:cNvSpPr/>
          <p:nvPr userDrawn="1"/>
        </p:nvSpPr>
        <p:spPr>
          <a:xfrm>
            <a:off x="0"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tx1"/>
              </a:solidFill>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Palatino Linotype" panose="02040502050505030304" pitchFamily="18" charset="0"/>
              </a:defRPr>
            </a:lvl1pPr>
          </a:lstStyle>
          <a:p>
            <a:r>
              <a:rPr lang="en-US"/>
              <a:t>©2022 Girl Scouts of the USA. All Rights Reserved.  Not for public distribution.</a:t>
            </a:r>
            <a:endParaRPr lang="en-US" dirty="0"/>
          </a:p>
        </p:txBody>
      </p:sp>
      <p:sp>
        <p:nvSpPr>
          <p:cNvPr id="11" name="TextBox 10">
            <a:extLst>
              <a:ext uri="{FF2B5EF4-FFF2-40B4-BE49-F238E27FC236}">
                <a16:creationId xmlns:a16="http://schemas.microsoft.com/office/drawing/2014/main" id="{655B5689-D9B6-794D-AD7B-613326B9FB51}"/>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Transition Slide w/ Image - White | Arch Frame</a:t>
            </a:r>
          </a:p>
        </p:txBody>
      </p:sp>
      <p:sp>
        <p:nvSpPr>
          <p:cNvPr id="15" name="Text Placeholder 46">
            <a:extLst>
              <a:ext uri="{FF2B5EF4-FFF2-40B4-BE49-F238E27FC236}">
                <a16:creationId xmlns:a16="http://schemas.microsoft.com/office/drawing/2014/main" id="{D333A958-D894-444A-BCAE-5797876B2250}"/>
              </a:ext>
            </a:extLst>
          </p:cNvPr>
          <p:cNvSpPr>
            <a:spLocks noGrp="1"/>
          </p:cNvSpPr>
          <p:nvPr>
            <p:ph type="body" sz="quarter" idx="15" hasCustomPrompt="1"/>
          </p:nvPr>
        </p:nvSpPr>
        <p:spPr>
          <a:xfrm>
            <a:off x="4743450" y="2569272"/>
            <a:ext cx="4229100" cy="2317054"/>
          </a:xfrm>
        </p:spPr>
        <p:txBody>
          <a:bodyPr lIns="0" anchor="t">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Palatino Linotype" panose="02040502050505030304" pitchFamily="18" charset="0"/>
              </a:defRPr>
            </a:lvl1pPr>
          </a:lstStyle>
          <a:p>
            <a:r>
              <a:rPr lang="en-US" dirty="0"/>
              <a:t>Type here to enter a multi-line transition slide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3" name="Title 5">
            <a:extLst>
              <a:ext uri="{FF2B5EF4-FFF2-40B4-BE49-F238E27FC236}">
                <a16:creationId xmlns:a16="http://schemas.microsoft.com/office/drawing/2014/main" id="{826DA303-90B8-9F47-85CD-F578D4C876AC}"/>
              </a:ext>
            </a:extLst>
          </p:cNvPr>
          <p:cNvSpPr>
            <a:spLocks noGrp="1"/>
          </p:cNvSpPr>
          <p:nvPr>
            <p:ph type="title" hasCustomPrompt="1"/>
          </p:nvPr>
        </p:nvSpPr>
        <p:spPr>
          <a:xfrm>
            <a:off x="4743451" y="685802"/>
            <a:ext cx="4237781" cy="1875863"/>
          </a:xfrm>
        </p:spPr>
        <p:txBody>
          <a:bodyPr lIns="0" anchor="b"/>
          <a:lstStyle>
            <a:lvl1pPr>
              <a:defRPr sz="2400" b="0" i="0">
                <a:solidFill>
                  <a:schemeClr val="tx1"/>
                </a:solidFill>
                <a:latin typeface="Palatino Linotype" panose="02040502050505030304" pitchFamily="18" charset="0"/>
              </a:defRPr>
            </a:lvl1pPr>
          </a:lstStyle>
          <a:p>
            <a:r>
              <a:rPr lang="en-US" dirty="0"/>
              <a:t>Type Here to Enter a Multi-line Transition Slide Title</a:t>
            </a:r>
          </a:p>
        </p:txBody>
      </p:sp>
      <p:sp>
        <p:nvSpPr>
          <p:cNvPr id="10" name="Picture Placeholder 9">
            <a:extLst>
              <a:ext uri="{FF2B5EF4-FFF2-40B4-BE49-F238E27FC236}">
                <a16:creationId xmlns:a16="http://schemas.microsoft.com/office/drawing/2014/main" id="{1FE2ED2E-B24F-B64D-A88C-C6B7BBBDF5BA}"/>
              </a:ext>
            </a:extLst>
          </p:cNvPr>
          <p:cNvSpPr>
            <a:spLocks noGrp="1"/>
          </p:cNvSpPr>
          <p:nvPr>
            <p:ph type="pic" sz="quarter" idx="21" hasCustomPrompt="1"/>
          </p:nvPr>
        </p:nvSpPr>
        <p:spPr>
          <a:xfrm>
            <a:off x="198039" y="194893"/>
            <a:ext cx="4175921" cy="4767985"/>
          </a:xfrm>
          <a:custGeom>
            <a:avLst/>
            <a:gdLst>
              <a:gd name="connsiteX0" fmla="*/ 2087706 w 4175921"/>
              <a:gd name="connsiteY0" fmla="*/ 0 h 4767985"/>
              <a:gd name="connsiteX1" fmla="*/ 4175921 w 4175921"/>
              <a:gd name="connsiteY1" fmla="*/ 2084337 h 4767985"/>
              <a:gd name="connsiteX2" fmla="*/ 4175412 w 4175921"/>
              <a:gd name="connsiteY2" fmla="*/ 2084337 h 4767985"/>
              <a:gd name="connsiteX3" fmla="*/ 4175412 w 4175921"/>
              <a:gd name="connsiteY3" fmla="*/ 4641600 h 4767985"/>
              <a:gd name="connsiteX4" fmla="*/ 4049038 w 4175921"/>
              <a:gd name="connsiteY4" fmla="*/ 4767985 h 4767985"/>
              <a:gd name="connsiteX5" fmla="*/ 126883 w 4175921"/>
              <a:gd name="connsiteY5" fmla="*/ 4767985 h 4767985"/>
              <a:gd name="connsiteX6" fmla="*/ 510 w 4175921"/>
              <a:gd name="connsiteY6" fmla="*/ 4641600 h 4767985"/>
              <a:gd name="connsiteX7" fmla="*/ 0 w 4175921"/>
              <a:gd name="connsiteY7" fmla="*/ 2084337 h 4767985"/>
              <a:gd name="connsiteX8" fmla="*/ 2087706 w 4175921"/>
              <a:gd name="connsiteY8" fmla="*/ 0 h 4767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5921" h="4767985">
                <a:moveTo>
                  <a:pt x="2087706" y="0"/>
                </a:moveTo>
                <a:cubicBezTo>
                  <a:pt x="3240862" y="0"/>
                  <a:pt x="4175921" y="933110"/>
                  <a:pt x="4175921" y="2084337"/>
                </a:cubicBezTo>
                <a:lnTo>
                  <a:pt x="4175412" y="2084337"/>
                </a:lnTo>
                <a:lnTo>
                  <a:pt x="4175412" y="4641600"/>
                </a:lnTo>
                <a:cubicBezTo>
                  <a:pt x="4175412" y="4711417"/>
                  <a:pt x="4118850" y="4767985"/>
                  <a:pt x="4049038" y="4767985"/>
                </a:cubicBezTo>
                <a:lnTo>
                  <a:pt x="126883" y="4767985"/>
                </a:lnTo>
                <a:cubicBezTo>
                  <a:pt x="57072" y="4767985"/>
                  <a:pt x="510" y="4711417"/>
                  <a:pt x="510" y="4641600"/>
                </a:cubicBezTo>
                <a:lnTo>
                  <a:pt x="0" y="2084337"/>
                </a:lnTo>
                <a:cubicBezTo>
                  <a:pt x="0" y="933110"/>
                  <a:pt x="934550" y="0"/>
                  <a:pt x="2087706" y="0"/>
                </a:cubicBezTo>
                <a:close/>
              </a:path>
            </a:pathLst>
          </a:custGeom>
          <a:solidFill>
            <a:schemeClr val="tx2"/>
          </a:solidFill>
        </p:spPr>
        <p:txBody>
          <a:bodyPr wrap="square" anchor="ctr">
            <a:noAutofit/>
          </a:bodyPr>
          <a:lstStyle>
            <a:lvl1pPr marL="0" indent="0" algn="ctr">
              <a:buNone/>
              <a:defRPr/>
            </a:lvl1pPr>
          </a:lstStyle>
          <a:p>
            <a:r>
              <a:rPr lang="en-US" dirty="0"/>
              <a:t>Click icon to add image</a:t>
            </a:r>
          </a:p>
        </p:txBody>
      </p:sp>
      <p:pic>
        <p:nvPicPr>
          <p:cNvPr id="12" name="Graphic 11">
            <a:extLst>
              <a:ext uri="{FF2B5EF4-FFF2-40B4-BE49-F238E27FC236}">
                <a16:creationId xmlns:a16="http://schemas.microsoft.com/office/drawing/2014/main" id="{8D817191-AD41-3F46-9B80-E38EBDCB2982}"/>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30750" y="171450"/>
            <a:ext cx="530352" cy="530352"/>
          </a:xfrm>
          <a:prstGeom prst="rect">
            <a:avLst/>
          </a:prstGeom>
        </p:spPr>
      </p:pic>
      <p:sp>
        <p:nvSpPr>
          <p:cNvPr id="16" name="TextBox 15">
            <a:extLst>
              <a:ext uri="{FF2B5EF4-FFF2-40B4-BE49-F238E27FC236}">
                <a16:creationId xmlns:a16="http://schemas.microsoft.com/office/drawing/2014/main" id="{D9AAE2E7-62A3-8B4D-8D69-BB800DACF250}"/>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Arch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Use crop tool to fit image to shape.</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21065601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over Slide | Split | Hexagon Frame | Octagon Shape">
    <p:bg>
      <p:bgPr>
        <a:solidFill>
          <a:schemeClr val="accent1"/>
        </a:solidFill>
        <a:effectLst/>
      </p:bgPr>
    </p:bg>
    <p:spTree>
      <p:nvGrpSpPr>
        <p:cNvPr id="1" name=""/>
        <p:cNvGrpSpPr/>
        <p:nvPr/>
      </p:nvGrpSpPr>
      <p:grpSpPr>
        <a:xfrm>
          <a:off x="0" y="0"/>
          <a:ext cx="0" cy="0"/>
          <a:chOff x="0" y="0"/>
          <a:chExt cx="0" cy="0"/>
        </a:xfrm>
      </p:grpSpPr>
      <p:pic>
        <p:nvPicPr>
          <p:cNvPr id="16" name="Graphic 15">
            <a:extLst>
              <a:ext uri="{FF2B5EF4-FFF2-40B4-BE49-F238E27FC236}">
                <a16:creationId xmlns:a16="http://schemas.microsoft.com/office/drawing/2014/main" id="{2D85CBA1-064F-5D4B-AA43-470C7EDB109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90500" y="171450"/>
            <a:ext cx="4229100" cy="4808188"/>
          </a:xfrm>
          <a:prstGeom prst="rect">
            <a:avLst/>
          </a:prstGeom>
        </p:spPr>
      </p:pic>
      <p:sp>
        <p:nvSpPr>
          <p:cNvPr id="9" name="Rectangle 8">
            <a:extLst>
              <a:ext uri="{FF2B5EF4-FFF2-40B4-BE49-F238E27FC236}">
                <a16:creationId xmlns:a16="http://schemas.microsoft.com/office/drawing/2014/main" id="{56D58A13-0E31-F242-81A8-A4D7FFC00E4E}"/>
              </a:ext>
            </a:extLst>
          </p:cNvPr>
          <p:cNvSpPr/>
          <p:nvPr userDrawn="1"/>
        </p:nvSpPr>
        <p:spPr>
          <a:xfrm>
            <a:off x="457200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Palatino Linotype" panose="02040502050505030304" pitchFamily="18" charset="0"/>
              </a:defRPr>
            </a:lvl1pPr>
          </a:lstStyle>
          <a:p>
            <a:r>
              <a:rPr lang="en-US"/>
              <a:t>©2022 Girl Scouts of the USA. All Rights Reserved.  Not for public distribution.</a:t>
            </a:r>
            <a:endParaRPr lang="en-US" dirty="0"/>
          </a:p>
        </p:txBody>
      </p:sp>
      <p:sp>
        <p:nvSpPr>
          <p:cNvPr id="11" name="Title 5">
            <a:extLst>
              <a:ext uri="{FF2B5EF4-FFF2-40B4-BE49-F238E27FC236}">
                <a16:creationId xmlns:a16="http://schemas.microsoft.com/office/drawing/2014/main" id="{482F93FD-24DE-5C46-9C9F-C8035C3B5E84}"/>
              </a:ext>
            </a:extLst>
          </p:cNvPr>
          <p:cNvSpPr>
            <a:spLocks noGrp="1"/>
          </p:cNvSpPr>
          <p:nvPr>
            <p:ph type="title" hasCustomPrompt="1"/>
          </p:nvPr>
        </p:nvSpPr>
        <p:spPr>
          <a:xfrm>
            <a:off x="162770" y="685802"/>
            <a:ext cx="4237781" cy="1875863"/>
          </a:xfrm>
        </p:spPr>
        <p:txBody>
          <a:bodyPr lIns="182880" rIns="182880" anchor="b"/>
          <a:lstStyle>
            <a:lvl1pPr algn="ctr">
              <a:defRPr sz="2400" b="0" i="0">
                <a:solidFill>
                  <a:schemeClr val="tx1"/>
                </a:solidFill>
                <a:latin typeface="Palatino Linotype" panose="02040502050505030304" pitchFamily="18" charset="0"/>
              </a:defRPr>
            </a:lvl1pPr>
          </a:lstStyle>
          <a:p>
            <a:r>
              <a:rPr lang="en-US" dirty="0"/>
              <a:t>Type Here to Enter a </a:t>
            </a:r>
            <a:br>
              <a:rPr lang="en-US" dirty="0"/>
            </a:br>
            <a:r>
              <a:rPr lang="en-US" dirty="0"/>
              <a:t>Multi-line Transition Title</a:t>
            </a:r>
          </a:p>
        </p:txBody>
      </p:sp>
      <p:sp>
        <p:nvSpPr>
          <p:cNvPr id="12" name="Text Placeholder 46">
            <a:extLst>
              <a:ext uri="{FF2B5EF4-FFF2-40B4-BE49-F238E27FC236}">
                <a16:creationId xmlns:a16="http://schemas.microsoft.com/office/drawing/2014/main" id="{916ADAF4-0AF5-F040-A3DC-22DC942C4440}"/>
              </a:ext>
            </a:extLst>
          </p:cNvPr>
          <p:cNvSpPr>
            <a:spLocks noGrp="1"/>
          </p:cNvSpPr>
          <p:nvPr>
            <p:ph type="body" sz="quarter" idx="15" hasCustomPrompt="1"/>
          </p:nvPr>
        </p:nvSpPr>
        <p:spPr>
          <a:xfrm>
            <a:off x="162770" y="2569272"/>
            <a:ext cx="4229100" cy="2317054"/>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Palatino Linotype" panose="02040502050505030304" pitchFamily="18" charset="0"/>
              </a:defRPr>
            </a:lvl1pPr>
          </a:lstStyle>
          <a:p>
            <a:pPr lvl="0"/>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0" name="TextBox 9">
            <a:extLst>
              <a:ext uri="{FF2B5EF4-FFF2-40B4-BE49-F238E27FC236}">
                <a16:creationId xmlns:a16="http://schemas.microsoft.com/office/drawing/2014/main" id="{BF9B15DB-4A22-644F-B5C0-1B2B6F70DE9F}"/>
              </a:ext>
            </a:extLst>
          </p:cNvPr>
          <p:cNvSpPr txBox="1"/>
          <p:nvPr userDrawn="1"/>
        </p:nvSpPr>
        <p:spPr>
          <a:xfrm>
            <a:off x="131939" y="-853441"/>
            <a:ext cx="8801100" cy="85344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Slide Type:</a:t>
            </a:r>
          </a:p>
          <a:p>
            <a:pPr algn="ctr"/>
            <a:r>
              <a:rPr lang="en-US" sz="1600" b="0" i="0" dirty="0">
                <a:solidFill>
                  <a:srgbClr val="808080"/>
                </a:solidFill>
                <a:latin typeface="Palatino Linotype" panose="02040502050505030304" pitchFamily="18" charset="0"/>
              </a:rPr>
              <a:t>Transition Slide w/ Subtitle – Split Color – Hexagon Frame | Octagon Shape</a:t>
            </a:r>
          </a:p>
        </p:txBody>
      </p:sp>
      <p:sp>
        <p:nvSpPr>
          <p:cNvPr id="14" name="Picture Placeholder 13">
            <a:extLst>
              <a:ext uri="{FF2B5EF4-FFF2-40B4-BE49-F238E27FC236}">
                <a16:creationId xmlns:a16="http://schemas.microsoft.com/office/drawing/2014/main" id="{09577FEA-27DD-5441-A314-4303DD3CCBFD}"/>
              </a:ext>
            </a:extLst>
          </p:cNvPr>
          <p:cNvSpPr>
            <a:spLocks noGrp="1"/>
          </p:cNvSpPr>
          <p:nvPr>
            <p:ph type="pic" sz="quarter" idx="21" hasCustomPrompt="1"/>
          </p:nvPr>
        </p:nvSpPr>
        <p:spPr>
          <a:xfrm>
            <a:off x="4730752" y="171450"/>
            <a:ext cx="4222751" cy="4794910"/>
          </a:xfrm>
          <a:custGeom>
            <a:avLst/>
            <a:gdLst>
              <a:gd name="connsiteX0" fmla="*/ 1449285 w 4222751"/>
              <a:gd name="connsiteY0" fmla="*/ 0 h 4794910"/>
              <a:gd name="connsiteX1" fmla="*/ 2438400 w 4222751"/>
              <a:gd name="connsiteY1" fmla="*/ 0 h 4794910"/>
              <a:gd name="connsiteX2" fmla="*/ 2438400 w 4222751"/>
              <a:gd name="connsiteY2" fmla="*/ 1653 h 4794910"/>
              <a:gd name="connsiteX3" fmla="*/ 2773466 w 4222751"/>
              <a:gd name="connsiteY3" fmla="*/ 1653 h 4794910"/>
              <a:gd name="connsiteX4" fmla="*/ 2907983 w 4222751"/>
              <a:gd name="connsiteY4" fmla="*/ 79191 h 4794910"/>
              <a:gd name="connsiteX5" fmla="*/ 4202045 w 4222751"/>
              <a:gd name="connsiteY5" fmla="*/ 2320743 h 4794910"/>
              <a:gd name="connsiteX6" fmla="*/ 4202045 w 4222751"/>
              <a:gd name="connsiteY6" fmla="*/ 2475819 h 4794910"/>
              <a:gd name="connsiteX7" fmla="*/ 2907395 w 4222751"/>
              <a:gd name="connsiteY7" fmla="*/ 4717372 h 4794910"/>
              <a:gd name="connsiteX8" fmla="*/ 2773466 w 4222751"/>
              <a:gd name="connsiteY8" fmla="*/ 4794910 h 4794910"/>
              <a:gd name="connsiteX9" fmla="*/ 1784351 w 4222751"/>
              <a:gd name="connsiteY9" fmla="*/ 4794910 h 4794910"/>
              <a:gd name="connsiteX10" fmla="*/ 1784351 w 4222751"/>
              <a:gd name="connsiteY10" fmla="*/ 4793257 h 4794910"/>
              <a:gd name="connsiteX11" fmla="*/ 1449285 w 4222751"/>
              <a:gd name="connsiteY11" fmla="*/ 4793257 h 4794910"/>
              <a:gd name="connsiteX12" fmla="*/ 1314768 w 4222751"/>
              <a:gd name="connsiteY12" fmla="*/ 4715719 h 4794910"/>
              <a:gd name="connsiteX13" fmla="*/ 20706 w 4222751"/>
              <a:gd name="connsiteY13" fmla="*/ 2474167 h 4794910"/>
              <a:gd name="connsiteX14" fmla="*/ 20706 w 4222751"/>
              <a:gd name="connsiteY14" fmla="*/ 2319091 h 4794910"/>
              <a:gd name="connsiteX15" fmla="*/ 1315356 w 4222751"/>
              <a:gd name="connsiteY15" fmla="*/ 77538 h 4794910"/>
              <a:gd name="connsiteX16" fmla="*/ 1449285 w 4222751"/>
              <a:gd name="connsiteY16" fmla="*/ 0 h 479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22751" h="4794910">
                <a:moveTo>
                  <a:pt x="1449285" y="0"/>
                </a:moveTo>
                <a:lnTo>
                  <a:pt x="2438400" y="0"/>
                </a:lnTo>
                <a:lnTo>
                  <a:pt x="2438400" y="1653"/>
                </a:lnTo>
                <a:lnTo>
                  <a:pt x="2773466" y="1653"/>
                </a:lnTo>
                <a:cubicBezTo>
                  <a:pt x="2828683" y="1653"/>
                  <a:pt x="2879787" y="31023"/>
                  <a:pt x="2907983" y="79191"/>
                </a:cubicBezTo>
                <a:lnTo>
                  <a:pt x="4202045" y="2320743"/>
                </a:lnTo>
                <a:cubicBezTo>
                  <a:pt x="4229653" y="2368911"/>
                  <a:pt x="4229653" y="2427652"/>
                  <a:pt x="4202045" y="2475819"/>
                </a:cubicBezTo>
                <a:lnTo>
                  <a:pt x="2907395" y="4717372"/>
                </a:lnTo>
                <a:cubicBezTo>
                  <a:pt x="2879787" y="4764952"/>
                  <a:pt x="2828683" y="4794910"/>
                  <a:pt x="2773466" y="4794910"/>
                </a:cubicBezTo>
                <a:lnTo>
                  <a:pt x="1784351" y="4794910"/>
                </a:lnTo>
                <a:lnTo>
                  <a:pt x="1784351" y="4793257"/>
                </a:lnTo>
                <a:lnTo>
                  <a:pt x="1449285" y="4793257"/>
                </a:lnTo>
                <a:cubicBezTo>
                  <a:pt x="1394068" y="4793257"/>
                  <a:pt x="1342964" y="4763887"/>
                  <a:pt x="1314768" y="4715719"/>
                </a:cubicBezTo>
                <a:lnTo>
                  <a:pt x="20706" y="2474167"/>
                </a:lnTo>
                <a:cubicBezTo>
                  <a:pt x="-6902" y="2425999"/>
                  <a:pt x="-6902" y="2367258"/>
                  <a:pt x="20706" y="2319091"/>
                </a:cubicBezTo>
                <a:lnTo>
                  <a:pt x="1315356" y="77538"/>
                </a:lnTo>
                <a:cubicBezTo>
                  <a:pt x="1342964" y="29958"/>
                  <a:pt x="1394068" y="0"/>
                  <a:pt x="1449285"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image</a:t>
            </a:r>
          </a:p>
        </p:txBody>
      </p:sp>
      <p:pic>
        <p:nvPicPr>
          <p:cNvPr id="15" name="Graphic 14">
            <a:extLst>
              <a:ext uri="{FF2B5EF4-FFF2-40B4-BE49-F238E27FC236}">
                <a16:creationId xmlns:a16="http://schemas.microsoft.com/office/drawing/2014/main" id="{2B24DE2B-E7A0-5640-8C9C-418F18D279AE}"/>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90500" y="171450"/>
            <a:ext cx="390255" cy="365760"/>
          </a:xfrm>
          <a:prstGeom prst="rect">
            <a:avLst/>
          </a:prstGeom>
        </p:spPr>
      </p:pic>
      <p:sp>
        <p:nvSpPr>
          <p:cNvPr id="17" name="TextBox 16">
            <a:extLst>
              <a:ext uri="{FF2B5EF4-FFF2-40B4-BE49-F238E27FC236}">
                <a16:creationId xmlns:a16="http://schemas.microsoft.com/office/drawing/2014/main" id="{53CEC4F8-9C99-184E-9682-F45BDADB068B}"/>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p>
          <a:p>
            <a:pPr algn="l"/>
            <a:r>
              <a:rPr lang="en-US" sz="800" b="0" i="0" dirty="0">
                <a:solidFill>
                  <a:srgbClr val="808080"/>
                </a:solidFill>
                <a:latin typeface="Palatino Linotype" panose="02040502050505030304" pitchFamily="18" charset="0"/>
              </a:rPr>
              <a:t>Right-side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Octagon image holder.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Centered</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
        <p:nvSpPr>
          <p:cNvPr id="13" name="Slide Number Placeholder 6">
            <a:extLst>
              <a:ext uri="{FF2B5EF4-FFF2-40B4-BE49-F238E27FC236}">
                <a16:creationId xmlns:a16="http://schemas.microsoft.com/office/drawing/2014/main" id="{91EB4D5C-67DC-724E-A2B5-15C961F10A7C}"/>
              </a:ext>
            </a:extLst>
          </p:cNvPr>
          <p:cNvSpPr>
            <a:spLocks noGrp="1"/>
          </p:cNvSpPr>
          <p:nvPr>
            <p:ph type="sldNum" sz="quarter" idx="12"/>
          </p:nvPr>
        </p:nvSpPr>
        <p:spPr>
          <a:xfrm>
            <a:off x="8485459" y="4972051"/>
            <a:ext cx="550592" cy="182739"/>
          </a:xfrm>
        </p:spPr>
        <p:txBody>
          <a:bodyPr/>
          <a:lstStyle>
            <a:lvl1pPr>
              <a:defRPr>
                <a:solidFill>
                  <a:schemeClr val="bg1"/>
                </a:solidFill>
              </a:defRPr>
            </a:lvl1pPr>
          </a:lstStyle>
          <a:p>
            <a:fld id="{7691CCDB-B024-8747-B233-CAD1CBC7A901}" type="slidenum">
              <a:rPr lang="en-US" smtClean="0"/>
              <a:pPr/>
              <a:t>‹#›</a:t>
            </a:fld>
            <a:endParaRPr lang="en-US"/>
          </a:p>
        </p:txBody>
      </p:sp>
    </p:spTree>
    <p:extLst>
      <p:ext uri="{BB962C8B-B14F-4D97-AF65-F5344CB8AC3E}">
        <p14:creationId xmlns:p14="http://schemas.microsoft.com/office/powerpoint/2010/main" val="19414160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over Slide | Split | Pennat Frame | Barrel Shape">
    <p:bg>
      <p:bgPr>
        <a:solidFill>
          <a:schemeClr val="accent1"/>
        </a:solidFill>
        <a:effectLst/>
      </p:bgPr>
    </p:bg>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C0D8E4E0-1A05-3E40-98D1-3FD72538F26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90500" y="171450"/>
            <a:ext cx="4229099" cy="4806566"/>
          </a:xfrm>
          <a:prstGeom prst="rect">
            <a:avLst/>
          </a:prstGeom>
        </p:spPr>
      </p:pic>
      <p:sp>
        <p:nvSpPr>
          <p:cNvPr id="11" name="Rectangle 10">
            <a:extLst>
              <a:ext uri="{FF2B5EF4-FFF2-40B4-BE49-F238E27FC236}">
                <a16:creationId xmlns:a16="http://schemas.microsoft.com/office/drawing/2014/main" id="{AE97D0B3-EFA8-3E46-BA56-BB532AE5813D}"/>
              </a:ext>
            </a:extLst>
          </p:cNvPr>
          <p:cNvSpPr/>
          <p:nvPr userDrawn="1"/>
        </p:nvSpPr>
        <p:spPr>
          <a:xfrm>
            <a:off x="457200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Palatino Linotype" panose="02040502050505030304" pitchFamily="18" charset="0"/>
              </a:defRPr>
            </a:lvl1pPr>
          </a:lstStyle>
          <a:p>
            <a:r>
              <a:rPr lang="en-US"/>
              <a:t>©2022 Girl Scouts of the USA. All Rights Reserved.  Not for public distribution.</a:t>
            </a:r>
            <a:endParaRPr lang="en-US" dirty="0"/>
          </a:p>
        </p:txBody>
      </p:sp>
      <p:sp>
        <p:nvSpPr>
          <p:cNvPr id="9" name="Title 5">
            <a:extLst>
              <a:ext uri="{FF2B5EF4-FFF2-40B4-BE49-F238E27FC236}">
                <a16:creationId xmlns:a16="http://schemas.microsoft.com/office/drawing/2014/main" id="{38D17869-CA3B-B54B-AD65-621170DA53D4}"/>
              </a:ext>
            </a:extLst>
          </p:cNvPr>
          <p:cNvSpPr>
            <a:spLocks noGrp="1"/>
          </p:cNvSpPr>
          <p:nvPr>
            <p:ph type="title" hasCustomPrompt="1"/>
          </p:nvPr>
        </p:nvSpPr>
        <p:spPr>
          <a:xfrm>
            <a:off x="162770" y="685802"/>
            <a:ext cx="4237781" cy="1875863"/>
          </a:xfrm>
        </p:spPr>
        <p:txBody>
          <a:bodyPr lIns="182880" rIns="182880" anchor="b"/>
          <a:lstStyle>
            <a:lvl1pPr algn="ctr">
              <a:defRPr sz="2400" b="0" i="0">
                <a:solidFill>
                  <a:schemeClr val="tx1"/>
                </a:solidFill>
                <a:latin typeface="Palatino Linotype" panose="02040502050505030304" pitchFamily="18" charset="0"/>
              </a:defRPr>
            </a:lvl1pPr>
          </a:lstStyle>
          <a:p>
            <a:r>
              <a:rPr lang="en-US" dirty="0"/>
              <a:t>Type Here to Enter a </a:t>
            </a:r>
            <a:br>
              <a:rPr lang="en-US" dirty="0"/>
            </a:br>
            <a:r>
              <a:rPr lang="en-US" dirty="0"/>
              <a:t>Multi-line Transition Title</a:t>
            </a:r>
          </a:p>
        </p:txBody>
      </p:sp>
      <p:sp>
        <p:nvSpPr>
          <p:cNvPr id="13" name="Text Placeholder 46">
            <a:extLst>
              <a:ext uri="{FF2B5EF4-FFF2-40B4-BE49-F238E27FC236}">
                <a16:creationId xmlns:a16="http://schemas.microsoft.com/office/drawing/2014/main" id="{46F137B7-8BA0-B74D-B510-E7AAC95F53C0}"/>
              </a:ext>
            </a:extLst>
          </p:cNvPr>
          <p:cNvSpPr>
            <a:spLocks noGrp="1"/>
          </p:cNvSpPr>
          <p:nvPr>
            <p:ph type="body" sz="quarter" idx="15" hasCustomPrompt="1"/>
          </p:nvPr>
        </p:nvSpPr>
        <p:spPr>
          <a:xfrm>
            <a:off x="162770" y="2569272"/>
            <a:ext cx="4229100" cy="2317054"/>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Palatino Linotype" panose="02040502050505030304" pitchFamily="18" charset="0"/>
              </a:defRPr>
            </a:lvl1pPr>
          </a:lstStyle>
          <a:p>
            <a:pPr lvl="0"/>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4" name="TextBox 13">
            <a:extLst>
              <a:ext uri="{FF2B5EF4-FFF2-40B4-BE49-F238E27FC236}">
                <a16:creationId xmlns:a16="http://schemas.microsoft.com/office/drawing/2014/main" id="{603E04D3-A035-6F44-978B-E64A923DE3E2}"/>
              </a:ext>
            </a:extLst>
          </p:cNvPr>
          <p:cNvSpPr txBox="1"/>
          <p:nvPr userDrawn="1"/>
        </p:nvSpPr>
        <p:spPr>
          <a:xfrm>
            <a:off x="131939" y="-853441"/>
            <a:ext cx="8801100" cy="85344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Slide Type:</a:t>
            </a:r>
          </a:p>
          <a:p>
            <a:pPr algn="ctr"/>
            <a:r>
              <a:rPr lang="en-US" sz="1600" b="0" i="0" dirty="0">
                <a:solidFill>
                  <a:srgbClr val="808080"/>
                </a:solidFill>
                <a:latin typeface="Palatino Linotype" panose="02040502050505030304" pitchFamily="18" charset="0"/>
              </a:rPr>
              <a:t>Transition Slide w/ Subtitle – Split Color – Pennant Frame | Barrel Shape</a:t>
            </a:r>
          </a:p>
        </p:txBody>
      </p:sp>
      <p:sp>
        <p:nvSpPr>
          <p:cNvPr id="10" name="Picture Placeholder 9">
            <a:extLst>
              <a:ext uri="{FF2B5EF4-FFF2-40B4-BE49-F238E27FC236}">
                <a16:creationId xmlns:a16="http://schemas.microsoft.com/office/drawing/2014/main" id="{A11C14F5-C4EA-8242-991D-68A15FB46251}"/>
              </a:ext>
            </a:extLst>
          </p:cNvPr>
          <p:cNvSpPr>
            <a:spLocks noGrp="1"/>
          </p:cNvSpPr>
          <p:nvPr>
            <p:ph type="pic" sz="quarter" idx="21" hasCustomPrompt="1"/>
          </p:nvPr>
        </p:nvSpPr>
        <p:spPr>
          <a:xfrm>
            <a:off x="4723828" y="171449"/>
            <a:ext cx="4230026" cy="4800600"/>
          </a:xfrm>
          <a:custGeom>
            <a:avLst/>
            <a:gdLst>
              <a:gd name="connsiteX0" fmla="*/ 116806 w 4230026"/>
              <a:gd name="connsiteY0" fmla="*/ 0 h 4800600"/>
              <a:gd name="connsiteX1" fmla="*/ 4113220 w 4230026"/>
              <a:gd name="connsiteY1" fmla="*/ 0 h 4800600"/>
              <a:gd name="connsiteX2" fmla="*/ 4230026 w 4230026"/>
              <a:gd name="connsiteY2" fmla="*/ 116549 h 4800600"/>
              <a:gd name="connsiteX3" fmla="*/ 4230026 w 4230026"/>
              <a:gd name="connsiteY3" fmla="*/ 1070575 h 4800600"/>
              <a:gd name="connsiteX4" fmla="*/ 4230026 w 4230026"/>
              <a:gd name="connsiteY4" fmla="*/ 1528767 h 4800600"/>
              <a:gd name="connsiteX5" fmla="*/ 4230026 w 4230026"/>
              <a:gd name="connsiteY5" fmla="*/ 3241096 h 4800600"/>
              <a:gd name="connsiteX6" fmla="*/ 4181591 w 4230026"/>
              <a:gd name="connsiteY6" fmla="*/ 3335743 h 4800600"/>
              <a:gd name="connsiteX7" fmla="*/ 2183385 w 4230026"/>
              <a:gd name="connsiteY7" fmla="*/ 4778477 h 4800600"/>
              <a:gd name="connsiteX8" fmla="*/ 2046642 w 4230026"/>
              <a:gd name="connsiteY8" fmla="*/ 4778477 h 4800600"/>
              <a:gd name="connsiteX9" fmla="*/ 48435 w 4230026"/>
              <a:gd name="connsiteY9" fmla="*/ 3335743 h 4800600"/>
              <a:gd name="connsiteX10" fmla="*/ 0 w 4230026"/>
              <a:gd name="connsiteY10" fmla="*/ 3241096 h 4800600"/>
              <a:gd name="connsiteX11" fmla="*/ 0 w 4230026"/>
              <a:gd name="connsiteY11" fmla="*/ 1528767 h 4800600"/>
              <a:gd name="connsiteX12" fmla="*/ 0 w 4230026"/>
              <a:gd name="connsiteY12" fmla="*/ 1070575 h 4800600"/>
              <a:gd name="connsiteX13" fmla="*/ 0 w 4230026"/>
              <a:gd name="connsiteY13" fmla="*/ 116549 h 4800600"/>
              <a:gd name="connsiteX14" fmla="*/ 116806 w 4230026"/>
              <a:gd name="connsiteY14" fmla="*/ 0 h 480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30026" h="4800600">
                <a:moveTo>
                  <a:pt x="116806" y="0"/>
                </a:moveTo>
                <a:lnTo>
                  <a:pt x="4113220" y="0"/>
                </a:lnTo>
                <a:cubicBezTo>
                  <a:pt x="4177632" y="31"/>
                  <a:pt x="4229868" y="52157"/>
                  <a:pt x="4230026" y="116549"/>
                </a:cubicBezTo>
                <a:lnTo>
                  <a:pt x="4230026" y="1070575"/>
                </a:lnTo>
                <a:lnTo>
                  <a:pt x="4230026" y="1528767"/>
                </a:lnTo>
                <a:lnTo>
                  <a:pt x="4230026" y="3241096"/>
                </a:lnTo>
                <a:cubicBezTo>
                  <a:pt x="4230026" y="3278589"/>
                  <a:pt x="4212004" y="3313801"/>
                  <a:pt x="4181591" y="3335743"/>
                </a:cubicBezTo>
                <a:lnTo>
                  <a:pt x="2183385" y="4778477"/>
                </a:lnTo>
                <a:cubicBezTo>
                  <a:pt x="2142576" y="4807975"/>
                  <a:pt x="2087450" y="4807975"/>
                  <a:pt x="2046642" y="4778477"/>
                </a:cubicBezTo>
                <a:lnTo>
                  <a:pt x="48435" y="3335743"/>
                </a:lnTo>
                <a:cubicBezTo>
                  <a:pt x="18021" y="3313801"/>
                  <a:pt x="1" y="3278589"/>
                  <a:pt x="0" y="3241096"/>
                </a:cubicBezTo>
                <a:lnTo>
                  <a:pt x="0" y="1528767"/>
                </a:lnTo>
                <a:lnTo>
                  <a:pt x="0" y="1070575"/>
                </a:lnTo>
                <a:lnTo>
                  <a:pt x="0" y="116549"/>
                </a:lnTo>
                <a:cubicBezTo>
                  <a:pt x="156" y="52157"/>
                  <a:pt x="52394" y="31"/>
                  <a:pt x="116806"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image</a:t>
            </a:r>
          </a:p>
        </p:txBody>
      </p:sp>
      <p:sp>
        <p:nvSpPr>
          <p:cNvPr id="12" name="TextBox 11">
            <a:extLst>
              <a:ext uri="{FF2B5EF4-FFF2-40B4-BE49-F238E27FC236}">
                <a16:creationId xmlns:a16="http://schemas.microsoft.com/office/drawing/2014/main" id="{EB7A60AA-E7ED-0148-B436-470C8E1DDDD0}"/>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p>
          <a:p>
            <a:pPr algn="l"/>
            <a:r>
              <a:rPr lang="en-US" sz="800" b="0" i="0" dirty="0">
                <a:solidFill>
                  <a:srgbClr val="808080"/>
                </a:solidFill>
                <a:latin typeface="Palatino Linotype" panose="02040502050505030304" pitchFamily="18" charset="0"/>
              </a:rPr>
              <a:t>Right-side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Octagon image holder.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Centered</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pic>
        <p:nvPicPr>
          <p:cNvPr id="16" name="Graphic 15">
            <a:extLst>
              <a:ext uri="{FF2B5EF4-FFF2-40B4-BE49-F238E27FC236}">
                <a16:creationId xmlns:a16="http://schemas.microsoft.com/office/drawing/2014/main" id="{008A66B8-AD86-294A-955D-0C64E4C76F54}"/>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90500" y="171450"/>
            <a:ext cx="390255" cy="365760"/>
          </a:xfrm>
          <a:prstGeom prst="rect">
            <a:avLst/>
          </a:prstGeom>
        </p:spPr>
      </p:pic>
      <p:sp>
        <p:nvSpPr>
          <p:cNvPr id="17" name="Slide Number Placeholder 6">
            <a:extLst>
              <a:ext uri="{FF2B5EF4-FFF2-40B4-BE49-F238E27FC236}">
                <a16:creationId xmlns:a16="http://schemas.microsoft.com/office/drawing/2014/main" id="{B87904A0-0BF8-3E48-B3AA-6B81D4C24E25}"/>
              </a:ext>
            </a:extLst>
          </p:cNvPr>
          <p:cNvSpPr>
            <a:spLocks noGrp="1"/>
          </p:cNvSpPr>
          <p:nvPr>
            <p:ph type="sldNum" sz="quarter" idx="12"/>
          </p:nvPr>
        </p:nvSpPr>
        <p:spPr>
          <a:xfrm>
            <a:off x="8485459" y="4972051"/>
            <a:ext cx="550592" cy="182739"/>
          </a:xfrm>
        </p:spPr>
        <p:txBody>
          <a:bodyPr/>
          <a:lstStyle>
            <a:lvl1pPr>
              <a:defRPr>
                <a:solidFill>
                  <a:schemeClr val="bg1"/>
                </a:solidFill>
              </a:defRPr>
            </a:lvl1pPr>
          </a:lstStyle>
          <a:p>
            <a:fld id="{7691CCDB-B024-8747-B233-CAD1CBC7A901}" type="slidenum">
              <a:rPr lang="en-US" smtClean="0"/>
              <a:pPr/>
              <a:t>‹#›</a:t>
            </a:fld>
            <a:endParaRPr lang="en-US"/>
          </a:p>
        </p:txBody>
      </p:sp>
    </p:spTree>
    <p:extLst>
      <p:ext uri="{BB962C8B-B14F-4D97-AF65-F5344CB8AC3E}">
        <p14:creationId xmlns:p14="http://schemas.microsoft.com/office/powerpoint/2010/main" val="22102967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6/22/2022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71955833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ver Slide | Split | Octagon Frame | Pennant Shape">
    <p:bg>
      <p:bgPr>
        <a:solidFill>
          <a:schemeClr val="accent1"/>
        </a:solidFill>
        <a:effectLst/>
      </p:bgPr>
    </p:bg>
    <p:spTree>
      <p:nvGrpSpPr>
        <p:cNvPr id="1" name=""/>
        <p:cNvGrpSpPr/>
        <p:nvPr/>
      </p:nvGrpSpPr>
      <p:grpSpPr>
        <a:xfrm>
          <a:off x="0" y="0"/>
          <a:ext cx="0" cy="0"/>
          <a:chOff x="0" y="0"/>
          <a:chExt cx="0" cy="0"/>
        </a:xfrm>
      </p:grpSpPr>
      <p:sp>
        <p:nvSpPr>
          <p:cNvPr id="16" name="Freeform 15">
            <a:extLst>
              <a:ext uri="{FF2B5EF4-FFF2-40B4-BE49-F238E27FC236}">
                <a16:creationId xmlns:a16="http://schemas.microsoft.com/office/drawing/2014/main" id="{F3F5BB7E-ED91-E341-BD2C-AB4CFEC85D5B}"/>
              </a:ext>
            </a:extLst>
          </p:cNvPr>
          <p:cNvSpPr/>
          <p:nvPr userDrawn="1"/>
        </p:nvSpPr>
        <p:spPr>
          <a:xfrm rot="10800000">
            <a:off x="171451" y="151866"/>
            <a:ext cx="4229100" cy="4803251"/>
          </a:xfrm>
          <a:custGeom>
            <a:avLst/>
            <a:gdLst>
              <a:gd name="connsiteX0" fmla="*/ 155686 w 5638800"/>
              <a:gd name="connsiteY0" fmla="*/ 0 h 6404335"/>
              <a:gd name="connsiteX1" fmla="*/ 5483112 w 5638800"/>
              <a:gd name="connsiteY1" fmla="*/ 0 h 6404335"/>
              <a:gd name="connsiteX2" fmla="*/ 5483180 w 5638800"/>
              <a:gd name="connsiteY2" fmla="*/ 0 h 6404335"/>
              <a:gd name="connsiteX3" fmla="*/ 5638798 w 5638800"/>
              <a:gd name="connsiteY3" fmla="*/ 155752 h 6404335"/>
              <a:gd name="connsiteX4" fmla="*/ 5638798 w 5638800"/>
              <a:gd name="connsiteY4" fmla="*/ 1309374 h 6404335"/>
              <a:gd name="connsiteX5" fmla="*/ 5638798 w 5638800"/>
              <a:gd name="connsiteY5" fmla="*/ 1751217 h 6404335"/>
              <a:gd name="connsiteX6" fmla="*/ 5638798 w 5638800"/>
              <a:gd name="connsiteY6" fmla="*/ 3067680 h 6404335"/>
              <a:gd name="connsiteX7" fmla="*/ 5638800 w 5638800"/>
              <a:gd name="connsiteY7" fmla="*/ 3067680 h 6404335"/>
              <a:gd name="connsiteX8" fmla="*/ 5638800 w 5638800"/>
              <a:gd name="connsiteY8" fmla="*/ 4324774 h 6404335"/>
              <a:gd name="connsiteX9" fmla="*/ 5574261 w 5638800"/>
              <a:gd name="connsiteY9" fmla="*/ 4451023 h 6404335"/>
              <a:gd name="connsiteX10" fmla="*/ 2910548 w 5638800"/>
              <a:gd name="connsiteY10" fmla="*/ 6374897 h 6404335"/>
              <a:gd name="connsiteX11" fmla="*/ 2728256 w 5638800"/>
              <a:gd name="connsiteY11" fmla="*/ 6374897 h 6404335"/>
              <a:gd name="connsiteX12" fmla="*/ 64542 w 5638800"/>
              <a:gd name="connsiteY12" fmla="*/ 4451023 h 6404335"/>
              <a:gd name="connsiteX13" fmla="*/ 2 w 5638800"/>
              <a:gd name="connsiteY13" fmla="*/ 4324774 h 6404335"/>
              <a:gd name="connsiteX14" fmla="*/ 2 w 5638800"/>
              <a:gd name="connsiteY14" fmla="*/ 3637854 h 6404335"/>
              <a:gd name="connsiteX15" fmla="*/ 0 w 5638800"/>
              <a:gd name="connsiteY15" fmla="*/ 3637854 h 6404335"/>
              <a:gd name="connsiteX16" fmla="*/ 0 w 5638800"/>
              <a:gd name="connsiteY16" fmla="*/ 1751217 h 6404335"/>
              <a:gd name="connsiteX17" fmla="*/ 0 w 5638800"/>
              <a:gd name="connsiteY17" fmla="*/ 1309374 h 6404335"/>
              <a:gd name="connsiteX18" fmla="*/ 0 w 5638800"/>
              <a:gd name="connsiteY18" fmla="*/ 155752 h 6404335"/>
              <a:gd name="connsiteX19" fmla="*/ 0 w 5638800"/>
              <a:gd name="connsiteY19" fmla="*/ 155686 h 6404335"/>
              <a:gd name="connsiteX20" fmla="*/ 155686 w 5638800"/>
              <a:gd name="connsiteY20" fmla="*/ 0 h 6404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38800" h="6404335">
                <a:moveTo>
                  <a:pt x="155686" y="0"/>
                </a:moveTo>
                <a:lnTo>
                  <a:pt x="5483112" y="0"/>
                </a:lnTo>
                <a:cubicBezTo>
                  <a:pt x="5483132" y="0"/>
                  <a:pt x="5483159" y="0"/>
                  <a:pt x="5483180" y="0"/>
                </a:cubicBezTo>
                <a:cubicBezTo>
                  <a:pt x="5569162" y="36"/>
                  <a:pt x="5638832" y="69770"/>
                  <a:pt x="5638798" y="155752"/>
                </a:cubicBezTo>
                <a:lnTo>
                  <a:pt x="5638798" y="1309374"/>
                </a:lnTo>
                <a:lnTo>
                  <a:pt x="5638798" y="1751217"/>
                </a:lnTo>
                <a:lnTo>
                  <a:pt x="5638798" y="3067680"/>
                </a:lnTo>
                <a:lnTo>
                  <a:pt x="5638800" y="3067680"/>
                </a:lnTo>
                <a:lnTo>
                  <a:pt x="5638800" y="4324774"/>
                </a:lnTo>
                <a:cubicBezTo>
                  <a:pt x="5638814" y="4374780"/>
                  <a:pt x="5614802" y="4421749"/>
                  <a:pt x="5574261" y="4451023"/>
                </a:cubicBezTo>
                <a:lnTo>
                  <a:pt x="2910548" y="6374897"/>
                </a:lnTo>
                <a:cubicBezTo>
                  <a:pt x="2856124" y="6414148"/>
                  <a:pt x="2782681" y="6414148"/>
                  <a:pt x="2728256" y="6374897"/>
                </a:cubicBezTo>
                <a:lnTo>
                  <a:pt x="64542" y="4451023"/>
                </a:lnTo>
                <a:cubicBezTo>
                  <a:pt x="24001" y="4421749"/>
                  <a:pt x="-11" y="4374780"/>
                  <a:pt x="2" y="4324774"/>
                </a:cubicBezTo>
                <a:lnTo>
                  <a:pt x="2" y="3637854"/>
                </a:lnTo>
                <a:lnTo>
                  <a:pt x="0" y="3637854"/>
                </a:lnTo>
                <a:lnTo>
                  <a:pt x="0" y="1751217"/>
                </a:lnTo>
                <a:lnTo>
                  <a:pt x="0" y="1309374"/>
                </a:lnTo>
                <a:lnTo>
                  <a:pt x="0" y="155752"/>
                </a:lnTo>
                <a:cubicBezTo>
                  <a:pt x="0" y="155729"/>
                  <a:pt x="0" y="155707"/>
                  <a:pt x="0" y="155686"/>
                </a:cubicBezTo>
                <a:cubicBezTo>
                  <a:pt x="0" y="69702"/>
                  <a:pt x="69702" y="0"/>
                  <a:pt x="15568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Palatino Linotype" panose="02040502050505030304" pitchFamily="18" charset="0"/>
            </a:endParaRPr>
          </a:p>
        </p:txBody>
      </p:sp>
      <p:sp>
        <p:nvSpPr>
          <p:cNvPr id="11" name="Rectangle 10">
            <a:extLst>
              <a:ext uri="{FF2B5EF4-FFF2-40B4-BE49-F238E27FC236}">
                <a16:creationId xmlns:a16="http://schemas.microsoft.com/office/drawing/2014/main" id="{9897F91D-FDC1-4F41-B267-128462C10910}"/>
              </a:ext>
            </a:extLst>
          </p:cNvPr>
          <p:cNvSpPr/>
          <p:nvPr userDrawn="1"/>
        </p:nvSpPr>
        <p:spPr>
          <a:xfrm>
            <a:off x="457200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Palatino Linotype" panose="02040502050505030304" pitchFamily="18" charset="0"/>
              </a:defRPr>
            </a:lvl1pPr>
          </a:lstStyle>
          <a:p>
            <a:r>
              <a:rPr lang="en-US"/>
              <a:t>©2022 Girl Scouts of the USA. All Rights Reserved.  Not for public distribution.</a:t>
            </a:r>
            <a:endParaRPr lang="en-US" dirty="0"/>
          </a:p>
        </p:txBody>
      </p:sp>
      <p:sp>
        <p:nvSpPr>
          <p:cNvPr id="9" name="Title 5">
            <a:extLst>
              <a:ext uri="{FF2B5EF4-FFF2-40B4-BE49-F238E27FC236}">
                <a16:creationId xmlns:a16="http://schemas.microsoft.com/office/drawing/2014/main" id="{6B47A7B1-E7A2-9E48-AD10-D5787738040B}"/>
              </a:ext>
            </a:extLst>
          </p:cNvPr>
          <p:cNvSpPr>
            <a:spLocks noGrp="1"/>
          </p:cNvSpPr>
          <p:nvPr>
            <p:ph type="title" hasCustomPrompt="1"/>
          </p:nvPr>
        </p:nvSpPr>
        <p:spPr>
          <a:xfrm>
            <a:off x="162770" y="685802"/>
            <a:ext cx="4237781" cy="1875863"/>
          </a:xfrm>
        </p:spPr>
        <p:txBody>
          <a:bodyPr lIns="182880" rIns="182880" anchor="b"/>
          <a:lstStyle>
            <a:lvl1pPr algn="ctr">
              <a:defRPr sz="2400" b="0" i="0">
                <a:solidFill>
                  <a:schemeClr val="tx1"/>
                </a:solidFill>
                <a:latin typeface="Palatino Linotype" panose="02040502050505030304" pitchFamily="18" charset="0"/>
              </a:defRPr>
            </a:lvl1pPr>
          </a:lstStyle>
          <a:p>
            <a:r>
              <a:rPr lang="en-US" dirty="0"/>
              <a:t>Type Here to Enter a </a:t>
            </a:r>
            <a:br>
              <a:rPr lang="en-US" dirty="0"/>
            </a:br>
            <a:r>
              <a:rPr lang="en-US" dirty="0"/>
              <a:t>Multi-line Transition Title</a:t>
            </a:r>
          </a:p>
        </p:txBody>
      </p:sp>
      <p:sp>
        <p:nvSpPr>
          <p:cNvPr id="13" name="Text Placeholder 46">
            <a:extLst>
              <a:ext uri="{FF2B5EF4-FFF2-40B4-BE49-F238E27FC236}">
                <a16:creationId xmlns:a16="http://schemas.microsoft.com/office/drawing/2014/main" id="{28483B42-12A7-0B47-B6B4-AC12EB700FE0}"/>
              </a:ext>
            </a:extLst>
          </p:cNvPr>
          <p:cNvSpPr>
            <a:spLocks noGrp="1"/>
          </p:cNvSpPr>
          <p:nvPr>
            <p:ph type="body" sz="quarter" idx="15" hasCustomPrompt="1"/>
          </p:nvPr>
        </p:nvSpPr>
        <p:spPr>
          <a:xfrm>
            <a:off x="162770" y="2569272"/>
            <a:ext cx="4229100" cy="2317054"/>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Palatino Linotype" panose="02040502050505030304" pitchFamily="18" charset="0"/>
              </a:defRPr>
            </a:lvl1pPr>
          </a:lstStyle>
          <a:p>
            <a:pPr lvl="0"/>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4" name="TextBox 13">
            <a:extLst>
              <a:ext uri="{FF2B5EF4-FFF2-40B4-BE49-F238E27FC236}">
                <a16:creationId xmlns:a16="http://schemas.microsoft.com/office/drawing/2014/main" id="{B4980D08-3468-E24C-BFE4-4496AA4FE9BA}"/>
              </a:ext>
            </a:extLst>
          </p:cNvPr>
          <p:cNvSpPr txBox="1"/>
          <p:nvPr userDrawn="1"/>
        </p:nvSpPr>
        <p:spPr>
          <a:xfrm>
            <a:off x="131939" y="-853441"/>
            <a:ext cx="8801100" cy="85344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Slide Type:</a:t>
            </a:r>
          </a:p>
          <a:p>
            <a:pPr algn="ctr"/>
            <a:r>
              <a:rPr lang="en-US" sz="1600" b="0" i="0" dirty="0">
                <a:solidFill>
                  <a:srgbClr val="808080"/>
                </a:solidFill>
                <a:latin typeface="Palatino Linotype" panose="02040502050505030304" pitchFamily="18" charset="0"/>
              </a:rPr>
              <a:t>Transition Slide w/ Subtitle – Split Color | Octagon Frame | Pennant Shape</a:t>
            </a:r>
          </a:p>
        </p:txBody>
      </p:sp>
      <p:sp>
        <p:nvSpPr>
          <p:cNvPr id="10" name="Picture Placeholder 9">
            <a:extLst>
              <a:ext uri="{FF2B5EF4-FFF2-40B4-BE49-F238E27FC236}">
                <a16:creationId xmlns:a16="http://schemas.microsoft.com/office/drawing/2014/main" id="{02976D01-F76F-7149-BD83-C4A60B239CFE}"/>
              </a:ext>
            </a:extLst>
          </p:cNvPr>
          <p:cNvSpPr>
            <a:spLocks noGrp="1"/>
          </p:cNvSpPr>
          <p:nvPr>
            <p:ph type="pic" sz="quarter" idx="21" hasCustomPrompt="1"/>
          </p:nvPr>
        </p:nvSpPr>
        <p:spPr>
          <a:xfrm>
            <a:off x="4730751" y="157362"/>
            <a:ext cx="4203821" cy="4808560"/>
          </a:xfrm>
          <a:custGeom>
            <a:avLst/>
            <a:gdLst>
              <a:gd name="connsiteX0" fmla="*/ 1460625 w 4203821"/>
              <a:gd name="connsiteY0" fmla="*/ 0 h 4808560"/>
              <a:gd name="connsiteX1" fmla="*/ 1712914 w 4203821"/>
              <a:gd name="connsiteY1" fmla="*/ 0 h 4808560"/>
              <a:gd name="connsiteX2" fmla="*/ 2297693 w 4203821"/>
              <a:gd name="connsiteY2" fmla="*/ 0 h 4808560"/>
              <a:gd name="connsiteX3" fmla="*/ 2743196 w 4203821"/>
              <a:gd name="connsiteY3" fmla="*/ 0 h 4808560"/>
              <a:gd name="connsiteX4" fmla="*/ 2872120 w 4203821"/>
              <a:gd name="connsiteY4" fmla="*/ 53207 h 4808560"/>
              <a:gd name="connsiteX5" fmla="*/ 4149591 w 4203821"/>
              <a:gd name="connsiteY5" fmla="*/ 1321472 h 4808560"/>
              <a:gd name="connsiteX6" fmla="*/ 4203821 w 4203821"/>
              <a:gd name="connsiteY6" fmla="*/ 1451930 h 4808560"/>
              <a:gd name="connsiteX7" fmla="*/ 4203821 w 4203821"/>
              <a:gd name="connsiteY7" fmla="*/ 3290633 h 4808560"/>
              <a:gd name="connsiteX8" fmla="*/ 4152661 w 4203821"/>
              <a:gd name="connsiteY8" fmla="*/ 3417511 h 4808560"/>
              <a:gd name="connsiteX9" fmla="*/ 2873143 w 4203821"/>
              <a:gd name="connsiteY9" fmla="*/ 4752284 h 4808560"/>
              <a:gd name="connsiteX10" fmla="*/ 2740638 w 4203821"/>
              <a:gd name="connsiteY10" fmla="*/ 4808560 h 4808560"/>
              <a:gd name="connsiteX11" fmla="*/ 2297693 w 4203821"/>
              <a:gd name="connsiteY11" fmla="*/ 4808560 h 4808560"/>
              <a:gd name="connsiteX12" fmla="*/ 1712914 w 4203821"/>
              <a:gd name="connsiteY12" fmla="*/ 4808560 h 4808560"/>
              <a:gd name="connsiteX13" fmla="*/ 1463695 w 4203821"/>
              <a:gd name="connsiteY13" fmla="*/ 4808560 h 4808560"/>
              <a:gd name="connsiteX14" fmla="*/ 1331190 w 4203821"/>
              <a:gd name="connsiteY14" fmla="*/ 4752284 h 4808560"/>
              <a:gd name="connsiteX15" fmla="*/ 51160 w 4203821"/>
              <a:gd name="connsiteY15" fmla="*/ 3417511 h 4808560"/>
              <a:gd name="connsiteX16" fmla="*/ 0 w 4203821"/>
              <a:gd name="connsiteY16" fmla="*/ 3290633 h 4808560"/>
              <a:gd name="connsiteX17" fmla="*/ 0 w 4203821"/>
              <a:gd name="connsiteY17" fmla="*/ 1451930 h 4808560"/>
              <a:gd name="connsiteX18" fmla="*/ 54230 w 4203821"/>
              <a:gd name="connsiteY18" fmla="*/ 1321472 h 4808560"/>
              <a:gd name="connsiteX19" fmla="*/ 1331190 w 4203821"/>
              <a:gd name="connsiteY19" fmla="*/ 53207 h 4808560"/>
              <a:gd name="connsiteX20" fmla="*/ 1460625 w 4203821"/>
              <a:gd name="connsiteY20" fmla="*/ 0 h 480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3821" h="4808560">
                <a:moveTo>
                  <a:pt x="1460625" y="0"/>
                </a:moveTo>
                <a:lnTo>
                  <a:pt x="1712914" y="0"/>
                </a:lnTo>
                <a:lnTo>
                  <a:pt x="2297693" y="0"/>
                </a:lnTo>
                <a:lnTo>
                  <a:pt x="2743196" y="0"/>
                </a:lnTo>
                <a:cubicBezTo>
                  <a:pt x="2791286" y="0"/>
                  <a:pt x="2837842" y="19441"/>
                  <a:pt x="2872120" y="53207"/>
                </a:cubicBezTo>
                <a:lnTo>
                  <a:pt x="4149591" y="1321472"/>
                </a:lnTo>
                <a:cubicBezTo>
                  <a:pt x="4184380" y="1356261"/>
                  <a:pt x="4203821" y="1402816"/>
                  <a:pt x="4203821" y="1451930"/>
                </a:cubicBezTo>
                <a:lnTo>
                  <a:pt x="4203821" y="3290633"/>
                </a:lnTo>
                <a:cubicBezTo>
                  <a:pt x="4203821" y="3337701"/>
                  <a:pt x="4185403" y="3383233"/>
                  <a:pt x="4152661" y="3417511"/>
                </a:cubicBezTo>
                <a:lnTo>
                  <a:pt x="2873143" y="4752284"/>
                </a:lnTo>
                <a:cubicBezTo>
                  <a:pt x="2838354" y="4788096"/>
                  <a:pt x="2790775" y="4808560"/>
                  <a:pt x="2740638" y="4808560"/>
                </a:cubicBezTo>
                <a:lnTo>
                  <a:pt x="2297693" y="4808560"/>
                </a:lnTo>
                <a:lnTo>
                  <a:pt x="1712914" y="4808560"/>
                </a:lnTo>
                <a:lnTo>
                  <a:pt x="1463695" y="4808560"/>
                </a:lnTo>
                <a:cubicBezTo>
                  <a:pt x="1413558" y="4808560"/>
                  <a:pt x="1365979" y="4788096"/>
                  <a:pt x="1331190" y="4752284"/>
                </a:cubicBezTo>
                <a:lnTo>
                  <a:pt x="51160" y="3417511"/>
                </a:lnTo>
                <a:cubicBezTo>
                  <a:pt x="18418" y="3383233"/>
                  <a:pt x="0" y="3338212"/>
                  <a:pt x="0" y="3290633"/>
                </a:cubicBezTo>
                <a:lnTo>
                  <a:pt x="0" y="1451930"/>
                </a:lnTo>
                <a:cubicBezTo>
                  <a:pt x="0" y="1402816"/>
                  <a:pt x="19441" y="1355749"/>
                  <a:pt x="54230" y="1321472"/>
                </a:cubicBezTo>
                <a:lnTo>
                  <a:pt x="1331190" y="53207"/>
                </a:lnTo>
                <a:cubicBezTo>
                  <a:pt x="1365467" y="18929"/>
                  <a:pt x="1412023" y="0"/>
                  <a:pt x="1460625"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image</a:t>
            </a:r>
          </a:p>
        </p:txBody>
      </p:sp>
      <p:pic>
        <p:nvPicPr>
          <p:cNvPr id="12" name="Graphic 11">
            <a:extLst>
              <a:ext uri="{FF2B5EF4-FFF2-40B4-BE49-F238E27FC236}">
                <a16:creationId xmlns:a16="http://schemas.microsoft.com/office/drawing/2014/main" id="{FF18ECF3-59C0-7143-BE24-5FCE3D5060F7}"/>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0500" y="171450"/>
            <a:ext cx="390255" cy="365760"/>
          </a:xfrm>
          <a:prstGeom prst="rect">
            <a:avLst/>
          </a:prstGeom>
        </p:spPr>
      </p:pic>
      <p:sp>
        <p:nvSpPr>
          <p:cNvPr id="15" name="TextBox 14">
            <a:extLst>
              <a:ext uri="{FF2B5EF4-FFF2-40B4-BE49-F238E27FC236}">
                <a16:creationId xmlns:a16="http://schemas.microsoft.com/office/drawing/2014/main" id="{D9A4170A-B1AA-9E43-BBC5-269EBA96B459}"/>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p>
          <a:p>
            <a:pPr algn="l"/>
            <a:r>
              <a:rPr lang="en-US" sz="800" b="0" i="0" dirty="0">
                <a:solidFill>
                  <a:srgbClr val="808080"/>
                </a:solidFill>
                <a:latin typeface="Palatino Linotype" panose="02040502050505030304" pitchFamily="18" charset="0"/>
              </a:rPr>
              <a:t>Right-side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Octagon image holder.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Centered</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
        <p:nvSpPr>
          <p:cNvPr id="17" name="Slide Number Placeholder 6">
            <a:extLst>
              <a:ext uri="{FF2B5EF4-FFF2-40B4-BE49-F238E27FC236}">
                <a16:creationId xmlns:a16="http://schemas.microsoft.com/office/drawing/2014/main" id="{E1B383FB-0740-0648-BED3-A2CF7311B7EE}"/>
              </a:ext>
            </a:extLst>
          </p:cNvPr>
          <p:cNvSpPr>
            <a:spLocks noGrp="1"/>
          </p:cNvSpPr>
          <p:nvPr>
            <p:ph type="sldNum" sz="quarter" idx="12"/>
          </p:nvPr>
        </p:nvSpPr>
        <p:spPr>
          <a:xfrm>
            <a:off x="8485459" y="4972051"/>
            <a:ext cx="550592" cy="182739"/>
          </a:xfrm>
        </p:spPr>
        <p:txBody>
          <a:bodyPr/>
          <a:lstStyle>
            <a:lvl1pPr>
              <a:defRPr>
                <a:solidFill>
                  <a:schemeClr val="bg1"/>
                </a:solidFill>
              </a:defRPr>
            </a:lvl1pPr>
          </a:lstStyle>
          <a:p>
            <a:fld id="{7691CCDB-B024-8747-B233-CAD1CBC7A901}" type="slidenum">
              <a:rPr lang="en-US" smtClean="0"/>
              <a:pPr/>
              <a:t>‹#›</a:t>
            </a:fld>
            <a:endParaRPr lang="en-US"/>
          </a:p>
        </p:txBody>
      </p:sp>
    </p:spTree>
    <p:extLst>
      <p:ext uri="{BB962C8B-B14F-4D97-AF65-F5344CB8AC3E}">
        <p14:creationId xmlns:p14="http://schemas.microsoft.com/office/powerpoint/2010/main" val="9998308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over Slide | Split | Notched Frame | Hexagon Shape">
    <p:bg>
      <p:bgPr>
        <a:solidFill>
          <a:schemeClr val="accent1"/>
        </a:solidFill>
        <a:effectLst/>
      </p:bgPr>
    </p:bg>
    <p:spTree>
      <p:nvGrpSpPr>
        <p:cNvPr id="1" name=""/>
        <p:cNvGrpSpPr/>
        <p:nvPr/>
      </p:nvGrpSpPr>
      <p:grpSpPr>
        <a:xfrm>
          <a:off x="0" y="0"/>
          <a:ext cx="0" cy="0"/>
          <a:chOff x="0" y="0"/>
          <a:chExt cx="0" cy="0"/>
        </a:xfrm>
      </p:grpSpPr>
      <p:sp>
        <p:nvSpPr>
          <p:cNvPr id="16" name="Freeform 15">
            <a:extLst>
              <a:ext uri="{FF2B5EF4-FFF2-40B4-BE49-F238E27FC236}">
                <a16:creationId xmlns:a16="http://schemas.microsoft.com/office/drawing/2014/main" id="{4D264B45-88CE-DF4A-A3B3-E966517F6BFE}"/>
              </a:ext>
            </a:extLst>
          </p:cNvPr>
          <p:cNvSpPr/>
          <p:nvPr userDrawn="1"/>
        </p:nvSpPr>
        <p:spPr>
          <a:xfrm>
            <a:off x="179101" y="171224"/>
            <a:ext cx="4213993" cy="4784158"/>
          </a:xfrm>
          <a:custGeom>
            <a:avLst/>
            <a:gdLst>
              <a:gd name="connsiteX0" fmla="*/ 1928462 w 5618657"/>
              <a:gd name="connsiteY0" fmla="*/ 1 h 6378877"/>
              <a:gd name="connsiteX1" fmla="*/ 2941265 w 5618657"/>
              <a:gd name="connsiteY1" fmla="*/ 1 h 6378877"/>
              <a:gd name="connsiteX2" fmla="*/ 2941265 w 5618657"/>
              <a:gd name="connsiteY2" fmla="*/ 1 h 6378877"/>
              <a:gd name="connsiteX3" fmla="*/ 3512272 w 5618657"/>
              <a:gd name="connsiteY3" fmla="*/ 1 h 6378877"/>
              <a:gd name="connsiteX4" fmla="*/ 3512272 w 5618657"/>
              <a:gd name="connsiteY4" fmla="*/ 1 h 6378877"/>
              <a:gd name="connsiteX5" fmla="*/ 3690119 w 5618657"/>
              <a:gd name="connsiteY5" fmla="*/ 1 h 6378877"/>
              <a:gd name="connsiteX6" fmla="*/ 3868706 w 5618657"/>
              <a:gd name="connsiteY6" fmla="*/ 103033 h 6378877"/>
              <a:gd name="connsiteX7" fmla="*/ 5591045 w 5618657"/>
              <a:gd name="connsiteY7" fmla="*/ 3086202 h 6378877"/>
              <a:gd name="connsiteX8" fmla="*/ 5591045 w 5618657"/>
              <a:gd name="connsiteY8" fmla="*/ 3292265 h 6378877"/>
              <a:gd name="connsiteX9" fmla="*/ 3868913 w 5618657"/>
              <a:gd name="connsiteY9" fmla="*/ 6275709 h 6378877"/>
              <a:gd name="connsiteX10" fmla="*/ 3690258 w 5618657"/>
              <a:gd name="connsiteY10" fmla="*/ 6378877 h 6378877"/>
              <a:gd name="connsiteX11" fmla="*/ 3512272 w 5618657"/>
              <a:gd name="connsiteY11" fmla="*/ 6378877 h 6378877"/>
              <a:gd name="connsiteX12" fmla="*/ 2941265 w 5618657"/>
              <a:gd name="connsiteY12" fmla="*/ 6378877 h 6378877"/>
              <a:gd name="connsiteX13" fmla="*/ 2677389 w 5618657"/>
              <a:gd name="connsiteY13" fmla="*/ 6378877 h 6378877"/>
              <a:gd name="connsiteX14" fmla="*/ 2093129 w 5618657"/>
              <a:gd name="connsiteY14" fmla="*/ 6378877 h 6378877"/>
              <a:gd name="connsiteX15" fmla="*/ 1928462 w 5618657"/>
              <a:gd name="connsiteY15" fmla="*/ 6378877 h 6378877"/>
              <a:gd name="connsiteX16" fmla="*/ 1749875 w 5618657"/>
              <a:gd name="connsiteY16" fmla="*/ 6275846 h 6378877"/>
              <a:gd name="connsiteX17" fmla="*/ 27606 w 5618657"/>
              <a:gd name="connsiteY17" fmla="*/ 3292540 h 6378877"/>
              <a:gd name="connsiteX18" fmla="*/ 27606 w 5618657"/>
              <a:gd name="connsiteY18" fmla="*/ 3086477 h 6378877"/>
              <a:gd name="connsiteX19" fmla="*/ 1749875 w 5618657"/>
              <a:gd name="connsiteY19" fmla="*/ 103032 h 6378877"/>
              <a:gd name="connsiteX20" fmla="*/ 1928462 w 5618657"/>
              <a:gd name="connsiteY20" fmla="*/ 1 h 6378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18657" h="6378877">
                <a:moveTo>
                  <a:pt x="1928462" y="1"/>
                </a:moveTo>
                <a:lnTo>
                  <a:pt x="2941265" y="1"/>
                </a:lnTo>
                <a:lnTo>
                  <a:pt x="2941265" y="1"/>
                </a:lnTo>
                <a:lnTo>
                  <a:pt x="3512272" y="1"/>
                </a:lnTo>
                <a:lnTo>
                  <a:pt x="3512272" y="1"/>
                </a:lnTo>
                <a:lnTo>
                  <a:pt x="3690119" y="1"/>
                </a:lnTo>
                <a:cubicBezTo>
                  <a:pt x="3763787" y="-46"/>
                  <a:pt x="3831877" y="39235"/>
                  <a:pt x="3868706" y="103033"/>
                </a:cubicBezTo>
                <a:lnTo>
                  <a:pt x="5591045" y="3086202"/>
                </a:lnTo>
                <a:cubicBezTo>
                  <a:pt x="5627861" y="3149957"/>
                  <a:pt x="5627861" y="3228509"/>
                  <a:pt x="5591045" y="3292265"/>
                </a:cubicBezTo>
                <a:lnTo>
                  <a:pt x="3868913" y="6275709"/>
                </a:lnTo>
                <a:cubicBezTo>
                  <a:pt x="3832103" y="6339581"/>
                  <a:pt x="3763979" y="6378946"/>
                  <a:pt x="3690258" y="6378877"/>
                </a:cubicBezTo>
                <a:lnTo>
                  <a:pt x="3512272" y="6378877"/>
                </a:lnTo>
                <a:lnTo>
                  <a:pt x="2941265" y="6378877"/>
                </a:lnTo>
                <a:lnTo>
                  <a:pt x="2677389" y="6378877"/>
                </a:lnTo>
                <a:lnTo>
                  <a:pt x="2093129" y="6378877"/>
                </a:lnTo>
                <a:lnTo>
                  <a:pt x="1928462" y="6378877"/>
                </a:lnTo>
                <a:cubicBezTo>
                  <a:pt x="1854795" y="6378946"/>
                  <a:pt x="1786706" y="6339643"/>
                  <a:pt x="1749875" y="6275846"/>
                </a:cubicBezTo>
                <a:lnTo>
                  <a:pt x="27606" y="3292540"/>
                </a:lnTo>
                <a:cubicBezTo>
                  <a:pt x="-9203" y="3228784"/>
                  <a:pt x="-9203" y="3150233"/>
                  <a:pt x="27606" y="3086477"/>
                </a:cubicBezTo>
                <a:lnTo>
                  <a:pt x="1749875" y="103032"/>
                </a:lnTo>
                <a:cubicBezTo>
                  <a:pt x="1786767" y="39298"/>
                  <a:pt x="1854817" y="39"/>
                  <a:pt x="1928462" y="1"/>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Palatino Linotype" panose="02040502050505030304" pitchFamily="18" charset="0"/>
            </a:endParaRPr>
          </a:p>
        </p:txBody>
      </p:sp>
      <p:sp>
        <p:nvSpPr>
          <p:cNvPr id="11" name="Rectangle 10">
            <a:extLst>
              <a:ext uri="{FF2B5EF4-FFF2-40B4-BE49-F238E27FC236}">
                <a16:creationId xmlns:a16="http://schemas.microsoft.com/office/drawing/2014/main" id="{EC39843A-7891-BD45-BED3-367560121394}"/>
              </a:ext>
            </a:extLst>
          </p:cNvPr>
          <p:cNvSpPr/>
          <p:nvPr userDrawn="1"/>
        </p:nvSpPr>
        <p:spPr>
          <a:xfrm>
            <a:off x="457200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Palatino Linotype" panose="02040502050505030304" pitchFamily="18" charset="0"/>
              </a:defRPr>
            </a:lvl1pPr>
          </a:lstStyle>
          <a:p>
            <a:r>
              <a:rPr lang="en-US"/>
              <a:t>©2022 Girl Scouts of the USA. All Rights Reserved.  Not for public distribution.</a:t>
            </a:r>
            <a:endParaRPr lang="en-US" dirty="0"/>
          </a:p>
        </p:txBody>
      </p:sp>
      <p:sp>
        <p:nvSpPr>
          <p:cNvPr id="9" name="Title 5">
            <a:extLst>
              <a:ext uri="{FF2B5EF4-FFF2-40B4-BE49-F238E27FC236}">
                <a16:creationId xmlns:a16="http://schemas.microsoft.com/office/drawing/2014/main" id="{23D23C55-4BF5-1043-B588-07745DC7ACA2}"/>
              </a:ext>
            </a:extLst>
          </p:cNvPr>
          <p:cNvSpPr>
            <a:spLocks noGrp="1"/>
          </p:cNvSpPr>
          <p:nvPr>
            <p:ph type="title" hasCustomPrompt="1"/>
          </p:nvPr>
        </p:nvSpPr>
        <p:spPr>
          <a:xfrm>
            <a:off x="257175" y="685802"/>
            <a:ext cx="4057650" cy="1875863"/>
          </a:xfrm>
        </p:spPr>
        <p:txBody>
          <a:bodyPr lIns="182880" rIns="182880" anchor="b"/>
          <a:lstStyle>
            <a:lvl1pPr algn="ctr">
              <a:defRPr sz="2400" b="0" i="0">
                <a:solidFill>
                  <a:schemeClr val="tx1"/>
                </a:solidFill>
                <a:latin typeface="Palatino Linotype" panose="02040502050505030304" pitchFamily="18" charset="0"/>
              </a:defRPr>
            </a:lvl1pPr>
          </a:lstStyle>
          <a:p>
            <a:r>
              <a:rPr lang="en-US" dirty="0"/>
              <a:t>Type Here to Enter a </a:t>
            </a:r>
            <a:br>
              <a:rPr lang="en-US" dirty="0"/>
            </a:br>
            <a:r>
              <a:rPr lang="en-US" dirty="0"/>
              <a:t>Multi-line Transition Title</a:t>
            </a:r>
          </a:p>
        </p:txBody>
      </p:sp>
      <p:sp>
        <p:nvSpPr>
          <p:cNvPr id="10" name="Text Placeholder 46">
            <a:extLst>
              <a:ext uri="{FF2B5EF4-FFF2-40B4-BE49-F238E27FC236}">
                <a16:creationId xmlns:a16="http://schemas.microsoft.com/office/drawing/2014/main" id="{8F35C77C-FDB4-794B-8B19-6549DC6719A0}"/>
              </a:ext>
            </a:extLst>
          </p:cNvPr>
          <p:cNvSpPr>
            <a:spLocks noGrp="1"/>
          </p:cNvSpPr>
          <p:nvPr>
            <p:ph type="body" sz="quarter" idx="15" hasCustomPrompt="1"/>
          </p:nvPr>
        </p:nvSpPr>
        <p:spPr>
          <a:xfrm>
            <a:off x="256983" y="2569272"/>
            <a:ext cx="4049338" cy="2317054"/>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Palatino Linotype" panose="02040502050505030304" pitchFamily="18" charset="0"/>
              </a:defRPr>
            </a:lvl1pPr>
          </a:lstStyle>
          <a:p>
            <a:pPr lvl="0"/>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3" name="TextBox 12">
            <a:extLst>
              <a:ext uri="{FF2B5EF4-FFF2-40B4-BE49-F238E27FC236}">
                <a16:creationId xmlns:a16="http://schemas.microsoft.com/office/drawing/2014/main" id="{D51F322A-1F5A-C34D-945A-8A3B4D889B12}"/>
              </a:ext>
            </a:extLst>
          </p:cNvPr>
          <p:cNvSpPr txBox="1"/>
          <p:nvPr userDrawn="1"/>
        </p:nvSpPr>
        <p:spPr>
          <a:xfrm>
            <a:off x="131939" y="-853441"/>
            <a:ext cx="8801100" cy="85344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Slide Type:</a:t>
            </a:r>
          </a:p>
          <a:p>
            <a:pPr algn="ctr"/>
            <a:r>
              <a:rPr lang="en-US" sz="1600" b="0" i="0" dirty="0">
                <a:solidFill>
                  <a:srgbClr val="808080"/>
                </a:solidFill>
                <a:latin typeface="Palatino Linotype" panose="02040502050505030304" pitchFamily="18" charset="0"/>
              </a:rPr>
              <a:t>Transition Slide w/ Subtitle – Split Color – Notched Frame | Hexagon Shape</a:t>
            </a:r>
          </a:p>
        </p:txBody>
      </p:sp>
      <p:sp>
        <p:nvSpPr>
          <p:cNvPr id="12" name="Picture Placeholder 11">
            <a:extLst>
              <a:ext uri="{FF2B5EF4-FFF2-40B4-BE49-F238E27FC236}">
                <a16:creationId xmlns:a16="http://schemas.microsoft.com/office/drawing/2014/main" id="{CF25FA6B-6FCF-5C48-89D9-84C5866E00D8}"/>
              </a:ext>
            </a:extLst>
          </p:cNvPr>
          <p:cNvSpPr>
            <a:spLocks noGrp="1"/>
          </p:cNvSpPr>
          <p:nvPr>
            <p:ph type="pic" sz="quarter" idx="21" hasCustomPrompt="1"/>
          </p:nvPr>
        </p:nvSpPr>
        <p:spPr>
          <a:xfrm>
            <a:off x="4730749" y="171449"/>
            <a:ext cx="4222750" cy="4813028"/>
          </a:xfrm>
          <a:custGeom>
            <a:avLst/>
            <a:gdLst>
              <a:gd name="connsiteX0" fmla="*/ 599613 w 4222750"/>
              <a:gd name="connsiteY0" fmla="*/ 0 h 4813028"/>
              <a:gd name="connsiteX1" fmla="*/ 2127250 w 4222750"/>
              <a:gd name="connsiteY1" fmla="*/ 0 h 4813028"/>
              <a:gd name="connsiteX2" fmla="*/ 2717305 w 4222750"/>
              <a:gd name="connsiteY2" fmla="*/ 0 h 4813028"/>
              <a:gd name="connsiteX3" fmla="*/ 3622676 w 4222750"/>
              <a:gd name="connsiteY3" fmla="*/ 0 h 4813028"/>
              <a:gd name="connsiteX4" fmla="*/ 3704970 w 4222750"/>
              <a:gd name="connsiteY4" fmla="*/ 74566 h 4813028"/>
              <a:gd name="connsiteX5" fmla="*/ 4158439 w 4222750"/>
              <a:gd name="connsiteY5" fmla="*/ 516241 h 4813028"/>
              <a:gd name="connsiteX6" fmla="*/ 4158285 w 4222750"/>
              <a:gd name="connsiteY6" fmla="*/ 516138 h 4813028"/>
              <a:gd name="connsiteX7" fmla="*/ 4222750 w 4222750"/>
              <a:gd name="connsiteY7" fmla="*/ 598279 h 4813028"/>
              <a:gd name="connsiteX8" fmla="*/ 4222750 w 4222750"/>
              <a:gd name="connsiteY8" fmla="*/ 4214646 h 4813028"/>
              <a:gd name="connsiteX9" fmla="*/ 4158594 w 4222750"/>
              <a:gd name="connsiteY9" fmla="*/ 4296787 h 4813028"/>
              <a:gd name="connsiteX10" fmla="*/ 3705125 w 4222750"/>
              <a:gd name="connsiteY10" fmla="*/ 4738462 h 4813028"/>
              <a:gd name="connsiteX11" fmla="*/ 3622985 w 4222750"/>
              <a:gd name="connsiteY11" fmla="*/ 4813028 h 4813028"/>
              <a:gd name="connsiteX12" fmla="*/ 2717305 w 4222750"/>
              <a:gd name="connsiteY12" fmla="*/ 4813028 h 4813028"/>
              <a:gd name="connsiteX13" fmla="*/ 2127250 w 4222750"/>
              <a:gd name="connsiteY13" fmla="*/ 4813028 h 4813028"/>
              <a:gd name="connsiteX14" fmla="*/ 599459 w 4222750"/>
              <a:gd name="connsiteY14" fmla="*/ 4813028 h 4813028"/>
              <a:gd name="connsiteX15" fmla="*/ 517628 w 4222750"/>
              <a:gd name="connsiteY15" fmla="*/ 4738462 h 4813028"/>
              <a:gd name="connsiteX16" fmla="*/ 64159 w 4222750"/>
              <a:gd name="connsiteY16" fmla="*/ 4296787 h 4813028"/>
              <a:gd name="connsiteX17" fmla="*/ 3 w 4222750"/>
              <a:gd name="connsiteY17" fmla="*/ 4214646 h 4813028"/>
              <a:gd name="connsiteX18" fmla="*/ 3 w 4222750"/>
              <a:gd name="connsiteY18" fmla="*/ 598279 h 4813028"/>
              <a:gd name="connsiteX19" fmla="*/ 64313 w 4222750"/>
              <a:gd name="connsiteY19" fmla="*/ 516241 h 4813028"/>
              <a:gd name="connsiteX20" fmla="*/ 517782 w 4222750"/>
              <a:gd name="connsiteY20" fmla="*/ 74566 h 4813028"/>
              <a:gd name="connsiteX21" fmla="*/ 599613 w 4222750"/>
              <a:gd name="connsiteY21" fmla="*/ 0 h 4813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22750" h="4813028">
                <a:moveTo>
                  <a:pt x="599613" y="0"/>
                </a:moveTo>
                <a:lnTo>
                  <a:pt x="2127250" y="0"/>
                </a:lnTo>
                <a:lnTo>
                  <a:pt x="2717305" y="0"/>
                </a:lnTo>
                <a:lnTo>
                  <a:pt x="3622676" y="0"/>
                </a:lnTo>
                <a:cubicBezTo>
                  <a:pt x="3665034" y="429"/>
                  <a:pt x="3700379" y="32457"/>
                  <a:pt x="3704970" y="74566"/>
                </a:cubicBezTo>
                <a:cubicBezTo>
                  <a:pt x="3744597" y="382930"/>
                  <a:pt x="4028943" y="485322"/>
                  <a:pt x="4158439" y="516241"/>
                </a:cubicBezTo>
                <a:lnTo>
                  <a:pt x="4158285" y="516138"/>
                </a:lnTo>
                <a:cubicBezTo>
                  <a:pt x="4196139" y="525383"/>
                  <a:pt x="4222770" y="559311"/>
                  <a:pt x="4222750" y="598279"/>
                </a:cubicBezTo>
                <a:lnTo>
                  <a:pt x="4222750" y="4214646"/>
                </a:lnTo>
                <a:cubicBezTo>
                  <a:pt x="4222914" y="4253563"/>
                  <a:pt x="4196392" y="4287522"/>
                  <a:pt x="4158594" y="4296787"/>
                </a:cubicBezTo>
                <a:cubicBezTo>
                  <a:pt x="4029252" y="4327758"/>
                  <a:pt x="3744907" y="4430099"/>
                  <a:pt x="3705125" y="4738462"/>
                </a:cubicBezTo>
                <a:cubicBezTo>
                  <a:pt x="3699405" y="4780461"/>
                  <a:pt x="3665292" y="4813028"/>
                  <a:pt x="3622985" y="4813028"/>
                </a:cubicBezTo>
                <a:lnTo>
                  <a:pt x="2717305" y="4813028"/>
                </a:lnTo>
                <a:lnTo>
                  <a:pt x="2127250" y="4813028"/>
                </a:lnTo>
                <a:lnTo>
                  <a:pt x="599459" y="4813028"/>
                </a:lnTo>
                <a:cubicBezTo>
                  <a:pt x="557270" y="4812389"/>
                  <a:pt x="522173" y="4780409"/>
                  <a:pt x="517628" y="4738462"/>
                </a:cubicBezTo>
                <a:cubicBezTo>
                  <a:pt x="478001" y="4430099"/>
                  <a:pt x="193655" y="4327706"/>
                  <a:pt x="64159" y="4296787"/>
                </a:cubicBezTo>
                <a:cubicBezTo>
                  <a:pt x="26297" y="4287625"/>
                  <a:pt x="-276" y="4253604"/>
                  <a:pt x="3" y="4214646"/>
                </a:cubicBezTo>
                <a:lnTo>
                  <a:pt x="3" y="598279"/>
                </a:lnTo>
                <a:cubicBezTo>
                  <a:pt x="-98" y="559357"/>
                  <a:pt x="26492" y="525434"/>
                  <a:pt x="64313" y="516241"/>
                </a:cubicBezTo>
                <a:cubicBezTo>
                  <a:pt x="193655" y="485271"/>
                  <a:pt x="478001" y="382930"/>
                  <a:pt x="517782" y="74566"/>
                </a:cubicBezTo>
                <a:cubicBezTo>
                  <a:pt x="522328" y="32619"/>
                  <a:pt x="557425" y="639"/>
                  <a:pt x="599613"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an image</a:t>
            </a:r>
          </a:p>
        </p:txBody>
      </p:sp>
      <p:pic>
        <p:nvPicPr>
          <p:cNvPr id="15" name="Graphic 14">
            <a:extLst>
              <a:ext uri="{FF2B5EF4-FFF2-40B4-BE49-F238E27FC236}">
                <a16:creationId xmlns:a16="http://schemas.microsoft.com/office/drawing/2014/main" id="{CB19EE46-524D-1D47-87BC-8361931A701C}"/>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0500" y="171450"/>
            <a:ext cx="390255" cy="365760"/>
          </a:xfrm>
          <a:prstGeom prst="rect">
            <a:avLst/>
          </a:prstGeom>
        </p:spPr>
      </p:pic>
      <p:sp>
        <p:nvSpPr>
          <p:cNvPr id="14" name="TextBox 13">
            <a:extLst>
              <a:ext uri="{FF2B5EF4-FFF2-40B4-BE49-F238E27FC236}">
                <a16:creationId xmlns:a16="http://schemas.microsoft.com/office/drawing/2014/main" id="{EAA7A540-72D3-E244-8587-64ACEF59F28B}"/>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p>
          <a:p>
            <a:pPr algn="l"/>
            <a:r>
              <a:rPr lang="en-US" sz="800" b="0" i="0" dirty="0">
                <a:solidFill>
                  <a:srgbClr val="808080"/>
                </a:solidFill>
                <a:latin typeface="Palatino Linotype" panose="02040502050505030304" pitchFamily="18" charset="0"/>
              </a:rPr>
              <a:t>Right-side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Octagon image holder.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Centered</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
        <p:nvSpPr>
          <p:cNvPr id="17" name="Slide Number Placeholder 6">
            <a:extLst>
              <a:ext uri="{FF2B5EF4-FFF2-40B4-BE49-F238E27FC236}">
                <a16:creationId xmlns:a16="http://schemas.microsoft.com/office/drawing/2014/main" id="{F6F425C2-0FBB-294D-BEFF-6918448A941E}"/>
              </a:ext>
            </a:extLst>
          </p:cNvPr>
          <p:cNvSpPr>
            <a:spLocks noGrp="1"/>
          </p:cNvSpPr>
          <p:nvPr>
            <p:ph type="sldNum" sz="quarter" idx="12"/>
          </p:nvPr>
        </p:nvSpPr>
        <p:spPr>
          <a:xfrm>
            <a:off x="8485459" y="4972051"/>
            <a:ext cx="550592" cy="182739"/>
          </a:xfrm>
        </p:spPr>
        <p:txBody>
          <a:bodyPr/>
          <a:lstStyle>
            <a:lvl1pPr>
              <a:defRPr>
                <a:solidFill>
                  <a:schemeClr val="bg1"/>
                </a:solidFill>
              </a:defRPr>
            </a:lvl1pPr>
          </a:lstStyle>
          <a:p>
            <a:fld id="{7691CCDB-B024-8747-B233-CAD1CBC7A901}" type="slidenum">
              <a:rPr lang="en-US" smtClean="0"/>
              <a:pPr/>
              <a:t>‹#›</a:t>
            </a:fld>
            <a:endParaRPr lang="en-US"/>
          </a:p>
        </p:txBody>
      </p:sp>
    </p:spTree>
    <p:extLst>
      <p:ext uri="{BB962C8B-B14F-4D97-AF65-F5344CB8AC3E}">
        <p14:creationId xmlns:p14="http://schemas.microsoft.com/office/powerpoint/2010/main" val="41672230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extLst>
    <p:ext uri="{DCECCB84-F9BA-43D5-87BE-67443E8EF086}">
      <p15:sldGuideLst xmlns:p15="http://schemas.microsoft.com/office/powerpoint/2012/main">
        <p15:guide id="1" pos="4320" userDrawn="1">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over Slide | Split | Arch Frame | Notched Shape">
    <p:bg>
      <p:bgPr>
        <a:solidFill>
          <a:schemeClr val="accent1"/>
        </a:solidFill>
        <a:effectLst/>
      </p:bgPr>
    </p:bg>
    <p:spTree>
      <p:nvGrpSpPr>
        <p:cNvPr id="1" name=""/>
        <p:cNvGrpSpPr/>
        <p:nvPr/>
      </p:nvGrpSpPr>
      <p:grpSpPr>
        <a:xfrm>
          <a:off x="0" y="0"/>
          <a:ext cx="0" cy="0"/>
          <a:chOff x="0" y="0"/>
          <a:chExt cx="0" cy="0"/>
        </a:xfrm>
      </p:grpSpPr>
      <p:sp>
        <p:nvSpPr>
          <p:cNvPr id="13" name="Freeform 12">
            <a:extLst>
              <a:ext uri="{FF2B5EF4-FFF2-40B4-BE49-F238E27FC236}">
                <a16:creationId xmlns:a16="http://schemas.microsoft.com/office/drawing/2014/main" id="{9C72D684-B19F-F44C-AAE0-CBFB1D7D4BA7}"/>
              </a:ext>
            </a:extLst>
          </p:cNvPr>
          <p:cNvSpPr/>
          <p:nvPr userDrawn="1"/>
        </p:nvSpPr>
        <p:spPr>
          <a:xfrm>
            <a:off x="171451" y="171451"/>
            <a:ext cx="4237433" cy="4790816"/>
          </a:xfrm>
          <a:custGeom>
            <a:avLst/>
            <a:gdLst>
              <a:gd name="connsiteX0" fmla="*/ 3146830 w 5649911"/>
              <a:gd name="connsiteY0" fmla="*/ 0 h 6387754"/>
              <a:gd name="connsiteX1" fmla="*/ 4385672 w 5649911"/>
              <a:gd name="connsiteY1" fmla="*/ 0 h 6387754"/>
              <a:gd name="connsiteX2" fmla="*/ 4452177 w 5649911"/>
              <a:gd name="connsiteY2" fmla="*/ 66564 h 6387754"/>
              <a:gd name="connsiteX3" fmla="*/ 5583346 w 5649911"/>
              <a:gd name="connsiteY3" fmla="*/ 1197734 h 6387754"/>
              <a:gd name="connsiteX4" fmla="*/ 5649911 w 5649911"/>
              <a:gd name="connsiteY4" fmla="*/ 1264238 h 6387754"/>
              <a:gd name="connsiteX5" fmla="*/ 5649911 w 5649911"/>
              <a:gd name="connsiteY5" fmla="*/ 5123516 h 6387754"/>
              <a:gd name="connsiteX6" fmla="*/ 5583346 w 5649911"/>
              <a:gd name="connsiteY6" fmla="*/ 5190080 h 6387754"/>
              <a:gd name="connsiteX7" fmla="*/ 4452177 w 5649911"/>
              <a:gd name="connsiteY7" fmla="*/ 6321250 h 6387754"/>
              <a:gd name="connsiteX8" fmla="*/ 4385672 w 5649911"/>
              <a:gd name="connsiteY8" fmla="*/ 6387754 h 6387754"/>
              <a:gd name="connsiteX9" fmla="*/ 3515753 w 5649911"/>
              <a:gd name="connsiteY9" fmla="*/ 6387754 h 6387754"/>
              <a:gd name="connsiteX10" fmla="*/ 3146830 w 5649911"/>
              <a:gd name="connsiteY10" fmla="*/ 6387754 h 6387754"/>
              <a:gd name="connsiteX11" fmla="*/ 2503078 w 5649911"/>
              <a:gd name="connsiteY11" fmla="*/ 6387754 h 6387754"/>
              <a:gd name="connsiteX12" fmla="*/ 2134155 w 5649911"/>
              <a:gd name="connsiteY12" fmla="*/ 6387754 h 6387754"/>
              <a:gd name="connsiteX13" fmla="*/ 1264238 w 5649911"/>
              <a:gd name="connsiteY13" fmla="*/ 6387754 h 6387754"/>
              <a:gd name="connsiteX14" fmla="*/ 1197674 w 5649911"/>
              <a:gd name="connsiteY14" fmla="*/ 6321250 h 6387754"/>
              <a:gd name="connsiteX15" fmla="*/ 66564 w 5649911"/>
              <a:gd name="connsiteY15" fmla="*/ 5190080 h 6387754"/>
              <a:gd name="connsiteX16" fmla="*/ 0 w 5649911"/>
              <a:gd name="connsiteY16" fmla="*/ 5123516 h 6387754"/>
              <a:gd name="connsiteX17" fmla="*/ 0 w 5649911"/>
              <a:gd name="connsiteY17" fmla="*/ 1264238 h 6387754"/>
              <a:gd name="connsiteX18" fmla="*/ 66564 w 5649911"/>
              <a:gd name="connsiteY18" fmla="*/ 1197734 h 6387754"/>
              <a:gd name="connsiteX19" fmla="*/ 1197674 w 5649911"/>
              <a:gd name="connsiteY19" fmla="*/ 66564 h 6387754"/>
              <a:gd name="connsiteX20" fmla="*/ 1264238 w 5649911"/>
              <a:gd name="connsiteY20" fmla="*/ 0 h 6387754"/>
              <a:gd name="connsiteX21" fmla="*/ 2134155 w 5649911"/>
              <a:gd name="connsiteY21" fmla="*/ 0 h 6387754"/>
              <a:gd name="connsiteX22" fmla="*/ 2503078 w 5649911"/>
              <a:gd name="connsiteY22" fmla="*/ 0 h 6387754"/>
              <a:gd name="connsiteX23" fmla="*/ 3146830 w 5649911"/>
              <a:gd name="connsiteY23" fmla="*/ 0 h 6387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49911" h="6387754">
                <a:moveTo>
                  <a:pt x="3146830" y="0"/>
                </a:moveTo>
                <a:lnTo>
                  <a:pt x="4385672" y="0"/>
                </a:lnTo>
                <a:cubicBezTo>
                  <a:pt x="4422183" y="576"/>
                  <a:pt x="4451632" y="30053"/>
                  <a:pt x="4452177" y="66564"/>
                </a:cubicBezTo>
                <a:cubicBezTo>
                  <a:pt x="4485488" y="675132"/>
                  <a:pt x="4974838" y="1164422"/>
                  <a:pt x="5583346" y="1197734"/>
                </a:cubicBezTo>
                <a:cubicBezTo>
                  <a:pt x="5621075" y="1201136"/>
                  <a:pt x="5649911" y="1227523"/>
                  <a:pt x="5649911" y="1264238"/>
                </a:cubicBezTo>
                <a:lnTo>
                  <a:pt x="5649911" y="5123516"/>
                </a:lnTo>
                <a:cubicBezTo>
                  <a:pt x="5649366" y="5160051"/>
                  <a:pt x="5619881" y="5189535"/>
                  <a:pt x="5583346" y="5190080"/>
                </a:cubicBezTo>
                <a:cubicBezTo>
                  <a:pt x="4974838" y="5223332"/>
                  <a:pt x="4485488" y="5712682"/>
                  <a:pt x="4452177" y="6321250"/>
                </a:cubicBezTo>
                <a:cubicBezTo>
                  <a:pt x="4448773" y="6358919"/>
                  <a:pt x="4422387" y="6387754"/>
                  <a:pt x="4385672" y="6387754"/>
                </a:cubicBezTo>
                <a:lnTo>
                  <a:pt x="3515753" y="6387754"/>
                </a:lnTo>
                <a:lnTo>
                  <a:pt x="3146830" y="6387754"/>
                </a:lnTo>
                <a:lnTo>
                  <a:pt x="2503078" y="6387754"/>
                </a:lnTo>
                <a:lnTo>
                  <a:pt x="2134155" y="6387754"/>
                </a:lnTo>
                <a:lnTo>
                  <a:pt x="1264238" y="6387754"/>
                </a:lnTo>
                <a:cubicBezTo>
                  <a:pt x="1227727" y="6387210"/>
                  <a:pt x="1198250" y="6357760"/>
                  <a:pt x="1197674" y="6321250"/>
                </a:cubicBezTo>
                <a:cubicBezTo>
                  <a:pt x="1164422" y="5712682"/>
                  <a:pt x="675072" y="5223391"/>
                  <a:pt x="66564" y="5190080"/>
                </a:cubicBezTo>
                <a:cubicBezTo>
                  <a:pt x="28835" y="5186678"/>
                  <a:pt x="0" y="5160291"/>
                  <a:pt x="0" y="5123516"/>
                </a:cubicBezTo>
                <a:lnTo>
                  <a:pt x="0" y="1264238"/>
                </a:lnTo>
                <a:cubicBezTo>
                  <a:pt x="576" y="1227728"/>
                  <a:pt x="30053" y="1198278"/>
                  <a:pt x="66564" y="1197734"/>
                </a:cubicBezTo>
                <a:cubicBezTo>
                  <a:pt x="675072" y="1164422"/>
                  <a:pt x="1164422" y="675073"/>
                  <a:pt x="1197674" y="66564"/>
                </a:cubicBezTo>
                <a:cubicBezTo>
                  <a:pt x="1201316" y="28954"/>
                  <a:pt x="1227464" y="0"/>
                  <a:pt x="1264238" y="0"/>
                </a:cubicBezTo>
                <a:lnTo>
                  <a:pt x="2134155" y="0"/>
                </a:lnTo>
                <a:lnTo>
                  <a:pt x="2503078" y="0"/>
                </a:lnTo>
                <a:lnTo>
                  <a:pt x="314683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spcBef>
                <a:spcPts val="0"/>
              </a:spcBef>
            </a:pPr>
            <a:endParaRPr lang="en-US" sz="1013" b="0" i="0" dirty="0">
              <a:latin typeface="Palatino Linotype" panose="02040502050505030304" pitchFamily="18" charset="0"/>
            </a:endParaRPr>
          </a:p>
        </p:txBody>
      </p:sp>
      <p:sp>
        <p:nvSpPr>
          <p:cNvPr id="10" name="Rectangle 9">
            <a:extLst>
              <a:ext uri="{FF2B5EF4-FFF2-40B4-BE49-F238E27FC236}">
                <a16:creationId xmlns:a16="http://schemas.microsoft.com/office/drawing/2014/main" id="{C327D097-6CD5-1A4D-87AA-361EABD0E562}"/>
              </a:ext>
            </a:extLst>
          </p:cNvPr>
          <p:cNvSpPr/>
          <p:nvPr userDrawn="1"/>
        </p:nvSpPr>
        <p:spPr>
          <a:xfrm>
            <a:off x="457200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Palatino Linotype" panose="02040502050505030304" pitchFamily="18" charset="0"/>
              </a:defRPr>
            </a:lvl1pPr>
          </a:lstStyle>
          <a:p>
            <a:r>
              <a:rPr lang="en-US"/>
              <a:t>©2022 Girl Scouts of the USA. All Rights Reserved.  Not for public distribution.</a:t>
            </a:r>
            <a:endParaRPr lang="en-US" dirty="0"/>
          </a:p>
        </p:txBody>
      </p:sp>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162770" y="685802"/>
            <a:ext cx="4237781" cy="1875863"/>
          </a:xfrm>
        </p:spPr>
        <p:txBody>
          <a:bodyPr lIns="182880" rIns="182880" anchor="b"/>
          <a:lstStyle>
            <a:lvl1pPr algn="ctr">
              <a:defRPr sz="2400" b="0" i="0">
                <a:solidFill>
                  <a:schemeClr val="tx1"/>
                </a:solidFill>
                <a:latin typeface="Palatino Linotype" panose="02040502050505030304" pitchFamily="18" charset="0"/>
              </a:defRPr>
            </a:lvl1pPr>
          </a:lstStyle>
          <a:p>
            <a:r>
              <a:rPr lang="en-US" dirty="0"/>
              <a:t>Type Here to Enter a </a:t>
            </a:r>
            <a:br>
              <a:rPr lang="en-US" dirty="0"/>
            </a:br>
            <a:r>
              <a:rPr lang="en-US" dirty="0"/>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162770" y="2569272"/>
            <a:ext cx="4229100" cy="2317054"/>
          </a:xfrm>
        </p:spPr>
        <p:txBody>
          <a:bodyPr lIns="182880" rIns="182880" anchor="t">
            <a:noAutofit/>
          </a:bodyPr>
          <a:lstStyle>
            <a:lvl1pPr marL="0" marR="0" indent="0" algn="ctr" defTabSz="685783" rtl="0" eaLnBrk="1" fontAlgn="auto" latinLnBrk="0" hangingPunct="1">
              <a:lnSpc>
                <a:spcPct val="100000"/>
              </a:lnSpc>
              <a:spcBef>
                <a:spcPts val="750"/>
              </a:spcBef>
              <a:spcAft>
                <a:spcPts val="0"/>
              </a:spcAft>
              <a:buClrTx/>
              <a:buSzTx/>
              <a:buFont typeface="Arial" panose="020B0604020202020204" pitchFamily="34" charset="0"/>
              <a:buNone/>
              <a:tabLst/>
              <a:defRPr sz="1350" b="0" i="0">
                <a:solidFill>
                  <a:schemeClr val="tx1"/>
                </a:solidFill>
                <a:latin typeface="Palatino Linotype" panose="02040502050505030304" pitchFamily="18" charset="0"/>
              </a:defRPr>
            </a:lvl1pPr>
          </a:lstStyle>
          <a:p>
            <a:pPr lvl="0"/>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5" name="TextBox 14">
            <a:extLst>
              <a:ext uri="{FF2B5EF4-FFF2-40B4-BE49-F238E27FC236}">
                <a16:creationId xmlns:a16="http://schemas.microsoft.com/office/drawing/2014/main" id="{A7D8073F-696A-4D4B-8C5C-41A93B145C5A}"/>
              </a:ext>
            </a:extLst>
          </p:cNvPr>
          <p:cNvSpPr txBox="1"/>
          <p:nvPr userDrawn="1"/>
        </p:nvSpPr>
        <p:spPr>
          <a:xfrm>
            <a:off x="131939" y="-853441"/>
            <a:ext cx="8801100" cy="85344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Slide Type:</a:t>
            </a:r>
          </a:p>
          <a:p>
            <a:pPr algn="ctr"/>
            <a:r>
              <a:rPr lang="en-US" sz="1600" b="0" i="0" dirty="0">
                <a:solidFill>
                  <a:srgbClr val="808080"/>
                </a:solidFill>
                <a:latin typeface="Palatino Linotype" panose="02040502050505030304" pitchFamily="18" charset="0"/>
              </a:rPr>
              <a:t>Transition Slide w/ Subtitle – Split Color – Arch Frame | Notched Shape</a:t>
            </a:r>
          </a:p>
        </p:txBody>
      </p:sp>
      <p:sp>
        <p:nvSpPr>
          <p:cNvPr id="9" name="Picture Placeholder 8">
            <a:extLst>
              <a:ext uri="{FF2B5EF4-FFF2-40B4-BE49-F238E27FC236}">
                <a16:creationId xmlns:a16="http://schemas.microsoft.com/office/drawing/2014/main" id="{B64172CA-6BF5-F04F-8490-3A8A96E006D0}"/>
              </a:ext>
            </a:extLst>
          </p:cNvPr>
          <p:cNvSpPr>
            <a:spLocks noGrp="1"/>
          </p:cNvSpPr>
          <p:nvPr>
            <p:ph type="pic" sz="quarter" idx="21" hasCustomPrompt="1"/>
          </p:nvPr>
        </p:nvSpPr>
        <p:spPr>
          <a:xfrm>
            <a:off x="4769785" y="194893"/>
            <a:ext cx="4175921" cy="4767985"/>
          </a:xfrm>
          <a:custGeom>
            <a:avLst/>
            <a:gdLst>
              <a:gd name="connsiteX0" fmla="*/ 2087706 w 4175921"/>
              <a:gd name="connsiteY0" fmla="*/ 0 h 4767985"/>
              <a:gd name="connsiteX1" fmla="*/ 4175921 w 4175921"/>
              <a:gd name="connsiteY1" fmla="*/ 2084337 h 4767985"/>
              <a:gd name="connsiteX2" fmla="*/ 4175412 w 4175921"/>
              <a:gd name="connsiteY2" fmla="*/ 2084337 h 4767985"/>
              <a:gd name="connsiteX3" fmla="*/ 4175412 w 4175921"/>
              <a:gd name="connsiteY3" fmla="*/ 4641600 h 4767985"/>
              <a:gd name="connsiteX4" fmla="*/ 4049038 w 4175921"/>
              <a:gd name="connsiteY4" fmla="*/ 4767985 h 4767985"/>
              <a:gd name="connsiteX5" fmla="*/ 126883 w 4175921"/>
              <a:gd name="connsiteY5" fmla="*/ 4767985 h 4767985"/>
              <a:gd name="connsiteX6" fmla="*/ 510 w 4175921"/>
              <a:gd name="connsiteY6" fmla="*/ 4641600 h 4767985"/>
              <a:gd name="connsiteX7" fmla="*/ 0 w 4175921"/>
              <a:gd name="connsiteY7" fmla="*/ 2084337 h 4767985"/>
              <a:gd name="connsiteX8" fmla="*/ 2087706 w 4175921"/>
              <a:gd name="connsiteY8" fmla="*/ 0 h 4767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5921" h="4767985">
                <a:moveTo>
                  <a:pt x="2087706" y="0"/>
                </a:moveTo>
                <a:cubicBezTo>
                  <a:pt x="3240862" y="0"/>
                  <a:pt x="4175921" y="933110"/>
                  <a:pt x="4175921" y="2084337"/>
                </a:cubicBezTo>
                <a:lnTo>
                  <a:pt x="4175412" y="2084337"/>
                </a:lnTo>
                <a:lnTo>
                  <a:pt x="4175412" y="4641600"/>
                </a:lnTo>
                <a:cubicBezTo>
                  <a:pt x="4175412" y="4711417"/>
                  <a:pt x="4118850" y="4767985"/>
                  <a:pt x="4049038" y="4767985"/>
                </a:cubicBezTo>
                <a:lnTo>
                  <a:pt x="126883" y="4767985"/>
                </a:lnTo>
                <a:cubicBezTo>
                  <a:pt x="57072" y="4767985"/>
                  <a:pt x="510" y="4711417"/>
                  <a:pt x="510" y="4641600"/>
                </a:cubicBezTo>
                <a:lnTo>
                  <a:pt x="0" y="2084337"/>
                </a:lnTo>
                <a:cubicBezTo>
                  <a:pt x="0" y="933110"/>
                  <a:pt x="934550" y="0"/>
                  <a:pt x="2087706" y="0"/>
                </a:cubicBezTo>
                <a:close/>
              </a:path>
            </a:pathLst>
          </a:custGeom>
          <a:solidFill>
            <a:schemeClr val="tx2"/>
          </a:solidFill>
        </p:spPr>
        <p:txBody>
          <a:bodyPr wrap="square" anchor="ctr">
            <a:noAutofit/>
          </a:bodyPr>
          <a:lstStyle>
            <a:lvl1pPr marL="0" indent="0" algn="ctr">
              <a:buNone/>
              <a:defRPr/>
            </a:lvl1pPr>
          </a:lstStyle>
          <a:p>
            <a:r>
              <a:rPr lang="en-US" dirty="0"/>
              <a:t>Click icon to add image</a:t>
            </a:r>
          </a:p>
        </p:txBody>
      </p:sp>
      <p:pic>
        <p:nvPicPr>
          <p:cNvPr id="11" name="Graphic 10">
            <a:extLst>
              <a:ext uri="{FF2B5EF4-FFF2-40B4-BE49-F238E27FC236}">
                <a16:creationId xmlns:a16="http://schemas.microsoft.com/office/drawing/2014/main" id="{B5D10454-51D2-C94D-B58C-F9165E2450F0}"/>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0500" y="171450"/>
            <a:ext cx="390255" cy="365760"/>
          </a:xfrm>
          <a:prstGeom prst="rect">
            <a:avLst/>
          </a:prstGeom>
        </p:spPr>
      </p:pic>
      <p:sp>
        <p:nvSpPr>
          <p:cNvPr id="16" name="TextBox 15">
            <a:extLst>
              <a:ext uri="{FF2B5EF4-FFF2-40B4-BE49-F238E27FC236}">
                <a16:creationId xmlns:a16="http://schemas.microsoft.com/office/drawing/2014/main" id="{96D8E0B5-959D-B54C-9FF8-7EB9CEE16966}"/>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p>
          <a:p>
            <a:pPr algn="l"/>
            <a:r>
              <a:rPr lang="en-US" sz="800" b="0" i="0" dirty="0">
                <a:solidFill>
                  <a:srgbClr val="808080"/>
                </a:solidFill>
                <a:latin typeface="Palatino Linotype" panose="02040502050505030304" pitchFamily="18" charset="0"/>
              </a:rPr>
              <a:t>Right-side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Octagon image holder.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Centered</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
        <p:nvSpPr>
          <p:cNvPr id="17" name="Slide Number Placeholder 6">
            <a:extLst>
              <a:ext uri="{FF2B5EF4-FFF2-40B4-BE49-F238E27FC236}">
                <a16:creationId xmlns:a16="http://schemas.microsoft.com/office/drawing/2014/main" id="{BC79F998-204C-6145-B22A-E6501D835063}"/>
              </a:ext>
            </a:extLst>
          </p:cNvPr>
          <p:cNvSpPr>
            <a:spLocks noGrp="1"/>
          </p:cNvSpPr>
          <p:nvPr>
            <p:ph type="sldNum" sz="quarter" idx="12"/>
          </p:nvPr>
        </p:nvSpPr>
        <p:spPr>
          <a:xfrm>
            <a:off x="8485459" y="4972051"/>
            <a:ext cx="550592" cy="182739"/>
          </a:xfrm>
        </p:spPr>
        <p:txBody>
          <a:bodyPr/>
          <a:lstStyle>
            <a:lvl1pPr>
              <a:defRPr>
                <a:solidFill>
                  <a:schemeClr val="bg1"/>
                </a:solidFill>
              </a:defRPr>
            </a:lvl1pPr>
          </a:lstStyle>
          <a:p>
            <a:fld id="{7691CCDB-B024-8747-B233-CAD1CBC7A901}" type="slidenum">
              <a:rPr lang="en-US" smtClean="0"/>
              <a:pPr/>
              <a:t>‹#›</a:t>
            </a:fld>
            <a:endParaRPr lang="en-US"/>
          </a:p>
        </p:txBody>
      </p:sp>
    </p:spTree>
    <p:extLst>
      <p:ext uri="{BB962C8B-B14F-4D97-AF65-F5344CB8AC3E}">
        <p14:creationId xmlns:p14="http://schemas.microsoft.com/office/powerpoint/2010/main" val="34637660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over Slide | Split | Barrel Frame | Oval Shape">
    <p:bg>
      <p:bgPr>
        <a:solidFill>
          <a:schemeClr val="accent1"/>
        </a:solidFill>
        <a:effectLst/>
      </p:bgPr>
    </p:bg>
    <p:spTree>
      <p:nvGrpSpPr>
        <p:cNvPr id="1" name=""/>
        <p:cNvGrpSpPr/>
        <p:nvPr/>
      </p:nvGrpSpPr>
      <p:grpSpPr>
        <a:xfrm>
          <a:off x="0" y="0"/>
          <a:ext cx="0" cy="0"/>
          <a:chOff x="0" y="0"/>
          <a:chExt cx="0" cy="0"/>
        </a:xfrm>
      </p:grpSpPr>
      <p:sp>
        <p:nvSpPr>
          <p:cNvPr id="16" name="Graphic 8">
            <a:extLst>
              <a:ext uri="{FF2B5EF4-FFF2-40B4-BE49-F238E27FC236}">
                <a16:creationId xmlns:a16="http://schemas.microsoft.com/office/drawing/2014/main" id="{9A05FD01-062B-B94A-9E93-7628F59DF438}"/>
              </a:ext>
            </a:extLst>
          </p:cNvPr>
          <p:cNvSpPr/>
          <p:nvPr userDrawn="1"/>
        </p:nvSpPr>
        <p:spPr>
          <a:xfrm>
            <a:off x="196021" y="171450"/>
            <a:ext cx="4229100" cy="4800600"/>
          </a:xfrm>
          <a:custGeom>
            <a:avLst/>
            <a:gdLst>
              <a:gd name="connsiteX0" fmla="*/ 5329047 w 5329047"/>
              <a:gd name="connsiteY0" fmla="*/ 3397250 h 6794500"/>
              <a:gd name="connsiteX1" fmla="*/ 2664524 w 5329047"/>
              <a:gd name="connsiteY1" fmla="*/ 6794500 h 6794500"/>
              <a:gd name="connsiteX2" fmla="*/ 0 w 5329047"/>
              <a:gd name="connsiteY2" fmla="*/ 3397250 h 6794500"/>
              <a:gd name="connsiteX3" fmla="*/ 2664524 w 5329047"/>
              <a:gd name="connsiteY3" fmla="*/ 0 h 6794500"/>
              <a:gd name="connsiteX4" fmla="*/ 5329047 w 5329047"/>
              <a:gd name="connsiteY4" fmla="*/ 3397250 h 6794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29047" h="6794500">
                <a:moveTo>
                  <a:pt x="5329047" y="3397250"/>
                </a:moveTo>
                <a:cubicBezTo>
                  <a:pt x="5329047" y="5273500"/>
                  <a:pt x="4136099" y="6794500"/>
                  <a:pt x="2664524" y="6794500"/>
                </a:cubicBezTo>
                <a:cubicBezTo>
                  <a:pt x="1192948" y="6794500"/>
                  <a:pt x="0" y="5273500"/>
                  <a:pt x="0" y="3397250"/>
                </a:cubicBezTo>
                <a:cubicBezTo>
                  <a:pt x="0" y="1521001"/>
                  <a:pt x="1192948" y="0"/>
                  <a:pt x="2664524" y="0"/>
                </a:cubicBezTo>
                <a:cubicBezTo>
                  <a:pt x="4136099" y="0"/>
                  <a:pt x="5329047" y="1521001"/>
                  <a:pt x="5329047" y="3397250"/>
                </a:cubicBezTo>
                <a:close/>
              </a:path>
            </a:pathLst>
          </a:custGeom>
          <a:solidFill>
            <a:schemeClr val="accent2"/>
          </a:solidFill>
          <a:ln w="6350" cap="flat">
            <a:noFill/>
            <a:prstDash val="solid"/>
            <a:miter/>
          </a:ln>
        </p:spPr>
        <p:txBody>
          <a:bodyPr rtlCol="0" anchor="ctr"/>
          <a:lstStyle/>
          <a:p>
            <a:endParaRPr lang="en-US" sz="1013" b="0" i="0" dirty="0">
              <a:latin typeface="Palatino Linotype" panose="02040502050505030304" pitchFamily="18" charset="0"/>
            </a:endParaRPr>
          </a:p>
        </p:txBody>
      </p:sp>
      <p:sp>
        <p:nvSpPr>
          <p:cNvPr id="14" name="Rectangle 13">
            <a:extLst>
              <a:ext uri="{FF2B5EF4-FFF2-40B4-BE49-F238E27FC236}">
                <a16:creationId xmlns:a16="http://schemas.microsoft.com/office/drawing/2014/main" id="{315D8765-CF52-A643-B91F-AFCB3CCBAD31}"/>
              </a:ext>
            </a:extLst>
          </p:cNvPr>
          <p:cNvSpPr/>
          <p:nvPr userDrawn="1"/>
        </p:nvSpPr>
        <p:spPr>
          <a:xfrm>
            <a:off x="457200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Palatino Linotype" panose="02040502050505030304" pitchFamily="18" charset="0"/>
              </a:defRPr>
            </a:lvl1pPr>
          </a:lstStyle>
          <a:p>
            <a:r>
              <a:rPr lang="en-US"/>
              <a:t>©2022 Girl Scouts of the USA. All Rights Reserved.  Not for public distribution.</a:t>
            </a:r>
            <a:endParaRPr lang="en-US" dirty="0"/>
          </a:p>
        </p:txBody>
      </p:sp>
      <p:sp>
        <p:nvSpPr>
          <p:cNvPr id="11" name="Title 5">
            <a:extLst>
              <a:ext uri="{FF2B5EF4-FFF2-40B4-BE49-F238E27FC236}">
                <a16:creationId xmlns:a16="http://schemas.microsoft.com/office/drawing/2014/main" id="{4ADD1A52-BFA5-4641-AD7C-76584BE8D9C9}"/>
              </a:ext>
            </a:extLst>
          </p:cNvPr>
          <p:cNvSpPr>
            <a:spLocks noGrp="1"/>
          </p:cNvSpPr>
          <p:nvPr>
            <p:ph type="title" hasCustomPrompt="1"/>
          </p:nvPr>
        </p:nvSpPr>
        <p:spPr>
          <a:xfrm>
            <a:off x="336868" y="685802"/>
            <a:ext cx="3880906" cy="1875863"/>
          </a:xfrm>
        </p:spPr>
        <p:txBody>
          <a:bodyPr lIns="182880" rIns="182880" anchor="b"/>
          <a:lstStyle>
            <a:lvl1pPr algn="ctr">
              <a:defRPr sz="2400" b="0" i="0">
                <a:solidFill>
                  <a:schemeClr val="tx1"/>
                </a:solidFill>
                <a:latin typeface="Palatino Linotype" panose="02040502050505030304" pitchFamily="18" charset="0"/>
              </a:defRPr>
            </a:lvl1pPr>
          </a:lstStyle>
          <a:p>
            <a:r>
              <a:rPr lang="en-US" dirty="0"/>
              <a:t>Type Here to Enter a </a:t>
            </a:r>
            <a:br>
              <a:rPr lang="en-US" dirty="0"/>
            </a:br>
            <a:r>
              <a:rPr lang="en-US" dirty="0"/>
              <a:t>Multi-line Transition Title</a:t>
            </a:r>
          </a:p>
        </p:txBody>
      </p:sp>
      <p:sp>
        <p:nvSpPr>
          <p:cNvPr id="12" name="Text Placeholder 46">
            <a:extLst>
              <a:ext uri="{FF2B5EF4-FFF2-40B4-BE49-F238E27FC236}">
                <a16:creationId xmlns:a16="http://schemas.microsoft.com/office/drawing/2014/main" id="{049B9317-FCA7-B24E-8E1A-ED8ADCF743F9}"/>
              </a:ext>
            </a:extLst>
          </p:cNvPr>
          <p:cNvSpPr>
            <a:spLocks noGrp="1"/>
          </p:cNvSpPr>
          <p:nvPr>
            <p:ph type="body" sz="quarter" idx="15" hasCustomPrompt="1"/>
          </p:nvPr>
        </p:nvSpPr>
        <p:spPr>
          <a:xfrm>
            <a:off x="336868" y="2569272"/>
            <a:ext cx="3880906" cy="2317054"/>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Palatino Linotype" panose="02040502050505030304" pitchFamily="18" charset="0"/>
              </a:defRPr>
            </a:lvl1pPr>
          </a:lstStyle>
          <a:p>
            <a:pPr lvl="0"/>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9" name="TextBox 8">
            <a:extLst>
              <a:ext uri="{FF2B5EF4-FFF2-40B4-BE49-F238E27FC236}">
                <a16:creationId xmlns:a16="http://schemas.microsoft.com/office/drawing/2014/main" id="{AA66BDD9-DB9E-A747-B6A6-B30F9316B1C9}"/>
              </a:ext>
            </a:extLst>
          </p:cNvPr>
          <p:cNvSpPr txBox="1"/>
          <p:nvPr userDrawn="1"/>
        </p:nvSpPr>
        <p:spPr>
          <a:xfrm>
            <a:off x="131939" y="-853441"/>
            <a:ext cx="8801100" cy="85344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Slide Type:</a:t>
            </a:r>
          </a:p>
          <a:p>
            <a:pPr algn="ctr"/>
            <a:r>
              <a:rPr lang="en-US" sz="1600" b="0" i="0" dirty="0">
                <a:solidFill>
                  <a:srgbClr val="808080"/>
                </a:solidFill>
                <a:latin typeface="Palatino Linotype" panose="02040502050505030304" pitchFamily="18" charset="0"/>
              </a:rPr>
              <a:t>Transition Slide w/ Subtitle – Split Color – Barrel Frame | Oval Shape</a:t>
            </a:r>
          </a:p>
        </p:txBody>
      </p:sp>
      <p:sp>
        <p:nvSpPr>
          <p:cNvPr id="13" name="Picture Placeholder 12">
            <a:extLst>
              <a:ext uri="{FF2B5EF4-FFF2-40B4-BE49-F238E27FC236}">
                <a16:creationId xmlns:a16="http://schemas.microsoft.com/office/drawing/2014/main" id="{8ABF5299-F6DB-D14E-B0A4-0912E6238212}"/>
              </a:ext>
            </a:extLst>
          </p:cNvPr>
          <p:cNvSpPr>
            <a:spLocks noGrp="1"/>
          </p:cNvSpPr>
          <p:nvPr>
            <p:ph type="pic" sz="quarter" idx="21" hasCustomPrompt="1"/>
          </p:nvPr>
        </p:nvSpPr>
        <p:spPr>
          <a:xfrm>
            <a:off x="4730750" y="195251"/>
            <a:ext cx="4222750" cy="4781525"/>
          </a:xfrm>
          <a:custGeom>
            <a:avLst/>
            <a:gdLst>
              <a:gd name="connsiteX0" fmla="*/ 759325 w 4222750"/>
              <a:gd name="connsiteY0" fmla="*/ 0 h 4781525"/>
              <a:gd name="connsiteX1" fmla="*/ 1110602 w 4222750"/>
              <a:gd name="connsiteY1" fmla="*/ 0 h 4781525"/>
              <a:gd name="connsiteX2" fmla="*/ 3183587 w 4222750"/>
              <a:gd name="connsiteY2" fmla="*/ 0 h 4781525"/>
              <a:gd name="connsiteX3" fmla="*/ 3384550 w 4222750"/>
              <a:gd name="connsiteY3" fmla="*/ 0 h 4781525"/>
              <a:gd name="connsiteX4" fmla="*/ 3462912 w 4222750"/>
              <a:gd name="connsiteY4" fmla="*/ 0 h 4781525"/>
              <a:gd name="connsiteX5" fmla="*/ 4222750 w 4222750"/>
              <a:gd name="connsiteY5" fmla="*/ 2395380 h 4781525"/>
              <a:gd name="connsiteX6" fmla="*/ 3463425 w 4222750"/>
              <a:gd name="connsiteY6" fmla="*/ 4781525 h 4781525"/>
              <a:gd name="connsiteX7" fmla="*/ 3384550 w 4222750"/>
              <a:gd name="connsiteY7" fmla="*/ 4781525 h 4781525"/>
              <a:gd name="connsiteX8" fmla="*/ 3183587 w 4222750"/>
              <a:gd name="connsiteY8" fmla="*/ 4781525 h 4781525"/>
              <a:gd name="connsiteX9" fmla="*/ 1110602 w 4222750"/>
              <a:gd name="connsiteY9" fmla="*/ 4781525 h 4781525"/>
              <a:gd name="connsiteX10" fmla="*/ 927100 w 4222750"/>
              <a:gd name="connsiteY10" fmla="*/ 4781525 h 4781525"/>
              <a:gd name="connsiteX11" fmla="*/ 759838 w 4222750"/>
              <a:gd name="connsiteY11" fmla="*/ 4781525 h 4781525"/>
              <a:gd name="connsiteX12" fmla="*/ 0 w 4222750"/>
              <a:gd name="connsiteY12" fmla="*/ 2390762 h 4781525"/>
              <a:gd name="connsiteX13" fmla="*/ 759325 w 4222750"/>
              <a:gd name="connsiteY13" fmla="*/ 0 h 478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22750" h="4781525">
                <a:moveTo>
                  <a:pt x="759325" y="0"/>
                </a:moveTo>
                <a:lnTo>
                  <a:pt x="1110602" y="0"/>
                </a:lnTo>
                <a:lnTo>
                  <a:pt x="3183587" y="0"/>
                </a:lnTo>
                <a:lnTo>
                  <a:pt x="3384550" y="0"/>
                </a:lnTo>
                <a:lnTo>
                  <a:pt x="3462912" y="0"/>
                </a:lnTo>
                <a:cubicBezTo>
                  <a:pt x="3462912" y="0"/>
                  <a:pt x="4222750" y="654638"/>
                  <a:pt x="4222750" y="2395380"/>
                </a:cubicBezTo>
                <a:cubicBezTo>
                  <a:pt x="4222750" y="4132530"/>
                  <a:pt x="3463425" y="4781525"/>
                  <a:pt x="3463425" y="4781525"/>
                </a:cubicBezTo>
                <a:lnTo>
                  <a:pt x="3384550" y="4781525"/>
                </a:lnTo>
                <a:lnTo>
                  <a:pt x="3183587" y="4781525"/>
                </a:lnTo>
                <a:lnTo>
                  <a:pt x="1110602" y="4781525"/>
                </a:lnTo>
                <a:lnTo>
                  <a:pt x="927100" y="4781525"/>
                </a:lnTo>
                <a:lnTo>
                  <a:pt x="759838" y="4781525"/>
                </a:lnTo>
                <a:cubicBezTo>
                  <a:pt x="759838" y="4781525"/>
                  <a:pt x="0" y="4128426"/>
                  <a:pt x="0" y="2390762"/>
                </a:cubicBezTo>
                <a:cubicBezTo>
                  <a:pt x="0" y="653099"/>
                  <a:pt x="759325" y="0"/>
                  <a:pt x="759325"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image</a:t>
            </a:r>
          </a:p>
        </p:txBody>
      </p:sp>
      <p:pic>
        <p:nvPicPr>
          <p:cNvPr id="15" name="Graphic 14">
            <a:extLst>
              <a:ext uri="{FF2B5EF4-FFF2-40B4-BE49-F238E27FC236}">
                <a16:creationId xmlns:a16="http://schemas.microsoft.com/office/drawing/2014/main" id="{3B484C02-AB50-304A-BF23-0938990C5743}"/>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0500" y="171450"/>
            <a:ext cx="390255" cy="365760"/>
          </a:xfrm>
          <a:prstGeom prst="rect">
            <a:avLst/>
          </a:prstGeom>
        </p:spPr>
      </p:pic>
      <p:sp>
        <p:nvSpPr>
          <p:cNvPr id="18" name="TextBox 17">
            <a:extLst>
              <a:ext uri="{FF2B5EF4-FFF2-40B4-BE49-F238E27FC236}">
                <a16:creationId xmlns:a16="http://schemas.microsoft.com/office/drawing/2014/main" id="{2AE38B11-F408-F645-9333-FD135940916E}"/>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p>
          <a:p>
            <a:pPr algn="l"/>
            <a:r>
              <a:rPr lang="en-US" sz="800" b="0" i="0" dirty="0">
                <a:solidFill>
                  <a:srgbClr val="808080"/>
                </a:solidFill>
                <a:latin typeface="Palatino Linotype" panose="02040502050505030304" pitchFamily="18" charset="0"/>
              </a:rPr>
              <a:t>Right-side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Octagon image holder.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Centered</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
        <p:nvSpPr>
          <p:cNvPr id="17" name="Slide Number Placeholder 6">
            <a:extLst>
              <a:ext uri="{FF2B5EF4-FFF2-40B4-BE49-F238E27FC236}">
                <a16:creationId xmlns:a16="http://schemas.microsoft.com/office/drawing/2014/main" id="{8FEAA3B9-E54B-3045-A3C9-415E0C537292}"/>
              </a:ext>
            </a:extLst>
          </p:cNvPr>
          <p:cNvSpPr>
            <a:spLocks noGrp="1"/>
          </p:cNvSpPr>
          <p:nvPr>
            <p:ph type="sldNum" sz="quarter" idx="12"/>
          </p:nvPr>
        </p:nvSpPr>
        <p:spPr>
          <a:xfrm>
            <a:off x="8485459" y="4972051"/>
            <a:ext cx="550592" cy="182739"/>
          </a:xfrm>
        </p:spPr>
        <p:txBody>
          <a:bodyPr/>
          <a:lstStyle>
            <a:lvl1pPr>
              <a:defRPr>
                <a:solidFill>
                  <a:schemeClr val="bg1"/>
                </a:solidFill>
              </a:defRPr>
            </a:lvl1pPr>
          </a:lstStyle>
          <a:p>
            <a:fld id="{7691CCDB-B024-8747-B233-CAD1CBC7A901}" type="slidenum">
              <a:rPr lang="en-US" smtClean="0"/>
              <a:pPr/>
              <a:t>‹#›</a:t>
            </a:fld>
            <a:endParaRPr lang="en-US"/>
          </a:p>
        </p:txBody>
      </p:sp>
    </p:spTree>
    <p:extLst>
      <p:ext uri="{BB962C8B-B14F-4D97-AF65-F5344CB8AC3E}">
        <p14:creationId xmlns:p14="http://schemas.microsoft.com/office/powerpoint/2010/main" val="24708973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over Slide | Split | Oval Frame | Diamond Shape">
    <p:bg>
      <p:bgPr>
        <a:solidFill>
          <a:schemeClr val="accent1"/>
        </a:solidFill>
        <a:effectLst/>
      </p:bgPr>
    </p:bg>
    <p:spTree>
      <p:nvGrpSpPr>
        <p:cNvPr id="1" name=""/>
        <p:cNvGrpSpPr/>
        <p:nvPr/>
      </p:nvGrpSpPr>
      <p:grpSpPr>
        <a:xfrm>
          <a:off x="0" y="0"/>
          <a:ext cx="0" cy="0"/>
          <a:chOff x="0" y="0"/>
          <a:chExt cx="0" cy="0"/>
        </a:xfrm>
      </p:grpSpPr>
      <p:sp>
        <p:nvSpPr>
          <p:cNvPr id="17" name="Graphic 2">
            <a:extLst>
              <a:ext uri="{FF2B5EF4-FFF2-40B4-BE49-F238E27FC236}">
                <a16:creationId xmlns:a16="http://schemas.microsoft.com/office/drawing/2014/main" id="{61ABCC6B-4498-EE41-BCA9-3ECE8231B5E5}"/>
              </a:ext>
            </a:extLst>
          </p:cNvPr>
          <p:cNvSpPr/>
          <p:nvPr userDrawn="1"/>
        </p:nvSpPr>
        <p:spPr>
          <a:xfrm>
            <a:off x="196389" y="171451"/>
            <a:ext cx="4229100" cy="4800601"/>
          </a:xfrm>
          <a:custGeom>
            <a:avLst/>
            <a:gdLst>
              <a:gd name="connsiteX0" fmla="*/ 2457832 w 4915727"/>
              <a:gd name="connsiteY0" fmla="*/ 6794507 h 6794506"/>
              <a:gd name="connsiteX1" fmla="*/ 2513458 w 4915727"/>
              <a:gd name="connsiteY1" fmla="*/ 6765996 h 6794506"/>
              <a:gd name="connsiteX2" fmla="*/ 4896232 w 4915727"/>
              <a:gd name="connsiteY2" fmla="*/ 3457328 h 6794506"/>
              <a:gd name="connsiteX3" fmla="*/ 4897185 w 4915727"/>
              <a:gd name="connsiteY3" fmla="*/ 3338520 h 6794506"/>
              <a:gd name="connsiteX4" fmla="*/ 2513458 w 4915727"/>
              <a:gd name="connsiteY4" fmla="*/ 28518 h 6794506"/>
              <a:gd name="connsiteX5" fmla="*/ 2417829 w 4915727"/>
              <a:gd name="connsiteY5" fmla="*/ 12896 h 6794506"/>
              <a:gd name="connsiteX6" fmla="*/ 2402206 w 4915727"/>
              <a:gd name="connsiteY6" fmla="*/ 28518 h 6794506"/>
              <a:gd name="connsiteX7" fmla="*/ 18543 w 4915727"/>
              <a:gd name="connsiteY7" fmla="*/ 3338520 h 6794506"/>
              <a:gd name="connsiteX8" fmla="*/ 19495 w 4915727"/>
              <a:gd name="connsiteY8" fmla="*/ 3457328 h 6794506"/>
              <a:gd name="connsiteX9" fmla="*/ 2402206 w 4915727"/>
              <a:gd name="connsiteY9" fmla="*/ 6765996 h 6794506"/>
              <a:gd name="connsiteX10" fmla="*/ 2457832 w 4915727"/>
              <a:gd name="connsiteY10" fmla="*/ 6794507 h 6794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15727" h="6794506">
                <a:moveTo>
                  <a:pt x="2457832" y="6794507"/>
                </a:moveTo>
                <a:cubicBezTo>
                  <a:pt x="2479871" y="6794466"/>
                  <a:pt x="2500556" y="6783864"/>
                  <a:pt x="2513458" y="6765996"/>
                </a:cubicBezTo>
                <a:cubicBezTo>
                  <a:pt x="2513458" y="6765996"/>
                  <a:pt x="4593274" y="3888556"/>
                  <a:pt x="4896232" y="3457328"/>
                </a:cubicBezTo>
                <a:cubicBezTo>
                  <a:pt x="4921872" y="3421987"/>
                  <a:pt x="4922254" y="3374268"/>
                  <a:pt x="4897185" y="3338520"/>
                </a:cubicBezTo>
                <a:cubicBezTo>
                  <a:pt x="4883532" y="3319470"/>
                  <a:pt x="2513458" y="28518"/>
                  <a:pt x="2513458" y="28518"/>
                </a:cubicBezTo>
                <a:cubicBezTo>
                  <a:pt x="2491365" y="-2203"/>
                  <a:pt x="2448550" y="-9198"/>
                  <a:pt x="2417829" y="12896"/>
                </a:cubicBezTo>
                <a:cubicBezTo>
                  <a:pt x="2411810" y="17224"/>
                  <a:pt x="2406534" y="22500"/>
                  <a:pt x="2402206" y="28518"/>
                </a:cubicBezTo>
                <a:cubicBezTo>
                  <a:pt x="2402206" y="28518"/>
                  <a:pt x="32132" y="3319470"/>
                  <a:pt x="18543" y="3338520"/>
                </a:cubicBezTo>
                <a:cubicBezTo>
                  <a:pt x="-6527" y="3374267"/>
                  <a:pt x="-6144" y="3421987"/>
                  <a:pt x="19495" y="3457328"/>
                </a:cubicBezTo>
                <a:cubicBezTo>
                  <a:pt x="322391" y="3888556"/>
                  <a:pt x="2402206" y="6765996"/>
                  <a:pt x="2402206" y="6765996"/>
                </a:cubicBezTo>
                <a:cubicBezTo>
                  <a:pt x="2415108" y="6783864"/>
                  <a:pt x="2435793" y="6794466"/>
                  <a:pt x="2457832" y="6794507"/>
                </a:cubicBezTo>
                <a:close/>
              </a:path>
            </a:pathLst>
          </a:custGeom>
          <a:solidFill>
            <a:schemeClr val="accent2"/>
          </a:solidFill>
          <a:ln w="6350" cap="flat">
            <a:noFill/>
            <a:prstDash val="solid"/>
            <a:miter/>
          </a:ln>
        </p:spPr>
        <p:txBody>
          <a:bodyPr rtlCol="0" anchor="ctr"/>
          <a:lstStyle/>
          <a:p>
            <a:endParaRPr lang="en-US" sz="1013" b="0" i="0" dirty="0">
              <a:latin typeface="Palatino Linotype" panose="02040502050505030304" pitchFamily="18" charset="0"/>
            </a:endParaRPr>
          </a:p>
        </p:txBody>
      </p:sp>
      <p:sp>
        <p:nvSpPr>
          <p:cNvPr id="12" name="Rectangle 11">
            <a:extLst>
              <a:ext uri="{FF2B5EF4-FFF2-40B4-BE49-F238E27FC236}">
                <a16:creationId xmlns:a16="http://schemas.microsoft.com/office/drawing/2014/main" id="{3A34249B-74F3-564F-8C86-9AE6E4910185}"/>
              </a:ext>
            </a:extLst>
          </p:cNvPr>
          <p:cNvSpPr/>
          <p:nvPr userDrawn="1"/>
        </p:nvSpPr>
        <p:spPr>
          <a:xfrm>
            <a:off x="457200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10" name="Title 5">
            <a:extLst>
              <a:ext uri="{FF2B5EF4-FFF2-40B4-BE49-F238E27FC236}">
                <a16:creationId xmlns:a16="http://schemas.microsoft.com/office/drawing/2014/main" id="{8F890E31-72F7-C146-922B-1B50B3F916B6}"/>
              </a:ext>
            </a:extLst>
          </p:cNvPr>
          <p:cNvSpPr>
            <a:spLocks noGrp="1"/>
          </p:cNvSpPr>
          <p:nvPr>
            <p:ph type="title" hasCustomPrompt="1"/>
          </p:nvPr>
        </p:nvSpPr>
        <p:spPr>
          <a:xfrm>
            <a:off x="162770" y="685802"/>
            <a:ext cx="4237781" cy="1875863"/>
          </a:xfrm>
        </p:spPr>
        <p:txBody>
          <a:bodyPr lIns="182880" rIns="182880" anchor="b"/>
          <a:lstStyle>
            <a:lvl1pPr algn="ctr">
              <a:defRPr sz="2400" b="0" i="0">
                <a:solidFill>
                  <a:schemeClr val="tx1"/>
                </a:solidFill>
                <a:latin typeface="Palatino Linotype" panose="02040502050505030304" pitchFamily="18" charset="0"/>
              </a:defRPr>
            </a:lvl1pPr>
          </a:lstStyle>
          <a:p>
            <a:r>
              <a:rPr lang="en-US" dirty="0"/>
              <a:t>Type Here to Enter a </a:t>
            </a:r>
            <a:br>
              <a:rPr lang="en-US" dirty="0"/>
            </a:br>
            <a:r>
              <a:rPr lang="en-US" dirty="0"/>
              <a:t>Multi-line Transition Title</a:t>
            </a:r>
          </a:p>
        </p:txBody>
      </p:sp>
      <p:sp>
        <p:nvSpPr>
          <p:cNvPr id="14" name="Text Placeholder 46">
            <a:extLst>
              <a:ext uri="{FF2B5EF4-FFF2-40B4-BE49-F238E27FC236}">
                <a16:creationId xmlns:a16="http://schemas.microsoft.com/office/drawing/2014/main" id="{05A6C217-DBD3-4545-8FF1-77B3B94DED89}"/>
              </a:ext>
            </a:extLst>
          </p:cNvPr>
          <p:cNvSpPr>
            <a:spLocks noGrp="1"/>
          </p:cNvSpPr>
          <p:nvPr>
            <p:ph type="body" sz="quarter" idx="15" hasCustomPrompt="1"/>
          </p:nvPr>
        </p:nvSpPr>
        <p:spPr>
          <a:xfrm>
            <a:off x="162770" y="2569272"/>
            <a:ext cx="4229100" cy="2317054"/>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Palatino Linotype" panose="02040502050505030304" pitchFamily="18" charset="0"/>
              </a:defRPr>
            </a:lvl1pPr>
          </a:lstStyle>
          <a:p>
            <a:pPr lvl="0"/>
            <a:r>
              <a:rPr lang="en-US" dirty="0"/>
              <a:t>Type here to enter a multi-line transition subtitle. Ut </a:t>
            </a:r>
            <a:r>
              <a:rPr lang="en-US" dirty="0" err="1"/>
              <a:t>enim</a:t>
            </a:r>
            <a:r>
              <a:rPr lang="en-US" dirty="0"/>
              <a:t> ad minima </a:t>
            </a:r>
            <a:r>
              <a:rPr lang="en-US" dirty="0" err="1"/>
              <a:t>veniam</a:t>
            </a:r>
            <a:r>
              <a:rPr lang="en-US" dirty="0"/>
              <a:t>, </a:t>
            </a:r>
          </a:p>
          <a:p>
            <a:pPr lvl="0"/>
            <a:r>
              <a:rPr lang="en-US" dirty="0" err="1"/>
              <a:t>quis</a:t>
            </a:r>
            <a:r>
              <a:rPr lang="en-US" dirty="0"/>
              <a:t> nostrum </a:t>
            </a:r>
            <a:r>
              <a:rPr lang="en-US" dirty="0" err="1"/>
              <a:t>exercitationem</a:t>
            </a:r>
            <a:r>
              <a:rPr lang="en-US" dirty="0"/>
              <a:t> </a:t>
            </a:r>
            <a:r>
              <a:rPr lang="en-US" dirty="0" err="1"/>
              <a:t>ulla</a:t>
            </a:r>
            <a:endParaRPr lang="en-US" dirty="0"/>
          </a:p>
          <a:p>
            <a:pPr lvl="0"/>
            <a:r>
              <a:rPr lang="en-US" dirty="0"/>
              <a:t> corporis </a:t>
            </a:r>
            <a:r>
              <a:rPr lang="en-US" dirty="0" err="1"/>
              <a:t>suscipit</a:t>
            </a:r>
            <a:r>
              <a:rPr lang="en-US" dirty="0"/>
              <a:t> </a:t>
            </a:r>
            <a:r>
              <a:rPr lang="en-US" dirty="0" err="1"/>
              <a:t>laboriosam</a:t>
            </a:r>
            <a:r>
              <a:rPr lang="en-US" dirty="0"/>
              <a:t>, nisi</a:t>
            </a:r>
          </a:p>
          <a:p>
            <a:pPr lvl="0"/>
            <a:r>
              <a:rPr lang="en-US" dirty="0" err="1"/>
              <a:t>ut</a:t>
            </a:r>
            <a:r>
              <a:rPr lang="en-US" dirty="0"/>
              <a:t> </a:t>
            </a:r>
            <a:r>
              <a:rPr lang="en-US" dirty="0" err="1"/>
              <a:t>aliquid</a:t>
            </a:r>
            <a:r>
              <a:rPr lang="en-US" dirty="0"/>
              <a:t> </a:t>
            </a:r>
            <a:r>
              <a:rPr lang="en-US" dirty="0" err="1"/>
              <a:t>consequatur</a:t>
            </a:r>
            <a:r>
              <a:rPr lang="en-US" dirty="0"/>
              <a:t>.</a:t>
            </a:r>
          </a:p>
        </p:txBody>
      </p:sp>
      <p:sp>
        <p:nvSpPr>
          <p:cNvPr id="15" name="TextBox 14">
            <a:extLst>
              <a:ext uri="{FF2B5EF4-FFF2-40B4-BE49-F238E27FC236}">
                <a16:creationId xmlns:a16="http://schemas.microsoft.com/office/drawing/2014/main" id="{59147B5B-177E-2546-ADEF-E2D6B582BA96}"/>
              </a:ext>
            </a:extLst>
          </p:cNvPr>
          <p:cNvSpPr txBox="1"/>
          <p:nvPr userDrawn="1"/>
        </p:nvSpPr>
        <p:spPr>
          <a:xfrm>
            <a:off x="131939" y="-853441"/>
            <a:ext cx="8801100" cy="85344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Slide Type:</a:t>
            </a:r>
          </a:p>
          <a:p>
            <a:pPr algn="ctr"/>
            <a:r>
              <a:rPr lang="en-US" sz="1600" b="0" i="0" dirty="0">
                <a:solidFill>
                  <a:srgbClr val="808080"/>
                </a:solidFill>
                <a:latin typeface="Palatino Linotype" panose="02040502050505030304" pitchFamily="18" charset="0"/>
              </a:rPr>
              <a:t>Transition Slide w/ Subtitle – Split Color – Oval Frame | Diamond Shape</a:t>
            </a:r>
          </a:p>
        </p:txBody>
      </p:sp>
      <p:sp>
        <p:nvSpPr>
          <p:cNvPr id="9" name="Footer Placeholder 4">
            <a:extLst>
              <a:ext uri="{FF2B5EF4-FFF2-40B4-BE49-F238E27FC236}">
                <a16:creationId xmlns:a16="http://schemas.microsoft.com/office/drawing/2014/main" id="{C4C8AFB6-B340-1847-B994-53F57930292A}"/>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Palatino Linotype" panose="02040502050505030304" pitchFamily="18" charset="0"/>
              </a:defRPr>
            </a:lvl1pPr>
          </a:lstStyle>
          <a:p>
            <a:r>
              <a:rPr lang="en-US"/>
              <a:t>©2022 Girl Scouts of the USA. All Rights Reserved.  Not for public distribution.</a:t>
            </a:r>
            <a:endParaRPr lang="en-US" dirty="0"/>
          </a:p>
        </p:txBody>
      </p:sp>
      <p:sp>
        <p:nvSpPr>
          <p:cNvPr id="11" name="Picture Placeholder 10">
            <a:extLst>
              <a:ext uri="{FF2B5EF4-FFF2-40B4-BE49-F238E27FC236}">
                <a16:creationId xmlns:a16="http://schemas.microsoft.com/office/drawing/2014/main" id="{6F5750A5-7B42-D647-ABAE-A62E75D49786}"/>
              </a:ext>
            </a:extLst>
          </p:cNvPr>
          <p:cNvSpPr>
            <a:spLocks noGrp="1"/>
          </p:cNvSpPr>
          <p:nvPr>
            <p:ph type="pic" sz="quarter" idx="21" hasCustomPrompt="1"/>
          </p:nvPr>
        </p:nvSpPr>
        <p:spPr>
          <a:xfrm>
            <a:off x="4730750" y="171449"/>
            <a:ext cx="4222749" cy="4799975"/>
          </a:xfrm>
          <a:custGeom>
            <a:avLst/>
            <a:gdLst>
              <a:gd name="connsiteX0" fmla="*/ 1925395 w 3850789"/>
              <a:gd name="connsiteY0" fmla="*/ 0 h 4819874"/>
              <a:gd name="connsiteX1" fmla="*/ 3850789 w 3850789"/>
              <a:gd name="connsiteY1" fmla="*/ 2409937 h 4819874"/>
              <a:gd name="connsiteX2" fmla="*/ 1925395 w 3850789"/>
              <a:gd name="connsiteY2" fmla="*/ 4819874 h 4819874"/>
              <a:gd name="connsiteX3" fmla="*/ 0 w 3850789"/>
              <a:gd name="connsiteY3" fmla="*/ 2409937 h 4819874"/>
              <a:gd name="connsiteX4" fmla="*/ 1925395 w 3850789"/>
              <a:gd name="connsiteY4" fmla="*/ 0 h 4819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0789" h="4819874">
                <a:moveTo>
                  <a:pt x="1925395" y="0"/>
                </a:moveTo>
                <a:cubicBezTo>
                  <a:pt x="2988795" y="0"/>
                  <a:pt x="3850789" y="1078832"/>
                  <a:pt x="3850789" y="2409937"/>
                </a:cubicBezTo>
                <a:cubicBezTo>
                  <a:pt x="3850789" y="3741043"/>
                  <a:pt x="2988795" y="4819874"/>
                  <a:pt x="1925395" y="4819874"/>
                </a:cubicBezTo>
                <a:cubicBezTo>
                  <a:pt x="861995" y="4819874"/>
                  <a:pt x="0" y="3741043"/>
                  <a:pt x="0" y="2409937"/>
                </a:cubicBezTo>
                <a:cubicBezTo>
                  <a:pt x="0" y="1078832"/>
                  <a:pt x="861995" y="0"/>
                  <a:pt x="1925395" y="0"/>
                </a:cubicBezTo>
                <a:close/>
              </a:path>
            </a:pathLst>
          </a:custGeom>
          <a:solidFill>
            <a:schemeClr val="tx2"/>
          </a:solidFill>
        </p:spPr>
        <p:txBody>
          <a:bodyPr wrap="square" anchor="ctr">
            <a:noAutofit/>
          </a:bodyPr>
          <a:lstStyle>
            <a:lvl1pPr marL="0" indent="0" algn="ctr">
              <a:buNone/>
              <a:defRPr/>
            </a:lvl1pPr>
          </a:lstStyle>
          <a:p>
            <a:r>
              <a:rPr lang="en-US" dirty="0"/>
              <a:t>Click icon to add image</a:t>
            </a:r>
          </a:p>
        </p:txBody>
      </p:sp>
      <p:pic>
        <p:nvPicPr>
          <p:cNvPr id="13" name="Graphic 12">
            <a:extLst>
              <a:ext uri="{FF2B5EF4-FFF2-40B4-BE49-F238E27FC236}">
                <a16:creationId xmlns:a16="http://schemas.microsoft.com/office/drawing/2014/main" id="{1B6CBCCD-1C8A-794F-99D7-2C3D9E945752}"/>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0500" y="171450"/>
            <a:ext cx="390255" cy="365760"/>
          </a:xfrm>
          <a:prstGeom prst="rect">
            <a:avLst/>
          </a:prstGeom>
        </p:spPr>
      </p:pic>
      <p:sp>
        <p:nvSpPr>
          <p:cNvPr id="16" name="TextBox 15">
            <a:extLst>
              <a:ext uri="{FF2B5EF4-FFF2-40B4-BE49-F238E27FC236}">
                <a16:creationId xmlns:a16="http://schemas.microsoft.com/office/drawing/2014/main" id="{E23916BA-1A19-C64B-A9FD-4B268468C3CF}"/>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p>
          <a:p>
            <a:pPr algn="l"/>
            <a:r>
              <a:rPr lang="en-US" sz="800" b="0" i="0" dirty="0">
                <a:solidFill>
                  <a:srgbClr val="808080"/>
                </a:solidFill>
                <a:latin typeface="Palatino Linotype" panose="02040502050505030304" pitchFamily="18" charset="0"/>
              </a:rPr>
              <a:t>Right-side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Octagon image holder.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Centered</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
        <p:nvSpPr>
          <p:cNvPr id="18" name="Slide Number Placeholder 6">
            <a:extLst>
              <a:ext uri="{FF2B5EF4-FFF2-40B4-BE49-F238E27FC236}">
                <a16:creationId xmlns:a16="http://schemas.microsoft.com/office/drawing/2014/main" id="{A0BAC50F-C4FC-FE4D-8452-278418956AB2}"/>
              </a:ext>
            </a:extLst>
          </p:cNvPr>
          <p:cNvSpPr>
            <a:spLocks noGrp="1"/>
          </p:cNvSpPr>
          <p:nvPr>
            <p:ph type="sldNum" sz="quarter" idx="12"/>
          </p:nvPr>
        </p:nvSpPr>
        <p:spPr>
          <a:xfrm>
            <a:off x="8485459" y="4972051"/>
            <a:ext cx="550592" cy="182739"/>
          </a:xfrm>
        </p:spPr>
        <p:txBody>
          <a:bodyPr/>
          <a:lstStyle>
            <a:lvl1pPr>
              <a:defRPr>
                <a:solidFill>
                  <a:schemeClr val="bg1"/>
                </a:solidFill>
              </a:defRPr>
            </a:lvl1pPr>
          </a:lstStyle>
          <a:p>
            <a:fld id="{7691CCDB-B024-8747-B233-CAD1CBC7A901}" type="slidenum">
              <a:rPr lang="en-US" smtClean="0"/>
              <a:pPr/>
              <a:t>‹#›</a:t>
            </a:fld>
            <a:endParaRPr lang="en-US"/>
          </a:p>
        </p:txBody>
      </p:sp>
    </p:spTree>
    <p:extLst>
      <p:ext uri="{BB962C8B-B14F-4D97-AF65-F5344CB8AC3E}">
        <p14:creationId xmlns:p14="http://schemas.microsoft.com/office/powerpoint/2010/main" val="12496636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over Slide | Split | Diamond Frame | Arch Shape">
    <p:bg>
      <p:bgPr>
        <a:solidFill>
          <a:schemeClr val="accent1"/>
        </a:solidFill>
        <a:effectLst/>
      </p:bgPr>
    </p:bg>
    <p:spTree>
      <p:nvGrpSpPr>
        <p:cNvPr id="1" name=""/>
        <p:cNvGrpSpPr/>
        <p:nvPr/>
      </p:nvGrpSpPr>
      <p:grpSpPr>
        <a:xfrm>
          <a:off x="0" y="0"/>
          <a:ext cx="0" cy="0"/>
          <a:chOff x="0" y="0"/>
          <a:chExt cx="0" cy="0"/>
        </a:xfrm>
      </p:grpSpPr>
      <p:sp>
        <p:nvSpPr>
          <p:cNvPr id="13" name="Freeform 12">
            <a:extLst>
              <a:ext uri="{FF2B5EF4-FFF2-40B4-BE49-F238E27FC236}">
                <a16:creationId xmlns:a16="http://schemas.microsoft.com/office/drawing/2014/main" id="{581FE966-12E8-0044-A58B-8B3599648FA3}"/>
              </a:ext>
            </a:extLst>
          </p:cNvPr>
          <p:cNvSpPr/>
          <p:nvPr userDrawn="1"/>
        </p:nvSpPr>
        <p:spPr>
          <a:xfrm>
            <a:off x="162770" y="171450"/>
            <a:ext cx="4260685" cy="4803528"/>
          </a:xfrm>
          <a:custGeom>
            <a:avLst/>
            <a:gdLst>
              <a:gd name="connsiteX0" fmla="*/ 2840456 w 5680913"/>
              <a:gd name="connsiteY0" fmla="*/ 0 h 6404704"/>
              <a:gd name="connsiteX1" fmla="*/ 5680913 w 5680913"/>
              <a:gd name="connsiteY1" fmla="*/ 2840457 h 6404704"/>
              <a:gd name="connsiteX2" fmla="*/ 5680913 w 5680913"/>
              <a:gd name="connsiteY2" fmla="*/ 3437041 h 6404704"/>
              <a:gd name="connsiteX3" fmla="*/ 5680913 w 5680913"/>
              <a:gd name="connsiteY3" fmla="*/ 3590328 h 6404704"/>
              <a:gd name="connsiteX4" fmla="*/ 5680913 w 5680913"/>
              <a:gd name="connsiteY4" fmla="*/ 5538529 h 6404704"/>
              <a:gd name="connsiteX5" fmla="*/ 5680913 w 5680913"/>
              <a:gd name="connsiteY5" fmla="*/ 5691817 h 6404704"/>
              <a:gd name="connsiteX6" fmla="*/ 5680913 w 5680913"/>
              <a:gd name="connsiteY6" fmla="*/ 6246889 h 6404704"/>
              <a:gd name="connsiteX7" fmla="*/ 5523098 w 5680913"/>
              <a:gd name="connsiteY7" fmla="*/ 6404704 h 6404704"/>
              <a:gd name="connsiteX8" fmla="*/ 157816 w 5680913"/>
              <a:gd name="connsiteY8" fmla="*/ 6404704 h 6404704"/>
              <a:gd name="connsiteX9" fmla="*/ 0 w 5680913"/>
              <a:gd name="connsiteY9" fmla="*/ 6246889 h 6404704"/>
              <a:gd name="connsiteX10" fmla="*/ 0 w 5680913"/>
              <a:gd name="connsiteY10" fmla="*/ 5691817 h 6404704"/>
              <a:gd name="connsiteX11" fmla="*/ 0 w 5680913"/>
              <a:gd name="connsiteY11" fmla="*/ 5538529 h 6404704"/>
              <a:gd name="connsiteX12" fmla="*/ 0 w 5680913"/>
              <a:gd name="connsiteY12" fmla="*/ 3590328 h 6404704"/>
              <a:gd name="connsiteX13" fmla="*/ 0 w 5680913"/>
              <a:gd name="connsiteY13" fmla="*/ 3437041 h 6404704"/>
              <a:gd name="connsiteX14" fmla="*/ 0 w 5680913"/>
              <a:gd name="connsiteY14" fmla="*/ 2840457 h 6404704"/>
              <a:gd name="connsiteX15" fmla="*/ 2840456 w 5680913"/>
              <a:gd name="connsiteY15" fmla="*/ 0 h 6404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80913" h="6404704">
                <a:moveTo>
                  <a:pt x="2840456" y="0"/>
                </a:moveTo>
                <a:cubicBezTo>
                  <a:pt x="4409197" y="0"/>
                  <a:pt x="5680913" y="1271716"/>
                  <a:pt x="5680913" y="2840457"/>
                </a:cubicBezTo>
                <a:lnTo>
                  <a:pt x="5680913" y="3437041"/>
                </a:lnTo>
                <a:lnTo>
                  <a:pt x="5680913" y="3590328"/>
                </a:lnTo>
                <a:lnTo>
                  <a:pt x="5680913" y="5538529"/>
                </a:lnTo>
                <a:lnTo>
                  <a:pt x="5680913" y="5691817"/>
                </a:lnTo>
                <a:lnTo>
                  <a:pt x="5680913" y="6246889"/>
                </a:lnTo>
                <a:cubicBezTo>
                  <a:pt x="5680913" y="6334048"/>
                  <a:pt x="5610256" y="6404704"/>
                  <a:pt x="5523098" y="6404704"/>
                </a:cubicBezTo>
                <a:lnTo>
                  <a:pt x="157816" y="6404704"/>
                </a:lnTo>
                <a:cubicBezTo>
                  <a:pt x="70657" y="6404704"/>
                  <a:pt x="0" y="6334048"/>
                  <a:pt x="0" y="6246889"/>
                </a:cubicBezTo>
                <a:lnTo>
                  <a:pt x="0" y="5691817"/>
                </a:lnTo>
                <a:lnTo>
                  <a:pt x="0" y="5538529"/>
                </a:lnTo>
                <a:lnTo>
                  <a:pt x="0" y="3590328"/>
                </a:lnTo>
                <a:lnTo>
                  <a:pt x="0" y="3437041"/>
                </a:lnTo>
                <a:lnTo>
                  <a:pt x="0" y="2840457"/>
                </a:lnTo>
                <a:cubicBezTo>
                  <a:pt x="0" y="1271716"/>
                  <a:pt x="1271716" y="0"/>
                  <a:pt x="284045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Palatino Linotype" panose="02040502050505030304" pitchFamily="18" charset="0"/>
            </a:endParaRPr>
          </a:p>
        </p:txBody>
      </p:sp>
      <p:sp>
        <p:nvSpPr>
          <p:cNvPr id="11" name="Rectangle 10">
            <a:extLst>
              <a:ext uri="{FF2B5EF4-FFF2-40B4-BE49-F238E27FC236}">
                <a16:creationId xmlns:a16="http://schemas.microsoft.com/office/drawing/2014/main" id="{DA6C20AA-D590-AB4E-8776-97EB3D756A13}"/>
              </a:ext>
            </a:extLst>
          </p:cNvPr>
          <p:cNvSpPr/>
          <p:nvPr userDrawn="1"/>
        </p:nvSpPr>
        <p:spPr>
          <a:xfrm>
            <a:off x="457200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15" name="Title 5">
            <a:extLst>
              <a:ext uri="{FF2B5EF4-FFF2-40B4-BE49-F238E27FC236}">
                <a16:creationId xmlns:a16="http://schemas.microsoft.com/office/drawing/2014/main" id="{54B2D4F6-5193-794F-B565-EED8597E7259}"/>
              </a:ext>
            </a:extLst>
          </p:cNvPr>
          <p:cNvSpPr>
            <a:spLocks noGrp="1"/>
          </p:cNvSpPr>
          <p:nvPr>
            <p:ph type="title" hasCustomPrompt="1"/>
          </p:nvPr>
        </p:nvSpPr>
        <p:spPr>
          <a:xfrm>
            <a:off x="162770" y="685802"/>
            <a:ext cx="4237781" cy="1875863"/>
          </a:xfrm>
        </p:spPr>
        <p:txBody>
          <a:bodyPr lIns="182880" rIns="182880" anchor="b"/>
          <a:lstStyle>
            <a:lvl1pPr algn="ctr">
              <a:defRPr sz="2400" b="0" i="0">
                <a:solidFill>
                  <a:schemeClr val="tx1"/>
                </a:solidFill>
                <a:latin typeface="Palatino Linotype" panose="02040502050505030304" pitchFamily="18" charset="0"/>
              </a:defRPr>
            </a:lvl1pPr>
          </a:lstStyle>
          <a:p>
            <a:r>
              <a:rPr lang="en-US" dirty="0"/>
              <a:t>Type Here to Enter a </a:t>
            </a:r>
            <a:br>
              <a:rPr lang="en-US" dirty="0"/>
            </a:br>
            <a:r>
              <a:rPr lang="en-US" dirty="0"/>
              <a:t>Multi-line Transition Title</a:t>
            </a:r>
          </a:p>
        </p:txBody>
      </p:sp>
      <p:sp>
        <p:nvSpPr>
          <p:cNvPr id="17" name="Text Placeholder 46">
            <a:extLst>
              <a:ext uri="{FF2B5EF4-FFF2-40B4-BE49-F238E27FC236}">
                <a16:creationId xmlns:a16="http://schemas.microsoft.com/office/drawing/2014/main" id="{3BB062A0-D5C8-3440-8485-8600F99AFA83}"/>
              </a:ext>
            </a:extLst>
          </p:cNvPr>
          <p:cNvSpPr>
            <a:spLocks noGrp="1"/>
          </p:cNvSpPr>
          <p:nvPr>
            <p:ph type="body" sz="quarter" idx="15" hasCustomPrompt="1"/>
          </p:nvPr>
        </p:nvSpPr>
        <p:spPr>
          <a:xfrm>
            <a:off x="162770" y="2569272"/>
            <a:ext cx="4229100" cy="2317054"/>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Palatino Linotype" panose="02040502050505030304" pitchFamily="18" charset="0"/>
              </a:defRPr>
            </a:lvl1pPr>
          </a:lstStyle>
          <a:p>
            <a:pPr lvl="0"/>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8" name="TextBox 17">
            <a:extLst>
              <a:ext uri="{FF2B5EF4-FFF2-40B4-BE49-F238E27FC236}">
                <a16:creationId xmlns:a16="http://schemas.microsoft.com/office/drawing/2014/main" id="{97210914-4834-C241-A9F9-E6229D18FE67}"/>
              </a:ext>
            </a:extLst>
          </p:cNvPr>
          <p:cNvSpPr txBox="1"/>
          <p:nvPr userDrawn="1"/>
        </p:nvSpPr>
        <p:spPr>
          <a:xfrm>
            <a:off x="131939" y="-853441"/>
            <a:ext cx="8801100" cy="85344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Slide Type:</a:t>
            </a:r>
          </a:p>
          <a:p>
            <a:pPr algn="ctr"/>
            <a:r>
              <a:rPr lang="en-US" sz="1600" b="0" i="0" dirty="0">
                <a:solidFill>
                  <a:srgbClr val="808080"/>
                </a:solidFill>
                <a:latin typeface="Palatino Linotype" panose="02040502050505030304" pitchFamily="18" charset="0"/>
              </a:rPr>
              <a:t>Transition Slide w/ Subtitle – Split Color – Diamond Frame | Arch Shape</a:t>
            </a:r>
          </a:p>
        </p:txBody>
      </p:sp>
      <p:sp>
        <p:nvSpPr>
          <p:cNvPr id="9" name="Footer Placeholder 4">
            <a:extLst>
              <a:ext uri="{FF2B5EF4-FFF2-40B4-BE49-F238E27FC236}">
                <a16:creationId xmlns:a16="http://schemas.microsoft.com/office/drawing/2014/main" id="{68841837-809E-F744-8DCA-066C75FB7C51}"/>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Palatino Linotype" panose="02040502050505030304" pitchFamily="18" charset="0"/>
              </a:defRPr>
            </a:lvl1pPr>
          </a:lstStyle>
          <a:p>
            <a:r>
              <a:rPr lang="en-US"/>
              <a:t>©2022 Girl Scouts of the USA. All Rights Reserved.  Not for public distribution.</a:t>
            </a:r>
            <a:endParaRPr lang="en-US" dirty="0"/>
          </a:p>
        </p:txBody>
      </p:sp>
      <p:sp>
        <p:nvSpPr>
          <p:cNvPr id="10" name="Picture Placeholder 9">
            <a:extLst>
              <a:ext uri="{FF2B5EF4-FFF2-40B4-BE49-F238E27FC236}">
                <a16:creationId xmlns:a16="http://schemas.microsoft.com/office/drawing/2014/main" id="{753F18C1-69BA-F745-B85B-87F70679E2D9}"/>
              </a:ext>
            </a:extLst>
          </p:cNvPr>
          <p:cNvSpPr>
            <a:spLocks noGrp="1"/>
          </p:cNvSpPr>
          <p:nvPr>
            <p:ph type="pic" sz="quarter" idx="21" hasCustomPrompt="1"/>
          </p:nvPr>
        </p:nvSpPr>
        <p:spPr>
          <a:xfrm>
            <a:off x="4742683" y="181229"/>
            <a:ext cx="4205154" cy="4841054"/>
          </a:xfrm>
          <a:custGeom>
            <a:avLst/>
            <a:gdLst>
              <a:gd name="connsiteX0" fmla="*/ 2126598 w 4205154"/>
              <a:gd name="connsiteY0" fmla="*/ 729 h 4841054"/>
              <a:gd name="connsiteX1" fmla="*/ 2171044 w 4205154"/>
              <a:gd name="connsiteY1" fmla="*/ 23951 h 4841054"/>
              <a:gd name="connsiteX2" fmla="*/ 4191844 w 4205154"/>
              <a:gd name="connsiteY2" fmla="*/ 2385667 h 4841054"/>
              <a:gd name="connsiteX3" fmla="*/ 4191844 w 4205154"/>
              <a:gd name="connsiteY3" fmla="*/ 2455725 h 4841054"/>
              <a:gd name="connsiteX4" fmla="*/ 2170432 w 4205154"/>
              <a:gd name="connsiteY4" fmla="*/ 4817441 h 4841054"/>
              <a:gd name="connsiteX5" fmla="*/ 2155744 w 4205154"/>
              <a:gd name="connsiteY5" fmla="*/ 4829895 h 4841054"/>
              <a:gd name="connsiteX6" fmla="*/ 2060273 w 4205154"/>
              <a:gd name="connsiteY6" fmla="*/ 4817441 h 4841054"/>
              <a:gd name="connsiteX7" fmla="*/ 13770 w 4205154"/>
              <a:gd name="connsiteY7" fmla="*/ 2460395 h 4841054"/>
              <a:gd name="connsiteX8" fmla="*/ 13770 w 4205154"/>
              <a:gd name="connsiteY8" fmla="*/ 2389819 h 4841054"/>
              <a:gd name="connsiteX9" fmla="*/ 2060273 w 4205154"/>
              <a:gd name="connsiteY9" fmla="*/ 23951 h 4841054"/>
              <a:gd name="connsiteX10" fmla="*/ 2076185 w 4205154"/>
              <a:gd name="connsiteY10" fmla="*/ 10978 h 4841054"/>
              <a:gd name="connsiteX11" fmla="*/ 2126598 w 4205154"/>
              <a:gd name="connsiteY11" fmla="*/ 729 h 4841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05154" h="4841054">
                <a:moveTo>
                  <a:pt x="2126598" y="729"/>
                </a:moveTo>
                <a:cubicBezTo>
                  <a:pt x="2143810" y="3064"/>
                  <a:pt x="2160028" y="10978"/>
                  <a:pt x="2171044" y="23951"/>
                </a:cubicBezTo>
                <a:lnTo>
                  <a:pt x="4191844" y="2385667"/>
                </a:lnTo>
                <a:cubicBezTo>
                  <a:pt x="4209591" y="2406425"/>
                  <a:pt x="4209591" y="2434967"/>
                  <a:pt x="4191844" y="2455725"/>
                </a:cubicBezTo>
                <a:lnTo>
                  <a:pt x="2170432" y="4817441"/>
                </a:lnTo>
                <a:cubicBezTo>
                  <a:pt x="2166148" y="4822111"/>
                  <a:pt x="2161252" y="4826263"/>
                  <a:pt x="2155744" y="4829895"/>
                </a:cubicBezTo>
                <a:cubicBezTo>
                  <a:pt x="2125145" y="4848577"/>
                  <a:pt x="2082305" y="4843388"/>
                  <a:pt x="2060273" y="4817441"/>
                </a:cubicBezTo>
                <a:lnTo>
                  <a:pt x="13770" y="2460395"/>
                </a:lnTo>
                <a:cubicBezTo>
                  <a:pt x="-4590" y="2439637"/>
                  <a:pt x="-4590" y="2411095"/>
                  <a:pt x="13770" y="2389819"/>
                </a:cubicBezTo>
                <a:lnTo>
                  <a:pt x="2060273" y="23951"/>
                </a:lnTo>
                <a:cubicBezTo>
                  <a:pt x="2065169" y="19281"/>
                  <a:pt x="2070065" y="14610"/>
                  <a:pt x="2076185" y="10978"/>
                </a:cubicBezTo>
                <a:cubicBezTo>
                  <a:pt x="2091179" y="1637"/>
                  <a:pt x="2109386" y="-1606"/>
                  <a:pt x="2126598" y="729"/>
                </a:cubicBezTo>
                <a:close/>
              </a:path>
            </a:pathLst>
          </a:custGeom>
          <a:solidFill>
            <a:schemeClr val="tx2"/>
          </a:solidFill>
        </p:spPr>
        <p:txBody>
          <a:bodyPr wrap="square" anchor="ctr">
            <a:noAutofit/>
          </a:bodyPr>
          <a:lstStyle>
            <a:lvl1pPr marL="0" indent="0" algn="ctr">
              <a:buNone/>
              <a:defRPr/>
            </a:lvl1pPr>
          </a:lstStyle>
          <a:p>
            <a:r>
              <a:rPr lang="en-US" dirty="0"/>
              <a:t>Click icon to add image</a:t>
            </a:r>
          </a:p>
        </p:txBody>
      </p:sp>
      <p:pic>
        <p:nvPicPr>
          <p:cNvPr id="12" name="Graphic 11">
            <a:extLst>
              <a:ext uri="{FF2B5EF4-FFF2-40B4-BE49-F238E27FC236}">
                <a16:creationId xmlns:a16="http://schemas.microsoft.com/office/drawing/2014/main" id="{046681D1-E56E-2E4E-A2B4-4E21755B4B65}"/>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0500" y="171450"/>
            <a:ext cx="390255" cy="365760"/>
          </a:xfrm>
          <a:prstGeom prst="rect">
            <a:avLst/>
          </a:prstGeom>
        </p:spPr>
      </p:pic>
      <p:sp>
        <p:nvSpPr>
          <p:cNvPr id="16" name="TextBox 15">
            <a:extLst>
              <a:ext uri="{FF2B5EF4-FFF2-40B4-BE49-F238E27FC236}">
                <a16:creationId xmlns:a16="http://schemas.microsoft.com/office/drawing/2014/main" id="{DA7FFDCF-19F9-854C-83E6-8F4035939D1D}"/>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p>
          <a:p>
            <a:pPr algn="l"/>
            <a:r>
              <a:rPr lang="en-US" sz="800" b="0" i="0" dirty="0">
                <a:solidFill>
                  <a:srgbClr val="808080"/>
                </a:solidFill>
                <a:latin typeface="Palatino Linotype" panose="02040502050505030304" pitchFamily="18" charset="0"/>
              </a:rPr>
              <a:t>Right-side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Octagon image holder.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Palatino Linotype" panose="02040502050505030304"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Centered</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
        <p:nvSpPr>
          <p:cNvPr id="14" name="Slide Number Placeholder 6">
            <a:extLst>
              <a:ext uri="{FF2B5EF4-FFF2-40B4-BE49-F238E27FC236}">
                <a16:creationId xmlns:a16="http://schemas.microsoft.com/office/drawing/2014/main" id="{31247CA8-9CE7-B444-B844-8386406AF56F}"/>
              </a:ext>
            </a:extLst>
          </p:cNvPr>
          <p:cNvSpPr>
            <a:spLocks noGrp="1"/>
          </p:cNvSpPr>
          <p:nvPr>
            <p:ph type="sldNum" sz="quarter" idx="12"/>
          </p:nvPr>
        </p:nvSpPr>
        <p:spPr>
          <a:xfrm>
            <a:off x="8485459" y="4972051"/>
            <a:ext cx="550592" cy="182739"/>
          </a:xfrm>
        </p:spPr>
        <p:txBody>
          <a:bodyPr/>
          <a:lstStyle>
            <a:lvl1pPr>
              <a:defRPr>
                <a:solidFill>
                  <a:schemeClr val="bg1"/>
                </a:solidFill>
              </a:defRPr>
            </a:lvl1pPr>
          </a:lstStyle>
          <a:p>
            <a:fld id="{7691CCDB-B024-8747-B233-CAD1CBC7A901}" type="slidenum">
              <a:rPr lang="en-US" smtClean="0"/>
              <a:pPr/>
              <a:t>‹#›</a:t>
            </a:fld>
            <a:endParaRPr lang="en-US"/>
          </a:p>
        </p:txBody>
      </p:sp>
    </p:spTree>
    <p:extLst>
      <p:ext uri="{BB962C8B-B14F-4D97-AF65-F5344CB8AC3E}">
        <p14:creationId xmlns:p14="http://schemas.microsoft.com/office/powerpoint/2010/main" val="36182619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over Slide | Split | No Image-1">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userDrawn="1"/>
        </p:nvSpPr>
        <p:spPr>
          <a:xfrm>
            <a:off x="457200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Palatino Linotype" panose="02040502050505030304" pitchFamily="18" charset="0"/>
              </a:defRPr>
            </a:lvl1pPr>
          </a:lstStyle>
          <a:p>
            <a:r>
              <a:rPr lang="en-US"/>
              <a:t>©2022 Girl Scouts of the USA. All Rights Reserved.  Not for public distribution.</a:t>
            </a:r>
            <a:endParaRPr lang="en-US" dirty="0"/>
          </a:p>
        </p:txBody>
      </p:sp>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4747199" y="685802"/>
            <a:ext cx="4237781" cy="1875863"/>
          </a:xfrm>
        </p:spPr>
        <p:txBody>
          <a:bodyPr lIns="182880" rIns="182880" anchor="b"/>
          <a:lstStyle>
            <a:lvl1pPr algn="ctr">
              <a:defRPr sz="2400" b="0" i="0">
                <a:solidFill>
                  <a:schemeClr val="bg1"/>
                </a:solidFill>
                <a:latin typeface="Palatino Linotype" panose="02040502050505030304" pitchFamily="18" charset="0"/>
              </a:defRPr>
            </a:lvl1pPr>
          </a:lstStyle>
          <a:p>
            <a:r>
              <a:rPr lang="en-US" dirty="0"/>
              <a:t>Type Here to Enter a </a:t>
            </a:r>
            <a:br>
              <a:rPr lang="en-US" dirty="0"/>
            </a:br>
            <a:r>
              <a:rPr lang="en-US" dirty="0"/>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4747199" y="2569272"/>
            <a:ext cx="4229100" cy="2317054"/>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bg1"/>
                </a:solidFill>
                <a:latin typeface="Palatino Linotype" panose="02040502050505030304" pitchFamily="18" charset="0"/>
              </a:defRPr>
            </a:lvl1pPr>
          </a:lstStyle>
          <a:p>
            <a:pPr lvl="0"/>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5" name="TextBox 14">
            <a:extLst>
              <a:ext uri="{FF2B5EF4-FFF2-40B4-BE49-F238E27FC236}">
                <a16:creationId xmlns:a16="http://schemas.microsoft.com/office/drawing/2014/main" id="{A7D8073F-696A-4D4B-8C5C-41A93B145C5A}"/>
              </a:ext>
            </a:extLst>
          </p:cNvPr>
          <p:cNvSpPr txBox="1"/>
          <p:nvPr userDrawn="1"/>
        </p:nvSpPr>
        <p:spPr>
          <a:xfrm>
            <a:off x="152400" y="-853441"/>
            <a:ext cx="8801100" cy="85344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Slide Type:</a:t>
            </a:r>
          </a:p>
          <a:p>
            <a:pPr algn="ctr"/>
            <a:r>
              <a:rPr lang="en-US" sz="1600" b="0" i="0" dirty="0">
                <a:solidFill>
                  <a:srgbClr val="808080"/>
                </a:solidFill>
                <a:latin typeface="Palatino Linotype" panose="02040502050505030304" pitchFamily="18" charset="0"/>
              </a:rPr>
              <a:t>Transition Slide w/ Subtitle – Split | No Image</a:t>
            </a:r>
          </a:p>
        </p:txBody>
      </p:sp>
      <p:pic>
        <p:nvPicPr>
          <p:cNvPr id="10" name="Graphic 9">
            <a:extLst>
              <a:ext uri="{FF2B5EF4-FFF2-40B4-BE49-F238E27FC236}">
                <a16:creationId xmlns:a16="http://schemas.microsoft.com/office/drawing/2014/main" id="{3DCB4564-1B8B-BB47-B835-2E50A478FD2A}"/>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42794" y="419102"/>
            <a:ext cx="4305300" cy="4305300"/>
          </a:xfrm>
          <a:prstGeom prst="rect">
            <a:avLst/>
          </a:prstGeom>
        </p:spPr>
      </p:pic>
      <p:sp>
        <p:nvSpPr>
          <p:cNvPr id="11" name="TextBox 10">
            <a:extLst>
              <a:ext uri="{FF2B5EF4-FFF2-40B4-BE49-F238E27FC236}">
                <a16:creationId xmlns:a16="http://schemas.microsoft.com/office/drawing/2014/main" id="{9819BFDC-657D-704F-8C67-16A4A8EAA69C}"/>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White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Centered</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
        <p:nvSpPr>
          <p:cNvPr id="13" name="Slide Number Placeholder 6">
            <a:extLst>
              <a:ext uri="{FF2B5EF4-FFF2-40B4-BE49-F238E27FC236}">
                <a16:creationId xmlns:a16="http://schemas.microsoft.com/office/drawing/2014/main" id="{137B0AC9-7799-0249-9EC6-F6A0CC676F30}"/>
              </a:ext>
            </a:extLst>
          </p:cNvPr>
          <p:cNvSpPr>
            <a:spLocks noGrp="1"/>
          </p:cNvSpPr>
          <p:nvPr>
            <p:ph type="sldNum" sz="quarter" idx="12"/>
          </p:nvPr>
        </p:nvSpPr>
        <p:spPr>
          <a:xfrm>
            <a:off x="8485459" y="4972051"/>
            <a:ext cx="550592" cy="182739"/>
          </a:xfrm>
        </p:spPr>
        <p:txBody>
          <a:bodyPr/>
          <a:lstStyle>
            <a:lvl1pPr>
              <a:defRPr>
                <a:solidFill>
                  <a:schemeClr val="bg1"/>
                </a:solidFill>
              </a:defRPr>
            </a:lvl1pPr>
          </a:lstStyle>
          <a:p>
            <a:fld id="{7691CCDB-B024-8747-B233-CAD1CBC7A901}" type="slidenum">
              <a:rPr lang="en-US" smtClean="0"/>
              <a:pPr/>
              <a:t>‹#›</a:t>
            </a:fld>
            <a:endParaRPr lang="en-US"/>
          </a:p>
        </p:txBody>
      </p:sp>
    </p:spTree>
    <p:extLst>
      <p:ext uri="{BB962C8B-B14F-4D97-AF65-F5344CB8AC3E}">
        <p14:creationId xmlns:p14="http://schemas.microsoft.com/office/powerpoint/2010/main" val="3265351219"/>
      </p:ext>
    </p:extLst>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over Slide | Split | No Image-2">
    <p:bg>
      <p:bgPr>
        <a:solidFill>
          <a:schemeClr val="accent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796C533D-B056-9943-9B61-5229B9C376C8}"/>
              </a:ext>
            </a:extLst>
          </p:cNvPr>
          <p:cNvSpPr/>
          <p:nvPr userDrawn="1"/>
        </p:nvSpPr>
        <p:spPr>
          <a:xfrm>
            <a:off x="4572000" y="0"/>
            <a:ext cx="4572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Palatino Linotype" panose="02040502050505030304" pitchFamily="18" charset="0"/>
              </a:defRPr>
            </a:lvl1pPr>
          </a:lstStyle>
          <a:p>
            <a:r>
              <a:rPr lang="en-US"/>
              <a:t>©2022 Girl Scouts of the USA. All Rights Reserved.  Not for public distribution.</a:t>
            </a:r>
            <a:endParaRPr lang="en-US" dirty="0"/>
          </a:p>
        </p:txBody>
      </p:sp>
      <p:sp>
        <p:nvSpPr>
          <p:cNvPr id="15" name="TextBox 14">
            <a:extLst>
              <a:ext uri="{FF2B5EF4-FFF2-40B4-BE49-F238E27FC236}">
                <a16:creationId xmlns:a16="http://schemas.microsoft.com/office/drawing/2014/main" id="{A7D8073F-696A-4D4B-8C5C-41A93B145C5A}"/>
              </a:ext>
            </a:extLst>
          </p:cNvPr>
          <p:cNvSpPr txBox="1"/>
          <p:nvPr userDrawn="1"/>
        </p:nvSpPr>
        <p:spPr>
          <a:xfrm>
            <a:off x="152400" y="-853441"/>
            <a:ext cx="8801100" cy="85344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Slide Type:</a:t>
            </a:r>
          </a:p>
          <a:p>
            <a:pPr algn="ctr"/>
            <a:r>
              <a:rPr lang="en-US" sz="1600" b="0" i="0" dirty="0">
                <a:solidFill>
                  <a:srgbClr val="808080"/>
                </a:solidFill>
                <a:latin typeface="Palatino Linotype" panose="02040502050505030304" pitchFamily="18" charset="0"/>
              </a:rPr>
              <a:t>Transition Slide w/ Subtitle – Split | No Image</a:t>
            </a:r>
          </a:p>
        </p:txBody>
      </p:sp>
      <p:sp>
        <p:nvSpPr>
          <p:cNvPr id="13" name="TextBox 12">
            <a:extLst>
              <a:ext uri="{FF2B5EF4-FFF2-40B4-BE49-F238E27FC236}">
                <a16:creationId xmlns:a16="http://schemas.microsoft.com/office/drawing/2014/main" id="{2DF5CA24-77DA-F54D-AF32-CE36CC327E36}"/>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Centered</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
        <p:nvSpPr>
          <p:cNvPr id="20" name="Title 5">
            <a:extLst>
              <a:ext uri="{FF2B5EF4-FFF2-40B4-BE49-F238E27FC236}">
                <a16:creationId xmlns:a16="http://schemas.microsoft.com/office/drawing/2014/main" id="{74EB29DF-50B1-E847-ADC7-087E9B049A1A}"/>
              </a:ext>
            </a:extLst>
          </p:cNvPr>
          <p:cNvSpPr>
            <a:spLocks noGrp="1"/>
          </p:cNvSpPr>
          <p:nvPr>
            <p:ph type="title" hasCustomPrompt="1"/>
          </p:nvPr>
        </p:nvSpPr>
        <p:spPr>
          <a:xfrm>
            <a:off x="4747199" y="685802"/>
            <a:ext cx="4237781" cy="1875863"/>
          </a:xfrm>
        </p:spPr>
        <p:txBody>
          <a:bodyPr lIns="182880" rIns="182880" anchor="b"/>
          <a:lstStyle>
            <a:lvl1pPr algn="ctr">
              <a:defRPr sz="2400" b="0" i="0">
                <a:solidFill>
                  <a:schemeClr val="tx1"/>
                </a:solidFill>
                <a:latin typeface="Palatino Linotype" panose="02040502050505030304" pitchFamily="18" charset="0"/>
              </a:defRPr>
            </a:lvl1pPr>
          </a:lstStyle>
          <a:p>
            <a:r>
              <a:rPr lang="en-US" dirty="0"/>
              <a:t>Type Here to Enter a </a:t>
            </a:r>
            <a:br>
              <a:rPr lang="en-US" dirty="0"/>
            </a:br>
            <a:r>
              <a:rPr lang="en-US" dirty="0"/>
              <a:t>Multi-line Transition Title</a:t>
            </a:r>
          </a:p>
        </p:txBody>
      </p:sp>
      <p:sp>
        <p:nvSpPr>
          <p:cNvPr id="21" name="Text Placeholder 46">
            <a:extLst>
              <a:ext uri="{FF2B5EF4-FFF2-40B4-BE49-F238E27FC236}">
                <a16:creationId xmlns:a16="http://schemas.microsoft.com/office/drawing/2014/main" id="{B62CEA7B-898B-8D49-8739-C201D8825E2D}"/>
              </a:ext>
            </a:extLst>
          </p:cNvPr>
          <p:cNvSpPr>
            <a:spLocks noGrp="1"/>
          </p:cNvSpPr>
          <p:nvPr>
            <p:ph type="body" sz="quarter" idx="15" hasCustomPrompt="1"/>
          </p:nvPr>
        </p:nvSpPr>
        <p:spPr>
          <a:xfrm>
            <a:off x="4747199" y="2569272"/>
            <a:ext cx="4229100" cy="2317054"/>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Palatino Linotype" panose="02040502050505030304" pitchFamily="18" charset="0"/>
              </a:defRPr>
            </a:lvl1pPr>
          </a:lstStyle>
          <a:p>
            <a:pPr lvl="0"/>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pic>
        <p:nvPicPr>
          <p:cNvPr id="22" name="Graphic 21">
            <a:extLst>
              <a:ext uri="{FF2B5EF4-FFF2-40B4-BE49-F238E27FC236}">
                <a16:creationId xmlns:a16="http://schemas.microsoft.com/office/drawing/2014/main" id="{790B4789-D6BE-B54F-9D94-E90AB494E4E1}"/>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42794" y="419102"/>
            <a:ext cx="4305300" cy="4305300"/>
          </a:xfrm>
          <a:prstGeom prst="rect">
            <a:avLst/>
          </a:prstGeom>
        </p:spPr>
      </p:pic>
      <p:sp>
        <p:nvSpPr>
          <p:cNvPr id="23" name="Slide Number Placeholder 6">
            <a:extLst>
              <a:ext uri="{FF2B5EF4-FFF2-40B4-BE49-F238E27FC236}">
                <a16:creationId xmlns:a16="http://schemas.microsoft.com/office/drawing/2014/main" id="{85549321-63D6-1743-81E1-A092CB636C0F}"/>
              </a:ext>
            </a:extLst>
          </p:cNvPr>
          <p:cNvSpPr>
            <a:spLocks noGrp="1"/>
          </p:cNvSpPr>
          <p:nvPr>
            <p:ph type="sldNum" sz="quarter" idx="12"/>
          </p:nvPr>
        </p:nvSpPr>
        <p:spPr>
          <a:xfrm>
            <a:off x="8485459" y="4972051"/>
            <a:ext cx="550592" cy="182739"/>
          </a:xfrm>
        </p:spPr>
        <p:txBody>
          <a:bodyPr/>
          <a:lstStyle>
            <a:lvl1pPr>
              <a:defRPr>
                <a:solidFill>
                  <a:schemeClr val="tx1"/>
                </a:solidFill>
              </a:defRPr>
            </a:lvl1pPr>
          </a:lstStyle>
          <a:p>
            <a:fld id="{7691CCDB-B024-8747-B233-CAD1CBC7A901}" type="slidenum">
              <a:rPr lang="en-US" smtClean="0"/>
              <a:pPr/>
              <a:t>‹#›</a:t>
            </a:fld>
            <a:endParaRPr lang="en-US"/>
          </a:p>
        </p:txBody>
      </p:sp>
    </p:spTree>
    <p:extLst>
      <p:ext uri="{BB962C8B-B14F-4D97-AF65-F5344CB8AC3E}">
        <p14:creationId xmlns:p14="http://schemas.microsoft.com/office/powerpoint/2010/main" val="3514733156"/>
      </p:ext>
    </p:extLst>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over Slide | Split | No Image-3">
    <p:bg>
      <p:bgPr>
        <a:solidFill>
          <a:schemeClr val="accent1"/>
        </a:solidFill>
        <a:effectLst/>
      </p:bgPr>
    </p:bg>
    <p:spTree>
      <p:nvGrpSpPr>
        <p:cNvPr id="1" name=""/>
        <p:cNvGrpSpPr/>
        <p:nvPr/>
      </p:nvGrpSpPr>
      <p:grpSpPr>
        <a:xfrm>
          <a:off x="0" y="0"/>
          <a:ext cx="0" cy="0"/>
          <a:chOff x="0" y="0"/>
          <a:chExt cx="0" cy="0"/>
        </a:xfrm>
      </p:grpSpPr>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Palatino Linotype" panose="02040502050505030304" pitchFamily="18" charset="0"/>
              </a:defRPr>
            </a:lvl1pPr>
          </a:lstStyle>
          <a:p>
            <a:r>
              <a:rPr lang="en-US"/>
              <a:t>©2022 Girl Scouts of the USA. All Rights Reserved.  Not for public distribution.</a:t>
            </a:r>
            <a:endParaRPr lang="en-US" dirty="0"/>
          </a:p>
        </p:txBody>
      </p:sp>
      <p:sp>
        <p:nvSpPr>
          <p:cNvPr id="15" name="TextBox 14">
            <a:extLst>
              <a:ext uri="{FF2B5EF4-FFF2-40B4-BE49-F238E27FC236}">
                <a16:creationId xmlns:a16="http://schemas.microsoft.com/office/drawing/2014/main" id="{A7D8073F-696A-4D4B-8C5C-41A93B145C5A}"/>
              </a:ext>
            </a:extLst>
          </p:cNvPr>
          <p:cNvSpPr txBox="1"/>
          <p:nvPr userDrawn="1"/>
        </p:nvSpPr>
        <p:spPr>
          <a:xfrm>
            <a:off x="152400" y="-853441"/>
            <a:ext cx="8801100" cy="85344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Slide Type:</a:t>
            </a:r>
          </a:p>
          <a:p>
            <a:pPr algn="ctr"/>
            <a:r>
              <a:rPr lang="en-US" sz="1600" b="0" i="0" dirty="0">
                <a:solidFill>
                  <a:srgbClr val="808080"/>
                </a:solidFill>
                <a:latin typeface="Palatino Linotype" panose="02040502050505030304" pitchFamily="18" charset="0"/>
              </a:rPr>
              <a:t>Transition Slide w/ Subtitle – Split | No Image</a:t>
            </a:r>
          </a:p>
        </p:txBody>
      </p:sp>
      <p:sp>
        <p:nvSpPr>
          <p:cNvPr id="13" name="TextBox 12">
            <a:extLst>
              <a:ext uri="{FF2B5EF4-FFF2-40B4-BE49-F238E27FC236}">
                <a16:creationId xmlns:a16="http://schemas.microsoft.com/office/drawing/2014/main" id="{C148DDCE-63DE-2043-853C-74FE453E4967}"/>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Centered</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
        <p:nvSpPr>
          <p:cNvPr id="19" name="Rectangle 18">
            <a:extLst>
              <a:ext uri="{FF2B5EF4-FFF2-40B4-BE49-F238E27FC236}">
                <a16:creationId xmlns:a16="http://schemas.microsoft.com/office/drawing/2014/main" id="{AC1EC924-9417-9248-84A2-9CFFD435F07D}"/>
              </a:ext>
            </a:extLst>
          </p:cNvPr>
          <p:cNvSpPr/>
          <p:nvPr userDrawn="1"/>
        </p:nvSpPr>
        <p:spPr>
          <a:xfrm>
            <a:off x="457200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dirty="0">
              <a:solidFill>
                <a:schemeClr val="bg1"/>
              </a:solidFill>
              <a:latin typeface="Palatino Linotype" panose="02040502050505030304" pitchFamily="18" charset="0"/>
            </a:endParaRPr>
          </a:p>
        </p:txBody>
      </p:sp>
      <p:sp>
        <p:nvSpPr>
          <p:cNvPr id="20" name="Title 5">
            <a:extLst>
              <a:ext uri="{FF2B5EF4-FFF2-40B4-BE49-F238E27FC236}">
                <a16:creationId xmlns:a16="http://schemas.microsoft.com/office/drawing/2014/main" id="{8EF31D30-8A12-EC40-A2E6-7C00BBE04B50}"/>
              </a:ext>
            </a:extLst>
          </p:cNvPr>
          <p:cNvSpPr>
            <a:spLocks noGrp="1"/>
          </p:cNvSpPr>
          <p:nvPr>
            <p:ph type="title" hasCustomPrompt="1"/>
          </p:nvPr>
        </p:nvSpPr>
        <p:spPr>
          <a:xfrm>
            <a:off x="4747199" y="685802"/>
            <a:ext cx="4237781" cy="1875863"/>
          </a:xfrm>
        </p:spPr>
        <p:txBody>
          <a:bodyPr lIns="182880" rIns="182880" anchor="b"/>
          <a:lstStyle>
            <a:lvl1pPr algn="ctr">
              <a:defRPr sz="2400" b="0" i="0">
                <a:solidFill>
                  <a:schemeClr val="bg1"/>
                </a:solidFill>
                <a:latin typeface="Palatino Linotype" panose="02040502050505030304" pitchFamily="18" charset="0"/>
              </a:defRPr>
            </a:lvl1pPr>
          </a:lstStyle>
          <a:p>
            <a:r>
              <a:rPr lang="en-US" dirty="0"/>
              <a:t>Type Here to Enter a </a:t>
            </a:r>
            <a:br>
              <a:rPr lang="en-US" dirty="0"/>
            </a:br>
            <a:r>
              <a:rPr lang="en-US" dirty="0"/>
              <a:t>Multi-line Transition Title</a:t>
            </a:r>
          </a:p>
        </p:txBody>
      </p:sp>
      <p:sp>
        <p:nvSpPr>
          <p:cNvPr id="21" name="Text Placeholder 46">
            <a:extLst>
              <a:ext uri="{FF2B5EF4-FFF2-40B4-BE49-F238E27FC236}">
                <a16:creationId xmlns:a16="http://schemas.microsoft.com/office/drawing/2014/main" id="{86D00DB2-40E9-804A-93BD-670AF4A32AB9}"/>
              </a:ext>
            </a:extLst>
          </p:cNvPr>
          <p:cNvSpPr>
            <a:spLocks noGrp="1"/>
          </p:cNvSpPr>
          <p:nvPr>
            <p:ph type="body" sz="quarter" idx="15" hasCustomPrompt="1"/>
          </p:nvPr>
        </p:nvSpPr>
        <p:spPr>
          <a:xfrm>
            <a:off x="4747199" y="2569272"/>
            <a:ext cx="4229100" cy="2317054"/>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bg1"/>
                </a:solidFill>
                <a:latin typeface="Palatino Linotype" panose="02040502050505030304" pitchFamily="18" charset="0"/>
              </a:defRPr>
            </a:lvl1pPr>
          </a:lstStyle>
          <a:p>
            <a:pPr lvl="0"/>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pic>
        <p:nvPicPr>
          <p:cNvPr id="22" name="Graphic 21">
            <a:extLst>
              <a:ext uri="{FF2B5EF4-FFF2-40B4-BE49-F238E27FC236}">
                <a16:creationId xmlns:a16="http://schemas.microsoft.com/office/drawing/2014/main" id="{ED38DC35-E0AD-C54D-9139-4A7376B7716B}"/>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42794" y="419102"/>
            <a:ext cx="4305300" cy="4305300"/>
          </a:xfrm>
          <a:prstGeom prst="rect">
            <a:avLst/>
          </a:prstGeom>
        </p:spPr>
      </p:pic>
      <p:sp>
        <p:nvSpPr>
          <p:cNvPr id="23" name="Slide Number Placeholder 6">
            <a:extLst>
              <a:ext uri="{FF2B5EF4-FFF2-40B4-BE49-F238E27FC236}">
                <a16:creationId xmlns:a16="http://schemas.microsoft.com/office/drawing/2014/main" id="{5FF089BB-7E6B-2540-873F-708EE30D21C3}"/>
              </a:ext>
            </a:extLst>
          </p:cNvPr>
          <p:cNvSpPr>
            <a:spLocks noGrp="1"/>
          </p:cNvSpPr>
          <p:nvPr>
            <p:ph type="sldNum" sz="quarter" idx="12"/>
          </p:nvPr>
        </p:nvSpPr>
        <p:spPr>
          <a:xfrm>
            <a:off x="8485459" y="4972051"/>
            <a:ext cx="550592" cy="182739"/>
          </a:xfrm>
        </p:spPr>
        <p:txBody>
          <a:bodyPr/>
          <a:lstStyle>
            <a:lvl1pPr>
              <a:defRPr>
                <a:solidFill>
                  <a:schemeClr val="tx1"/>
                </a:solidFill>
              </a:defRPr>
            </a:lvl1pPr>
          </a:lstStyle>
          <a:p>
            <a:fld id="{7691CCDB-B024-8747-B233-CAD1CBC7A901}" type="slidenum">
              <a:rPr lang="en-US" smtClean="0"/>
              <a:pPr/>
              <a:t>‹#›</a:t>
            </a:fld>
            <a:endParaRPr lang="en-US"/>
          </a:p>
        </p:txBody>
      </p:sp>
    </p:spTree>
    <p:extLst>
      <p:ext uri="{BB962C8B-B14F-4D97-AF65-F5344CB8AC3E}">
        <p14:creationId xmlns:p14="http://schemas.microsoft.com/office/powerpoint/2010/main" val="3877353232"/>
      </p:ext>
    </p:extLst>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over Slide | Split | No Image-4">
    <p:bg>
      <p:bgPr>
        <a:solidFill>
          <a:schemeClr val="accent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67A54417-204B-E34B-8D72-9DA22EB2640F}"/>
              </a:ext>
            </a:extLst>
          </p:cNvPr>
          <p:cNvSpPr/>
          <p:nvPr userDrawn="1"/>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Palatino Linotype" panose="02040502050505030304" pitchFamily="18" charset="0"/>
              </a:defRPr>
            </a:lvl1pPr>
          </a:lstStyle>
          <a:p>
            <a:r>
              <a:rPr lang="en-US"/>
              <a:t>©2022 Girl Scouts of the USA. All Rights Reserved.  Not for public distribution.</a:t>
            </a:r>
            <a:endParaRPr lang="en-US" dirty="0"/>
          </a:p>
        </p:txBody>
      </p:sp>
      <p:sp>
        <p:nvSpPr>
          <p:cNvPr id="15" name="TextBox 14">
            <a:extLst>
              <a:ext uri="{FF2B5EF4-FFF2-40B4-BE49-F238E27FC236}">
                <a16:creationId xmlns:a16="http://schemas.microsoft.com/office/drawing/2014/main" id="{A7D8073F-696A-4D4B-8C5C-41A93B145C5A}"/>
              </a:ext>
            </a:extLst>
          </p:cNvPr>
          <p:cNvSpPr txBox="1"/>
          <p:nvPr userDrawn="1"/>
        </p:nvSpPr>
        <p:spPr>
          <a:xfrm>
            <a:off x="152400" y="-853441"/>
            <a:ext cx="8801100" cy="85344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Slide Type:</a:t>
            </a:r>
          </a:p>
          <a:p>
            <a:pPr algn="ctr"/>
            <a:r>
              <a:rPr lang="en-US" sz="1600" b="0" i="0" dirty="0">
                <a:solidFill>
                  <a:srgbClr val="808080"/>
                </a:solidFill>
                <a:latin typeface="Palatino Linotype" panose="02040502050505030304" pitchFamily="18" charset="0"/>
              </a:rPr>
              <a:t>Transition Slide w/ Subtitle – Split | No Image</a:t>
            </a:r>
          </a:p>
        </p:txBody>
      </p:sp>
      <p:sp>
        <p:nvSpPr>
          <p:cNvPr id="13" name="TextBox 12">
            <a:extLst>
              <a:ext uri="{FF2B5EF4-FFF2-40B4-BE49-F238E27FC236}">
                <a16:creationId xmlns:a16="http://schemas.microsoft.com/office/drawing/2014/main" id="{A9969DA0-DD15-D14B-B496-A81011360B0F}"/>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Centered</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
        <p:nvSpPr>
          <p:cNvPr id="20" name="Title 5">
            <a:extLst>
              <a:ext uri="{FF2B5EF4-FFF2-40B4-BE49-F238E27FC236}">
                <a16:creationId xmlns:a16="http://schemas.microsoft.com/office/drawing/2014/main" id="{17CE79B8-193C-2B41-90D1-1C6D30FDA9DB}"/>
              </a:ext>
            </a:extLst>
          </p:cNvPr>
          <p:cNvSpPr>
            <a:spLocks noGrp="1"/>
          </p:cNvSpPr>
          <p:nvPr>
            <p:ph type="title" hasCustomPrompt="1"/>
          </p:nvPr>
        </p:nvSpPr>
        <p:spPr>
          <a:xfrm>
            <a:off x="4747199" y="685802"/>
            <a:ext cx="4237781" cy="1875863"/>
          </a:xfrm>
        </p:spPr>
        <p:txBody>
          <a:bodyPr lIns="182880" rIns="182880" anchor="b"/>
          <a:lstStyle>
            <a:lvl1pPr algn="ctr">
              <a:defRPr sz="2400" b="0" i="0">
                <a:solidFill>
                  <a:schemeClr val="tx1"/>
                </a:solidFill>
                <a:latin typeface="Palatino Linotype" panose="02040502050505030304" pitchFamily="18" charset="0"/>
              </a:defRPr>
            </a:lvl1pPr>
          </a:lstStyle>
          <a:p>
            <a:r>
              <a:rPr lang="en-US" dirty="0"/>
              <a:t>Type Here to Enter a </a:t>
            </a:r>
            <a:br>
              <a:rPr lang="en-US" dirty="0"/>
            </a:br>
            <a:r>
              <a:rPr lang="en-US" dirty="0"/>
              <a:t>Multi-line Transition Title</a:t>
            </a:r>
          </a:p>
        </p:txBody>
      </p:sp>
      <p:sp>
        <p:nvSpPr>
          <p:cNvPr id="21" name="Text Placeholder 46">
            <a:extLst>
              <a:ext uri="{FF2B5EF4-FFF2-40B4-BE49-F238E27FC236}">
                <a16:creationId xmlns:a16="http://schemas.microsoft.com/office/drawing/2014/main" id="{C0CFDCD8-0D02-464C-996D-4532890E0428}"/>
              </a:ext>
            </a:extLst>
          </p:cNvPr>
          <p:cNvSpPr>
            <a:spLocks noGrp="1"/>
          </p:cNvSpPr>
          <p:nvPr>
            <p:ph type="body" sz="quarter" idx="15" hasCustomPrompt="1"/>
          </p:nvPr>
        </p:nvSpPr>
        <p:spPr>
          <a:xfrm>
            <a:off x="4747199" y="2569272"/>
            <a:ext cx="4229100" cy="2317054"/>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Palatino Linotype" panose="02040502050505030304" pitchFamily="18" charset="0"/>
              </a:defRPr>
            </a:lvl1pPr>
          </a:lstStyle>
          <a:p>
            <a:pPr lvl="0"/>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pic>
        <p:nvPicPr>
          <p:cNvPr id="22" name="Graphic 21">
            <a:extLst>
              <a:ext uri="{FF2B5EF4-FFF2-40B4-BE49-F238E27FC236}">
                <a16:creationId xmlns:a16="http://schemas.microsoft.com/office/drawing/2014/main" id="{C0920513-E98C-8F47-A906-46D8311874DE}"/>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42794" y="419102"/>
            <a:ext cx="4305300" cy="4305300"/>
          </a:xfrm>
          <a:prstGeom prst="rect">
            <a:avLst/>
          </a:prstGeom>
        </p:spPr>
      </p:pic>
      <p:sp>
        <p:nvSpPr>
          <p:cNvPr id="23" name="Slide Number Placeholder 6">
            <a:extLst>
              <a:ext uri="{FF2B5EF4-FFF2-40B4-BE49-F238E27FC236}">
                <a16:creationId xmlns:a16="http://schemas.microsoft.com/office/drawing/2014/main" id="{62C3243D-BB49-AD4B-B390-3420050A4E0E}"/>
              </a:ext>
            </a:extLst>
          </p:cNvPr>
          <p:cNvSpPr>
            <a:spLocks noGrp="1"/>
          </p:cNvSpPr>
          <p:nvPr>
            <p:ph type="sldNum" sz="quarter" idx="12"/>
          </p:nvPr>
        </p:nvSpPr>
        <p:spPr>
          <a:xfrm>
            <a:off x="8485459" y="4972051"/>
            <a:ext cx="550592" cy="182739"/>
          </a:xfrm>
        </p:spPr>
        <p:txBody>
          <a:bodyPr/>
          <a:lstStyle>
            <a:lvl1pPr>
              <a:defRPr>
                <a:solidFill>
                  <a:schemeClr val="tx1"/>
                </a:solidFill>
              </a:defRPr>
            </a:lvl1pPr>
          </a:lstStyle>
          <a:p>
            <a:fld id="{7691CCDB-B024-8747-B233-CAD1CBC7A901}" type="slidenum">
              <a:rPr lang="en-US" smtClean="0"/>
              <a:pPr/>
              <a:t>‹#›</a:t>
            </a:fld>
            <a:endParaRPr lang="en-US"/>
          </a:p>
        </p:txBody>
      </p:sp>
    </p:spTree>
    <p:extLst>
      <p:ext uri="{BB962C8B-B14F-4D97-AF65-F5344CB8AC3E}">
        <p14:creationId xmlns:p14="http://schemas.microsoft.com/office/powerpoint/2010/main" val="3191087820"/>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6/22/2022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44579941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over Slide | Split | No Image-5">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4ADD16C-DF8F-9947-80DC-84F383381271}"/>
              </a:ext>
            </a:extLst>
          </p:cNvPr>
          <p:cNvSpPr/>
          <p:nvPr userDrawn="1"/>
        </p:nvSpPr>
        <p:spPr>
          <a:xfrm>
            <a:off x="0" y="0"/>
            <a:ext cx="4572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15" name="TextBox 14">
            <a:extLst>
              <a:ext uri="{FF2B5EF4-FFF2-40B4-BE49-F238E27FC236}">
                <a16:creationId xmlns:a16="http://schemas.microsoft.com/office/drawing/2014/main" id="{A7D8073F-696A-4D4B-8C5C-41A93B145C5A}"/>
              </a:ext>
            </a:extLst>
          </p:cNvPr>
          <p:cNvSpPr txBox="1"/>
          <p:nvPr userDrawn="1"/>
        </p:nvSpPr>
        <p:spPr>
          <a:xfrm>
            <a:off x="152400" y="-853441"/>
            <a:ext cx="8801100" cy="85344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Slide Type:</a:t>
            </a:r>
          </a:p>
          <a:p>
            <a:pPr algn="ctr"/>
            <a:r>
              <a:rPr lang="en-US" sz="1600" b="0" i="0" dirty="0">
                <a:solidFill>
                  <a:srgbClr val="808080"/>
                </a:solidFill>
                <a:latin typeface="Palatino Linotype" panose="02040502050505030304" pitchFamily="18" charset="0"/>
              </a:rPr>
              <a:t>Transition Slide w/ Subtitle – Split | No Image</a:t>
            </a:r>
          </a:p>
        </p:txBody>
      </p:sp>
      <p:sp>
        <p:nvSpPr>
          <p:cNvPr id="13" name="TextBox 12">
            <a:extLst>
              <a:ext uri="{FF2B5EF4-FFF2-40B4-BE49-F238E27FC236}">
                <a16:creationId xmlns:a16="http://schemas.microsoft.com/office/drawing/2014/main" id="{9FC0A894-D1B5-9C40-B116-4062B8DDED17}"/>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Centered</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
        <p:nvSpPr>
          <p:cNvPr id="16" name="Title 5">
            <a:extLst>
              <a:ext uri="{FF2B5EF4-FFF2-40B4-BE49-F238E27FC236}">
                <a16:creationId xmlns:a16="http://schemas.microsoft.com/office/drawing/2014/main" id="{290E5431-3A6E-CA4F-9EC0-EF413EE5094E}"/>
              </a:ext>
            </a:extLst>
          </p:cNvPr>
          <p:cNvSpPr>
            <a:spLocks noGrp="1"/>
          </p:cNvSpPr>
          <p:nvPr>
            <p:ph type="title" hasCustomPrompt="1"/>
          </p:nvPr>
        </p:nvSpPr>
        <p:spPr>
          <a:xfrm>
            <a:off x="4747199" y="685802"/>
            <a:ext cx="4237781" cy="1875863"/>
          </a:xfrm>
        </p:spPr>
        <p:txBody>
          <a:bodyPr lIns="182880" rIns="182880" anchor="b"/>
          <a:lstStyle>
            <a:lvl1pPr algn="ctr">
              <a:defRPr sz="2400" b="0" i="0">
                <a:solidFill>
                  <a:schemeClr val="tx1"/>
                </a:solidFill>
                <a:latin typeface="Palatino Linotype" panose="02040502050505030304" pitchFamily="18" charset="0"/>
              </a:defRPr>
            </a:lvl1pPr>
          </a:lstStyle>
          <a:p>
            <a:r>
              <a:rPr lang="en-US" dirty="0"/>
              <a:t>Type Here to Enter a </a:t>
            </a:r>
            <a:br>
              <a:rPr lang="en-US" dirty="0"/>
            </a:br>
            <a:r>
              <a:rPr lang="en-US" dirty="0"/>
              <a:t>Multi-line Transition Title</a:t>
            </a:r>
          </a:p>
        </p:txBody>
      </p:sp>
      <p:sp>
        <p:nvSpPr>
          <p:cNvPr id="17" name="Text Placeholder 46">
            <a:extLst>
              <a:ext uri="{FF2B5EF4-FFF2-40B4-BE49-F238E27FC236}">
                <a16:creationId xmlns:a16="http://schemas.microsoft.com/office/drawing/2014/main" id="{516830FB-B8DE-7440-AD0A-2C417F03C4D0}"/>
              </a:ext>
            </a:extLst>
          </p:cNvPr>
          <p:cNvSpPr>
            <a:spLocks noGrp="1"/>
          </p:cNvSpPr>
          <p:nvPr>
            <p:ph type="body" sz="quarter" idx="15" hasCustomPrompt="1"/>
          </p:nvPr>
        </p:nvSpPr>
        <p:spPr>
          <a:xfrm>
            <a:off x="4747199" y="2569272"/>
            <a:ext cx="4229100" cy="2317054"/>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Palatino Linotype" panose="02040502050505030304" pitchFamily="18" charset="0"/>
              </a:defRPr>
            </a:lvl1pPr>
          </a:lstStyle>
          <a:p>
            <a:pPr lvl="0"/>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pic>
        <p:nvPicPr>
          <p:cNvPr id="18" name="Graphic 17">
            <a:extLst>
              <a:ext uri="{FF2B5EF4-FFF2-40B4-BE49-F238E27FC236}">
                <a16:creationId xmlns:a16="http://schemas.microsoft.com/office/drawing/2014/main" id="{3AF8CCCB-8D8C-B849-87A8-D87971287F69}"/>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42794" y="419102"/>
            <a:ext cx="4305300" cy="4305300"/>
          </a:xfrm>
          <a:prstGeom prst="rect">
            <a:avLst/>
          </a:prstGeom>
        </p:spPr>
      </p:pic>
      <p:sp>
        <p:nvSpPr>
          <p:cNvPr id="19" name="Slide Number Placeholder 6">
            <a:extLst>
              <a:ext uri="{FF2B5EF4-FFF2-40B4-BE49-F238E27FC236}">
                <a16:creationId xmlns:a16="http://schemas.microsoft.com/office/drawing/2014/main" id="{8CEA5C7B-4BBB-B04B-AE8C-BADB1CC9AD3F}"/>
              </a:ext>
            </a:extLst>
          </p:cNvPr>
          <p:cNvSpPr>
            <a:spLocks noGrp="1"/>
          </p:cNvSpPr>
          <p:nvPr>
            <p:ph type="sldNum" sz="quarter" idx="12"/>
          </p:nvPr>
        </p:nvSpPr>
        <p:spPr>
          <a:xfrm>
            <a:off x="8485459" y="4972051"/>
            <a:ext cx="550592" cy="182739"/>
          </a:xfrm>
        </p:spPr>
        <p:txBody>
          <a:bodyPr/>
          <a:lstStyle>
            <a:lvl1pPr>
              <a:defRPr>
                <a:solidFill>
                  <a:schemeClr val="tx1"/>
                </a:solidFill>
              </a:defRPr>
            </a:lvl1pPr>
          </a:lstStyle>
          <a:p>
            <a:fld id="{7691CCDB-B024-8747-B233-CAD1CBC7A901}" type="slidenum">
              <a:rPr lang="en-US" smtClean="0"/>
              <a:pPr/>
              <a:t>‹#›</a:t>
            </a:fld>
            <a:endParaRPr lang="en-US"/>
          </a:p>
        </p:txBody>
      </p:sp>
      <p:sp>
        <p:nvSpPr>
          <p:cNvPr id="10" name="Footer Placeholder 4">
            <a:extLst>
              <a:ext uri="{FF2B5EF4-FFF2-40B4-BE49-F238E27FC236}">
                <a16:creationId xmlns:a16="http://schemas.microsoft.com/office/drawing/2014/main" id="{A9ED9EEC-1A8A-9A4D-8922-0A2FA94BDCD0}"/>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Palatino Linotype" panose="02040502050505030304" pitchFamily="18" charset="0"/>
              </a:defRPr>
            </a:lvl1pPr>
          </a:lstStyle>
          <a:p>
            <a:r>
              <a:rPr lang="en-US"/>
              <a:t>©2022 Girl Scouts of the USA. All Rights Reserved.  Not for public distribution.</a:t>
            </a:r>
            <a:endParaRPr lang="en-US" dirty="0"/>
          </a:p>
        </p:txBody>
      </p:sp>
    </p:spTree>
    <p:extLst>
      <p:ext uri="{BB962C8B-B14F-4D97-AF65-F5344CB8AC3E}">
        <p14:creationId xmlns:p14="http://schemas.microsoft.com/office/powerpoint/2010/main" val="1239179886"/>
      </p:ext>
    </p:extLst>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Cover Slide | Split | No Image | Octagon Shape">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userDrawn="1"/>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11" name="Freeform 10">
            <a:extLst>
              <a:ext uri="{FF2B5EF4-FFF2-40B4-BE49-F238E27FC236}">
                <a16:creationId xmlns:a16="http://schemas.microsoft.com/office/drawing/2014/main" id="{2BE3DB42-D0F7-B64C-A1E7-B8DF75E561B3}"/>
              </a:ext>
            </a:extLst>
          </p:cNvPr>
          <p:cNvSpPr/>
          <p:nvPr userDrawn="1"/>
        </p:nvSpPr>
        <p:spPr>
          <a:xfrm>
            <a:off x="171575" y="171577"/>
            <a:ext cx="4214793" cy="4789561"/>
          </a:xfrm>
          <a:custGeom>
            <a:avLst/>
            <a:gdLst>
              <a:gd name="connsiteX0" fmla="*/ 1988747 w 5619724"/>
              <a:gd name="connsiteY0" fmla="*/ 0 h 6386081"/>
              <a:gd name="connsiteX1" fmla="*/ 2662354 w 5619724"/>
              <a:gd name="connsiteY1" fmla="*/ 0 h 6386081"/>
              <a:gd name="connsiteX2" fmla="*/ 3428833 w 5619724"/>
              <a:gd name="connsiteY2" fmla="*/ 0 h 6386081"/>
              <a:gd name="connsiteX3" fmla="*/ 3630797 w 5619724"/>
              <a:gd name="connsiteY3" fmla="*/ 0 h 6386081"/>
              <a:gd name="connsiteX4" fmla="*/ 3832962 w 5619724"/>
              <a:gd name="connsiteY4" fmla="*/ 83750 h 6386081"/>
              <a:gd name="connsiteX5" fmla="*/ 5535852 w 5619724"/>
              <a:gd name="connsiteY5" fmla="*/ 1786641 h 6386081"/>
              <a:gd name="connsiteX6" fmla="*/ 5619724 w 5619724"/>
              <a:gd name="connsiteY6" fmla="*/ 1988806 h 6386081"/>
              <a:gd name="connsiteX7" fmla="*/ 5619724 w 5619724"/>
              <a:gd name="connsiteY7" fmla="*/ 4397274 h 6386081"/>
              <a:gd name="connsiteX8" fmla="*/ 5535973 w 5619724"/>
              <a:gd name="connsiteY8" fmla="*/ 4599439 h 6386081"/>
              <a:gd name="connsiteX9" fmla="*/ 3833083 w 5619724"/>
              <a:gd name="connsiteY9" fmla="*/ 6302330 h 6386081"/>
              <a:gd name="connsiteX10" fmla="*/ 3630918 w 5619724"/>
              <a:gd name="connsiteY10" fmla="*/ 6386081 h 6386081"/>
              <a:gd name="connsiteX11" fmla="*/ 3428833 w 5619724"/>
              <a:gd name="connsiteY11" fmla="*/ 6386081 h 6386081"/>
              <a:gd name="connsiteX12" fmla="*/ 2662354 w 5619724"/>
              <a:gd name="connsiteY12" fmla="*/ 6386081 h 6386081"/>
              <a:gd name="connsiteX13" fmla="*/ 1988747 w 5619724"/>
              <a:gd name="connsiteY13" fmla="*/ 6386081 h 6386081"/>
              <a:gd name="connsiteX14" fmla="*/ 1786581 w 5619724"/>
              <a:gd name="connsiteY14" fmla="*/ 6302330 h 6386081"/>
              <a:gd name="connsiteX15" fmla="*/ 83691 w 5619724"/>
              <a:gd name="connsiteY15" fmla="*/ 4599439 h 6386081"/>
              <a:gd name="connsiteX16" fmla="*/ 1 w 5619724"/>
              <a:gd name="connsiteY16" fmla="*/ 4397274 h 6386081"/>
              <a:gd name="connsiteX17" fmla="*/ 1 w 5619724"/>
              <a:gd name="connsiteY17" fmla="*/ 1988806 h 6386081"/>
              <a:gd name="connsiteX18" fmla="*/ 83691 w 5619724"/>
              <a:gd name="connsiteY18" fmla="*/ 1786641 h 6386081"/>
              <a:gd name="connsiteX19" fmla="*/ 1786581 w 5619724"/>
              <a:gd name="connsiteY19" fmla="*/ 83750 h 6386081"/>
              <a:gd name="connsiteX20" fmla="*/ 1988747 w 5619724"/>
              <a:gd name="connsiteY20" fmla="*/ 0 h 6386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19724" h="6386081">
                <a:moveTo>
                  <a:pt x="1988747" y="0"/>
                </a:moveTo>
                <a:lnTo>
                  <a:pt x="2662354" y="0"/>
                </a:lnTo>
                <a:lnTo>
                  <a:pt x="3428833" y="0"/>
                </a:lnTo>
                <a:lnTo>
                  <a:pt x="3630797" y="0"/>
                </a:lnTo>
                <a:cubicBezTo>
                  <a:pt x="3706627" y="4"/>
                  <a:pt x="3779348" y="30130"/>
                  <a:pt x="3832962" y="83750"/>
                </a:cubicBezTo>
                <a:lnTo>
                  <a:pt x="5535852" y="1786641"/>
                </a:lnTo>
                <a:cubicBezTo>
                  <a:pt x="5589544" y="1840224"/>
                  <a:pt x="5619724" y="1912958"/>
                  <a:pt x="5619724" y="1988806"/>
                </a:cubicBezTo>
                <a:lnTo>
                  <a:pt x="5619724" y="4397274"/>
                </a:lnTo>
                <a:cubicBezTo>
                  <a:pt x="5619724" y="4473105"/>
                  <a:pt x="5589605" y="4545826"/>
                  <a:pt x="5535973" y="4599439"/>
                </a:cubicBezTo>
                <a:lnTo>
                  <a:pt x="3833083" y="6302330"/>
                </a:lnTo>
                <a:cubicBezTo>
                  <a:pt x="3779469" y="6355961"/>
                  <a:pt x="3706748" y="6386081"/>
                  <a:pt x="3630918" y="6386081"/>
                </a:cubicBezTo>
                <a:lnTo>
                  <a:pt x="3428833" y="6386081"/>
                </a:lnTo>
                <a:lnTo>
                  <a:pt x="2662354" y="6386081"/>
                </a:lnTo>
                <a:lnTo>
                  <a:pt x="1988747" y="6386081"/>
                </a:lnTo>
                <a:cubicBezTo>
                  <a:pt x="1912916" y="6386081"/>
                  <a:pt x="1840195" y="6355961"/>
                  <a:pt x="1786581" y="6302330"/>
                </a:cubicBezTo>
                <a:lnTo>
                  <a:pt x="83691" y="4599439"/>
                </a:lnTo>
                <a:cubicBezTo>
                  <a:pt x="30110" y="4545802"/>
                  <a:pt x="9" y="4473092"/>
                  <a:pt x="1" y="4397274"/>
                </a:cubicBezTo>
                <a:lnTo>
                  <a:pt x="1" y="1988806"/>
                </a:lnTo>
                <a:cubicBezTo>
                  <a:pt x="-11" y="1912988"/>
                  <a:pt x="30093" y="1840266"/>
                  <a:pt x="83691" y="1786641"/>
                </a:cubicBezTo>
                <a:lnTo>
                  <a:pt x="1786581" y="83750"/>
                </a:lnTo>
                <a:cubicBezTo>
                  <a:pt x="1840195" y="30130"/>
                  <a:pt x="1912916" y="4"/>
                  <a:pt x="1988747"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solidFill>
                <a:schemeClr val="bg1"/>
              </a:solidFill>
              <a:latin typeface="Palatino Linotype" panose="02040502050505030304" pitchFamily="18" charset="0"/>
            </a:endParaRPr>
          </a:p>
        </p:txBody>
      </p:sp>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162770" y="685802"/>
            <a:ext cx="4237781" cy="1875863"/>
          </a:xfrm>
        </p:spPr>
        <p:txBody>
          <a:bodyPr lIns="182880" rIns="182880" anchor="b"/>
          <a:lstStyle>
            <a:lvl1pPr algn="ctr">
              <a:defRPr sz="2400" b="0" i="0">
                <a:solidFill>
                  <a:schemeClr val="tx1"/>
                </a:solidFill>
                <a:latin typeface="Palatino Linotype" panose="02040502050505030304" pitchFamily="18" charset="0"/>
              </a:defRPr>
            </a:lvl1pPr>
          </a:lstStyle>
          <a:p>
            <a:r>
              <a:rPr lang="en-US" dirty="0"/>
              <a:t>Type Here to Enter a </a:t>
            </a:r>
            <a:br>
              <a:rPr lang="en-US" dirty="0"/>
            </a:br>
            <a:r>
              <a:rPr lang="en-US" dirty="0"/>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162770" y="2569272"/>
            <a:ext cx="4229100" cy="2317054"/>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Palatino Linotype" panose="02040502050505030304" pitchFamily="18" charset="0"/>
              </a:defRPr>
            </a:lvl1pPr>
          </a:lstStyle>
          <a:p>
            <a:pPr lvl="0"/>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5" name="TextBox 14">
            <a:extLst>
              <a:ext uri="{FF2B5EF4-FFF2-40B4-BE49-F238E27FC236}">
                <a16:creationId xmlns:a16="http://schemas.microsoft.com/office/drawing/2014/main" id="{A7D8073F-696A-4D4B-8C5C-41A93B145C5A}"/>
              </a:ext>
            </a:extLst>
          </p:cNvPr>
          <p:cNvSpPr txBox="1"/>
          <p:nvPr userDrawn="1"/>
        </p:nvSpPr>
        <p:spPr>
          <a:xfrm>
            <a:off x="152400" y="-853441"/>
            <a:ext cx="8801100" cy="85344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Slide Type:</a:t>
            </a:r>
          </a:p>
          <a:p>
            <a:pPr algn="ctr"/>
            <a:r>
              <a:rPr lang="en-US" sz="1600" b="0" i="0" dirty="0">
                <a:solidFill>
                  <a:srgbClr val="808080"/>
                </a:solidFill>
                <a:latin typeface="Palatino Linotype" panose="02040502050505030304" pitchFamily="18" charset="0"/>
              </a:rPr>
              <a:t>Transition Slide w/ Subtitle – Split | No Image | Octagon Shape</a:t>
            </a:r>
          </a:p>
        </p:txBody>
      </p:sp>
      <p:pic>
        <p:nvPicPr>
          <p:cNvPr id="10" name="Graphic 9">
            <a:extLst>
              <a:ext uri="{FF2B5EF4-FFF2-40B4-BE49-F238E27FC236}">
                <a16:creationId xmlns:a16="http://schemas.microsoft.com/office/drawing/2014/main" id="{3DCB4564-1B8B-BB47-B835-2E50A478FD2A}"/>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10897" y="419102"/>
            <a:ext cx="4305300" cy="4305300"/>
          </a:xfrm>
          <a:prstGeom prst="rect">
            <a:avLst/>
          </a:prstGeom>
        </p:spPr>
      </p:pic>
      <p:sp>
        <p:nvSpPr>
          <p:cNvPr id="17" name="TextBox 16">
            <a:extLst>
              <a:ext uri="{FF2B5EF4-FFF2-40B4-BE49-F238E27FC236}">
                <a16:creationId xmlns:a16="http://schemas.microsoft.com/office/drawing/2014/main" id="{F073BD42-FD14-1A43-9B44-255B929BA740}"/>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Centered</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
        <p:nvSpPr>
          <p:cNvPr id="13" name="Slide Number Placeholder 6">
            <a:extLst>
              <a:ext uri="{FF2B5EF4-FFF2-40B4-BE49-F238E27FC236}">
                <a16:creationId xmlns:a16="http://schemas.microsoft.com/office/drawing/2014/main" id="{6556FC27-FD0C-F54C-9F6F-37FD1AC9184D}"/>
              </a:ext>
            </a:extLst>
          </p:cNvPr>
          <p:cNvSpPr>
            <a:spLocks noGrp="1"/>
          </p:cNvSpPr>
          <p:nvPr>
            <p:ph type="sldNum" sz="quarter" idx="12"/>
          </p:nvPr>
        </p:nvSpPr>
        <p:spPr>
          <a:xfrm>
            <a:off x="8485459" y="4972051"/>
            <a:ext cx="550592" cy="182739"/>
          </a:xfrm>
        </p:spPr>
        <p:txBody>
          <a:bodyPr/>
          <a:lstStyle>
            <a:lvl1pPr>
              <a:defRPr>
                <a:solidFill>
                  <a:schemeClr val="tx1"/>
                </a:solidFill>
              </a:defRPr>
            </a:lvl1pPr>
          </a:lstStyle>
          <a:p>
            <a:fld id="{7691CCDB-B024-8747-B233-CAD1CBC7A901}" type="slidenum">
              <a:rPr lang="en-US" smtClean="0"/>
              <a:pPr/>
              <a:t>‹#›</a:t>
            </a:fld>
            <a:endParaRPr lang="en-US"/>
          </a:p>
        </p:txBody>
      </p:sp>
      <p:sp>
        <p:nvSpPr>
          <p:cNvPr id="16" name="Footer Placeholder 4">
            <a:extLst>
              <a:ext uri="{FF2B5EF4-FFF2-40B4-BE49-F238E27FC236}">
                <a16:creationId xmlns:a16="http://schemas.microsoft.com/office/drawing/2014/main" id="{8C355F6F-5634-0244-82DB-0738ADFF85E5}"/>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Palatino Linotype" panose="02040502050505030304" pitchFamily="18" charset="0"/>
              </a:defRPr>
            </a:lvl1pPr>
          </a:lstStyle>
          <a:p>
            <a:r>
              <a:rPr lang="en-US"/>
              <a:t>©2022 Girl Scouts of the USA. All Rights Reserved.  Not for public distribution.</a:t>
            </a:r>
            <a:endParaRPr lang="en-US" dirty="0"/>
          </a:p>
        </p:txBody>
      </p:sp>
    </p:spTree>
    <p:extLst>
      <p:ext uri="{BB962C8B-B14F-4D97-AF65-F5344CB8AC3E}">
        <p14:creationId xmlns:p14="http://schemas.microsoft.com/office/powerpoint/2010/main" val="848900893"/>
      </p:ext>
    </p:extLst>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over Slide | White | Split | No Image | Octagon Shape">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userDrawn="1"/>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11" name="Freeform 10">
            <a:extLst>
              <a:ext uri="{FF2B5EF4-FFF2-40B4-BE49-F238E27FC236}">
                <a16:creationId xmlns:a16="http://schemas.microsoft.com/office/drawing/2014/main" id="{2BE3DB42-D0F7-B64C-A1E7-B8DF75E561B3}"/>
              </a:ext>
            </a:extLst>
          </p:cNvPr>
          <p:cNvSpPr/>
          <p:nvPr userDrawn="1"/>
        </p:nvSpPr>
        <p:spPr>
          <a:xfrm>
            <a:off x="171575" y="171577"/>
            <a:ext cx="4214793" cy="4789561"/>
          </a:xfrm>
          <a:custGeom>
            <a:avLst/>
            <a:gdLst>
              <a:gd name="connsiteX0" fmla="*/ 1988747 w 5619724"/>
              <a:gd name="connsiteY0" fmla="*/ 0 h 6386081"/>
              <a:gd name="connsiteX1" fmla="*/ 2662354 w 5619724"/>
              <a:gd name="connsiteY1" fmla="*/ 0 h 6386081"/>
              <a:gd name="connsiteX2" fmla="*/ 3428833 w 5619724"/>
              <a:gd name="connsiteY2" fmla="*/ 0 h 6386081"/>
              <a:gd name="connsiteX3" fmla="*/ 3630797 w 5619724"/>
              <a:gd name="connsiteY3" fmla="*/ 0 h 6386081"/>
              <a:gd name="connsiteX4" fmla="*/ 3832962 w 5619724"/>
              <a:gd name="connsiteY4" fmla="*/ 83750 h 6386081"/>
              <a:gd name="connsiteX5" fmla="*/ 5535852 w 5619724"/>
              <a:gd name="connsiteY5" fmla="*/ 1786641 h 6386081"/>
              <a:gd name="connsiteX6" fmla="*/ 5619724 w 5619724"/>
              <a:gd name="connsiteY6" fmla="*/ 1988806 h 6386081"/>
              <a:gd name="connsiteX7" fmla="*/ 5619724 w 5619724"/>
              <a:gd name="connsiteY7" fmla="*/ 4397274 h 6386081"/>
              <a:gd name="connsiteX8" fmla="*/ 5535973 w 5619724"/>
              <a:gd name="connsiteY8" fmla="*/ 4599439 h 6386081"/>
              <a:gd name="connsiteX9" fmla="*/ 3833083 w 5619724"/>
              <a:gd name="connsiteY9" fmla="*/ 6302330 h 6386081"/>
              <a:gd name="connsiteX10" fmla="*/ 3630918 w 5619724"/>
              <a:gd name="connsiteY10" fmla="*/ 6386081 h 6386081"/>
              <a:gd name="connsiteX11" fmla="*/ 3428833 w 5619724"/>
              <a:gd name="connsiteY11" fmla="*/ 6386081 h 6386081"/>
              <a:gd name="connsiteX12" fmla="*/ 2662354 w 5619724"/>
              <a:gd name="connsiteY12" fmla="*/ 6386081 h 6386081"/>
              <a:gd name="connsiteX13" fmla="*/ 1988747 w 5619724"/>
              <a:gd name="connsiteY13" fmla="*/ 6386081 h 6386081"/>
              <a:gd name="connsiteX14" fmla="*/ 1786581 w 5619724"/>
              <a:gd name="connsiteY14" fmla="*/ 6302330 h 6386081"/>
              <a:gd name="connsiteX15" fmla="*/ 83691 w 5619724"/>
              <a:gd name="connsiteY15" fmla="*/ 4599439 h 6386081"/>
              <a:gd name="connsiteX16" fmla="*/ 1 w 5619724"/>
              <a:gd name="connsiteY16" fmla="*/ 4397274 h 6386081"/>
              <a:gd name="connsiteX17" fmla="*/ 1 w 5619724"/>
              <a:gd name="connsiteY17" fmla="*/ 1988806 h 6386081"/>
              <a:gd name="connsiteX18" fmla="*/ 83691 w 5619724"/>
              <a:gd name="connsiteY18" fmla="*/ 1786641 h 6386081"/>
              <a:gd name="connsiteX19" fmla="*/ 1786581 w 5619724"/>
              <a:gd name="connsiteY19" fmla="*/ 83750 h 6386081"/>
              <a:gd name="connsiteX20" fmla="*/ 1988747 w 5619724"/>
              <a:gd name="connsiteY20" fmla="*/ 0 h 6386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19724" h="6386081">
                <a:moveTo>
                  <a:pt x="1988747" y="0"/>
                </a:moveTo>
                <a:lnTo>
                  <a:pt x="2662354" y="0"/>
                </a:lnTo>
                <a:lnTo>
                  <a:pt x="3428833" y="0"/>
                </a:lnTo>
                <a:lnTo>
                  <a:pt x="3630797" y="0"/>
                </a:lnTo>
                <a:cubicBezTo>
                  <a:pt x="3706627" y="4"/>
                  <a:pt x="3779348" y="30130"/>
                  <a:pt x="3832962" y="83750"/>
                </a:cubicBezTo>
                <a:lnTo>
                  <a:pt x="5535852" y="1786641"/>
                </a:lnTo>
                <a:cubicBezTo>
                  <a:pt x="5589544" y="1840224"/>
                  <a:pt x="5619724" y="1912958"/>
                  <a:pt x="5619724" y="1988806"/>
                </a:cubicBezTo>
                <a:lnTo>
                  <a:pt x="5619724" y="4397274"/>
                </a:lnTo>
                <a:cubicBezTo>
                  <a:pt x="5619724" y="4473105"/>
                  <a:pt x="5589605" y="4545826"/>
                  <a:pt x="5535973" y="4599439"/>
                </a:cubicBezTo>
                <a:lnTo>
                  <a:pt x="3833083" y="6302330"/>
                </a:lnTo>
                <a:cubicBezTo>
                  <a:pt x="3779469" y="6355961"/>
                  <a:pt x="3706748" y="6386081"/>
                  <a:pt x="3630918" y="6386081"/>
                </a:cubicBezTo>
                <a:lnTo>
                  <a:pt x="3428833" y="6386081"/>
                </a:lnTo>
                <a:lnTo>
                  <a:pt x="2662354" y="6386081"/>
                </a:lnTo>
                <a:lnTo>
                  <a:pt x="1988747" y="6386081"/>
                </a:lnTo>
                <a:cubicBezTo>
                  <a:pt x="1912916" y="6386081"/>
                  <a:pt x="1840195" y="6355961"/>
                  <a:pt x="1786581" y="6302330"/>
                </a:cubicBezTo>
                <a:lnTo>
                  <a:pt x="83691" y="4599439"/>
                </a:lnTo>
                <a:cubicBezTo>
                  <a:pt x="30110" y="4545802"/>
                  <a:pt x="9" y="4473092"/>
                  <a:pt x="1" y="4397274"/>
                </a:cubicBezTo>
                <a:lnTo>
                  <a:pt x="1" y="1988806"/>
                </a:lnTo>
                <a:cubicBezTo>
                  <a:pt x="-11" y="1912988"/>
                  <a:pt x="30093" y="1840266"/>
                  <a:pt x="83691" y="1786641"/>
                </a:cubicBezTo>
                <a:lnTo>
                  <a:pt x="1786581" y="83750"/>
                </a:lnTo>
                <a:cubicBezTo>
                  <a:pt x="1840195" y="30130"/>
                  <a:pt x="1912916" y="4"/>
                  <a:pt x="1988747"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solidFill>
                <a:schemeClr val="bg1"/>
              </a:solidFill>
              <a:latin typeface="Palatino Linotype" panose="02040502050505030304" pitchFamily="18" charset="0"/>
            </a:endParaRPr>
          </a:p>
        </p:txBody>
      </p:sp>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162770" y="685802"/>
            <a:ext cx="4237781" cy="1875863"/>
          </a:xfrm>
        </p:spPr>
        <p:txBody>
          <a:bodyPr lIns="182880" rIns="182880" anchor="b"/>
          <a:lstStyle>
            <a:lvl1pPr algn="ctr">
              <a:defRPr sz="2400" b="0" i="0">
                <a:solidFill>
                  <a:schemeClr val="tx1"/>
                </a:solidFill>
                <a:latin typeface="Palatino Linotype" panose="02040502050505030304" pitchFamily="18" charset="0"/>
              </a:defRPr>
            </a:lvl1pPr>
          </a:lstStyle>
          <a:p>
            <a:r>
              <a:rPr lang="en-US" dirty="0"/>
              <a:t>Type Here to Enter a </a:t>
            </a:r>
            <a:br>
              <a:rPr lang="en-US" dirty="0"/>
            </a:br>
            <a:r>
              <a:rPr lang="en-US" dirty="0"/>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162770" y="2569272"/>
            <a:ext cx="4229100" cy="2317054"/>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Palatino Linotype" panose="02040502050505030304" pitchFamily="18" charset="0"/>
              </a:defRPr>
            </a:lvl1pPr>
          </a:lstStyle>
          <a:p>
            <a:pPr lvl="0"/>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5" name="TextBox 14">
            <a:extLst>
              <a:ext uri="{FF2B5EF4-FFF2-40B4-BE49-F238E27FC236}">
                <a16:creationId xmlns:a16="http://schemas.microsoft.com/office/drawing/2014/main" id="{A7D8073F-696A-4D4B-8C5C-41A93B145C5A}"/>
              </a:ext>
            </a:extLst>
          </p:cNvPr>
          <p:cNvSpPr txBox="1"/>
          <p:nvPr userDrawn="1"/>
        </p:nvSpPr>
        <p:spPr>
          <a:xfrm>
            <a:off x="152400" y="-853441"/>
            <a:ext cx="8801100" cy="85344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Slide Type:</a:t>
            </a:r>
          </a:p>
          <a:p>
            <a:pPr algn="ctr"/>
            <a:r>
              <a:rPr lang="en-US" sz="1600" b="0" i="0" dirty="0">
                <a:solidFill>
                  <a:srgbClr val="808080"/>
                </a:solidFill>
                <a:latin typeface="Palatino Linotype" panose="02040502050505030304" pitchFamily="18" charset="0"/>
              </a:rPr>
              <a:t>Transition Slide w/ Subtitle – White | Split | No Image | Octagon Shape</a:t>
            </a:r>
          </a:p>
        </p:txBody>
      </p:sp>
      <p:pic>
        <p:nvPicPr>
          <p:cNvPr id="10" name="Graphic 9">
            <a:extLst>
              <a:ext uri="{FF2B5EF4-FFF2-40B4-BE49-F238E27FC236}">
                <a16:creationId xmlns:a16="http://schemas.microsoft.com/office/drawing/2014/main" id="{3DCB4564-1B8B-BB47-B835-2E50A478FD2A}"/>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10897" y="419102"/>
            <a:ext cx="4305300" cy="4305300"/>
          </a:xfrm>
          <a:prstGeom prst="rect">
            <a:avLst/>
          </a:prstGeom>
        </p:spPr>
      </p:pic>
      <p:sp>
        <p:nvSpPr>
          <p:cNvPr id="13" name="TextBox 12">
            <a:extLst>
              <a:ext uri="{FF2B5EF4-FFF2-40B4-BE49-F238E27FC236}">
                <a16:creationId xmlns:a16="http://schemas.microsoft.com/office/drawing/2014/main" id="{D9B1A5E3-94C5-C140-B149-9872D9A289C5}"/>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Centered</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
        <p:nvSpPr>
          <p:cNvPr id="16" name="Slide Number Placeholder 6">
            <a:extLst>
              <a:ext uri="{FF2B5EF4-FFF2-40B4-BE49-F238E27FC236}">
                <a16:creationId xmlns:a16="http://schemas.microsoft.com/office/drawing/2014/main" id="{72034E0E-2C05-9D43-92F6-8D52E014E799}"/>
              </a:ext>
            </a:extLst>
          </p:cNvPr>
          <p:cNvSpPr>
            <a:spLocks noGrp="1"/>
          </p:cNvSpPr>
          <p:nvPr>
            <p:ph type="sldNum" sz="quarter" idx="12"/>
          </p:nvPr>
        </p:nvSpPr>
        <p:spPr>
          <a:xfrm>
            <a:off x="8485459" y="4972051"/>
            <a:ext cx="550592" cy="182739"/>
          </a:xfrm>
        </p:spPr>
        <p:txBody>
          <a:bodyPr/>
          <a:lstStyle>
            <a:lvl1pPr>
              <a:defRPr>
                <a:solidFill>
                  <a:schemeClr val="tx1"/>
                </a:solidFill>
              </a:defRPr>
            </a:lvl1pPr>
          </a:lstStyle>
          <a:p>
            <a:fld id="{7691CCDB-B024-8747-B233-CAD1CBC7A901}" type="slidenum">
              <a:rPr lang="en-US" smtClean="0"/>
              <a:pPr/>
              <a:t>‹#›</a:t>
            </a:fld>
            <a:endParaRPr lang="en-US"/>
          </a:p>
        </p:txBody>
      </p:sp>
      <p:sp>
        <p:nvSpPr>
          <p:cNvPr id="17" name="Footer Placeholder 4">
            <a:extLst>
              <a:ext uri="{FF2B5EF4-FFF2-40B4-BE49-F238E27FC236}">
                <a16:creationId xmlns:a16="http://schemas.microsoft.com/office/drawing/2014/main" id="{125C1932-5046-1A43-A2F4-FDFE430B21B7}"/>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Palatino Linotype" panose="02040502050505030304" pitchFamily="18" charset="0"/>
              </a:defRPr>
            </a:lvl1pPr>
          </a:lstStyle>
          <a:p>
            <a:r>
              <a:rPr lang="en-US"/>
              <a:t>©2022 Girl Scouts of the USA. All Rights Reserved.  Not for public distribution.</a:t>
            </a:r>
            <a:endParaRPr lang="en-US" dirty="0"/>
          </a:p>
        </p:txBody>
      </p:sp>
    </p:spTree>
    <p:extLst>
      <p:ext uri="{BB962C8B-B14F-4D97-AF65-F5344CB8AC3E}">
        <p14:creationId xmlns:p14="http://schemas.microsoft.com/office/powerpoint/2010/main" val="3419115674"/>
      </p:ext>
    </p:extLst>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over Slide | Split | No Image | Barrel Shape">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userDrawn="1"/>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13" name="Freeform 12">
            <a:extLst>
              <a:ext uri="{FF2B5EF4-FFF2-40B4-BE49-F238E27FC236}">
                <a16:creationId xmlns:a16="http://schemas.microsoft.com/office/drawing/2014/main" id="{4DED2309-751B-1544-AA31-ADFEBB068F10}"/>
              </a:ext>
            </a:extLst>
          </p:cNvPr>
          <p:cNvSpPr/>
          <p:nvPr userDrawn="1"/>
        </p:nvSpPr>
        <p:spPr>
          <a:xfrm>
            <a:off x="190500" y="171450"/>
            <a:ext cx="4229100" cy="4820532"/>
          </a:xfrm>
          <a:custGeom>
            <a:avLst/>
            <a:gdLst>
              <a:gd name="connsiteX0" fmla="*/ 4076642 w 5638800"/>
              <a:gd name="connsiteY0" fmla="*/ 0 h 6427376"/>
              <a:gd name="connsiteX1" fmla="*/ 4597778 w 5638800"/>
              <a:gd name="connsiteY1" fmla="*/ 0 h 6427376"/>
              <a:gd name="connsiteX2" fmla="*/ 4729780 w 5638800"/>
              <a:gd name="connsiteY2" fmla="*/ 77500 h 6427376"/>
              <a:gd name="connsiteX3" fmla="*/ 5638800 w 5638800"/>
              <a:gd name="connsiteY3" fmla="*/ 3213719 h 6427376"/>
              <a:gd name="connsiteX4" fmla="*/ 4729780 w 5638800"/>
              <a:gd name="connsiteY4" fmla="*/ 6349937 h 6427376"/>
              <a:gd name="connsiteX5" fmla="*/ 4597778 w 5638800"/>
              <a:gd name="connsiteY5" fmla="*/ 6427376 h 6427376"/>
              <a:gd name="connsiteX6" fmla="*/ 4327096 w 5638800"/>
              <a:gd name="connsiteY6" fmla="*/ 6427376 h 6427376"/>
              <a:gd name="connsiteX7" fmla="*/ 4076642 w 5638800"/>
              <a:gd name="connsiteY7" fmla="*/ 6427376 h 6427376"/>
              <a:gd name="connsiteX8" fmla="*/ 1562159 w 5638800"/>
              <a:gd name="connsiteY8" fmla="*/ 6427376 h 6427376"/>
              <a:gd name="connsiteX9" fmla="*/ 1298187 w 5638800"/>
              <a:gd name="connsiteY9" fmla="*/ 6427376 h 6427376"/>
              <a:gd name="connsiteX10" fmla="*/ 1041083 w 5638800"/>
              <a:gd name="connsiteY10" fmla="*/ 6427376 h 6427376"/>
              <a:gd name="connsiteX11" fmla="*/ 909021 w 5638800"/>
              <a:gd name="connsiteY11" fmla="*/ 6349937 h 6427376"/>
              <a:gd name="connsiteX12" fmla="*/ 0 w 5638800"/>
              <a:gd name="connsiteY12" fmla="*/ 3213719 h 6427376"/>
              <a:gd name="connsiteX13" fmla="*/ 909021 w 5638800"/>
              <a:gd name="connsiteY13" fmla="*/ 77500 h 6427376"/>
              <a:gd name="connsiteX14" fmla="*/ 1041083 w 5638800"/>
              <a:gd name="connsiteY14" fmla="*/ 0 h 6427376"/>
              <a:gd name="connsiteX15" fmla="*/ 1298187 w 5638800"/>
              <a:gd name="connsiteY15" fmla="*/ 0 h 6427376"/>
              <a:gd name="connsiteX16" fmla="*/ 1562159 w 5638800"/>
              <a:gd name="connsiteY16" fmla="*/ 0 h 6427376"/>
              <a:gd name="connsiteX17" fmla="*/ 4076642 w 5638800"/>
              <a:gd name="connsiteY17" fmla="*/ 0 h 6427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638800" h="6427376">
                <a:moveTo>
                  <a:pt x="4076642" y="0"/>
                </a:moveTo>
                <a:lnTo>
                  <a:pt x="4597778" y="0"/>
                </a:lnTo>
                <a:cubicBezTo>
                  <a:pt x="4638517" y="0"/>
                  <a:pt x="4686044" y="9236"/>
                  <a:pt x="4729780" y="77500"/>
                </a:cubicBezTo>
                <a:cubicBezTo>
                  <a:pt x="5332959" y="1018451"/>
                  <a:pt x="5638800" y="2073665"/>
                  <a:pt x="5638800" y="3213719"/>
                </a:cubicBezTo>
                <a:cubicBezTo>
                  <a:pt x="5638800" y="4353773"/>
                  <a:pt x="5332959" y="5408985"/>
                  <a:pt x="4729780" y="6349937"/>
                </a:cubicBezTo>
                <a:cubicBezTo>
                  <a:pt x="4686044" y="6418201"/>
                  <a:pt x="4638517" y="6427376"/>
                  <a:pt x="4597778" y="6427376"/>
                </a:cubicBezTo>
                <a:lnTo>
                  <a:pt x="4327096" y="6427376"/>
                </a:lnTo>
                <a:lnTo>
                  <a:pt x="4076642" y="6427376"/>
                </a:lnTo>
                <a:lnTo>
                  <a:pt x="1562159" y="6427376"/>
                </a:lnTo>
                <a:lnTo>
                  <a:pt x="1298187" y="6427376"/>
                </a:lnTo>
                <a:lnTo>
                  <a:pt x="1041083" y="6427376"/>
                </a:lnTo>
                <a:cubicBezTo>
                  <a:pt x="1000345" y="6427376"/>
                  <a:pt x="952757" y="6418201"/>
                  <a:pt x="909021" y="6349937"/>
                </a:cubicBezTo>
                <a:cubicBezTo>
                  <a:pt x="305841" y="5408985"/>
                  <a:pt x="0" y="4353773"/>
                  <a:pt x="0" y="3213719"/>
                </a:cubicBezTo>
                <a:cubicBezTo>
                  <a:pt x="0" y="2073665"/>
                  <a:pt x="305841" y="1018452"/>
                  <a:pt x="909021" y="77500"/>
                </a:cubicBezTo>
                <a:cubicBezTo>
                  <a:pt x="952757" y="9236"/>
                  <a:pt x="1000345" y="0"/>
                  <a:pt x="1041083" y="0"/>
                </a:cubicBezTo>
                <a:lnTo>
                  <a:pt x="1298187" y="0"/>
                </a:lnTo>
                <a:lnTo>
                  <a:pt x="1562159" y="0"/>
                </a:lnTo>
                <a:lnTo>
                  <a:pt x="4076642"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Palatino Linotype" panose="02040502050505030304" pitchFamily="18" charset="0"/>
            </a:endParaRPr>
          </a:p>
        </p:txBody>
      </p:sp>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162770" y="685802"/>
            <a:ext cx="4237781" cy="1875863"/>
          </a:xfrm>
        </p:spPr>
        <p:txBody>
          <a:bodyPr lIns="182880" rIns="182880" anchor="b"/>
          <a:lstStyle>
            <a:lvl1pPr algn="ctr">
              <a:defRPr sz="2400" b="0" i="0">
                <a:solidFill>
                  <a:schemeClr val="tx1"/>
                </a:solidFill>
                <a:latin typeface="Palatino Linotype" panose="02040502050505030304" pitchFamily="18" charset="0"/>
              </a:defRPr>
            </a:lvl1pPr>
          </a:lstStyle>
          <a:p>
            <a:r>
              <a:rPr lang="en-US" dirty="0"/>
              <a:t>Type Here to Enter a </a:t>
            </a:r>
            <a:br>
              <a:rPr lang="en-US" dirty="0"/>
            </a:br>
            <a:r>
              <a:rPr lang="en-US" dirty="0"/>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162770" y="2569272"/>
            <a:ext cx="4229100" cy="2317054"/>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Palatino Linotype" panose="02040502050505030304" pitchFamily="18" charset="0"/>
              </a:defRPr>
            </a:lvl1pPr>
          </a:lstStyle>
          <a:p>
            <a:pPr lvl="0"/>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5" name="TextBox 14">
            <a:extLst>
              <a:ext uri="{FF2B5EF4-FFF2-40B4-BE49-F238E27FC236}">
                <a16:creationId xmlns:a16="http://schemas.microsoft.com/office/drawing/2014/main" id="{A7D8073F-696A-4D4B-8C5C-41A93B145C5A}"/>
              </a:ext>
            </a:extLst>
          </p:cNvPr>
          <p:cNvSpPr txBox="1"/>
          <p:nvPr userDrawn="1"/>
        </p:nvSpPr>
        <p:spPr>
          <a:xfrm>
            <a:off x="150828" y="-854119"/>
            <a:ext cx="8801100" cy="85344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Slide Type:</a:t>
            </a:r>
          </a:p>
          <a:p>
            <a:pPr algn="ctr"/>
            <a:r>
              <a:rPr lang="en-US" sz="1600" b="0" i="0" dirty="0">
                <a:solidFill>
                  <a:srgbClr val="808080"/>
                </a:solidFill>
                <a:latin typeface="Palatino Linotype" panose="02040502050505030304" pitchFamily="18" charset="0"/>
              </a:rPr>
              <a:t>Transition Slide w/ Subtitle – Split | No Image | Barrel Shape</a:t>
            </a:r>
          </a:p>
        </p:txBody>
      </p:sp>
      <p:pic>
        <p:nvPicPr>
          <p:cNvPr id="10" name="Graphic 9">
            <a:extLst>
              <a:ext uri="{FF2B5EF4-FFF2-40B4-BE49-F238E27FC236}">
                <a16:creationId xmlns:a16="http://schemas.microsoft.com/office/drawing/2014/main" id="{3DCB4564-1B8B-BB47-B835-2E50A478FD2A}"/>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10897" y="419102"/>
            <a:ext cx="4305300" cy="4305300"/>
          </a:xfrm>
          <a:prstGeom prst="rect">
            <a:avLst/>
          </a:prstGeom>
        </p:spPr>
      </p:pic>
      <p:sp>
        <p:nvSpPr>
          <p:cNvPr id="16" name="TextBox 15">
            <a:extLst>
              <a:ext uri="{FF2B5EF4-FFF2-40B4-BE49-F238E27FC236}">
                <a16:creationId xmlns:a16="http://schemas.microsoft.com/office/drawing/2014/main" id="{5AC33A66-6451-7D4D-9056-9327522EDFC7}"/>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Centered</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
        <p:nvSpPr>
          <p:cNvPr id="11" name="Slide Number Placeholder 6">
            <a:extLst>
              <a:ext uri="{FF2B5EF4-FFF2-40B4-BE49-F238E27FC236}">
                <a16:creationId xmlns:a16="http://schemas.microsoft.com/office/drawing/2014/main" id="{40B2AC3C-AEEB-8542-997E-04C164E02013}"/>
              </a:ext>
            </a:extLst>
          </p:cNvPr>
          <p:cNvSpPr>
            <a:spLocks noGrp="1"/>
          </p:cNvSpPr>
          <p:nvPr>
            <p:ph type="sldNum" sz="quarter" idx="12"/>
          </p:nvPr>
        </p:nvSpPr>
        <p:spPr>
          <a:xfrm>
            <a:off x="8485459" y="4972051"/>
            <a:ext cx="550592" cy="182739"/>
          </a:xfrm>
        </p:spPr>
        <p:txBody>
          <a:bodyPr/>
          <a:lstStyle>
            <a:lvl1pPr>
              <a:defRPr>
                <a:solidFill>
                  <a:schemeClr val="tx1"/>
                </a:solidFill>
              </a:defRPr>
            </a:lvl1pPr>
          </a:lstStyle>
          <a:p>
            <a:fld id="{7691CCDB-B024-8747-B233-CAD1CBC7A901}" type="slidenum">
              <a:rPr lang="en-US" smtClean="0"/>
              <a:pPr/>
              <a:t>‹#›</a:t>
            </a:fld>
            <a:endParaRPr lang="en-US"/>
          </a:p>
        </p:txBody>
      </p:sp>
      <p:sp>
        <p:nvSpPr>
          <p:cNvPr id="17" name="Footer Placeholder 4">
            <a:extLst>
              <a:ext uri="{FF2B5EF4-FFF2-40B4-BE49-F238E27FC236}">
                <a16:creationId xmlns:a16="http://schemas.microsoft.com/office/drawing/2014/main" id="{E90C209E-AFEB-7149-A171-964B6DB064E3}"/>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Palatino Linotype" panose="02040502050505030304" pitchFamily="18" charset="0"/>
              </a:defRPr>
            </a:lvl1pPr>
          </a:lstStyle>
          <a:p>
            <a:r>
              <a:rPr lang="en-US"/>
              <a:t>©2022 Girl Scouts of the USA. All Rights Reserved.  Not for public distribution.</a:t>
            </a:r>
            <a:endParaRPr lang="en-US" dirty="0"/>
          </a:p>
        </p:txBody>
      </p:sp>
    </p:spTree>
    <p:extLst>
      <p:ext uri="{BB962C8B-B14F-4D97-AF65-F5344CB8AC3E}">
        <p14:creationId xmlns:p14="http://schemas.microsoft.com/office/powerpoint/2010/main" val="580733217"/>
      </p:ext>
    </p:extLst>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Cover Slide | White | Split | No Image | Barrel Shape">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userDrawn="1"/>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13" name="Freeform 12">
            <a:extLst>
              <a:ext uri="{FF2B5EF4-FFF2-40B4-BE49-F238E27FC236}">
                <a16:creationId xmlns:a16="http://schemas.microsoft.com/office/drawing/2014/main" id="{4DED2309-751B-1544-AA31-ADFEBB068F10}"/>
              </a:ext>
            </a:extLst>
          </p:cNvPr>
          <p:cNvSpPr/>
          <p:nvPr userDrawn="1"/>
        </p:nvSpPr>
        <p:spPr>
          <a:xfrm>
            <a:off x="190500" y="171450"/>
            <a:ext cx="4229100" cy="4820532"/>
          </a:xfrm>
          <a:custGeom>
            <a:avLst/>
            <a:gdLst>
              <a:gd name="connsiteX0" fmla="*/ 4076642 w 5638800"/>
              <a:gd name="connsiteY0" fmla="*/ 0 h 6427376"/>
              <a:gd name="connsiteX1" fmla="*/ 4597778 w 5638800"/>
              <a:gd name="connsiteY1" fmla="*/ 0 h 6427376"/>
              <a:gd name="connsiteX2" fmla="*/ 4729780 w 5638800"/>
              <a:gd name="connsiteY2" fmla="*/ 77500 h 6427376"/>
              <a:gd name="connsiteX3" fmla="*/ 5638800 w 5638800"/>
              <a:gd name="connsiteY3" fmla="*/ 3213719 h 6427376"/>
              <a:gd name="connsiteX4" fmla="*/ 4729780 w 5638800"/>
              <a:gd name="connsiteY4" fmla="*/ 6349937 h 6427376"/>
              <a:gd name="connsiteX5" fmla="*/ 4597778 w 5638800"/>
              <a:gd name="connsiteY5" fmla="*/ 6427376 h 6427376"/>
              <a:gd name="connsiteX6" fmla="*/ 4327096 w 5638800"/>
              <a:gd name="connsiteY6" fmla="*/ 6427376 h 6427376"/>
              <a:gd name="connsiteX7" fmla="*/ 4076642 w 5638800"/>
              <a:gd name="connsiteY7" fmla="*/ 6427376 h 6427376"/>
              <a:gd name="connsiteX8" fmla="*/ 1562159 w 5638800"/>
              <a:gd name="connsiteY8" fmla="*/ 6427376 h 6427376"/>
              <a:gd name="connsiteX9" fmla="*/ 1298187 w 5638800"/>
              <a:gd name="connsiteY9" fmla="*/ 6427376 h 6427376"/>
              <a:gd name="connsiteX10" fmla="*/ 1041083 w 5638800"/>
              <a:gd name="connsiteY10" fmla="*/ 6427376 h 6427376"/>
              <a:gd name="connsiteX11" fmla="*/ 909021 w 5638800"/>
              <a:gd name="connsiteY11" fmla="*/ 6349937 h 6427376"/>
              <a:gd name="connsiteX12" fmla="*/ 0 w 5638800"/>
              <a:gd name="connsiteY12" fmla="*/ 3213719 h 6427376"/>
              <a:gd name="connsiteX13" fmla="*/ 909021 w 5638800"/>
              <a:gd name="connsiteY13" fmla="*/ 77500 h 6427376"/>
              <a:gd name="connsiteX14" fmla="*/ 1041083 w 5638800"/>
              <a:gd name="connsiteY14" fmla="*/ 0 h 6427376"/>
              <a:gd name="connsiteX15" fmla="*/ 1298187 w 5638800"/>
              <a:gd name="connsiteY15" fmla="*/ 0 h 6427376"/>
              <a:gd name="connsiteX16" fmla="*/ 1562159 w 5638800"/>
              <a:gd name="connsiteY16" fmla="*/ 0 h 6427376"/>
              <a:gd name="connsiteX17" fmla="*/ 4076642 w 5638800"/>
              <a:gd name="connsiteY17" fmla="*/ 0 h 6427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638800" h="6427376">
                <a:moveTo>
                  <a:pt x="4076642" y="0"/>
                </a:moveTo>
                <a:lnTo>
                  <a:pt x="4597778" y="0"/>
                </a:lnTo>
                <a:cubicBezTo>
                  <a:pt x="4638517" y="0"/>
                  <a:pt x="4686044" y="9236"/>
                  <a:pt x="4729780" y="77500"/>
                </a:cubicBezTo>
                <a:cubicBezTo>
                  <a:pt x="5332959" y="1018451"/>
                  <a:pt x="5638800" y="2073665"/>
                  <a:pt x="5638800" y="3213719"/>
                </a:cubicBezTo>
                <a:cubicBezTo>
                  <a:pt x="5638800" y="4353773"/>
                  <a:pt x="5332959" y="5408985"/>
                  <a:pt x="4729780" y="6349937"/>
                </a:cubicBezTo>
                <a:cubicBezTo>
                  <a:pt x="4686044" y="6418201"/>
                  <a:pt x="4638517" y="6427376"/>
                  <a:pt x="4597778" y="6427376"/>
                </a:cubicBezTo>
                <a:lnTo>
                  <a:pt x="4327096" y="6427376"/>
                </a:lnTo>
                <a:lnTo>
                  <a:pt x="4076642" y="6427376"/>
                </a:lnTo>
                <a:lnTo>
                  <a:pt x="1562159" y="6427376"/>
                </a:lnTo>
                <a:lnTo>
                  <a:pt x="1298187" y="6427376"/>
                </a:lnTo>
                <a:lnTo>
                  <a:pt x="1041083" y="6427376"/>
                </a:lnTo>
                <a:cubicBezTo>
                  <a:pt x="1000345" y="6427376"/>
                  <a:pt x="952757" y="6418201"/>
                  <a:pt x="909021" y="6349937"/>
                </a:cubicBezTo>
                <a:cubicBezTo>
                  <a:pt x="305841" y="5408985"/>
                  <a:pt x="0" y="4353773"/>
                  <a:pt x="0" y="3213719"/>
                </a:cubicBezTo>
                <a:cubicBezTo>
                  <a:pt x="0" y="2073665"/>
                  <a:pt x="305841" y="1018452"/>
                  <a:pt x="909021" y="77500"/>
                </a:cubicBezTo>
                <a:cubicBezTo>
                  <a:pt x="952757" y="9236"/>
                  <a:pt x="1000345" y="0"/>
                  <a:pt x="1041083" y="0"/>
                </a:cubicBezTo>
                <a:lnTo>
                  <a:pt x="1298187" y="0"/>
                </a:lnTo>
                <a:lnTo>
                  <a:pt x="1562159" y="0"/>
                </a:lnTo>
                <a:lnTo>
                  <a:pt x="4076642"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Palatino Linotype" panose="02040502050505030304" pitchFamily="18" charset="0"/>
            </a:endParaRPr>
          </a:p>
        </p:txBody>
      </p:sp>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162770" y="685802"/>
            <a:ext cx="4237781" cy="1875863"/>
          </a:xfrm>
        </p:spPr>
        <p:txBody>
          <a:bodyPr lIns="182880" rIns="182880" anchor="b"/>
          <a:lstStyle>
            <a:lvl1pPr algn="ctr">
              <a:defRPr sz="2400" b="0" i="0">
                <a:solidFill>
                  <a:schemeClr val="tx1"/>
                </a:solidFill>
                <a:latin typeface="Palatino Linotype" panose="02040502050505030304" pitchFamily="18" charset="0"/>
              </a:defRPr>
            </a:lvl1pPr>
          </a:lstStyle>
          <a:p>
            <a:r>
              <a:rPr lang="en-US" dirty="0"/>
              <a:t>Type Here to Enter a </a:t>
            </a:r>
            <a:br>
              <a:rPr lang="en-US" dirty="0"/>
            </a:br>
            <a:r>
              <a:rPr lang="en-US" dirty="0"/>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162770" y="2569272"/>
            <a:ext cx="4229100" cy="2317054"/>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Palatino Linotype" panose="02040502050505030304" pitchFamily="18" charset="0"/>
              </a:defRPr>
            </a:lvl1pPr>
          </a:lstStyle>
          <a:p>
            <a:pPr lvl="0"/>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5" name="TextBox 14">
            <a:extLst>
              <a:ext uri="{FF2B5EF4-FFF2-40B4-BE49-F238E27FC236}">
                <a16:creationId xmlns:a16="http://schemas.microsoft.com/office/drawing/2014/main" id="{A7D8073F-696A-4D4B-8C5C-41A93B145C5A}"/>
              </a:ext>
            </a:extLst>
          </p:cNvPr>
          <p:cNvSpPr txBox="1"/>
          <p:nvPr userDrawn="1"/>
        </p:nvSpPr>
        <p:spPr>
          <a:xfrm>
            <a:off x="150828" y="-854119"/>
            <a:ext cx="8801100" cy="85344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Slide Type:</a:t>
            </a:r>
          </a:p>
          <a:p>
            <a:pPr algn="ctr"/>
            <a:r>
              <a:rPr lang="en-US" sz="1600" b="0" i="0" dirty="0">
                <a:solidFill>
                  <a:srgbClr val="808080"/>
                </a:solidFill>
                <a:latin typeface="Palatino Linotype" panose="02040502050505030304" pitchFamily="18" charset="0"/>
              </a:rPr>
              <a:t>Transition Slide w/ Subtitle – White | Split | No Image | Barrel Shape</a:t>
            </a:r>
          </a:p>
        </p:txBody>
      </p:sp>
      <p:pic>
        <p:nvPicPr>
          <p:cNvPr id="10" name="Graphic 9">
            <a:extLst>
              <a:ext uri="{FF2B5EF4-FFF2-40B4-BE49-F238E27FC236}">
                <a16:creationId xmlns:a16="http://schemas.microsoft.com/office/drawing/2014/main" id="{3DCB4564-1B8B-BB47-B835-2E50A478FD2A}"/>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10897" y="419102"/>
            <a:ext cx="4305300" cy="4305300"/>
          </a:xfrm>
          <a:prstGeom prst="rect">
            <a:avLst/>
          </a:prstGeom>
        </p:spPr>
      </p:pic>
      <p:sp>
        <p:nvSpPr>
          <p:cNvPr id="16" name="TextBox 15">
            <a:extLst>
              <a:ext uri="{FF2B5EF4-FFF2-40B4-BE49-F238E27FC236}">
                <a16:creationId xmlns:a16="http://schemas.microsoft.com/office/drawing/2014/main" id="{B9F4D54F-58A8-A843-BFE7-5AF277FB0CA5}"/>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Centered</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
        <p:nvSpPr>
          <p:cNvPr id="11" name="Slide Number Placeholder 6">
            <a:extLst>
              <a:ext uri="{FF2B5EF4-FFF2-40B4-BE49-F238E27FC236}">
                <a16:creationId xmlns:a16="http://schemas.microsoft.com/office/drawing/2014/main" id="{C2DEFE86-91B2-CF45-BA57-398D9592ADCE}"/>
              </a:ext>
            </a:extLst>
          </p:cNvPr>
          <p:cNvSpPr>
            <a:spLocks noGrp="1"/>
          </p:cNvSpPr>
          <p:nvPr>
            <p:ph type="sldNum" sz="quarter" idx="12"/>
          </p:nvPr>
        </p:nvSpPr>
        <p:spPr>
          <a:xfrm>
            <a:off x="8485459" y="4972051"/>
            <a:ext cx="550592" cy="182739"/>
          </a:xfrm>
        </p:spPr>
        <p:txBody>
          <a:bodyPr/>
          <a:lstStyle>
            <a:lvl1pPr>
              <a:defRPr>
                <a:solidFill>
                  <a:schemeClr val="tx1"/>
                </a:solidFill>
              </a:defRPr>
            </a:lvl1pPr>
          </a:lstStyle>
          <a:p>
            <a:fld id="{7691CCDB-B024-8747-B233-CAD1CBC7A901}" type="slidenum">
              <a:rPr lang="en-US" smtClean="0"/>
              <a:pPr/>
              <a:t>‹#›</a:t>
            </a:fld>
            <a:endParaRPr lang="en-US"/>
          </a:p>
        </p:txBody>
      </p:sp>
      <p:sp>
        <p:nvSpPr>
          <p:cNvPr id="17" name="Footer Placeholder 4">
            <a:extLst>
              <a:ext uri="{FF2B5EF4-FFF2-40B4-BE49-F238E27FC236}">
                <a16:creationId xmlns:a16="http://schemas.microsoft.com/office/drawing/2014/main" id="{EAD011B3-3F0D-554B-999B-3359D8F142A0}"/>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Palatino Linotype" panose="02040502050505030304" pitchFamily="18" charset="0"/>
              </a:defRPr>
            </a:lvl1pPr>
          </a:lstStyle>
          <a:p>
            <a:r>
              <a:rPr lang="en-US"/>
              <a:t>©2022 Girl Scouts of the USA. All Rights Reserved.  Not for public distribution.</a:t>
            </a:r>
            <a:endParaRPr lang="en-US" dirty="0"/>
          </a:p>
        </p:txBody>
      </p:sp>
    </p:spTree>
    <p:extLst>
      <p:ext uri="{BB962C8B-B14F-4D97-AF65-F5344CB8AC3E}">
        <p14:creationId xmlns:p14="http://schemas.microsoft.com/office/powerpoint/2010/main" val="1292457193"/>
      </p:ext>
    </p:extLst>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Cover Slide | Split | No Image | Pennant Shape">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userDrawn="1"/>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17" name="Freeform 16">
            <a:extLst>
              <a:ext uri="{FF2B5EF4-FFF2-40B4-BE49-F238E27FC236}">
                <a16:creationId xmlns:a16="http://schemas.microsoft.com/office/drawing/2014/main" id="{3842632C-A185-8D4E-A304-8FD5AAF199DD}"/>
              </a:ext>
            </a:extLst>
          </p:cNvPr>
          <p:cNvSpPr/>
          <p:nvPr userDrawn="1"/>
        </p:nvSpPr>
        <p:spPr>
          <a:xfrm>
            <a:off x="171451" y="151866"/>
            <a:ext cx="4229100" cy="4803251"/>
          </a:xfrm>
          <a:custGeom>
            <a:avLst/>
            <a:gdLst>
              <a:gd name="connsiteX0" fmla="*/ 155686 w 5638800"/>
              <a:gd name="connsiteY0" fmla="*/ 0 h 6404335"/>
              <a:gd name="connsiteX1" fmla="*/ 5483112 w 5638800"/>
              <a:gd name="connsiteY1" fmla="*/ 0 h 6404335"/>
              <a:gd name="connsiteX2" fmla="*/ 5483180 w 5638800"/>
              <a:gd name="connsiteY2" fmla="*/ 0 h 6404335"/>
              <a:gd name="connsiteX3" fmla="*/ 5638798 w 5638800"/>
              <a:gd name="connsiteY3" fmla="*/ 155752 h 6404335"/>
              <a:gd name="connsiteX4" fmla="*/ 5638798 w 5638800"/>
              <a:gd name="connsiteY4" fmla="*/ 1309374 h 6404335"/>
              <a:gd name="connsiteX5" fmla="*/ 5638798 w 5638800"/>
              <a:gd name="connsiteY5" fmla="*/ 1751217 h 6404335"/>
              <a:gd name="connsiteX6" fmla="*/ 5638798 w 5638800"/>
              <a:gd name="connsiteY6" fmla="*/ 3067680 h 6404335"/>
              <a:gd name="connsiteX7" fmla="*/ 5638800 w 5638800"/>
              <a:gd name="connsiteY7" fmla="*/ 3067680 h 6404335"/>
              <a:gd name="connsiteX8" fmla="*/ 5638800 w 5638800"/>
              <a:gd name="connsiteY8" fmla="*/ 4324774 h 6404335"/>
              <a:gd name="connsiteX9" fmla="*/ 5574261 w 5638800"/>
              <a:gd name="connsiteY9" fmla="*/ 4451023 h 6404335"/>
              <a:gd name="connsiteX10" fmla="*/ 2910548 w 5638800"/>
              <a:gd name="connsiteY10" fmla="*/ 6374897 h 6404335"/>
              <a:gd name="connsiteX11" fmla="*/ 2728256 w 5638800"/>
              <a:gd name="connsiteY11" fmla="*/ 6374897 h 6404335"/>
              <a:gd name="connsiteX12" fmla="*/ 64542 w 5638800"/>
              <a:gd name="connsiteY12" fmla="*/ 4451023 h 6404335"/>
              <a:gd name="connsiteX13" fmla="*/ 2 w 5638800"/>
              <a:gd name="connsiteY13" fmla="*/ 4324774 h 6404335"/>
              <a:gd name="connsiteX14" fmla="*/ 2 w 5638800"/>
              <a:gd name="connsiteY14" fmla="*/ 3637854 h 6404335"/>
              <a:gd name="connsiteX15" fmla="*/ 0 w 5638800"/>
              <a:gd name="connsiteY15" fmla="*/ 3637854 h 6404335"/>
              <a:gd name="connsiteX16" fmla="*/ 0 w 5638800"/>
              <a:gd name="connsiteY16" fmla="*/ 1751217 h 6404335"/>
              <a:gd name="connsiteX17" fmla="*/ 0 w 5638800"/>
              <a:gd name="connsiteY17" fmla="*/ 1309374 h 6404335"/>
              <a:gd name="connsiteX18" fmla="*/ 0 w 5638800"/>
              <a:gd name="connsiteY18" fmla="*/ 155752 h 6404335"/>
              <a:gd name="connsiteX19" fmla="*/ 0 w 5638800"/>
              <a:gd name="connsiteY19" fmla="*/ 155686 h 6404335"/>
              <a:gd name="connsiteX20" fmla="*/ 155686 w 5638800"/>
              <a:gd name="connsiteY20" fmla="*/ 0 h 6404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38800" h="6404335">
                <a:moveTo>
                  <a:pt x="155686" y="0"/>
                </a:moveTo>
                <a:lnTo>
                  <a:pt x="5483112" y="0"/>
                </a:lnTo>
                <a:cubicBezTo>
                  <a:pt x="5483132" y="0"/>
                  <a:pt x="5483159" y="0"/>
                  <a:pt x="5483180" y="0"/>
                </a:cubicBezTo>
                <a:cubicBezTo>
                  <a:pt x="5569162" y="36"/>
                  <a:pt x="5638832" y="69770"/>
                  <a:pt x="5638798" y="155752"/>
                </a:cubicBezTo>
                <a:lnTo>
                  <a:pt x="5638798" y="1309374"/>
                </a:lnTo>
                <a:lnTo>
                  <a:pt x="5638798" y="1751217"/>
                </a:lnTo>
                <a:lnTo>
                  <a:pt x="5638798" y="3067680"/>
                </a:lnTo>
                <a:lnTo>
                  <a:pt x="5638800" y="3067680"/>
                </a:lnTo>
                <a:lnTo>
                  <a:pt x="5638800" y="4324774"/>
                </a:lnTo>
                <a:cubicBezTo>
                  <a:pt x="5638814" y="4374780"/>
                  <a:pt x="5614802" y="4421749"/>
                  <a:pt x="5574261" y="4451023"/>
                </a:cubicBezTo>
                <a:lnTo>
                  <a:pt x="2910548" y="6374897"/>
                </a:lnTo>
                <a:cubicBezTo>
                  <a:pt x="2856124" y="6414148"/>
                  <a:pt x="2782681" y="6414148"/>
                  <a:pt x="2728256" y="6374897"/>
                </a:cubicBezTo>
                <a:lnTo>
                  <a:pt x="64542" y="4451023"/>
                </a:lnTo>
                <a:cubicBezTo>
                  <a:pt x="24001" y="4421749"/>
                  <a:pt x="-11" y="4374780"/>
                  <a:pt x="2" y="4324774"/>
                </a:cubicBezTo>
                <a:lnTo>
                  <a:pt x="2" y="3637854"/>
                </a:lnTo>
                <a:lnTo>
                  <a:pt x="0" y="3637854"/>
                </a:lnTo>
                <a:lnTo>
                  <a:pt x="0" y="1751217"/>
                </a:lnTo>
                <a:lnTo>
                  <a:pt x="0" y="1309374"/>
                </a:lnTo>
                <a:lnTo>
                  <a:pt x="0" y="155752"/>
                </a:lnTo>
                <a:cubicBezTo>
                  <a:pt x="0" y="155729"/>
                  <a:pt x="0" y="155707"/>
                  <a:pt x="0" y="155686"/>
                </a:cubicBezTo>
                <a:cubicBezTo>
                  <a:pt x="0" y="69702"/>
                  <a:pt x="69702" y="0"/>
                  <a:pt x="155686"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Palatino Linotype" panose="02040502050505030304" pitchFamily="18" charset="0"/>
            </a:endParaRPr>
          </a:p>
        </p:txBody>
      </p:sp>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162770" y="685802"/>
            <a:ext cx="4237781" cy="1875863"/>
          </a:xfrm>
        </p:spPr>
        <p:txBody>
          <a:bodyPr lIns="182880" rIns="182880" anchor="b"/>
          <a:lstStyle>
            <a:lvl1pPr algn="ctr">
              <a:defRPr sz="2400" b="0" i="0">
                <a:solidFill>
                  <a:schemeClr val="tx1"/>
                </a:solidFill>
                <a:latin typeface="Palatino Linotype" panose="02040502050505030304" pitchFamily="18" charset="0"/>
              </a:defRPr>
            </a:lvl1pPr>
          </a:lstStyle>
          <a:p>
            <a:r>
              <a:rPr lang="en-US" dirty="0"/>
              <a:t>Type Here to Enter a </a:t>
            </a:r>
            <a:br>
              <a:rPr lang="en-US" dirty="0"/>
            </a:br>
            <a:r>
              <a:rPr lang="en-US" dirty="0"/>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162770" y="2569272"/>
            <a:ext cx="4229100" cy="2317054"/>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Palatino Linotype" panose="02040502050505030304" pitchFamily="18" charset="0"/>
              </a:defRPr>
            </a:lvl1pPr>
          </a:lstStyle>
          <a:p>
            <a:pPr lvl="0"/>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5" name="TextBox 14">
            <a:extLst>
              <a:ext uri="{FF2B5EF4-FFF2-40B4-BE49-F238E27FC236}">
                <a16:creationId xmlns:a16="http://schemas.microsoft.com/office/drawing/2014/main" id="{A7D8073F-696A-4D4B-8C5C-41A93B145C5A}"/>
              </a:ext>
            </a:extLst>
          </p:cNvPr>
          <p:cNvSpPr txBox="1"/>
          <p:nvPr userDrawn="1"/>
        </p:nvSpPr>
        <p:spPr>
          <a:xfrm>
            <a:off x="152400" y="-853441"/>
            <a:ext cx="8801100" cy="85344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Slide Type:</a:t>
            </a:r>
          </a:p>
          <a:p>
            <a:pPr algn="ctr"/>
            <a:r>
              <a:rPr lang="en-US" sz="1600" b="0" i="0" dirty="0">
                <a:solidFill>
                  <a:srgbClr val="808080"/>
                </a:solidFill>
                <a:latin typeface="Palatino Linotype" panose="02040502050505030304" pitchFamily="18" charset="0"/>
              </a:rPr>
              <a:t>Transition Slide w/ Subtitle – Split | No Image | Pennant Shape</a:t>
            </a:r>
          </a:p>
        </p:txBody>
      </p:sp>
      <p:pic>
        <p:nvPicPr>
          <p:cNvPr id="10" name="Graphic 9">
            <a:extLst>
              <a:ext uri="{FF2B5EF4-FFF2-40B4-BE49-F238E27FC236}">
                <a16:creationId xmlns:a16="http://schemas.microsoft.com/office/drawing/2014/main" id="{3DCB4564-1B8B-BB47-B835-2E50A478FD2A}"/>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10897" y="419102"/>
            <a:ext cx="4305300" cy="4305300"/>
          </a:xfrm>
          <a:prstGeom prst="rect">
            <a:avLst/>
          </a:prstGeom>
        </p:spPr>
      </p:pic>
      <p:sp>
        <p:nvSpPr>
          <p:cNvPr id="16" name="TextBox 15">
            <a:extLst>
              <a:ext uri="{FF2B5EF4-FFF2-40B4-BE49-F238E27FC236}">
                <a16:creationId xmlns:a16="http://schemas.microsoft.com/office/drawing/2014/main" id="{3A37281A-D98C-5B4E-AA76-F4D94706F9C7}"/>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Centered</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
        <p:nvSpPr>
          <p:cNvPr id="11" name="Slide Number Placeholder 6">
            <a:extLst>
              <a:ext uri="{FF2B5EF4-FFF2-40B4-BE49-F238E27FC236}">
                <a16:creationId xmlns:a16="http://schemas.microsoft.com/office/drawing/2014/main" id="{74E64ABD-7935-E048-AE12-3B8E9116D6F1}"/>
              </a:ext>
            </a:extLst>
          </p:cNvPr>
          <p:cNvSpPr>
            <a:spLocks noGrp="1"/>
          </p:cNvSpPr>
          <p:nvPr>
            <p:ph type="sldNum" sz="quarter" idx="12"/>
          </p:nvPr>
        </p:nvSpPr>
        <p:spPr>
          <a:xfrm>
            <a:off x="8485459" y="4972051"/>
            <a:ext cx="550592" cy="182739"/>
          </a:xfrm>
        </p:spPr>
        <p:txBody>
          <a:bodyPr/>
          <a:lstStyle>
            <a:lvl1pPr>
              <a:defRPr>
                <a:solidFill>
                  <a:schemeClr val="tx1"/>
                </a:solidFill>
              </a:defRPr>
            </a:lvl1pPr>
          </a:lstStyle>
          <a:p>
            <a:fld id="{7691CCDB-B024-8747-B233-CAD1CBC7A901}" type="slidenum">
              <a:rPr lang="en-US" smtClean="0"/>
              <a:pPr/>
              <a:t>‹#›</a:t>
            </a:fld>
            <a:endParaRPr lang="en-US"/>
          </a:p>
        </p:txBody>
      </p:sp>
      <p:sp>
        <p:nvSpPr>
          <p:cNvPr id="13" name="Footer Placeholder 4">
            <a:extLst>
              <a:ext uri="{FF2B5EF4-FFF2-40B4-BE49-F238E27FC236}">
                <a16:creationId xmlns:a16="http://schemas.microsoft.com/office/drawing/2014/main" id="{831C4FE4-DACB-7B41-9D5A-92780F21DA37}"/>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Palatino Linotype" panose="02040502050505030304" pitchFamily="18" charset="0"/>
              </a:defRPr>
            </a:lvl1pPr>
          </a:lstStyle>
          <a:p>
            <a:r>
              <a:rPr lang="en-US"/>
              <a:t>©2022 Girl Scouts of the USA. All Rights Reserved.  Not for public distribution.</a:t>
            </a:r>
            <a:endParaRPr lang="en-US" dirty="0"/>
          </a:p>
        </p:txBody>
      </p:sp>
    </p:spTree>
    <p:extLst>
      <p:ext uri="{BB962C8B-B14F-4D97-AF65-F5344CB8AC3E}">
        <p14:creationId xmlns:p14="http://schemas.microsoft.com/office/powerpoint/2010/main" val="1124663679"/>
      </p:ext>
    </p:extLst>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Cover Slide | White | Split | No Image | Pennant Shape">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userDrawn="1"/>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0"/>
              </a:spcBef>
            </a:pPr>
            <a:endParaRPr lang="en-US" sz="1013" b="0" i="0" dirty="0">
              <a:solidFill>
                <a:schemeClr val="bg1"/>
              </a:solidFill>
              <a:latin typeface="Palatino Linotype" panose="02040502050505030304" pitchFamily="18" charset="0"/>
            </a:endParaRPr>
          </a:p>
        </p:txBody>
      </p:sp>
      <p:sp>
        <p:nvSpPr>
          <p:cNvPr id="17" name="Freeform 16">
            <a:extLst>
              <a:ext uri="{FF2B5EF4-FFF2-40B4-BE49-F238E27FC236}">
                <a16:creationId xmlns:a16="http://schemas.microsoft.com/office/drawing/2014/main" id="{3842632C-A185-8D4E-A304-8FD5AAF199DD}"/>
              </a:ext>
            </a:extLst>
          </p:cNvPr>
          <p:cNvSpPr/>
          <p:nvPr userDrawn="1"/>
        </p:nvSpPr>
        <p:spPr>
          <a:xfrm>
            <a:off x="171451" y="151866"/>
            <a:ext cx="4229100" cy="4803251"/>
          </a:xfrm>
          <a:custGeom>
            <a:avLst/>
            <a:gdLst>
              <a:gd name="connsiteX0" fmla="*/ 155686 w 5638800"/>
              <a:gd name="connsiteY0" fmla="*/ 0 h 6404335"/>
              <a:gd name="connsiteX1" fmla="*/ 5483112 w 5638800"/>
              <a:gd name="connsiteY1" fmla="*/ 0 h 6404335"/>
              <a:gd name="connsiteX2" fmla="*/ 5483180 w 5638800"/>
              <a:gd name="connsiteY2" fmla="*/ 0 h 6404335"/>
              <a:gd name="connsiteX3" fmla="*/ 5638798 w 5638800"/>
              <a:gd name="connsiteY3" fmla="*/ 155752 h 6404335"/>
              <a:gd name="connsiteX4" fmla="*/ 5638798 w 5638800"/>
              <a:gd name="connsiteY4" fmla="*/ 1309374 h 6404335"/>
              <a:gd name="connsiteX5" fmla="*/ 5638798 w 5638800"/>
              <a:gd name="connsiteY5" fmla="*/ 1751217 h 6404335"/>
              <a:gd name="connsiteX6" fmla="*/ 5638798 w 5638800"/>
              <a:gd name="connsiteY6" fmla="*/ 3067680 h 6404335"/>
              <a:gd name="connsiteX7" fmla="*/ 5638800 w 5638800"/>
              <a:gd name="connsiteY7" fmla="*/ 3067680 h 6404335"/>
              <a:gd name="connsiteX8" fmla="*/ 5638800 w 5638800"/>
              <a:gd name="connsiteY8" fmla="*/ 4324774 h 6404335"/>
              <a:gd name="connsiteX9" fmla="*/ 5574261 w 5638800"/>
              <a:gd name="connsiteY9" fmla="*/ 4451023 h 6404335"/>
              <a:gd name="connsiteX10" fmla="*/ 2910548 w 5638800"/>
              <a:gd name="connsiteY10" fmla="*/ 6374897 h 6404335"/>
              <a:gd name="connsiteX11" fmla="*/ 2728256 w 5638800"/>
              <a:gd name="connsiteY11" fmla="*/ 6374897 h 6404335"/>
              <a:gd name="connsiteX12" fmla="*/ 64542 w 5638800"/>
              <a:gd name="connsiteY12" fmla="*/ 4451023 h 6404335"/>
              <a:gd name="connsiteX13" fmla="*/ 2 w 5638800"/>
              <a:gd name="connsiteY13" fmla="*/ 4324774 h 6404335"/>
              <a:gd name="connsiteX14" fmla="*/ 2 w 5638800"/>
              <a:gd name="connsiteY14" fmla="*/ 3637854 h 6404335"/>
              <a:gd name="connsiteX15" fmla="*/ 0 w 5638800"/>
              <a:gd name="connsiteY15" fmla="*/ 3637854 h 6404335"/>
              <a:gd name="connsiteX16" fmla="*/ 0 w 5638800"/>
              <a:gd name="connsiteY16" fmla="*/ 1751217 h 6404335"/>
              <a:gd name="connsiteX17" fmla="*/ 0 w 5638800"/>
              <a:gd name="connsiteY17" fmla="*/ 1309374 h 6404335"/>
              <a:gd name="connsiteX18" fmla="*/ 0 w 5638800"/>
              <a:gd name="connsiteY18" fmla="*/ 155752 h 6404335"/>
              <a:gd name="connsiteX19" fmla="*/ 0 w 5638800"/>
              <a:gd name="connsiteY19" fmla="*/ 155686 h 6404335"/>
              <a:gd name="connsiteX20" fmla="*/ 155686 w 5638800"/>
              <a:gd name="connsiteY20" fmla="*/ 0 h 6404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38800" h="6404335">
                <a:moveTo>
                  <a:pt x="155686" y="0"/>
                </a:moveTo>
                <a:lnTo>
                  <a:pt x="5483112" y="0"/>
                </a:lnTo>
                <a:cubicBezTo>
                  <a:pt x="5483132" y="0"/>
                  <a:pt x="5483159" y="0"/>
                  <a:pt x="5483180" y="0"/>
                </a:cubicBezTo>
                <a:cubicBezTo>
                  <a:pt x="5569162" y="36"/>
                  <a:pt x="5638832" y="69770"/>
                  <a:pt x="5638798" y="155752"/>
                </a:cubicBezTo>
                <a:lnTo>
                  <a:pt x="5638798" y="1309374"/>
                </a:lnTo>
                <a:lnTo>
                  <a:pt x="5638798" y="1751217"/>
                </a:lnTo>
                <a:lnTo>
                  <a:pt x="5638798" y="3067680"/>
                </a:lnTo>
                <a:lnTo>
                  <a:pt x="5638800" y="3067680"/>
                </a:lnTo>
                <a:lnTo>
                  <a:pt x="5638800" y="4324774"/>
                </a:lnTo>
                <a:cubicBezTo>
                  <a:pt x="5638814" y="4374780"/>
                  <a:pt x="5614802" y="4421749"/>
                  <a:pt x="5574261" y="4451023"/>
                </a:cubicBezTo>
                <a:lnTo>
                  <a:pt x="2910548" y="6374897"/>
                </a:lnTo>
                <a:cubicBezTo>
                  <a:pt x="2856124" y="6414148"/>
                  <a:pt x="2782681" y="6414148"/>
                  <a:pt x="2728256" y="6374897"/>
                </a:cubicBezTo>
                <a:lnTo>
                  <a:pt x="64542" y="4451023"/>
                </a:lnTo>
                <a:cubicBezTo>
                  <a:pt x="24001" y="4421749"/>
                  <a:pt x="-11" y="4374780"/>
                  <a:pt x="2" y="4324774"/>
                </a:cubicBezTo>
                <a:lnTo>
                  <a:pt x="2" y="3637854"/>
                </a:lnTo>
                <a:lnTo>
                  <a:pt x="0" y="3637854"/>
                </a:lnTo>
                <a:lnTo>
                  <a:pt x="0" y="1751217"/>
                </a:lnTo>
                <a:lnTo>
                  <a:pt x="0" y="1309374"/>
                </a:lnTo>
                <a:lnTo>
                  <a:pt x="0" y="155752"/>
                </a:lnTo>
                <a:cubicBezTo>
                  <a:pt x="0" y="155729"/>
                  <a:pt x="0" y="155707"/>
                  <a:pt x="0" y="155686"/>
                </a:cubicBezTo>
                <a:cubicBezTo>
                  <a:pt x="0" y="69702"/>
                  <a:pt x="69702" y="0"/>
                  <a:pt x="155686"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50" b="0" i="0" dirty="0">
              <a:latin typeface="Palatino Linotype" panose="02040502050505030304" pitchFamily="18" charset="0"/>
            </a:endParaRPr>
          </a:p>
        </p:txBody>
      </p:sp>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162770" y="685802"/>
            <a:ext cx="4237781" cy="1875863"/>
          </a:xfrm>
        </p:spPr>
        <p:txBody>
          <a:bodyPr lIns="182880" rIns="182880" anchor="b"/>
          <a:lstStyle>
            <a:lvl1pPr algn="ctr">
              <a:defRPr sz="2400" b="0" i="0">
                <a:solidFill>
                  <a:schemeClr val="tx1"/>
                </a:solidFill>
                <a:latin typeface="Palatino Linotype" panose="02040502050505030304" pitchFamily="18" charset="0"/>
              </a:defRPr>
            </a:lvl1pPr>
          </a:lstStyle>
          <a:p>
            <a:r>
              <a:rPr lang="en-US" dirty="0"/>
              <a:t>Type Here to Enter a </a:t>
            </a:r>
            <a:br>
              <a:rPr lang="en-US" dirty="0"/>
            </a:br>
            <a:r>
              <a:rPr lang="en-US" dirty="0"/>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162770" y="2569272"/>
            <a:ext cx="4229100" cy="2317054"/>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Palatino Linotype" panose="02040502050505030304" pitchFamily="18" charset="0"/>
              </a:defRPr>
            </a:lvl1pPr>
          </a:lstStyle>
          <a:p>
            <a:pPr lvl="0"/>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5" name="TextBox 14">
            <a:extLst>
              <a:ext uri="{FF2B5EF4-FFF2-40B4-BE49-F238E27FC236}">
                <a16:creationId xmlns:a16="http://schemas.microsoft.com/office/drawing/2014/main" id="{A7D8073F-696A-4D4B-8C5C-41A93B145C5A}"/>
              </a:ext>
            </a:extLst>
          </p:cNvPr>
          <p:cNvSpPr txBox="1"/>
          <p:nvPr userDrawn="1"/>
        </p:nvSpPr>
        <p:spPr>
          <a:xfrm>
            <a:off x="152400" y="-853441"/>
            <a:ext cx="8801100" cy="85344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Slide Type:</a:t>
            </a:r>
          </a:p>
          <a:p>
            <a:pPr algn="ctr"/>
            <a:r>
              <a:rPr lang="en-US" sz="1600" b="0" i="0" dirty="0">
                <a:solidFill>
                  <a:srgbClr val="808080"/>
                </a:solidFill>
                <a:latin typeface="Palatino Linotype" panose="02040502050505030304" pitchFamily="18" charset="0"/>
              </a:rPr>
              <a:t>Transition Slide w/ Subtitle – White | Split | No Image | Pennant Shape</a:t>
            </a:r>
          </a:p>
        </p:txBody>
      </p:sp>
      <p:pic>
        <p:nvPicPr>
          <p:cNvPr id="10" name="Graphic 9">
            <a:extLst>
              <a:ext uri="{FF2B5EF4-FFF2-40B4-BE49-F238E27FC236}">
                <a16:creationId xmlns:a16="http://schemas.microsoft.com/office/drawing/2014/main" id="{3DCB4564-1B8B-BB47-B835-2E50A478FD2A}"/>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10897" y="419102"/>
            <a:ext cx="4305300" cy="4305300"/>
          </a:xfrm>
          <a:prstGeom prst="rect">
            <a:avLst/>
          </a:prstGeom>
        </p:spPr>
      </p:pic>
      <p:sp>
        <p:nvSpPr>
          <p:cNvPr id="13" name="TextBox 12">
            <a:extLst>
              <a:ext uri="{FF2B5EF4-FFF2-40B4-BE49-F238E27FC236}">
                <a16:creationId xmlns:a16="http://schemas.microsoft.com/office/drawing/2014/main" id="{B7E75B5C-53E4-4E40-A36F-DCD28D1AB5FF}"/>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Centered</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
        <p:nvSpPr>
          <p:cNvPr id="11" name="Slide Number Placeholder 6">
            <a:extLst>
              <a:ext uri="{FF2B5EF4-FFF2-40B4-BE49-F238E27FC236}">
                <a16:creationId xmlns:a16="http://schemas.microsoft.com/office/drawing/2014/main" id="{37247F22-E006-754A-A699-FEEE77B763B0}"/>
              </a:ext>
            </a:extLst>
          </p:cNvPr>
          <p:cNvSpPr>
            <a:spLocks noGrp="1"/>
          </p:cNvSpPr>
          <p:nvPr>
            <p:ph type="sldNum" sz="quarter" idx="12"/>
          </p:nvPr>
        </p:nvSpPr>
        <p:spPr>
          <a:xfrm>
            <a:off x="8485459" y="4972051"/>
            <a:ext cx="550592" cy="182739"/>
          </a:xfrm>
        </p:spPr>
        <p:txBody>
          <a:bodyPr/>
          <a:lstStyle>
            <a:lvl1pPr>
              <a:defRPr>
                <a:solidFill>
                  <a:schemeClr val="tx1"/>
                </a:solidFill>
              </a:defRPr>
            </a:lvl1pPr>
          </a:lstStyle>
          <a:p>
            <a:fld id="{7691CCDB-B024-8747-B233-CAD1CBC7A901}" type="slidenum">
              <a:rPr lang="en-US" smtClean="0"/>
              <a:pPr/>
              <a:t>‹#›</a:t>
            </a:fld>
            <a:endParaRPr lang="en-US"/>
          </a:p>
        </p:txBody>
      </p:sp>
      <p:sp>
        <p:nvSpPr>
          <p:cNvPr id="16" name="Footer Placeholder 4">
            <a:extLst>
              <a:ext uri="{FF2B5EF4-FFF2-40B4-BE49-F238E27FC236}">
                <a16:creationId xmlns:a16="http://schemas.microsoft.com/office/drawing/2014/main" id="{56614C65-3E08-C043-8A16-9BF98672B924}"/>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Palatino Linotype" panose="02040502050505030304" pitchFamily="18" charset="0"/>
              </a:defRPr>
            </a:lvl1pPr>
          </a:lstStyle>
          <a:p>
            <a:r>
              <a:rPr lang="en-US"/>
              <a:t>©2022 Girl Scouts of the USA. All Rights Reserved.  Not for public distribution.</a:t>
            </a:r>
            <a:endParaRPr lang="en-US" dirty="0"/>
          </a:p>
        </p:txBody>
      </p:sp>
    </p:spTree>
    <p:extLst>
      <p:ext uri="{BB962C8B-B14F-4D97-AF65-F5344CB8AC3E}">
        <p14:creationId xmlns:p14="http://schemas.microsoft.com/office/powerpoint/2010/main" val="3655637866"/>
      </p:ext>
    </p:extLst>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Cover Slide | Split | No Image | Hexagon Shape">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userDrawn="1"/>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13" name="Freeform 12">
            <a:extLst>
              <a:ext uri="{FF2B5EF4-FFF2-40B4-BE49-F238E27FC236}">
                <a16:creationId xmlns:a16="http://schemas.microsoft.com/office/drawing/2014/main" id="{DFEEF8EC-E6AA-6340-B68B-2BE9D4CF9462}"/>
              </a:ext>
            </a:extLst>
          </p:cNvPr>
          <p:cNvSpPr/>
          <p:nvPr userDrawn="1"/>
        </p:nvSpPr>
        <p:spPr>
          <a:xfrm>
            <a:off x="179101" y="171224"/>
            <a:ext cx="4213993" cy="4784158"/>
          </a:xfrm>
          <a:custGeom>
            <a:avLst/>
            <a:gdLst>
              <a:gd name="connsiteX0" fmla="*/ 1928462 w 5618657"/>
              <a:gd name="connsiteY0" fmla="*/ 1 h 6378877"/>
              <a:gd name="connsiteX1" fmla="*/ 2941265 w 5618657"/>
              <a:gd name="connsiteY1" fmla="*/ 1 h 6378877"/>
              <a:gd name="connsiteX2" fmla="*/ 2941265 w 5618657"/>
              <a:gd name="connsiteY2" fmla="*/ 1 h 6378877"/>
              <a:gd name="connsiteX3" fmla="*/ 3512272 w 5618657"/>
              <a:gd name="connsiteY3" fmla="*/ 1 h 6378877"/>
              <a:gd name="connsiteX4" fmla="*/ 3512272 w 5618657"/>
              <a:gd name="connsiteY4" fmla="*/ 1 h 6378877"/>
              <a:gd name="connsiteX5" fmla="*/ 3690119 w 5618657"/>
              <a:gd name="connsiteY5" fmla="*/ 1 h 6378877"/>
              <a:gd name="connsiteX6" fmla="*/ 3868706 w 5618657"/>
              <a:gd name="connsiteY6" fmla="*/ 103033 h 6378877"/>
              <a:gd name="connsiteX7" fmla="*/ 5591045 w 5618657"/>
              <a:gd name="connsiteY7" fmla="*/ 3086202 h 6378877"/>
              <a:gd name="connsiteX8" fmla="*/ 5591045 w 5618657"/>
              <a:gd name="connsiteY8" fmla="*/ 3292265 h 6378877"/>
              <a:gd name="connsiteX9" fmla="*/ 3868913 w 5618657"/>
              <a:gd name="connsiteY9" fmla="*/ 6275709 h 6378877"/>
              <a:gd name="connsiteX10" fmla="*/ 3690258 w 5618657"/>
              <a:gd name="connsiteY10" fmla="*/ 6378877 h 6378877"/>
              <a:gd name="connsiteX11" fmla="*/ 3512272 w 5618657"/>
              <a:gd name="connsiteY11" fmla="*/ 6378877 h 6378877"/>
              <a:gd name="connsiteX12" fmla="*/ 2941265 w 5618657"/>
              <a:gd name="connsiteY12" fmla="*/ 6378877 h 6378877"/>
              <a:gd name="connsiteX13" fmla="*/ 2677389 w 5618657"/>
              <a:gd name="connsiteY13" fmla="*/ 6378877 h 6378877"/>
              <a:gd name="connsiteX14" fmla="*/ 2093129 w 5618657"/>
              <a:gd name="connsiteY14" fmla="*/ 6378877 h 6378877"/>
              <a:gd name="connsiteX15" fmla="*/ 1928462 w 5618657"/>
              <a:gd name="connsiteY15" fmla="*/ 6378877 h 6378877"/>
              <a:gd name="connsiteX16" fmla="*/ 1749875 w 5618657"/>
              <a:gd name="connsiteY16" fmla="*/ 6275846 h 6378877"/>
              <a:gd name="connsiteX17" fmla="*/ 27606 w 5618657"/>
              <a:gd name="connsiteY17" fmla="*/ 3292540 h 6378877"/>
              <a:gd name="connsiteX18" fmla="*/ 27606 w 5618657"/>
              <a:gd name="connsiteY18" fmla="*/ 3086477 h 6378877"/>
              <a:gd name="connsiteX19" fmla="*/ 1749875 w 5618657"/>
              <a:gd name="connsiteY19" fmla="*/ 103032 h 6378877"/>
              <a:gd name="connsiteX20" fmla="*/ 1928462 w 5618657"/>
              <a:gd name="connsiteY20" fmla="*/ 1 h 6378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18657" h="6378877">
                <a:moveTo>
                  <a:pt x="1928462" y="1"/>
                </a:moveTo>
                <a:lnTo>
                  <a:pt x="2941265" y="1"/>
                </a:lnTo>
                <a:lnTo>
                  <a:pt x="2941265" y="1"/>
                </a:lnTo>
                <a:lnTo>
                  <a:pt x="3512272" y="1"/>
                </a:lnTo>
                <a:lnTo>
                  <a:pt x="3512272" y="1"/>
                </a:lnTo>
                <a:lnTo>
                  <a:pt x="3690119" y="1"/>
                </a:lnTo>
                <a:cubicBezTo>
                  <a:pt x="3763787" y="-46"/>
                  <a:pt x="3831877" y="39235"/>
                  <a:pt x="3868706" y="103033"/>
                </a:cubicBezTo>
                <a:lnTo>
                  <a:pt x="5591045" y="3086202"/>
                </a:lnTo>
                <a:cubicBezTo>
                  <a:pt x="5627861" y="3149957"/>
                  <a:pt x="5627861" y="3228509"/>
                  <a:pt x="5591045" y="3292265"/>
                </a:cubicBezTo>
                <a:lnTo>
                  <a:pt x="3868913" y="6275709"/>
                </a:lnTo>
                <a:cubicBezTo>
                  <a:pt x="3832103" y="6339581"/>
                  <a:pt x="3763979" y="6378946"/>
                  <a:pt x="3690258" y="6378877"/>
                </a:cubicBezTo>
                <a:lnTo>
                  <a:pt x="3512272" y="6378877"/>
                </a:lnTo>
                <a:lnTo>
                  <a:pt x="2941265" y="6378877"/>
                </a:lnTo>
                <a:lnTo>
                  <a:pt x="2677389" y="6378877"/>
                </a:lnTo>
                <a:lnTo>
                  <a:pt x="2093129" y="6378877"/>
                </a:lnTo>
                <a:lnTo>
                  <a:pt x="1928462" y="6378877"/>
                </a:lnTo>
                <a:cubicBezTo>
                  <a:pt x="1854795" y="6378946"/>
                  <a:pt x="1786706" y="6339643"/>
                  <a:pt x="1749875" y="6275846"/>
                </a:cubicBezTo>
                <a:lnTo>
                  <a:pt x="27606" y="3292540"/>
                </a:lnTo>
                <a:cubicBezTo>
                  <a:pt x="-9203" y="3228784"/>
                  <a:pt x="-9203" y="3150233"/>
                  <a:pt x="27606" y="3086477"/>
                </a:cubicBezTo>
                <a:lnTo>
                  <a:pt x="1749875" y="103032"/>
                </a:lnTo>
                <a:cubicBezTo>
                  <a:pt x="1786767" y="39298"/>
                  <a:pt x="1854817" y="39"/>
                  <a:pt x="1928462" y="1"/>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Palatino Linotype" panose="02040502050505030304" pitchFamily="18" charset="0"/>
            </a:endParaRPr>
          </a:p>
        </p:txBody>
      </p:sp>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162770" y="685802"/>
            <a:ext cx="4237781" cy="1875863"/>
          </a:xfrm>
        </p:spPr>
        <p:txBody>
          <a:bodyPr lIns="182880" rIns="182880" anchor="b"/>
          <a:lstStyle>
            <a:lvl1pPr algn="ctr">
              <a:defRPr sz="2400" b="0" i="0">
                <a:solidFill>
                  <a:schemeClr val="tx1"/>
                </a:solidFill>
                <a:latin typeface="Palatino Linotype" panose="02040502050505030304" pitchFamily="18" charset="0"/>
              </a:defRPr>
            </a:lvl1pPr>
          </a:lstStyle>
          <a:p>
            <a:r>
              <a:rPr lang="en-US" dirty="0"/>
              <a:t>Type Here to Enter a </a:t>
            </a:r>
            <a:br>
              <a:rPr lang="en-US" dirty="0"/>
            </a:br>
            <a:r>
              <a:rPr lang="en-US" dirty="0"/>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162770" y="2569272"/>
            <a:ext cx="4229100" cy="2317054"/>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Palatino Linotype" panose="02040502050505030304" pitchFamily="18" charset="0"/>
              </a:defRPr>
            </a:lvl1pPr>
          </a:lstStyle>
          <a:p>
            <a:pPr lvl="0"/>
            <a:r>
              <a:rPr lang="en-US" dirty="0"/>
              <a:t>Type here to enter a multi-line transition subtitle. Ut </a:t>
            </a:r>
            <a:r>
              <a:rPr lang="en-US" dirty="0" err="1"/>
              <a:t>enim</a:t>
            </a:r>
            <a:r>
              <a:rPr lang="en-US" dirty="0"/>
              <a:t> ad minima </a:t>
            </a:r>
            <a:r>
              <a:rPr lang="en-US" dirty="0" err="1"/>
              <a:t>veniam</a:t>
            </a:r>
            <a:r>
              <a:rPr lang="en-US" dirty="0"/>
              <a:t>, </a:t>
            </a:r>
          </a:p>
          <a:p>
            <a:pPr lvl="0"/>
            <a:r>
              <a:rPr lang="en-US" dirty="0" err="1"/>
              <a:t>quis</a:t>
            </a:r>
            <a:r>
              <a:rPr lang="en-US" dirty="0"/>
              <a:t> nostrum </a:t>
            </a:r>
            <a:r>
              <a:rPr lang="en-US" dirty="0" err="1"/>
              <a:t>exercitationem</a:t>
            </a:r>
            <a:r>
              <a:rPr lang="en-US" dirty="0"/>
              <a:t> </a:t>
            </a:r>
            <a:r>
              <a:rPr lang="en-US" dirty="0" err="1"/>
              <a:t>ulla</a:t>
            </a:r>
            <a:endParaRPr lang="en-US" dirty="0"/>
          </a:p>
          <a:p>
            <a:pPr lvl="0"/>
            <a:r>
              <a:rPr lang="en-US" dirty="0"/>
              <a:t> corporis </a:t>
            </a:r>
            <a:r>
              <a:rPr lang="en-US" dirty="0" err="1"/>
              <a:t>suscipit</a:t>
            </a:r>
            <a:r>
              <a:rPr lang="en-US" dirty="0"/>
              <a:t> </a:t>
            </a:r>
            <a:r>
              <a:rPr lang="en-US" dirty="0" err="1"/>
              <a:t>laboriosam</a:t>
            </a:r>
            <a:r>
              <a:rPr lang="en-US" dirty="0"/>
              <a:t>, nisi</a:t>
            </a:r>
          </a:p>
          <a:p>
            <a:pPr lvl="0"/>
            <a:r>
              <a:rPr lang="en-US" dirty="0" err="1"/>
              <a:t>ut</a:t>
            </a:r>
            <a:r>
              <a:rPr lang="en-US" dirty="0"/>
              <a:t> </a:t>
            </a:r>
            <a:r>
              <a:rPr lang="en-US" dirty="0" err="1"/>
              <a:t>aliquid</a:t>
            </a:r>
            <a:r>
              <a:rPr lang="en-US" dirty="0"/>
              <a:t> </a:t>
            </a:r>
            <a:r>
              <a:rPr lang="en-US" dirty="0" err="1"/>
              <a:t>consequatur</a:t>
            </a:r>
            <a:r>
              <a:rPr lang="en-US" dirty="0"/>
              <a:t>.</a:t>
            </a:r>
          </a:p>
        </p:txBody>
      </p:sp>
      <p:sp>
        <p:nvSpPr>
          <p:cNvPr id="15" name="TextBox 14">
            <a:extLst>
              <a:ext uri="{FF2B5EF4-FFF2-40B4-BE49-F238E27FC236}">
                <a16:creationId xmlns:a16="http://schemas.microsoft.com/office/drawing/2014/main" id="{A7D8073F-696A-4D4B-8C5C-41A93B145C5A}"/>
              </a:ext>
            </a:extLst>
          </p:cNvPr>
          <p:cNvSpPr txBox="1"/>
          <p:nvPr userDrawn="1"/>
        </p:nvSpPr>
        <p:spPr>
          <a:xfrm>
            <a:off x="152400" y="-853441"/>
            <a:ext cx="8801100" cy="85344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Slide Type:</a:t>
            </a:r>
          </a:p>
          <a:p>
            <a:pPr algn="ctr"/>
            <a:r>
              <a:rPr lang="en-US" sz="1600" b="0" i="0" dirty="0">
                <a:solidFill>
                  <a:srgbClr val="808080"/>
                </a:solidFill>
                <a:latin typeface="Palatino Linotype" panose="02040502050505030304" pitchFamily="18" charset="0"/>
              </a:rPr>
              <a:t>Transition Slide w/ Subtitle – Split | No Image | Hexagon Shape</a:t>
            </a:r>
          </a:p>
        </p:txBody>
      </p:sp>
      <p:pic>
        <p:nvPicPr>
          <p:cNvPr id="10" name="Graphic 9">
            <a:extLst>
              <a:ext uri="{FF2B5EF4-FFF2-40B4-BE49-F238E27FC236}">
                <a16:creationId xmlns:a16="http://schemas.microsoft.com/office/drawing/2014/main" id="{3DCB4564-1B8B-BB47-B835-2E50A478FD2A}"/>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10897" y="419102"/>
            <a:ext cx="4305300" cy="4305300"/>
          </a:xfrm>
          <a:prstGeom prst="rect">
            <a:avLst/>
          </a:prstGeom>
        </p:spPr>
      </p:pic>
      <p:sp>
        <p:nvSpPr>
          <p:cNvPr id="16" name="TextBox 15">
            <a:extLst>
              <a:ext uri="{FF2B5EF4-FFF2-40B4-BE49-F238E27FC236}">
                <a16:creationId xmlns:a16="http://schemas.microsoft.com/office/drawing/2014/main" id="{C9184D83-D48B-B04C-AFE2-B9456F40E1E0}"/>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Centered</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
        <p:nvSpPr>
          <p:cNvPr id="11" name="Slide Number Placeholder 6">
            <a:extLst>
              <a:ext uri="{FF2B5EF4-FFF2-40B4-BE49-F238E27FC236}">
                <a16:creationId xmlns:a16="http://schemas.microsoft.com/office/drawing/2014/main" id="{01128339-EDFF-CC4A-AE80-F749322ACAC1}"/>
              </a:ext>
            </a:extLst>
          </p:cNvPr>
          <p:cNvSpPr>
            <a:spLocks noGrp="1"/>
          </p:cNvSpPr>
          <p:nvPr>
            <p:ph type="sldNum" sz="quarter" idx="12"/>
          </p:nvPr>
        </p:nvSpPr>
        <p:spPr>
          <a:xfrm>
            <a:off x="8485459" y="4972051"/>
            <a:ext cx="550592" cy="182739"/>
          </a:xfrm>
        </p:spPr>
        <p:txBody>
          <a:bodyPr/>
          <a:lstStyle>
            <a:lvl1pPr>
              <a:defRPr>
                <a:solidFill>
                  <a:schemeClr val="tx1"/>
                </a:solidFill>
              </a:defRPr>
            </a:lvl1pPr>
          </a:lstStyle>
          <a:p>
            <a:fld id="{7691CCDB-B024-8747-B233-CAD1CBC7A901}" type="slidenum">
              <a:rPr lang="en-US" smtClean="0"/>
              <a:pPr/>
              <a:t>‹#›</a:t>
            </a:fld>
            <a:endParaRPr lang="en-US"/>
          </a:p>
        </p:txBody>
      </p:sp>
      <p:sp>
        <p:nvSpPr>
          <p:cNvPr id="17" name="Footer Placeholder 4">
            <a:extLst>
              <a:ext uri="{FF2B5EF4-FFF2-40B4-BE49-F238E27FC236}">
                <a16:creationId xmlns:a16="http://schemas.microsoft.com/office/drawing/2014/main" id="{9879E378-BC38-684F-855C-3AFA3BA0A88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Palatino Linotype" panose="02040502050505030304" pitchFamily="18" charset="0"/>
              </a:defRPr>
            </a:lvl1pPr>
          </a:lstStyle>
          <a:p>
            <a:r>
              <a:rPr lang="en-US"/>
              <a:t>©2022 Girl Scouts of the USA. All Rights Reserved.  Not for public distribution.</a:t>
            </a:r>
            <a:endParaRPr lang="en-US" dirty="0"/>
          </a:p>
        </p:txBody>
      </p:sp>
    </p:spTree>
    <p:extLst>
      <p:ext uri="{BB962C8B-B14F-4D97-AF65-F5344CB8AC3E}">
        <p14:creationId xmlns:p14="http://schemas.microsoft.com/office/powerpoint/2010/main" val="4271214190"/>
      </p:ext>
    </p:extLst>
  </p:cSld>
  <p:clrMapOvr>
    <a:masterClrMapping/>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Cover Slide | White | Split | No Image | Hexagon Shape">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userDrawn="1"/>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13" name="Freeform 12">
            <a:extLst>
              <a:ext uri="{FF2B5EF4-FFF2-40B4-BE49-F238E27FC236}">
                <a16:creationId xmlns:a16="http://schemas.microsoft.com/office/drawing/2014/main" id="{DFEEF8EC-E6AA-6340-B68B-2BE9D4CF9462}"/>
              </a:ext>
            </a:extLst>
          </p:cNvPr>
          <p:cNvSpPr/>
          <p:nvPr userDrawn="1"/>
        </p:nvSpPr>
        <p:spPr>
          <a:xfrm>
            <a:off x="179101" y="171224"/>
            <a:ext cx="4213993" cy="4784158"/>
          </a:xfrm>
          <a:custGeom>
            <a:avLst/>
            <a:gdLst>
              <a:gd name="connsiteX0" fmla="*/ 1928462 w 5618657"/>
              <a:gd name="connsiteY0" fmla="*/ 1 h 6378877"/>
              <a:gd name="connsiteX1" fmla="*/ 2941265 w 5618657"/>
              <a:gd name="connsiteY1" fmla="*/ 1 h 6378877"/>
              <a:gd name="connsiteX2" fmla="*/ 2941265 w 5618657"/>
              <a:gd name="connsiteY2" fmla="*/ 1 h 6378877"/>
              <a:gd name="connsiteX3" fmla="*/ 3512272 w 5618657"/>
              <a:gd name="connsiteY3" fmla="*/ 1 h 6378877"/>
              <a:gd name="connsiteX4" fmla="*/ 3512272 w 5618657"/>
              <a:gd name="connsiteY4" fmla="*/ 1 h 6378877"/>
              <a:gd name="connsiteX5" fmla="*/ 3690119 w 5618657"/>
              <a:gd name="connsiteY5" fmla="*/ 1 h 6378877"/>
              <a:gd name="connsiteX6" fmla="*/ 3868706 w 5618657"/>
              <a:gd name="connsiteY6" fmla="*/ 103033 h 6378877"/>
              <a:gd name="connsiteX7" fmla="*/ 5591045 w 5618657"/>
              <a:gd name="connsiteY7" fmla="*/ 3086202 h 6378877"/>
              <a:gd name="connsiteX8" fmla="*/ 5591045 w 5618657"/>
              <a:gd name="connsiteY8" fmla="*/ 3292265 h 6378877"/>
              <a:gd name="connsiteX9" fmla="*/ 3868913 w 5618657"/>
              <a:gd name="connsiteY9" fmla="*/ 6275709 h 6378877"/>
              <a:gd name="connsiteX10" fmla="*/ 3690258 w 5618657"/>
              <a:gd name="connsiteY10" fmla="*/ 6378877 h 6378877"/>
              <a:gd name="connsiteX11" fmla="*/ 3512272 w 5618657"/>
              <a:gd name="connsiteY11" fmla="*/ 6378877 h 6378877"/>
              <a:gd name="connsiteX12" fmla="*/ 2941265 w 5618657"/>
              <a:gd name="connsiteY12" fmla="*/ 6378877 h 6378877"/>
              <a:gd name="connsiteX13" fmla="*/ 2677389 w 5618657"/>
              <a:gd name="connsiteY13" fmla="*/ 6378877 h 6378877"/>
              <a:gd name="connsiteX14" fmla="*/ 2093129 w 5618657"/>
              <a:gd name="connsiteY14" fmla="*/ 6378877 h 6378877"/>
              <a:gd name="connsiteX15" fmla="*/ 1928462 w 5618657"/>
              <a:gd name="connsiteY15" fmla="*/ 6378877 h 6378877"/>
              <a:gd name="connsiteX16" fmla="*/ 1749875 w 5618657"/>
              <a:gd name="connsiteY16" fmla="*/ 6275846 h 6378877"/>
              <a:gd name="connsiteX17" fmla="*/ 27606 w 5618657"/>
              <a:gd name="connsiteY17" fmla="*/ 3292540 h 6378877"/>
              <a:gd name="connsiteX18" fmla="*/ 27606 w 5618657"/>
              <a:gd name="connsiteY18" fmla="*/ 3086477 h 6378877"/>
              <a:gd name="connsiteX19" fmla="*/ 1749875 w 5618657"/>
              <a:gd name="connsiteY19" fmla="*/ 103032 h 6378877"/>
              <a:gd name="connsiteX20" fmla="*/ 1928462 w 5618657"/>
              <a:gd name="connsiteY20" fmla="*/ 1 h 6378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18657" h="6378877">
                <a:moveTo>
                  <a:pt x="1928462" y="1"/>
                </a:moveTo>
                <a:lnTo>
                  <a:pt x="2941265" y="1"/>
                </a:lnTo>
                <a:lnTo>
                  <a:pt x="2941265" y="1"/>
                </a:lnTo>
                <a:lnTo>
                  <a:pt x="3512272" y="1"/>
                </a:lnTo>
                <a:lnTo>
                  <a:pt x="3512272" y="1"/>
                </a:lnTo>
                <a:lnTo>
                  <a:pt x="3690119" y="1"/>
                </a:lnTo>
                <a:cubicBezTo>
                  <a:pt x="3763787" y="-46"/>
                  <a:pt x="3831877" y="39235"/>
                  <a:pt x="3868706" y="103033"/>
                </a:cubicBezTo>
                <a:lnTo>
                  <a:pt x="5591045" y="3086202"/>
                </a:lnTo>
                <a:cubicBezTo>
                  <a:pt x="5627861" y="3149957"/>
                  <a:pt x="5627861" y="3228509"/>
                  <a:pt x="5591045" y="3292265"/>
                </a:cubicBezTo>
                <a:lnTo>
                  <a:pt x="3868913" y="6275709"/>
                </a:lnTo>
                <a:cubicBezTo>
                  <a:pt x="3832103" y="6339581"/>
                  <a:pt x="3763979" y="6378946"/>
                  <a:pt x="3690258" y="6378877"/>
                </a:cubicBezTo>
                <a:lnTo>
                  <a:pt x="3512272" y="6378877"/>
                </a:lnTo>
                <a:lnTo>
                  <a:pt x="2941265" y="6378877"/>
                </a:lnTo>
                <a:lnTo>
                  <a:pt x="2677389" y="6378877"/>
                </a:lnTo>
                <a:lnTo>
                  <a:pt x="2093129" y="6378877"/>
                </a:lnTo>
                <a:lnTo>
                  <a:pt x="1928462" y="6378877"/>
                </a:lnTo>
                <a:cubicBezTo>
                  <a:pt x="1854795" y="6378946"/>
                  <a:pt x="1786706" y="6339643"/>
                  <a:pt x="1749875" y="6275846"/>
                </a:cubicBezTo>
                <a:lnTo>
                  <a:pt x="27606" y="3292540"/>
                </a:lnTo>
                <a:cubicBezTo>
                  <a:pt x="-9203" y="3228784"/>
                  <a:pt x="-9203" y="3150233"/>
                  <a:pt x="27606" y="3086477"/>
                </a:cubicBezTo>
                <a:lnTo>
                  <a:pt x="1749875" y="103032"/>
                </a:lnTo>
                <a:cubicBezTo>
                  <a:pt x="1786767" y="39298"/>
                  <a:pt x="1854817" y="39"/>
                  <a:pt x="1928462" y="1"/>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Palatino Linotype" panose="02040502050505030304" pitchFamily="18" charset="0"/>
            </a:endParaRPr>
          </a:p>
        </p:txBody>
      </p:sp>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162770" y="685802"/>
            <a:ext cx="4237781" cy="1875863"/>
          </a:xfrm>
        </p:spPr>
        <p:txBody>
          <a:bodyPr lIns="182880" rIns="182880" anchor="b"/>
          <a:lstStyle>
            <a:lvl1pPr algn="ctr">
              <a:defRPr sz="2400" b="0" i="0">
                <a:solidFill>
                  <a:schemeClr val="tx1"/>
                </a:solidFill>
                <a:latin typeface="Palatino Linotype" panose="02040502050505030304" pitchFamily="18" charset="0"/>
              </a:defRPr>
            </a:lvl1pPr>
          </a:lstStyle>
          <a:p>
            <a:r>
              <a:rPr lang="en-US" dirty="0"/>
              <a:t>Type Here to Enter a </a:t>
            </a:r>
            <a:br>
              <a:rPr lang="en-US" dirty="0"/>
            </a:br>
            <a:r>
              <a:rPr lang="en-US" dirty="0"/>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162770" y="2569272"/>
            <a:ext cx="4229100" cy="2317054"/>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Palatino Linotype" panose="02040502050505030304" pitchFamily="18" charset="0"/>
              </a:defRPr>
            </a:lvl1pPr>
          </a:lstStyle>
          <a:p>
            <a:pPr lvl="0"/>
            <a:r>
              <a:rPr lang="en-US" dirty="0"/>
              <a:t>Type here to enter a multi-line transition subtitle. Ut </a:t>
            </a:r>
            <a:r>
              <a:rPr lang="en-US" dirty="0" err="1"/>
              <a:t>enim</a:t>
            </a:r>
            <a:r>
              <a:rPr lang="en-US" dirty="0"/>
              <a:t> ad minima </a:t>
            </a:r>
            <a:r>
              <a:rPr lang="en-US" dirty="0" err="1"/>
              <a:t>veniam</a:t>
            </a:r>
            <a:r>
              <a:rPr lang="en-US" dirty="0"/>
              <a:t>, </a:t>
            </a:r>
          </a:p>
          <a:p>
            <a:pPr lvl="0"/>
            <a:r>
              <a:rPr lang="en-US" dirty="0" err="1"/>
              <a:t>quis</a:t>
            </a:r>
            <a:r>
              <a:rPr lang="en-US" dirty="0"/>
              <a:t> nostrum </a:t>
            </a:r>
            <a:r>
              <a:rPr lang="en-US" dirty="0" err="1"/>
              <a:t>exercitationem</a:t>
            </a:r>
            <a:r>
              <a:rPr lang="en-US" dirty="0"/>
              <a:t> </a:t>
            </a:r>
            <a:r>
              <a:rPr lang="en-US" dirty="0" err="1"/>
              <a:t>ulla</a:t>
            </a:r>
            <a:endParaRPr lang="en-US" dirty="0"/>
          </a:p>
          <a:p>
            <a:pPr lvl="0"/>
            <a:r>
              <a:rPr lang="en-US" dirty="0"/>
              <a:t> corporis </a:t>
            </a:r>
            <a:r>
              <a:rPr lang="en-US" dirty="0" err="1"/>
              <a:t>suscipit</a:t>
            </a:r>
            <a:r>
              <a:rPr lang="en-US" dirty="0"/>
              <a:t> </a:t>
            </a:r>
            <a:r>
              <a:rPr lang="en-US" dirty="0" err="1"/>
              <a:t>laboriosam</a:t>
            </a:r>
            <a:r>
              <a:rPr lang="en-US" dirty="0"/>
              <a:t>, nisi</a:t>
            </a:r>
          </a:p>
          <a:p>
            <a:pPr lvl="0"/>
            <a:r>
              <a:rPr lang="en-US" dirty="0" err="1"/>
              <a:t>ut</a:t>
            </a:r>
            <a:r>
              <a:rPr lang="en-US" dirty="0"/>
              <a:t> </a:t>
            </a:r>
            <a:r>
              <a:rPr lang="en-US" dirty="0" err="1"/>
              <a:t>aliquid</a:t>
            </a:r>
            <a:r>
              <a:rPr lang="en-US" dirty="0"/>
              <a:t> </a:t>
            </a:r>
            <a:r>
              <a:rPr lang="en-US" dirty="0" err="1"/>
              <a:t>consequatur</a:t>
            </a:r>
            <a:r>
              <a:rPr lang="en-US" dirty="0"/>
              <a:t>.</a:t>
            </a:r>
          </a:p>
        </p:txBody>
      </p:sp>
      <p:sp>
        <p:nvSpPr>
          <p:cNvPr id="15" name="TextBox 14">
            <a:extLst>
              <a:ext uri="{FF2B5EF4-FFF2-40B4-BE49-F238E27FC236}">
                <a16:creationId xmlns:a16="http://schemas.microsoft.com/office/drawing/2014/main" id="{A7D8073F-696A-4D4B-8C5C-41A93B145C5A}"/>
              </a:ext>
            </a:extLst>
          </p:cNvPr>
          <p:cNvSpPr txBox="1"/>
          <p:nvPr userDrawn="1"/>
        </p:nvSpPr>
        <p:spPr>
          <a:xfrm>
            <a:off x="152400" y="-853441"/>
            <a:ext cx="8801100" cy="85344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Slide Type:</a:t>
            </a:r>
          </a:p>
          <a:p>
            <a:pPr algn="ctr"/>
            <a:r>
              <a:rPr lang="en-US" sz="1600" b="0" i="0" dirty="0">
                <a:solidFill>
                  <a:srgbClr val="808080"/>
                </a:solidFill>
                <a:latin typeface="Palatino Linotype" panose="02040502050505030304" pitchFamily="18" charset="0"/>
              </a:rPr>
              <a:t>Transition Slide w/ Subtitle – White | Split | No Image | Hexagon Shape</a:t>
            </a:r>
          </a:p>
        </p:txBody>
      </p:sp>
      <p:pic>
        <p:nvPicPr>
          <p:cNvPr id="10" name="Graphic 9">
            <a:extLst>
              <a:ext uri="{FF2B5EF4-FFF2-40B4-BE49-F238E27FC236}">
                <a16:creationId xmlns:a16="http://schemas.microsoft.com/office/drawing/2014/main" id="{3DCB4564-1B8B-BB47-B835-2E50A478FD2A}"/>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10897" y="419102"/>
            <a:ext cx="4305300" cy="4305300"/>
          </a:xfrm>
          <a:prstGeom prst="rect">
            <a:avLst/>
          </a:prstGeom>
        </p:spPr>
      </p:pic>
      <p:sp>
        <p:nvSpPr>
          <p:cNvPr id="16" name="TextBox 15">
            <a:extLst>
              <a:ext uri="{FF2B5EF4-FFF2-40B4-BE49-F238E27FC236}">
                <a16:creationId xmlns:a16="http://schemas.microsoft.com/office/drawing/2014/main" id="{12050645-1342-6549-A21A-D375B88890FD}"/>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Centered</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
        <p:nvSpPr>
          <p:cNvPr id="11" name="Slide Number Placeholder 6">
            <a:extLst>
              <a:ext uri="{FF2B5EF4-FFF2-40B4-BE49-F238E27FC236}">
                <a16:creationId xmlns:a16="http://schemas.microsoft.com/office/drawing/2014/main" id="{D23E2E13-238C-B74B-97E7-1ABD1CE24407}"/>
              </a:ext>
            </a:extLst>
          </p:cNvPr>
          <p:cNvSpPr>
            <a:spLocks noGrp="1"/>
          </p:cNvSpPr>
          <p:nvPr>
            <p:ph type="sldNum" sz="quarter" idx="12"/>
          </p:nvPr>
        </p:nvSpPr>
        <p:spPr>
          <a:xfrm>
            <a:off x="8485459" y="4972051"/>
            <a:ext cx="550592" cy="182739"/>
          </a:xfrm>
        </p:spPr>
        <p:txBody>
          <a:bodyPr/>
          <a:lstStyle>
            <a:lvl1pPr>
              <a:defRPr>
                <a:solidFill>
                  <a:schemeClr val="tx1"/>
                </a:solidFill>
              </a:defRPr>
            </a:lvl1pPr>
          </a:lstStyle>
          <a:p>
            <a:fld id="{7691CCDB-B024-8747-B233-CAD1CBC7A901}" type="slidenum">
              <a:rPr lang="en-US" smtClean="0"/>
              <a:pPr/>
              <a:t>‹#›</a:t>
            </a:fld>
            <a:endParaRPr lang="en-US"/>
          </a:p>
        </p:txBody>
      </p:sp>
      <p:sp>
        <p:nvSpPr>
          <p:cNvPr id="17" name="Footer Placeholder 4">
            <a:extLst>
              <a:ext uri="{FF2B5EF4-FFF2-40B4-BE49-F238E27FC236}">
                <a16:creationId xmlns:a16="http://schemas.microsoft.com/office/drawing/2014/main" id="{F3B7CFC8-9E1D-C042-96A9-EA8FA9521049}"/>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Palatino Linotype" panose="02040502050505030304" pitchFamily="18" charset="0"/>
              </a:defRPr>
            </a:lvl1pPr>
          </a:lstStyle>
          <a:p>
            <a:r>
              <a:rPr lang="en-US"/>
              <a:t>©2022 Girl Scouts of the USA. All Rights Reserved.  Not for public distribution.</a:t>
            </a:r>
            <a:endParaRPr lang="en-US" dirty="0"/>
          </a:p>
        </p:txBody>
      </p:sp>
    </p:spTree>
    <p:extLst>
      <p:ext uri="{BB962C8B-B14F-4D97-AF65-F5344CB8AC3E}">
        <p14:creationId xmlns:p14="http://schemas.microsoft.com/office/powerpoint/2010/main" val="2280600367"/>
      </p:ext>
    </p:extLst>
  </p:cSld>
  <p:clrMapOvr>
    <a:masterClrMapping/>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Cover Slide | Split | No Image | Notched Shape">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userDrawn="1"/>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13" name="Freeform 12">
            <a:extLst>
              <a:ext uri="{FF2B5EF4-FFF2-40B4-BE49-F238E27FC236}">
                <a16:creationId xmlns:a16="http://schemas.microsoft.com/office/drawing/2014/main" id="{132ADEC1-D8CD-3A46-9572-0062BFFBD219}"/>
              </a:ext>
            </a:extLst>
          </p:cNvPr>
          <p:cNvSpPr/>
          <p:nvPr userDrawn="1"/>
        </p:nvSpPr>
        <p:spPr>
          <a:xfrm>
            <a:off x="171451" y="171451"/>
            <a:ext cx="4237433" cy="4790816"/>
          </a:xfrm>
          <a:custGeom>
            <a:avLst/>
            <a:gdLst>
              <a:gd name="connsiteX0" fmla="*/ 3146830 w 5649911"/>
              <a:gd name="connsiteY0" fmla="*/ 0 h 6387754"/>
              <a:gd name="connsiteX1" fmla="*/ 4385672 w 5649911"/>
              <a:gd name="connsiteY1" fmla="*/ 0 h 6387754"/>
              <a:gd name="connsiteX2" fmla="*/ 4452177 w 5649911"/>
              <a:gd name="connsiteY2" fmla="*/ 66564 h 6387754"/>
              <a:gd name="connsiteX3" fmla="*/ 5583346 w 5649911"/>
              <a:gd name="connsiteY3" fmla="*/ 1197734 h 6387754"/>
              <a:gd name="connsiteX4" fmla="*/ 5649911 w 5649911"/>
              <a:gd name="connsiteY4" fmla="*/ 1264238 h 6387754"/>
              <a:gd name="connsiteX5" fmla="*/ 5649911 w 5649911"/>
              <a:gd name="connsiteY5" fmla="*/ 5123516 h 6387754"/>
              <a:gd name="connsiteX6" fmla="*/ 5583346 w 5649911"/>
              <a:gd name="connsiteY6" fmla="*/ 5190080 h 6387754"/>
              <a:gd name="connsiteX7" fmla="*/ 4452177 w 5649911"/>
              <a:gd name="connsiteY7" fmla="*/ 6321250 h 6387754"/>
              <a:gd name="connsiteX8" fmla="*/ 4385672 w 5649911"/>
              <a:gd name="connsiteY8" fmla="*/ 6387754 h 6387754"/>
              <a:gd name="connsiteX9" fmla="*/ 3515753 w 5649911"/>
              <a:gd name="connsiteY9" fmla="*/ 6387754 h 6387754"/>
              <a:gd name="connsiteX10" fmla="*/ 3146830 w 5649911"/>
              <a:gd name="connsiteY10" fmla="*/ 6387754 h 6387754"/>
              <a:gd name="connsiteX11" fmla="*/ 2503078 w 5649911"/>
              <a:gd name="connsiteY11" fmla="*/ 6387754 h 6387754"/>
              <a:gd name="connsiteX12" fmla="*/ 2134155 w 5649911"/>
              <a:gd name="connsiteY12" fmla="*/ 6387754 h 6387754"/>
              <a:gd name="connsiteX13" fmla="*/ 1264238 w 5649911"/>
              <a:gd name="connsiteY13" fmla="*/ 6387754 h 6387754"/>
              <a:gd name="connsiteX14" fmla="*/ 1197674 w 5649911"/>
              <a:gd name="connsiteY14" fmla="*/ 6321250 h 6387754"/>
              <a:gd name="connsiteX15" fmla="*/ 66564 w 5649911"/>
              <a:gd name="connsiteY15" fmla="*/ 5190080 h 6387754"/>
              <a:gd name="connsiteX16" fmla="*/ 0 w 5649911"/>
              <a:gd name="connsiteY16" fmla="*/ 5123516 h 6387754"/>
              <a:gd name="connsiteX17" fmla="*/ 0 w 5649911"/>
              <a:gd name="connsiteY17" fmla="*/ 1264238 h 6387754"/>
              <a:gd name="connsiteX18" fmla="*/ 66564 w 5649911"/>
              <a:gd name="connsiteY18" fmla="*/ 1197734 h 6387754"/>
              <a:gd name="connsiteX19" fmla="*/ 1197674 w 5649911"/>
              <a:gd name="connsiteY19" fmla="*/ 66564 h 6387754"/>
              <a:gd name="connsiteX20" fmla="*/ 1264238 w 5649911"/>
              <a:gd name="connsiteY20" fmla="*/ 0 h 6387754"/>
              <a:gd name="connsiteX21" fmla="*/ 2134155 w 5649911"/>
              <a:gd name="connsiteY21" fmla="*/ 0 h 6387754"/>
              <a:gd name="connsiteX22" fmla="*/ 2503078 w 5649911"/>
              <a:gd name="connsiteY22" fmla="*/ 0 h 6387754"/>
              <a:gd name="connsiteX23" fmla="*/ 3146830 w 5649911"/>
              <a:gd name="connsiteY23" fmla="*/ 0 h 6387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49911" h="6387754">
                <a:moveTo>
                  <a:pt x="3146830" y="0"/>
                </a:moveTo>
                <a:lnTo>
                  <a:pt x="4385672" y="0"/>
                </a:lnTo>
                <a:cubicBezTo>
                  <a:pt x="4422183" y="576"/>
                  <a:pt x="4451632" y="30053"/>
                  <a:pt x="4452177" y="66564"/>
                </a:cubicBezTo>
                <a:cubicBezTo>
                  <a:pt x="4485488" y="675132"/>
                  <a:pt x="4974838" y="1164422"/>
                  <a:pt x="5583346" y="1197734"/>
                </a:cubicBezTo>
                <a:cubicBezTo>
                  <a:pt x="5621075" y="1201136"/>
                  <a:pt x="5649911" y="1227523"/>
                  <a:pt x="5649911" y="1264238"/>
                </a:cubicBezTo>
                <a:lnTo>
                  <a:pt x="5649911" y="5123516"/>
                </a:lnTo>
                <a:cubicBezTo>
                  <a:pt x="5649366" y="5160051"/>
                  <a:pt x="5619881" y="5189535"/>
                  <a:pt x="5583346" y="5190080"/>
                </a:cubicBezTo>
                <a:cubicBezTo>
                  <a:pt x="4974838" y="5223332"/>
                  <a:pt x="4485488" y="5712682"/>
                  <a:pt x="4452177" y="6321250"/>
                </a:cubicBezTo>
                <a:cubicBezTo>
                  <a:pt x="4448773" y="6358919"/>
                  <a:pt x="4422387" y="6387754"/>
                  <a:pt x="4385672" y="6387754"/>
                </a:cubicBezTo>
                <a:lnTo>
                  <a:pt x="3515753" y="6387754"/>
                </a:lnTo>
                <a:lnTo>
                  <a:pt x="3146830" y="6387754"/>
                </a:lnTo>
                <a:lnTo>
                  <a:pt x="2503078" y="6387754"/>
                </a:lnTo>
                <a:lnTo>
                  <a:pt x="2134155" y="6387754"/>
                </a:lnTo>
                <a:lnTo>
                  <a:pt x="1264238" y="6387754"/>
                </a:lnTo>
                <a:cubicBezTo>
                  <a:pt x="1227727" y="6387210"/>
                  <a:pt x="1198250" y="6357760"/>
                  <a:pt x="1197674" y="6321250"/>
                </a:cubicBezTo>
                <a:cubicBezTo>
                  <a:pt x="1164422" y="5712682"/>
                  <a:pt x="675072" y="5223391"/>
                  <a:pt x="66564" y="5190080"/>
                </a:cubicBezTo>
                <a:cubicBezTo>
                  <a:pt x="28835" y="5186678"/>
                  <a:pt x="0" y="5160291"/>
                  <a:pt x="0" y="5123516"/>
                </a:cubicBezTo>
                <a:lnTo>
                  <a:pt x="0" y="1264238"/>
                </a:lnTo>
                <a:cubicBezTo>
                  <a:pt x="576" y="1227728"/>
                  <a:pt x="30053" y="1198278"/>
                  <a:pt x="66564" y="1197734"/>
                </a:cubicBezTo>
                <a:cubicBezTo>
                  <a:pt x="675072" y="1164422"/>
                  <a:pt x="1164422" y="675073"/>
                  <a:pt x="1197674" y="66564"/>
                </a:cubicBezTo>
                <a:cubicBezTo>
                  <a:pt x="1201316" y="28954"/>
                  <a:pt x="1227464" y="0"/>
                  <a:pt x="1264238" y="0"/>
                </a:cubicBezTo>
                <a:lnTo>
                  <a:pt x="2134155" y="0"/>
                </a:lnTo>
                <a:lnTo>
                  <a:pt x="2503078" y="0"/>
                </a:lnTo>
                <a:lnTo>
                  <a:pt x="314683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Palatino Linotype" panose="02040502050505030304" pitchFamily="18" charset="0"/>
            </a:endParaRPr>
          </a:p>
        </p:txBody>
      </p:sp>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162770" y="685802"/>
            <a:ext cx="4237781" cy="1875863"/>
          </a:xfrm>
        </p:spPr>
        <p:txBody>
          <a:bodyPr lIns="182880" rIns="182880" anchor="b"/>
          <a:lstStyle>
            <a:lvl1pPr algn="ctr">
              <a:defRPr sz="2400" b="0" i="0">
                <a:solidFill>
                  <a:schemeClr val="tx1"/>
                </a:solidFill>
                <a:latin typeface="Palatino Linotype" panose="02040502050505030304" pitchFamily="18" charset="0"/>
              </a:defRPr>
            </a:lvl1pPr>
          </a:lstStyle>
          <a:p>
            <a:r>
              <a:rPr lang="en-US" dirty="0"/>
              <a:t>Type Here to Enter a </a:t>
            </a:r>
            <a:br>
              <a:rPr lang="en-US" dirty="0"/>
            </a:br>
            <a:r>
              <a:rPr lang="en-US" dirty="0"/>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162770" y="2569272"/>
            <a:ext cx="4229100" cy="2317054"/>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Palatino Linotype" panose="02040502050505030304" pitchFamily="18" charset="0"/>
              </a:defRPr>
            </a:lvl1pPr>
          </a:lstStyle>
          <a:p>
            <a:pPr lvl="0"/>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5" name="TextBox 14">
            <a:extLst>
              <a:ext uri="{FF2B5EF4-FFF2-40B4-BE49-F238E27FC236}">
                <a16:creationId xmlns:a16="http://schemas.microsoft.com/office/drawing/2014/main" id="{A7D8073F-696A-4D4B-8C5C-41A93B145C5A}"/>
              </a:ext>
            </a:extLst>
          </p:cNvPr>
          <p:cNvSpPr txBox="1"/>
          <p:nvPr userDrawn="1"/>
        </p:nvSpPr>
        <p:spPr>
          <a:xfrm>
            <a:off x="152400" y="-853441"/>
            <a:ext cx="8801100" cy="85344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Slide Type:</a:t>
            </a:r>
          </a:p>
          <a:p>
            <a:pPr algn="ctr"/>
            <a:r>
              <a:rPr lang="en-US" sz="1600" b="0" i="0" dirty="0">
                <a:solidFill>
                  <a:srgbClr val="808080"/>
                </a:solidFill>
                <a:latin typeface="Palatino Linotype" panose="02040502050505030304" pitchFamily="18" charset="0"/>
              </a:rPr>
              <a:t>Transition Slide w/ Subtitle – Split | No Image | Notched Shape</a:t>
            </a:r>
          </a:p>
        </p:txBody>
      </p:sp>
      <p:pic>
        <p:nvPicPr>
          <p:cNvPr id="10" name="Graphic 9">
            <a:extLst>
              <a:ext uri="{FF2B5EF4-FFF2-40B4-BE49-F238E27FC236}">
                <a16:creationId xmlns:a16="http://schemas.microsoft.com/office/drawing/2014/main" id="{3DCB4564-1B8B-BB47-B835-2E50A478FD2A}"/>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10897" y="419102"/>
            <a:ext cx="4305300" cy="4305300"/>
          </a:xfrm>
          <a:prstGeom prst="rect">
            <a:avLst/>
          </a:prstGeom>
        </p:spPr>
      </p:pic>
      <p:sp>
        <p:nvSpPr>
          <p:cNvPr id="16" name="TextBox 15">
            <a:extLst>
              <a:ext uri="{FF2B5EF4-FFF2-40B4-BE49-F238E27FC236}">
                <a16:creationId xmlns:a16="http://schemas.microsoft.com/office/drawing/2014/main" id="{5A17F0FB-55B7-A843-8C49-38D44D71ED72}"/>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Centered</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
        <p:nvSpPr>
          <p:cNvPr id="11" name="Slide Number Placeholder 6">
            <a:extLst>
              <a:ext uri="{FF2B5EF4-FFF2-40B4-BE49-F238E27FC236}">
                <a16:creationId xmlns:a16="http://schemas.microsoft.com/office/drawing/2014/main" id="{C99ECEED-6415-4449-83DC-8542F2AE5299}"/>
              </a:ext>
            </a:extLst>
          </p:cNvPr>
          <p:cNvSpPr>
            <a:spLocks noGrp="1"/>
          </p:cNvSpPr>
          <p:nvPr>
            <p:ph type="sldNum" sz="quarter" idx="12"/>
          </p:nvPr>
        </p:nvSpPr>
        <p:spPr>
          <a:xfrm>
            <a:off x="8485459" y="4972051"/>
            <a:ext cx="550592" cy="182739"/>
          </a:xfrm>
        </p:spPr>
        <p:txBody>
          <a:bodyPr/>
          <a:lstStyle>
            <a:lvl1pPr>
              <a:defRPr>
                <a:solidFill>
                  <a:schemeClr val="tx1"/>
                </a:solidFill>
              </a:defRPr>
            </a:lvl1pPr>
          </a:lstStyle>
          <a:p>
            <a:fld id="{7691CCDB-B024-8747-B233-CAD1CBC7A901}" type="slidenum">
              <a:rPr lang="en-US" smtClean="0"/>
              <a:pPr/>
              <a:t>‹#›</a:t>
            </a:fld>
            <a:endParaRPr lang="en-US"/>
          </a:p>
        </p:txBody>
      </p:sp>
      <p:sp>
        <p:nvSpPr>
          <p:cNvPr id="18" name="Footer Placeholder 4">
            <a:extLst>
              <a:ext uri="{FF2B5EF4-FFF2-40B4-BE49-F238E27FC236}">
                <a16:creationId xmlns:a16="http://schemas.microsoft.com/office/drawing/2014/main" id="{F4AEDED2-1F43-A74A-AF8D-BD575099EEE9}"/>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Palatino Linotype" panose="02040502050505030304" pitchFamily="18" charset="0"/>
              </a:defRPr>
            </a:lvl1pPr>
          </a:lstStyle>
          <a:p>
            <a:r>
              <a:rPr lang="en-US"/>
              <a:t>©2022 Girl Scouts of the USA. All Rights Reserved.  Not for public distribution.</a:t>
            </a:r>
            <a:endParaRPr lang="en-US" dirty="0"/>
          </a:p>
        </p:txBody>
      </p:sp>
    </p:spTree>
    <p:extLst>
      <p:ext uri="{BB962C8B-B14F-4D97-AF65-F5344CB8AC3E}">
        <p14:creationId xmlns:p14="http://schemas.microsoft.com/office/powerpoint/2010/main" val="1989134559"/>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5689"/>
            </a:lvl1pPr>
          </a:lstStyle>
          <a:p>
            <a:r>
              <a:rPr lang="en-US" dirty="0"/>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5689"/>
            </a:lvl1pPr>
            <a:lvl2pPr>
              <a:defRPr sz="4978"/>
            </a:lvl2pPr>
            <a:lvl3pPr>
              <a:defRPr sz="4267"/>
            </a:lvl3pPr>
            <a:lvl4pPr>
              <a:defRPr sz="3556"/>
            </a:lvl4pPr>
            <a:lvl5pPr>
              <a:defRPr sz="3556"/>
            </a:lvl5pPr>
            <a:lvl6pPr>
              <a:defRPr sz="3556"/>
            </a:lvl6pPr>
            <a:lvl7pPr>
              <a:defRPr sz="3556"/>
            </a:lvl7pPr>
            <a:lvl8pPr>
              <a:defRPr sz="3556"/>
            </a:lvl8pPr>
            <a:lvl9pPr>
              <a:defRPr sz="3556"/>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2844"/>
            </a:lvl1pPr>
            <a:lvl2pPr marL="812810" indent="0">
              <a:buNone/>
              <a:defRPr sz="2489"/>
            </a:lvl2pPr>
            <a:lvl3pPr marL="1625620" indent="0">
              <a:buNone/>
              <a:defRPr sz="2133"/>
            </a:lvl3pPr>
            <a:lvl4pPr marL="2438430" indent="0">
              <a:buNone/>
              <a:defRPr sz="1778"/>
            </a:lvl4pPr>
            <a:lvl5pPr marL="3251241" indent="0">
              <a:buNone/>
              <a:defRPr sz="1778"/>
            </a:lvl5pPr>
            <a:lvl6pPr marL="4064051" indent="0">
              <a:buNone/>
              <a:defRPr sz="1778"/>
            </a:lvl6pPr>
            <a:lvl7pPr marL="4876861" indent="0">
              <a:buNone/>
              <a:defRPr sz="1778"/>
            </a:lvl7pPr>
            <a:lvl8pPr marL="5689671" indent="0">
              <a:buNone/>
              <a:defRPr sz="1778"/>
            </a:lvl8pPr>
            <a:lvl9pPr marL="6502481" indent="0">
              <a:buNone/>
              <a:defRPr sz="1778"/>
            </a:lvl9pPr>
          </a:lstStyle>
          <a:p>
            <a:pPr lvl="0"/>
            <a:r>
              <a:rPr lang="en-US" dirty="0"/>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6/22/2022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57305979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Cover Slide | White | Split | No Image | Notched Shape">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userDrawn="1"/>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13" name="Freeform 12">
            <a:extLst>
              <a:ext uri="{FF2B5EF4-FFF2-40B4-BE49-F238E27FC236}">
                <a16:creationId xmlns:a16="http://schemas.microsoft.com/office/drawing/2014/main" id="{132ADEC1-D8CD-3A46-9572-0062BFFBD219}"/>
              </a:ext>
            </a:extLst>
          </p:cNvPr>
          <p:cNvSpPr/>
          <p:nvPr userDrawn="1"/>
        </p:nvSpPr>
        <p:spPr>
          <a:xfrm>
            <a:off x="171451" y="171451"/>
            <a:ext cx="4237433" cy="4790816"/>
          </a:xfrm>
          <a:custGeom>
            <a:avLst/>
            <a:gdLst>
              <a:gd name="connsiteX0" fmla="*/ 3146830 w 5649911"/>
              <a:gd name="connsiteY0" fmla="*/ 0 h 6387754"/>
              <a:gd name="connsiteX1" fmla="*/ 4385672 w 5649911"/>
              <a:gd name="connsiteY1" fmla="*/ 0 h 6387754"/>
              <a:gd name="connsiteX2" fmla="*/ 4452177 w 5649911"/>
              <a:gd name="connsiteY2" fmla="*/ 66564 h 6387754"/>
              <a:gd name="connsiteX3" fmla="*/ 5583346 w 5649911"/>
              <a:gd name="connsiteY3" fmla="*/ 1197734 h 6387754"/>
              <a:gd name="connsiteX4" fmla="*/ 5649911 w 5649911"/>
              <a:gd name="connsiteY4" fmla="*/ 1264238 h 6387754"/>
              <a:gd name="connsiteX5" fmla="*/ 5649911 w 5649911"/>
              <a:gd name="connsiteY5" fmla="*/ 5123516 h 6387754"/>
              <a:gd name="connsiteX6" fmla="*/ 5583346 w 5649911"/>
              <a:gd name="connsiteY6" fmla="*/ 5190080 h 6387754"/>
              <a:gd name="connsiteX7" fmla="*/ 4452177 w 5649911"/>
              <a:gd name="connsiteY7" fmla="*/ 6321250 h 6387754"/>
              <a:gd name="connsiteX8" fmla="*/ 4385672 w 5649911"/>
              <a:gd name="connsiteY8" fmla="*/ 6387754 h 6387754"/>
              <a:gd name="connsiteX9" fmla="*/ 3515753 w 5649911"/>
              <a:gd name="connsiteY9" fmla="*/ 6387754 h 6387754"/>
              <a:gd name="connsiteX10" fmla="*/ 3146830 w 5649911"/>
              <a:gd name="connsiteY10" fmla="*/ 6387754 h 6387754"/>
              <a:gd name="connsiteX11" fmla="*/ 2503078 w 5649911"/>
              <a:gd name="connsiteY11" fmla="*/ 6387754 h 6387754"/>
              <a:gd name="connsiteX12" fmla="*/ 2134155 w 5649911"/>
              <a:gd name="connsiteY12" fmla="*/ 6387754 h 6387754"/>
              <a:gd name="connsiteX13" fmla="*/ 1264238 w 5649911"/>
              <a:gd name="connsiteY13" fmla="*/ 6387754 h 6387754"/>
              <a:gd name="connsiteX14" fmla="*/ 1197674 w 5649911"/>
              <a:gd name="connsiteY14" fmla="*/ 6321250 h 6387754"/>
              <a:gd name="connsiteX15" fmla="*/ 66564 w 5649911"/>
              <a:gd name="connsiteY15" fmla="*/ 5190080 h 6387754"/>
              <a:gd name="connsiteX16" fmla="*/ 0 w 5649911"/>
              <a:gd name="connsiteY16" fmla="*/ 5123516 h 6387754"/>
              <a:gd name="connsiteX17" fmla="*/ 0 w 5649911"/>
              <a:gd name="connsiteY17" fmla="*/ 1264238 h 6387754"/>
              <a:gd name="connsiteX18" fmla="*/ 66564 w 5649911"/>
              <a:gd name="connsiteY18" fmla="*/ 1197734 h 6387754"/>
              <a:gd name="connsiteX19" fmla="*/ 1197674 w 5649911"/>
              <a:gd name="connsiteY19" fmla="*/ 66564 h 6387754"/>
              <a:gd name="connsiteX20" fmla="*/ 1264238 w 5649911"/>
              <a:gd name="connsiteY20" fmla="*/ 0 h 6387754"/>
              <a:gd name="connsiteX21" fmla="*/ 2134155 w 5649911"/>
              <a:gd name="connsiteY21" fmla="*/ 0 h 6387754"/>
              <a:gd name="connsiteX22" fmla="*/ 2503078 w 5649911"/>
              <a:gd name="connsiteY22" fmla="*/ 0 h 6387754"/>
              <a:gd name="connsiteX23" fmla="*/ 3146830 w 5649911"/>
              <a:gd name="connsiteY23" fmla="*/ 0 h 6387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49911" h="6387754">
                <a:moveTo>
                  <a:pt x="3146830" y="0"/>
                </a:moveTo>
                <a:lnTo>
                  <a:pt x="4385672" y="0"/>
                </a:lnTo>
                <a:cubicBezTo>
                  <a:pt x="4422183" y="576"/>
                  <a:pt x="4451632" y="30053"/>
                  <a:pt x="4452177" y="66564"/>
                </a:cubicBezTo>
                <a:cubicBezTo>
                  <a:pt x="4485488" y="675132"/>
                  <a:pt x="4974838" y="1164422"/>
                  <a:pt x="5583346" y="1197734"/>
                </a:cubicBezTo>
                <a:cubicBezTo>
                  <a:pt x="5621075" y="1201136"/>
                  <a:pt x="5649911" y="1227523"/>
                  <a:pt x="5649911" y="1264238"/>
                </a:cubicBezTo>
                <a:lnTo>
                  <a:pt x="5649911" y="5123516"/>
                </a:lnTo>
                <a:cubicBezTo>
                  <a:pt x="5649366" y="5160051"/>
                  <a:pt x="5619881" y="5189535"/>
                  <a:pt x="5583346" y="5190080"/>
                </a:cubicBezTo>
                <a:cubicBezTo>
                  <a:pt x="4974838" y="5223332"/>
                  <a:pt x="4485488" y="5712682"/>
                  <a:pt x="4452177" y="6321250"/>
                </a:cubicBezTo>
                <a:cubicBezTo>
                  <a:pt x="4448773" y="6358919"/>
                  <a:pt x="4422387" y="6387754"/>
                  <a:pt x="4385672" y="6387754"/>
                </a:cubicBezTo>
                <a:lnTo>
                  <a:pt x="3515753" y="6387754"/>
                </a:lnTo>
                <a:lnTo>
                  <a:pt x="3146830" y="6387754"/>
                </a:lnTo>
                <a:lnTo>
                  <a:pt x="2503078" y="6387754"/>
                </a:lnTo>
                <a:lnTo>
                  <a:pt x="2134155" y="6387754"/>
                </a:lnTo>
                <a:lnTo>
                  <a:pt x="1264238" y="6387754"/>
                </a:lnTo>
                <a:cubicBezTo>
                  <a:pt x="1227727" y="6387210"/>
                  <a:pt x="1198250" y="6357760"/>
                  <a:pt x="1197674" y="6321250"/>
                </a:cubicBezTo>
                <a:cubicBezTo>
                  <a:pt x="1164422" y="5712682"/>
                  <a:pt x="675072" y="5223391"/>
                  <a:pt x="66564" y="5190080"/>
                </a:cubicBezTo>
                <a:cubicBezTo>
                  <a:pt x="28835" y="5186678"/>
                  <a:pt x="0" y="5160291"/>
                  <a:pt x="0" y="5123516"/>
                </a:cubicBezTo>
                <a:lnTo>
                  <a:pt x="0" y="1264238"/>
                </a:lnTo>
                <a:cubicBezTo>
                  <a:pt x="576" y="1227728"/>
                  <a:pt x="30053" y="1198278"/>
                  <a:pt x="66564" y="1197734"/>
                </a:cubicBezTo>
                <a:cubicBezTo>
                  <a:pt x="675072" y="1164422"/>
                  <a:pt x="1164422" y="675073"/>
                  <a:pt x="1197674" y="66564"/>
                </a:cubicBezTo>
                <a:cubicBezTo>
                  <a:pt x="1201316" y="28954"/>
                  <a:pt x="1227464" y="0"/>
                  <a:pt x="1264238" y="0"/>
                </a:cubicBezTo>
                <a:lnTo>
                  <a:pt x="2134155" y="0"/>
                </a:lnTo>
                <a:lnTo>
                  <a:pt x="2503078" y="0"/>
                </a:lnTo>
                <a:lnTo>
                  <a:pt x="314683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Palatino Linotype" panose="02040502050505030304" pitchFamily="18" charset="0"/>
            </a:endParaRPr>
          </a:p>
        </p:txBody>
      </p:sp>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162770" y="685802"/>
            <a:ext cx="4237781" cy="1875863"/>
          </a:xfrm>
        </p:spPr>
        <p:txBody>
          <a:bodyPr lIns="182880" rIns="182880" anchor="b"/>
          <a:lstStyle>
            <a:lvl1pPr algn="ctr">
              <a:defRPr sz="2400" b="0" i="0">
                <a:solidFill>
                  <a:schemeClr val="tx1"/>
                </a:solidFill>
                <a:latin typeface="Palatino Linotype" panose="02040502050505030304" pitchFamily="18" charset="0"/>
              </a:defRPr>
            </a:lvl1pPr>
          </a:lstStyle>
          <a:p>
            <a:r>
              <a:rPr lang="en-US" dirty="0"/>
              <a:t>Type Here to Enter a </a:t>
            </a:r>
            <a:br>
              <a:rPr lang="en-US" dirty="0"/>
            </a:br>
            <a:r>
              <a:rPr lang="en-US" dirty="0"/>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162770" y="2569272"/>
            <a:ext cx="4229100" cy="2317054"/>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Palatino Linotype" panose="02040502050505030304" pitchFamily="18" charset="0"/>
              </a:defRPr>
            </a:lvl1pPr>
          </a:lstStyle>
          <a:p>
            <a:pPr lvl="0"/>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5" name="TextBox 14">
            <a:extLst>
              <a:ext uri="{FF2B5EF4-FFF2-40B4-BE49-F238E27FC236}">
                <a16:creationId xmlns:a16="http://schemas.microsoft.com/office/drawing/2014/main" id="{A7D8073F-696A-4D4B-8C5C-41A93B145C5A}"/>
              </a:ext>
            </a:extLst>
          </p:cNvPr>
          <p:cNvSpPr txBox="1"/>
          <p:nvPr userDrawn="1"/>
        </p:nvSpPr>
        <p:spPr>
          <a:xfrm>
            <a:off x="152400" y="-853441"/>
            <a:ext cx="8801100" cy="85344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Slide Type:</a:t>
            </a:r>
          </a:p>
          <a:p>
            <a:pPr algn="ctr"/>
            <a:r>
              <a:rPr lang="en-US" sz="1600" b="0" i="0" dirty="0">
                <a:solidFill>
                  <a:srgbClr val="808080"/>
                </a:solidFill>
                <a:latin typeface="Palatino Linotype" panose="02040502050505030304" pitchFamily="18" charset="0"/>
              </a:rPr>
              <a:t>Transition Slide w/ Subtitle – White | Split | No Image | Notched Shape</a:t>
            </a:r>
          </a:p>
        </p:txBody>
      </p:sp>
      <p:pic>
        <p:nvPicPr>
          <p:cNvPr id="10" name="Graphic 9">
            <a:extLst>
              <a:ext uri="{FF2B5EF4-FFF2-40B4-BE49-F238E27FC236}">
                <a16:creationId xmlns:a16="http://schemas.microsoft.com/office/drawing/2014/main" id="{3DCB4564-1B8B-BB47-B835-2E50A478FD2A}"/>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10897" y="419102"/>
            <a:ext cx="4305300" cy="4305300"/>
          </a:xfrm>
          <a:prstGeom prst="rect">
            <a:avLst/>
          </a:prstGeom>
        </p:spPr>
      </p:pic>
      <p:sp>
        <p:nvSpPr>
          <p:cNvPr id="16" name="TextBox 15">
            <a:extLst>
              <a:ext uri="{FF2B5EF4-FFF2-40B4-BE49-F238E27FC236}">
                <a16:creationId xmlns:a16="http://schemas.microsoft.com/office/drawing/2014/main" id="{5E7886E6-02C6-CB41-A337-18B401F8005A}"/>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Centered</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
        <p:nvSpPr>
          <p:cNvPr id="11" name="Slide Number Placeholder 6">
            <a:extLst>
              <a:ext uri="{FF2B5EF4-FFF2-40B4-BE49-F238E27FC236}">
                <a16:creationId xmlns:a16="http://schemas.microsoft.com/office/drawing/2014/main" id="{35C2B592-DD75-AC4D-8F81-66A5AA90A706}"/>
              </a:ext>
            </a:extLst>
          </p:cNvPr>
          <p:cNvSpPr>
            <a:spLocks noGrp="1"/>
          </p:cNvSpPr>
          <p:nvPr>
            <p:ph type="sldNum" sz="quarter" idx="12"/>
          </p:nvPr>
        </p:nvSpPr>
        <p:spPr>
          <a:xfrm>
            <a:off x="8485459" y="4972051"/>
            <a:ext cx="550592" cy="182739"/>
          </a:xfrm>
        </p:spPr>
        <p:txBody>
          <a:bodyPr/>
          <a:lstStyle>
            <a:lvl1pPr>
              <a:defRPr>
                <a:solidFill>
                  <a:schemeClr val="tx1"/>
                </a:solidFill>
              </a:defRPr>
            </a:lvl1pPr>
          </a:lstStyle>
          <a:p>
            <a:fld id="{7691CCDB-B024-8747-B233-CAD1CBC7A901}" type="slidenum">
              <a:rPr lang="en-US" smtClean="0"/>
              <a:pPr/>
              <a:t>‹#›</a:t>
            </a:fld>
            <a:endParaRPr lang="en-US"/>
          </a:p>
        </p:txBody>
      </p:sp>
      <p:sp>
        <p:nvSpPr>
          <p:cNvPr id="17" name="Footer Placeholder 4">
            <a:extLst>
              <a:ext uri="{FF2B5EF4-FFF2-40B4-BE49-F238E27FC236}">
                <a16:creationId xmlns:a16="http://schemas.microsoft.com/office/drawing/2014/main" id="{BCC946B1-34CF-2043-946C-ADE6CC73190F}"/>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Palatino Linotype" panose="02040502050505030304" pitchFamily="18" charset="0"/>
              </a:defRPr>
            </a:lvl1pPr>
          </a:lstStyle>
          <a:p>
            <a:r>
              <a:rPr lang="en-US"/>
              <a:t>©2022 Girl Scouts of the USA. All Rights Reserved.  Not for public distribution.</a:t>
            </a:r>
            <a:endParaRPr lang="en-US" dirty="0"/>
          </a:p>
        </p:txBody>
      </p:sp>
    </p:spTree>
    <p:extLst>
      <p:ext uri="{BB962C8B-B14F-4D97-AF65-F5344CB8AC3E}">
        <p14:creationId xmlns:p14="http://schemas.microsoft.com/office/powerpoint/2010/main" val="1006479674"/>
      </p:ext>
    </p:extLst>
  </p:cSld>
  <p:clrMapOvr>
    <a:masterClrMapping/>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Cover Slide | Split | No Image | Oval Shape">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userDrawn="1"/>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13" name="Graphic 8">
            <a:extLst>
              <a:ext uri="{FF2B5EF4-FFF2-40B4-BE49-F238E27FC236}">
                <a16:creationId xmlns:a16="http://schemas.microsoft.com/office/drawing/2014/main" id="{9D572880-2105-8D46-B498-F70D121A9195}"/>
              </a:ext>
            </a:extLst>
          </p:cNvPr>
          <p:cNvSpPr/>
          <p:nvPr userDrawn="1"/>
        </p:nvSpPr>
        <p:spPr>
          <a:xfrm>
            <a:off x="162769" y="171450"/>
            <a:ext cx="4229100" cy="4800600"/>
          </a:xfrm>
          <a:custGeom>
            <a:avLst/>
            <a:gdLst>
              <a:gd name="connsiteX0" fmla="*/ 5329047 w 5329047"/>
              <a:gd name="connsiteY0" fmla="*/ 3397250 h 6794500"/>
              <a:gd name="connsiteX1" fmla="*/ 2664524 w 5329047"/>
              <a:gd name="connsiteY1" fmla="*/ 6794500 h 6794500"/>
              <a:gd name="connsiteX2" fmla="*/ 0 w 5329047"/>
              <a:gd name="connsiteY2" fmla="*/ 3397250 h 6794500"/>
              <a:gd name="connsiteX3" fmla="*/ 2664524 w 5329047"/>
              <a:gd name="connsiteY3" fmla="*/ 0 h 6794500"/>
              <a:gd name="connsiteX4" fmla="*/ 5329047 w 5329047"/>
              <a:gd name="connsiteY4" fmla="*/ 3397250 h 6794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29047" h="6794500">
                <a:moveTo>
                  <a:pt x="5329047" y="3397250"/>
                </a:moveTo>
                <a:cubicBezTo>
                  <a:pt x="5329047" y="5273500"/>
                  <a:pt x="4136099" y="6794500"/>
                  <a:pt x="2664524" y="6794500"/>
                </a:cubicBezTo>
                <a:cubicBezTo>
                  <a:pt x="1192948" y="6794500"/>
                  <a:pt x="0" y="5273500"/>
                  <a:pt x="0" y="3397250"/>
                </a:cubicBezTo>
                <a:cubicBezTo>
                  <a:pt x="0" y="1521001"/>
                  <a:pt x="1192948" y="0"/>
                  <a:pt x="2664524" y="0"/>
                </a:cubicBezTo>
                <a:cubicBezTo>
                  <a:pt x="4136099" y="0"/>
                  <a:pt x="5329047" y="1521001"/>
                  <a:pt x="5329047" y="3397250"/>
                </a:cubicBezTo>
                <a:close/>
              </a:path>
            </a:pathLst>
          </a:custGeom>
          <a:solidFill>
            <a:schemeClr val="accent1"/>
          </a:solidFill>
          <a:ln w="6350" cap="flat">
            <a:noFill/>
            <a:prstDash val="solid"/>
            <a:miter/>
          </a:ln>
        </p:spPr>
        <p:txBody>
          <a:bodyPr rtlCol="0" anchor="ctr"/>
          <a:lstStyle/>
          <a:p>
            <a:endParaRPr lang="en-US" sz="1013" b="0" i="0" dirty="0">
              <a:latin typeface="Palatino Linotype" panose="02040502050505030304" pitchFamily="18" charset="0"/>
            </a:endParaRPr>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Palatino Linotype" panose="02040502050505030304" pitchFamily="18" charset="0"/>
              </a:defRPr>
            </a:lvl1pPr>
          </a:lstStyle>
          <a:p>
            <a:r>
              <a:rPr lang="en-US"/>
              <a:t>©2022 Girl Scouts of the USA. All Rights Reserved.  Not for public distribution.</a:t>
            </a:r>
            <a:endParaRPr lang="en-US" dirty="0"/>
          </a:p>
        </p:txBody>
      </p:sp>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162770" y="685802"/>
            <a:ext cx="4237781" cy="1875863"/>
          </a:xfrm>
        </p:spPr>
        <p:txBody>
          <a:bodyPr lIns="182880" rIns="182880" anchor="b"/>
          <a:lstStyle>
            <a:lvl1pPr algn="ctr">
              <a:defRPr sz="2400" b="0" i="0">
                <a:solidFill>
                  <a:schemeClr val="tx1"/>
                </a:solidFill>
                <a:latin typeface="Palatino Linotype" panose="02040502050505030304" pitchFamily="18" charset="0"/>
              </a:defRPr>
            </a:lvl1pPr>
          </a:lstStyle>
          <a:p>
            <a:r>
              <a:rPr lang="en-US" dirty="0"/>
              <a:t>Type Here to Enter a </a:t>
            </a:r>
            <a:br>
              <a:rPr lang="en-US" dirty="0"/>
            </a:br>
            <a:r>
              <a:rPr lang="en-US" dirty="0"/>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162770" y="2569272"/>
            <a:ext cx="4229100" cy="2317054"/>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Palatino Linotype" panose="02040502050505030304" pitchFamily="18" charset="0"/>
              </a:defRPr>
            </a:lvl1pPr>
          </a:lstStyle>
          <a:p>
            <a:pPr lvl="0"/>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5" name="TextBox 14">
            <a:extLst>
              <a:ext uri="{FF2B5EF4-FFF2-40B4-BE49-F238E27FC236}">
                <a16:creationId xmlns:a16="http://schemas.microsoft.com/office/drawing/2014/main" id="{A7D8073F-696A-4D4B-8C5C-41A93B145C5A}"/>
              </a:ext>
            </a:extLst>
          </p:cNvPr>
          <p:cNvSpPr txBox="1"/>
          <p:nvPr userDrawn="1"/>
        </p:nvSpPr>
        <p:spPr>
          <a:xfrm>
            <a:off x="152400" y="-853441"/>
            <a:ext cx="8801100" cy="85344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Slide Type:</a:t>
            </a:r>
          </a:p>
          <a:p>
            <a:pPr algn="ctr"/>
            <a:r>
              <a:rPr lang="en-US" sz="1600" b="0" i="0" dirty="0">
                <a:solidFill>
                  <a:srgbClr val="808080"/>
                </a:solidFill>
                <a:latin typeface="Palatino Linotype" panose="02040502050505030304" pitchFamily="18" charset="0"/>
              </a:rPr>
              <a:t>Transition Slide w/ Subtitle – Split | No Image | Oval Shape</a:t>
            </a:r>
          </a:p>
        </p:txBody>
      </p:sp>
      <p:pic>
        <p:nvPicPr>
          <p:cNvPr id="10" name="Graphic 9">
            <a:extLst>
              <a:ext uri="{FF2B5EF4-FFF2-40B4-BE49-F238E27FC236}">
                <a16:creationId xmlns:a16="http://schemas.microsoft.com/office/drawing/2014/main" id="{3DCB4564-1B8B-BB47-B835-2E50A478FD2A}"/>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10897" y="419102"/>
            <a:ext cx="4305300" cy="4305300"/>
          </a:xfrm>
          <a:prstGeom prst="rect">
            <a:avLst/>
          </a:prstGeom>
        </p:spPr>
      </p:pic>
      <p:sp>
        <p:nvSpPr>
          <p:cNvPr id="16" name="TextBox 15">
            <a:extLst>
              <a:ext uri="{FF2B5EF4-FFF2-40B4-BE49-F238E27FC236}">
                <a16:creationId xmlns:a16="http://schemas.microsoft.com/office/drawing/2014/main" id="{8D64B5FD-5650-4E46-A258-CE9A23830951}"/>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Centered</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
        <p:nvSpPr>
          <p:cNvPr id="11" name="Slide Number Placeholder 6">
            <a:extLst>
              <a:ext uri="{FF2B5EF4-FFF2-40B4-BE49-F238E27FC236}">
                <a16:creationId xmlns:a16="http://schemas.microsoft.com/office/drawing/2014/main" id="{324881C4-E5ED-904E-8CDB-29F578201319}"/>
              </a:ext>
            </a:extLst>
          </p:cNvPr>
          <p:cNvSpPr>
            <a:spLocks noGrp="1"/>
          </p:cNvSpPr>
          <p:nvPr>
            <p:ph type="sldNum" sz="quarter" idx="12"/>
          </p:nvPr>
        </p:nvSpPr>
        <p:spPr>
          <a:xfrm>
            <a:off x="8485459" y="4972051"/>
            <a:ext cx="550592" cy="182739"/>
          </a:xfrm>
        </p:spPr>
        <p:txBody>
          <a:bodyPr/>
          <a:lstStyle>
            <a:lvl1pPr>
              <a:defRPr>
                <a:solidFill>
                  <a:schemeClr val="tx1"/>
                </a:solidFill>
              </a:defRPr>
            </a:lvl1pPr>
          </a:lstStyle>
          <a:p>
            <a:fld id="{7691CCDB-B024-8747-B233-CAD1CBC7A901}" type="slidenum">
              <a:rPr lang="en-US" smtClean="0"/>
              <a:pPr/>
              <a:t>‹#›</a:t>
            </a:fld>
            <a:endParaRPr lang="en-US"/>
          </a:p>
        </p:txBody>
      </p:sp>
    </p:spTree>
    <p:extLst>
      <p:ext uri="{BB962C8B-B14F-4D97-AF65-F5344CB8AC3E}">
        <p14:creationId xmlns:p14="http://schemas.microsoft.com/office/powerpoint/2010/main" val="3761845766"/>
      </p:ext>
    </p:extLst>
  </p:cSld>
  <p:clrMapOvr>
    <a:masterClrMapping/>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Cover Slide | White | Split | No Image | Oval Shape">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userDrawn="1"/>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13" name="Graphic 8">
            <a:extLst>
              <a:ext uri="{FF2B5EF4-FFF2-40B4-BE49-F238E27FC236}">
                <a16:creationId xmlns:a16="http://schemas.microsoft.com/office/drawing/2014/main" id="{9D572880-2105-8D46-B498-F70D121A9195}"/>
              </a:ext>
            </a:extLst>
          </p:cNvPr>
          <p:cNvSpPr/>
          <p:nvPr userDrawn="1"/>
        </p:nvSpPr>
        <p:spPr>
          <a:xfrm>
            <a:off x="162769" y="171450"/>
            <a:ext cx="4229100" cy="4800600"/>
          </a:xfrm>
          <a:custGeom>
            <a:avLst/>
            <a:gdLst>
              <a:gd name="connsiteX0" fmla="*/ 5329047 w 5329047"/>
              <a:gd name="connsiteY0" fmla="*/ 3397250 h 6794500"/>
              <a:gd name="connsiteX1" fmla="*/ 2664524 w 5329047"/>
              <a:gd name="connsiteY1" fmla="*/ 6794500 h 6794500"/>
              <a:gd name="connsiteX2" fmla="*/ 0 w 5329047"/>
              <a:gd name="connsiteY2" fmla="*/ 3397250 h 6794500"/>
              <a:gd name="connsiteX3" fmla="*/ 2664524 w 5329047"/>
              <a:gd name="connsiteY3" fmla="*/ 0 h 6794500"/>
              <a:gd name="connsiteX4" fmla="*/ 5329047 w 5329047"/>
              <a:gd name="connsiteY4" fmla="*/ 3397250 h 6794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29047" h="6794500">
                <a:moveTo>
                  <a:pt x="5329047" y="3397250"/>
                </a:moveTo>
                <a:cubicBezTo>
                  <a:pt x="5329047" y="5273500"/>
                  <a:pt x="4136099" y="6794500"/>
                  <a:pt x="2664524" y="6794500"/>
                </a:cubicBezTo>
                <a:cubicBezTo>
                  <a:pt x="1192948" y="6794500"/>
                  <a:pt x="0" y="5273500"/>
                  <a:pt x="0" y="3397250"/>
                </a:cubicBezTo>
                <a:cubicBezTo>
                  <a:pt x="0" y="1521001"/>
                  <a:pt x="1192948" y="0"/>
                  <a:pt x="2664524" y="0"/>
                </a:cubicBezTo>
                <a:cubicBezTo>
                  <a:pt x="4136099" y="0"/>
                  <a:pt x="5329047" y="1521001"/>
                  <a:pt x="5329047" y="3397250"/>
                </a:cubicBezTo>
                <a:close/>
              </a:path>
            </a:pathLst>
          </a:custGeom>
          <a:solidFill>
            <a:schemeClr val="accent1"/>
          </a:solidFill>
          <a:ln w="6350" cap="flat">
            <a:noFill/>
            <a:prstDash val="solid"/>
            <a:miter/>
          </a:ln>
        </p:spPr>
        <p:txBody>
          <a:bodyPr rtlCol="0" anchor="ctr"/>
          <a:lstStyle/>
          <a:p>
            <a:endParaRPr lang="en-US" sz="1013" b="0" i="0" dirty="0">
              <a:latin typeface="Palatino Linotype" panose="02040502050505030304" pitchFamily="18" charset="0"/>
            </a:endParaRPr>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Palatino Linotype" panose="02040502050505030304" pitchFamily="18" charset="0"/>
              </a:defRPr>
            </a:lvl1pPr>
          </a:lstStyle>
          <a:p>
            <a:r>
              <a:rPr lang="en-US"/>
              <a:t>©2022 Girl Scouts of the USA. All Rights Reserved.  Not for public distribution.</a:t>
            </a:r>
            <a:endParaRPr lang="en-US" dirty="0"/>
          </a:p>
        </p:txBody>
      </p:sp>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162770" y="685802"/>
            <a:ext cx="4237781" cy="1875863"/>
          </a:xfrm>
        </p:spPr>
        <p:txBody>
          <a:bodyPr lIns="182880" rIns="182880" anchor="b"/>
          <a:lstStyle>
            <a:lvl1pPr algn="ctr">
              <a:defRPr sz="2400" b="0" i="0">
                <a:solidFill>
                  <a:schemeClr val="tx1"/>
                </a:solidFill>
                <a:latin typeface="Palatino Linotype" panose="02040502050505030304" pitchFamily="18" charset="0"/>
              </a:defRPr>
            </a:lvl1pPr>
          </a:lstStyle>
          <a:p>
            <a:r>
              <a:rPr lang="en-US" dirty="0"/>
              <a:t>Type Here to Enter a </a:t>
            </a:r>
            <a:br>
              <a:rPr lang="en-US" dirty="0"/>
            </a:br>
            <a:r>
              <a:rPr lang="en-US" dirty="0"/>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162770" y="2569272"/>
            <a:ext cx="4229100" cy="2317054"/>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Palatino Linotype" panose="02040502050505030304" pitchFamily="18" charset="0"/>
              </a:defRPr>
            </a:lvl1pPr>
          </a:lstStyle>
          <a:p>
            <a:pPr lvl="0"/>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5" name="TextBox 14">
            <a:extLst>
              <a:ext uri="{FF2B5EF4-FFF2-40B4-BE49-F238E27FC236}">
                <a16:creationId xmlns:a16="http://schemas.microsoft.com/office/drawing/2014/main" id="{A7D8073F-696A-4D4B-8C5C-41A93B145C5A}"/>
              </a:ext>
            </a:extLst>
          </p:cNvPr>
          <p:cNvSpPr txBox="1"/>
          <p:nvPr userDrawn="1"/>
        </p:nvSpPr>
        <p:spPr>
          <a:xfrm>
            <a:off x="152400" y="-853441"/>
            <a:ext cx="8801100" cy="85344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Slide Type:</a:t>
            </a:r>
          </a:p>
          <a:p>
            <a:pPr algn="ctr"/>
            <a:r>
              <a:rPr lang="en-US" sz="1600" b="0" i="0" dirty="0">
                <a:solidFill>
                  <a:srgbClr val="808080"/>
                </a:solidFill>
                <a:latin typeface="Palatino Linotype" panose="02040502050505030304" pitchFamily="18" charset="0"/>
              </a:rPr>
              <a:t>Transition Slide w/ Subtitle – White | Split | No Image | Oval Shape</a:t>
            </a:r>
          </a:p>
        </p:txBody>
      </p:sp>
      <p:pic>
        <p:nvPicPr>
          <p:cNvPr id="10" name="Graphic 9">
            <a:extLst>
              <a:ext uri="{FF2B5EF4-FFF2-40B4-BE49-F238E27FC236}">
                <a16:creationId xmlns:a16="http://schemas.microsoft.com/office/drawing/2014/main" id="{3DCB4564-1B8B-BB47-B835-2E50A478FD2A}"/>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10897" y="419102"/>
            <a:ext cx="4305300" cy="4305300"/>
          </a:xfrm>
          <a:prstGeom prst="rect">
            <a:avLst/>
          </a:prstGeom>
        </p:spPr>
      </p:pic>
      <p:sp>
        <p:nvSpPr>
          <p:cNvPr id="11" name="Slide Number Placeholder 6">
            <a:extLst>
              <a:ext uri="{FF2B5EF4-FFF2-40B4-BE49-F238E27FC236}">
                <a16:creationId xmlns:a16="http://schemas.microsoft.com/office/drawing/2014/main" id="{9949CB0F-0E1D-B54D-96D9-FF672634357D}"/>
              </a:ext>
            </a:extLst>
          </p:cNvPr>
          <p:cNvSpPr>
            <a:spLocks noGrp="1"/>
          </p:cNvSpPr>
          <p:nvPr>
            <p:ph type="sldNum" sz="quarter" idx="12"/>
          </p:nvPr>
        </p:nvSpPr>
        <p:spPr>
          <a:xfrm>
            <a:off x="8485459" y="4972051"/>
            <a:ext cx="550592" cy="182739"/>
          </a:xfrm>
        </p:spPr>
        <p:txBody>
          <a:bodyPr/>
          <a:lstStyle>
            <a:lvl1pPr>
              <a:defRPr>
                <a:solidFill>
                  <a:schemeClr val="tx1"/>
                </a:solidFill>
              </a:defRPr>
            </a:lvl1pPr>
          </a:lstStyle>
          <a:p>
            <a:fld id="{7691CCDB-B024-8747-B233-CAD1CBC7A901}" type="slidenum">
              <a:rPr lang="en-US" smtClean="0"/>
              <a:pPr/>
              <a:t>‹#›</a:t>
            </a:fld>
            <a:endParaRPr lang="en-US"/>
          </a:p>
        </p:txBody>
      </p:sp>
      <p:sp>
        <p:nvSpPr>
          <p:cNvPr id="17" name="TextBox 16">
            <a:extLst>
              <a:ext uri="{FF2B5EF4-FFF2-40B4-BE49-F238E27FC236}">
                <a16:creationId xmlns:a16="http://schemas.microsoft.com/office/drawing/2014/main" id="{2D4A22D0-3A37-5940-87AC-66D3F5971131}"/>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Centered</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1264184774"/>
      </p:ext>
    </p:extLst>
  </p:cSld>
  <p:clrMapOvr>
    <a:masterClrMapping/>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Cover Slide | Split | No Image | Diamond Shape">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userDrawn="1"/>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13" name="Graphic 2">
            <a:extLst>
              <a:ext uri="{FF2B5EF4-FFF2-40B4-BE49-F238E27FC236}">
                <a16:creationId xmlns:a16="http://schemas.microsoft.com/office/drawing/2014/main" id="{773265F1-B91D-ED44-87B6-5DCA8459C8BC}"/>
              </a:ext>
            </a:extLst>
          </p:cNvPr>
          <p:cNvSpPr/>
          <p:nvPr userDrawn="1"/>
        </p:nvSpPr>
        <p:spPr>
          <a:xfrm>
            <a:off x="171450" y="171451"/>
            <a:ext cx="4229100" cy="4800601"/>
          </a:xfrm>
          <a:custGeom>
            <a:avLst/>
            <a:gdLst>
              <a:gd name="connsiteX0" fmla="*/ 2457832 w 4915727"/>
              <a:gd name="connsiteY0" fmla="*/ 6794507 h 6794506"/>
              <a:gd name="connsiteX1" fmla="*/ 2513458 w 4915727"/>
              <a:gd name="connsiteY1" fmla="*/ 6765996 h 6794506"/>
              <a:gd name="connsiteX2" fmla="*/ 4896232 w 4915727"/>
              <a:gd name="connsiteY2" fmla="*/ 3457328 h 6794506"/>
              <a:gd name="connsiteX3" fmla="*/ 4897185 w 4915727"/>
              <a:gd name="connsiteY3" fmla="*/ 3338520 h 6794506"/>
              <a:gd name="connsiteX4" fmla="*/ 2513458 w 4915727"/>
              <a:gd name="connsiteY4" fmla="*/ 28518 h 6794506"/>
              <a:gd name="connsiteX5" fmla="*/ 2417829 w 4915727"/>
              <a:gd name="connsiteY5" fmla="*/ 12896 h 6794506"/>
              <a:gd name="connsiteX6" fmla="*/ 2402206 w 4915727"/>
              <a:gd name="connsiteY6" fmla="*/ 28518 h 6794506"/>
              <a:gd name="connsiteX7" fmla="*/ 18543 w 4915727"/>
              <a:gd name="connsiteY7" fmla="*/ 3338520 h 6794506"/>
              <a:gd name="connsiteX8" fmla="*/ 19495 w 4915727"/>
              <a:gd name="connsiteY8" fmla="*/ 3457328 h 6794506"/>
              <a:gd name="connsiteX9" fmla="*/ 2402206 w 4915727"/>
              <a:gd name="connsiteY9" fmla="*/ 6765996 h 6794506"/>
              <a:gd name="connsiteX10" fmla="*/ 2457832 w 4915727"/>
              <a:gd name="connsiteY10" fmla="*/ 6794507 h 6794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15727" h="6794506">
                <a:moveTo>
                  <a:pt x="2457832" y="6794507"/>
                </a:moveTo>
                <a:cubicBezTo>
                  <a:pt x="2479871" y="6794466"/>
                  <a:pt x="2500556" y="6783864"/>
                  <a:pt x="2513458" y="6765996"/>
                </a:cubicBezTo>
                <a:cubicBezTo>
                  <a:pt x="2513458" y="6765996"/>
                  <a:pt x="4593274" y="3888556"/>
                  <a:pt x="4896232" y="3457328"/>
                </a:cubicBezTo>
                <a:cubicBezTo>
                  <a:pt x="4921872" y="3421987"/>
                  <a:pt x="4922254" y="3374268"/>
                  <a:pt x="4897185" y="3338520"/>
                </a:cubicBezTo>
                <a:cubicBezTo>
                  <a:pt x="4883532" y="3319470"/>
                  <a:pt x="2513458" y="28518"/>
                  <a:pt x="2513458" y="28518"/>
                </a:cubicBezTo>
                <a:cubicBezTo>
                  <a:pt x="2491365" y="-2203"/>
                  <a:pt x="2448550" y="-9198"/>
                  <a:pt x="2417829" y="12896"/>
                </a:cubicBezTo>
                <a:cubicBezTo>
                  <a:pt x="2411810" y="17224"/>
                  <a:pt x="2406534" y="22500"/>
                  <a:pt x="2402206" y="28518"/>
                </a:cubicBezTo>
                <a:cubicBezTo>
                  <a:pt x="2402206" y="28518"/>
                  <a:pt x="32132" y="3319470"/>
                  <a:pt x="18543" y="3338520"/>
                </a:cubicBezTo>
                <a:cubicBezTo>
                  <a:pt x="-6527" y="3374267"/>
                  <a:pt x="-6144" y="3421987"/>
                  <a:pt x="19495" y="3457328"/>
                </a:cubicBezTo>
                <a:cubicBezTo>
                  <a:pt x="322391" y="3888556"/>
                  <a:pt x="2402206" y="6765996"/>
                  <a:pt x="2402206" y="6765996"/>
                </a:cubicBezTo>
                <a:cubicBezTo>
                  <a:pt x="2415108" y="6783864"/>
                  <a:pt x="2435793" y="6794466"/>
                  <a:pt x="2457832" y="6794507"/>
                </a:cubicBezTo>
                <a:close/>
              </a:path>
            </a:pathLst>
          </a:custGeom>
          <a:solidFill>
            <a:schemeClr val="accent1"/>
          </a:solidFill>
          <a:ln w="6350" cap="flat">
            <a:noFill/>
            <a:prstDash val="solid"/>
            <a:miter/>
          </a:ln>
        </p:spPr>
        <p:txBody>
          <a:bodyPr rtlCol="0" anchor="ctr"/>
          <a:lstStyle/>
          <a:p>
            <a:endParaRPr lang="en-US" sz="1013" b="0" i="0" dirty="0">
              <a:latin typeface="Palatino Linotype" panose="02040502050505030304" pitchFamily="18" charset="0"/>
            </a:endParaRPr>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Palatino Linotype" panose="02040502050505030304" pitchFamily="18" charset="0"/>
              </a:defRPr>
            </a:lvl1pPr>
          </a:lstStyle>
          <a:p>
            <a:r>
              <a:rPr lang="en-US"/>
              <a:t>©2022 Girl Scouts of the USA. All Rights Reserved.  Not for public distribution.</a:t>
            </a:r>
            <a:endParaRPr lang="en-US" dirty="0"/>
          </a:p>
        </p:txBody>
      </p:sp>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162770" y="685802"/>
            <a:ext cx="4237781" cy="1875863"/>
          </a:xfrm>
        </p:spPr>
        <p:txBody>
          <a:bodyPr lIns="182880" rIns="182880" anchor="b"/>
          <a:lstStyle>
            <a:lvl1pPr algn="ctr">
              <a:defRPr sz="2400" b="0" i="0">
                <a:solidFill>
                  <a:schemeClr val="tx1"/>
                </a:solidFill>
                <a:latin typeface="Palatino Linotype" panose="02040502050505030304" pitchFamily="18" charset="0"/>
              </a:defRPr>
            </a:lvl1pPr>
          </a:lstStyle>
          <a:p>
            <a:r>
              <a:rPr lang="en-US" dirty="0"/>
              <a:t>Type Here to Enter a </a:t>
            </a:r>
            <a:br>
              <a:rPr lang="en-US" dirty="0"/>
            </a:br>
            <a:r>
              <a:rPr lang="en-US" dirty="0"/>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162770" y="2569272"/>
            <a:ext cx="4229100" cy="2317054"/>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Palatino Linotype" panose="02040502050505030304" pitchFamily="18" charset="0"/>
              </a:defRPr>
            </a:lvl1pPr>
          </a:lstStyle>
          <a:p>
            <a:pPr lvl="0"/>
            <a:r>
              <a:rPr lang="en-US" dirty="0"/>
              <a:t>Type here to enter a multi-line transition subtitle. Ut </a:t>
            </a:r>
            <a:r>
              <a:rPr lang="en-US" dirty="0" err="1"/>
              <a:t>enim</a:t>
            </a:r>
            <a:r>
              <a:rPr lang="en-US" dirty="0"/>
              <a:t> ad minima </a:t>
            </a:r>
            <a:r>
              <a:rPr lang="en-US" dirty="0" err="1"/>
              <a:t>veniam</a:t>
            </a:r>
            <a:r>
              <a:rPr lang="en-US" dirty="0"/>
              <a:t>, </a:t>
            </a:r>
          </a:p>
          <a:p>
            <a:pPr lvl="0"/>
            <a:r>
              <a:rPr lang="en-US" dirty="0" err="1"/>
              <a:t>quis</a:t>
            </a:r>
            <a:r>
              <a:rPr lang="en-US" dirty="0"/>
              <a:t> nostrum </a:t>
            </a:r>
            <a:r>
              <a:rPr lang="en-US" dirty="0" err="1"/>
              <a:t>exercitationem</a:t>
            </a:r>
            <a:r>
              <a:rPr lang="en-US" dirty="0"/>
              <a:t> </a:t>
            </a:r>
            <a:r>
              <a:rPr lang="en-US" dirty="0" err="1"/>
              <a:t>ulla</a:t>
            </a:r>
            <a:endParaRPr lang="en-US" dirty="0"/>
          </a:p>
          <a:p>
            <a:pPr lvl="0"/>
            <a:r>
              <a:rPr lang="en-US" dirty="0"/>
              <a:t> corporis </a:t>
            </a:r>
            <a:r>
              <a:rPr lang="en-US" dirty="0" err="1"/>
              <a:t>suscipit</a:t>
            </a:r>
            <a:r>
              <a:rPr lang="en-US" dirty="0"/>
              <a:t> </a:t>
            </a:r>
            <a:r>
              <a:rPr lang="en-US" dirty="0" err="1"/>
              <a:t>laboriosam</a:t>
            </a:r>
            <a:r>
              <a:rPr lang="en-US" dirty="0"/>
              <a:t>, nisi</a:t>
            </a:r>
          </a:p>
          <a:p>
            <a:pPr lvl="0"/>
            <a:r>
              <a:rPr lang="en-US" dirty="0" err="1"/>
              <a:t>ut</a:t>
            </a:r>
            <a:r>
              <a:rPr lang="en-US" dirty="0"/>
              <a:t> </a:t>
            </a:r>
            <a:r>
              <a:rPr lang="en-US" dirty="0" err="1"/>
              <a:t>aliquid</a:t>
            </a:r>
            <a:r>
              <a:rPr lang="en-US" dirty="0"/>
              <a:t> </a:t>
            </a:r>
            <a:r>
              <a:rPr lang="en-US" dirty="0" err="1"/>
              <a:t>consequatur</a:t>
            </a:r>
            <a:r>
              <a:rPr lang="en-US" dirty="0"/>
              <a:t>.</a:t>
            </a:r>
          </a:p>
        </p:txBody>
      </p:sp>
      <p:sp>
        <p:nvSpPr>
          <p:cNvPr id="15" name="TextBox 14">
            <a:extLst>
              <a:ext uri="{FF2B5EF4-FFF2-40B4-BE49-F238E27FC236}">
                <a16:creationId xmlns:a16="http://schemas.microsoft.com/office/drawing/2014/main" id="{A7D8073F-696A-4D4B-8C5C-41A93B145C5A}"/>
              </a:ext>
            </a:extLst>
          </p:cNvPr>
          <p:cNvSpPr txBox="1"/>
          <p:nvPr userDrawn="1"/>
        </p:nvSpPr>
        <p:spPr>
          <a:xfrm>
            <a:off x="152400" y="-853441"/>
            <a:ext cx="8801100" cy="85344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Slide Type:</a:t>
            </a:r>
          </a:p>
          <a:p>
            <a:pPr algn="ctr"/>
            <a:r>
              <a:rPr lang="en-US" sz="1600" b="0" i="0" dirty="0">
                <a:solidFill>
                  <a:srgbClr val="808080"/>
                </a:solidFill>
                <a:latin typeface="Palatino Linotype" panose="02040502050505030304" pitchFamily="18" charset="0"/>
              </a:rPr>
              <a:t>Transition Slide w/ Subtitle – Split | No Image | Diamond Shape</a:t>
            </a:r>
          </a:p>
        </p:txBody>
      </p:sp>
      <p:pic>
        <p:nvPicPr>
          <p:cNvPr id="10" name="Graphic 9">
            <a:extLst>
              <a:ext uri="{FF2B5EF4-FFF2-40B4-BE49-F238E27FC236}">
                <a16:creationId xmlns:a16="http://schemas.microsoft.com/office/drawing/2014/main" id="{3DCB4564-1B8B-BB47-B835-2E50A478FD2A}"/>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10897" y="419102"/>
            <a:ext cx="4305300" cy="4305300"/>
          </a:xfrm>
          <a:prstGeom prst="rect">
            <a:avLst/>
          </a:prstGeom>
        </p:spPr>
      </p:pic>
      <p:sp>
        <p:nvSpPr>
          <p:cNvPr id="11" name="Slide Number Placeholder 6">
            <a:extLst>
              <a:ext uri="{FF2B5EF4-FFF2-40B4-BE49-F238E27FC236}">
                <a16:creationId xmlns:a16="http://schemas.microsoft.com/office/drawing/2014/main" id="{4F21C28C-1AE8-D843-A6FF-789463A229BE}"/>
              </a:ext>
            </a:extLst>
          </p:cNvPr>
          <p:cNvSpPr>
            <a:spLocks noGrp="1"/>
          </p:cNvSpPr>
          <p:nvPr>
            <p:ph type="sldNum" sz="quarter" idx="12"/>
          </p:nvPr>
        </p:nvSpPr>
        <p:spPr>
          <a:xfrm>
            <a:off x="8485459" y="4972051"/>
            <a:ext cx="550592" cy="182739"/>
          </a:xfrm>
        </p:spPr>
        <p:txBody>
          <a:bodyPr/>
          <a:lstStyle>
            <a:lvl1pPr>
              <a:defRPr>
                <a:solidFill>
                  <a:schemeClr val="tx1"/>
                </a:solidFill>
              </a:defRPr>
            </a:lvl1pPr>
          </a:lstStyle>
          <a:p>
            <a:fld id="{7691CCDB-B024-8747-B233-CAD1CBC7A901}" type="slidenum">
              <a:rPr lang="en-US" smtClean="0"/>
              <a:pPr/>
              <a:t>‹#›</a:t>
            </a:fld>
            <a:endParaRPr lang="en-US"/>
          </a:p>
        </p:txBody>
      </p:sp>
      <p:sp>
        <p:nvSpPr>
          <p:cNvPr id="17" name="TextBox 16">
            <a:extLst>
              <a:ext uri="{FF2B5EF4-FFF2-40B4-BE49-F238E27FC236}">
                <a16:creationId xmlns:a16="http://schemas.microsoft.com/office/drawing/2014/main" id="{27192FFA-F3F4-8A42-B4B5-D68FE0B85413}"/>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Centered</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2206905810"/>
      </p:ext>
    </p:extLst>
  </p:cSld>
  <p:clrMapOvr>
    <a:masterClrMapping/>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Cover Slide | White | Split | No Image | Diamond Shape">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userDrawn="1"/>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0"/>
              </a:spcBef>
            </a:pPr>
            <a:endParaRPr lang="en-US" sz="1013" b="0" i="0" dirty="0">
              <a:solidFill>
                <a:schemeClr val="bg1"/>
              </a:solidFill>
              <a:latin typeface="Palatino Linotype" panose="02040502050505030304" pitchFamily="18" charset="0"/>
            </a:endParaRPr>
          </a:p>
        </p:txBody>
      </p:sp>
      <p:sp>
        <p:nvSpPr>
          <p:cNvPr id="13" name="Graphic 2">
            <a:extLst>
              <a:ext uri="{FF2B5EF4-FFF2-40B4-BE49-F238E27FC236}">
                <a16:creationId xmlns:a16="http://schemas.microsoft.com/office/drawing/2014/main" id="{773265F1-B91D-ED44-87B6-5DCA8459C8BC}"/>
              </a:ext>
            </a:extLst>
          </p:cNvPr>
          <p:cNvSpPr/>
          <p:nvPr userDrawn="1"/>
        </p:nvSpPr>
        <p:spPr>
          <a:xfrm>
            <a:off x="171450" y="171451"/>
            <a:ext cx="4229100" cy="4800601"/>
          </a:xfrm>
          <a:custGeom>
            <a:avLst/>
            <a:gdLst>
              <a:gd name="connsiteX0" fmla="*/ 2457832 w 4915727"/>
              <a:gd name="connsiteY0" fmla="*/ 6794507 h 6794506"/>
              <a:gd name="connsiteX1" fmla="*/ 2513458 w 4915727"/>
              <a:gd name="connsiteY1" fmla="*/ 6765996 h 6794506"/>
              <a:gd name="connsiteX2" fmla="*/ 4896232 w 4915727"/>
              <a:gd name="connsiteY2" fmla="*/ 3457328 h 6794506"/>
              <a:gd name="connsiteX3" fmla="*/ 4897185 w 4915727"/>
              <a:gd name="connsiteY3" fmla="*/ 3338520 h 6794506"/>
              <a:gd name="connsiteX4" fmla="*/ 2513458 w 4915727"/>
              <a:gd name="connsiteY4" fmla="*/ 28518 h 6794506"/>
              <a:gd name="connsiteX5" fmla="*/ 2417829 w 4915727"/>
              <a:gd name="connsiteY5" fmla="*/ 12896 h 6794506"/>
              <a:gd name="connsiteX6" fmla="*/ 2402206 w 4915727"/>
              <a:gd name="connsiteY6" fmla="*/ 28518 h 6794506"/>
              <a:gd name="connsiteX7" fmla="*/ 18543 w 4915727"/>
              <a:gd name="connsiteY7" fmla="*/ 3338520 h 6794506"/>
              <a:gd name="connsiteX8" fmla="*/ 19495 w 4915727"/>
              <a:gd name="connsiteY8" fmla="*/ 3457328 h 6794506"/>
              <a:gd name="connsiteX9" fmla="*/ 2402206 w 4915727"/>
              <a:gd name="connsiteY9" fmla="*/ 6765996 h 6794506"/>
              <a:gd name="connsiteX10" fmla="*/ 2457832 w 4915727"/>
              <a:gd name="connsiteY10" fmla="*/ 6794507 h 6794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15727" h="6794506">
                <a:moveTo>
                  <a:pt x="2457832" y="6794507"/>
                </a:moveTo>
                <a:cubicBezTo>
                  <a:pt x="2479871" y="6794466"/>
                  <a:pt x="2500556" y="6783864"/>
                  <a:pt x="2513458" y="6765996"/>
                </a:cubicBezTo>
                <a:cubicBezTo>
                  <a:pt x="2513458" y="6765996"/>
                  <a:pt x="4593274" y="3888556"/>
                  <a:pt x="4896232" y="3457328"/>
                </a:cubicBezTo>
                <a:cubicBezTo>
                  <a:pt x="4921872" y="3421987"/>
                  <a:pt x="4922254" y="3374268"/>
                  <a:pt x="4897185" y="3338520"/>
                </a:cubicBezTo>
                <a:cubicBezTo>
                  <a:pt x="4883532" y="3319470"/>
                  <a:pt x="2513458" y="28518"/>
                  <a:pt x="2513458" y="28518"/>
                </a:cubicBezTo>
                <a:cubicBezTo>
                  <a:pt x="2491365" y="-2203"/>
                  <a:pt x="2448550" y="-9198"/>
                  <a:pt x="2417829" y="12896"/>
                </a:cubicBezTo>
                <a:cubicBezTo>
                  <a:pt x="2411810" y="17224"/>
                  <a:pt x="2406534" y="22500"/>
                  <a:pt x="2402206" y="28518"/>
                </a:cubicBezTo>
                <a:cubicBezTo>
                  <a:pt x="2402206" y="28518"/>
                  <a:pt x="32132" y="3319470"/>
                  <a:pt x="18543" y="3338520"/>
                </a:cubicBezTo>
                <a:cubicBezTo>
                  <a:pt x="-6527" y="3374267"/>
                  <a:pt x="-6144" y="3421987"/>
                  <a:pt x="19495" y="3457328"/>
                </a:cubicBezTo>
                <a:cubicBezTo>
                  <a:pt x="322391" y="3888556"/>
                  <a:pt x="2402206" y="6765996"/>
                  <a:pt x="2402206" y="6765996"/>
                </a:cubicBezTo>
                <a:cubicBezTo>
                  <a:pt x="2415108" y="6783864"/>
                  <a:pt x="2435793" y="6794466"/>
                  <a:pt x="2457832" y="6794507"/>
                </a:cubicBezTo>
                <a:close/>
              </a:path>
            </a:pathLst>
          </a:custGeom>
          <a:solidFill>
            <a:schemeClr val="accent1"/>
          </a:solidFill>
          <a:ln w="6350" cap="flat">
            <a:noFill/>
            <a:prstDash val="solid"/>
            <a:miter/>
          </a:ln>
        </p:spPr>
        <p:txBody>
          <a:bodyPr rtlCol="0" anchor="ctr"/>
          <a:lstStyle/>
          <a:p>
            <a:endParaRPr lang="en-US" sz="1013" b="0" i="0" dirty="0">
              <a:latin typeface="Palatino Linotype" panose="02040502050505030304" pitchFamily="18" charset="0"/>
            </a:endParaRPr>
          </a:p>
        </p:txBody>
      </p:sp>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162770" y="685802"/>
            <a:ext cx="4237781" cy="1875863"/>
          </a:xfrm>
        </p:spPr>
        <p:txBody>
          <a:bodyPr lIns="182880" rIns="182880" anchor="b"/>
          <a:lstStyle>
            <a:lvl1pPr algn="ctr">
              <a:defRPr sz="2400" b="0" i="0">
                <a:solidFill>
                  <a:schemeClr val="tx1"/>
                </a:solidFill>
                <a:latin typeface="Palatino Linotype" panose="02040502050505030304" pitchFamily="18" charset="0"/>
              </a:defRPr>
            </a:lvl1pPr>
          </a:lstStyle>
          <a:p>
            <a:r>
              <a:rPr lang="en-US" dirty="0"/>
              <a:t>Type Here to Enter a </a:t>
            </a:r>
            <a:br>
              <a:rPr lang="en-US" dirty="0"/>
            </a:br>
            <a:r>
              <a:rPr lang="en-US" dirty="0"/>
              <a:t>Multi-line Transition Title</a:t>
            </a:r>
          </a:p>
        </p:txBody>
      </p:sp>
      <p:sp>
        <p:nvSpPr>
          <p:cNvPr id="15" name="TextBox 14">
            <a:extLst>
              <a:ext uri="{FF2B5EF4-FFF2-40B4-BE49-F238E27FC236}">
                <a16:creationId xmlns:a16="http://schemas.microsoft.com/office/drawing/2014/main" id="{A7D8073F-696A-4D4B-8C5C-41A93B145C5A}"/>
              </a:ext>
            </a:extLst>
          </p:cNvPr>
          <p:cNvSpPr txBox="1"/>
          <p:nvPr userDrawn="1"/>
        </p:nvSpPr>
        <p:spPr>
          <a:xfrm>
            <a:off x="152400" y="-853441"/>
            <a:ext cx="8801100" cy="85344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Slide Type:</a:t>
            </a:r>
          </a:p>
          <a:p>
            <a:pPr algn="ctr"/>
            <a:r>
              <a:rPr lang="en-US" sz="1600" b="0" i="0" dirty="0">
                <a:solidFill>
                  <a:srgbClr val="808080"/>
                </a:solidFill>
                <a:latin typeface="Palatino Linotype" panose="02040502050505030304" pitchFamily="18" charset="0"/>
              </a:rPr>
              <a:t>Transition Slide w/ Subtitle – White | Split | No Image | Diamond Shape</a:t>
            </a:r>
          </a:p>
        </p:txBody>
      </p:sp>
      <p:pic>
        <p:nvPicPr>
          <p:cNvPr id="10" name="Graphic 9">
            <a:extLst>
              <a:ext uri="{FF2B5EF4-FFF2-40B4-BE49-F238E27FC236}">
                <a16:creationId xmlns:a16="http://schemas.microsoft.com/office/drawing/2014/main" id="{3DCB4564-1B8B-BB47-B835-2E50A478FD2A}"/>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10897" y="419102"/>
            <a:ext cx="4305300" cy="4305300"/>
          </a:xfrm>
          <a:prstGeom prst="rect">
            <a:avLst/>
          </a:prstGeom>
        </p:spPr>
      </p:pic>
      <p:sp>
        <p:nvSpPr>
          <p:cNvPr id="16" name="TextBox 15">
            <a:extLst>
              <a:ext uri="{FF2B5EF4-FFF2-40B4-BE49-F238E27FC236}">
                <a16:creationId xmlns:a16="http://schemas.microsoft.com/office/drawing/2014/main" id="{1C2A09E4-C45F-0D46-AAE1-69DFBF555BF4}"/>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Centered</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
        <p:nvSpPr>
          <p:cNvPr id="11" name="Text Placeholder 46">
            <a:extLst>
              <a:ext uri="{FF2B5EF4-FFF2-40B4-BE49-F238E27FC236}">
                <a16:creationId xmlns:a16="http://schemas.microsoft.com/office/drawing/2014/main" id="{4C1747B6-F982-8A49-A7A3-822078B190E0}"/>
              </a:ext>
            </a:extLst>
          </p:cNvPr>
          <p:cNvSpPr>
            <a:spLocks noGrp="1"/>
          </p:cNvSpPr>
          <p:nvPr>
            <p:ph type="body" sz="quarter" idx="15" hasCustomPrompt="1"/>
          </p:nvPr>
        </p:nvSpPr>
        <p:spPr>
          <a:xfrm>
            <a:off x="162770" y="2569272"/>
            <a:ext cx="4229100" cy="2317054"/>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Palatino Linotype" panose="02040502050505030304" pitchFamily="18" charset="0"/>
              </a:defRPr>
            </a:lvl1pPr>
          </a:lstStyle>
          <a:p>
            <a:pPr lvl="0"/>
            <a:r>
              <a:rPr lang="en-US" dirty="0"/>
              <a:t>Type here to enter a multi-line transition subtitle. Ut </a:t>
            </a:r>
            <a:r>
              <a:rPr lang="en-US" dirty="0" err="1"/>
              <a:t>enim</a:t>
            </a:r>
            <a:r>
              <a:rPr lang="en-US" dirty="0"/>
              <a:t> ad minima </a:t>
            </a:r>
            <a:r>
              <a:rPr lang="en-US" dirty="0" err="1"/>
              <a:t>veniam</a:t>
            </a:r>
            <a:r>
              <a:rPr lang="en-US" dirty="0"/>
              <a:t>, </a:t>
            </a:r>
          </a:p>
          <a:p>
            <a:pPr lvl="0"/>
            <a:r>
              <a:rPr lang="en-US" dirty="0" err="1"/>
              <a:t>quis</a:t>
            </a:r>
            <a:r>
              <a:rPr lang="en-US" dirty="0"/>
              <a:t> nostrum </a:t>
            </a:r>
            <a:r>
              <a:rPr lang="en-US" dirty="0" err="1"/>
              <a:t>exercitationem</a:t>
            </a:r>
            <a:r>
              <a:rPr lang="en-US" dirty="0"/>
              <a:t> </a:t>
            </a:r>
            <a:r>
              <a:rPr lang="en-US" dirty="0" err="1"/>
              <a:t>ulla</a:t>
            </a:r>
            <a:endParaRPr lang="en-US" dirty="0"/>
          </a:p>
          <a:p>
            <a:pPr lvl="0"/>
            <a:r>
              <a:rPr lang="en-US" dirty="0"/>
              <a:t> corporis </a:t>
            </a:r>
            <a:r>
              <a:rPr lang="en-US" dirty="0" err="1"/>
              <a:t>suscipit</a:t>
            </a:r>
            <a:r>
              <a:rPr lang="en-US" dirty="0"/>
              <a:t> </a:t>
            </a:r>
            <a:r>
              <a:rPr lang="en-US" dirty="0" err="1"/>
              <a:t>laboriosam</a:t>
            </a:r>
            <a:r>
              <a:rPr lang="en-US" dirty="0"/>
              <a:t>, nisi</a:t>
            </a:r>
          </a:p>
          <a:p>
            <a:pPr lvl="0"/>
            <a:r>
              <a:rPr lang="en-US" dirty="0" err="1"/>
              <a:t>ut</a:t>
            </a:r>
            <a:r>
              <a:rPr lang="en-US" dirty="0"/>
              <a:t> </a:t>
            </a:r>
            <a:r>
              <a:rPr lang="en-US" dirty="0" err="1"/>
              <a:t>aliquid</a:t>
            </a:r>
            <a:r>
              <a:rPr lang="en-US" dirty="0"/>
              <a:t> </a:t>
            </a:r>
            <a:r>
              <a:rPr lang="en-US" dirty="0" err="1"/>
              <a:t>consequatur</a:t>
            </a:r>
            <a:r>
              <a:rPr lang="en-US" dirty="0"/>
              <a:t>.</a:t>
            </a:r>
          </a:p>
        </p:txBody>
      </p:sp>
      <p:sp>
        <p:nvSpPr>
          <p:cNvPr id="14" name="Slide Number Placeholder 6">
            <a:extLst>
              <a:ext uri="{FF2B5EF4-FFF2-40B4-BE49-F238E27FC236}">
                <a16:creationId xmlns:a16="http://schemas.microsoft.com/office/drawing/2014/main" id="{B79D1B37-A0AB-B748-A62F-BC4BBF11CA91}"/>
              </a:ext>
            </a:extLst>
          </p:cNvPr>
          <p:cNvSpPr>
            <a:spLocks noGrp="1"/>
          </p:cNvSpPr>
          <p:nvPr>
            <p:ph type="sldNum" sz="quarter" idx="12"/>
          </p:nvPr>
        </p:nvSpPr>
        <p:spPr>
          <a:xfrm>
            <a:off x="8485459" y="4972051"/>
            <a:ext cx="550592" cy="182739"/>
          </a:xfrm>
        </p:spPr>
        <p:txBody>
          <a:bodyPr/>
          <a:lstStyle>
            <a:lvl1pPr>
              <a:defRPr>
                <a:solidFill>
                  <a:schemeClr val="tx1"/>
                </a:solidFill>
              </a:defRPr>
            </a:lvl1pPr>
          </a:lstStyle>
          <a:p>
            <a:fld id="{7691CCDB-B024-8747-B233-CAD1CBC7A901}" type="slidenum">
              <a:rPr lang="en-US" smtClean="0"/>
              <a:pPr/>
              <a:t>‹#›</a:t>
            </a:fld>
            <a:endParaRPr lang="en-US"/>
          </a:p>
        </p:txBody>
      </p:sp>
      <p:sp>
        <p:nvSpPr>
          <p:cNvPr id="17" name="Footer Placeholder 4">
            <a:extLst>
              <a:ext uri="{FF2B5EF4-FFF2-40B4-BE49-F238E27FC236}">
                <a16:creationId xmlns:a16="http://schemas.microsoft.com/office/drawing/2014/main" id="{85B4AACD-553A-894E-BC36-F681D551A81C}"/>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Palatino Linotype" panose="02040502050505030304" pitchFamily="18" charset="0"/>
              </a:defRPr>
            </a:lvl1pPr>
          </a:lstStyle>
          <a:p>
            <a:r>
              <a:rPr lang="en-US"/>
              <a:t>©2022 Girl Scouts of the USA. All Rights Reserved.  Not for public distribution.</a:t>
            </a:r>
            <a:endParaRPr lang="en-US" dirty="0"/>
          </a:p>
        </p:txBody>
      </p:sp>
    </p:spTree>
    <p:extLst>
      <p:ext uri="{BB962C8B-B14F-4D97-AF65-F5344CB8AC3E}">
        <p14:creationId xmlns:p14="http://schemas.microsoft.com/office/powerpoint/2010/main" val="1500813632"/>
      </p:ext>
    </p:extLst>
  </p:cSld>
  <p:clrMapOvr>
    <a:masterClrMapping/>
  </p:clrMapOvr>
  <p:transition>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Cover Slide | Split | No Image | Arch Shape">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userDrawn="1"/>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13" name="Freeform 12">
            <a:extLst>
              <a:ext uri="{FF2B5EF4-FFF2-40B4-BE49-F238E27FC236}">
                <a16:creationId xmlns:a16="http://schemas.microsoft.com/office/drawing/2014/main" id="{C177CEA1-7E83-3440-A4D3-385954D49244}"/>
              </a:ext>
            </a:extLst>
          </p:cNvPr>
          <p:cNvSpPr/>
          <p:nvPr userDrawn="1"/>
        </p:nvSpPr>
        <p:spPr>
          <a:xfrm>
            <a:off x="162770" y="171450"/>
            <a:ext cx="4260685" cy="4803528"/>
          </a:xfrm>
          <a:custGeom>
            <a:avLst/>
            <a:gdLst>
              <a:gd name="connsiteX0" fmla="*/ 2840456 w 5680913"/>
              <a:gd name="connsiteY0" fmla="*/ 0 h 6404704"/>
              <a:gd name="connsiteX1" fmla="*/ 5680913 w 5680913"/>
              <a:gd name="connsiteY1" fmla="*/ 2840457 h 6404704"/>
              <a:gd name="connsiteX2" fmla="*/ 5680913 w 5680913"/>
              <a:gd name="connsiteY2" fmla="*/ 3437041 h 6404704"/>
              <a:gd name="connsiteX3" fmla="*/ 5680913 w 5680913"/>
              <a:gd name="connsiteY3" fmla="*/ 3590328 h 6404704"/>
              <a:gd name="connsiteX4" fmla="*/ 5680913 w 5680913"/>
              <a:gd name="connsiteY4" fmla="*/ 5538529 h 6404704"/>
              <a:gd name="connsiteX5" fmla="*/ 5680913 w 5680913"/>
              <a:gd name="connsiteY5" fmla="*/ 5691817 h 6404704"/>
              <a:gd name="connsiteX6" fmla="*/ 5680913 w 5680913"/>
              <a:gd name="connsiteY6" fmla="*/ 6246889 h 6404704"/>
              <a:gd name="connsiteX7" fmla="*/ 5523098 w 5680913"/>
              <a:gd name="connsiteY7" fmla="*/ 6404704 h 6404704"/>
              <a:gd name="connsiteX8" fmla="*/ 157816 w 5680913"/>
              <a:gd name="connsiteY8" fmla="*/ 6404704 h 6404704"/>
              <a:gd name="connsiteX9" fmla="*/ 0 w 5680913"/>
              <a:gd name="connsiteY9" fmla="*/ 6246889 h 6404704"/>
              <a:gd name="connsiteX10" fmla="*/ 0 w 5680913"/>
              <a:gd name="connsiteY10" fmla="*/ 5691817 h 6404704"/>
              <a:gd name="connsiteX11" fmla="*/ 0 w 5680913"/>
              <a:gd name="connsiteY11" fmla="*/ 5538529 h 6404704"/>
              <a:gd name="connsiteX12" fmla="*/ 0 w 5680913"/>
              <a:gd name="connsiteY12" fmla="*/ 3590328 h 6404704"/>
              <a:gd name="connsiteX13" fmla="*/ 0 w 5680913"/>
              <a:gd name="connsiteY13" fmla="*/ 3437041 h 6404704"/>
              <a:gd name="connsiteX14" fmla="*/ 0 w 5680913"/>
              <a:gd name="connsiteY14" fmla="*/ 2840457 h 6404704"/>
              <a:gd name="connsiteX15" fmla="*/ 2840456 w 5680913"/>
              <a:gd name="connsiteY15" fmla="*/ 0 h 6404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80913" h="6404704">
                <a:moveTo>
                  <a:pt x="2840456" y="0"/>
                </a:moveTo>
                <a:cubicBezTo>
                  <a:pt x="4409197" y="0"/>
                  <a:pt x="5680913" y="1271716"/>
                  <a:pt x="5680913" y="2840457"/>
                </a:cubicBezTo>
                <a:lnTo>
                  <a:pt x="5680913" y="3437041"/>
                </a:lnTo>
                <a:lnTo>
                  <a:pt x="5680913" y="3590328"/>
                </a:lnTo>
                <a:lnTo>
                  <a:pt x="5680913" y="5538529"/>
                </a:lnTo>
                <a:lnTo>
                  <a:pt x="5680913" y="5691817"/>
                </a:lnTo>
                <a:lnTo>
                  <a:pt x="5680913" y="6246889"/>
                </a:lnTo>
                <a:cubicBezTo>
                  <a:pt x="5680913" y="6334048"/>
                  <a:pt x="5610256" y="6404704"/>
                  <a:pt x="5523098" y="6404704"/>
                </a:cubicBezTo>
                <a:lnTo>
                  <a:pt x="157816" y="6404704"/>
                </a:lnTo>
                <a:cubicBezTo>
                  <a:pt x="70657" y="6404704"/>
                  <a:pt x="0" y="6334048"/>
                  <a:pt x="0" y="6246889"/>
                </a:cubicBezTo>
                <a:lnTo>
                  <a:pt x="0" y="5691817"/>
                </a:lnTo>
                <a:lnTo>
                  <a:pt x="0" y="5538529"/>
                </a:lnTo>
                <a:lnTo>
                  <a:pt x="0" y="3590328"/>
                </a:lnTo>
                <a:lnTo>
                  <a:pt x="0" y="3437041"/>
                </a:lnTo>
                <a:lnTo>
                  <a:pt x="0" y="2840457"/>
                </a:lnTo>
                <a:cubicBezTo>
                  <a:pt x="0" y="1271716"/>
                  <a:pt x="1271716" y="0"/>
                  <a:pt x="2840456"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Palatino Linotype" panose="02040502050505030304" pitchFamily="18" charset="0"/>
            </a:endParaRPr>
          </a:p>
        </p:txBody>
      </p:sp>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162770" y="685802"/>
            <a:ext cx="4237781" cy="1875863"/>
          </a:xfrm>
        </p:spPr>
        <p:txBody>
          <a:bodyPr lIns="182880" rIns="182880" anchor="b"/>
          <a:lstStyle>
            <a:lvl1pPr algn="ctr">
              <a:defRPr sz="2400" b="0" i="0">
                <a:solidFill>
                  <a:schemeClr val="tx1"/>
                </a:solidFill>
                <a:latin typeface="Palatino Linotype" panose="02040502050505030304" pitchFamily="18" charset="0"/>
              </a:defRPr>
            </a:lvl1pPr>
          </a:lstStyle>
          <a:p>
            <a:r>
              <a:rPr lang="en-US" dirty="0"/>
              <a:t>Type Here to Enter a </a:t>
            </a:r>
            <a:br>
              <a:rPr lang="en-US" dirty="0"/>
            </a:br>
            <a:r>
              <a:rPr lang="en-US" dirty="0"/>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162770" y="2569272"/>
            <a:ext cx="4229100" cy="2317054"/>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Palatino Linotype" panose="02040502050505030304" pitchFamily="18" charset="0"/>
              </a:defRPr>
            </a:lvl1pPr>
          </a:lstStyle>
          <a:p>
            <a:pPr lvl="0"/>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5" name="TextBox 14">
            <a:extLst>
              <a:ext uri="{FF2B5EF4-FFF2-40B4-BE49-F238E27FC236}">
                <a16:creationId xmlns:a16="http://schemas.microsoft.com/office/drawing/2014/main" id="{A7D8073F-696A-4D4B-8C5C-41A93B145C5A}"/>
              </a:ext>
            </a:extLst>
          </p:cNvPr>
          <p:cNvSpPr txBox="1"/>
          <p:nvPr userDrawn="1"/>
        </p:nvSpPr>
        <p:spPr>
          <a:xfrm>
            <a:off x="152400" y="-853441"/>
            <a:ext cx="8801100" cy="85344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Slide Type:</a:t>
            </a:r>
          </a:p>
          <a:p>
            <a:pPr algn="ctr"/>
            <a:r>
              <a:rPr lang="en-US" sz="1600" b="0" i="0" dirty="0">
                <a:solidFill>
                  <a:srgbClr val="808080"/>
                </a:solidFill>
                <a:latin typeface="Palatino Linotype" panose="02040502050505030304" pitchFamily="18" charset="0"/>
              </a:rPr>
              <a:t>Transition Slide w/ Subtitle – Split | No Image | Arch Shape</a:t>
            </a:r>
          </a:p>
        </p:txBody>
      </p:sp>
      <p:pic>
        <p:nvPicPr>
          <p:cNvPr id="10" name="Graphic 9">
            <a:extLst>
              <a:ext uri="{FF2B5EF4-FFF2-40B4-BE49-F238E27FC236}">
                <a16:creationId xmlns:a16="http://schemas.microsoft.com/office/drawing/2014/main" id="{3DCB4564-1B8B-BB47-B835-2E50A478FD2A}"/>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10897" y="419102"/>
            <a:ext cx="4305300" cy="4305300"/>
          </a:xfrm>
          <a:prstGeom prst="rect">
            <a:avLst/>
          </a:prstGeom>
        </p:spPr>
      </p:pic>
      <p:sp>
        <p:nvSpPr>
          <p:cNvPr id="16" name="TextBox 15">
            <a:extLst>
              <a:ext uri="{FF2B5EF4-FFF2-40B4-BE49-F238E27FC236}">
                <a16:creationId xmlns:a16="http://schemas.microsoft.com/office/drawing/2014/main" id="{1B42070D-2D1E-BB44-936C-90EF62BB4D0F}"/>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Centered</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
        <p:nvSpPr>
          <p:cNvPr id="11" name="Slide Number Placeholder 6">
            <a:extLst>
              <a:ext uri="{FF2B5EF4-FFF2-40B4-BE49-F238E27FC236}">
                <a16:creationId xmlns:a16="http://schemas.microsoft.com/office/drawing/2014/main" id="{87019D98-49AE-9145-B3BC-F3B10AF1FDA2}"/>
              </a:ext>
            </a:extLst>
          </p:cNvPr>
          <p:cNvSpPr>
            <a:spLocks noGrp="1"/>
          </p:cNvSpPr>
          <p:nvPr>
            <p:ph type="sldNum" sz="quarter" idx="12"/>
          </p:nvPr>
        </p:nvSpPr>
        <p:spPr>
          <a:xfrm>
            <a:off x="8485459" y="4972051"/>
            <a:ext cx="550592" cy="182739"/>
          </a:xfrm>
        </p:spPr>
        <p:txBody>
          <a:bodyPr/>
          <a:lstStyle>
            <a:lvl1pPr>
              <a:defRPr>
                <a:solidFill>
                  <a:schemeClr val="tx1"/>
                </a:solidFill>
              </a:defRPr>
            </a:lvl1pPr>
          </a:lstStyle>
          <a:p>
            <a:fld id="{7691CCDB-B024-8747-B233-CAD1CBC7A901}" type="slidenum">
              <a:rPr lang="en-US" smtClean="0"/>
              <a:pPr/>
              <a:t>‹#›</a:t>
            </a:fld>
            <a:endParaRPr lang="en-US"/>
          </a:p>
        </p:txBody>
      </p:sp>
      <p:sp>
        <p:nvSpPr>
          <p:cNvPr id="2" name="Footer Placeholder 1">
            <a:extLst>
              <a:ext uri="{FF2B5EF4-FFF2-40B4-BE49-F238E27FC236}">
                <a16:creationId xmlns:a16="http://schemas.microsoft.com/office/drawing/2014/main" id="{C83F9080-C311-5F4B-B6C8-2C4DF52CE00C}"/>
              </a:ext>
            </a:extLst>
          </p:cNvPr>
          <p:cNvSpPr>
            <a:spLocks noGrp="1"/>
          </p:cNvSpPr>
          <p:nvPr>
            <p:ph type="ftr" sz="quarter" idx="16"/>
          </p:nvPr>
        </p:nvSpPr>
        <p:spPr/>
        <p:txBody>
          <a:bodyPr/>
          <a:lstStyle>
            <a:lvl1pPr>
              <a:defRPr b="0" i="0">
                <a:solidFill>
                  <a:schemeClr val="bg1"/>
                </a:solidFill>
                <a:latin typeface="Palatino Linotype" panose="02040502050505030304" pitchFamily="18" charset="0"/>
              </a:defRPr>
            </a:lvl1pPr>
          </a:lstStyle>
          <a:p>
            <a:r>
              <a:rPr lang="en-US"/>
              <a:t>©2022 Girl Scouts of the USA. All Rights Reserved.  Not for public distribution.</a:t>
            </a:r>
            <a:endParaRPr lang="en-US" dirty="0"/>
          </a:p>
        </p:txBody>
      </p:sp>
    </p:spTree>
    <p:extLst>
      <p:ext uri="{BB962C8B-B14F-4D97-AF65-F5344CB8AC3E}">
        <p14:creationId xmlns:p14="http://schemas.microsoft.com/office/powerpoint/2010/main" val="2327964844"/>
      </p:ext>
    </p:extLst>
  </p:cSld>
  <p:clrMapOvr>
    <a:masterClrMapping/>
  </p:clrMapOvr>
  <p:transition>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Cover Slide | White | Split | No Image | Arch Shape">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userDrawn="1"/>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13" name="Freeform 12">
            <a:extLst>
              <a:ext uri="{FF2B5EF4-FFF2-40B4-BE49-F238E27FC236}">
                <a16:creationId xmlns:a16="http://schemas.microsoft.com/office/drawing/2014/main" id="{C177CEA1-7E83-3440-A4D3-385954D49244}"/>
              </a:ext>
            </a:extLst>
          </p:cNvPr>
          <p:cNvSpPr/>
          <p:nvPr userDrawn="1"/>
        </p:nvSpPr>
        <p:spPr>
          <a:xfrm>
            <a:off x="162770" y="171450"/>
            <a:ext cx="4260685" cy="4803528"/>
          </a:xfrm>
          <a:custGeom>
            <a:avLst/>
            <a:gdLst>
              <a:gd name="connsiteX0" fmla="*/ 2840456 w 5680913"/>
              <a:gd name="connsiteY0" fmla="*/ 0 h 6404704"/>
              <a:gd name="connsiteX1" fmla="*/ 5680913 w 5680913"/>
              <a:gd name="connsiteY1" fmla="*/ 2840457 h 6404704"/>
              <a:gd name="connsiteX2" fmla="*/ 5680913 w 5680913"/>
              <a:gd name="connsiteY2" fmla="*/ 3437041 h 6404704"/>
              <a:gd name="connsiteX3" fmla="*/ 5680913 w 5680913"/>
              <a:gd name="connsiteY3" fmla="*/ 3590328 h 6404704"/>
              <a:gd name="connsiteX4" fmla="*/ 5680913 w 5680913"/>
              <a:gd name="connsiteY4" fmla="*/ 5538529 h 6404704"/>
              <a:gd name="connsiteX5" fmla="*/ 5680913 w 5680913"/>
              <a:gd name="connsiteY5" fmla="*/ 5691817 h 6404704"/>
              <a:gd name="connsiteX6" fmla="*/ 5680913 w 5680913"/>
              <a:gd name="connsiteY6" fmla="*/ 6246889 h 6404704"/>
              <a:gd name="connsiteX7" fmla="*/ 5523098 w 5680913"/>
              <a:gd name="connsiteY7" fmla="*/ 6404704 h 6404704"/>
              <a:gd name="connsiteX8" fmla="*/ 157816 w 5680913"/>
              <a:gd name="connsiteY8" fmla="*/ 6404704 h 6404704"/>
              <a:gd name="connsiteX9" fmla="*/ 0 w 5680913"/>
              <a:gd name="connsiteY9" fmla="*/ 6246889 h 6404704"/>
              <a:gd name="connsiteX10" fmla="*/ 0 w 5680913"/>
              <a:gd name="connsiteY10" fmla="*/ 5691817 h 6404704"/>
              <a:gd name="connsiteX11" fmla="*/ 0 w 5680913"/>
              <a:gd name="connsiteY11" fmla="*/ 5538529 h 6404704"/>
              <a:gd name="connsiteX12" fmla="*/ 0 w 5680913"/>
              <a:gd name="connsiteY12" fmla="*/ 3590328 h 6404704"/>
              <a:gd name="connsiteX13" fmla="*/ 0 w 5680913"/>
              <a:gd name="connsiteY13" fmla="*/ 3437041 h 6404704"/>
              <a:gd name="connsiteX14" fmla="*/ 0 w 5680913"/>
              <a:gd name="connsiteY14" fmla="*/ 2840457 h 6404704"/>
              <a:gd name="connsiteX15" fmla="*/ 2840456 w 5680913"/>
              <a:gd name="connsiteY15" fmla="*/ 0 h 6404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80913" h="6404704">
                <a:moveTo>
                  <a:pt x="2840456" y="0"/>
                </a:moveTo>
                <a:cubicBezTo>
                  <a:pt x="4409197" y="0"/>
                  <a:pt x="5680913" y="1271716"/>
                  <a:pt x="5680913" y="2840457"/>
                </a:cubicBezTo>
                <a:lnTo>
                  <a:pt x="5680913" y="3437041"/>
                </a:lnTo>
                <a:lnTo>
                  <a:pt x="5680913" y="3590328"/>
                </a:lnTo>
                <a:lnTo>
                  <a:pt x="5680913" y="5538529"/>
                </a:lnTo>
                <a:lnTo>
                  <a:pt x="5680913" y="5691817"/>
                </a:lnTo>
                <a:lnTo>
                  <a:pt x="5680913" y="6246889"/>
                </a:lnTo>
                <a:cubicBezTo>
                  <a:pt x="5680913" y="6334048"/>
                  <a:pt x="5610256" y="6404704"/>
                  <a:pt x="5523098" y="6404704"/>
                </a:cubicBezTo>
                <a:lnTo>
                  <a:pt x="157816" y="6404704"/>
                </a:lnTo>
                <a:cubicBezTo>
                  <a:pt x="70657" y="6404704"/>
                  <a:pt x="0" y="6334048"/>
                  <a:pt x="0" y="6246889"/>
                </a:cubicBezTo>
                <a:lnTo>
                  <a:pt x="0" y="5691817"/>
                </a:lnTo>
                <a:lnTo>
                  <a:pt x="0" y="5538529"/>
                </a:lnTo>
                <a:lnTo>
                  <a:pt x="0" y="3590328"/>
                </a:lnTo>
                <a:lnTo>
                  <a:pt x="0" y="3437041"/>
                </a:lnTo>
                <a:lnTo>
                  <a:pt x="0" y="2840457"/>
                </a:lnTo>
                <a:cubicBezTo>
                  <a:pt x="0" y="1271716"/>
                  <a:pt x="1271716" y="0"/>
                  <a:pt x="2840456"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Palatino Linotype" panose="02040502050505030304" pitchFamily="18" charset="0"/>
            </a:endParaRPr>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Palatino Linotype" panose="02040502050505030304" pitchFamily="18" charset="0"/>
              </a:defRPr>
            </a:lvl1pPr>
          </a:lstStyle>
          <a:p>
            <a:r>
              <a:rPr lang="en-US"/>
              <a:t>©2022 Girl Scouts of the USA. All Rights Reserved.  Not for public distribution.</a:t>
            </a:r>
            <a:endParaRPr lang="en-US" dirty="0"/>
          </a:p>
        </p:txBody>
      </p:sp>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162770" y="685802"/>
            <a:ext cx="4237781" cy="1875863"/>
          </a:xfrm>
        </p:spPr>
        <p:txBody>
          <a:bodyPr lIns="182880" rIns="182880" anchor="b"/>
          <a:lstStyle>
            <a:lvl1pPr algn="ctr">
              <a:defRPr sz="2400" b="0" i="0">
                <a:solidFill>
                  <a:schemeClr val="tx1"/>
                </a:solidFill>
                <a:latin typeface="Palatino Linotype" panose="02040502050505030304" pitchFamily="18" charset="0"/>
              </a:defRPr>
            </a:lvl1pPr>
          </a:lstStyle>
          <a:p>
            <a:r>
              <a:rPr lang="en-US" dirty="0"/>
              <a:t>Type Here to Enter a </a:t>
            </a:r>
            <a:br>
              <a:rPr lang="en-US" dirty="0"/>
            </a:br>
            <a:r>
              <a:rPr lang="en-US" dirty="0"/>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162770" y="2569272"/>
            <a:ext cx="4229100" cy="2317054"/>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Palatino Linotype" panose="02040502050505030304" pitchFamily="18" charset="0"/>
              </a:defRPr>
            </a:lvl1pPr>
          </a:lstStyle>
          <a:p>
            <a:pPr lvl="0"/>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5" name="TextBox 14">
            <a:extLst>
              <a:ext uri="{FF2B5EF4-FFF2-40B4-BE49-F238E27FC236}">
                <a16:creationId xmlns:a16="http://schemas.microsoft.com/office/drawing/2014/main" id="{A7D8073F-696A-4D4B-8C5C-41A93B145C5A}"/>
              </a:ext>
            </a:extLst>
          </p:cNvPr>
          <p:cNvSpPr txBox="1"/>
          <p:nvPr userDrawn="1"/>
        </p:nvSpPr>
        <p:spPr>
          <a:xfrm>
            <a:off x="152400" y="-853441"/>
            <a:ext cx="8801100" cy="85344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Slide Type:</a:t>
            </a:r>
          </a:p>
          <a:p>
            <a:pPr algn="ctr"/>
            <a:r>
              <a:rPr lang="en-US" sz="1600" b="0" i="0" dirty="0">
                <a:solidFill>
                  <a:srgbClr val="808080"/>
                </a:solidFill>
                <a:latin typeface="Palatino Linotype" panose="02040502050505030304" pitchFamily="18" charset="0"/>
              </a:rPr>
              <a:t>Transition Slide w/ Subtitle – White | Split | No Image | Arch Shape</a:t>
            </a:r>
          </a:p>
        </p:txBody>
      </p:sp>
      <p:pic>
        <p:nvPicPr>
          <p:cNvPr id="10" name="Graphic 9">
            <a:extLst>
              <a:ext uri="{FF2B5EF4-FFF2-40B4-BE49-F238E27FC236}">
                <a16:creationId xmlns:a16="http://schemas.microsoft.com/office/drawing/2014/main" id="{3DCB4564-1B8B-BB47-B835-2E50A478FD2A}"/>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10897" y="419102"/>
            <a:ext cx="4305300" cy="4305300"/>
          </a:xfrm>
          <a:prstGeom prst="rect">
            <a:avLst/>
          </a:prstGeom>
        </p:spPr>
      </p:pic>
      <p:sp>
        <p:nvSpPr>
          <p:cNvPr id="16" name="TextBox 15">
            <a:extLst>
              <a:ext uri="{FF2B5EF4-FFF2-40B4-BE49-F238E27FC236}">
                <a16:creationId xmlns:a16="http://schemas.microsoft.com/office/drawing/2014/main" id="{1D468136-17D4-9743-82FC-8539F35CA3B8}"/>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Centered</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
        <p:nvSpPr>
          <p:cNvPr id="11" name="Slide Number Placeholder 6">
            <a:extLst>
              <a:ext uri="{FF2B5EF4-FFF2-40B4-BE49-F238E27FC236}">
                <a16:creationId xmlns:a16="http://schemas.microsoft.com/office/drawing/2014/main" id="{DA1F72C9-016E-824F-AB95-39ADE840C1E1}"/>
              </a:ext>
            </a:extLst>
          </p:cNvPr>
          <p:cNvSpPr>
            <a:spLocks noGrp="1"/>
          </p:cNvSpPr>
          <p:nvPr>
            <p:ph type="sldNum" sz="quarter" idx="12"/>
          </p:nvPr>
        </p:nvSpPr>
        <p:spPr>
          <a:xfrm>
            <a:off x="8485459" y="4972051"/>
            <a:ext cx="550592" cy="182739"/>
          </a:xfrm>
        </p:spPr>
        <p:txBody>
          <a:bodyPr/>
          <a:lstStyle>
            <a:lvl1pPr>
              <a:defRPr>
                <a:solidFill>
                  <a:schemeClr val="tx1"/>
                </a:solidFill>
              </a:defRPr>
            </a:lvl1pPr>
          </a:lstStyle>
          <a:p>
            <a:fld id="{7691CCDB-B024-8747-B233-CAD1CBC7A901}" type="slidenum">
              <a:rPr lang="en-US" smtClean="0"/>
              <a:pPr/>
              <a:t>‹#›</a:t>
            </a:fld>
            <a:endParaRPr lang="en-US"/>
          </a:p>
        </p:txBody>
      </p:sp>
    </p:spTree>
    <p:extLst>
      <p:ext uri="{BB962C8B-B14F-4D97-AF65-F5344CB8AC3E}">
        <p14:creationId xmlns:p14="http://schemas.microsoft.com/office/powerpoint/2010/main" val="3182327942"/>
      </p:ext>
    </p:extLst>
  </p:cSld>
  <p:clrMapOvr>
    <a:masterClrMapping/>
  </p:clrMapOvr>
  <p:transition>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ransition | No Image | Trefoil">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Palatino Linotype" panose="02040502050505030304" pitchFamily="18" charset="0"/>
              </a:defRPr>
            </a:lvl1pPr>
          </a:lstStyle>
          <a:p>
            <a:r>
              <a:rPr lang="en-US"/>
              <a:t>©2022 Girl Scouts of the USA. All Rights Reserved.  Not for public distribution.</a:t>
            </a:r>
            <a:endParaRPr lang="en-US" dirty="0"/>
          </a:p>
        </p:txBody>
      </p:sp>
      <p:sp>
        <p:nvSpPr>
          <p:cNvPr id="70" name="TextBox 69">
            <a:extLst>
              <a:ext uri="{FF2B5EF4-FFF2-40B4-BE49-F238E27FC236}">
                <a16:creationId xmlns:a16="http://schemas.microsoft.com/office/drawing/2014/main" id="{E434906E-9E46-6743-B768-B30A4D28C63E}"/>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Transition Slide | No Image - Trefoil</a:t>
            </a:r>
          </a:p>
        </p:txBody>
      </p:sp>
      <p:sp>
        <p:nvSpPr>
          <p:cNvPr id="11" name="Text Placeholder 46">
            <a:extLst>
              <a:ext uri="{FF2B5EF4-FFF2-40B4-BE49-F238E27FC236}">
                <a16:creationId xmlns:a16="http://schemas.microsoft.com/office/drawing/2014/main" id="{333ADA15-2BB6-464A-BEDA-453AFBF45A20}"/>
              </a:ext>
            </a:extLst>
          </p:cNvPr>
          <p:cNvSpPr>
            <a:spLocks noGrp="1"/>
          </p:cNvSpPr>
          <p:nvPr>
            <p:ph type="body" sz="quarter" idx="15" hasCustomPrompt="1"/>
          </p:nvPr>
        </p:nvSpPr>
        <p:spPr>
          <a:xfrm>
            <a:off x="4743450" y="2569272"/>
            <a:ext cx="4229100" cy="2317054"/>
          </a:xfrm>
        </p:spPr>
        <p:txBody>
          <a:bodyPr lIns="0" anchor="t">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Palatino Linotype" panose="02040502050505030304" pitchFamily="18" charset="0"/>
              </a:defRPr>
            </a:lvl1pPr>
          </a:lstStyle>
          <a:p>
            <a:r>
              <a:rPr lang="en-US" dirty="0"/>
              <a:t>Type here to enter a multi-line transition slide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5" name="Title 5">
            <a:extLst>
              <a:ext uri="{FF2B5EF4-FFF2-40B4-BE49-F238E27FC236}">
                <a16:creationId xmlns:a16="http://schemas.microsoft.com/office/drawing/2014/main" id="{64F2E85D-26CB-5344-AABE-97C114C9D0FA}"/>
              </a:ext>
            </a:extLst>
          </p:cNvPr>
          <p:cNvSpPr>
            <a:spLocks noGrp="1"/>
          </p:cNvSpPr>
          <p:nvPr>
            <p:ph type="title" hasCustomPrompt="1"/>
          </p:nvPr>
        </p:nvSpPr>
        <p:spPr>
          <a:xfrm>
            <a:off x="4743451" y="685802"/>
            <a:ext cx="4237781" cy="1875863"/>
          </a:xfrm>
        </p:spPr>
        <p:txBody>
          <a:bodyPr lIns="0" anchor="b"/>
          <a:lstStyle>
            <a:lvl1pPr>
              <a:defRPr sz="2400" b="0" i="0">
                <a:solidFill>
                  <a:schemeClr val="tx1"/>
                </a:solidFill>
                <a:latin typeface="Palatino Linotype" panose="02040502050505030304" pitchFamily="18" charset="0"/>
              </a:defRPr>
            </a:lvl1pPr>
          </a:lstStyle>
          <a:p>
            <a:r>
              <a:rPr lang="en-US" dirty="0"/>
              <a:t>Type Here to Enter a Multi-line Transition Slide Title</a:t>
            </a:r>
          </a:p>
        </p:txBody>
      </p:sp>
      <p:pic>
        <p:nvPicPr>
          <p:cNvPr id="12" name="Graphic 11">
            <a:extLst>
              <a:ext uri="{FF2B5EF4-FFF2-40B4-BE49-F238E27FC236}">
                <a16:creationId xmlns:a16="http://schemas.microsoft.com/office/drawing/2014/main" id="{8857F231-4531-BC48-92A0-F3F6E8946513}"/>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42876" y="419102"/>
            <a:ext cx="4305300" cy="4305300"/>
          </a:xfrm>
          <a:prstGeom prst="rect">
            <a:avLst/>
          </a:prstGeom>
        </p:spPr>
      </p:pic>
      <p:sp>
        <p:nvSpPr>
          <p:cNvPr id="10" name="TextBox 9">
            <a:extLst>
              <a:ext uri="{FF2B5EF4-FFF2-40B4-BE49-F238E27FC236}">
                <a16:creationId xmlns:a16="http://schemas.microsoft.com/office/drawing/2014/main" id="{8D665119-E127-AA43-90A3-A86E91BDE303}"/>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2378761951"/>
      </p:ext>
    </p:extLst>
  </p:cSld>
  <p:clrMapOvr>
    <a:masterClrMapping/>
  </p:clrMapOvr>
  <p:transition>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ext - Two Line Title | no Sub | 1 Col">
    <p:bg>
      <p:bgPr>
        <a:solidFill>
          <a:schemeClr val="accent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48412C1-1A66-6946-9AAE-D2F5222B9A31}"/>
              </a:ext>
            </a:extLst>
          </p:cNvPr>
          <p:cNvSpPr>
            <a:spLocks noGrp="1"/>
          </p:cNvSpPr>
          <p:nvPr>
            <p:ph type="sldNum" sz="quarter" idx="12"/>
          </p:nvPr>
        </p:nvSpPr>
        <p:spPr/>
        <p:txBody>
          <a:bodyPr/>
          <a:lstStyle>
            <a:lvl1pPr>
              <a:defRPr b="0" i="0">
                <a:solidFill>
                  <a:schemeClr val="tx1"/>
                </a:solidFill>
                <a:latin typeface="Palatino Linotype" panose="02040502050505030304" pitchFamily="18" charset="0"/>
              </a:defRPr>
            </a:lvl1pPr>
          </a:lstStyle>
          <a:p>
            <a:fld id="{7691CCDB-B024-8747-B233-CAD1CBC7A901}" type="slidenum">
              <a:rPr lang="en-US" smtClean="0"/>
              <a:pPr/>
              <a:t>‹#›</a:t>
            </a:fld>
            <a:endParaRPr lang="en-US" dirty="0"/>
          </a:p>
        </p:txBody>
      </p:sp>
      <p:sp>
        <p:nvSpPr>
          <p:cNvPr id="6" name="Title 5">
            <a:extLst>
              <a:ext uri="{FF2B5EF4-FFF2-40B4-BE49-F238E27FC236}">
                <a16:creationId xmlns:a16="http://schemas.microsoft.com/office/drawing/2014/main" id="{E9FA72DD-D9A3-484B-8C61-C7B8ED048A4C}"/>
              </a:ext>
            </a:extLst>
          </p:cNvPr>
          <p:cNvSpPr>
            <a:spLocks noGrp="1"/>
          </p:cNvSpPr>
          <p:nvPr>
            <p:ph type="title" hasCustomPrompt="1"/>
          </p:nvPr>
        </p:nvSpPr>
        <p:spPr>
          <a:xfrm>
            <a:off x="180131" y="257175"/>
            <a:ext cx="8801100" cy="575117"/>
          </a:xfrm>
        </p:spPr>
        <p:txBody>
          <a:bodyPr/>
          <a:lstStyle>
            <a:lvl1pPr>
              <a:defRPr sz="1800" b="0" i="0">
                <a:solidFill>
                  <a:schemeClr val="tx1"/>
                </a:solidFill>
                <a:latin typeface="Palatino Linotype" panose="02040502050505030304" pitchFamily="18" charset="0"/>
              </a:defRPr>
            </a:lvl1pPr>
          </a:lstStyle>
          <a:p>
            <a:r>
              <a:rPr lang="en-US" dirty="0"/>
              <a:t>Type Here to Enter a Two-Line Slide Header. Sed Ut </a:t>
            </a:r>
            <a:r>
              <a:rPr lang="en-US" dirty="0" err="1"/>
              <a:t>Perspiciatis</a:t>
            </a:r>
            <a:r>
              <a:rPr lang="en-US" dirty="0"/>
              <a:t> </a:t>
            </a:r>
            <a:r>
              <a:rPr lang="en-US" dirty="0" err="1"/>
              <a:t>Unde</a:t>
            </a:r>
            <a:r>
              <a:rPr lang="en-US" dirty="0"/>
              <a:t> Omnis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a:t>
            </a:r>
          </a:p>
        </p:txBody>
      </p:sp>
      <p:sp>
        <p:nvSpPr>
          <p:cNvPr id="8" name="TextBox 7">
            <a:extLst>
              <a:ext uri="{FF2B5EF4-FFF2-40B4-BE49-F238E27FC236}">
                <a16:creationId xmlns:a16="http://schemas.microsoft.com/office/drawing/2014/main" id="{D0F4FA2B-3B48-5949-99A5-40C52A59F366}"/>
              </a:ext>
            </a:extLst>
          </p:cNvPr>
          <p:cNvSpPr txBox="1"/>
          <p:nvPr userDrawn="1"/>
        </p:nvSpPr>
        <p:spPr>
          <a:xfrm>
            <a:off x="171450" y="-433137"/>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Text Slide - Two Line Title – No Sub – 1 Col</a:t>
            </a:r>
          </a:p>
        </p:txBody>
      </p:sp>
      <p:sp>
        <p:nvSpPr>
          <p:cNvPr id="7" name="Text Placeholder 65">
            <a:extLst>
              <a:ext uri="{FF2B5EF4-FFF2-40B4-BE49-F238E27FC236}">
                <a16:creationId xmlns:a16="http://schemas.microsoft.com/office/drawing/2014/main" id="{657C8F90-7194-A743-9D7D-29D7240B7AAB}"/>
              </a:ext>
            </a:extLst>
          </p:cNvPr>
          <p:cNvSpPr>
            <a:spLocks noGrp="1"/>
          </p:cNvSpPr>
          <p:nvPr>
            <p:ph type="body" sz="quarter" idx="14" hasCustomPrompt="1"/>
          </p:nvPr>
        </p:nvSpPr>
        <p:spPr>
          <a:xfrm>
            <a:off x="171451" y="1808354"/>
            <a:ext cx="8809781" cy="2649347"/>
          </a:xfrm>
        </p:spPr>
        <p:txBody>
          <a:bodyPr>
            <a:normAutofit/>
          </a:bodyPr>
          <a:lstStyle>
            <a:lvl1pPr marL="0" indent="0">
              <a:buNone/>
              <a:defRPr sz="1350" b="0" i="0">
                <a:solidFill>
                  <a:schemeClr val="tx1"/>
                </a:solidFill>
                <a:latin typeface="Palatino Linotype" panose="02040502050505030304" pitchFamily="18" charset="0"/>
              </a:defRPr>
            </a:lvl1pPr>
            <a:lvl2pPr>
              <a:defRPr sz="1200" b="0" i="0">
                <a:solidFill>
                  <a:schemeClr val="tx1"/>
                </a:solidFill>
                <a:latin typeface="Palatino Linotype" panose="02040502050505030304" pitchFamily="18" charset="0"/>
              </a:defRPr>
            </a:lvl2pPr>
            <a:lvl3pPr>
              <a:defRPr sz="1050" b="0" i="0">
                <a:solidFill>
                  <a:schemeClr val="tx1"/>
                </a:solidFill>
                <a:latin typeface="Palatino Linotype" panose="02040502050505030304" pitchFamily="18" charset="0"/>
              </a:defRPr>
            </a:lvl3pPr>
            <a:lvl4pPr>
              <a:defRPr sz="900" b="0" i="0">
                <a:solidFill>
                  <a:schemeClr val="tx1"/>
                </a:solidFill>
                <a:latin typeface="Palatino Linotype" panose="02040502050505030304" pitchFamily="18" charset="0"/>
              </a:defRPr>
            </a:lvl4pPr>
            <a:lvl5pPr>
              <a:defRPr sz="900" b="0" i="0">
                <a:solidFill>
                  <a:schemeClr val="tx1"/>
                </a:solidFill>
                <a:latin typeface="Palatino Linotype" panose="02040502050505030304"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46">
            <a:extLst>
              <a:ext uri="{FF2B5EF4-FFF2-40B4-BE49-F238E27FC236}">
                <a16:creationId xmlns:a16="http://schemas.microsoft.com/office/drawing/2014/main" id="{AD4E5EB5-3CE3-1D45-B7A0-BB5CE104B806}"/>
              </a:ext>
            </a:extLst>
          </p:cNvPr>
          <p:cNvSpPr>
            <a:spLocks noGrp="1"/>
          </p:cNvSpPr>
          <p:nvPr>
            <p:ph type="body" sz="quarter" idx="15" hasCustomPrompt="1"/>
          </p:nvPr>
        </p:nvSpPr>
        <p:spPr>
          <a:xfrm>
            <a:off x="171451" y="878307"/>
            <a:ext cx="8809781" cy="926431"/>
          </a:xfrm>
        </p:spPr>
        <p:txBody>
          <a:bodyPr anchor="b">
            <a:normAutofit/>
          </a:bodyPr>
          <a:lstStyle>
            <a:lvl1pPr marL="0" indent="0">
              <a:lnSpc>
                <a:spcPct val="100000"/>
              </a:lnSpc>
              <a:buNone/>
              <a:defRPr sz="1350" b="1" i="0">
                <a:solidFill>
                  <a:schemeClr val="tx1"/>
                </a:solidFill>
                <a:latin typeface="Palatino Linotype" panose="02040502050505030304" pitchFamily="18" charset="0"/>
                <a:ea typeface="Palatino" pitchFamily="2" charset="77"/>
              </a:defRPr>
            </a:lvl1pPr>
          </a:lstStyle>
          <a:p>
            <a:pPr lvl="0"/>
            <a:r>
              <a:rPr lang="en-US" dirty="0"/>
              <a:t>Type here to enter a multi-line paragraph header.</a:t>
            </a:r>
          </a:p>
        </p:txBody>
      </p:sp>
      <p:sp>
        <p:nvSpPr>
          <p:cNvPr id="3" name="Footer Placeholder 2">
            <a:extLst>
              <a:ext uri="{FF2B5EF4-FFF2-40B4-BE49-F238E27FC236}">
                <a16:creationId xmlns:a16="http://schemas.microsoft.com/office/drawing/2014/main" id="{CF854965-E2FF-1C44-8908-AECC464B414A}"/>
              </a:ext>
            </a:extLst>
          </p:cNvPr>
          <p:cNvSpPr>
            <a:spLocks noGrp="1"/>
          </p:cNvSpPr>
          <p:nvPr>
            <p:ph type="ftr" sz="quarter" idx="16"/>
          </p:nvPr>
        </p:nvSpPr>
        <p:spPr/>
        <p:txBody>
          <a:bodyPr/>
          <a:lstStyle>
            <a:lvl1pPr>
              <a:defRPr b="0" i="0">
                <a:latin typeface="Palatino Linotype" panose="02040502050505030304" pitchFamily="18" charset="0"/>
              </a:defRPr>
            </a:lvl1pPr>
          </a:lstStyle>
          <a:p>
            <a:r>
              <a:rPr lang="en-US"/>
              <a:t>©2022 Girl Scouts of the USA. All Rights Reserved.  Not for public distribution.</a:t>
            </a:r>
            <a:endParaRPr lang="en-US" dirty="0"/>
          </a:p>
        </p:txBody>
      </p:sp>
      <p:sp>
        <p:nvSpPr>
          <p:cNvPr id="10" name="Text Placeholder 46">
            <a:extLst>
              <a:ext uri="{FF2B5EF4-FFF2-40B4-BE49-F238E27FC236}">
                <a16:creationId xmlns:a16="http://schemas.microsoft.com/office/drawing/2014/main" id="{E5D1BDA0-4BC7-314C-B715-8F6309B926D7}"/>
              </a:ext>
            </a:extLst>
          </p:cNvPr>
          <p:cNvSpPr>
            <a:spLocks noGrp="1"/>
          </p:cNvSpPr>
          <p:nvPr>
            <p:ph type="body" sz="quarter" idx="17"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Palatino Linotype" panose="02040502050505030304" pitchFamily="18" charset="0"/>
              </a:defRPr>
            </a:lvl1pPr>
          </a:lstStyle>
          <a:p>
            <a:pPr lvl="0"/>
            <a:r>
              <a:rPr lang="en-US" dirty="0"/>
              <a:t>Type here to enter the presentation section name.</a:t>
            </a:r>
          </a:p>
        </p:txBody>
      </p:sp>
      <p:sp>
        <p:nvSpPr>
          <p:cNvPr id="11" name="TextBox 10">
            <a:extLst>
              <a:ext uri="{FF2B5EF4-FFF2-40B4-BE49-F238E27FC236}">
                <a16:creationId xmlns:a16="http://schemas.microsoft.com/office/drawing/2014/main" id="{3C2001ED-E140-CE4F-88AC-312D939A7BC2}"/>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18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Paragraph Header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Bold</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Body Copy</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434332" lvl="1" indent="0" algn="l">
              <a:buFont typeface="Arial" panose="020B0604020202020204" pitchFamily="34" charset="0"/>
              <a:buNone/>
            </a:pPr>
            <a:endParaRPr lang="en-US" sz="800" b="0" i="0" dirty="0">
              <a:solidFill>
                <a:srgbClr val="808080"/>
              </a:solidFill>
              <a:latin typeface="Palatino Linotype" panose="02040502050505030304" pitchFamily="18" charset="0"/>
            </a:endParaRP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2516209602"/>
      </p:ext>
    </p:extLst>
  </p:cSld>
  <p:clrMapOvr>
    <a:masterClrMapping/>
  </p:clrMapOvr>
  <p:transition>
    <p:fade/>
  </p:transition>
  <p:extLst>
    <p:ext uri="{DCECCB84-F9BA-43D5-87BE-67443E8EF086}">
      <p15:sldGuideLst xmlns:p15="http://schemas.microsoft.com/office/powerpoint/2012/main">
        <p15:guide id="1" pos="2880" userDrawn="1">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ext - Two Line Title | no Sub | 2 Col">
    <p:bg>
      <p:bgPr>
        <a:solidFill>
          <a:schemeClr val="accent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48412C1-1A66-6946-9AAE-D2F5222B9A31}"/>
              </a:ext>
            </a:extLst>
          </p:cNvPr>
          <p:cNvSpPr>
            <a:spLocks noGrp="1"/>
          </p:cNvSpPr>
          <p:nvPr>
            <p:ph type="sldNum" sz="quarter" idx="12"/>
          </p:nvPr>
        </p:nvSpPr>
        <p:spPr/>
        <p:txBody>
          <a:bodyPr/>
          <a:lstStyle>
            <a:lvl1pPr>
              <a:defRPr b="0" i="0">
                <a:solidFill>
                  <a:schemeClr val="tx1"/>
                </a:solidFill>
                <a:latin typeface="Palatino Linotype" panose="02040502050505030304" pitchFamily="18" charset="0"/>
              </a:defRPr>
            </a:lvl1pPr>
          </a:lstStyle>
          <a:p>
            <a:fld id="{7691CCDB-B024-8747-B233-CAD1CBC7A901}" type="slidenum">
              <a:rPr lang="en-US" smtClean="0"/>
              <a:pPr/>
              <a:t>‹#›</a:t>
            </a:fld>
            <a:endParaRPr lang="en-US" dirty="0"/>
          </a:p>
        </p:txBody>
      </p:sp>
      <p:sp>
        <p:nvSpPr>
          <p:cNvPr id="8" name="TextBox 7">
            <a:extLst>
              <a:ext uri="{FF2B5EF4-FFF2-40B4-BE49-F238E27FC236}">
                <a16:creationId xmlns:a16="http://schemas.microsoft.com/office/drawing/2014/main" id="{D0F4FA2B-3B48-5949-99A5-40C52A59F366}"/>
              </a:ext>
            </a:extLst>
          </p:cNvPr>
          <p:cNvSpPr txBox="1"/>
          <p:nvPr userDrawn="1"/>
        </p:nvSpPr>
        <p:spPr>
          <a:xfrm>
            <a:off x="180131"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Text Slide - Two Line Title – No Sub – 2 Col</a:t>
            </a:r>
          </a:p>
        </p:txBody>
      </p:sp>
      <p:sp>
        <p:nvSpPr>
          <p:cNvPr id="7" name="Text Placeholder 65">
            <a:extLst>
              <a:ext uri="{FF2B5EF4-FFF2-40B4-BE49-F238E27FC236}">
                <a16:creationId xmlns:a16="http://schemas.microsoft.com/office/drawing/2014/main" id="{657C8F90-7194-A743-9D7D-29D7240B7AAB}"/>
              </a:ext>
            </a:extLst>
          </p:cNvPr>
          <p:cNvSpPr>
            <a:spLocks noGrp="1"/>
          </p:cNvSpPr>
          <p:nvPr>
            <p:ph type="body" sz="quarter" idx="14" hasCustomPrompt="1"/>
          </p:nvPr>
        </p:nvSpPr>
        <p:spPr>
          <a:xfrm>
            <a:off x="171450" y="1784660"/>
            <a:ext cx="4229100" cy="2649347"/>
          </a:xfrm>
        </p:spPr>
        <p:txBody>
          <a:bodyPr>
            <a:normAutofit/>
          </a:bodyPr>
          <a:lstStyle>
            <a:lvl1pPr marL="0" indent="0">
              <a:buNone/>
              <a:defRPr sz="1350" b="0" i="0">
                <a:solidFill>
                  <a:schemeClr val="tx1"/>
                </a:solidFill>
                <a:latin typeface="Palatino Linotype" panose="02040502050505030304" pitchFamily="18" charset="0"/>
              </a:defRPr>
            </a:lvl1pPr>
            <a:lvl2pPr>
              <a:defRPr sz="1200" b="0" i="0">
                <a:solidFill>
                  <a:schemeClr val="tx1"/>
                </a:solidFill>
                <a:latin typeface="Palatino Linotype" panose="02040502050505030304" pitchFamily="18" charset="0"/>
              </a:defRPr>
            </a:lvl2pPr>
            <a:lvl3pPr>
              <a:defRPr sz="1050" b="0" i="0">
                <a:solidFill>
                  <a:schemeClr val="tx1"/>
                </a:solidFill>
                <a:latin typeface="Palatino Linotype" panose="02040502050505030304" pitchFamily="18" charset="0"/>
              </a:defRPr>
            </a:lvl3pPr>
            <a:lvl4pPr>
              <a:defRPr sz="900" b="0" i="0">
                <a:solidFill>
                  <a:schemeClr val="tx1"/>
                </a:solidFill>
                <a:latin typeface="Palatino Linotype" panose="02040502050505030304" pitchFamily="18" charset="0"/>
              </a:defRPr>
            </a:lvl4pPr>
            <a:lvl5pPr>
              <a:defRPr sz="900" b="0" i="0">
                <a:solidFill>
                  <a:schemeClr val="tx1"/>
                </a:solidFill>
                <a:latin typeface="Palatino Linotype" panose="02040502050505030304"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46">
            <a:extLst>
              <a:ext uri="{FF2B5EF4-FFF2-40B4-BE49-F238E27FC236}">
                <a16:creationId xmlns:a16="http://schemas.microsoft.com/office/drawing/2014/main" id="{AD4E5EB5-3CE3-1D45-B7A0-BB5CE104B806}"/>
              </a:ext>
            </a:extLst>
          </p:cNvPr>
          <p:cNvSpPr>
            <a:spLocks noGrp="1"/>
          </p:cNvSpPr>
          <p:nvPr>
            <p:ph type="body" sz="quarter" idx="15" hasCustomPrompt="1"/>
          </p:nvPr>
        </p:nvSpPr>
        <p:spPr>
          <a:xfrm>
            <a:off x="171450" y="854613"/>
            <a:ext cx="4229100" cy="926431"/>
          </a:xfrm>
        </p:spPr>
        <p:txBody>
          <a:bodyPr anchor="b">
            <a:normAutofit/>
          </a:bodyPr>
          <a:lstStyle>
            <a:lvl1pPr marL="0" indent="0">
              <a:lnSpc>
                <a:spcPct val="100000"/>
              </a:lnSpc>
              <a:buNone/>
              <a:defRPr sz="1350" b="1" i="0">
                <a:solidFill>
                  <a:schemeClr val="tx1"/>
                </a:solidFill>
                <a:latin typeface="Palatino Linotype" panose="02040502050505030304" pitchFamily="18" charset="0"/>
                <a:ea typeface="Palatino" pitchFamily="2" charset="77"/>
              </a:defRPr>
            </a:lvl1pPr>
          </a:lstStyle>
          <a:p>
            <a:pPr lvl="0"/>
            <a:r>
              <a:rPr lang="en-US" dirty="0"/>
              <a:t>Type here to enter a multi-line paragraph header.</a:t>
            </a:r>
          </a:p>
        </p:txBody>
      </p:sp>
      <p:sp>
        <p:nvSpPr>
          <p:cNvPr id="10" name="Text Placeholder 65">
            <a:extLst>
              <a:ext uri="{FF2B5EF4-FFF2-40B4-BE49-F238E27FC236}">
                <a16:creationId xmlns:a16="http://schemas.microsoft.com/office/drawing/2014/main" id="{C6B62553-D9FB-494E-AA6D-E407A7DAB2A3}"/>
              </a:ext>
            </a:extLst>
          </p:cNvPr>
          <p:cNvSpPr>
            <a:spLocks noGrp="1"/>
          </p:cNvSpPr>
          <p:nvPr>
            <p:ph type="body" sz="quarter" idx="16" hasCustomPrompt="1"/>
          </p:nvPr>
        </p:nvSpPr>
        <p:spPr>
          <a:xfrm>
            <a:off x="4743450" y="1784660"/>
            <a:ext cx="4229100" cy="2649347"/>
          </a:xfrm>
        </p:spPr>
        <p:txBody>
          <a:bodyPr>
            <a:normAutofit/>
          </a:bodyPr>
          <a:lstStyle>
            <a:lvl1pPr marL="0" indent="0">
              <a:buNone/>
              <a:defRPr sz="1350" b="0" i="0">
                <a:solidFill>
                  <a:schemeClr val="tx1"/>
                </a:solidFill>
                <a:latin typeface="Palatino Linotype" panose="02040502050505030304" pitchFamily="18" charset="0"/>
              </a:defRPr>
            </a:lvl1pPr>
            <a:lvl2pPr>
              <a:defRPr sz="1200" b="0" i="0">
                <a:solidFill>
                  <a:schemeClr val="tx1"/>
                </a:solidFill>
                <a:latin typeface="Palatino Linotype" panose="02040502050505030304" pitchFamily="18" charset="0"/>
              </a:defRPr>
            </a:lvl2pPr>
            <a:lvl3pPr>
              <a:defRPr sz="1050" b="0" i="0">
                <a:solidFill>
                  <a:schemeClr val="tx1"/>
                </a:solidFill>
                <a:latin typeface="Palatino Linotype" panose="02040502050505030304" pitchFamily="18" charset="0"/>
              </a:defRPr>
            </a:lvl3pPr>
            <a:lvl4pPr>
              <a:defRPr sz="900" b="0" i="0">
                <a:solidFill>
                  <a:schemeClr val="tx1"/>
                </a:solidFill>
                <a:latin typeface="Palatino Linotype" panose="02040502050505030304" pitchFamily="18" charset="0"/>
              </a:defRPr>
            </a:lvl4pPr>
            <a:lvl5pPr>
              <a:defRPr sz="900" b="0" i="0">
                <a:solidFill>
                  <a:schemeClr val="tx1"/>
                </a:solidFill>
                <a:latin typeface="Palatino Linotype" panose="02040502050505030304"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46">
            <a:extLst>
              <a:ext uri="{FF2B5EF4-FFF2-40B4-BE49-F238E27FC236}">
                <a16:creationId xmlns:a16="http://schemas.microsoft.com/office/drawing/2014/main" id="{169D66DF-15E3-304C-8008-B22FA84B8BB5}"/>
              </a:ext>
            </a:extLst>
          </p:cNvPr>
          <p:cNvSpPr>
            <a:spLocks noGrp="1"/>
          </p:cNvSpPr>
          <p:nvPr>
            <p:ph type="body" sz="quarter" idx="17" hasCustomPrompt="1"/>
          </p:nvPr>
        </p:nvSpPr>
        <p:spPr>
          <a:xfrm>
            <a:off x="4743450" y="854613"/>
            <a:ext cx="4229100" cy="926431"/>
          </a:xfrm>
        </p:spPr>
        <p:txBody>
          <a:bodyPr anchor="b">
            <a:normAutofit/>
          </a:bodyPr>
          <a:lstStyle>
            <a:lvl1pPr marL="0" marR="0" indent="0" algn="l" defTabSz="685783" rtl="0" eaLnBrk="1" fontAlgn="auto" latinLnBrk="0" hangingPunct="1">
              <a:lnSpc>
                <a:spcPct val="100000"/>
              </a:lnSpc>
              <a:spcBef>
                <a:spcPts val="750"/>
              </a:spcBef>
              <a:spcAft>
                <a:spcPts val="0"/>
              </a:spcAft>
              <a:buClrTx/>
              <a:buSzTx/>
              <a:buFont typeface="Arial" panose="020B0604020202020204" pitchFamily="34" charset="0"/>
              <a:buNone/>
              <a:tabLst/>
              <a:defRPr sz="1350" b="1" i="0">
                <a:solidFill>
                  <a:schemeClr val="tx1"/>
                </a:solidFill>
                <a:latin typeface="Palatino Linotype" panose="02040502050505030304" pitchFamily="18" charset="0"/>
                <a:ea typeface="Palatino" pitchFamily="2" charset="77"/>
              </a:defRPr>
            </a:lvl1pPr>
          </a:lstStyle>
          <a:p>
            <a:pPr lvl="0"/>
            <a:r>
              <a:rPr lang="en-US" dirty="0"/>
              <a:t>Type here to enter a multi-line paragraph header.</a:t>
            </a:r>
          </a:p>
        </p:txBody>
      </p:sp>
      <p:sp>
        <p:nvSpPr>
          <p:cNvPr id="3" name="Footer Placeholder 2">
            <a:extLst>
              <a:ext uri="{FF2B5EF4-FFF2-40B4-BE49-F238E27FC236}">
                <a16:creationId xmlns:a16="http://schemas.microsoft.com/office/drawing/2014/main" id="{013505F0-4477-9C4F-BD95-F652BF09290A}"/>
              </a:ext>
            </a:extLst>
          </p:cNvPr>
          <p:cNvSpPr>
            <a:spLocks noGrp="1"/>
          </p:cNvSpPr>
          <p:nvPr>
            <p:ph type="ftr" sz="quarter" idx="18"/>
          </p:nvPr>
        </p:nvSpPr>
        <p:spPr/>
        <p:txBody>
          <a:bodyPr/>
          <a:lstStyle>
            <a:lvl1pPr>
              <a:defRPr b="0" i="0">
                <a:latin typeface="Palatino Linotype" panose="02040502050505030304" pitchFamily="18" charset="0"/>
              </a:defRPr>
            </a:lvl1pPr>
          </a:lstStyle>
          <a:p>
            <a:r>
              <a:rPr lang="en-US"/>
              <a:t>©2022 Girl Scouts of the USA. All Rights Reserved.  Not for public distribution.</a:t>
            </a:r>
            <a:endParaRPr lang="en-US" dirty="0"/>
          </a:p>
        </p:txBody>
      </p:sp>
      <p:sp>
        <p:nvSpPr>
          <p:cNvPr id="12" name="Title 5">
            <a:extLst>
              <a:ext uri="{FF2B5EF4-FFF2-40B4-BE49-F238E27FC236}">
                <a16:creationId xmlns:a16="http://schemas.microsoft.com/office/drawing/2014/main" id="{990E713D-8434-CB43-8BDE-A2F3F75038DD}"/>
              </a:ext>
            </a:extLst>
          </p:cNvPr>
          <p:cNvSpPr>
            <a:spLocks noGrp="1"/>
          </p:cNvSpPr>
          <p:nvPr>
            <p:ph type="title" hasCustomPrompt="1"/>
          </p:nvPr>
        </p:nvSpPr>
        <p:spPr>
          <a:xfrm>
            <a:off x="180131" y="257175"/>
            <a:ext cx="8801100" cy="575117"/>
          </a:xfrm>
        </p:spPr>
        <p:txBody>
          <a:bodyPr/>
          <a:lstStyle>
            <a:lvl1pPr>
              <a:defRPr sz="1800" b="0" i="0">
                <a:solidFill>
                  <a:schemeClr val="tx1"/>
                </a:solidFill>
                <a:latin typeface="Palatino Linotype" panose="02040502050505030304" pitchFamily="18" charset="0"/>
              </a:defRPr>
            </a:lvl1pPr>
          </a:lstStyle>
          <a:p>
            <a:r>
              <a:rPr lang="en-US" dirty="0"/>
              <a:t>Type Here to Enter a Two-Line Slide Header. Sed Ut </a:t>
            </a:r>
            <a:r>
              <a:rPr lang="en-US" dirty="0" err="1"/>
              <a:t>Perspiciatis</a:t>
            </a:r>
            <a:r>
              <a:rPr lang="en-US" dirty="0"/>
              <a:t> </a:t>
            </a:r>
            <a:r>
              <a:rPr lang="en-US" dirty="0" err="1"/>
              <a:t>Unde</a:t>
            </a:r>
            <a:r>
              <a:rPr lang="en-US" dirty="0"/>
              <a:t> Omnis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a:t>
            </a:r>
          </a:p>
        </p:txBody>
      </p:sp>
      <p:sp>
        <p:nvSpPr>
          <p:cNvPr id="13" name="Text Placeholder 46">
            <a:extLst>
              <a:ext uri="{FF2B5EF4-FFF2-40B4-BE49-F238E27FC236}">
                <a16:creationId xmlns:a16="http://schemas.microsoft.com/office/drawing/2014/main" id="{0C929446-E77B-D14C-9234-E26121184EED}"/>
              </a:ext>
            </a:extLst>
          </p:cNvPr>
          <p:cNvSpPr>
            <a:spLocks noGrp="1"/>
          </p:cNvSpPr>
          <p:nvPr>
            <p:ph type="body" sz="quarter" idx="19"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Palatino Linotype" panose="02040502050505030304" pitchFamily="18" charset="0"/>
              </a:defRPr>
            </a:lvl1pPr>
          </a:lstStyle>
          <a:p>
            <a:pPr lvl="0"/>
            <a:r>
              <a:rPr lang="en-US" dirty="0"/>
              <a:t>Type here to enter the presentation section name.</a:t>
            </a:r>
          </a:p>
        </p:txBody>
      </p:sp>
      <p:sp>
        <p:nvSpPr>
          <p:cNvPr id="14" name="TextBox 13">
            <a:extLst>
              <a:ext uri="{FF2B5EF4-FFF2-40B4-BE49-F238E27FC236}">
                <a16:creationId xmlns:a16="http://schemas.microsoft.com/office/drawing/2014/main" id="{378BEF9D-5D05-EF49-B5B0-1BF6E06D7910}"/>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18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Paragraph Header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Bold</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Body Copy</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434332" lvl="1" indent="0" algn="l">
              <a:buFont typeface="Arial" panose="020B0604020202020204" pitchFamily="34" charset="0"/>
              <a:buNone/>
            </a:pPr>
            <a:endParaRPr lang="en-US" sz="800" b="0" i="0" dirty="0">
              <a:solidFill>
                <a:srgbClr val="808080"/>
              </a:solidFill>
              <a:latin typeface="Palatino Linotype" panose="02040502050505030304" pitchFamily="18" charset="0"/>
            </a:endParaRP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2646146945"/>
      </p:ext>
    </p:extLst>
  </p:cSld>
  <p:clrMapOvr>
    <a:masterClrMapping/>
  </p:clrMapOvr>
  <p:transition>
    <p:fade/>
  </p:transition>
  <p:extLst>
    <p:ext uri="{DCECCB84-F9BA-43D5-87BE-67443E8EF086}">
      <p15:sldGuideLst xmlns:p15="http://schemas.microsoft.com/office/powerpoint/2012/main">
        <p15:guide id="1" pos="288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5689"/>
            </a:lvl1pPr>
          </a:lstStyle>
          <a:p>
            <a:r>
              <a:rPr lang="en-US" dirty="0"/>
              <a:t>Click to edit Master title style</a:t>
            </a:r>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5689"/>
            </a:lvl1pPr>
            <a:lvl2pPr marL="812810" indent="0">
              <a:buNone/>
              <a:defRPr sz="4978"/>
            </a:lvl2pPr>
            <a:lvl3pPr marL="1625620" indent="0">
              <a:buNone/>
              <a:defRPr sz="4267"/>
            </a:lvl3pPr>
            <a:lvl4pPr marL="2438430" indent="0">
              <a:buNone/>
              <a:defRPr sz="3556"/>
            </a:lvl4pPr>
            <a:lvl5pPr marL="3251241" indent="0">
              <a:buNone/>
              <a:defRPr sz="3556"/>
            </a:lvl5pPr>
            <a:lvl6pPr marL="4064051" indent="0">
              <a:buNone/>
              <a:defRPr sz="3556"/>
            </a:lvl6pPr>
            <a:lvl7pPr marL="4876861" indent="0">
              <a:buNone/>
              <a:defRPr sz="3556"/>
            </a:lvl7pPr>
            <a:lvl8pPr marL="5689671" indent="0">
              <a:buNone/>
              <a:defRPr sz="3556"/>
            </a:lvl8pPr>
            <a:lvl9pPr marL="6502481" indent="0">
              <a:buNone/>
              <a:defRPr sz="3556"/>
            </a:lvl9pPr>
          </a:lstStyle>
          <a:p>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2844"/>
            </a:lvl1pPr>
            <a:lvl2pPr marL="812810" indent="0">
              <a:buNone/>
              <a:defRPr sz="2489"/>
            </a:lvl2pPr>
            <a:lvl3pPr marL="1625620" indent="0">
              <a:buNone/>
              <a:defRPr sz="2133"/>
            </a:lvl3pPr>
            <a:lvl4pPr marL="2438430" indent="0">
              <a:buNone/>
              <a:defRPr sz="1778"/>
            </a:lvl4pPr>
            <a:lvl5pPr marL="3251241" indent="0">
              <a:buNone/>
              <a:defRPr sz="1778"/>
            </a:lvl5pPr>
            <a:lvl6pPr marL="4064051" indent="0">
              <a:buNone/>
              <a:defRPr sz="1778"/>
            </a:lvl6pPr>
            <a:lvl7pPr marL="4876861" indent="0">
              <a:buNone/>
              <a:defRPr sz="1778"/>
            </a:lvl7pPr>
            <a:lvl8pPr marL="5689671" indent="0">
              <a:buNone/>
              <a:defRPr sz="1778"/>
            </a:lvl8pPr>
            <a:lvl9pPr marL="6502481" indent="0">
              <a:buNone/>
              <a:defRPr sz="1778"/>
            </a:lvl9pPr>
          </a:lstStyle>
          <a:p>
            <a:pPr lvl="0"/>
            <a:r>
              <a:rPr lang="en-US" dirty="0"/>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6/22/2022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8461736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ext - Two Line Title | w/ Sub | 1 Col">
    <p:bg>
      <p:bgPr>
        <a:solidFill>
          <a:schemeClr val="accent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48412C1-1A66-6946-9AAE-D2F5222B9A31}"/>
              </a:ext>
            </a:extLst>
          </p:cNvPr>
          <p:cNvSpPr>
            <a:spLocks noGrp="1"/>
          </p:cNvSpPr>
          <p:nvPr>
            <p:ph type="sldNum" sz="quarter" idx="12"/>
          </p:nvPr>
        </p:nvSpPr>
        <p:spPr/>
        <p:txBody>
          <a:bodyPr/>
          <a:lstStyle>
            <a:lvl1pPr>
              <a:defRPr b="0" i="0">
                <a:solidFill>
                  <a:schemeClr val="tx1"/>
                </a:solidFill>
                <a:latin typeface="Palatino Linotype" panose="02040502050505030304" pitchFamily="18" charset="0"/>
              </a:defRPr>
            </a:lvl1pPr>
          </a:lstStyle>
          <a:p>
            <a:fld id="{7691CCDB-B024-8747-B233-CAD1CBC7A901}" type="slidenum">
              <a:rPr lang="en-US" smtClean="0"/>
              <a:pPr/>
              <a:t>‹#›</a:t>
            </a:fld>
            <a:endParaRPr lang="en-US" dirty="0"/>
          </a:p>
        </p:txBody>
      </p:sp>
      <p:sp>
        <p:nvSpPr>
          <p:cNvPr id="8" name="TextBox 7">
            <a:extLst>
              <a:ext uri="{FF2B5EF4-FFF2-40B4-BE49-F238E27FC236}">
                <a16:creationId xmlns:a16="http://schemas.microsoft.com/office/drawing/2014/main" id="{D0F4FA2B-3B48-5949-99A5-40C52A59F366}"/>
              </a:ext>
            </a:extLst>
          </p:cNvPr>
          <p:cNvSpPr txBox="1"/>
          <p:nvPr userDrawn="1"/>
        </p:nvSpPr>
        <p:spPr>
          <a:xfrm>
            <a:off x="180131"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Text Slide - Two Line Title – w/ Sub – 1 Col</a:t>
            </a:r>
          </a:p>
        </p:txBody>
      </p:sp>
      <p:sp>
        <p:nvSpPr>
          <p:cNvPr id="10" name="Text Placeholder 65">
            <a:extLst>
              <a:ext uri="{FF2B5EF4-FFF2-40B4-BE49-F238E27FC236}">
                <a16:creationId xmlns:a16="http://schemas.microsoft.com/office/drawing/2014/main" id="{B5C6C243-A425-524F-B48B-A6A7C75D289E}"/>
              </a:ext>
            </a:extLst>
          </p:cNvPr>
          <p:cNvSpPr>
            <a:spLocks noGrp="1"/>
          </p:cNvSpPr>
          <p:nvPr>
            <p:ph type="body" sz="quarter" idx="14" hasCustomPrompt="1"/>
          </p:nvPr>
        </p:nvSpPr>
        <p:spPr>
          <a:xfrm>
            <a:off x="171450" y="2220940"/>
            <a:ext cx="8801100" cy="1912698"/>
          </a:xfrm>
        </p:spPr>
        <p:txBody>
          <a:bodyPr>
            <a:normAutofit/>
          </a:bodyPr>
          <a:lstStyle>
            <a:lvl1pPr marL="0" indent="0">
              <a:buNone/>
              <a:defRPr sz="1350" b="0" i="0">
                <a:solidFill>
                  <a:schemeClr val="tx1"/>
                </a:solidFill>
                <a:latin typeface="Palatino Linotype" panose="02040502050505030304" pitchFamily="18" charset="0"/>
              </a:defRPr>
            </a:lvl1pPr>
            <a:lvl2pPr>
              <a:defRPr sz="1200" b="0" i="0">
                <a:solidFill>
                  <a:schemeClr val="tx1"/>
                </a:solidFill>
                <a:latin typeface="Palatino Linotype" panose="02040502050505030304" pitchFamily="18" charset="0"/>
              </a:defRPr>
            </a:lvl2pPr>
            <a:lvl3pPr>
              <a:defRPr sz="1050" b="0" i="0">
                <a:solidFill>
                  <a:schemeClr val="tx1"/>
                </a:solidFill>
                <a:latin typeface="Palatino Linotype" panose="02040502050505030304" pitchFamily="18" charset="0"/>
              </a:defRPr>
            </a:lvl3pPr>
            <a:lvl4pPr>
              <a:defRPr sz="900" b="0" i="0">
                <a:solidFill>
                  <a:schemeClr val="tx1"/>
                </a:solidFill>
                <a:latin typeface="Palatino Linotype" panose="02040502050505030304" pitchFamily="18" charset="0"/>
              </a:defRPr>
            </a:lvl4pPr>
            <a:lvl5pPr>
              <a:defRPr sz="900" b="0" i="0">
                <a:solidFill>
                  <a:schemeClr val="tx1"/>
                </a:solidFill>
                <a:latin typeface="Palatino Linotype" panose="02040502050505030304"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46">
            <a:extLst>
              <a:ext uri="{FF2B5EF4-FFF2-40B4-BE49-F238E27FC236}">
                <a16:creationId xmlns:a16="http://schemas.microsoft.com/office/drawing/2014/main" id="{859E6D0A-88C5-7745-93E2-0DDF99B5CD3E}"/>
              </a:ext>
            </a:extLst>
          </p:cNvPr>
          <p:cNvSpPr>
            <a:spLocks noGrp="1"/>
          </p:cNvSpPr>
          <p:nvPr>
            <p:ph type="body" sz="quarter" idx="15" hasCustomPrompt="1"/>
          </p:nvPr>
        </p:nvSpPr>
        <p:spPr>
          <a:xfrm>
            <a:off x="171450" y="1523110"/>
            <a:ext cx="8801100" cy="694214"/>
          </a:xfrm>
        </p:spPr>
        <p:txBody>
          <a:bodyPr anchor="b">
            <a:normAutofit/>
          </a:bodyPr>
          <a:lstStyle>
            <a:lvl1pPr marL="0" indent="0">
              <a:lnSpc>
                <a:spcPct val="100000"/>
              </a:lnSpc>
              <a:buNone/>
              <a:defRPr sz="1350" b="1" i="0">
                <a:solidFill>
                  <a:schemeClr val="tx1"/>
                </a:solidFill>
                <a:latin typeface="Palatino Linotype" panose="02040502050505030304" pitchFamily="18" charset="0"/>
                <a:ea typeface="Palatino" pitchFamily="2" charset="77"/>
              </a:defRPr>
            </a:lvl1pPr>
          </a:lstStyle>
          <a:p>
            <a:pPr lvl="0"/>
            <a:r>
              <a:rPr lang="en-US" dirty="0"/>
              <a:t>Type here to enter a multi-line paragraph header.</a:t>
            </a:r>
          </a:p>
        </p:txBody>
      </p:sp>
      <p:sp>
        <p:nvSpPr>
          <p:cNvPr id="12" name="Text Placeholder 65">
            <a:extLst>
              <a:ext uri="{FF2B5EF4-FFF2-40B4-BE49-F238E27FC236}">
                <a16:creationId xmlns:a16="http://schemas.microsoft.com/office/drawing/2014/main" id="{29643761-E02D-C44E-88DC-B8F10563BBB8}"/>
              </a:ext>
            </a:extLst>
          </p:cNvPr>
          <p:cNvSpPr>
            <a:spLocks noGrp="1"/>
          </p:cNvSpPr>
          <p:nvPr>
            <p:ph type="body" sz="quarter" idx="18" hasCustomPrompt="1"/>
          </p:nvPr>
        </p:nvSpPr>
        <p:spPr>
          <a:xfrm>
            <a:off x="180132" y="867160"/>
            <a:ext cx="8801101" cy="484373"/>
          </a:xfrm>
        </p:spPr>
        <p:txBody>
          <a:bodyPr>
            <a:normAutofit/>
          </a:bodyPr>
          <a:lstStyle>
            <a:lvl1pPr marL="0" indent="0">
              <a:buNone/>
              <a:defRPr sz="1350" b="0" i="0">
                <a:solidFill>
                  <a:schemeClr val="tx1"/>
                </a:solidFill>
                <a:latin typeface="Palatino Linotype" panose="02040502050505030304" pitchFamily="18" charset="0"/>
              </a:defRPr>
            </a:lvl1pPr>
            <a:lvl2pPr>
              <a:defRPr sz="1350"/>
            </a:lvl2pPr>
            <a:lvl3pPr>
              <a:defRPr sz="1350"/>
            </a:lvl3pPr>
            <a:lvl4pPr>
              <a:defRPr sz="1350"/>
            </a:lvl4pPr>
            <a:lvl5pPr>
              <a:defRPr sz="1350"/>
            </a:lvl5pPr>
          </a:lstStyle>
          <a:p>
            <a:pPr lvl="0"/>
            <a:r>
              <a:rPr lang="en-US" dirty="0"/>
              <a:t>Type here to enter a multi-line slide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3" name="Footer Placeholder 2">
            <a:extLst>
              <a:ext uri="{FF2B5EF4-FFF2-40B4-BE49-F238E27FC236}">
                <a16:creationId xmlns:a16="http://schemas.microsoft.com/office/drawing/2014/main" id="{BAFAB129-6AB3-454E-ABE6-8B5861D84E48}"/>
              </a:ext>
            </a:extLst>
          </p:cNvPr>
          <p:cNvSpPr>
            <a:spLocks noGrp="1"/>
          </p:cNvSpPr>
          <p:nvPr>
            <p:ph type="ftr" sz="quarter" idx="19"/>
          </p:nvPr>
        </p:nvSpPr>
        <p:spPr/>
        <p:txBody>
          <a:bodyPr/>
          <a:lstStyle>
            <a:lvl1pPr>
              <a:defRPr b="0" i="0">
                <a:latin typeface="Palatino Linotype" panose="02040502050505030304" pitchFamily="18" charset="0"/>
              </a:defRPr>
            </a:lvl1pPr>
          </a:lstStyle>
          <a:p>
            <a:r>
              <a:rPr lang="en-US"/>
              <a:t>©2022 Girl Scouts of the USA. All Rights Reserved.  Not for public distribution.</a:t>
            </a:r>
            <a:endParaRPr lang="en-US" dirty="0"/>
          </a:p>
        </p:txBody>
      </p:sp>
      <p:sp>
        <p:nvSpPr>
          <p:cNvPr id="9" name="Title 5">
            <a:extLst>
              <a:ext uri="{FF2B5EF4-FFF2-40B4-BE49-F238E27FC236}">
                <a16:creationId xmlns:a16="http://schemas.microsoft.com/office/drawing/2014/main" id="{21B48549-8997-0E4C-9DBD-1678D7C479C5}"/>
              </a:ext>
            </a:extLst>
          </p:cNvPr>
          <p:cNvSpPr>
            <a:spLocks noGrp="1"/>
          </p:cNvSpPr>
          <p:nvPr>
            <p:ph type="title" hasCustomPrompt="1"/>
          </p:nvPr>
        </p:nvSpPr>
        <p:spPr>
          <a:xfrm>
            <a:off x="180131" y="257175"/>
            <a:ext cx="8801100" cy="575117"/>
          </a:xfrm>
        </p:spPr>
        <p:txBody>
          <a:bodyPr/>
          <a:lstStyle>
            <a:lvl1pPr>
              <a:defRPr sz="1800" b="0" i="0">
                <a:solidFill>
                  <a:schemeClr val="tx1"/>
                </a:solidFill>
                <a:latin typeface="Palatino Linotype" panose="02040502050505030304" pitchFamily="18" charset="0"/>
              </a:defRPr>
            </a:lvl1pPr>
          </a:lstStyle>
          <a:p>
            <a:r>
              <a:rPr lang="en-US" dirty="0"/>
              <a:t>Type Here to Enter a Two-Line Slide Header. Sed Ut </a:t>
            </a:r>
            <a:r>
              <a:rPr lang="en-US" dirty="0" err="1"/>
              <a:t>Perspiciatis</a:t>
            </a:r>
            <a:r>
              <a:rPr lang="en-US" dirty="0"/>
              <a:t> </a:t>
            </a:r>
            <a:r>
              <a:rPr lang="en-US" dirty="0" err="1"/>
              <a:t>Unde</a:t>
            </a:r>
            <a:r>
              <a:rPr lang="en-US" dirty="0"/>
              <a:t> Omnis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a:t>
            </a:r>
          </a:p>
        </p:txBody>
      </p:sp>
      <p:sp>
        <p:nvSpPr>
          <p:cNvPr id="13" name="Text Placeholder 46">
            <a:extLst>
              <a:ext uri="{FF2B5EF4-FFF2-40B4-BE49-F238E27FC236}">
                <a16:creationId xmlns:a16="http://schemas.microsoft.com/office/drawing/2014/main" id="{02F21F7C-7CB0-3942-BFBD-285052A05388}"/>
              </a:ext>
            </a:extLst>
          </p:cNvPr>
          <p:cNvSpPr>
            <a:spLocks noGrp="1"/>
          </p:cNvSpPr>
          <p:nvPr>
            <p:ph type="body" sz="quarter" idx="17"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Palatino Linotype" panose="02040502050505030304" pitchFamily="18" charset="0"/>
              </a:defRPr>
            </a:lvl1pPr>
          </a:lstStyle>
          <a:p>
            <a:pPr lvl="0"/>
            <a:r>
              <a:rPr lang="en-US" dirty="0"/>
              <a:t>Type here to enter the presentation section name.</a:t>
            </a:r>
          </a:p>
        </p:txBody>
      </p:sp>
      <p:sp>
        <p:nvSpPr>
          <p:cNvPr id="15" name="TextBox 14">
            <a:extLst>
              <a:ext uri="{FF2B5EF4-FFF2-40B4-BE49-F238E27FC236}">
                <a16:creationId xmlns:a16="http://schemas.microsoft.com/office/drawing/2014/main" id="{DBA0FF24-CC03-2548-B9CD-E5CD39444B3A}"/>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18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434332" lvl="1" indent="0" algn="l">
              <a:buFont typeface="Arial" panose="020B0604020202020204" pitchFamily="34" charset="0"/>
              <a:buNone/>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Paragraph Header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Bold</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Body Copy</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434332" lvl="1" indent="0" algn="l">
              <a:buFont typeface="Arial" panose="020B0604020202020204" pitchFamily="34" charset="0"/>
              <a:buNone/>
            </a:pPr>
            <a:endParaRPr lang="en-US" sz="800" b="0" i="0" dirty="0">
              <a:solidFill>
                <a:srgbClr val="808080"/>
              </a:solidFill>
              <a:latin typeface="Palatino Linotype" panose="02040502050505030304" pitchFamily="18" charset="0"/>
            </a:endParaRP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791494118"/>
      </p:ext>
    </p:extLst>
  </p:cSld>
  <p:clrMapOvr>
    <a:masterClrMapping/>
  </p:clrMapOvr>
  <p:transition>
    <p:fade/>
  </p:transition>
  <p:extLst>
    <p:ext uri="{DCECCB84-F9BA-43D5-87BE-67443E8EF086}">
      <p15:sldGuideLst xmlns:p15="http://schemas.microsoft.com/office/powerpoint/2012/main">
        <p15:guide id="1" pos="2880" userDrawn="1">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ext - Two Line Title | w/ Sub | 2 Col">
    <p:bg>
      <p:bgPr>
        <a:solidFill>
          <a:schemeClr val="accent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48412C1-1A66-6946-9AAE-D2F5222B9A31}"/>
              </a:ext>
            </a:extLst>
          </p:cNvPr>
          <p:cNvSpPr>
            <a:spLocks noGrp="1"/>
          </p:cNvSpPr>
          <p:nvPr>
            <p:ph type="sldNum" sz="quarter" idx="12"/>
          </p:nvPr>
        </p:nvSpPr>
        <p:spPr/>
        <p:txBody>
          <a:bodyPr/>
          <a:lstStyle>
            <a:lvl1pPr>
              <a:defRPr b="0" i="0">
                <a:solidFill>
                  <a:schemeClr val="tx1"/>
                </a:solidFill>
                <a:latin typeface="Palatino Linotype" panose="02040502050505030304" pitchFamily="18" charset="0"/>
              </a:defRPr>
            </a:lvl1pPr>
          </a:lstStyle>
          <a:p>
            <a:fld id="{7691CCDB-B024-8747-B233-CAD1CBC7A901}" type="slidenum">
              <a:rPr lang="en-US" smtClean="0"/>
              <a:pPr/>
              <a:t>‹#›</a:t>
            </a:fld>
            <a:endParaRPr lang="en-US" dirty="0"/>
          </a:p>
        </p:txBody>
      </p:sp>
      <p:sp>
        <p:nvSpPr>
          <p:cNvPr id="8" name="TextBox 7">
            <a:extLst>
              <a:ext uri="{FF2B5EF4-FFF2-40B4-BE49-F238E27FC236}">
                <a16:creationId xmlns:a16="http://schemas.microsoft.com/office/drawing/2014/main" id="{D0F4FA2B-3B48-5949-99A5-40C52A59F366}"/>
              </a:ext>
            </a:extLst>
          </p:cNvPr>
          <p:cNvSpPr txBox="1"/>
          <p:nvPr userDrawn="1"/>
        </p:nvSpPr>
        <p:spPr>
          <a:xfrm>
            <a:off x="180131"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Text Slide - Two Line Title – w/  Sub – 2 Col</a:t>
            </a:r>
          </a:p>
        </p:txBody>
      </p:sp>
      <p:sp>
        <p:nvSpPr>
          <p:cNvPr id="7" name="Text Placeholder 65">
            <a:extLst>
              <a:ext uri="{FF2B5EF4-FFF2-40B4-BE49-F238E27FC236}">
                <a16:creationId xmlns:a16="http://schemas.microsoft.com/office/drawing/2014/main" id="{657C8F90-7194-A743-9D7D-29D7240B7AAB}"/>
              </a:ext>
            </a:extLst>
          </p:cNvPr>
          <p:cNvSpPr>
            <a:spLocks noGrp="1"/>
          </p:cNvSpPr>
          <p:nvPr>
            <p:ph type="body" sz="quarter" idx="14" hasCustomPrompt="1"/>
          </p:nvPr>
        </p:nvSpPr>
        <p:spPr>
          <a:xfrm>
            <a:off x="171450" y="2212019"/>
            <a:ext cx="4229100" cy="1912698"/>
          </a:xfrm>
        </p:spPr>
        <p:txBody>
          <a:bodyPr>
            <a:normAutofit/>
          </a:bodyPr>
          <a:lstStyle>
            <a:lvl1pPr marL="0" indent="0">
              <a:buNone/>
              <a:defRPr sz="1350" b="0" i="0">
                <a:solidFill>
                  <a:schemeClr val="tx1"/>
                </a:solidFill>
                <a:latin typeface="Palatino Linotype" panose="02040502050505030304" pitchFamily="18" charset="0"/>
              </a:defRPr>
            </a:lvl1pPr>
            <a:lvl2pPr>
              <a:defRPr sz="1200" b="0" i="0">
                <a:solidFill>
                  <a:schemeClr val="tx1"/>
                </a:solidFill>
                <a:latin typeface="Palatino Linotype" panose="02040502050505030304" pitchFamily="18" charset="0"/>
              </a:defRPr>
            </a:lvl2pPr>
            <a:lvl3pPr>
              <a:defRPr sz="1050" b="0" i="0">
                <a:solidFill>
                  <a:schemeClr val="tx1"/>
                </a:solidFill>
                <a:latin typeface="Palatino Linotype" panose="02040502050505030304" pitchFamily="18" charset="0"/>
              </a:defRPr>
            </a:lvl3pPr>
            <a:lvl4pPr>
              <a:defRPr sz="900" b="0" i="0">
                <a:solidFill>
                  <a:schemeClr val="tx1"/>
                </a:solidFill>
                <a:latin typeface="Palatino Linotype" panose="02040502050505030304" pitchFamily="18" charset="0"/>
              </a:defRPr>
            </a:lvl4pPr>
            <a:lvl5pPr>
              <a:defRPr sz="900" b="0" i="0">
                <a:solidFill>
                  <a:schemeClr val="tx1"/>
                </a:solidFill>
                <a:latin typeface="Palatino Linotype" panose="02040502050505030304"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46">
            <a:extLst>
              <a:ext uri="{FF2B5EF4-FFF2-40B4-BE49-F238E27FC236}">
                <a16:creationId xmlns:a16="http://schemas.microsoft.com/office/drawing/2014/main" id="{AD4E5EB5-3CE3-1D45-B7A0-BB5CE104B806}"/>
              </a:ext>
            </a:extLst>
          </p:cNvPr>
          <p:cNvSpPr>
            <a:spLocks noGrp="1"/>
          </p:cNvSpPr>
          <p:nvPr>
            <p:ph type="body" sz="quarter" idx="15" hasCustomPrompt="1"/>
          </p:nvPr>
        </p:nvSpPr>
        <p:spPr>
          <a:xfrm>
            <a:off x="171450" y="1442283"/>
            <a:ext cx="4229100" cy="766120"/>
          </a:xfrm>
        </p:spPr>
        <p:txBody>
          <a:bodyPr anchor="b">
            <a:normAutofit/>
          </a:bodyPr>
          <a:lstStyle>
            <a:lvl1pPr marL="0" indent="0">
              <a:lnSpc>
                <a:spcPct val="100000"/>
              </a:lnSpc>
              <a:buNone/>
              <a:defRPr sz="1350" b="1" i="0">
                <a:solidFill>
                  <a:schemeClr val="tx1"/>
                </a:solidFill>
                <a:latin typeface="Palatino Linotype" panose="02040502050505030304" pitchFamily="18" charset="0"/>
                <a:ea typeface="Palatino" pitchFamily="2" charset="77"/>
              </a:defRPr>
            </a:lvl1pPr>
          </a:lstStyle>
          <a:p>
            <a:pPr lvl="0"/>
            <a:r>
              <a:rPr lang="en-US" dirty="0"/>
              <a:t>Type here to enter a multi-line paragraph header.</a:t>
            </a:r>
          </a:p>
        </p:txBody>
      </p:sp>
      <p:sp>
        <p:nvSpPr>
          <p:cNvPr id="10" name="Text Placeholder 65">
            <a:extLst>
              <a:ext uri="{FF2B5EF4-FFF2-40B4-BE49-F238E27FC236}">
                <a16:creationId xmlns:a16="http://schemas.microsoft.com/office/drawing/2014/main" id="{C6B62553-D9FB-494E-AA6D-E407A7DAB2A3}"/>
              </a:ext>
            </a:extLst>
          </p:cNvPr>
          <p:cNvSpPr>
            <a:spLocks noGrp="1"/>
          </p:cNvSpPr>
          <p:nvPr>
            <p:ph type="body" sz="quarter" idx="16" hasCustomPrompt="1"/>
          </p:nvPr>
        </p:nvSpPr>
        <p:spPr>
          <a:xfrm>
            <a:off x="4743450" y="2212019"/>
            <a:ext cx="4229100" cy="1912698"/>
          </a:xfrm>
        </p:spPr>
        <p:txBody>
          <a:bodyPr>
            <a:normAutofit/>
          </a:bodyPr>
          <a:lstStyle>
            <a:lvl1pPr marL="0" indent="0">
              <a:buNone/>
              <a:defRPr sz="1350" b="0" i="0">
                <a:solidFill>
                  <a:schemeClr val="tx1"/>
                </a:solidFill>
                <a:latin typeface="Palatino Linotype" panose="02040502050505030304" pitchFamily="18" charset="0"/>
              </a:defRPr>
            </a:lvl1pPr>
            <a:lvl2pPr>
              <a:defRPr sz="1200" b="0" i="0">
                <a:solidFill>
                  <a:schemeClr val="tx1"/>
                </a:solidFill>
                <a:latin typeface="Palatino Linotype" panose="02040502050505030304" pitchFamily="18" charset="0"/>
              </a:defRPr>
            </a:lvl2pPr>
            <a:lvl3pPr>
              <a:defRPr sz="1050" b="0" i="0">
                <a:solidFill>
                  <a:schemeClr val="tx1"/>
                </a:solidFill>
                <a:latin typeface="Palatino Linotype" panose="02040502050505030304" pitchFamily="18" charset="0"/>
              </a:defRPr>
            </a:lvl3pPr>
            <a:lvl4pPr>
              <a:defRPr sz="900" b="0" i="0">
                <a:solidFill>
                  <a:schemeClr val="tx1"/>
                </a:solidFill>
                <a:latin typeface="Palatino Linotype" panose="02040502050505030304" pitchFamily="18" charset="0"/>
              </a:defRPr>
            </a:lvl4pPr>
            <a:lvl5pPr>
              <a:defRPr sz="900" b="0" i="0">
                <a:solidFill>
                  <a:schemeClr val="tx1"/>
                </a:solidFill>
                <a:latin typeface="Palatino Linotype" panose="02040502050505030304"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46">
            <a:extLst>
              <a:ext uri="{FF2B5EF4-FFF2-40B4-BE49-F238E27FC236}">
                <a16:creationId xmlns:a16="http://schemas.microsoft.com/office/drawing/2014/main" id="{169D66DF-15E3-304C-8008-B22FA84B8BB5}"/>
              </a:ext>
            </a:extLst>
          </p:cNvPr>
          <p:cNvSpPr>
            <a:spLocks noGrp="1"/>
          </p:cNvSpPr>
          <p:nvPr>
            <p:ph type="body" sz="quarter" idx="17" hasCustomPrompt="1"/>
          </p:nvPr>
        </p:nvSpPr>
        <p:spPr>
          <a:xfrm>
            <a:off x="4743450" y="1442283"/>
            <a:ext cx="4229100" cy="766120"/>
          </a:xfrm>
        </p:spPr>
        <p:txBody>
          <a:bodyPr anchor="b">
            <a:normAutofit/>
          </a:bodyPr>
          <a:lstStyle>
            <a:lvl1pPr marL="0" indent="0">
              <a:lnSpc>
                <a:spcPct val="100000"/>
              </a:lnSpc>
              <a:buNone/>
              <a:defRPr sz="1350" b="1" i="0">
                <a:solidFill>
                  <a:schemeClr val="tx1"/>
                </a:solidFill>
                <a:latin typeface="Palatino Linotype" panose="02040502050505030304" pitchFamily="18" charset="0"/>
                <a:ea typeface="Palatino" pitchFamily="2" charset="77"/>
              </a:defRPr>
            </a:lvl1pPr>
          </a:lstStyle>
          <a:p>
            <a:pPr lvl="0"/>
            <a:r>
              <a:rPr lang="en-US" dirty="0"/>
              <a:t>Type here to enter a multi-line paragraph header.</a:t>
            </a:r>
          </a:p>
        </p:txBody>
      </p:sp>
      <p:sp>
        <p:nvSpPr>
          <p:cNvPr id="3" name="Footer Placeholder 2">
            <a:extLst>
              <a:ext uri="{FF2B5EF4-FFF2-40B4-BE49-F238E27FC236}">
                <a16:creationId xmlns:a16="http://schemas.microsoft.com/office/drawing/2014/main" id="{1817129F-FACA-1C40-B478-B0DDD2F2150A}"/>
              </a:ext>
            </a:extLst>
          </p:cNvPr>
          <p:cNvSpPr>
            <a:spLocks noGrp="1"/>
          </p:cNvSpPr>
          <p:nvPr>
            <p:ph type="ftr" sz="quarter" idx="19"/>
          </p:nvPr>
        </p:nvSpPr>
        <p:spPr/>
        <p:txBody>
          <a:bodyPr/>
          <a:lstStyle>
            <a:lvl1pPr>
              <a:defRPr b="0" i="0">
                <a:latin typeface="Palatino Linotype" panose="02040502050505030304" pitchFamily="18" charset="0"/>
              </a:defRPr>
            </a:lvl1pPr>
          </a:lstStyle>
          <a:p>
            <a:r>
              <a:rPr lang="en-US"/>
              <a:t>©2022 Girl Scouts of the USA. All Rights Reserved.  Not for public distribution.</a:t>
            </a:r>
            <a:endParaRPr lang="en-US" dirty="0"/>
          </a:p>
        </p:txBody>
      </p:sp>
      <p:sp>
        <p:nvSpPr>
          <p:cNvPr id="13" name="Text Placeholder 65">
            <a:extLst>
              <a:ext uri="{FF2B5EF4-FFF2-40B4-BE49-F238E27FC236}">
                <a16:creationId xmlns:a16="http://schemas.microsoft.com/office/drawing/2014/main" id="{525E6B6F-30AB-C04C-8938-13AD7AE7B5D3}"/>
              </a:ext>
            </a:extLst>
          </p:cNvPr>
          <p:cNvSpPr>
            <a:spLocks noGrp="1"/>
          </p:cNvSpPr>
          <p:nvPr>
            <p:ph type="body" sz="quarter" idx="18" hasCustomPrompt="1"/>
          </p:nvPr>
        </p:nvSpPr>
        <p:spPr>
          <a:xfrm>
            <a:off x="180132" y="867160"/>
            <a:ext cx="8801101" cy="484373"/>
          </a:xfrm>
        </p:spPr>
        <p:txBody>
          <a:bodyPr>
            <a:normAutofit/>
          </a:bodyPr>
          <a:lstStyle>
            <a:lvl1pPr marL="0" indent="0">
              <a:buNone/>
              <a:defRPr sz="1350" b="0" i="0">
                <a:solidFill>
                  <a:schemeClr val="tx1"/>
                </a:solidFill>
                <a:latin typeface="Palatino Linotype" panose="02040502050505030304" pitchFamily="18" charset="0"/>
              </a:defRPr>
            </a:lvl1pPr>
            <a:lvl2pPr>
              <a:defRPr sz="1350"/>
            </a:lvl2pPr>
            <a:lvl3pPr>
              <a:defRPr sz="1350"/>
            </a:lvl3pPr>
            <a:lvl4pPr>
              <a:defRPr sz="1350"/>
            </a:lvl4pPr>
            <a:lvl5pPr>
              <a:defRPr sz="1350"/>
            </a:lvl5pPr>
          </a:lstStyle>
          <a:p>
            <a:pPr lvl="0"/>
            <a:r>
              <a:rPr lang="en-US" dirty="0"/>
              <a:t>Type here to enter a multi-line slide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4" name="Title 5">
            <a:extLst>
              <a:ext uri="{FF2B5EF4-FFF2-40B4-BE49-F238E27FC236}">
                <a16:creationId xmlns:a16="http://schemas.microsoft.com/office/drawing/2014/main" id="{AC8D78B5-2063-6F48-97D9-A08770338D85}"/>
              </a:ext>
            </a:extLst>
          </p:cNvPr>
          <p:cNvSpPr>
            <a:spLocks noGrp="1"/>
          </p:cNvSpPr>
          <p:nvPr>
            <p:ph type="title" hasCustomPrompt="1"/>
          </p:nvPr>
        </p:nvSpPr>
        <p:spPr>
          <a:xfrm>
            <a:off x="180131" y="257175"/>
            <a:ext cx="8801100" cy="575117"/>
          </a:xfrm>
        </p:spPr>
        <p:txBody>
          <a:bodyPr/>
          <a:lstStyle>
            <a:lvl1pPr>
              <a:defRPr sz="1800" b="0" i="0">
                <a:solidFill>
                  <a:schemeClr val="tx1"/>
                </a:solidFill>
                <a:latin typeface="Palatino Linotype" panose="02040502050505030304" pitchFamily="18" charset="0"/>
              </a:defRPr>
            </a:lvl1pPr>
          </a:lstStyle>
          <a:p>
            <a:r>
              <a:rPr lang="en-US" dirty="0"/>
              <a:t>Type Here to Enter a Two-Line Slide Header. Sed Ut </a:t>
            </a:r>
            <a:r>
              <a:rPr lang="en-US" dirty="0" err="1"/>
              <a:t>Perspiciatis</a:t>
            </a:r>
            <a:r>
              <a:rPr lang="en-US" dirty="0"/>
              <a:t> </a:t>
            </a:r>
            <a:r>
              <a:rPr lang="en-US" dirty="0" err="1"/>
              <a:t>Unde</a:t>
            </a:r>
            <a:r>
              <a:rPr lang="en-US" dirty="0"/>
              <a:t> Omnis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a:t>
            </a:r>
          </a:p>
        </p:txBody>
      </p:sp>
      <p:sp>
        <p:nvSpPr>
          <p:cNvPr id="15" name="Text Placeholder 46">
            <a:extLst>
              <a:ext uri="{FF2B5EF4-FFF2-40B4-BE49-F238E27FC236}">
                <a16:creationId xmlns:a16="http://schemas.microsoft.com/office/drawing/2014/main" id="{78409E93-D3DC-744B-9F99-5D75E928BA53}"/>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Palatino Linotype" panose="02040502050505030304" pitchFamily="18" charset="0"/>
              </a:defRPr>
            </a:lvl1pPr>
          </a:lstStyle>
          <a:p>
            <a:pPr lvl="0"/>
            <a:r>
              <a:rPr lang="en-US" dirty="0"/>
              <a:t>Type here to enter the presentation section name.</a:t>
            </a:r>
          </a:p>
        </p:txBody>
      </p:sp>
      <p:sp>
        <p:nvSpPr>
          <p:cNvPr id="12" name="TextBox 11">
            <a:extLst>
              <a:ext uri="{FF2B5EF4-FFF2-40B4-BE49-F238E27FC236}">
                <a16:creationId xmlns:a16="http://schemas.microsoft.com/office/drawing/2014/main" id="{CEA5DE11-F6F5-9040-8F9C-3653AC2BF564}"/>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18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434332" lvl="1" indent="0" algn="l">
              <a:buFont typeface="Arial" panose="020B0604020202020204" pitchFamily="34" charset="0"/>
              <a:buNone/>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Paragraph Header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Bold</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Body Copy</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434332" lvl="1" indent="0" algn="l">
              <a:buFont typeface="Arial" panose="020B0604020202020204" pitchFamily="34" charset="0"/>
              <a:buNone/>
            </a:pPr>
            <a:endParaRPr lang="en-US" sz="800" b="0" i="0" dirty="0">
              <a:solidFill>
                <a:srgbClr val="808080"/>
              </a:solidFill>
              <a:latin typeface="Palatino Linotype" panose="02040502050505030304" pitchFamily="18" charset="0"/>
            </a:endParaRP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1147923869"/>
      </p:ext>
    </p:extLst>
  </p:cSld>
  <p:clrMapOvr>
    <a:masterClrMapping/>
  </p:clrMapOvr>
  <p:transition>
    <p:fade/>
  </p:transition>
  <p:extLst>
    <p:ext uri="{DCECCB84-F9BA-43D5-87BE-67443E8EF086}">
      <p15:sldGuideLst xmlns:p15="http://schemas.microsoft.com/office/powerpoint/2012/main">
        <p15:guide id="1" pos="2880" userDrawn="1">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ext - Single Line Title w/ Sub | 1 Col">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Palatino Linotype" panose="02040502050505030304" pitchFamily="18" charset="0"/>
              </a:defRPr>
            </a:lvl1pPr>
          </a:lstStyle>
          <a:p>
            <a:fld id="{7691CCDB-B024-8747-B233-CAD1CBC7A901}" type="slidenum">
              <a:rPr lang="en-US" smtClean="0"/>
              <a:pPr/>
              <a:t>‹#›</a:t>
            </a:fld>
            <a:endParaRPr lang="en-US" dirty="0"/>
          </a:p>
        </p:txBody>
      </p:sp>
      <p:sp>
        <p:nvSpPr>
          <p:cNvPr id="42" name="Text Placeholder 65">
            <a:extLst>
              <a:ext uri="{FF2B5EF4-FFF2-40B4-BE49-F238E27FC236}">
                <a16:creationId xmlns:a16="http://schemas.microsoft.com/office/drawing/2014/main" id="{906C2DA4-C243-9E4C-8A1C-B4BD1442B0B7}"/>
              </a:ext>
            </a:extLst>
          </p:cNvPr>
          <p:cNvSpPr>
            <a:spLocks noGrp="1"/>
          </p:cNvSpPr>
          <p:nvPr>
            <p:ph type="body" sz="quarter" idx="14" hasCustomPrompt="1"/>
          </p:nvPr>
        </p:nvSpPr>
        <p:spPr>
          <a:xfrm>
            <a:off x="171450" y="2036954"/>
            <a:ext cx="8801100" cy="2649347"/>
          </a:xfrm>
        </p:spPr>
        <p:txBody>
          <a:bodyPr>
            <a:normAutofit/>
          </a:bodyPr>
          <a:lstStyle>
            <a:lvl1pPr marL="0" indent="0">
              <a:buNone/>
              <a:defRPr sz="1350" b="0" i="0">
                <a:solidFill>
                  <a:schemeClr val="tx1"/>
                </a:solidFill>
                <a:latin typeface="Palatino Linotype" panose="02040502050505030304" pitchFamily="18" charset="0"/>
              </a:defRPr>
            </a:lvl1pPr>
            <a:lvl2pPr>
              <a:defRPr sz="1200" b="0" i="0">
                <a:solidFill>
                  <a:schemeClr val="tx1"/>
                </a:solidFill>
                <a:latin typeface="Palatino Linotype" panose="02040502050505030304" pitchFamily="18" charset="0"/>
              </a:defRPr>
            </a:lvl2pPr>
            <a:lvl3pPr>
              <a:defRPr sz="1050" b="0" i="0">
                <a:solidFill>
                  <a:schemeClr val="tx1"/>
                </a:solidFill>
                <a:latin typeface="Palatino Linotype" panose="02040502050505030304" pitchFamily="18" charset="0"/>
              </a:defRPr>
            </a:lvl3pPr>
            <a:lvl4pPr>
              <a:defRPr sz="900" b="0" i="0">
                <a:solidFill>
                  <a:schemeClr val="tx1"/>
                </a:solidFill>
                <a:latin typeface="Palatino Linotype" panose="02040502050505030304" pitchFamily="18" charset="0"/>
              </a:defRPr>
            </a:lvl4pPr>
            <a:lvl5pPr>
              <a:defRPr sz="900" b="0" i="0">
                <a:solidFill>
                  <a:schemeClr val="tx1"/>
                </a:solidFill>
                <a:latin typeface="Palatino Linotype" panose="02040502050505030304"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47" name="Text Placeholder 46">
            <a:extLst>
              <a:ext uri="{FF2B5EF4-FFF2-40B4-BE49-F238E27FC236}">
                <a16:creationId xmlns:a16="http://schemas.microsoft.com/office/drawing/2014/main" id="{C2E6288E-E83D-1542-8A8F-3D0ADA85AB67}"/>
              </a:ext>
            </a:extLst>
          </p:cNvPr>
          <p:cNvSpPr>
            <a:spLocks noGrp="1"/>
          </p:cNvSpPr>
          <p:nvPr>
            <p:ph type="body" sz="quarter" idx="15" hasCustomPrompt="1"/>
          </p:nvPr>
        </p:nvSpPr>
        <p:spPr>
          <a:xfrm>
            <a:off x="171450" y="1268627"/>
            <a:ext cx="8801100" cy="764711"/>
          </a:xfrm>
        </p:spPr>
        <p:txBody>
          <a:bodyPr anchor="b">
            <a:normAutofit/>
          </a:bodyPr>
          <a:lstStyle>
            <a:lvl1pPr marL="0" indent="0">
              <a:lnSpc>
                <a:spcPct val="100000"/>
              </a:lnSpc>
              <a:buNone/>
              <a:defRPr sz="1350" b="1" i="0">
                <a:solidFill>
                  <a:schemeClr val="tx1"/>
                </a:solidFill>
                <a:latin typeface="Palatino Linotype" panose="02040502050505030304" pitchFamily="18" charset="0"/>
                <a:ea typeface="Palatino" pitchFamily="2" charset="77"/>
              </a:defRPr>
            </a:lvl1pPr>
          </a:lstStyle>
          <a:p>
            <a:pPr lvl="0"/>
            <a:r>
              <a:rPr lang="en-US" dirty="0"/>
              <a:t>Type here to enter a multi-line paragraph header.</a:t>
            </a:r>
          </a:p>
        </p:txBody>
      </p:sp>
      <p:sp>
        <p:nvSpPr>
          <p:cNvPr id="70" name="TextBox 69">
            <a:extLst>
              <a:ext uri="{FF2B5EF4-FFF2-40B4-BE49-F238E27FC236}">
                <a16:creationId xmlns:a16="http://schemas.microsoft.com/office/drawing/2014/main" id="{E434906E-9E46-6743-B768-B30A4D28C63E}"/>
              </a:ext>
            </a:extLst>
          </p:cNvPr>
          <p:cNvSpPr txBox="1"/>
          <p:nvPr userDrawn="1"/>
        </p:nvSpPr>
        <p:spPr>
          <a:xfrm>
            <a:off x="171449"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Text Slide - Single Line Title w/ Sub – 1 Col</a:t>
            </a:r>
          </a:p>
        </p:txBody>
      </p:sp>
      <p:sp>
        <p:nvSpPr>
          <p:cNvPr id="2" name="Footer Placeholder 1">
            <a:extLst>
              <a:ext uri="{FF2B5EF4-FFF2-40B4-BE49-F238E27FC236}">
                <a16:creationId xmlns:a16="http://schemas.microsoft.com/office/drawing/2014/main" id="{E38CCBE6-60CF-2E48-BFE0-81C54B3DDE80}"/>
              </a:ext>
            </a:extLst>
          </p:cNvPr>
          <p:cNvSpPr>
            <a:spLocks noGrp="1"/>
          </p:cNvSpPr>
          <p:nvPr>
            <p:ph type="ftr" sz="quarter" idx="19"/>
          </p:nvPr>
        </p:nvSpPr>
        <p:spPr/>
        <p:txBody>
          <a:bodyPr/>
          <a:lstStyle>
            <a:lvl1pPr>
              <a:defRPr b="0" i="0">
                <a:latin typeface="Palatino Linotype" panose="02040502050505030304" pitchFamily="18" charset="0"/>
              </a:defRPr>
            </a:lvl1pPr>
          </a:lstStyle>
          <a:p>
            <a:r>
              <a:rPr lang="en-US"/>
              <a:t>©2022 Girl Scouts of the USA. All Rights Reserved.  Not for public distribution.</a:t>
            </a:r>
            <a:endParaRPr lang="en-US" dirty="0"/>
          </a:p>
        </p:txBody>
      </p:sp>
      <p:sp>
        <p:nvSpPr>
          <p:cNvPr id="10" name="Text Placeholder 46">
            <a:extLst>
              <a:ext uri="{FF2B5EF4-FFF2-40B4-BE49-F238E27FC236}">
                <a16:creationId xmlns:a16="http://schemas.microsoft.com/office/drawing/2014/main" id="{913E3A4B-2B4E-5C4D-86E0-0E4DB5E4A7A3}"/>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Palatino Linotype" panose="02040502050505030304" pitchFamily="18" charset="0"/>
              </a:defRPr>
            </a:lvl1pPr>
          </a:lstStyle>
          <a:p>
            <a:pPr lvl="0"/>
            <a:r>
              <a:rPr lang="en-US" dirty="0"/>
              <a:t>Type here to enter the presentation section name.</a:t>
            </a:r>
          </a:p>
        </p:txBody>
      </p:sp>
      <p:sp>
        <p:nvSpPr>
          <p:cNvPr id="11" name="Title 5">
            <a:extLst>
              <a:ext uri="{FF2B5EF4-FFF2-40B4-BE49-F238E27FC236}">
                <a16:creationId xmlns:a16="http://schemas.microsoft.com/office/drawing/2014/main" id="{E6EFA6D6-6940-6642-AD54-6B5DE89C3AAE}"/>
              </a:ext>
            </a:extLst>
          </p:cNvPr>
          <p:cNvSpPr>
            <a:spLocks noGrp="1"/>
          </p:cNvSpPr>
          <p:nvPr>
            <p:ph type="title" hasCustomPrompt="1"/>
          </p:nvPr>
        </p:nvSpPr>
        <p:spPr>
          <a:xfrm>
            <a:off x="180131" y="257175"/>
            <a:ext cx="8801100" cy="327711"/>
          </a:xfrm>
        </p:spPr>
        <p:txBody>
          <a:bodyPr anchor="ctr"/>
          <a:lstStyle>
            <a:lvl1pPr>
              <a:defRPr sz="1800" b="0" i="0">
                <a:solidFill>
                  <a:schemeClr val="tx1"/>
                </a:solidFill>
                <a:latin typeface="Palatino Linotype" panose="02040502050505030304" pitchFamily="18" charset="0"/>
              </a:defRPr>
            </a:lvl1pPr>
          </a:lstStyle>
          <a:p>
            <a:r>
              <a:rPr lang="en-US" dirty="0"/>
              <a:t>Type Here to Enter a Single Line Slide Header.</a:t>
            </a:r>
          </a:p>
        </p:txBody>
      </p:sp>
      <p:sp>
        <p:nvSpPr>
          <p:cNvPr id="12" name="Text Placeholder 65">
            <a:extLst>
              <a:ext uri="{FF2B5EF4-FFF2-40B4-BE49-F238E27FC236}">
                <a16:creationId xmlns:a16="http://schemas.microsoft.com/office/drawing/2014/main" id="{AF173CA3-2CCE-3A4B-908E-A1DEE64D2846}"/>
              </a:ext>
            </a:extLst>
          </p:cNvPr>
          <p:cNvSpPr>
            <a:spLocks noGrp="1"/>
          </p:cNvSpPr>
          <p:nvPr>
            <p:ph type="body" sz="quarter" idx="21" hasCustomPrompt="1"/>
          </p:nvPr>
        </p:nvSpPr>
        <p:spPr>
          <a:xfrm>
            <a:off x="180132" y="602162"/>
            <a:ext cx="8801101" cy="484373"/>
          </a:xfrm>
        </p:spPr>
        <p:txBody>
          <a:bodyPr>
            <a:normAutofit/>
          </a:bodyPr>
          <a:lstStyle>
            <a:lvl1pPr marL="0" indent="0">
              <a:buNone/>
              <a:defRPr sz="1350" b="0" i="0">
                <a:solidFill>
                  <a:schemeClr val="tx1"/>
                </a:solidFill>
                <a:latin typeface="Palatino Linotype" panose="02040502050505030304" pitchFamily="18" charset="0"/>
              </a:defRPr>
            </a:lvl1pPr>
            <a:lvl2pPr>
              <a:defRPr sz="1350"/>
            </a:lvl2pPr>
            <a:lvl3pPr>
              <a:defRPr sz="1350"/>
            </a:lvl3pPr>
            <a:lvl4pPr>
              <a:defRPr sz="1350"/>
            </a:lvl4pPr>
            <a:lvl5pPr>
              <a:defRPr sz="1350"/>
            </a:lvl5pPr>
          </a:lstStyle>
          <a:p>
            <a:pPr lvl="0"/>
            <a:r>
              <a:rPr lang="en-US" dirty="0"/>
              <a:t>Type here to enter a multi-line slide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3" name="TextBox 12">
            <a:extLst>
              <a:ext uri="{FF2B5EF4-FFF2-40B4-BE49-F238E27FC236}">
                <a16:creationId xmlns:a16="http://schemas.microsoft.com/office/drawing/2014/main" id="{F8F560A9-0222-9E4E-9E09-72DBA6F13D87}"/>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18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434332" lvl="1" indent="0" algn="l">
              <a:buFont typeface="Arial" panose="020B0604020202020204" pitchFamily="34" charset="0"/>
              <a:buNone/>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Paragraph Header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Bold</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Body Copy</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434332" lvl="1" indent="0" algn="l">
              <a:buFont typeface="Arial" panose="020B0604020202020204" pitchFamily="34" charset="0"/>
              <a:buNone/>
            </a:pPr>
            <a:endParaRPr lang="en-US" sz="800" b="0" i="0" dirty="0">
              <a:solidFill>
                <a:srgbClr val="808080"/>
              </a:solidFill>
              <a:latin typeface="Palatino Linotype" panose="02040502050505030304" pitchFamily="18" charset="0"/>
            </a:endParaRP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3498112329"/>
      </p:ext>
    </p:extLst>
  </p:cSld>
  <p:clrMapOvr>
    <a:masterClrMapping/>
  </p:clrMapOvr>
  <p:transition>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ext - Single Line Title w/ Sub | 2 Col">
    <p:bg>
      <p:bgPr>
        <a:solidFill>
          <a:schemeClr val="accent1"/>
        </a:solid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CFA86888-EAB2-F24B-A903-18A63BFDF1EC}"/>
              </a:ext>
            </a:extLst>
          </p:cNvPr>
          <p:cNvSpPr txBox="1"/>
          <p:nvPr userDrawn="1"/>
        </p:nvSpPr>
        <p:spPr>
          <a:xfrm>
            <a:off x="171449"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Text Slide - Single Line Title w/ Subtitle - 2 Col</a:t>
            </a:r>
          </a:p>
        </p:txBody>
      </p:sp>
      <p:sp>
        <p:nvSpPr>
          <p:cNvPr id="10" name="Text Placeholder 65">
            <a:extLst>
              <a:ext uri="{FF2B5EF4-FFF2-40B4-BE49-F238E27FC236}">
                <a16:creationId xmlns:a16="http://schemas.microsoft.com/office/drawing/2014/main" id="{C7537989-B690-5943-82BF-69F02B2E0C52}"/>
              </a:ext>
            </a:extLst>
          </p:cNvPr>
          <p:cNvSpPr>
            <a:spLocks noGrp="1"/>
          </p:cNvSpPr>
          <p:nvPr>
            <p:ph type="body" sz="quarter" idx="15" hasCustomPrompt="1"/>
          </p:nvPr>
        </p:nvSpPr>
        <p:spPr>
          <a:xfrm>
            <a:off x="171450" y="2036954"/>
            <a:ext cx="4229100" cy="2649347"/>
          </a:xfrm>
        </p:spPr>
        <p:txBody>
          <a:bodyPr>
            <a:normAutofit/>
          </a:bodyPr>
          <a:lstStyle>
            <a:lvl1pPr marL="0" indent="0">
              <a:buNone/>
              <a:defRPr sz="1350" b="0" i="0">
                <a:solidFill>
                  <a:schemeClr val="tx1"/>
                </a:solidFill>
                <a:latin typeface="Palatino Linotype" panose="02040502050505030304" pitchFamily="18" charset="0"/>
              </a:defRPr>
            </a:lvl1pPr>
            <a:lvl2pPr>
              <a:defRPr sz="1200" b="0" i="0">
                <a:solidFill>
                  <a:schemeClr val="tx1"/>
                </a:solidFill>
                <a:latin typeface="Palatino Linotype" panose="02040502050505030304" pitchFamily="18" charset="0"/>
              </a:defRPr>
            </a:lvl2pPr>
            <a:lvl3pPr>
              <a:defRPr sz="1050" b="0" i="0">
                <a:solidFill>
                  <a:schemeClr val="tx1"/>
                </a:solidFill>
                <a:latin typeface="Palatino Linotype" panose="02040502050505030304" pitchFamily="18" charset="0"/>
              </a:defRPr>
            </a:lvl3pPr>
            <a:lvl4pPr>
              <a:defRPr sz="900" b="0" i="0">
                <a:solidFill>
                  <a:schemeClr val="tx1"/>
                </a:solidFill>
                <a:latin typeface="Palatino Linotype" panose="02040502050505030304" pitchFamily="18" charset="0"/>
              </a:defRPr>
            </a:lvl4pPr>
            <a:lvl5pPr>
              <a:defRPr sz="900" b="0" i="0">
                <a:solidFill>
                  <a:schemeClr val="tx1"/>
                </a:solidFill>
                <a:latin typeface="Palatino Linotype" panose="02040502050505030304"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46">
            <a:extLst>
              <a:ext uri="{FF2B5EF4-FFF2-40B4-BE49-F238E27FC236}">
                <a16:creationId xmlns:a16="http://schemas.microsoft.com/office/drawing/2014/main" id="{26E9C7D7-3124-6742-A007-CC32425AF770}"/>
              </a:ext>
            </a:extLst>
          </p:cNvPr>
          <p:cNvSpPr>
            <a:spLocks noGrp="1"/>
          </p:cNvSpPr>
          <p:nvPr>
            <p:ph type="body" sz="quarter" idx="16" hasCustomPrompt="1"/>
          </p:nvPr>
        </p:nvSpPr>
        <p:spPr>
          <a:xfrm>
            <a:off x="171450" y="1186249"/>
            <a:ext cx="4229100" cy="847089"/>
          </a:xfrm>
        </p:spPr>
        <p:txBody>
          <a:bodyPr anchor="b">
            <a:normAutofit/>
          </a:bodyPr>
          <a:lstStyle>
            <a:lvl1pPr marL="0" indent="0">
              <a:lnSpc>
                <a:spcPct val="100000"/>
              </a:lnSpc>
              <a:buNone/>
              <a:defRPr sz="1350" b="1" i="0">
                <a:solidFill>
                  <a:schemeClr val="tx1"/>
                </a:solidFill>
                <a:latin typeface="Palatino Linotype" panose="02040502050505030304" pitchFamily="18" charset="0"/>
                <a:ea typeface="Palatino" pitchFamily="2" charset="77"/>
              </a:defRPr>
            </a:lvl1pPr>
          </a:lstStyle>
          <a:p>
            <a:pPr lvl="0"/>
            <a:r>
              <a:rPr lang="en-US" dirty="0"/>
              <a:t>Type here to enter a multi-line paragraph header.</a:t>
            </a:r>
          </a:p>
        </p:txBody>
      </p:sp>
      <p:sp>
        <p:nvSpPr>
          <p:cNvPr id="14" name="Text Placeholder 65">
            <a:extLst>
              <a:ext uri="{FF2B5EF4-FFF2-40B4-BE49-F238E27FC236}">
                <a16:creationId xmlns:a16="http://schemas.microsoft.com/office/drawing/2014/main" id="{DF967A0C-EB8D-CC4A-B16B-1ED886D1E942}"/>
              </a:ext>
            </a:extLst>
          </p:cNvPr>
          <p:cNvSpPr>
            <a:spLocks noGrp="1"/>
          </p:cNvSpPr>
          <p:nvPr>
            <p:ph type="body" sz="quarter" idx="17" hasCustomPrompt="1"/>
          </p:nvPr>
        </p:nvSpPr>
        <p:spPr>
          <a:xfrm>
            <a:off x="4752131" y="2036954"/>
            <a:ext cx="4229100" cy="2649347"/>
          </a:xfrm>
        </p:spPr>
        <p:txBody>
          <a:bodyPr>
            <a:normAutofit/>
          </a:bodyPr>
          <a:lstStyle>
            <a:lvl1pPr marL="0" indent="0">
              <a:buNone/>
              <a:defRPr sz="1350" b="0" i="0">
                <a:solidFill>
                  <a:schemeClr val="tx1"/>
                </a:solidFill>
                <a:latin typeface="Palatino Linotype" panose="02040502050505030304" pitchFamily="18" charset="0"/>
              </a:defRPr>
            </a:lvl1pPr>
            <a:lvl2pPr>
              <a:defRPr sz="1200" b="0" i="0">
                <a:solidFill>
                  <a:schemeClr val="tx1"/>
                </a:solidFill>
                <a:latin typeface="Palatino Linotype" panose="02040502050505030304" pitchFamily="18" charset="0"/>
              </a:defRPr>
            </a:lvl2pPr>
            <a:lvl3pPr>
              <a:defRPr sz="1050" b="0" i="0">
                <a:solidFill>
                  <a:schemeClr val="tx1"/>
                </a:solidFill>
                <a:latin typeface="Palatino Linotype" panose="02040502050505030304" pitchFamily="18" charset="0"/>
              </a:defRPr>
            </a:lvl3pPr>
            <a:lvl4pPr>
              <a:defRPr sz="900" b="0" i="0">
                <a:solidFill>
                  <a:schemeClr val="tx1"/>
                </a:solidFill>
                <a:latin typeface="Palatino Linotype" panose="02040502050505030304" pitchFamily="18" charset="0"/>
              </a:defRPr>
            </a:lvl4pPr>
            <a:lvl5pPr>
              <a:defRPr sz="900" b="0" i="0">
                <a:solidFill>
                  <a:schemeClr val="tx1"/>
                </a:solidFill>
                <a:latin typeface="Palatino Linotype" panose="02040502050505030304"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46">
            <a:extLst>
              <a:ext uri="{FF2B5EF4-FFF2-40B4-BE49-F238E27FC236}">
                <a16:creationId xmlns:a16="http://schemas.microsoft.com/office/drawing/2014/main" id="{0221C400-2A62-814C-8C7E-2173B67AD1BA}"/>
              </a:ext>
            </a:extLst>
          </p:cNvPr>
          <p:cNvSpPr>
            <a:spLocks noGrp="1"/>
          </p:cNvSpPr>
          <p:nvPr>
            <p:ph type="body" sz="quarter" idx="18" hasCustomPrompt="1"/>
          </p:nvPr>
        </p:nvSpPr>
        <p:spPr>
          <a:xfrm>
            <a:off x="4752131" y="1186249"/>
            <a:ext cx="4229100" cy="847089"/>
          </a:xfrm>
        </p:spPr>
        <p:txBody>
          <a:bodyPr anchor="b">
            <a:normAutofit/>
          </a:bodyPr>
          <a:lstStyle>
            <a:lvl1pPr marL="0" indent="0">
              <a:lnSpc>
                <a:spcPct val="100000"/>
              </a:lnSpc>
              <a:buNone/>
              <a:defRPr sz="1350" b="1" i="0">
                <a:solidFill>
                  <a:schemeClr val="tx1"/>
                </a:solidFill>
                <a:latin typeface="Palatino Linotype" panose="02040502050505030304" pitchFamily="18" charset="0"/>
                <a:ea typeface="Palatino" pitchFamily="2" charset="77"/>
              </a:defRPr>
            </a:lvl1pPr>
          </a:lstStyle>
          <a:p>
            <a:pPr lvl="0"/>
            <a:r>
              <a:rPr lang="en-US" dirty="0"/>
              <a:t>Type here to enter a multi-line paragraph header.</a:t>
            </a:r>
          </a:p>
        </p:txBody>
      </p:sp>
      <p:sp>
        <p:nvSpPr>
          <p:cNvPr id="3" name="Footer Placeholder 2">
            <a:extLst>
              <a:ext uri="{FF2B5EF4-FFF2-40B4-BE49-F238E27FC236}">
                <a16:creationId xmlns:a16="http://schemas.microsoft.com/office/drawing/2014/main" id="{084A95DD-AAEF-F04D-996D-A168E8114749}"/>
              </a:ext>
            </a:extLst>
          </p:cNvPr>
          <p:cNvSpPr>
            <a:spLocks noGrp="1"/>
          </p:cNvSpPr>
          <p:nvPr>
            <p:ph type="ftr" sz="quarter" idx="19"/>
          </p:nvPr>
        </p:nvSpPr>
        <p:spPr/>
        <p:txBody>
          <a:bodyPr/>
          <a:lstStyle>
            <a:lvl1pPr>
              <a:defRPr b="0" i="0">
                <a:latin typeface="Palatino Linotype" panose="02040502050505030304" pitchFamily="18" charset="0"/>
              </a:defRPr>
            </a:lvl1pPr>
          </a:lstStyle>
          <a:p>
            <a:r>
              <a:rPr lang="en-US"/>
              <a:t>©2022 Girl Scouts of the USA. All Rights Reserved.  Not for public distribution.</a:t>
            </a:r>
            <a:endParaRPr lang="en-US" dirty="0"/>
          </a:p>
        </p:txBody>
      </p:sp>
      <p:sp>
        <p:nvSpPr>
          <p:cNvPr id="16" name="Slide Number Placeholder 5">
            <a:extLst>
              <a:ext uri="{FF2B5EF4-FFF2-40B4-BE49-F238E27FC236}">
                <a16:creationId xmlns:a16="http://schemas.microsoft.com/office/drawing/2014/main" id="{17239AC7-0885-7F4C-AFEA-59AEED453C9C}"/>
              </a:ext>
            </a:extLst>
          </p:cNvPr>
          <p:cNvSpPr>
            <a:spLocks noGrp="1"/>
          </p:cNvSpPr>
          <p:nvPr>
            <p:ph type="sldNum" sz="quarter" idx="12"/>
          </p:nvPr>
        </p:nvSpPr>
        <p:spPr>
          <a:xfrm>
            <a:off x="8485459" y="4972051"/>
            <a:ext cx="550592" cy="182739"/>
          </a:xfrm>
        </p:spPr>
        <p:txBody>
          <a:bodyPr/>
          <a:lstStyle>
            <a:lvl1pPr>
              <a:defRPr b="0" i="0">
                <a:latin typeface="Palatino Linotype" panose="02040502050505030304" pitchFamily="18" charset="0"/>
              </a:defRPr>
            </a:lvl1pPr>
          </a:lstStyle>
          <a:p>
            <a:fld id="{7691CCDB-B024-8747-B233-CAD1CBC7A901}" type="slidenum">
              <a:rPr lang="en-US" smtClean="0"/>
              <a:pPr/>
              <a:t>‹#›</a:t>
            </a:fld>
            <a:endParaRPr lang="en-US" dirty="0"/>
          </a:p>
        </p:txBody>
      </p:sp>
      <p:sp>
        <p:nvSpPr>
          <p:cNvPr id="11" name="Title 5">
            <a:extLst>
              <a:ext uri="{FF2B5EF4-FFF2-40B4-BE49-F238E27FC236}">
                <a16:creationId xmlns:a16="http://schemas.microsoft.com/office/drawing/2014/main" id="{2503009B-3FA0-ED4B-9089-09C566032169}"/>
              </a:ext>
            </a:extLst>
          </p:cNvPr>
          <p:cNvSpPr>
            <a:spLocks noGrp="1"/>
          </p:cNvSpPr>
          <p:nvPr>
            <p:ph type="title" hasCustomPrompt="1"/>
          </p:nvPr>
        </p:nvSpPr>
        <p:spPr>
          <a:xfrm>
            <a:off x="180131" y="257175"/>
            <a:ext cx="8801100" cy="327711"/>
          </a:xfrm>
        </p:spPr>
        <p:txBody>
          <a:bodyPr anchor="ctr"/>
          <a:lstStyle>
            <a:lvl1pPr>
              <a:defRPr sz="1800" b="0" i="0">
                <a:solidFill>
                  <a:schemeClr val="tx1"/>
                </a:solidFill>
                <a:latin typeface="Palatino Linotype" panose="02040502050505030304" pitchFamily="18" charset="0"/>
              </a:defRPr>
            </a:lvl1pPr>
          </a:lstStyle>
          <a:p>
            <a:r>
              <a:rPr lang="en-US" dirty="0"/>
              <a:t>Type Here to Enter a Single Line Slide Header.</a:t>
            </a:r>
          </a:p>
        </p:txBody>
      </p:sp>
      <p:sp>
        <p:nvSpPr>
          <p:cNvPr id="17" name="Text Placeholder 65">
            <a:extLst>
              <a:ext uri="{FF2B5EF4-FFF2-40B4-BE49-F238E27FC236}">
                <a16:creationId xmlns:a16="http://schemas.microsoft.com/office/drawing/2014/main" id="{AB5C1542-25D2-4F44-8E77-2B68F6E7A501}"/>
              </a:ext>
            </a:extLst>
          </p:cNvPr>
          <p:cNvSpPr>
            <a:spLocks noGrp="1"/>
          </p:cNvSpPr>
          <p:nvPr>
            <p:ph type="body" sz="quarter" idx="20" hasCustomPrompt="1"/>
          </p:nvPr>
        </p:nvSpPr>
        <p:spPr>
          <a:xfrm>
            <a:off x="180132" y="602162"/>
            <a:ext cx="8801101" cy="484373"/>
          </a:xfrm>
        </p:spPr>
        <p:txBody>
          <a:bodyPr>
            <a:normAutofit/>
          </a:bodyPr>
          <a:lstStyle>
            <a:lvl1pPr marL="0" indent="0">
              <a:buNone/>
              <a:defRPr sz="1350" b="0" i="0">
                <a:solidFill>
                  <a:schemeClr val="tx1"/>
                </a:solidFill>
                <a:latin typeface="Palatino Linotype" panose="02040502050505030304" pitchFamily="18" charset="0"/>
              </a:defRPr>
            </a:lvl1pPr>
            <a:lvl2pPr>
              <a:defRPr sz="1350"/>
            </a:lvl2pPr>
            <a:lvl3pPr>
              <a:defRPr sz="1350"/>
            </a:lvl3pPr>
            <a:lvl4pPr>
              <a:defRPr sz="1350"/>
            </a:lvl4pPr>
            <a:lvl5pPr>
              <a:defRPr sz="1350"/>
            </a:lvl5pPr>
          </a:lstStyle>
          <a:p>
            <a:pPr lvl="0"/>
            <a:r>
              <a:rPr lang="en-US" dirty="0"/>
              <a:t>Type here to enter a multi-line slide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8" name="Text Placeholder 46">
            <a:extLst>
              <a:ext uri="{FF2B5EF4-FFF2-40B4-BE49-F238E27FC236}">
                <a16:creationId xmlns:a16="http://schemas.microsoft.com/office/drawing/2014/main" id="{803F224D-4A55-CF40-B7E6-AC8D3E3B7248}"/>
              </a:ext>
            </a:extLst>
          </p:cNvPr>
          <p:cNvSpPr>
            <a:spLocks noGrp="1"/>
          </p:cNvSpPr>
          <p:nvPr>
            <p:ph type="body" sz="quarter" idx="21"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Palatino Linotype" panose="02040502050505030304" pitchFamily="18" charset="0"/>
              </a:defRPr>
            </a:lvl1pPr>
          </a:lstStyle>
          <a:p>
            <a:pPr lvl="0"/>
            <a:r>
              <a:rPr lang="en-US" dirty="0"/>
              <a:t>Type here to enter the presentation section name.</a:t>
            </a:r>
          </a:p>
        </p:txBody>
      </p:sp>
      <p:sp>
        <p:nvSpPr>
          <p:cNvPr id="19" name="TextBox 18">
            <a:extLst>
              <a:ext uri="{FF2B5EF4-FFF2-40B4-BE49-F238E27FC236}">
                <a16:creationId xmlns:a16="http://schemas.microsoft.com/office/drawing/2014/main" id="{C08C6331-D327-D448-83D6-B3A601B8FB0E}"/>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18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434332" lvl="1" indent="0" algn="l">
              <a:buFont typeface="Arial" panose="020B0604020202020204" pitchFamily="34" charset="0"/>
              <a:buNone/>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Paragraph Header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Bold</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Body Copy</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434332" lvl="1" indent="0" algn="l">
              <a:buFont typeface="Arial" panose="020B0604020202020204" pitchFamily="34" charset="0"/>
              <a:buNone/>
            </a:pPr>
            <a:endParaRPr lang="en-US" sz="800" b="0" i="0" dirty="0">
              <a:solidFill>
                <a:srgbClr val="808080"/>
              </a:solidFill>
              <a:latin typeface="Palatino Linotype" panose="02040502050505030304" pitchFamily="18" charset="0"/>
            </a:endParaRP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159982626"/>
      </p:ext>
    </p:extLst>
  </p:cSld>
  <p:clrMapOvr>
    <a:masterClrMapping/>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White Text - Two Line Title | no Sub | 1 Col">
    <p:bg>
      <p:bgPr>
        <a:solidFill>
          <a:schemeClr val="bg1"/>
        </a:solidFill>
        <a:effectLst/>
      </p:bgPr>
    </p:bg>
    <p:spTree>
      <p:nvGrpSpPr>
        <p:cNvPr id="1" name=""/>
        <p:cNvGrpSpPr/>
        <p:nvPr/>
      </p:nvGrpSpPr>
      <p:grpSpPr>
        <a:xfrm>
          <a:off x="0" y="0"/>
          <a:ext cx="0" cy="0"/>
          <a:chOff x="0" y="0"/>
          <a:chExt cx="0" cy="0"/>
        </a:xfrm>
      </p:grpSpPr>
      <p:grpSp>
        <p:nvGrpSpPr>
          <p:cNvPr id="40" name="Group 39">
            <a:extLst>
              <a:ext uri="{FF2B5EF4-FFF2-40B4-BE49-F238E27FC236}">
                <a16:creationId xmlns:a16="http://schemas.microsoft.com/office/drawing/2014/main" id="{669D23CD-ECB6-4E4E-80F3-343BB5F4B148}"/>
              </a:ext>
            </a:extLst>
          </p:cNvPr>
          <p:cNvGrpSpPr/>
          <p:nvPr userDrawn="1"/>
        </p:nvGrpSpPr>
        <p:grpSpPr>
          <a:xfrm>
            <a:off x="0" y="4956265"/>
            <a:ext cx="9144000" cy="191143"/>
            <a:chOff x="0" y="4956265"/>
            <a:chExt cx="9144000" cy="191143"/>
          </a:xfrm>
        </p:grpSpPr>
        <p:sp>
          <p:nvSpPr>
            <p:cNvPr id="41" name="Rectangle 40">
              <a:extLst>
                <a:ext uri="{FF2B5EF4-FFF2-40B4-BE49-F238E27FC236}">
                  <a16:creationId xmlns:a16="http://schemas.microsoft.com/office/drawing/2014/main" id="{D215E1D2-F1CC-A94E-B3C2-77EB27215706}"/>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42" name="Rectangle 41">
              <a:extLst>
                <a:ext uri="{FF2B5EF4-FFF2-40B4-BE49-F238E27FC236}">
                  <a16:creationId xmlns:a16="http://schemas.microsoft.com/office/drawing/2014/main" id="{AB4FB3FE-99E0-CF4B-AFA7-E4C9A561BCF7}"/>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43" name="Rectangle 42">
              <a:extLst>
                <a:ext uri="{FF2B5EF4-FFF2-40B4-BE49-F238E27FC236}">
                  <a16:creationId xmlns:a16="http://schemas.microsoft.com/office/drawing/2014/main" id="{415C4CF3-CDDF-6C46-885E-C82F07734509}"/>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44" name="Rectangle 43">
              <a:extLst>
                <a:ext uri="{FF2B5EF4-FFF2-40B4-BE49-F238E27FC236}">
                  <a16:creationId xmlns:a16="http://schemas.microsoft.com/office/drawing/2014/main" id="{8D470C35-2CA1-4E4C-97B6-928E5C3DE896}"/>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45" name="Rectangle 44">
              <a:extLst>
                <a:ext uri="{FF2B5EF4-FFF2-40B4-BE49-F238E27FC236}">
                  <a16:creationId xmlns:a16="http://schemas.microsoft.com/office/drawing/2014/main" id="{5B077314-F4FF-E245-A9D2-5A501493AB1E}"/>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pic>
          <p:nvPicPr>
            <p:cNvPr id="46" name="Graphic 45">
              <a:extLst>
                <a:ext uri="{FF2B5EF4-FFF2-40B4-BE49-F238E27FC236}">
                  <a16:creationId xmlns:a16="http://schemas.microsoft.com/office/drawing/2014/main" id="{0894501E-AEA0-0945-B5C7-84182123ABDF}"/>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47" name="Graphic 46">
              <a:extLst>
                <a:ext uri="{FF2B5EF4-FFF2-40B4-BE49-F238E27FC236}">
                  <a16:creationId xmlns:a16="http://schemas.microsoft.com/office/drawing/2014/main" id="{3E8DC3CE-027A-4F43-AB78-97EACB3D7E88}"/>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48" name="Graphic 47">
              <a:extLst>
                <a:ext uri="{FF2B5EF4-FFF2-40B4-BE49-F238E27FC236}">
                  <a16:creationId xmlns:a16="http://schemas.microsoft.com/office/drawing/2014/main" id="{B36A41D2-3DCD-814F-9656-ABD9AD7F8CAB}"/>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4" name="Slide Number Placeholder 3">
            <a:extLst>
              <a:ext uri="{FF2B5EF4-FFF2-40B4-BE49-F238E27FC236}">
                <a16:creationId xmlns:a16="http://schemas.microsoft.com/office/drawing/2014/main" id="{E48412C1-1A66-6946-9AAE-D2F5222B9A31}"/>
              </a:ext>
            </a:extLst>
          </p:cNvPr>
          <p:cNvSpPr>
            <a:spLocks noGrp="1"/>
          </p:cNvSpPr>
          <p:nvPr>
            <p:ph type="sldNum" sz="quarter" idx="12"/>
          </p:nvPr>
        </p:nvSpPr>
        <p:spPr/>
        <p:txBody>
          <a:bodyPr/>
          <a:lstStyle>
            <a:lvl1pPr>
              <a:defRPr b="0" i="0">
                <a:solidFill>
                  <a:schemeClr val="tx1"/>
                </a:solidFill>
                <a:latin typeface="Palatino Linotype" panose="02040502050505030304" pitchFamily="18" charset="0"/>
              </a:defRPr>
            </a:lvl1pPr>
          </a:lstStyle>
          <a:p>
            <a:fld id="{7691CCDB-B024-8747-B233-CAD1CBC7A901}" type="slidenum">
              <a:rPr lang="en-US" smtClean="0"/>
              <a:pPr/>
              <a:t>‹#›</a:t>
            </a:fld>
            <a:endParaRPr lang="en-US" dirty="0"/>
          </a:p>
        </p:txBody>
      </p:sp>
      <p:sp>
        <p:nvSpPr>
          <p:cNvPr id="6" name="Title 5">
            <a:extLst>
              <a:ext uri="{FF2B5EF4-FFF2-40B4-BE49-F238E27FC236}">
                <a16:creationId xmlns:a16="http://schemas.microsoft.com/office/drawing/2014/main" id="{E9FA72DD-D9A3-484B-8C61-C7B8ED048A4C}"/>
              </a:ext>
            </a:extLst>
          </p:cNvPr>
          <p:cNvSpPr>
            <a:spLocks noGrp="1"/>
          </p:cNvSpPr>
          <p:nvPr>
            <p:ph type="title" hasCustomPrompt="1"/>
          </p:nvPr>
        </p:nvSpPr>
        <p:spPr>
          <a:xfrm>
            <a:off x="180131" y="257175"/>
            <a:ext cx="8801100" cy="575117"/>
          </a:xfrm>
        </p:spPr>
        <p:txBody>
          <a:bodyPr/>
          <a:lstStyle>
            <a:lvl1pPr>
              <a:defRPr sz="1800" b="0" i="0">
                <a:solidFill>
                  <a:schemeClr val="tx1"/>
                </a:solidFill>
                <a:latin typeface="Palatino Linotype" panose="02040502050505030304" pitchFamily="18" charset="0"/>
              </a:defRPr>
            </a:lvl1pPr>
          </a:lstStyle>
          <a:p>
            <a:r>
              <a:rPr lang="en-US" dirty="0"/>
              <a:t>Type Here to Enter a Two-Line Slide Header. Sed Ut </a:t>
            </a:r>
            <a:r>
              <a:rPr lang="en-US" dirty="0" err="1"/>
              <a:t>Perspiciatis</a:t>
            </a:r>
            <a:r>
              <a:rPr lang="en-US" dirty="0"/>
              <a:t> </a:t>
            </a:r>
            <a:r>
              <a:rPr lang="en-US" dirty="0" err="1"/>
              <a:t>Unde</a:t>
            </a:r>
            <a:r>
              <a:rPr lang="en-US" dirty="0"/>
              <a:t> Omnis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a:t>
            </a:r>
          </a:p>
        </p:txBody>
      </p:sp>
      <p:sp>
        <p:nvSpPr>
          <p:cNvPr id="8" name="TextBox 7">
            <a:extLst>
              <a:ext uri="{FF2B5EF4-FFF2-40B4-BE49-F238E27FC236}">
                <a16:creationId xmlns:a16="http://schemas.microsoft.com/office/drawing/2014/main" id="{D0F4FA2B-3B48-5949-99A5-40C52A59F366}"/>
              </a:ext>
            </a:extLst>
          </p:cNvPr>
          <p:cNvSpPr txBox="1"/>
          <p:nvPr userDrawn="1"/>
        </p:nvSpPr>
        <p:spPr>
          <a:xfrm>
            <a:off x="171450" y="-433137"/>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White Text Slide - Two Line Title – No Sub – 1 Col</a:t>
            </a:r>
          </a:p>
        </p:txBody>
      </p:sp>
      <p:sp>
        <p:nvSpPr>
          <p:cNvPr id="7" name="Text Placeholder 65">
            <a:extLst>
              <a:ext uri="{FF2B5EF4-FFF2-40B4-BE49-F238E27FC236}">
                <a16:creationId xmlns:a16="http://schemas.microsoft.com/office/drawing/2014/main" id="{657C8F90-7194-A743-9D7D-29D7240B7AAB}"/>
              </a:ext>
            </a:extLst>
          </p:cNvPr>
          <p:cNvSpPr>
            <a:spLocks noGrp="1"/>
          </p:cNvSpPr>
          <p:nvPr>
            <p:ph type="body" sz="quarter" idx="14" hasCustomPrompt="1"/>
          </p:nvPr>
        </p:nvSpPr>
        <p:spPr>
          <a:xfrm>
            <a:off x="171451" y="1808354"/>
            <a:ext cx="8809781" cy="2649347"/>
          </a:xfrm>
        </p:spPr>
        <p:txBody>
          <a:bodyPr>
            <a:normAutofit/>
          </a:bodyPr>
          <a:lstStyle>
            <a:lvl1pPr marL="0" indent="0">
              <a:buNone/>
              <a:defRPr sz="1350" b="0" i="0">
                <a:solidFill>
                  <a:schemeClr val="tx1"/>
                </a:solidFill>
                <a:latin typeface="Palatino Linotype" panose="02040502050505030304" pitchFamily="18" charset="0"/>
              </a:defRPr>
            </a:lvl1pPr>
            <a:lvl2pPr>
              <a:defRPr sz="1200" b="0" i="0">
                <a:solidFill>
                  <a:schemeClr val="tx1"/>
                </a:solidFill>
                <a:latin typeface="Palatino Linotype" panose="02040502050505030304" pitchFamily="18" charset="0"/>
              </a:defRPr>
            </a:lvl2pPr>
            <a:lvl3pPr>
              <a:defRPr sz="1050" b="0" i="0">
                <a:solidFill>
                  <a:schemeClr val="tx1"/>
                </a:solidFill>
                <a:latin typeface="Palatino Linotype" panose="02040502050505030304" pitchFamily="18" charset="0"/>
              </a:defRPr>
            </a:lvl3pPr>
            <a:lvl4pPr>
              <a:defRPr sz="900" b="0" i="0">
                <a:solidFill>
                  <a:schemeClr val="tx1"/>
                </a:solidFill>
                <a:latin typeface="Palatino Linotype" panose="02040502050505030304" pitchFamily="18" charset="0"/>
              </a:defRPr>
            </a:lvl4pPr>
            <a:lvl5pPr>
              <a:defRPr sz="900" b="0" i="0">
                <a:solidFill>
                  <a:schemeClr val="tx1"/>
                </a:solidFill>
                <a:latin typeface="Palatino Linotype" panose="02040502050505030304"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46">
            <a:extLst>
              <a:ext uri="{FF2B5EF4-FFF2-40B4-BE49-F238E27FC236}">
                <a16:creationId xmlns:a16="http://schemas.microsoft.com/office/drawing/2014/main" id="{AD4E5EB5-3CE3-1D45-B7A0-BB5CE104B806}"/>
              </a:ext>
            </a:extLst>
          </p:cNvPr>
          <p:cNvSpPr>
            <a:spLocks noGrp="1"/>
          </p:cNvSpPr>
          <p:nvPr>
            <p:ph type="body" sz="quarter" idx="15" hasCustomPrompt="1"/>
          </p:nvPr>
        </p:nvSpPr>
        <p:spPr>
          <a:xfrm>
            <a:off x="171451" y="878307"/>
            <a:ext cx="8809781" cy="926431"/>
          </a:xfrm>
        </p:spPr>
        <p:txBody>
          <a:bodyPr anchor="b">
            <a:normAutofit/>
          </a:bodyPr>
          <a:lstStyle>
            <a:lvl1pPr marL="0" indent="0">
              <a:lnSpc>
                <a:spcPct val="100000"/>
              </a:lnSpc>
              <a:buNone/>
              <a:defRPr sz="1350" b="1" i="0">
                <a:solidFill>
                  <a:schemeClr val="tx1"/>
                </a:solidFill>
                <a:latin typeface="Palatino Linotype" panose="02040502050505030304" pitchFamily="18" charset="0"/>
                <a:ea typeface="Palatino" pitchFamily="2" charset="77"/>
              </a:defRPr>
            </a:lvl1pPr>
          </a:lstStyle>
          <a:p>
            <a:pPr lvl="0"/>
            <a:r>
              <a:rPr lang="en-US" dirty="0"/>
              <a:t>Type here to enter a multi-line paragraph header.</a:t>
            </a:r>
          </a:p>
        </p:txBody>
      </p:sp>
      <p:sp>
        <p:nvSpPr>
          <p:cNvPr id="3" name="Footer Placeholder 2">
            <a:extLst>
              <a:ext uri="{FF2B5EF4-FFF2-40B4-BE49-F238E27FC236}">
                <a16:creationId xmlns:a16="http://schemas.microsoft.com/office/drawing/2014/main" id="{CF854965-E2FF-1C44-8908-AECC464B414A}"/>
              </a:ext>
            </a:extLst>
          </p:cNvPr>
          <p:cNvSpPr>
            <a:spLocks noGrp="1"/>
          </p:cNvSpPr>
          <p:nvPr>
            <p:ph type="ftr" sz="quarter" idx="16"/>
          </p:nvPr>
        </p:nvSpPr>
        <p:spPr/>
        <p:txBody>
          <a:bodyPr/>
          <a:lstStyle>
            <a:lvl1pPr>
              <a:defRPr b="0" i="0">
                <a:latin typeface="Palatino Linotype" panose="02040502050505030304" pitchFamily="18" charset="0"/>
              </a:defRPr>
            </a:lvl1pPr>
          </a:lstStyle>
          <a:p>
            <a:r>
              <a:rPr lang="en-US"/>
              <a:t>©2022 Girl Scouts of the USA. All Rights Reserved.  Not for public distribution.</a:t>
            </a:r>
            <a:endParaRPr lang="en-US" dirty="0"/>
          </a:p>
        </p:txBody>
      </p:sp>
      <p:sp>
        <p:nvSpPr>
          <p:cNvPr id="10" name="Text Placeholder 46">
            <a:extLst>
              <a:ext uri="{FF2B5EF4-FFF2-40B4-BE49-F238E27FC236}">
                <a16:creationId xmlns:a16="http://schemas.microsoft.com/office/drawing/2014/main" id="{E5D1BDA0-4BC7-314C-B715-8F6309B926D7}"/>
              </a:ext>
            </a:extLst>
          </p:cNvPr>
          <p:cNvSpPr>
            <a:spLocks noGrp="1"/>
          </p:cNvSpPr>
          <p:nvPr>
            <p:ph type="body" sz="quarter" idx="17"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Palatino Linotype" panose="02040502050505030304" pitchFamily="18" charset="0"/>
              </a:defRPr>
            </a:lvl1pPr>
          </a:lstStyle>
          <a:p>
            <a:pPr lvl="0"/>
            <a:r>
              <a:rPr lang="en-US" dirty="0"/>
              <a:t>Type here to enter the presentation section name.</a:t>
            </a:r>
          </a:p>
        </p:txBody>
      </p:sp>
      <p:sp>
        <p:nvSpPr>
          <p:cNvPr id="39" name="TextBox 38">
            <a:extLst>
              <a:ext uri="{FF2B5EF4-FFF2-40B4-BE49-F238E27FC236}">
                <a16:creationId xmlns:a16="http://schemas.microsoft.com/office/drawing/2014/main" id="{35F9236B-A882-8D42-AB74-23DA276A42B6}"/>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18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434332" lvl="1" indent="0" algn="l">
              <a:buFont typeface="Arial" panose="020B0604020202020204" pitchFamily="34" charset="0"/>
              <a:buNone/>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Paragraph Header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Bold</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Body Copy</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434332" lvl="1" indent="0" algn="l">
              <a:buFont typeface="Arial" panose="020B0604020202020204" pitchFamily="34" charset="0"/>
              <a:buNone/>
            </a:pPr>
            <a:endParaRPr lang="en-US" sz="800" b="0" i="0" dirty="0">
              <a:solidFill>
                <a:srgbClr val="808080"/>
              </a:solidFill>
              <a:latin typeface="Palatino Linotype" panose="02040502050505030304" pitchFamily="18" charset="0"/>
            </a:endParaRP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1040045776"/>
      </p:ext>
    </p:extLst>
  </p:cSld>
  <p:clrMapOvr>
    <a:masterClrMapping/>
  </p:clrMapOvr>
  <p:transition>
    <p:fade/>
  </p:transition>
  <p:extLst>
    <p:ext uri="{DCECCB84-F9BA-43D5-87BE-67443E8EF086}">
      <p15:sldGuideLst xmlns:p15="http://schemas.microsoft.com/office/powerpoint/2012/main">
        <p15:guide id="1" pos="2880" userDrawn="1">
          <p15:clr>
            <a:srgbClr val="FBAE4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White Text - Two Line Title | no Sub | 2 Col">
    <p:bg>
      <p:bgPr>
        <a:solidFill>
          <a:schemeClr val="bg1"/>
        </a:solidFill>
        <a:effectLst/>
      </p:bgPr>
    </p:bg>
    <p:spTree>
      <p:nvGrpSpPr>
        <p:cNvPr id="1" name=""/>
        <p:cNvGrpSpPr/>
        <p:nvPr/>
      </p:nvGrpSpPr>
      <p:grpSpPr>
        <a:xfrm>
          <a:off x="0" y="0"/>
          <a:ext cx="0" cy="0"/>
          <a:chOff x="0" y="0"/>
          <a:chExt cx="0" cy="0"/>
        </a:xfrm>
      </p:grpSpPr>
      <p:grpSp>
        <p:nvGrpSpPr>
          <p:cNvPr id="43" name="Group 42">
            <a:extLst>
              <a:ext uri="{FF2B5EF4-FFF2-40B4-BE49-F238E27FC236}">
                <a16:creationId xmlns:a16="http://schemas.microsoft.com/office/drawing/2014/main" id="{DDEB836F-1D9C-9743-A7B0-D44C7E152973}"/>
              </a:ext>
            </a:extLst>
          </p:cNvPr>
          <p:cNvGrpSpPr/>
          <p:nvPr userDrawn="1"/>
        </p:nvGrpSpPr>
        <p:grpSpPr>
          <a:xfrm>
            <a:off x="0" y="4956265"/>
            <a:ext cx="9144000" cy="191143"/>
            <a:chOff x="0" y="4956265"/>
            <a:chExt cx="9144000" cy="191143"/>
          </a:xfrm>
        </p:grpSpPr>
        <p:sp>
          <p:nvSpPr>
            <p:cNvPr id="44" name="Rectangle 43">
              <a:extLst>
                <a:ext uri="{FF2B5EF4-FFF2-40B4-BE49-F238E27FC236}">
                  <a16:creationId xmlns:a16="http://schemas.microsoft.com/office/drawing/2014/main" id="{66AB4771-432F-2749-B613-9DE342B45279}"/>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45" name="Rectangle 44">
              <a:extLst>
                <a:ext uri="{FF2B5EF4-FFF2-40B4-BE49-F238E27FC236}">
                  <a16:creationId xmlns:a16="http://schemas.microsoft.com/office/drawing/2014/main" id="{6E357648-1818-F440-9C19-5FB9BAE2F44D}"/>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46" name="Rectangle 45">
              <a:extLst>
                <a:ext uri="{FF2B5EF4-FFF2-40B4-BE49-F238E27FC236}">
                  <a16:creationId xmlns:a16="http://schemas.microsoft.com/office/drawing/2014/main" id="{0B63FE36-8700-E743-A8B4-72210C4931BC}"/>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47" name="Rectangle 46">
              <a:extLst>
                <a:ext uri="{FF2B5EF4-FFF2-40B4-BE49-F238E27FC236}">
                  <a16:creationId xmlns:a16="http://schemas.microsoft.com/office/drawing/2014/main" id="{D8825233-5B26-F244-9ACF-85B1831253BA}"/>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48" name="Rectangle 47">
              <a:extLst>
                <a:ext uri="{FF2B5EF4-FFF2-40B4-BE49-F238E27FC236}">
                  <a16:creationId xmlns:a16="http://schemas.microsoft.com/office/drawing/2014/main" id="{4D8E650F-51C4-6944-8AF2-83837A5005FE}"/>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pic>
          <p:nvPicPr>
            <p:cNvPr id="49" name="Graphic 48">
              <a:extLst>
                <a:ext uri="{FF2B5EF4-FFF2-40B4-BE49-F238E27FC236}">
                  <a16:creationId xmlns:a16="http://schemas.microsoft.com/office/drawing/2014/main" id="{B6EE6D33-E6EF-8C47-ACC2-F77EB3F020F4}"/>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50" name="Graphic 49">
              <a:extLst>
                <a:ext uri="{FF2B5EF4-FFF2-40B4-BE49-F238E27FC236}">
                  <a16:creationId xmlns:a16="http://schemas.microsoft.com/office/drawing/2014/main" id="{9F71B5B4-BCBA-E449-84A5-CC5CB74771C5}"/>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51" name="Graphic 50">
              <a:extLst>
                <a:ext uri="{FF2B5EF4-FFF2-40B4-BE49-F238E27FC236}">
                  <a16:creationId xmlns:a16="http://schemas.microsoft.com/office/drawing/2014/main" id="{6371C824-7944-D743-88C8-168BD5DA74E3}"/>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4" name="Slide Number Placeholder 3">
            <a:extLst>
              <a:ext uri="{FF2B5EF4-FFF2-40B4-BE49-F238E27FC236}">
                <a16:creationId xmlns:a16="http://schemas.microsoft.com/office/drawing/2014/main" id="{E48412C1-1A66-6946-9AAE-D2F5222B9A31}"/>
              </a:ext>
            </a:extLst>
          </p:cNvPr>
          <p:cNvSpPr>
            <a:spLocks noGrp="1"/>
          </p:cNvSpPr>
          <p:nvPr>
            <p:ph type="sldNum" sz="quarter" idx="12"/>
          </p:nvPr>
        </p:nvSpPr>
        <p:spPr/>
        <p:txBody>
          <a:bodyPr/>
          <a:lstStyle>
            <a:lvl1pPr>
              <a:defRPr b="0" i="0">
                <a:solidFill>
                  <a:schemeClr val="tx1"/>
                </a:solidFill>
                <a:latin typeface="Palatino Linotype" panose="02040502050505030304" pitchFamily="18" charset="0"/>
              </a:defRPr>
            </a:lvl1pPr>
          </a:lstStyle>
          <a:p>
            <a:fld id="{7691CCDB-B024-8747-B233-CAD1CBC7A901}" type="slidenum">
              <a:rPr lang="en-US" smtClean="0"/>
              <a:pPr/>
              <a:t>‹#›</a:t>
            </a:fld>
            <a:endParaRPr lang="en-US" dirty="0"/>
          </a:p>
        </p:txBody>
      </p:sp>
      <p:sp>
        <p:nvSpPr>
          <p:cNvPr id="8" name="TextBox 7">
            <a:extLst>
              <a:ext uri="{FF2B5EF4-FFF2-40B4-BE49-F238E27FC236}">
                <a16:creationId xmlns:a16="http://schemas.microsoft.com/office/drawing/2014/main" id="{D0F4FA2B-3B48-5949-99A5-40C52A59F366}"/>
              </a:ext>
            </a:extLst>
          </p:cNvPr>
          <p:cNvSpPr txBox="1"/>
          <p:nvPr userDrawn="1"/>
        </p:nvSpPr>
        <p:spPr>
          <a:xfrm>
            <a:off x="180131"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White Text Slide - Two Line Title – No Sub – 2 Col</a:t>
            </a:r>
          </a:p>
        </p:txBody>
      </p:sp>
      <p:sp>
        <p:nvSpPr>
          <p:cNvPr id="7" name="Text Placeholder 65">
            <a:extLst>
              <a:ext uri="{FF2B5EF4-FFF2-40B4-BE49-F238E27FC236}">
                <a16:creationId xmlns:a16="http://schemas.microsoft.com/office/drawing/2014/main" id="{657C8F90-7194-A743-9D7D-29D7240B7AAB}"/>
              </a:ext>
            </a:extLst>
          </p:cNvPr>
          <p:cNvSpPr>
            <a:spLocks noGrp="1"/>
          </p:cNvSpPr>
          <p:nvPr>
            <p:ph type="body" sz="quarter" idx="14" hasCustomPrompt="1"/>
          </p:nvPr>
        </p:nvSpPr>
        <p:spPr>
          <a:xfrm>
            <a:off x="171450" y="1784660"/>
            <a:ext cx="4229100" cy="2649347"/>
          </a:xfrm>
        </p:spPr>
        <p:txBody>
          <a:bodyPr>
            <a:normAutofit/>
          </a:bodyPr>
          <a:lstStyle>
            <a:lvl1pPr marL="0" indent="0">
              <a:buNone/>
              <a:defRPr sz="1350" b="0" i="0">
                <a:solidFill>
                  <a:schemeClr val="tx1"/>
                </a:solidFill>
                <a:latin typeface="Palatino Linotype" panose="02040502050505030304" pitchFamily="18" charset="0"/>
              </a:defRPr>
            </a:lvl1pPr>
            <a:lvl2pPr>
              <a:defRPr sz="1200" b="0" i="0">
                <a:solidFill>
                  <a:schemeClr val="tx1"/>
                </a:solidFill>
                <a:latin typeface="Palatino Linotype" panose="02040502050505030304" pitchFamily="18" charset="0"/>
              </a:defRPr>
            </a:lvl2pPr>
            <a:lvl3pPr>
              <a:defRPr sz="1050" b="0" i="0">
                <a:solidFill>
                  <a:schemeClr val="tx1"/>
                </a:solidFill>
                <a:latin typeface="Palatino Linotype" panose="02040502050505030304" pitchFamily="18" charset="0"/>
              </a:defRPr>
            </a:lvl3pPr>
            <a:lvl4pPr>
              <a:defRPr sz="900" b="0" i="0">
                <a:solidFill>
                  <a:schemeClr val="tx1"/>
                </a:solidFill>
                <a:latin typeface="Palatino Linotype" panose="02040502050505030304" pitchFamily="18" charset="0"/>
              </a:defRPr>
            </a:lvl4pPr>
            <a:lvl5pPr>
              <a:defRPr sz="900" b="0" i="0">
                <a:solidFill>
                  <a:schemeClr val="tx1"/>
                </a:solidFill>
                <a:latin typeface="Palatino Linotype" panose="02040502050505030304"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46">
            <a:extLst>
              <a:ext uri="{FF2B5EF4-FFF2-40B4-BE49-F238E27FC236}">
                <a16:creationId xmlns:a16="http://schemas.microsoft.com/office/drawing/2014/main" id="{AD4E5EB5-3CE3-1D45-B7A0-BB5CE104B806}"/>
              </a:ext>
            </a:extLst>
          </p:cNvPr>
          <p:cNvSpPr>
            <a:spLocks noGrp="1"/>
          </p:cNvSpPr>
          <p:nvPr>
            <p:ph type="body" sz="quarter" idx="15" hasCustomPrompt="1"/>
          </p:nvPr>
        </p:nvSpPr>
        <p:spPr>
          <a:xfrm>
            <a:off x="171450" y="854613"/>
            <a:ext cx="4229100" cy="926431"/>
          </a:xfrm>
        </p:spPr>
        <p:txBody>
          <a:bodyPr anchor="b">
            <a:normAutofit/>
          </a:bodyPr>
          <a:lstStyle>
            <a:lvl1pPr marL="0" indent="0">
              <a:lnSpc>
                <a:spcPct val="100000"/>
              </a:lnSpc>
              <a:buNone/>
              <a:defRPr sz="1350" b="1" i="0">
                <a:solidFill>
                  <a:schemeClr val="tx1"/>
                </a:solidFill>
                <a:latin typeface="Palatino Linotype" panose="02040502050505030304" pitchFamily="18" charset="0"/>
                <a:ea typeface="Palatino" pitchFamily="2" charset="77"/>
              </a:defRPr>
            </a:lvl1pPr>
          </a:lstStyle>
          <a:p>
            <a:pPr lvl="0"/>
            <a:r>
              <a:rPr lang="en-US" dirty="0"/>
              <a:t>Type here to enter a multi-line paragraph header.</a:t>
            </a:r>
          </a:p>
        </p:txBody>
      </p:sp>
      <p:sp>
        <p:nvSpPr>
          <p:cNvPr id="10" name="Text Placeholder 65">
            <a:extLst>
              <a:ext uri="{FF2B5EF4-FFF2-40B4-BE49-F238E27FC236}">
                <a16:creationId xmlns:a16="http://schemas.microsoft.com/office/drawing/2014/main" id="{C6B62553-D9FB-494E-AA6D-E407A7DAB2A3}"/>
              </a:ext>
            </a:extLst>
          </p:cNvPr>
          <p:cNvSpPr>
            <a:spLocks noGrp="1"/>
          </p:cNvSpPr>
          <p:nvPr>
            <p:ph type="body" sz="quarter" idx="16" hasCustomPrompt="1"/>
          </p:nvPr>
        </p:nvSpPr>
        <p:spPr>
          <a:xfrm>
            <a:off x="4743450" y="1784660"/>
            <a:ext cx="4229100" cy="2649347"/>
          </a:xfrm>
        </p:spPr>
        <p:txBody>
          <a:bodyPr>
            <a:normAutofit/>
          </a:bodyPr>
          <a:lstStyle>
            <a:lvl1pPr marL="0" indent="0">
              <a:buNone/>
              <a:defRPr sz="1350" b="0" i="0">
                <a:solidFill>
                  <a:schemeClr val="tx1"/>
                </a:solidFill>
                <a:latin typeface="Palatino Linotype" panose="02040502050505030304" pitchFamily="18" charset="0"/>
              </a:defRPr>
            </a:lvl1pPr>
            <a:lvl2pPr>
              <a:defRPr sz="1200" b="0" i="0">
                <a:solidFill>
                  <a:schemeClr val="tx1"/>
                </a:solidFill>
                <a:latin typeface="Palatino Linotype" panose="02040502050505030304" pitchFamily="18" charset="0"/>
              </a:defRPr>
            </a:lvl2pPr>
            <a:lvl3pPr>
              <a:defRPr sz="1050" b="0" i="0">
                <a:solidFill>
                  <a:schemeClr val="tx1"/>
                </a:solidFill>
                <a:latin typeface="Palatino Linotype" panose="02040502050505030304" pitchFamily="18" charset="0"/>
              </a:defRPr>
            </a:lvl3pPr>
            <a:lvl4pPr>
              <a:defRPr sz="900" b="0" i="0">
                <a:solidFill>
                  <a:schemeClr val="tx1"/>
                </a:solidFill>
                <a:latin typeface="Palatino Linotype" panose="02040502050505030304" pitchFamily="18" charset="0"/>
              </a:defRPr>
            </a:lvl4pPr>
            <a:lvl5pPr>
              <a:defRPr sz="900" b="0" i="0">
                <a:solidFill>
                  <a:schemeClr val="tx1"/>
                </a:solidFill>
                <a:latin typeface="Palatino Linotype" panose="02040502050505030304"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46">
            <a:extLst>
              <a:ext uri="{FF2B5EF4-FFF2-40B4-BE49-F238E27FC236}">
                <a16:creationId xmlns:a16="http://schemas.microsoft.com/office/drawing/2014/main" id="{169D66DF-15E3-304C-8008-B22FA84B8BB5}"/>
              </a:ext>
            </a:extLst>
          </p:cNvPr>
          <p:cNvSpPr>
            <a:spLocks noGrp="1"/>
          </p:cNvSpPr>
          <p:nvPr>
            <p:ph type="body" sz="quarter" idx="17" hasCustomPrompt="1"/>
          </p:nvPr>
        </p:nvSpPr>
        <p:spPr>
          <a:xfrm>
            <a:off x="4743450" y="854613"/>
            <a:ext cx="4229100" cy="926431"/>
          </a:xfrm>
        </p:spPr>
        <p:txBody>
          <a:bodyPr anchor="b">
            <a:normAutofit/>
          </a:bodyPr>
          <a:lstStyle>
            <a:lvl1pPr marL="0" marR="0" indent="0" algn="l" defTabSz="685783" rtl="0" eaLnBrk="1" fontAlgn="auto" latinLnBrk="0" hangingPunct="1">
              <a:lnSpc>
                <a:spcPct val="100000"/>
              </a:lnSpc>
              <a:spcBef>
                <a:spcPts val="750"/>
              </a:spcBef>
              <a:spcAft>
                <a:spcPts val="0"/>
              </a:spcAft>
              <a:buClrTx/>
              <a:buSzTx/>
              <a:buFont typeface="Arial" panose="020B0604020202020204" pitchFamily="34" charset="0"/>
              <a:buNone/>
              <a:tabLst/>
              <a:defRPr sz="1350" b="1" i="0">
                <a:solidFill>
                  <a:schemeClr val="tx1"/>
                </a:solidFill>
                <a:latin typeface="Palatino Linotype" panose="02040502050505030304" pitchFamily="18" charset="0"/>
                <a:ea typeface="Palatino" pitchFamily="2" charset="77"/>
              </a:defRPr>
            </a:lvl1pPr>
          </a:lstStyle>
          <a:p>
            <a:pPr lvl="0"/>
            <a:r>
              <a:rPr lang="en-US" dirty="0"/>
              <a:t>Type here to enter a multi-line paragraph header.</a:t>
            </a:r>
          </a:p>
        </p:txBody>
      </p:sp>
      <p:sp>
        <p:nvSpPr>
          <p:cNvPr id="3" name="Footer Placeholder 2">
            <a:extLst>
              <a:ext uri="{FF2B5EF4-FFF2-40B4-BE49-F238E27FC236}">
                <a16:creationId xmlns:a16="http://schemas.microsoft.com/office/drawing/2014/main" id="{013505F0-4477-9C4F-BD95-F652BF09290A}"/>
              </a:ext>
            </a:extLst>
          </p:cNvPr>
          <p:cNvSpPr>
            <a:spLocks noGrp="1"/>
          </p:cNvSpPr>
          <p:nvPr>
            <p:ph type="ftr" sz="quarter" idx="18"/>
          </p:nvPr>
        </p:nvSpPr>
        <p:spPr/>
        <p:txBody>
          <a:bodyPr/>
          <a:lstStyle>
            <a:lvl1pPr>
              <a:defRPr b="0" i="0">
                <a:latin typeface="Palatino Linotype" panose="02040502050505030304" pitchFamily="18" charset="0"/>
              </a:defRPr>
            </a:lvl1pPr>
          </a:lstStyle>
          <a:p>
            <a:r>
              <a:rPr lang="en-US"/>
              <a:t>©2022 Girl Scouts of the USA. All Rights Reserved.  Not for public distribution.</a:t>
            </a:r>
            <a:endParaRPr lang="en-US" dirty="0"/>
          </a:p>
        </p:txBody>
      </p:sp>
      <p:sp>
        <p:nvSpPr>
          <p:cNvPr id="12" name="Title 5">
            <a:extLst>
              <a:ext uri="{FF2B5EF4-FFF2-40B4-BE49-F238E27FC236}">
                <a16:creationId xmlns:a16="http://schemas.microsoft.com/office/drawing/2014/main" id="{990E713D-8434-CB43-8BDE-A2F3F75038DD}"/>
              </a:ext>
            </a:extLst>
          </p:cNvPr>
          <p:cNvSpPr>
            <a:spLocks noGrp="1"/>
          </p:cNvSpPr>
          <p:nvPr>
            <p:ph type="title" hasCustomPrompt="1"/>
          </p:nvPr>
        </p:nvSpPr>
        <p:spPr>
          <a:xfrm>
            <a:off x="180131" y="257175"/>
            <a:ext cx="8801100" cy="575117"/>
          </a:xfrm>
        </p:spPr>
        <p:txBody>
          <a:bodyPr/>
          <a:lstStyle>
            <a:lvl1pPr>
              <a:defRPr sz="1800" b="0" i="0">
                <a:solidFill>
                  <a:schemeClr val="tx1"/>
                </a:solidFill>
                <a:latin typeface="Palatino Linotype" panose="02040502050505030304" pitchFamily="18" charset="0"/>
              </a:defRPr>
            </a:lvl1pPr>
          </a:lstStyle>
          <a:p>
            <a:r>
              <a:rPr lang="en-US" dirty="0"/>
              <a:t>Type Here to Enter a Two-Line Slide Header. Sed Ut </a:t>
            </a:r>
            <a:r>
              <a:rPr lang="en-US" dirty="0" err="1"/>
              <a:t>Perspiciatis</a:t>
            </a:r>
            <a:r>
              <a:rPr lang="en-US" dirty="0"/>
              <a:t> </a:t>
            </a:r>
            <a:r>
              <a:rPr lang="en-US" dirty="0" err="1"/>
              <a:t>Unde</a:t>
            </a:r>
            <a:r>
              <a:rPr lang="en-US" dirty="0"/>
              <a:t> Omnis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a:t>
            </a:r>
          </a:p>
        </p:txBody>
      </p:sp>
      <p:sp>
        <p:nvSpPr>
          <p:cNvPr id="13" name="Text Placeholder 46">
            <a:extLst>
              <a:ext uri="{FF2B5EF4-FFF2-40B4-BE49-F238E27FC236}">
                <a16:creationId xmlns:a16="http://schemas.microsoft.com/office/drawing/2014/main" id="{0C929446-E77B-D14C-9234-E26121184EED}"/>
              </a:ext>
            </a:extLst>
          </p:cNvPr>
          <p:cNvSpPr>
            <a:spLocks noGrp="1"/>
          </p:cNvSpPr>
          <p:nvPr>
            <p:ph type="body" sz="quarter" idx="19"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Palatino Linotype" panose="02040502050505030304" pitchFamily="18" charset="0"/>
              </a:defRPr>
            </a:lvl1pPr>
          </a:lstStyle>
          <a:p>
            <a:pPr lvl="0"/>
            <a:r>
              <a:rPr lang="en-US" dirty="0"/>
              <a:t>Type here to enter the presentation section name.</a:t>
            </a:r>
          </a:p>
        </p:txBody>
      </p:sp>
      <p:sp>
        <p:nvSpPr>
          <p:cNvPr id="42" name="TextBox 41">
            <a:extLst>
              <a:ext uri="{FF2B5EF4-FFF2-40B4-BE49-F238E27FC236}">
                <a16:creationId xmlns:a16="http://schemas.microsoft.com/office/drawing/2014/main" id="{77557586-C1C7-EE4F-A63A-3B8C6285D1B1}"/>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18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434332" lvl="1" indent="0" algn="l">
              <a:buFont typeface="Arial" panose="020B0604020202020204" pitchFamily="34" charset="0"/>
              <a:buNone/>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Paragraph Header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Bold</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Body Copy</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434332" lvl="1" indent="0" algn="l">
              <a:buFont typeface="Arial" panose="020B0604020202020204" pitchFamily="34" charset="0"/>
              <a:buNone/>
            </a:pPr>
            <a:endParaRPr lang="en-US" sz="800" b="0" i="0" dirty="0">
              <a:solidFill>
                <a:srgbClr val="808080"/>
              </a:solidFill>
              <a:latin typeface="Palatino Linotype" panose="02040502050505030304" pitchFamily="18" charset="0"/>
            </a:endParaRP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3275912661"/>
      </p:ext>
    </p:extLst>
  </p:cSld>
  <p:clrMapOvr>
    <a:masterClrMapping/>
  </p:clrMapOvr>
  <p:transition>
    <p:fade/>
  </p:transition>
  <p:extLst>
    <p:ext uri="{DCECCB84-F9BA-43D5-87BE-67443E8EF086}">
      <p15:sldGuideLst xmlns:p15="http://schemas.microsoft.com/office/powerpoint/2012/main">
        <p15:guide id="1" pos="2880" userDrawn="1">
          <p15:clr>
            <a:srgbClr val="FBAE4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White Text - Two Line Title | w/ Sub | 1 Col">
    <p:bg>
      <p:bgPr>
        <a:solidFill>
          <a:schemeClr val="bg1"/>
        </a:solidFill>
        <a:effectLst/>
      </p:bgPr>
    </p:bg>
    <p:spTree>
      <p:nvGrpSpPr>
        <p:cNvPr id="1" name=""/>
        <p:cNvGrpSpPr/>
        <p:nvPr/>
      </p:nvGrpSpPr>
      <p:grpSpPr>
        <a:xfrm>
          <a:off x="0" y="0"/>
          <a:ext cx="0" cy="0"/>
          <a:chOff x="0" y="0"/>
          <a:chExt cx="0" cy="0"/>
        </a:xfrm>
      </p:grpSpPr>
      <p:grpSp>
        <p:nvGrpSpPr>
          <p:cNvPr id="43" name="Group 42">
            <a:extLst>
              <a:ext uri="{FF2B5EF4-FFF2-40B4-BE49-F238E27FC236}">
                <a16:creationId xmlns:a16="http://schemas.microsoft.com/office/drawing/2014/main" id="{ADA5FCDD-E44F-334D-A198-027701E37BD1}"/>
              </a:ext>
            </a:extLst>
          </p:cNvPr>
          <p:cNvGrpSpPr/>
          <p:nvPr userDrawn="1"/>
        </p:nvGrpSpPr>
        <p:grpSpPr>
          <a:xfrm>
            <a:off x="0" y="4956265"/>
            <a:ext cx="9144000" cy="191143"/>
            <a:chOff x="0" y="4956265"/>
            <a:chExt cx="9144000" cy="191143"/>
          </a:xfrm>
        </p:grpSpPr>
        <p:sp>
          <p:nvSpPr>
            <p:cNvPr id="44" name="Rectangle 43">
              <a:extLst>
                <a:ext uri="{FF2B5EF4-FFF2-40B4-BE49-F238E27FC236}">
                  <a16:creationId xmlns:a16="http://schemas.microsoft.com/office/drawing/2014/main" id="{CDB4C92E-0883-CA44-840F-9E7FD7DF0412}"/>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45" name="Rectangle 44">
              <a:extLst>
                <a:ext uri="{FF2B5EF4-FFF2-40B4-BE49-F238E27FC236}">
                  <a16:creationId xmlns:a16="http://schemas.microsoft.com/office/drawing/2014/main" id="{39D92892-52CD-2644-AE49-E82408D2D96A}"/>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46" name="Rectangle 45">
              <a:extLst>
                <a:ext uri="{FF2B5EF4-FFF2-40B4-BE49-F238E27FC236}">
                  <a16:creationId xmlns:a16="http://schemas.microsoft.com/office/drawing/2014/main" id="{A097A9CA-C371-724A-B7F5-6ED54153767C}"/>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47" name="Rectangle 46">
              <a:extLst>
                <a:ext uri="{FF2B5EF4-FFF2-40B4-BE49-F238E27FC236}">
                  <a16:creationId xmlns:a16="http://schemas.microsoft.com/office/drawing/2014/main" id="{2EC93714-179E-274D-A9F0-0C7F7E96C6F7}"/>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48" name="Rectangle 47">
              <a:extLst>
                <a:ext uri="{FF2B5EF4-FFF2-40B4-BE49-F238E27FC236}">
                  <a16:creationId xmlns:a16="http://schemas.microsoft.com/office/drawing/2014/main" id="{0F15937F-5F21-A048-B76B-B79DFEC9C76E}"/>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pic>
          <p:nvPicPr>
            <p:cNvPr id="49" name="Graphic 48">
              <a:extLst>
                <a:ext uri="{FF2B5EF4-FFF2-40B4-BE49-F238E27FC236}">
                  <a16:creationId xmlns:a16="http://schemas.microsoft.com/office/drawing/2014/main" id="{4E6906C9-2FF7-DF4B-84B1-6DF0623CECEB}"/>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50" name="Graphic 49">
              <a:extLst>
                <a:ext uri="{FF2B5EF4-FFF2-40B4-BE49-F238E27FC236}">
                  <a16:creationId xmlns:a16="http://schemas.microsoft.com/office/drawing/2014/main" id="{D2E1E067-1CEF-EC49-9AC9-B2D3EDC7C440}"/>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51" name="Graphic 50">
              <a:extLst>
                <a:ext uri="{FF2B5EF4-FFF2-40B4-BE49-F238E27FC236}">
                  <a16:creationId xmlns:a16="http://schemas.microsoft.com/office/drawing/2014/main" id="{0EB6A98E-6D0C-3743-A3FF-FAA9BC18B9F7}"/>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4" name="Slide Number Placeholder 3">
            <a:extLst>
              <a:ext uri="{FF2B5EF4-FFF2-40B4-BE49-F238E27FC236}">
                <a16:creationId xmlns:a16="http://schemas.microsoft.com/office/drawing/2014/main" id="{E48412C1-1A66-6946-9AAE-D2F5222B9A31}"/>
              </a:ext>
            </a:extLst>
          </p:cNvPr>
          <p:cNvSpPr>
            <a:spLocks noGrp="1"/>
          </p:cNvSpPr>
          <p:nvPr>
            <p:ph type="sldNum" sz="quarter" idx="12"/>
          </p:nvPr>
        </p:nvSpPr>
        <p:spPr/>
        <p:txBody>
          <a:bodyPr/>
          <a:lstStyle>
            <a:lvl1pPr>
              <a:defRPr b="0" i="0">
                <a:solidFill>
                  <a:schemeClr val="tx1"/>
                </a:solidFill>
                <a:latin typeface="Palatino Linotype" panose="02040502050505030304" pitchFamily="18" charset="0"/>
              </a:defRPr>
            </a:lvl1pPr>
          </a:lstStyle>
          <a:p>
            <a:fld id="{7691CCDB-B024-8747-B233-CAD1CBC7A901}" type="slidenum">
              <a:rPr lang="en-US" smtClean="0"/>
              <a:pPr/>
              <a:t>‹#›</a:t>
            </a:fld>
            <a:endParaRPr lang="en-US" dirty="0"/>
          </a:p>
        </p:txBody>
      </p:sp>
      <p:sp>
        <p:nvSpPr>
          <p:cNvPr id="8" name="TextBox 7">
            <a:extLst>
              <a:ext uri="{FF2B5EF4-FFF2-40B4-BE49-F238E27FC236}">
                <a16:creationId xmlns:a16="http://schemas.microsoft.com/office/drawing/2014/main" id="{D0F4FA2B-3B48-5949-99A5-40C52A59F366}"/>
              </a:ext>
            </a:extLst>
          </p:cNvPr>
          <p:cNvSpPr txBox="1"/>
          <p:nvPr userDrawn="1"/>
        </p:nvSpPr>
        <p:spPr>
          <a:xfrm>
            <a:off x="180131"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White Text Slide - Two Line Title – w/ Sub – 1 Col</a:t>
            </a:r>
          </a:p>
        </p:txBody>
      </p:sp>
      <p:sp>
        <p:nvSpPr>
          <p:cNvPr id="10" name="Text Placeholder 65">
            <a:extLst>
              <a:ext uri="{FF2B5EF4-FFF2-40B4-BE49-F238E27FC236}">
                <a16:creationId xmlns:a16="http://schemas.microsoft.com/office/drawing/2014/main" id="{B5C6C243-A425-524F-B48B-A6A7C75D289E}"/>
              </a:ext>
            </a:extLst>
          </p:cNvPr>
          <p:cNvSpPr>
            <a:spLocks noGrp="1"/>
          </p:cNvSpPr>
          <p:nvPr>
            <p:ph type="body" sz="quarter" idx="14" hasCustomPrompt="1"/>
          </p:nvPr>
        </p:nvSpPr>
        <p:spPr>
          <a:xfrm>
            <a:off x="171450" y="2220940"/>
            <a:ext cx="8801100" cy="1912698"/>
          </a:xfrm>
        </p:spPr>
        <p:txBody>
          <a:bodyPr>
            <a:normAutofit/>
          </a:bodyPr>
          <a:lstStyle>
            <a:lvl1pPr marL="0" indent="0">
              <a:buNone/>
              <a:defRPr sz="1350" b="0" i="0">
                <a:solidFill>
                  <a:schemeClr val="tx1"/>
                </a:solidFill>
                <a:latin typeface="Palatino Linotype" panose="02040502050505030304" pitchFamily="18" charset="0"/>
              </a:defRPr>
            </a:lvl1pPr>
            <a:lvl2pPr>
              <a:defRPr sz="1200" b="0" i="0">
                <a:solidFill>
                  <a:schemeClr val="tx1"/>
                </a:solidFill>
                <a:latin typeface="Palatino Linotype" panose="02040502050505030304" pitchFamily="18" charset="0"/>
              </a:defRPr>
            </a:lvl2pPr>
            <a:lvl3pPr>
              <a:defRPr sz="1050" b="0" i="0">
                <a:solidFill>
                  <a:schemeClr val="tx1"/>
                </a:solidFill>
                <a:latin typeface="Palatino Linotype" panose="02040502050505030304" pitchFamily="18" charset="0"/>
              </a:defRPr>
            </a:lvl3pPr>
            <a:lvl4pPr>
              <a:defRPr sz="900" b="0" i="0">
                <a:solidFill>
                  <a:schemeClr val="tx1"/>
                </a:solidFill>
                <a:latin typeface="Palatino Linotype" panose="02040502050505030304" pitchFamily="18" charset="0"/>
              </a:defRPr>
            </a:lvl4pPr>
            <a:lvl5pPr>
              <a:defRPr sz="900" b="0" i="0">
                <a:solidFill>
                  <a:schemeClr val="tx1"/>
                </a:solidFill>
                <a:latin typeface="Palatino Linotype" panose="02040502050505030304"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46">
            <a:extLst>
              <a:ext uri="{FF2B5EF4-FFF2-40B4-BE49-F238E27FC236}">
                <a16:creationId xmlns:a16="http://schemas.microsoft.com/office/drawing/2014/main" id="{859E6D0A-88C5-7745-93E2-0DDF99B5CD3E}"/>
              </a:ext>
            </a:extLst>
          </p:cNvPr>
          <p:cNvSpPr>
            <a:spLocks noGrp="1"/>
          </p:cNvSpPr>
          <p:nvPr>
            <p:ph type="body" sz="quarter" idx="15" hasCustomPrompt="1"/>
          </p:nvPr>
        </p:nvSpPr>
        <p:spPr>
          <a:xfrm>
            <a:off x="171450" y="1523110"/>
            <a:ext cx="8801100" cy="694214"/>
          </a:xfrm>
        </p:spPr>
        <p:txBody>
          <a:bodyPr anchor="b">
            <a:normAutofit/>
          </a:bodyPr>
          <a:lstStyle>
            <a:lvl1pPr marL="0" indent="0">
              <a:lnSpc>
                <a:spcPct val="100000"/>
              </a:lnSpc>
              <a:buNone/>
              <a:defRPr sz="1350" b="1" i="0">
                <a:solidFill>
                  <a:schemeClr val="tx1"/>
                </a:solidFill>
                <a:latin typeface="Palatino Linotype" panose="02040502050505030304" pitchFamily="18" charset="0"/>
                <a:ea typeface="Palatino" pitchFamily="2" charset="77"/>
              </a:defRPr>
            </a:lvl1pPr>
          </a:lstStyle>
          <a:p>
            <a:pPr lvl="0"/>
            <a:r>
              <a:rPr lang="en-US" dirty="0"/>
              <a:t>Type here to enter a multi-line paragraph header.</a:t>
            </a:r>
          </a:p>
        </p:txBody>
      </p:sp>
      <p:sp>
        <p:nvSpPr>
          <p:cNvPr id="12" name="Text Placeholder 65">
            <a:extLst>
              <a:ext uri="{FF2B5EF4-FFF2-40B4-BE49-F238E27FC236}">
                <a16:creationId xmlns:a16="http://schemas.microsoft.com/office/drawing/2014/main" id="{29643761-E02D-C44E-88DC-B8F10563BBB8}"/>
              </a:ext>
            </a:extLst>
          </p:cNvPr>
          <p:cNvSpPr>
            <a:spLocks noGrp="1"/>
          </p:cNvSpPr>
          <p:nvPr>
            <p:ph type="body" sz="quarter" idx="18" hasCustomPrompt="1"/>
          </p:nvPr>
        </p:nvSpPr>
        <p:spPr>
          <a:xfrm>
            <a:off x="180132" y="867160"/>
            <a:ext cx="8801101" cy="484373"/>
          </a:xfrm>
        </p:spPr>
        <p:txBody>
          <a:bodyPr>
            <a:normAutofit/>
          </a:bodyPr>
          <a:lstStyle>
            <a:lvl1pPr marL="0" indent="0">
              <a:buNone/>
              <a:defRPr sz="1350" b="0" i="0">
                <a:solidFill>
                  <a:schemeClr val="tx1"/>
                </a:solidFill>
                <a:latin typeface="Palatino Linotype" panose="02040502050505030304" pitchFamily="18" charset="0"/>
              </a:defRPr>
            </a:lvl1pPr>
            <a:lvl2pPr>
              <a:defRPr sz="1350"/>
            </a:lvl2pPr>
            <a:lvl3pPr>
              <a:defRPr sz="1350"/>
            </a:lvl3pPr>
            <a:lvl4pPr>
              <a:defRPr sz="1350"/>
            </a:lvl4pPr>
            <a:lvl5pPr>
              <a:defRPr sz="1350"/>
            </a:lvl5pPr>
          </a:lstStyle>
          <a:p>
            <a:pPr lvl="0"/>
            <a:r>
              <a:rPr lang="en-US" dirty="0"/>
              <a:t>Type here to enter a multi-line slide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3" name="Footer Placeholder 2">
            <a:extLst>
              <a:ext uri="{FF2B5EF4-FFF2-40B4-BE49-F238E27FC236}">
                <a16:creationId xmlns:a16="http://schemas.microsoft.com/office/drawing/2014/main" id="{BAFAB129-6AB3-454E-ABE6-8B5861D84E48}"/>
              </a:ext>
            </a:extLst>
          </p:cNvPr>
          <p:cNvSpPr>
            <a:spLocks noGrp="1"/>
          </p:cNvSpPr>
          <p:nvPr>
            <p:ph type="ftr" sz="quarter" idx="19"/>
          </p:nvPr>
        </p:nvSpPr>
        <p:spPr/>
        <p:txBody>
          <a:bodyPr/>
          <a:lstStyle>
            <a:lvl1pPr>
              <a:defRPr b="0" i="0">
                <a:latin typeface="Palatino Linotype" panose="02040502050505030304" pitchFamily="18" charset="0"/>
              </a:defRPr>
            </a:lvl1pPr>
          </a:lstStyle>
          <a:p>
            <a:r>
              <a:rPr lang="en-US"/>
              <a:t>©2022 Girl Scouts of the USA. All Rights Reserved.  Not for public distribution.</a:t>
            </a:r>
            <a:endParaRPr lang="en-US" dirty="0"/>
          </a:p>
        </p:txBody>
      </p:sp>
      <p:sp>
        <p:nvSpPr>
          <p:cNvPr id="9" name="Title 5">
            <a:extLst>
              <a:ext uri="{FF2B5EF4-FFF2-40B4-BE49-F238E27FC236}">
                <a16:creationId xmlns:a16="http://schemas.microsoft.com/office/drawing/2014/main" id="{21B48549-8997-0E4C-9DBD-1678D7C479C5}"/>
              </a:ext>
            </a:extLst>
          </p:cNvPr>
          <p:cNvSpPr>
            <a:spLocks noGrp="1"/>
          </p:cNvSpPr>
          <p:nvPr>
            <p:ph type="title" hasCustomPrompt="1"/>
          </p:nvPr>
        </p:nvSpPr>
        <p:spPr>
          <a:xfrm>
            <a:off x="180131" y="257175"/>
            <a:ext cx="8801100" cy="575117"/>
          </a:xfrm>
        </p:spPr>
        <p:txBody>
          <a:bodyPr/>
          <a:lstStyle>
            <a:lvl1pPr>
              <a:defRPr sz="1800" b="0" i="0">
                <a:solidFill>
                  <a:schemeClr val="tx1"/>
                </a:solidFill>
                <a:latin typeface="Palatino Linotype" panose="02040502050505030304" pitchFamily="18" charset="0"/>
              </a:defRPr>
            </a:lvl1pPr>
          </a:lstStyle>
          <a:p>
            <a:r>
              <a:rPr lang="en-US" dirty="0"/>
              <a:t>Type Here to Enter a Two-Line Slide Header. Sed Ut </a:t>
            </a:r>
            <a:r>
              <a:rPr lang="en-US" dirty="0" err="1"/>
              <a:t>Perspiciatis</a:t>
            </a:r>
            <a:r>
              <a:rPr lang="en-US" dirty="0"/>
              <a:t> </a:t>
            </a:r>
            <a:r>
              <a:rPr lang="en-US" dirty="0" err="1"/>
              <a:t>Unde</a:t>
            </a:r>
            <a:r>
              <a:rPr lang="en-US" dirty="0"/>
              <a:t> Omnis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a:t>
            </a:r>
          </a:p>
        </p:txBody>
      </p:sp>
      <p:sp>
        <p:nvSpPr>
          <p:cNvPr id="13" name="Text Placeholder 46">
            <a:extLst>
              <a:ext uri="{FF2B5EF4-FFF2-40B4-BE49-F238E27FC236}">
                <a16:creationId xmlns:a16="http://schemas.microsoft.com/office/drawing/2014/main" id="{02F21F7C-7CB0-3942-BFBD-285052A05388}"/>
              </a:ext>
            </a:extLst>
          </p:cNvPr>
          <p:cNvSpPr>
            <a:spLocks noGrp="1"/>
          </p:cNvSpPr>
          <p:nvPr>
            <p:ph type="body" sz="quarter" idx="17"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Palatino Linotype" panose="02040502050505030304" pitchFamily="18" charset="0"/>
              </a:defRPr>
            </a:lvl1pPr>
          </a:lstStyle>
          <a:p>
            <a:pPr lvl="0"/>
            <a:r>
              <a:rPr lang="en-US" dirty="0"/>
              <a:t>Type here to enter the presentation section name.</a:t>
            </a:r>
          </a:p>
        </p:txBody>
      </p:sp>
      <p:sp>
        <p:nvSpPr>
          <p:cNvPr id="42" name="TextBox 41">
            <a:extLst>
              <a:ext uri="{FF2B5EF4-FFF2-40B4-BE49-F238E27FC236}">
                <a16:creationId xmlns:a16="http://schemas.microsoft.com/office/drawing/2014/main" id="{2BA59910-E550-9C4F-96E0-544DDEE9E224}"/>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18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434332" lvl="1" indent="0" algn="l">
              <a:buFont typeface="Arial" panose="020B0604020202020204" pitchFamily="34" charset="0"/>
              <a:buNone/>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Paragraph Header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Bold</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Body Copy</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434332" lvl="1" indent="0" algn="l">
              <a:buFont typeface="Arial" panose="020B0604020202020204" pitchFamily="34" charset="0"/>
              <a:buNone/>
            </a:pPr>
            <a:endParaRPr lang="en-US" sz="800" b="0" i="0" dirty="0">
              <a:solidFill>
                <a:srgbClr val="808080"/>
              </a:solidFill>
              <a:latin typeface="Palatino Linotype" panose="02040502050505030304" pitchFamily="18" charset="0"/>
            </a:endParaRP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2049775448"/>
      </p:ext>
    </p:extLst>
  </p:cSld>
  <p:clrMapOvr>
    <a:masterClrMapping/>
  </p:clrMapOvr>
  <p:transition>
    <p:fade/>
  </p:transition>
  <p:extLst>
    <p:ext uri="{DCECCB84-F9BA-43D5-87BE-67443E8EF086}">
      <p15:sldGuideLst xmlns:p15="http://schemas.microsoft.com/office/powerpoint/2012/main">
        <p15:guide id="1" pos="2880" userDrawn="1">
          <p15:clr>
            <a:srgbClr val="FBAE4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White Text - Two Line Title | w/ Sub | 2 Col">
    <p:bg>
      <p:bgPr>
        <a:solidFill>
          <a:schemeClr val="bg1"/>
        </a:solidFill>
        <a:effectLst/>
      </p:bgPr>
    </p:bg>
    <p:spTree>
      <p:nvGrpSpPr>
        <p:cNvPr id="1" name=""/>
        <p:cNvGrpSpPr/>
        <p:nvPr/>
      </p:nvGrpSpPr>
      <p:grpSpPr>
        <a:xfrm>
          <a:off x="0" y="0"/>
          <a:ext cx="0" cy="0"/>
          <a:chOff x="0" y="0"/>
          <a:chExt cx="0" cy="0"/>
        </a:xfrm>
      </p:grpSpPr>
      <p:grpSp>
        <p:nvGrpSpPr>
          <p:cNvPr id="44" name="Group 43">
            <a:extLst>
              <a:ext uri="{FF2B5EF4-FFF2-40B4-BE49-F238E27FC236}">
                <a16:creationId xmlns:a16="http://schemas.microsoft.com/office/drawing/2014/main" id="{B43B84A1-76D2-7F47-A06C-C588BDBA065E}"/>
              </a:ext>
            </a:extLst>
          </p:cNvPr>
          <p:cNvGrpSpPr/>
          <p:nvPr userDrawn="1"/>
        </p:nvGrpSpPr>
        <p:grpSpPr>
          <a:xfrm>
            <a:off x="0" y="4956265"/>
            <a:ext cx="9144000" cy="191143"/>
            <a:chOff x="0" y="4956265"/>
            <a:chExt cx="9144000" cy="191143"/>
          </a:xfrm>
        </p:grpSpPr>
        <p:sp>
          <p:nvSpPr>
            <p:cNvPr id="45" name="Rectangle 44">
              <a:extLst>
                <a:ext uri="{FF2B5EF4-FFF2-40B4-BE49-F238E27FC236}">
                  <a16:creationId xmlns:a16="http://schemas.microsoft.com/office/drawing/2014/main" id="{C59D7609-37D8-6B41-B825-3D8DD8459AEC}"/>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46" name="Rectangle 45">
              <a:extLst>
                <a:ext uri="{FF2B5EF4-FFF2-40B4-BE49-F238E27FC236}">
                  <a16:creationId xmlns:a16="http://schemas.microsoft.com/office/drawing/2014/main" id="{AC220141-DD9D-C24C-AC0D-F13119DDF71A}"/>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47" name="Rectangle 46">
              <a:extLst>
                <a:ext uri="{FF2B5EF4-FFF2-40B4-BE49-F238E27FC236}">
                  <a16:creationId xmlns:a16="http://schemas.microsoft.com/office/drawing/2014/main" id="{B8EB52E8-D3C3-B947-97ED-3391CD208E08}"/>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48" name="Rectangle 47">
              <a:extLst>
                <a:ext uri="{FF2B5EF4-FFF2-40B4-BE49-F238E27FC236}">
                  <a16:creationId xmlns:a16="http://schemas.microsoft.com/office/drawing/2014/main" id="{08DC8107-EDFB-294A-8FDC-69B758C2C304}"/>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49" name="Rectangle 48">
              <a:extLst>
                <a:ext uri="{FF2B5EF4-FFF2-40B4-BE49-F238E27FC236}">
                  <a16:creationId xmlns:a16="http://schemas.microsoft.com/office/drawing/2014/main" id="{FA09B338-0ED5-E443-A476-1E56DAC39DD6}"/>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pic>
          <p:nvPicPr>
            <p:cNvPr id="50" name="Graphic 49">
              <a:extLst>
                <a:ext uri="{FF2B5EF4-FFF2-40B4-BE49-F238E27FC236}">
                  <a16:creationId xmlns:a16="http://schemas.microsoft.com/office/drawing/2014/main" id="{7A346323-473B-F446-A5C1-68CFD7AE4147}"/>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51" name="Graphic 50">
              <a:extLst>
                <a:ext uri="{FF2B5EF4-FFF2-40B4-BE49-F238E27FC236}">
                  <a16:creationId xmlns:a16="http://schemas.microsoft.com/office/drawing/2014/main" id="{615B4D4B-2AA2-5F42-A45C-F449FBE1477D}"/>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52" name="Graphic 51">
              <a:extLst>
                <a:ext uri="{FF2B5EF4-FFF2-40B4-BE49-F238E27FC236}">
                  <a16:creationId xmlns:a16="http://schemas.microsoft.com/office/drawing/2014/main" id="{EE809DD0-CAAA-FF4F-A300-5C4EC770696C}"/>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4" name="Slide Number Placeholder 3">
            <a:extLst>
              <a:ext uri="{FF2B5EF4-FFF2-40B4-BE49-F238E27FC236}">
                <a16:creationId xmlns:a16="http://schemas.microsoft.com/office/drawing/2014/main" id="{E48412C1-1A66-6946-9AAE-D2F5222B9A31}"/>
              </a:ext>
            </a:extLst>
          </p:cNvPr>
          <p:cNvSpPr>
            <a:spLocks noGrp="1"/>
          </p:cNvSpPr>
          <p:nvPr>
            <p:ph type="sldNum" sz="quarter" idx="12"/>
          </p:nvPr>
        </p:nvSpPr>
        <p:spPr/>
        <p:txBody>
          <a:bodyPr/>
          <a:lstStyle>
            <a:lvl1pPr>
              <a:defRPr b="0" i="0">
                <a:solidFill>
                  <a:schemeClr val="tx1"/>
                </a:solidFill>
                <a:latin typeface="Palatino Linotype" panose="02040502050505030304" pitchFamily="18" charset="0"/>
              </a:defRPr>
            </a:lvl1pPr>
          </a:lstStyle>
          <a:p>
            <a:fld id="{7691CCDB-B024-8747-B233-CAD1CBC7A901}" type="slidenum">
              <a:rPr lang="en-US" smtClean="0"/>
              <a:pPr/>
              <a:t>‹#›</a:t>
            </a:fld>
            <a:endParaRPr lang="en-US" dirty="0"/>
          </a:p>
        </p:txBody>
      </p:sp>
      <p:sp>
        <p:nvSpPr>
          <p:cNvPr id="8" name="TextBox 7">
            <a:extLst>
              <a:ext uri="{FF2B5EF4-FFF2-40B4-BE49-F238E27FC236}">
                <a16:creationId xmlns:a16="http://schemas.microsoft.com/office/drawing/2014/main" id="{D0F4FA2B-3B48-5949-99A5-40C52A59F366}"/>
              </a:ext>
            </a:extLst>
          </p:cNvPr>
          <p:cNvSpPr txBox="1"/>
          <p:nvPr userDrawn="1"/>
        </p:nvSpPr>
        <p:spPr>
          <a:xfrm>
            <a:off x="180131"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White Text Slide - Two Line Title – w/  Sub – 2 Col</a:t>
            </a:r>
          </a:p>
        </p:txBody>
      </p:sp>
      <p:sp>
        <p:nvSpPr>
          <p:cNvPr id="7" name="Text Placeholder 65">
            <a:extLst>
              <a:ext uri="{FF2B5EF4-FFF2-40B4-BE49-F238E27FC236}">
                <a16:creationId xmlns:a16="http://schemas.microsoft.com/office/drawing/2014/main" id="{657C8F90-7194-A743-9D7D-29D7240B7AAB}"/>
              </a:ext>
            </a:extLst>
          </p:cNvPr>
          <p:cNvSpPr>
            <a:spLocks noGrp="1"/>
          </p:cNvSpPr>
          <p:nvPr>
            <p:ph type="body" sz="quarter" idx="14" hasCustomPrompt="1"/>
          </p:nvPr>
        </p:nvSpPr>
        <p:spPr>
          <a:xfrm>
            <a:off x="171450" y="2212019"/>
            <a:ext cx="4229100" cy="1912698"/>
          </a:xfrm>
        </p:spPr>
        <p:txBody>
          <a:bodyPr>
            <a:normAutofit/>
          </a:bodyPr>
          <a:lstStyle>
            <a:lvl1pPr marL="0" indent="0">
              <a:buNone/>
              <a:defRPr sz="1350" b="0" i="0">
                <a:solidFill>
                  <a:schemeClr val="tx1"/>
                </a:solidFill>
                <a:latin typeface="Palatino Linotype" panose="02040502050505030304" pitchFamily="18" charset="0"/>
              </a:defRPr>
            </a:lvl1pPr>
            <a:lvl2pPr>
              <a:defRPr sz="1200" b="0" i="0">
                <a:solidFill>
                  <a:schemeClr val="tx1"/>
                </a:solidFill>
                <a:latin typeface="Palatino Linotype" panose="02040502050505030304" pitchFamily="18" charset="0"/>
              </a:defRPr>
            </a:lvl2pPr>
            <a:lvl3pPr>
              <a:defRPr sz="1050" b="0" i="0">
                <a:solidFill>
                  <a:schemeClr val="tx1"/>
                </a:solidFill>
                <a:latin typeface="Palatino Linotype" panose="02040502050505030304" pitchFamily="18" charset="0"/>
              </a:defRPr>
            </a:lvl3pPr>
            <a:lvl4pPr>
              <a:defRPr sz="900" b="0" i="0">
                <a:solidFill>
                  <a:schemeClr val="tx1"/>
                </a:solidFill>
                <a:latin typeface="Palatino Linotype" panose="02040502050505030304" pitchFamily="18" charset="0"/>
              </a:defRPr>
            </a:lvl4pPr>
            <a:lvl5pPr>
              <a:defRPr sz="900" b="0" i="0">
                <a:solidFill>
                  <a:schemeClr val="tx1"/>
                </a:solidFill>
                <a:latin typeface="Palatino Linotype" panose="02040502050505030304"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46">
            <a:extLst>
              <a:ext uri="{FF2B5EF4-FFF2-40B4-BE49-F238E27FC236}">
                <a16:creationId xmlns:a16="http://schemas.microsoft.com/office/drawing/2014/main" id="{AD4E5EB5-3CE3-1D45-B7A0-BB5CE104B806}"/>
              </a:ext>
            </a:extLst>
          </p:cNvPr>
          <p:cNvSpPr>
            <a:spLocks noGrp="1"/>
          </p:cNvSpPr>
          <p:nvPr>
            <p:ph type="body" sz="quarter" idx="15" hasCustomPrompt="1"/>
          </p:nvPr>
        </p:nvSpPr>
        <p:spPr>
          <a:xfrm>
            <a:off x="171450" y="1442283"/>
            <a:ext cx="4229100" cy="766120"/>
          </a:xfrm>
        </p:spPr>
        <p:txBody>
          <a:bodyPr anchor="b">
            <a:normAutofit/>
          </a:bodyPr>
          <a:lstStyle>
            <a:lvl1pPr marL="0" indent="0">
              <a:lnSpc>
                <a:spcPct val="100000"/>
              </a:lnSpc>
              <a:buNone/>
              <a:defRPr sz="1350" b="1" i="0">
                <a:solidFill>
                  <a:schemeClr val="tx1"/>
                </a:solidFill>
                <a:latin typeface="Palatino Linotype" panose="02040502050505030304" pitchFamily="18" charset="0"/>
                <a:ea typeface="Palatino" pitchFamily="2" charset="77"/>
              </a:defRPr>
            </a:lvl1pPr>
          </a:lstStyle>
          <a:p>
            <a:pPr lvl="0"/>
            <a:r>
              <a:rPr lang="en-US" dirty="0"/>
              <a:t>Type here to enter a multi-line paragraph header.</a:t>
            </a:r>
          </a:p>
        </p:txBody>
      </p:sp>
      <p:sp>
        <p:nvSpPr>
          <p:cNvPr id="10" name="Text Placeholder 65">
            <a:extLst>
              <a:ext uri="{FF2B5EF4-FFF2-40B4-BE49-F238E27FC236}">
                <a16:creationId xmlns:a16="http://schemas.microsoft.com/office/drawing/2014/main" id="{C6B62553-D9FB-494E-AA6D-E407A7DAB2A3}"/>
              </a:ext>
            </a:extLst>
          </p:cNvPr>
          <p:cNvSpPr>
            <a:spLocks noGrp="1"/>
          </p:cNvSpPr>
          <p:nvPr>
            <p:ph type="body" sz="quarter" idx="16" hasCustomPrompt="1"/>
          </p:nvPr>
        </p:nvSpPr>
        <p:spPr>
          <a:xfrm>
            <a:off x="4743450" y="2212019"/>
            <a:ext cx="4229100" cy="1912698"/>
          </a:xfrm>
        </p:spPr>
        <p:txBody>
          <a:bodyPr>
            <a:normAutofit/>
          </a:bodyPr>
          <a:lstStyle>
            <a:lvl1pPr marL="0" indent="0">
              <a:buNone/>
              <a:defRPr sz="1350" b="0" i="0">
                <a:solidFill>
                  <a:schemeClr val="tx1"/>
                </a:solidFill>
                <a:latin typeface="Palatino Linotype" panose="02040502050505030304" pitchFamily="18" charset="0"/>
              </a:defRPr>
            </a:lvl1pPr>
            <a:lvl2pPr>
              <a:defRPr sz="1200" b="0" i="0">
                <a:solidFill>
                  <a:schemeClr val="tx1"/>
                </a:solidFill>
                <a:latin typeface="Palatino Linotype" panose="02040502050505030304" pitchFamily="18" charset="0"/>
              </a:defRPr>
            </a:lvl2pPr>
            <a:lvl3pPr>
              <a:defRPr sz="1050" b="0" i="0">
                <a:solidFill>
                  <a:schemeClr val="tx1"/>
                </a:solidFill>
                <a:latin typeface="Palatino Linotype" panose="02040502050505030304" pitchFamily="18" charset="0"/>
              </a:defRPr>
            </a:lvl3pPr>
            <a:lvl4pPr>
              <a:defRPr sz="900" b="0" i="0">
                <a:solidFill>
                  <a:schemeClr val="tx1"/>
                </a:solidFill>
                <a:latin typeface="Palatino Linotype" panose="02040502050505030304" pitchFamily="18" charset="0"/>
              </a:defRPr>
            </a:lvl4pPr>
            <a:lvl5pPr>
              <a:defRPr sz="900" b="0" i="0">
                <a:solidFill>
                  <a:schemeClr val="tx1"/>
                </a:solidFill>
                <a:latin typeface="Palatino Linotype" panose="02040502050505030304"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46">
            <a:extLst>
              <a:ext uri="{FF2B5EF4-FFF2-40B4-BE49-F238E27FC236}">
                <a16:creationId xmlns:a16="http://schemas.microsoft.com/office/drawing/2014/main" id="{169D66DF-15E3-304C-8008-B22FA84B8BB5}"/>
              </a:ext>
            </a:extLst>
          </p:cNvPr>
          <p:cNvSpPr>
            <a:spLocks noGrp="1"/>
          </p:cNvSpPr>
          <p:nvPr>
            <p:ph type="body" sz="quarter" idx="17" hasCustomPrompt="1"/>
          </p:nvPr>
        </p:nvSpPr>
        <p:spPr>
          <a:xfrm>
            <a:off x="4743450" y="1442283"/>
            <a:ext cx="4229100" cy="766120"/>
          </a:xfrm>
        </p:spPr>
        <p:txBody>
          <a:bodyPr anchor="b">
            <a:normAutofit/>
          </a:bodyPr>
          <a:lstStyle>
            <a:lvl1pPr marL="0" indent="0">
              <a:lnSpc>
                <a:spcPct val="100000"/>
              </a:lnSpc>
              <a:buNone/>
              <a:defRPr sz="1350" b="1" i="0">
                <a:solidFill>
                  <a:schemeClr val="tx1"/>
                </a:solidFill>
                <a:latin typeface="Palatino Linotype" panose="02040502050505030304" pitchFamily="18" charset="0"/>
                <a:ea typeface="Palatino" pitchFamily="2" charset="77"/>
              </a:defRPr>
            </a:lvl1pPr>
          </a:lstStyle>
          <a:p>
            <a:pPr lvl="0"/>
            <a:r>
              <a:rPr lang="en-US" dirty="0"/>
              <a:t>Type here to enter a multi-line paragraph header.</a:t>
            </a:r>
          </a:p>
        </p:txBody>
      </p:sp>
      <p:sp>
        <p:nvSpPr>
          <p:cNvPr id="3" name="Footer Placeholder 2">
            <a:extLst>
              <a:ext uri="{FF2B5EF4-FFF2-40B4-BE49-F238E27FC236}">
                <a16:creationId xmlns:a16="http://schemas.microsoft.com/office/drawing/2014/main" id="{1817129F-FACA-1C40-B478-B0DDD2F2150A}"/>
              </a:ext>
            </a:extLst>
          </p:cNvPr>
          <p:cNvSpPr>
            <a:spLocks noGrp="1"/>
          </p:cNvSpPr>
          <p:nvPr>
            <p:ph type="ftr" sz="quarter" idx="19"/>
          </p:nvPr>
        </p:nvSpPr>
        <p:spPr/>
        <p:txBody>
          <a:bodyPr/>
          <a:lstStyle>
            <a:lvl1pPr>
              <a:defRPr b="0" i="0">
                <a:latin typeface="Palatino Linotype" panose="02040502050505030304" pitchFamily="18" charset="0"/>
              </a:defRPr>
            </a:lvl1pPr>
          </a:lstStyle>
          <a:p>
            <a:r>
              <a:rPr lang="en-US"/>
              <a:t>©2022 Girl Scouts of the USA. All Rights Reserved.  Not for public distribution.</a:t>
            </a:r>
            <a:endParaRPr lang="en-US" dirty="0"/>
          </a:p>
        </p:txBody>
      </p:sp>
      <p:sp>
        <p:nvSpPr>
          <p:cNvPr id="13" name="Text Placeholder 65">
            <a:extLst>
              <a:ext uri="{FF2B5EF4-FFF2-40B4-BE49-F238E27FC236}">
                <a16:creationId xmlns:a16="http://schemas.microsoft.com/office/drawing/2014/main" id="{525E6B6F-30AB-C04C-8938-13AD7AE7B5D3}"/>
              </a:ext>
            </a:extLst>
          </p:cNvPr>
          <p:cNvSpPr>
            <a:spLocks noGrp="1"/>
          </p:cNvSpPr>
          <p:nvPr>
            <p:ph type="body" sz="quarter" idx="18" hasCustomPrompt="1"/>
          </p:nvPr>
        </p:nvSpPr>
        <p:spPr>
          <a:xfrm>
            <a:off x="180132" y="867160"/>
            <a:ext cx="8801101" cy="484373"/>
          </a:xfrm>
        </p:spPr>
        <p:txBody>
          <a:bodyPr>
            <a:normAutofit/>
          </a:bodyPr>
          <a:lstStyle>
            <a:lvl1pPr marL="0" indent="0">
              <a:buNone/>
              <a:defRPr sz="1350" b="0" i="0">
                <a:solidFill>
                  <a:schemeClr val="tx1"/>
                </a:solidFill>
                <a:latin typeface="Palatino Linotype" panose="02040502050505030304" pitchFamily="18" charset="0"/>
              </a:defRPr>
            </a:lvl1pPr>
            <a:lvl2pPr>
              <a:defRPr sz="1350"/>
            </a:lvl2pPr>
            <a:lvl3pPr>
              <a:defRPr sz="1350"/>
            </a:lvl3pPr>
            <a:lvl4pPr>
              <a:defRPr sz="1350"/>
            </a:lvl4pPr>
            <a:lvl5pPr>
              <a:defRPr sz="1350"/>
            </a:lvl5pPr>
          </a:lstStyle>
          <a:p>
            <a:pPr lvl="0"/>
            <a:r>
              <a:rPr lang="en-US" dirty="0"/>
              <a:t>Type here to enter a multi-line slide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4" name="Title 5">
            <a:extLst>
              <a:ext uri="{FF2B5EF4-FFF2-40B4-BE49-F238E27FC236}">
                <a16:creationId xmlns:a16="http://schemas.microsoft.com/office/drawing/2014/main" id="{AC8D78B5-2063-6F48-97D9-A08770338D85}"/>
              </a:ext>
            </a:extLst>
          </p:cNvPr>
          <p:cNvSpPr>
            <a:spLocks noGrp="1"/>
          </p:cNvSpPr>
          <p:nvPr>
            <p:ph type="title" hasCustomPrompt="1"/>
          </p:nvPr>
        </p:nvSpPr>
        <p:spPr>
          <a:xfrm>
            <a:off x="180131" y="257175"/>
            <a:ext cx="8801100" cy="575117"/>
          </a:xfrm>
        </p:spPr>
        <p:txBody>
          <a:bodyPr/>
          <a:lstStyle>
            <a:lvl1pPr>
              <a:defRPr sz="1800" b="0" i="0">
                <a:solidFill>
                  <a:schemeClr val="tx1"/>
                </a:solidFill>
                <a:latin typeface="Palatino Linotype" panose="02040502050505030304" pitchFamily="18" charset="0"/>
              </a:defRPr>
            </a:lvl1pPr>
          </a:lstStyle>
          <a:p>
            <a:r>
              <a:rPr lang="en-US" dirty="0"/>
              <a:t>Type Here to Enter a Two-Line Slide Header. Sed Ut </a:t>
            </a:r>
            <a:r>
              <a:rPr lang="en-US" dirty="0" err="1"/>
              <a:t>Perspiciatis</a:t>
            </a:r>
            <a:r>
              <a:rPr lang="en-US" dirty="0"/>
              <a:t> </a:t>
            </a:r>
            <a:r>
              <a:rPr lang="en-US" dirty="0" err="1"/>
              <a:t>Unde</a:t>
            </a:r>
            <a:r>
              <a:rPr lang="en-US" dirty="0"/>
              <a:t> Omnis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a:t>
            </a:r>
          </a:p>
        </p:txBody>
      </p:sp>
      <p:sp>
        <p:nvSpPr>
          <p:cNvPr id="15" name="Text Placeholder 46">
            <a:extLst>
              <a:ext uri="{FF2B5EF4-FFF2-40B4-BE49-F238E27FC236}">
                <a16:creationId xmlns:a16="http://schemas.microsoft.com/office/drawing/2014/main" id="{78409E93-D3DC-744B-9F99-5D75E928BA53}"/>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Palatino Linotype" panose="02040502050505030304" pitchFamily="18" charset="0"/>
              </a:defRPr>
            </a:lvl1pPr>
          </a:lstStyle>
          <a:p>
            <a:pPr lvl="0"/>
            <a:r>
              <a:rPr lang="en-US" dirty="0"/>
              <a:t>Type here to enter the presentation section name.</a:t>
            </a:r>
          </a:p>
        </p:txBody>
      </p:sp>
      <p:sp>
        <p:nvSpPr>
          <p:cNvPr id="43" name="TextBox 42">
            <a:extLst>
              <a:ext uri="{FF2B5EF4-FFF2-40B4-BE49-F238E27FC236}">
                <a16:creationId xmlns:a16="http://schemas.microsoft.com/office/drawing/2014/main" id="{A6EFBBC0-493B-7E44-AB86-16C8733820ED}"/>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18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434332" lvl="1" indent="0" algn="l">
              <a:buFont typeface="Arial" panose="020B0604020202020204" pitchFamily="34" charset="0"/>
              <a:buNone/>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Paragraph Header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Bold</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Body Copy</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434332" lvl="1" indent="0" algn="l">
              <a:buFont typeface="Arial" panose="020B0604020202020204" pitchFamily="34" charset="0"/>
              <a:buNone/>
            </a:pPr>
            <a:endParaRPr lang="en-US" sz="800" b="0" i="0" dirty="0">
              <a:solidFill>
                <a:srgbClr val="808080"/>
              </a:solidFill>
              <a:latin typeface="Palatino Linotype" panose="02040502050505030304" pitchFamily="18" charset="0"/>
            </a:endParaRP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1386461081"/>
      </p:ext>
    </p:extLst>
  </p:cSld>
  <p:clrMapOvr>
    <a:masterClrMapping/>
  </p:clrMapOvr>
  <p:transition>
    <p:fade/>
  </p:transition>
  <p:extLst>
    <p:ext uri="{DCECCB84-F9BA-43D5-87BE-67443E8EF086}">
      <p15:sldGuideLst xmlns:p15="http://schemas.microsoft.com/office/powerpoint/2012/main">
        <p15:guide id="1" pos="2880" userDrawn="1">
          <p15:clr>
            <a:srgbClr val="FBAE4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White Text - Single Line Title w/ Sub | 1 Col">
    <p:bg>
      <p:bgPr>
        <a:solidFill>
          <a:schemeClr val="bg1"/>
        </a:solidFill>
        <a:effectLst/>
      </p:bgPr>
    </p:bg>
    <p:spTree>
      <p:nvGrpSpPr>
        <p:cNvPr id="1" name=""/>
        <p:cNvGrpSpPr/>
        <p:nvPr/>
      </p:nvGrpSpPr>
      <p:grpSpPr>
        <a:xfrm>
          <a:off x="0" y="0"/>
          <a:ext cx="0" cy="0"/>
          <a:chOff x="0" y="0"/>
          <a:chExt cx="0" cy="0"/>
        </a:xfrm>
      </p:grpSpPr>
      <p:grpSp>
        <p:nvGrpSpPr>
          <p:cNvPr id="43" name="Group 42">
            <a:extLst>
              <a:ext uri="{FF2B5EF4-FFF2-40B4-BE49-F238E27FC236}">
                <a16:creationId xmlns:a16="http://schemas.microsoft.com/office/drawing/2014/main" id="{A8D9C1F0-4055-424E-A4D0-4C1507372915}"/>
              </a:ext>
            </a:extLst>
          </p:cNvPr>
          <p:cNvGrpSpPr/>
          <p:nvPr userDrawn="1"/>
        </p:nvGrpSpPr>
        <p:grpSpPr>
          <a:xfrm>
            <a:off x="0" y="4956265"/>
            <a:ext cx="9144000" cy="191143"/>
            <a:chOff x="0" y="4956265"/>
            <a:chExt cx="9144000" cy="191143"/>
          </a:xfrm>
        </p:grpSpPr>
        <p:sp>
          <p:nvSpPr>
            <p:cNvPr id="44" name="Rectangle 43">
              <a:extLst>
                <a:ext uri="{FF2B5EF4-FFF2-40B4-BE49-F238E27FC236}">
                  <a16:creationId xmlns:a16="http://schemas.microsoft.com/office/drawing/2014/main" id="{4043804A-72C3-2946-9063-7AB1D3F44797}"/>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45" name="Rectangle 44">
              <a:extLst>
                <a:ext uri="{FF2B5EF4-FFF2-40B4-BE49-F238E27FC236}">
                  <a16:creationId xmlns:a16="http://schemas.microsoft.com/office/drawing/2014/main" id="{2C835996-6EDE-C446-B72D-C6D6DF27CC46}"/>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46" name="Rectangle 45">
              <a:extLst>
                <a:ext uri="{FF2B5EF4-FFF2-40B4-BE49-F238E27FC236}">
                  <a16:creationId xmlns:a16="http://schemas.microsoft.com/office/drawing/2014/main" id="{665594C5-E0FD-6247-99DD-EC3354FAC319}"/>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48" name="Rectangle 47">
              <a:extLst>
                <a:ext uri="{FF2B5EF4-FFF2-40B4-BE49-F238E27FC236}">
                  <a16:creationId xmlns:a16="http://schemas.microsoft.com/office/drawing/2014/main" id="{5D5B769A-3EF4-6545-8F12-244428E2F3A3}"/>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49" name="Rectangle 48">
              <a:extLst>
                <a:ext uri="{FF2B5EF4-FFF2-40B4-BE49-F238E27FC236}">
                  <a16:creationId xmlns:a16="http://schemas.microsoft.com/office/drawing/2014/main" id="{C12AA5BA-10AE-8546-A515-9E4B7BC7E082}"/>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pic>
          <p:nvPicPr>
            <p:cNvPr id="50" name="Graphic 49">
              <a:extLst>
                <a:ext uri="{FF2B5EF4-FFF2-40B4-BE49-F238E27FC236}">
                  <a16:creationId xmlns:a16="http://schemas.microsoft.com/office/drawing/2014/main" id="{6CB1AAD1-99E0-8A43-9D6C-70E0841E4319}"/>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51" name="Graphic 50">
              <a:extLst>
                <a:ext uri="{FF2B5EF4-FFF2-40B4-BE49-F238E27FC236}">
                  <a16:creationId xmlns:a16="http://schemas.microsoft.com/office/drawing/2014/main" id="{9E1B42D6-4E1D-914A-9B71-9079F1EDA35C}"/>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52" name="Graphic 51">
              <a:extLst>
                <a:ext uri="{FF2B5EF4-FFF2-40B4-BE49-F238E27FC236}">
                  <a16:creationId xmlns:a16="http://schemas.microsoft.com/office/drawing/2014/main" id="{DC4DD1EA-608A-4540-9833-0E299753875F}"/>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Palatino Linotype" panose="02040502050505030304" pitchFamily="18" charset="0"/>
              </a:defRPr>
            </a:lvl1pPr>
          </a:lstStyle>
          <a:p>
            <a:fld id="{7691CCDB-B024-8747-B233-CAD1CBC7A901}" type="slidenum">
              <a:rPr lang="en-US" smtClean="0"/>
              <a:pPr/>
              <a:t>‹#›</a:t>
            </a:fld>
            <a:endParaRPr lang="en-US" dirty="0"/>
          </a:p>
        </p:txBody>
      </p:sp>
      <p:sp>
        <p:nvSpPr>
          <p:cNvPr id="42" name="Text Placeholder 65">
            <a:extLst>
              <a:ext uri="{FF2B5EF4-FFF2-40B4-BE49-F238E27FC236}">
                <a16:creationId xmlns:a16="http://schemas.microsoft.com/office/drawing/2014/main" id="{906C2DA4-C243-9E4C-8A1C-B4BD1442B0B7}"/>
              </a:ext>
            </a:extLst>
          </p:cNvPr>
          <p:cNvSpPr>
            <a:spLocks noGrp="1"/>
          </p:cNvSpPr>
          <p:nvPr>
            <p:ph type="body" sz="quarter" idx="14" hasCustomPrompt="1"/>
          </p:nvPr>
        </p:nvSpPr>
        <p:spPr>
          <a:xfrm>
            <a:off x="171450" y="2036954"/>
            <a:ext cx="8801100" cy="2649347"/>
          </a:xfrm>
        </p:spPr>
        <p:txBody>
          <a:bodyPr>
            <a:normAutofit/>
          </a:bodyPr>
          <a:lstStyle>
            <a:lvl1pPr marL="0" indent="0">
              <a:buNone/>
              <a:defRPr sz="1350" b="0" i="0">
                <a:solidFill>
                  <a:schemeClr val="tx1"/>
                </a:solidFill>
                <a:latin typeface="Palatino Linotype" panose="02040502050505030304" pitchFamily="18" charset="0"/>
              </a:defRPr>
            </a:lvl1pPr>
            <a:lvl2pPr>
              <a:defRPr sz="1200" b="0" i="0">
                <a:solidFill>
                  <a:schemeClr val="tx1"/>
                </a:solidFill>
                <a:latin typeface="Palatino Linotype" panose="02040502050505030304" pitchFamily="18" charset="0"/>
              </a:defRPr>
            </a:lvl2pPr>
            <a:lvl3pPr>
              <a:defRPr sz="1050" b="0" i="0">
                <a:solidFill>
                  <a:schemeClr val="tx1"/>
                </a:solidFill>
                <a:latin typeface="Palatino Linotype" panose="02040502050505030304" pitchFamily="18" charset="0"/>
              </a:defRPr>
            </a:lvl3pPr>
            <a:lvl4pPr>
              <a:defRPr sz="900" b="0" i="0">
                <a:solidFill>
                  <a:schemeClr val="tx1"/>
                </a:solidFill>
                <a:latin typeface="Palatino Linotype" panose="02040502050505030304" pitchFamily="18" charset="0"/>
              </a:defRPr>
            </a:lvl4pPr>
            <a:lvl5pPr>
              <a:defRPr sz="900" b="0" i="0">
                <a:solidFill>
                  <a:schemeClr val="tx1"/>
                </a:solidFill>
                <a:latin typeface="Palatino Linotype" panose="02040502050505030304"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47" name="Text Placeholder 46">
            <a:extLst>
              <a:ext uri="{FF2B5EF4-FFF2-40B4-BE49-F238E27FC236}">
                <a16:creationId xmlns:a16="http://schemas.microsoft.com/office/drawing/2014/main" id="{C2E6288E-E83D-1542-8A8F-3D0ADA85AB67}"/>
              </a:ext>
            </a:extLst>
          </p:cNvPr>
          <p:cNvSpPr>
            <a:spLocks noGrp="1"/>
          </p:cNvSpPr>
          <p:nvPr>
            <p:ph type="body" sz="quarter" idx="15" hasCustomPrompt="1"/>
          </p:nvPr>
        </p:nvSpPr>
        <p:spPr>
          <a:xfrm>
            <a:off x="171450" y="1268627"/>
            <a:ext cx="8801100" cy="764711"/>
          </a:xfrm>
        </p:spPr>
        <p:txBody>
          <a:bodyPr anchor="b">
            <a:normAutofit/>
          </a:bodyPr>
          <a:lstStyle>
            <a:lvl1pPr marL="0" indent="0">
              <a:lnSpc>
                <a:spcPct val="100000"/>
              </a:lnSpc>
              <a:buNone/>
              <a:defRPr sz="1350" b="1" i="0">
                <a:solidFill>
                  <a:schemeClr val="tx1"/>
                </a:solidFill>
                <a:latin typeface="Palatino Linotype" panose="02040502050505030304" pitchFamily="18" charset="0"/>
                <a:ea typeface="Palatino" pitchFamily="2" charset="77"/>
              </a:defRPr>
            </a:lvl1pPr>
          </a:lstStyle>
          <a:p>
            <a:pPr lvl="0"/>
            <a:r>
              <a:rPr lang="en-US" dirty="0"/>
              <a:t>Type here to enter a multi-line paragraph header.</a:t>
            </a:r>
          </a:p>
        </p:txBody>
      </p:sp>
      <p:sp>
        <p:nvSpPr>
          <p:cNvPr id="70" name="TextBox 69">
            <a:extLst>
              <a:ext uri="{FF2B5EF4-FFF2-40B4-BE49-F238E27FC236}">
                <a16:creationId xmlns:a16="http://schemas.microsoft.com/office/drawing/2014/main" id="{E434906E-9E46-6743-B768-B30A4D28C63E}"/>
              </a:ext>
            </a:extLst>
          </p:cNvPr>
          <p:cNvSpPr txBox="1"/>
          <p:nvPr userDrawn="1"/>
        </p:nvSpPr>
        <p:spPr>
          <a:xfrm>
            <a:off x="171449"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White Text Slide - Single Line Title w/ Sub – 1 Col</a:t>
            </a:r>
          </a:p>
        </p:txBody>
      </p:sp>
      <p:sp>
        <p:nvSpPr>
          <p:cNvPr id="2" name="Footer Placeholder 1">
            <a:extLst>
              <a:ext uri="{FF2B5EF4-FFF2-40B4-BE49-F238E27FC236}">
                <a16:creationId xmlns:a16="http://schemas.microsoft.com/office/drawing/2014/main" id="{E38CCBE6-60CF-2E48-BFE0-81C54B3DDE80}"/>
              </a:ext>
            </a:extLst>
          </p:cNvPr>
          <p:cNvSpPr>
            <a:spLocks noGrp="1"/>
          </p:cNvSpPr>
          <p:nvPr>
            <p:ph type="ftr" sz="quarter" idx="19"/>
          </p:nvPr>
        </p:nvSpPr>
        <p:spPr/>
        <p:txBody>
          <a:bodyPr/>
          <a:lstStyle>
            <a:lvl1pPr>
              <a:defRPr b="0" i="0">
                <a:latin typeface="Palatino Linotype" panose="02040502050505030304" pitchFamily="18" charset="0"/>
              </a:defRPr>
            </a:lvl1pPr>
          </a:lstStyle>
          <a:p>
            <a:r>
              <a:rPr lang="en-US"/>
              <a:t>©2022 Girl Scouts of the USA. All Rights Reserved.  Not for public distribution.</a:t>
            </a:r>
            <a:endParaRPr lang="en-US" dirty="0"/>
          </a:p>
        </p:txBody>
      </p:sp>
      <p:sp>
        <p:nvSpPr>
          <p:cNvPr id="10" name="Text Placeholder 46">
            <a:extLst>
              <a:ext uri="{FF2B5EF4-FFF2-40B4-BE49-F238E27FC236}">
                <a16:creationId xmlns:a16="http://schemas.microsoft.com/office/drawing/2014/main" id="{913E3A4B-2B4E-5C4D-86E0-0E4DB5E4A7A3}"/>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Palatino Linotype" panose="02040502050505030304" pitchFamily="18" charset="0"/>
              </a:defRPr>
            </a:lvl1pPr>
          </a:lstStyle>
          <a:p>
            <a:pPr lvl="0"/>
            <a:r>
              <a:rPr lang="en-US" dirty="0"/>
              <a:t>Type here to enter the presentation section name.</a:t>
            </a:r>
          </a:p>
        </p:txBody>
      </p:sp>
      <p:sp>
        <p:nvSpPr>
          <p:cNvPr id="11" name="Title 5">
            <a:extLst>
              <a:ext uri="{FF2B5EF4-FFF2-40B4-BE49-F238E27FC236}">
                <a16:creationId xmlns:a16="http://schemas.microsoft.com/office/drawing/2014/main" id="{E6EFA6D6-6940-6642-AD54-6B5DE89C3AAE}"/>
              </a:ext>
            </a:extLst>
          </p:cNvPr>
          <p:cNvSpPr>
            <a:spLocks noGrp="1"/>
          </p:cNvSpPr>
          <p:nvPr>
            <p:ph type="title" hasCustomPrompt="1"/>
          </p:nvPr>
        </p:nvSpPr>
        <p:spPr>
          <a:xfrm>
            <a:off x="180131" y="257175"/>
            <a:ext cx="8801100" cy="327711"/>
          </a:xfrm>
        </p:spPr>
        <p:txBody>
          <a:bodyPr anchor="ctr"/>
          <a:lstStyle>
            <a:lvl1pPr>
              <a:defRPr sz="1800" b="0" i="0">
                <a:solidFill>
                  <a:schemeClr val="tx1"/>
                </a:solidFill>
                <a:latin typeface="Palatino Linotype" panose="02040502050505030304" pitchFamily="18" charset="0"/>
              </a:defRPr>
            </a:lvl1pPr>
          </a:lstStyle>
          <a:p>
            <a:r>
              <a:rPr lang="en-US" dirty="0"/>
              <a:t>Type Here to Enter a Single Line Slide Header.</a:t>
            </a:r>
          </a:p>
        </p:txBody>
      </p:sp>
      <p:sp>
        <p:nvSpPr>
          <p:cNvPr id="12" name="Text Placeholder 65">
            <a:extLst>
              <a:ext uri="{FF2B5EF4-FFF2-40B4-BE49-F238E27FC236}">
                <a16:creationId xmlns:a16="http://schemas.microsoft.com/office/drawing/2014/main" id="{AF173CA3-2CCE-3A4B-908E-A1DEE64D2846}"/>
              </a:ext>
            </a:extLst>
          </p:cNvPr>
          <p:cNvSpPr>
            <a:spLocks noGrp="1"/>
          </p:cNvSpPr>
          <p:nvPr>
            <p:ph type="body" sz="quarter" idx="21" hasCustomPrompt="1"/>
          </p:nvPr>
        </p:nvSpPr>
        <p:spPr>
          <a:xfrm>
            <a:off x="180132" y="602162"/>
            <a:ext cx="8801101" cy="484373"/>
          </a:xfrm>
        </p:spPr>
        <p:txBody>
          <a:bodyPr>
            <a:normAutofit/>
          </a:bodyPr>
          <a:lstStyle>
            <a:lvl1pPr marL="0" indent="0">
              <a:buNone/>
              <a:defRPr sz="1350" b="0" i="0">
                <a:solidFill>
                  <a:schemeClr val="tx1"/>
                </a:solidFill>
                <a:latin typeface="Palatino Linotype" panose="02040502050505030304" pitchFamily="18" charset="0"/>
              </a:defRPr>
            </a:lvl1pPr>
            <a:lvl2pPr>
              <a:defRPr sz="1350"/>
            </a:lvl2pPr>
            <a:lvl3pPr>
              <a:defRPr sz="1350"/>
            </a:lvl3pPr>
            <a:lvl4pPr>
              <a:defRPr sz="1350"/>
            </a:lvl4pPr>
            <a:lvl5pPr>
              <a:defRPr sz="1350"/>
            </a:lvl5pPr>
          </a:lstStyle>
          <a:p>
            <a:pPr lvl="0"/>
            <a:r>
              <a:rPr lang="en-US" dirty="0"/>
              <a:t>Type here to enter a multi-line slide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41" name="TextBox 40">
            <a:extLst>
              <a:ext uri="{FF2B5EF4-FFF2-40B4-BE49-F238E27FC236}">
                <a16:creationId xmlns:a16="http://schemas.microsoft.com/office/drawing/2014/main" id="{20F4D5A1-8E2D-E649-90E8-B9CBFB00E662}"/>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18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434332" lvl="1" indent="0" algn="l">
              <a:buFont typeface="Arial" panose="020B0604020202020204" pitchFamily="34" charset="0"/>
              <a:buNone/>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Paragraph Header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Bold</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Body Copy</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434332" lvl="1" indent="0" algn="l">
              <a:buFont typeface="Arial" panose="020B0604020202020204" pitchFamily="34" charset="0"/>
              <a:buNone/>
            </a:pPr>
            <a:endParaRPr lang="en-US" sz="800" b="0" i="0" dirty="0">
              <a:solidFill>
                <a:srgbClr val="808080"/>
              </a:solidFill>
              <a:latin typeface="Palatino Linotype" panose="02040502050505030304" pitchFamily="18" charset="0"/>
            </a:endParaRP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3898263020"/>
      </p:ext>
    </p:extLst>
  </p:cSld>
  <p:clrMapOvr>
    <a:masterClrMapping/>
  </p:clrMapOvr>
  <p:transition>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White Text - Single Line Title w/ Sub | 2 Col">
    <p:bg>
      <p:bgPr>
        <a:solidFill>
          <a:schemeClr val="bg1"/>
        </a:solidFill>
        <a:effectLst/>
      </p:bgPr>
    </p:bg>
    <p:spTree>
      <p:nvGrpSpPr>
        <p:cNvPr id="1" name=""/>
        <p:cNvGrpSpPr/>
        <p:nvPr/>
      </p:nvGrpSpPr>
      <p:grpSpPr>
        <a:xfrm>
          <a:off x="0" y="0"/>
          <a:ext cx="0" cy="0"/>
          <a:chOff x="0" y="0"/>
          <a:chExt cx="0" cy="0"/>
        </a:xfrm>
      </p:grpSpPr>
      <p:grpSp>
        <p:nvGrpSpPr>
          <p:cNvPr id="48" name="Group 47">
            <a:extLst>
              <a:ext uri="{FF2B5EF4-FFF2-40B4-BE49-F238E27FC236}">
                <a16:creationId xmlns:a16="http://schemas.microsoft.com/office/drawing/2014/main" id="{339D2D80-1B61-F545-88A7-D1F9B8849238}"/>
              </a:ext>
            </a:extLst>
          </p:cNvPr>
          <p:cNvGrpSpPr/>
          <p:nvPr userDrawn="1"/>
        </p:nvGrpSpPr>
        <p:grpSpPr>
          <a:xfrm>
            <a:off x="0" y="4956265"/>
            <a:ext cx="9144000" cy="191143"/>
            <a:chOff x="0" y="4956265"/>
            <a:chExt cx="9144000" cy="191143"/>
          </a:xfrm>
        </p:grpSpPr>
        <p:sp>
          <p:nvSpPr>
            <p:cNvPr id="49" name="Rectangle 48">
              <a:extLst>
                <a:ext uri="{FF2B5EF4-FFF2-40B4-BE49-F238E27FC236}">
                  <a16:creationId xmlns:a16="http://schemas.microsoft.com/office/drawing/2014/main" id="{6CB377F7-4CC1-0443-9E4B-76BE69288D31}"/>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50" name="Rectangle 49">
              <a:extLst>
                <a:ext uri="{FF2B5EF4-FFF2-40B4-BE49-F238E27FC236}">
                  <a16:creationId xmlns:a16="http://schemas.microsoft.com/office/drawing/2014/main" id="{3376B203-20D5-0845-81B3-E2444461228B}"/>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51" name="Rectangle 50">
              <a:extLst>
                <a:ext uri="{FF2B5EF4-FFF2-40B4-BE49-F238E27FC236}">
                  <a16:creationId xmlns:a16="http://schemas.microsoft.com/office/drawing/2014/main" id="{12DDE830-CA90-8344-BD8B-99EDB3C70162}"/>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52" name="Rectangle 51">
              <a:extLst>
                <a:ext uri="{FF2B5EF4-FFF2-40B4-BE49-F238E27FC236}">
                  <a16:creationId xmlns:a16="http://schemas.microsoft.com/office/drawing/2014/main" id="{7A46951A-6437-574B-A4A0-AF9419A1FF38}"/>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sp>
          <p:nvSpPr>
            <p:cNvPr id="53" name="Rectangle 52">
              <a:extLst>
                <a:ext uri="{FF2B5EF4-FFF2-40B4-BE49-F238E27FC236}">
                  <a16:creationId xmlns:a16="http://schemas.microsoft.com/office/drawing/2014/main" id="{E8E59BF0-BE99-2345-9CA6-6694AB2D4BAF}"/>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Palatino Linotype" panose="02040502050505030304" pitchFamily="18" charset="0"/>
              </a:endParaRPr>
            </a:p>
          </p:txBody>
        </p:sp>
        <p:pic>
          <p:nvPicPr>
            <p:cNvPr id="54" name="Graphic 53">
              <a:extLst>
                <a:ext uri="{FF2B5EF4-FFF2-40B4-BE49-F238E27FC236}">
                  <a16:creationId xmlns:a16="http://schemas.microsoft.com/office/drawing/2014/main" id="{3CD4963C-3D0D-6940-83FF-6A9649F45063}"/>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55" name="Graphic 54">
              <a:extLst>
                <a:ext uri="{FF2B5EF4-FFF2-40B4-BE49-F238E27FC236}">
                  <a16:creationId xmlns:a16="http://schemas.microsoft.com/office/drawing/2014/main" id="{0CC36751-F9A0-D74E-8708-CE431729B01B}"/>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56" name="Graphic 55">
              <a:extLst>
                <a:ext uri="{FF2B5EF4-FFF2-40B4-BE49-F238E27FC236}">
                  <a16:creationId xmlns:a16="http://schemas.microsoft.com/office/drawing/2014/main" id="{FD1E7EDB-9810-E84F-9E0D-E7EFD3CCA7DC}"/>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12" name="TextBox 11">
            <a:extLst>
              <a:ext uri="{FF2B5EF4-FFF2-40B4-BE49-F238E27FC236}">
                <a16:creationId xmlns:a16="http://schemas.microsoft.com/office/drawing/2014/main" id="{CFA86888-EAB2-F24B-A903-18A63BFDF1EC}"/>
              </a:ext>
            </a:extLst>
          </p:cNvPr>
          <p:cNvSpPr txBox="1"/>
          <p:nvPr userDrawn="1"/>
        </p:nvSpPr>
        <p:spPr>
          <a:xfrm>
            <a:off x="171449"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Palatino Linotype" panose="02040502050505030304" pitchFamily="18" charset="0"/>
              </a:rPr>
              <a:t>White Text Slide - Single Line Title w/ Subtitle - 2 Col</a:t>
            </a:r>
          </a:p>
        </p:txBody>
      </p:sp>
      <p:sp>
        <p:nvSpPr>
          <p:cNvPr id="10" name="Text Placeholder 65">
            <a:extLst>
              <a:ext uri="{FF2B5EF4-FFF2-40B4-BE49-F238E27FC236}">
                <a16:creationId xmlns:a16="http://schemas.microsoft.com/office/drawing/2014/main" id="{C7537989-B690-5943-82BF-69F02B2E0C52}"/>
              </a:ext>
            </a:extLst>
          </p:cNvPr>
          <p:cNvSpPr>
            <a:spLocks noGrp="1"/>
          </p:cNvSpPr>
          <p:nvPr>
            <p:ph type="body" sz="quarter" idx="15" hasCustomPrompt="1"/>
          </p:nvPr>
        </p:nvSpPr>
        <p:spPr>
          <a:xfrm>
            <a:off x="171450" y="2036954"/>
            <a:ext cx="4229100" cy="2649347"/>
          </a:xfrm>
        </p:spPr>
        <p:txBody>
          <a:bodyPr>
            <a:normAutofit/>
          </a:bodyPr>
          <a:lstStyle>
            <a:lvl1pPr marL="0" indent="0">
              <a:buNone/>
              <a:defRPr sz="1350" b="0" i="0">
                <a:solidFill>
                  <a:schemeClr val="tx1"/>
                </a:solidFill>
                <a:latin typeface="Palatino Linotype" panose="02040502050505030304" pitchFamily="18" charset="0"/>
              </a:defRPr>
            </a:lvl1pPr>
            <a:lvl2pPr>
              <a:defRPr sz="1200" b="0" i="0">
                <a:solidFill>
                  <a:schemeClr val="tx1"/>
                </a:solidFill>
                <a:latin typeface="Palatino Linotype" panose="02040502050505030304" pitchFamily="18" charset="0"/>
              </a:defRPr>
            </a:lvl2pPr>
            <a:lvl3pPr>
              <a:defRPr sz="1050" b="0" i="0">
                <a:solidFill>
                  <a:schemeClr val="tx1"/>
                </a:solidFill>
                <a:latin typeface="Palatino Linotype" panose="02040502050505030304" pitchFamily="18" charset="0"/>
              </a:defRPr>
            </a:lvl3pPr>
            <a:lvl4pPr>
              <a:defRPr sz="900" b="0" i="0">
                <a:solidFill>
                  <a:schemeClr val="tx1"/>
                </a:solidFill>
                <a:latin typeface="Palatino Linotype" panose="02040502050505030304" pitchFamily="18" charset="0"/>
              </a:defRPr>
            </a:lvl4pPr>
            <a:lvl5pPr>
              <a:defRPr sz="900" b="0" i="0">
                <a:solidFill>
                  <a:schemeClr val="tx1"/>
                </a:solidFill>
                <a:latin typeface="Palatino Linotype" panose="02040502050505030304"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46">
            <a:extLst>
              <a:ext uri="{FF2B5EF4-FFF2-40B4-BE49-F238E27FC236}">
                <a16:creationId xmlns:a16="http://schemas.microsoft.com/office/drawing/2014/main" id="{26E9C7D7-3124-6742-A007-CC32425AF770}"/>
              </a:ext>
            </a:extLst>
          </p:cNvPr>
          <p:cNvSpPr>
            <a:spLocks noGrp="1"/>
          </p:cNvSpPr>
          <p:nvPr>
            <p:ph type="body" sz="quarter" idx="16" hasCustomPrompt="1"/>
          </p:nvPr>
        </p:nvSpPr>
        <p:spPr>
          <a:xfrm>
            <a:off x="171450" y="1186249"/>
            <a:ext cx="4229100" cy="847089"/>
          </a:xfrm>
        </p:spPr>
        <p:txBody>
          <a:bodyPr anchor="b">
            <a:normAutofit/>
          </a:bodyPr>
          <a:lstStyle>
            <a:lvl1pPr marL="0" indent="0">
              <a:lnSpc>
                <a:spcPct val="100000"/>
              </a:lnSpc>
              <a:buNone/>
              <a:defRPr sz="1350" b="1" i="0">
                <a:solidFill>
                  <a:schemeClr val="tx1"/>
                </a:solidFill>
                <a:latin typeface="Palatino Linotype" panose="02040502050505030304" pitchFamily="18" charset="0"/>
                <a:ea typeface="Palatino" pitchFamily="2" charset="77"/>
              </a:defRPr>
            </a:lvl1pPr>
          </a:lstStyle>
          <a:p>
            <a:pPr lvl="0"/>
            <a:r>
              <a:rPr lang="en-US" dirty="0"/>
              <a:t>Type here to enter a multi-line paragraph header.</a:t>
            </a:r>
          </a:p>
        </p:txBody>
      </p:sp>
      <p:sp>
        <p:nvSpPr>
          <p:cNvPr id="14" name="Text Placeholder 65">
            <a:extLst>
              <a:ext uri="{FF2B5EF4-FFF2-40B4-BE49-F238E27FC236}">
                <a16:creationId xmlns:a16="http://schemas.microsoft.com/office/drawing/2014/main" id="{DF967A0C-EB8D-CC4A-B16B-1ED886D1E942}"/>
              </a:ext>
            </a:extLst>
          </p:cNvPr>
          <p:cNvSpPr>
            <a:spLocks noGrp="1"/>
          </p:cNvSpPr>
          <p:nvPr>
            <p:ph type="body" sz="quarter" idx="17" hasCustomPrompt="1"/>
          </p:nvPr>
        </p:nvSpPr>
        <p:spPr>
          <a:xfrm>
            <a:off x="4752131" y="2036954"/>
            <a:ext cx="4229100" cy="2649347"/>
          </a:xfrm>
        </p:spPr>
        <p:txBody>
          <a:bodyPr>
            <a:normAutofit/>
          </a:bodyPr>
          <a:lstStyle>
            <a:lvl1pPr marL="0" indent="0">
              <a:buNone/>
              <a:defRPr sz="1350" b="0" i="0">
                <a:solidFill>
                  <a:schemeClr val="tx1"/>
                </a:solidFill>
                <a:latin typeface="Palatino Linotype" panose="02040502050505030304" pitchFamily="18" charset="0"/>
              </a:defRPr>
            </a:lvl1pPr>
            <a:lvl2pPr>
              <a:defRPr sz="1200" b="0" i="0">
                <a:solidFill>
                  <a:schemeClr val="tx1"/>
                </a:solidFill>
                <a:latin typeface="Palatino Linotype" panose="02040502050505030304" pitchFamily="18" charset="0"/>
              </a:defRPr>
            </a:lvl2pPr>
            <a:lvl3pPr>
              <a:defRPr sz="1050" b="0" i="0">
                <a:solidFill>
                  <a:schemeClr val="tx1"/>
                </a:solidFill>
                <a:latin typeface="Palatino Linotype" panose="02040502050505030304" pitchFamily="18" charset="0"/>
              </a:defRPr>
            </a:lvl3pPr>
            <a:lvl4pPr>
              <a:defRPr sz="900" b="0" i="0">
                <a:solidFill>
                  <a:schemeClr val="tx1"/>
                </a:solidFill>
                <a:latin typeface="Palatino Linotype" panose="02040502050505030304" pitchFamily="18" charset="0"/>
              </a:defRPr>
            </a:lvl4pPr>
            <a:lvl5pPr>
              <a:defRPr sz="900" b="0" i="0">
                <a:solidFill>
                  <a:schemeClr val="tx1"/>
                </a:solidFill>
                <a:latin typeface="Palatino Linotype" panose="02040502050505030304"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46">
            <a:extLst>
              <a:ext uri="{FF2B5EF4-FFF2-40B4-BE49-F238E27FC236}">
                <a16:creationId xmlns:a16="http://schemas.microsoft.com/office/drawing/2014/main" id="{0221C400-2A62-814C-8C7E-2173B67AD1BA}"/>
              </a:ext>
            </a:extLst>
          </p:cNvPr>
          <p:cNvSpPr>
            <a:spLocks noGrp="1"/>
          </p:cNvSpPr>
          <p:nvPr>
            <p:ph type="body" sz="quarter" idx="18" hasCustomPrompt="1"/>
          </p:nvPr>
        </p:nvSpPr>
        <p:spPr>
          <a:xfrm>
            <a:off x="4752131" y="1186249"/>
            <a:ext cx="4229100" cy="847089"/>
          </a:xfrm>
        </p:spPr>
        <p:txBody>
          <a:bodyPr anchor="b">
            <a:normAutofit/>
          </a:bodyPr>
          <a:lstStyle>
            <a:lvl1pPr marL="0" indent="0">
              <a:lnSpc>
                <a:spcPct val="100000"/>
              </a:lnSpc>
              <a:buNone/>
              <a:defRPr sz="1350" b="1" i="0">
                <a:solidFill>
                  <a:schemeClr val="tx1"/>
                </a:solidFill>
                <a:latin typeface="Palatino Linotype" panose="02040502050505030304" pitchFamily="18" charset="0"/>
                <a:ea typeface="Palatino" pitchFamily="2" charset="77"/>
              </a:defRPr>
            </a:lvl1pPr>
          </a:lstStyle>
          <a:p>
            <a:pPr lvl="0"/>
            <a:r>
              <a:rPr lang="en-US" dirty="0"/>
              <a:t>Type here to enter a multi-line paragraph header.</a:t>
            </a:r>
          </a:p>
        </p:txBody>
      </p:sp>
      <p:sp>
        <p:nvSpPr>
          <p:cNvPr id="3" name="Footer Placeholder 2">
            <a:extLst>
              <a:ext uri="{FF2B5EF4-FFF2-40B4-BE49-F238E27FC236}">
                <a16:creationId xmlns:a16="http://schemas.microsoft.com/office/drawing/2014/main" id="{084A95DD-AAEF-F04D-996D-A168E8114749}"/>
              </a:ext>
            </a:extLst>
          </p:cNvPr>
          <p:cNvSpPr>
            <a:spLocks noGrp="1"/>
          </p:cNvSpPr>
          <p:nvPr>
            <p:ph type="ftr" sz="quarter" idx="19"/>
          </p:nvPr>
        </p:nvSpPr>
        <p:spPr/>
        <p:txBody>
          <a:bodyPr/>
          <a:lstStyle>
            <a:lvl1pPr>
              <a:defRPr b="0" i="0">
                <a:latin typeface="Palatino Linotype" panose="02040502050505030304" pitchFamily="18" charset="0"/>
              </a:defRPr>
            </a:lvl1pPr>
          </a:lstStyle>
          <a:p>
            <a:r>
              <a:rPr lang="en-US"/>
              <a:t>©2022 Girl Scouts of the USA. All Rights Reserved.  Not for public distribution.</a:t>
            </a:r>
            <a:endParaRPr lang="en-US" dirty="0"/>
          </a:p>
        </p:txBody>
      </p:sp>
      <p:sp>
        <p:nvSpPr>
          <p:cNvPr id="16" name="Slide Number Placeholder 5">
            <a:extLst>
              <a:ext uri="{FF2B5EF4-FFF2-40B4-BE49-F238E27FC236}">
                <a16:creationId xmlns:a16="http://schemas.microsoft.com/office/drawing/2014/main" id="{17239AC7-0885-7F4C-AFEA-59AEED453C9C}"/>
              </a:ext>
            </a:extLst>
          </p:cNvPr>
          <p:cNvSpPr>
            <a:spLocks noGrp="1"/>
          </p:cNvSpPr>
          <p:nvPr>
            <p:ph type="sldNum" sz="quarter" idx="12"/>
          </p:nvPr>
        </p:nvSpPr>
        <p:spPr>
          <a:xfrm>
            <a:off x="8485459" y="4972051"/>
            <a:ext cx="550592" cy="182739"/>
          </a:xfrm>
        </p:spPr>
        <p:txBody>
          <a:bodyPr/>
          <a:lstStyle>
            <a:lvl1pPr>
              <a:defRPr b="0" i="0">
                <a:latin typeface="Palatino Linotype" panose="02040502050505030304" pitchFamily="18" charset="0"/>
              </a:defRPr>
            </a:lvl1pPr>
          </a:lstStyle>
          <a:p>
            <a:fld id="{7691CCDB-B024-8747-B233-CAD1CBC7A901}" type="slidenum">
              <a:rPr lang="en-US" smtClean="0"/>
              <a:pPr/>
              <a:t>‹#›</a:t>
            </a:fld>
            <a:endParaRPr lang="en-US" dirty="0"/>
          </a:p>
        </p:txBody>
      </p:sp>
      <p:sp>
        <p:nvSpPr>
          <p:cNvPr id="11" name="Title 5">
            <a:extLst>
              <a:ext uri="{FF2B5EF4-FFF2-40B4-BE49-F238E27FC236}">
                <a16:creationId xmlns:a16="http://schemas.microsoft.com/office/drawing/2014/main" id="{2503009B-3FA0-ED4B-9089-09C566032169}"/>
              </a:ext>
            </a:extLst>
          </p:cNvPr>
          <p:cNvSpPr>
            <a:spLocks noGrp="1"/>
          </p:cNvSpPr>
          <p:nvPr>
            <p:ph type="title" hasCustomPrompt="1"/>
          </p:nvPr>
        </p:nvSpPr>
        <p:spPr>
          <a:xfrm>
            <a:off x="180131" y="257175"/>
            <a:ext cx="8801100" cy="327711"/>
          </a:xfrm>
        </p:spPr>
        <p:txBody>
          <a:bodyPr anchor="ctr"/>
          <a:lstStyle>
            <a:lvl1pPr>
              <a:defRPr sz="1800" b="0" i="0">
                <a:solidFill>
                  <a:schemeClr val="tx1"/>
                </a:solidFill>
                <a:latin typeface="Palatino Linotype" panose="02040502050505030304" pitchFamily="18" charset="0"/>
              </a:defRPr>
            </a:lvl1pPr>
          </a:lstStyle>
          <a:p>
            <a:r>
              <a:rPr lang="en-US" dirty="0"/>
              <a:t>Type Here to Enter a Single Line Slide Header.</a:t>
            </a:r>
          </a:p>
        </p:txBody>
      </p:sp>
      <p:sp>
        <p:nvSpPr>
          <p:cNvPr id="17" name="Text Placeholder 65">
            <a:extLst>
              <a:ext uri="{FF2B5EF4-FFF2-40B4-BE49-F238E27FC236}">
                <a16:creationId xmlns:a16="http://schemas.microsoft.com/office/drawing/2014/main" id="{AB5C1542-25D2-4F44-8E77-2B68F6E7A501}"/>
              </a:ext>
            </a:extLst>
          </p:cNvPr>
          <p:cNvSpPr>
            <a:spLocks noGrp="1"/>
          </p:cNvSpPr>
          <p:nvPr>
            <p:ph type="body" sz="quarter" idx="20" hasCustomPrompt="1"/>
          </p:nvPr>
        </p:nvSpPr>
        <p:spPr>
          <a:xfrm>
            <a:off x="180132" y="602162"/>
            <a:ext cx="8801101" cy="484373"/>
          </a:xfrm>
        </p:spPr>
        <p:txBody>
          <a:bodyPr>
            <a:normAutofit/>
          </a:bodyPr>
          <a:lstStyle>
            <a:lvl1pPr marL="0" indent="0">
              <a:buNone/>
              <a:defRPr sz="1350" b="0" i="0">
                <a:solidFill>
                  <a:schemeClr val="tx1"/>
                </a:solidFill>
                <a:latin typeface="Palatino Linotype" panose="02040502050505030304" pitchFamily="18" charset="0"/>
              </a:defRPr>
            </a:lvl1pPr>
            <a:lvl2pPr>
              <a:defRPr sz="1350"/>
            </a:lvl2pPr>
            <a:lvl3pPr>
              <a:defRPr sz="1350"/>
            </a:lvl3pPr>
            <a:lvl4pPr>
              <a:defRPr sz="1350"/>
            </a:lvl4pPr>
            <a:lvl5pPr>
              <a:defRPr sz="1350"/>
            </a:lvl5pPr>
          </a:lstStyle>
          <a:p>
            <a:pPr lvl="0"/>
            <a:r>
              <a:rPr lang="en-US" dirty="0"/>
              <a:t>Type here to enter a multi-line slide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8" name="Text Placeholder 46">
            <a:extLst>
              <a:ext uri="{FF2B5EF4-FFF2-40B4-BE49-F238E27FC236}">
                <a16:creationId xmlns:a16="http://schemas.microsoft.com/office/drawing/2014/main" id="{803F224D-4A55-CF40-B7E6-AC8D3E3B7248}"/>
              </a:ext>
            </a:extLst>
          </p:cNvPr>
          <p:cNvSpPr>
            <a:spLocks noGrp="1"/>
          </p:cNvSpPr>
          <p:nvPr>
            <p:ph type="body" sz="quarter" idx="21"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Palatino Linotype" panose="02040502050505030304" pitchFamily="18" charset="0"/>
              </a:defRPr>
            </a:lvl1pPr>
          </a:lstStyle>
          <a:p>
            <a:pPr lvl="0"/>
            <a:r>
              <a:rPr lang="en-US" dirty="0"/>
              <a:t>Type here to enter the presentation section name.</a:t>
            </a:r>
          </a:p>
        </p:txBody>
      </p:sp>
      <p:sp>
        <p:nvSpPr>
          <p:cNvPr id="47" name="TextBox 46">
            <a:extLst>
              <a:ext uri="{FF2B5EF4-FFF2-40B4-BE49-F238E27FC236}">
                <a16:creationId xmlns:a16="http://schemas.microsoft.com/office/drawing/2014/main" id="{3F0C076A-742B-4247-AB97-5B3FC1D21B4E}"/>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Palatino Linotype" panose="02040502050505030304" pitchFamily="18" charset="0"/>
              </a:rPr>
              <a:t>Editable Slide Elements:</a:t>
            </a: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algn="l"/>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18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434332" lvl="1" indent="0" algn="l">
              <a:buFont typeface="Arial" panose="020B0604020202020204" pitchFamily="34" charset="0"/>
              <a:buNone/>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Paragraph Header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Bold</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a:p>
            <a:pPr algn="l"/>
            <a:r>
              <a:rPr lang="en-US" sz="800" b="0" i="0" dirty="0">
                <a:solidFill>
                  <a:srgbClr val="808080"/>
                </a:solidFill>
                <a:latin typeface="Palatino Linotype" panose="02040502050505030304" pitchFamily="18" charset="0"/>
              </a:rPr>
              <a:t>Body Copy</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dirty="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dirty="0" err="1">
                <a:solidFill>
                  <a:srgbClr val="808080"/>
                </a:solidFill>
                <a:latin typeface="Palatino Linotype" panose="02040502050505030304" pitchFamily="18" charset="0"/>
              </a:rPr>
              <a:t>Horiz</a:t>
            </a:r>
            <a:r>
              <a:rPr lang="en-US" sz="800" b="0" i="0" dirty="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dirty="0">
                <a:solidFill>
                  <a:srgbClr val="808080"/>
                </a:solidFill>
                <a:latin typeface="Palatino Linotype" panose="02040502050505030304" pitchFamily="18" charset="0"/>
              </a:rPr>
              <a:t>Vert.: Top</a:t>
            </a:r>
          </a:p>
          <a:p>
            <a:pPr marL="434332" lvl="1" indent="0" algn="l">
              <a:buFont typeface="Arial" panose="020B0604020202020204" pitchFamily="34" charset="0"/>
              <a:buNone/>
            </a:pPr>
            <a:endParaRPr lang="en-US" sz="800" b="0" i="0" dirty="0">
              <a:solidFill>
                <a:srgbClr val="808080"/>
              </a:solidFill>
              <a:latin typeface="Palatino Linotype" panose="02040502050505030304" pitchFamily="18" charset="0"/>
            </a:endParaRPr>
          </a:p>
          <a:p>
            <a:pPr marL="537202" lvl="1" indent="-102870" algn="l">
              <a:buFont typeface="Arial" panose="020B0604020202020204" pitchFamily="34" charset="0"/>
              <a:buChar char="•"/>
            </a:pPr>
            <a:endParaRPr lang="en-US" sz="800" b="0" i="0" dirty="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2987813516"/>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117" Type="http://schemas.openxmlformats.org/officeDocument/2006/relationships/slideLayout" Target="../slideLayouts/slideLayout117.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63" Type="http://schemas.openxmlformats.org/officeDocument/2006/relationships/slideLayout" Target="../slideLayouts/slideLayout63.xml"/><Relationship Id="rId84" Type="http://schemas.openxmlformats.org/officeDocument/2006/relationships/slideLayout" Target="../slideLayouts/slideLayout84.xml"/><Relationship Id="rId138" Type="http://schemas.openxmlformats.org/officeDocument/2006/relationships/slideLayout" Target="../slideLayouts/slideLayout138.xml"/><Relationship Id="rId159" Type="http://schemas.openxmlformats.org/officeDocument/2006/relationships/slideLayout" Target="../slideLayouts/slideLayout159.xml"/><Relationship Id="rId170" Type="http://schemas.openxmlformats.org/officeDocument/2006/relationships/slideLayout" Target="../slideLayouts/slideLayout170.xml"/><Relationship Id="rId107" Type="http://schemas.openxmlformats.org/officeDocument/2006/relationships/slideLayout" Target="../slideLayouts/slideLayout107.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53" Type="http://schemas.openxmlformats.org/officeDocument/2006/relationships/slideLayout" Target="../slideLayouts/slideLayout53.xml"/><Relationship Id="rId74" Type="http://schemas.openxmlformats.org/officeDocument/2006/relationships/slideLayout" Target="../slideLayouts/slideLayout74.xml"/><Relationship Id="rId128" Type="http://schemas.openxmlformats.org/officeDocument/2006/relationships/slideLayout" Target="../slideLayouts/slideLayout128.xml"/><Relationship Id="rId149" Type="http://schemas.openxmlformats.org/officeDocument/2006/relationships/slideLayout" Target="../slideLayouts/slideLayout149.xml"/><Relationship Id="rId5" Type="http://schemas.openxmlformats.org/officeDocument/2006/relationships/slideLayout" Target="../slideLayouts/slideLayout5.xml"/><Relationship Id="rId95" Type="http://schemas.openxmlformats.org/officeDocument/2006/relationships/slideLayout" Target="../slideLayouts/slideLayout95.xml"/><Relationship Id="rId160" Type="http://schemas.openxmlformats.org/officeDocument/2006/relationships/slideLayout" Target="../slideLayouts/slideLayout160.xml"/><Relationship Id="rId22" Type="http://schemas.openxmlformats.org/officeDocument/2006/relationships/slideLayout" Target="../slideLayouts/slideLayout22.xml"/><Relationship Id="rId43" Type="http://schemas.openxmlformats.org/officeDocument/2006/relationships/slideLayout" Target="../slideLayouts/slideLayout43.xml"/><Relationship Id="rId64" Type="http://schemas.openxmlformats.org/officeDocument/2006/relationships/slideLayout" Target="../slideLayouts/slideLayout64.xml"/><Relationship Id="rId118" Type="http://schemas.openxmlformats.org/officeDocument/2006/relationships/slideLayout" Target="../slideLayouts/slideLayout118.xml"/><Relationship Id="rId139" Type="http://schemas.openxmlformats.org/officeDocument/2006/relationships/slideLayout" Target="../slideLayouts/slideLayout139.xml"/><Relationship Id="rId85" Type="http://schemas.openxmlformats.org/officeDocument/2006/relationships/slideLayout" Target="../slideLayouts/slideLayout85.xml"/><Relationship Id="rId150" Type="http://schemas.openxmlformats.org/officeDocument/2006/relationships/slideLayout" Target="../slideLayouts/slideLayout150.xml"/><Relationship Id="rId171" Type="http://schemas.openxmlformats.org/officeDocument/2006/relationships/slideLayout" Target="../slideLayouts/slideLayout171.xml"/><Relationship Id="rId12" Type="http://schemas.openxmlformats.org/officeDocument/2006/relationships/slideLayout" Target="../slideLayouts/slideLayout12.xml"/><Relationship Id="rId33" Type="http://schemas.openxmlformats.org/officeDocument/2006/relationships/slideLayout" Target="../slideLayouts/slideLayout33.xml"/><Relationship Id="rId108" Type="http://schemas.openxmlformats.org/officeDocument/2006/relationships/slideLayout" Target="../slideLayouts/slideLayout108.xml"/><Relationship Id="rId129" Type="http://schemas.openxmlformats.org/officeDocument/2006/relationships/slideLayout" Target="../slideLayouts/slideLayout129.xml"/><Relationship Id="rId54" Type="http://schemas.openxmlformats.org/officeDocument/2006/relationships/slideLayout" Target="../slideLayouts/slideLayout54.xml"/><Relationship Id="rId75" Type="http://schemas.openxmlformats.org/officeDocument/2006/relationships/slideLayout" Target="../slideLayouts/slideLayout75.xml"/><Relationship Id="rId96" Type="http://schemas.openxmlformats.org/officeDocument/2006/relationships/slideLayout" Target="../slideLayouts/slideLayout96.xml"/><Relationship Id="rId140" Type="http://schemas.openxmlformats.org/officeDocument/2006/relationships/slideLayout" Target="../slideLayouts/slideLayout140.xml"/><Relationship Id="rId161" Type="http://schemas.openxmlformats.org/officeDocument/2006/relationships/slideLayout" Target="../slideLayouts/slideLayout161.xml"/><Relationship Id="rId1" Type="http://schemas.openxmlformats.org/officeDocument/2006/relationships/slideLayout" Target="../slideLayouts/slideLayout1.xml"/><Relationship Id="rId6" Type="http://schemas.openxmlformats.org/officeDocument/2006/relationships/slideLayout" Target="../slideLayouts/slideLayout6.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49" Type="http://schemas.openxmlformats.org/officeDocument/2006/relationships/slideLayout" Target="../slideLayouts/slideLayout49.xml"/><Relationship Id="rId114" Type="http://schemas.openxmlformats.org/officeDocument/2006/relationships/slideLayout" Target="../slideLayouts/slideLayout114.xml"/><Relationship Id="rId119" Type="http://schemas.openxmlformats.org/officeDocument/2006/relationships/slideLayout" Target="../slideLayouts/slideLayout119.xml"/><Relationship Id="rId44" Type="http://schemas.openxmlformats.org/officeDocument/2006/relationships/slideLayout" Target="../slideLayouts/slideLayout44.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130" Type="http://schemas.openxmlformats.org/officeDocument/2006/relationships/slideLayout" Target="../slideLayouts/slideLayout130.xml"/><Relationship Id="rId135" Type="http://schemas.openxmlformats.org/officeDocument/2006/relationships/slideLayout" Target="../slideLayouts/slideLayout135.xml"/><Relationship Id="rId151" Type="http://schemas.openxmlformats.org/officeDocument/2006/relationships/slideLayout" Target="../slideLayouts/slideLayout151.xml"/><Relationship Id="rId156" Type="http://schemas.openxmlformats.org/officeDocument/2006/relationships/slideLayout" Target="../slideLayouts/slideLayout156.xml"/><Relationship Id="rId172" Type="http://schemas.openxmlformats.org/officeDocument/2006/relationships/slideLayout" Target="../slideLayouts/slideLayout172.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109" Type="http://schemas.openxmlformats.org/officeDocument/2006/relationships/slideLayout" Target="../slideLayouts/slideLayout10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slideLayout" Target="../slideLayouts/slideLayout97.xml"/><Relationship Id="rId104" Type="http://schemas.openxmlformats.org/officeDocument/2006/relationships/slideLayout" Target="../slideLayouts/slideLayout104.xml"/><Relationship Id="rId120" Type="http://schemas.openxmlformats.org/officeDocument/2006/relationships/slideLayout" Target="../slideLayouts/slideLayout120.xml"/><Relationship Id="rId125" Type="http://schemas.openxmlformats.org/officeDocument/2006/relationships/slideLayout" Target="../slideLayouts/slideLayout125.xml"/><Relationship Id="rId141" Type="http://schemas.openxmlformats.org/officeDocument/2006/relationships/slideLayout" Target="../slideLayouts/slideLayout141.xml"/><Relationship Id="rId146" Type="http://schemas.openxmlformats.org/officeDocument/2006/relationships/slideLayout" Target="../slideLayouts/slideLayout146.xml"/><Relationship Id="rId167" Type="http://schemas.openxmlformats.org/officeDocument/2006/relationships/slideLayout" Target="../slideLayouts/slideLayout167.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162" Type="http://schemas.openxmlformats.org/officeDocument/2006/relationships/slideLayout" Target="../slideLayouts/slideLayout16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110" Type="http://schemas.openxmlformats.org/officeDocument/2006/relationships/slideLayout" Target="../slideLayouts/slideLayout110.xml"/><Relationship Id="rId115" Type="http://schemas.openxmlformats.org/officeDocument/2006/relationships/slideLayout" Target="../slideLayouts/slideLayout115.xml"/><Relationship Id="rId131" Type="http://schemas.openxmlformats.org/officeDocument/2006/relationships/slideLayout" Target="../slideLayouts/slideLayout131.xml"/><Relationship Id="rId136" Type="http://schemas.openxmlformats.org/officeDocument/2006/relationships/slideLayout" Target="../slideLayouts/slideLayout136.xml"/><Relationship Id="rId157" Type="http://schemas.openxmlformats.org/officeDocument/2006/relationships/slideLayout" Target="../slideLayouts/slideLayout157.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52" Type="http://schemas.openxmlformats.org/officeDocument/2006/relationships/slideLayout" Target="../slideLayouts/slideLayout152.xml"/><Relationship Id="rId173" Type="http://schemas.openxmlformats.org/officeDocument/2006/relationships/theme" Target="../theme/theme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 Id="rId100" Type="http://schemas.openxmlformats.org/officeDocument/2006/relationships/slideLayout" Target="../slideLayouts/slideLayout100.xml"/><Relationship Id="rId105" Type="http://schemas.openxmlformats.org/officeDocument/2006/relationships/slideLayout" Target="../slideLayouts/slideLayout105.xml"/><Relationship Id="rId126" Type="http://schemas.openxmlformats.org/officeDocument/2006/relationships/slideLayout" Target="../slideLayouts/slideLayout126.xml"/><Relationship Id="rId147" Type="http://schemas.openxmlformats.org/officeDocument/2006/relationships/slideLayout" Target="../slideLayouts/slideLayout147.xml"/><Relationship Id="rId168" Type="http://schemas.openxmlformats.org/officeDocument/2006/relationships/slideLayout" Target="../slideLayouts/slideLayout16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slideLayout" Target="../slideLayouts/slideLayout93.xml"/><Relationship Id="rId98" Type="http://schemas.openxmlformats.org/officeDocument/2006/relationships/slideLayout" Target="../slideLayouts/slideLayout98.xml"/><Relationship Id="rId121" Type="http://schemas.openxmlformats.org/officeDocument/2006/relationships/slideLayout" Target="../slideLayouts/slideLayout121.xml"/><Relationship Id="rId142" Type="http://schemas.openxmlformats.org/officeDocument/2006/relationships/slideLayout" Target="../slideLayouts/slideLayout142.xml"/><Relationship Id="rId163" Type="http://schemas.openxmlformats.org/officeDocument/2006/relationships/slideLayout" Target="../slideLayouts/slideLayout163.xml"/><Relationship Id="rId3" Type="http://schemas.openxmlformats.org/officeDocument/2006/relationships/slideLayout" Target="../slideLayouts/slideLayout3.xml"/><Relationship Id="rId25" Type="http://schemas.openxmlformats.org/officeDocument/2006/relationships/slideLayout" Target="../slideLayouts/slideLayout25.xml"/><Relationship Id="rId46" Type="http://schemas.openxmlformats.org/officeDocument/2006/relationships/slideLayout" Target="../slideLayouts/slideLayout46.xml"/><Relationship Id="rId67" Type="http://schemas.openxmlformats.org/officeDocument/2006/relationships/slideLayout" Target="../slideLayouts/slideLayout67.xml"/><Relationship Id="rId116" Type="http://schemas.openxmlformats.org/officeDocument/2006/relationships/slideLayout" Target="../slideLayouts/slideLayout116.xml"/><Relationship Id="rId137" Type="http://schemas.openxmlformats.org/officeDocument/2006/relationships/slideLayout" Target="../slideLayouts/slideLayout137.xml"/><Relationship Id="rId158" Type="http://schemas.openxmlformats.org/officeDocument/2006/relationships/slideLayout" Target="../slideLayouts/slideLayout158.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62" Type="http://schemas.openxmlformats.org/officeDocument/2006/relationships/slideLayout" Target="../slideLayouts/slideLayout62.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111" Type="http://schemas.openxmlformats.org/officeDocument/2006/relationships/slideLayout" Target="../slideLayouts/slideLayout111.xml"/><Relationship Id="rId132" Type="http://schemas.openxmlformats.org/officeDocument/2006/relationships/slideLayout" Target="../slideLayouts/slideLayout132.xml"/><Relationship Id="rId153" Type="http://schemas.openxmlformats.org/officeDocument/2006/relationships/slideLayout" Target="../slideLayouts/slideLayout153.xml"/><Relationship Id="rId15" Type="http://schemas.openxmlformats.org/officeDocument/2006/relationships/slideLayout" Target="../slideLayouts/slideLayout15.xml"/><Relationship Id="rId36" Type="http://schemas.openxmlformats.org/officeDocument/2006/relationships/slideLayout" Target="../slideLayouts/slideLayout36.xml"/><Relationship Id="rId57" Type="http://schemas.openxmlformats.org/officeDocument/2006/relationships/slideLayout" Target="../slideLayouts/slideLayout57.xml"/><Relationship Id="rId106" Type="http://schemas.openxmlformats.org/officeDocument/2006/relationships/slideLayout" Target="../slideLayouts/slideLayout106.xml"/><Relationship Id="rId127" Type="http://schemas.openxmlformats.org/officeDocument/2006/relationships/slideLayout" Target="../slideLayouts/slideLayout12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52" Type="http://schemas.openxmlformats.org/officeDocument/2006/relationships/slideLayout" Target="../slideLayouts/slideLayout52.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94" Type="http://schemas.openxmlformats.org/officeDocument/2006/relationships/slideLayout" Target="../slideLayouts/slideLayout94.xml"/><Relationship Id="rId99" Type="http://schemas.openxmlformats.org/officeDocument/2006/relationships/slideLayout" Target="../slideLayouts/slideLayout99.xml"/><Relationship Id="rId101" Type="http://schemas.openxmlformats.org/officeDocument/2006/relationships/slideLayout" Target="../slideLayouts/slideLayout101.xml"/><Relationship Id="rId122" Type="http://schemas.openxmlformats.org/officeDocument/2006/relationships/slideLayout" Target="../slideLayouts/slideLayout122.xml"/><Relationship Id="rId143" Type="http://schemas.openxmlformats.org/officeDocument/2006/relationships/slideLayout" Target="../slideLayouts/slideLayout143.xml"/><Relationship Id="rId148" Type="http://schemas.openxmlformats.org/officeDocument/2006/relationships/slideLayout" Target="../slideLayouts/slideLayout148.xml"/><Relationship Id="rId164" Type="http://schemas.openxmlformats.org/officeDocument/2006/relationships/slideLayout" Target="../slideLayouts/slideLayout164.xml"/><Relationship Id="rId169" Type="http://schemas.openxmlformats.org/officeDocument/2006/relationships/slideLayout" Target="../slideLayouts/slideLayout169.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47" Type="http://schemas.openxmlformats.org/officeDocument/2006/relationships/slideLayout" Target="../slideLayouts/slideLayout47.xml"/><Relationship Id="rId68" Type="http://schemas.openxmlformats.org/officeDocument/2006/relationships/slideLayout" Target="../slideLayouts/slideLayout68.xml"/><Relationship Id="rId89" Type="http://schemas.openxmlformats.org/officeDocument/2006/relationships/slideLayout" Target="../slideLayouts/slideLayout89.xml"/><Relationship Id="rId112" Type="http://schemas.openxmlformats.org/officeDocument/2006/relationships/slideLayout" Target="../slideLayouts/slideLayout112.xml"/><Relationship Id="rId133" Type="http://schemas.openxmlformats.org/officeDocument/2006/relationships/slideLayout" Target="../slideLayouts/slideLayout133.xml"/><Relationship Id="rId154" Type="http://schemas.openxmlformats.org/officeDocument/2006/relationships/slideLayout" Target="../slideLayouts/slideLayout154.xml"/><Relationship Id="rId16" Type="http://schemas.openxmlformats.org/officeDocument/2006/relationships/slideLayout" Target="../slideLayouts/slideLayout16.xml"/><Relationship Id="rId37" Type="http://schemas.openxmlformats.org/officeDocument/2006/relationships/slideLayout" Target="../slideLayouts/slideLayout37.xml"/><Relationship Id="rId58" Type="http://schemas.openxmlformats.org/officeDocument/2006/relationships/slideLayout" Target="../slideLayouts/slideLayout58.xml"/><Relationship Id="rId79" Type="http://schemas.openxmlformats.org/officeDocument/2006/relationships/slideLayout" Target="../slideLayouts/slideLayout79.xml"/><Relationship Id="rId102" Type="http://schemas.openxmlformats.org/officeDocument/2006/relationships/slideLayout" Target="../slideLayouts/slideLayout102.xml"/><Relationship Id="rId123" Type="http://schemas.openxmlformats.org/officeDocument/2006/relationships/slideLayout" Target="../slideLayouts/slideLayout123.xml"/><Relationship Id="rId144" Type="http://schemas.openxmlformats.org/officeDocument/2006/relationships/slideLayout" Target="../slideLayouts/slideLayout144.xml"/><Relationship Id="rId90" Type="http://schemas.openxmlformats.org/officeDocument/2006/relationships/slideLayout" Target="../slideLayouts/slideLayout90.xml"/><Relationship Id="rId165" Type="http://schemas.openxmlformats.org/officeDocument/2006/relationships/slideLayout" Target="../slideLayouts/slideLayout165.xml"/><Relationship Id="rId27" Type="http://schemas.openxmlformats.org/officeDocument/2006/relationships/slideLayout" Target="../slideLayouts/slideLayout27.xml"/><Relationship Id="rId48" Type="http://schemas.openxmlformats.org/officeDocument/2006/relationships/slideLayout" Target="../slideLayouts/slideLayout48.xml"/><Relationship Id="rId69" Type="http://schemas.openxmlformats.org/officeDocument/2006/relationships/slideLayout" Target="../slideLayouts/slideLayout69.xml"/><Relationship Id="rId113" Type="http://schemas.openxmlformats.org/officeDocument/2006/relationships/slideLayout" Target="../slideLayouts/slideLayout113.xml"/><Relationship Id="rId134" Type="http://schemas.openxmlformats.org/officeDocument/2006/relationships/slideLayout" Target="../slideLayouts/slideLayout134.xml"/><Relationship Id="rId80" Type="http://schemas.openxmlformats.org/officeDocument/2006/relationships/slideLayout" Target="../slideLayouts/slideLayout80.xml"/><Relationship Id="rId155" Type="http://schemas.openxmlformats.org/officeDocument/2006/relationships/slideLayout" Target="../slideLayouts/slideLayout155.xml"/><Relationship Id="rId17" Type="http://schemas.openxmlformats.org/officeDocument/2006/relationships/slideLayout" Target="../slideLayouts/slideLayout17.xml"/><Relationship Id="rId38" Type="http://schemas.openxmlformats.org/officeDocument/2006/relationships/slideLayout" Target="../slideLayouts/slideLayout38.xml"/><Relationship Id="rId59" Type="http://schemas.openxmlformats.org/officeDocument/2006/relationships/slideLayout" Target="../slideLayouts/slideLayout59.xml"/><Relationship Id="rId103" Type="http://schemas.openxmlformats.org/officeDocument/2006/relationships/slideLayout" Target="../slideLayouts/slideLayout103.xml"/><Relationship Id="rId124" Type="http://schemas.openxmlformats.org/officeDocument/2006/relationships/slideLayout" Target="../slideLayouts/slideLayout124.xml"/><Relationship Id="rId70" Type="http://schemas.openxmlformats.org/officeDocument/2006/relationships/slideLayout" Target="../slideLayouts/slideLayout70.xml"/><Relationship Id="rId91" Type="http://schemas.openxmlformats.org/officeDocument/2006/relationships/slideLayout" Target="../slideLayouts/slideLayout91.xml"/><Relationship Id="rId145" Type="http://schemas.openxmlformats.org/officeDocument/2006/relationships/slideLayout" Target="../slideLayouts/slideLayout145.xml"/><Relationship Id="rId166" Type="http://schemas.openxmlformats.org/officeDocument/2006/relationships/slideLayout" Target="../slideLayouts/slideLayout166.xml"/></Relationships>
</file>

<file path=ppt/slideMasters/_rels/slideMaster2.xml.rels><?xml version="1.0" encoding="UTF-8" standalone="yes"?>
<Relationships xmlns="http://schemas.openxmlformats.org/package/2006/relationships"><Relationship Id="rId117" Type="http://schemas.openxmlformats.org/officeDocument/2006/relationships/slideLayout" Target="../slideLayouts/slideLayout289.xml"/><Relationship Id="rId21" Type="http://schemas.openxmlformats.org/officeDocument/2006/relationships/slideLayout" Target="../slideLayouts/slideLayout193.xml"/><Relationship Id="rId42" Type="http://schemas.openxmlformats.org/officeDocument/2006/relationships/slideLayout" Target="../slideLayouts/slideLayout214.xml"/><Relationship Id="rId63" Type="http://schemas.openxmlformats.org/officeDocument/2006/relationships/slideLayout" Target="../slideLayouts/slideLayout235.xml"/><Relationship Id="rId84" Type="http://schemas.openxmlformats.org/officeDocument/2006/relationships/slideLayout" Target="../slideLayouts/slideLayout256.xml"/><Relationship Id="rId138" Type="http://schemas.openxmlformats.org/officeDocument/2006/relationships/slideLayout" Target="../slideLayouts/slideLayout310.xml"/><Relationship Id="rId159" Type="http://schemas.openxmlformats.org/officeDocument/2006/relationships/slideLayout" Target="../slideLayouts/slideLayout331.xml"/><Relationship Id="rId107" Type="http://schemas.openxmlformats.org/officeDocument/2006/relationships/slideLayout" Target="../slideLayouts/slideLayout279.xml"/><Relationship Id="rId11" Type="http://schemas.openxmlformats.org/officeDocument/2006/relationships/slideLayout" Target="../slideLayouts/slideLayout183.xml"/><Relationship Id="rId32" Type="http://schemas.openxmlformats.org/officeDocument/2006/relationships/slideLayout" Target="../slideLayouts/slideLayout204.xml"/><Relationship Id="rId53" Type="http://schemas.openxmlformats.org/officeDocument/2006/relationships/slideLayout" Target="../slideLayouts/slideLayout225.xml"/><Relationship Id="rId74" Type="http://schemas.openxmlformats.org/officeDocument/2006/relationships/slideLayout" Target="../slideLayouts/slideLayout246.xml"/><Relationship Id="rId128" Type="http://schemas.openxmlformats.org/officeDocument/2006/relationships/slideLayout" Target="../slideLayouts/slideLayout300.xml"/><Relationship Id="rId149" Type="http://schemas.openxmlformats.org/officeDocument/2006/relationships/slideLayout" Target="../slideLayouts/slideLayout321.xml"/><Relationship Id="rId5" Type="http://schemas.openxmlformats.org/officeDocument/2006/relationships/slideLayout" Target="../slideLayouts/slideLayout177.xml"/><Relationship Id="rId95" Type="http://schemas.openxmlformats.org/officeDocument/2006/relationships/slideLayout" Target="../slideLayouts/slideLayout267.xml"/><Relationship Id="rId160" Type="http://schemas.openxmlformats.org/officeDocument/2006/relationships/slideLayout" Target="../slideLayouts/slideLayout332.xml"/><Relationship Id="rId22" Type="http://schemas.openxmlformats.org/officeDocument/2006/relationships/slideLayout" Target="../slideLayouts/slideLayout194.xml"/><Relationship Id="rId43" Type="http://schemas.openxmlformats.org/officeDocument/2006/relationships/slideLayout" Target="../slideLayouts/slideLayout215.xml"/><Relationship Id="rId64" Type="http://schemas.openxmlformats.org/officeDocument/2006/relationships/slideLayout" Target="../slideLayouts/slideLayout236.xml"/><Relationship Id="rId118" Type="http://schemas.openxmlformats.org/officeDocument/2006/relationships/slideLayout" Target="../slideLayouts/slideLayout290.xml"/><Relationship Id="rId139" Type="http://schemas.openxmlformats.org/officeDocument/2006/relationships/slideLayout" Target="../slideLayouts/slideLayout311.xml"/><Relationship Id="rId85" Type="http://schemas.openxmlformats.org/officeDocument/2006/relationships/slideLayout" Target="../slideLayouts/slideLayout257.xml"/><Relationship Id="rId150" Type="http://schemas.openxmlformats.org/officeDocument/2006/relationships/slideLayout" Target="../slideLayouts/slideLayout322.xml"/><Relationship Id="rId12" Type="http://schemas.openxmlformats.org/officeDocument/2006/relationships/slideLayout" Target="../slideLayouts/slideLayout184.xml"/><Relationship Id="rId17" Type="http://schemas.openxmlformats.org/officeDocument/2006/relationships/slideLayout" Target="../slideLayouts/slideLayout189.xml"/><Relationship Id="rId33" Type="http://schemas.openxmlformats.org/officeDocument/2006/relationships/slideLayout" Target="../slideLayouts/slideLayout205.xml"/><Relationship Id="rId38" Type="http://schemas.openxmlformats.org/officeDocument/2006/relationships/slideLayout" Target="../slideLayouts/slideLayout210.xml"/><Relationship Id="rId59" Type="http://schemas.openxmlformats.org/officeDocument/2006/relationships/slideLayout" Target="../slideLayouts/slideLayout231.xml"/><Relationship Id="rId103" Type="http://schemas.openxmlformats.org/officeDocument/2006/relationships/slideLayout" Target="../slideLayouts/slideLayout275.xml"/><Relationship Id="rId108" Type="http://schemas.openxmlformats.org/officeDocument/2006/relationships/slideLayout" Target="../slideLayouts/slideLayout280.xml"/><Relationship Id="rId124" Type="http://schemas.openxmlformats.org/officeDocument/2006/relationships/slideLayout" Target="../slideLayouts/slideLayout296.xml"/><Relationship Id="rId129" Type="http://schemas.openxmlformats.org/officeDocument/2006/relationships/slideLayout" Target="../slideLayouts/slideLayout301.xml"/><Relationship Id="rId54" Type="http://schemas.openxmlformats.org/officeDocument/2006/relationships/slideLayout" Target="../slideLayouts/slideLayout226.xml"/><Relationship Id="rId70" Type="http://schemas.openxmlformats.org/officeDocument/2006/relationships/slideLayout" Target="../slideLayouts/slideLayout242.xml"/><Relationship Id="rId75" Type="http://schemas.openxmlformats.org/officeDocument/2006/relationships/slideLayout" Target="../slideLayouts/slideLayout247.xml"/><Relationship Id="rId91" Type="http://schemas.openxmlformats.org/officeDocument/2006/relationships/slideLayout" Target="../slideLayouts/slideLayout263.xml"/><Relationship Id="rId96" Type="http://schemas.openxmlformats.org/officeDocument/2006/relationships/slideLayout" Target="../slideLayouts/slideLayout268.xml"/><Relationship Id="rId140" Type="http://schemas.openxmlformats.org/officeDocument/2006/relationships/slideLayout" Target="../slideLayouts/slideLayout312.xml"/><Relationship Id="rId145" Type="http://schemas.openxmlformats.org/officeDocument/2006/relationships/slideLayout" Target="../slideLayouts/slideLayout317.xml"/><Relationship Id="rId161" Type="http://schemas.openxmlformats.org/officeDocument/2006/relationships/slideLayout" Target="../slideLayouts/slideLayout333.xml"/><Relationship Id="rId1" Type="http://schemas.openxmlformats.org/officeDocument/2006/relationships/slideLayout" Target="../slideLayouts/slideLayout173.xml"/><Relationship Id="rId6" Type="http://schemas.openxmlformats.org/officeDocument/2006/relationships/slideLayout" Target="../slideLayouts/slideLayout178.xml"/><Relationship Id="rId23" Type="http://schemas.openxmlformats.org/officeDocument/2006/relationships/slideLayout" Target="../slideLayouts/slideLayout195.xml"/><Relationship Id="rId28" Type="http://schemas.openxmlformats.org/officeDocument/2006/relationships/slideLayout" Target="../slideLayouts/slideLayout200.xml"/><Relationship Id="rId49" Type="http://schemas.openxmlformats.org/officeDocument/2006/relationships/slideLayout" Target="../slideLayouts/slideLayout221.xml"/><Relationship Id="rId114" Type="http://schemas.openxmlformats.org/officeDocument/2006/relationships/slideLayout" Target="../slideLayouts/slideLayout286.xml"/><Relationship Id="rId119" Type="http://schemas.openxmlformats.org/officeDocument/2006/relationships/slideLayout" Target="../slideLayouts/slideLayout291.xml"/><Relationship Id="rId44" Type="http://schemas.openxmlformats.org/officeDocument/2006/relationships/slideLayout" Target="../slideLayouts/slideLayout216.xml"/><Relationship Id="rId60" Type="http://schemas.openxmlformats.org/officeDocument/2006/relationships/slideLayout" Target="../slideLayouts/slideLayout232.xml"/><Relationship Id="rId65" Type="http://schemas.openxmlformats.org/officeDocument/2006/relationships/slideLayout" Target="../slideLayouts/slideLayout237.xml"/><Relationship Id="rId81" Type="http://schemas.openxmlformats.org/officeDocument/2006/relationships/slideLayout" Target="../slideLayouts/slideLayout253.xml"/><Relationship Id="rId86" Type="http://schemas.openxmlformats.org/officeDocument/2006/relationships/slideLayout" Target="../slideLayouts/slideLayout258.xml"/><Relationship Id="rId130" Type="http://schemas.openxmlformats.org/officeDocument/2006/relationships/slideLayout" Target="../slideLayouts/slideLayout302.xml"/><Relationship Id="rId135" Type="http://schemas.openxmlformats.org/officeDocument/2006/relationships/slideLayout" Target="../slideLayouts/slideLayout307.xml"/><Relationship Id="rId151" Type="http://schemas.openxmlformats.org/officeDocument/2006/relationships/slideLayout" Target="../slideLayouts/slideLayout323.xml"/><Relationship Id="rId156" Type="http://schemas.openxmlformats.org/officeDocument/2006/relationships/slideLayout" Target="../slideLayouts/slideLayout328.xml"/><Relationship Id="rId13" Type="http://schemas.openxmlformats.org/officeDocument/2006/relationships/slideLayout" Target="../slideLayouts/slideLayout185.xml"/><Relationship Id="rId18" Type="http://schemas.openxmlformats.org/officeDocument/2006/relationships/slideLayout" Target="../slideLayouts/slideLayout190.xml"/><Relationship Id="rId39" Type="http://schemas.openxmlformats.org/officeDocument/2006/relationships/slideLayout" Target="../slideLayouts/slideLayout211.xml"/><Relationship Id="rId109" Type="http://schemas.openxmlformats.org/officeDocument/2006/relationships/slideLayout" Target="../slideLayouts/slideLayout281.xml"/><Relationship Id="rId34" Type="http://schemas.openxmlformats.org/officeDocument/2006/relationships/slideLayout" Target="../slideLayouts/slideLayout206.xml"/><Relationship Id="rId50" Type="http://schemas.openxmlformats.org/officeDocument/2006/relationships/slideLayout" Target="../slideLayouts/slideLayout222.xml"/><Relationship Id="rId55" Type="http://schemas.openxmlformats.org/officeDocument/2006/relationships/slideLayout" Target="../slideLayouts/slideLayout227.xml"/><Relationship Id="rId76" Type="http://schemas.openxmlformats.org/officeDocument/2006/relationships/slideLayout" Target="../slideLayouts/slideLayout248.xml"/><Relationship Id="rId97" Type="http://schemas.openxmlformats.org/officeDocument/2006/relationships/slideLayout" Target="../slideLayouts/slideLayout269.xml"/><Relationship Id="rId104" Type="http://schemas.openxmlformats.org/officeDocument/2006/relationships/slideLayout" Target="../slideLayouts/slideLayout276.xml"/><Relationship Id="rId120" Type="http://schemas.openxmlformats.org/officeDocument/2006/relationships/slideLayout" Target="../slideLayouts/slideLayout292.xml"/><Relationship Id="rId125" Type="http://schemas.openxmlformats.org/officeDocument/2006/relationships/slideLayout" Target="../slideLayouts/slideLayout297.xml"/><Relationship Id="rId141" Type="http://schemas.openxmlformats.org/officeDocument/2006/relationships/slideLayout" Target="../slideLayouts/slideLayout313.xml"/><Relationship Id="rId146" Type="http://schemas.openxmlformats.org/officeDocument/2006/relationships/slideLayout" Target="../slideLayouts/slideLayout318.xml"/><Relationship Id="rId7" Type="http://schemas.openxmlformats.org/officeDocument/2006/relationships/slideLayout" Target="../slideLayouts/slideLayout179.xml"/><Relationship Id="rId71" Type="http://schemas.openxmlformats.org/officeDocument/2006/relationships/slideLayout" Target="../slideLayouts/slideLayout243.xml"/><Relationship Id="rId92" Type="http://schemas.openxmlformats.org/officeDocument/2006/relationships/slideLayout" Target="../slideLayouts/slideLayout264.xml"/><Relationship Id="rId162" Type="http://schemas.openxmlformats.org/officeDocument/2006/relationships/theme" Target="../theme/theme2.xml"/><Relationship Id="rId2" Type="http://schemas.openxmlformats.org/officeDocument/2006/relationships/slideLayout" Target="../slideLayouts/slideLayout174.xml"/><Relationship Id="rId29" Type="http://schemas.openxmlformats.org/officeDocument/2006/relationships/slideLayout" Target="../slideLayouts/slideLayout201.xml"/><Relationship Id="rId24" Type="http://schemas.openxmlformats.org/officeDocument/2006/relationships/slideLayout" Target="../slideLayouts/slideLayout196.xml"/><Relationship Id="rId40" Type="http://schemas.openxmlformats.org/officeDocument/2006/relationships/slideLayout" Target="../slideLayouts/slideLayout212.xml"/><Relationship Id="rId45" Type="http://schemas.openxmlformats.org/officeDocument/2006/relationships/slideLayout" Target="../slideLayouts/slideLayout217.xml"/><Relationship Id="rId66" Type="http://schemas.openxmlformats.org/officeDocument/2006/relationships/slideLayout" Target="../slideLayouts/slideLayout238.xml"/><Relationship Id="rId87" Type="http://schemas.openxmlformats.org/officeDocument/2006/relationships/slideLayout" Target="../slideLayouts/slideLayout259.xml"/><Relationship Id="rId110" Type="http://schemas.openxmlformats.org/officeDocument/2006/relationships/slideLayout" Target="../slideLayouts/slideLayout282.xml"/><Relationship Id="rId115" Type="http://schemas.openxmlformats.org/officeDocument/2006/relationships/slideLayout" Target="../slideLayouts/slideLayout287.xml"/><Relationship Id="rId131" Type="http://schemas.openxmlformats.org/officeDocument/2006/relationships/slideLayout" Target="../slideLayouts/slideLayout303.xml"/><Relationship Id="rId136" Type="http://schemas.openxmlformats.org/officeDocument/2006/relationships/slideLayout" Target="../slideLayouts/slideLayout308.xml"/><Relationship Id="rId157" Type="http://schemas.openxmlformats.org/officeDocument/2006/relationships/slideLayout" Target="../slideLayouts/slideLayout329.xml"/><Relationship Id="rId61" Type="http://schemas.openxmlformats.org/officeDocument/2006/relationships/slideLayout" Target="../slideLayouts/slideLayout233.xml"/><Relationship Id="rId82" Type="http://schemas.openxmlformats.org/officeDocument/2006/relationships/slideLayout" Target="../slideLayouts/slideLayout254.xml"/><Relationship Id="rId152" Type="http://schemas.openxmlformats.org/officeDocument/2006/relationships/slideLayout" Target="../slideLayouts/slideLayout324.xml"/><Relationship Id="rId19" Type="http://schemas.openxmlformats.org/officeDocument/2006/relationships/slideLayout" Target="../slideLayouts/slideLayout191.xml"/><Relationship Id="rId14" Type="http://schemas.openxmlformats.org/officeDocument/2006/relationships/slideLayout" Target="../slideLayouts/slideLayout186.xml"/><Relationship Id="rId30" Type="http://schemas.openxmlformats.org/officeDocument/2006/relationships/slideLayout" Target="../slideLayouts/slideLayout202.xml"/><Relationship Id="rId35" Type="http://schemas.openxmlformats.org/officeDocument/2006/relationships/slideLayout" Target="../slideLayouts/slideLayout207.xml"/><Relationship Id="rId56" Type="http://schemas.openxmlformats.org/officeDocument/2006/relationships/slideLayout" Target="../slideLayouts/slideLayout228.xml"/><Relationship Id="rId77" Type="http://schemas.openxmlformats.org/officeDocument/2006/relationships/slideLayout" Target="../slideLayouts/slideLayout249.xml"/><Relationship Id="rId100" Type="http://schemas.openxmlformats.org/officeDocument/2006/relationships/slideLayout" Target="../slideLayouts/slideLayout272.xml"/><Relationship Id="rId105" Type="http://schemas.openxmlformats.org/officeDocument/2006/relationships/slideLayout" Target="../slideLayouts/slideLayout277.xml"/><Relationship Id="rId126" Type="http://schemas.openxmlformats.org/officeDocument/2006/relationships/slideLayout" Target="../slideLayouts/slideLayout298.xml"/><Relationship Id="rId147" Type="http://schemas.openxmlformats.org/officeDocument/2006/relationships/slideLayout" Target="../slideLayouts/slideLayout319.xml"/><Relationship Id="rId8" Type="http://schemas.openxmlformats.org/officeDocument/2006/relationships/slideLayout" Target="../slideLayouts/slideLayout180.xml"/><Relationship Id="rId51" Type="http://schemas.openxmlformats.org/officeDocument/2006/relationships/slideLayout" Target="../slideLayouts/slideLayout223.xml"/><Relationship Id="rId72" Type="http://schemas.openxmlformats.org/officeDocument/2006/relationships/slideLayout" Target="../slideLayouts/slideLayout244.xml"/><Relationship Id="rId93" Type="http://schemas.openxmlformats.org/officeDocument/2006/relationships/slideLayout" Target="../slideLayouts/slideLayout265.xml"/><Relationship Id="rId98" Type="http://schemas.openxmlformats.org/officeDocument/2006/relationships/slideLayout" Target="../slideLayouts/slideLayout270.xml"/><Relationship Id="rId121" Type="http://schemas.openxmlformats.org/officeDocument/2006/relationships/slideLayout" Target="../slideLayouts/slideLayout293.xml"/><Relationship Id="rId142" Type="http://schemas.openxmlformats.org/officeDocument/2006/relationships/slideLayout" Target="../slideLayouts/slideLayout314.xml"/><Relationship Id="rId3" Type="http://schemas.openxmlformats.org/officeDocument/2006/relationships/slideLayout" Target="../slideLayouts/slideLayout175.xml"/><Relationship Id="rId25" Type="http://schemas.openxmlformats.org/officeDocument/2006/relationships/slideLayout" Target="../slideLayouts/slideLayout197.xml"/><Relationship Id="rId46" Type="http://schemas.openxmlformats.org/officeDocument/2006/relationships/slideLayout" Target="../slideLayouts/slideLayout218.xml"/><Relationship Id="rId67" Type="http://schemas.openxmlformats.org/officeDocument/2006/relationships/slideLayout" Target="../slideLayouts/slideLayout239.xml"/><Relationship Id="rId116" Type="http://schemas.openxmlformats.org/officeDocument/2006/relationships/slideLayout" Target="../slideLayouts/slideLayout288.xml"/><Relationship Id="rId137" Type="http://schemas.openxmlformats.org/officeDocument/2006/relationships/slideLayout" Target="../slideLayouts/slideLayout309.xml"/><Relationship Id="rId158" Type="http://schemas.openxmlformats.org/officeDocument/2006/relationships/slideLayout" Target="../slideLayouts/slideLayout330.xml"/><Relationship Id="rId20" Type="http://schemas.openxmlformats.org/officeDocument/2006/relationships/slideLayout" Target="../slideLayouts/slideLayout192.xml"/><Relationship Id="rId41" Type="http://schemas.openxmlformats.org/officeDocument/2006/relationships/slideLayout" Target="../slideLayouts/slideLayout213.xml"/><Relationship Id="rId62" Type="http://schemas.openxmlformats.org/officeDocument/2006/relationships/slideLayout" Target="../slideLayouts/slideLayout234.xml"/><Relationship Id="rId83" Type="http://schemas.openxmlformats.org/officeDocument/2006/relationships/slideLayout" Target="../slideLayouts/slideLayout255.xml"/><Relationship Id="rId88" Type="http://schemas.openxmlformats.org/officeDocument/2006/relationships/slideLayout" Target="../slideLayouts/slideLayout260.xml"/><Relationship Id="rId111" Type="http://schemas.openxmlformats.org/officeDocument/2006/relationships/slideLayout" Target="../slideLayouts/slideLayout283.xml"/><Relationship Id="rId132" Type="http://schemas.openxmlformats.org/officeDocument/2006/relationships/slideLayout" Target="../slideLayouts/slideLayout304.xml"/><Relationship Id="rId153" Type="http://schemas.openxmlformats.org/officeDocument/2006/relationships/slideLayout" Target="../slideLayouts/slideLayout325.xml"/><Relationship Id="rId15" Type="http://schemas.openxmlformats.org/officeDocument/2006/relationships/slideLayout" Target="../slideLayouts/slideLayout187.xml"/><Relationship Id="rId36" Type="http://schemas.openxmlformats.org/officeDocument/2006/relationships/slideLayout" Target="../slideLayouts/slideLayout208.xml"/><Relationship Id="rId57" Type="http://schemas.openxmlformats.org/officeDocument/2006/relationships/slideLayout" Target="../slideLayouts/slideLayout229.xml"/><Relationship Id="rId106" Type="http://schemas.openxmlformats.org/officeDocument/2006/relationships/slideLayout" Target="../slideLayouts/slideLayout278.xml"/><Relationship Id="rId127" Type="http://schemas.openxmlformats.org/officeDocument/2006/relationships/slideLayout" Target="../slideLayouts/slideLayout299.xml"/><Relationship Id="rId10" Type="http://schemas.openxmlformats.org/officeDocument/2006/relationships/slideLayout" Target="../slideLayouts/slideLayout182.xml"/><Relationship Id="rId31" Type="http://schemas.openxmlformats.org/officeDocument/2006/relationships/slideLayout" Target="../slideLayouts/slideLayout203.xml"/><Relationship Id="rId52" Type="http://schemas.openxmlformats.org/officeDocument/2006/relationships/slideLayout" Target="../slideLayouts/slideLayout224.xml"/><Relationship Id="rId73" Type="http://schemas.openxmlformats.org/officeDocument/2006/relationships/slideLayout" Target="../slideLayouts/slideLayout245.xml"/><Relationship Id="rId78" Type="http://schemas.openxmlformats.org/officeDocument/2006/relationships/slideLayout" Target="../slideLayouts/slideLayout250.xml"/><Relationship Id="rId94" Type="http://schemas.openxmlformats.org/officeDocument/2006/relationships/slideLayout" Target="../slideLayouts/slideLayout266.xml"/><Relationship Id="rId99" Type="http://schemas.openxmlformats.org/officeDocument/2006/relationships/slideLayout" Target="../slideLayouts/slideLayout271.xml"/><Relationship Id="rId101" Type="http://schemas.openxmlformats.org/officeDocument/2006/relationships/slideLayout" Target="../slideLayouts/slideLayout273.xml"/><Relationship Id="rId122" Type="http://schemas.openxmlformats.org/officeDocument/2006/relationships/slideLayout" Target="../slideLayouts/slideLayout294.xml"/><Relationship Id="rId143" Type="http://schemas.openxmlformats.org/officeDocument/2006/relationships/slideLayout" Target="../slideLayouts/slideLayout315.xml"/><Relationship Id="rId148" Type="http://schemas.openxmlformats.org/officeDocument/2006/relationships/slideLayout" Target="../slideLayouts/slideLayout320.xml"/><Relationship Id="rId4" Type="http://schemas.openxmlformats.org/officeDocument/2006/relationships/slideLayout" Target="../slideLayouts/slideLayout176.xml"/><Relationship Id="rId9" Type="http://schemas.openxmlformats.org/officeDocument/2006/relationships/slideLayout" Target="../slideLayouts/slideLayout181.xml"/><Relationship Id="rId26" Type="http://schemas.openxmlformats.org/officeDocument/2006/relationships/slideLayout" Target="../slideLayouts/slideLayout198.xml"/><Relationship Id="rId47" Type="http://schemas.openxmlformats.org/officeDocument/2006/relationships/slideLayout" Target="../slideLayouts/slideLayout219.xml"/><Relationship Id="rId68" Type="http://schemas.openxmlformats.org/officeDocument/2006/relationships/slideLayout" Target="../slideLayouts/slideLayout240.xml"/><Relationship Id="rId89" Type="http://schemas.openxmlformats.org/officeDocument/2006/relationships/slideLayout" Target="../slideLayouts/slideLayout261.xml"/><Relationship Id="rId112" Type="http://schemas.openxmlformats.org/officeDocument/2006/relationships/slideLayout" Target="../slideLayouts/slideLayout284.xml"/><Relationship Id="rId133" Type="http://schemas.openxmlformats.org/officeDocument/2006/relationships/slideLayout" Target="../slideLayouts/slideLayout305.xml"/><Relationship Id="rId154" Type="http://schemas.openxmlformats.org/officeDocument/2006/relationships/slideLayout" Target="../slideLayouts/slideLayout326.xml"/><Relationship Id="rId16" Type="http://schemas.openxmlformats.org/officeDocument/2006/relationships/slideLayout" Target="../slideLayouts/slideLayout188.xml"/><Relationship Id="rId37" Type="http://schemas.openxmlformats.org/officeDocument/2006/relationships/slideLayout" Target="../slideLayouts/slideLayout209.xml"/><Relationship Id="rId58" Type="http://schemas.openxmlformats.org/officeDocument/2006/relationships/slideLayout" Target="../slideLayouts/slideLayout230.xml"/><Relationship Id="rId79" Type="http://schemas.openxmlformats.org/officeDocument/2006/relationships/slideLayout" Target="../slideLayouts/slideLayout251.xml"/><Relationship Id="rId102" Type="http://schemas.openxmlformats.org/officeDocument/2006/relationships/slideLayout" Target="../slideLayouts/slideLayout274.xml"/><Relationship Id="rId123" Type="http://schemas.openxmlformats.org/officeDocument/2006/relationships/slideLayout" Target="../slideLayouts/slideLayout295.xml"/><Relationship Id="rId144" Type="http://schemas.openxmlformats.org/officeDocument/2006/relationships/slideLayout" Target="../slideLayouts/slideLayout316.xml"/><Relationship Id="rId90" Type="http://schemas.openxmlformats.org/officeDocument/2006/relationships/slideLayout" Target="../slideLayouts/slideLayout262.xml"/><Relationship Id="rId27" Type="http://schemas.openxmlformats.org/officeDocument/2006/relationships/slideLayout" Target="../slideLayouts/slideLayout199.xml"/><Relationship Id="rId48" Type="http://schemas.openxmlformats.org/officeDocument/2006/relationships/slideLayout" Target="../slideLayouts/slideLayout220.xml"/><Relationship Id="rId69" Type="http://schemas.openxmlformats.org/officeDocument/2006/relationships/slideLayout" Target="../slideLayouts/slideLayout241.xml"/><Relationship Id="rId113" Type="http://schemas.openxmlformats.org/officeDocument/2006/relationships/slideLayout" Target="../slideLayouts/slideLayout285.xml"/><Relationship Id="rId134" Type="http://schemas.openxmlformats.org/officeDocument/2006/relationships/slideLayout" Target="../slideLayouts/slideLayout306.xml"/><Relationship Id="rId80" Type="http://schemas.openxmlformats.org/officeDocument/2006/relationships/slideLayout" Target="../slideLayouts/slideLayout252.xml"/><Relationship Id="rId155" Type="http://schemas.openxmlformats.org/officeDocument/2006/relationships/slideLayout" Target="../slideLayouts/slideLayout3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2133">
                <a:solidFill>
                  <a:schemeClr val="tx1">
                    <a:tint val="75000"/>
                  </a:schemeClr>
                </a:solidFill>
              </a:defRPr>
            </a:lvl1pPr>
          </a:lstStyle>
          <a:p>
            <a:fld id="{C764DE79-268F-4C1A-8933-263129D2AF90}" type="datetimeFigureOut">
              <a:rPr lang="en-US" dirty="0"/>
              <a:t>6/22/2022</a:t>
            </a:fld>
            <a:endParaRPr lang="en-US" dirty="0"/>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2133">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2133">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1307821694"/>
      </p:ext>
    </p:extLst>
  </p:cSld>
  <p:clrMap bg1="lt1" tx1="dk1" bg2="lt2" tx2="dk2" accent1="accent1" accent2="accent2" accent3="accent3" accent4="accent4" accent5="accent5" accent6="accent6" hlink="hlink" folHlink="folHlink"/>
  <p:sldLayoutIdLst>
    <p:sldLayoutId id="2147484069" r:id="rId1"/>
    <p:sldLayoutId id="2147484070" r:id="rId2"/>
    <p:sldLayoutId id="2147484071" r:id="rId3"/>
    <p:sldLayoutId id="2147484072" r:id="rId4"/>
    <p:sldLayoutId id="2147484073" r:id="rId5"/>
    <p:sldLayoutId id="2147484074" r:id="rId6"/>
    <p:sldLayoutId id="2147484075" r:id="rId7"/>
    <p:sldLayoutId id="2147484076" r:id="rId8"/>
    <p:sldLayoutId id="2147484077" r:id="rId9"/>
    <p:sldLayoutId id="2147484078" r:id="rId10"/>
    <p:sldLayoutId id="2147484079" r:id="rId11"/>
    <p:sldLayoutId id="2147484080" r:id="rId12"/>
    <p:sldLayoutId id="2147484081" r:id="rId13"/>
    <p:sldLayoutId id="2147484082" r:id="rId14"/>
    <p:sldLayoutId id="2147484083" r:id="rId15"/>
    <p:sldLayoutId id="2147484084" r:id="rId16"/>
    <p:sldLayoutId id="2147484085" r:id="rId17"/>
    <p:sldLayoutId id="2147484086" r:id="rId18"/>
    <p:sldLayoutId id="2147484087" r:id="rId19"/>
    <p:sldLayoutId id="2147484088" r:id="rId20"/>
    <p:sldLayoutId id="2147484089" r:id="rId21"/>
    <p:sldLayoutId id="2147484090" r:id="rId22"/>
    <p:sldLayoutId id="2147484091" r:id="rId23"/>
    <p:sldLayoutId id="2147484092" r:id="rId24"/>
    <p:sldLayoutId id="2147484093" r:id="rId25"/>
    <p:sldLayoutId id="2147484094" r:id="rId26"/>
    <p:sldLayoutId id="2147484095" r:id="rId27"/>
    <p:sldLayoutId id="2147484096" r:id="rId28"/>
    <p:sldLayoutId id="2147484097" r:id="rId29"/>
    <p:sldLayoutId id="2147484098" r:id="rId30"/>
    <p:sldLayoutId id="2147484099" r:id="rId31"/>
    <p:sldLayoutId id="2147484100" r:id="rId32"/>
    <p:sldLayoutId id="2147484101" r:id="rId33"/>
    <p:sldLayoutId id="2147484102" r:id="rId34"/>
    <p:sldLayoutId id="2147484103" r:id="rId35"/>
    <p:sldLayoutId id="2147484104" r:id="rId36"/>
    <p:sldLayoutId id="2147484105" r:id="rId37"/>
    <p:sldLayoutId id="2147484106" r:id="rId38"/>
    <p:sldLayoutId id="2147484107" r:id="rId39"/>
    <p:sldLayoutId id="2147484108" r:id="rId40"/>
    <p:sldLayoutId id="2147484109" r:id="rId41"/>
    <p:sldLayoutId id="2147484110" r:id="rId42"/>
    <p:sldLayoutId id="2147484111" r:id="rId43"/>
    <p:sldLayoutId id="2147484112" r:id="rId44"/>
    <p:sldLayoutId id="2147484113" r:id="rId45"/>
    <p:sldLayoutId id="2147484114" r:id="rId46"/>
    <p:sldLayoutId id="2147484115" r:id="rId47"/>
    <p:sldLayoutId id="2147484116" r:id="rId48"/>
    <p:sldLayoutId id="2147484117" r:id="rId49"/>
    <p:sldLayoutId id="2147484118" r:id="rId50"/>
    <p:sldLayoutId id="2147484119" r:id="rId51"/>
    <p:sldLayoutId id="2147484120" r:id="rId52"/>
    <p:sldLayoutId id="2147484121" r:id="rId53"/>
    <p:sldLayoutId id="2147484122" r:id="rId54"/>
    <p:sldLayoutId id="2147484123" r:id="rId55"/>
    <p:sldLayoutId id="2147484124" r:id="rId56"/>
    <p:sldLayoutId id="2147484125" r:id="rId57"/>
    <p:sldLayoutId id="2147484126" r:id="rId58"/>
    <p:sldLayoutId id="2147484127" r:id="rId59"/>
    <p:sldLayoutId id="2147484128" r:id="rId60"/>
    <p:sldLayoutId id="2147484129" r:id="rId61"/>
    <p:sldLayoutId id="2147484130" r:id="rId62"/>
    <p:sldLayoutId id="2147484131" r:id="rId63"/>
    <p:sldLayoutId id="2147484132" r:id="rId64"/>
    <p:sldLayoutId id="2147484133" r:id="rId65"/>
    <p:sldLayoutId id="2147484134" r:id="rId66"/>
    <p:sldLayoutId id="2147484135" r:id="rId67"/>
    <p:sldLayoutId id="2147484136" r:id="rId68"/>
    <p:sldLayoutId id="2147484137" r:id="rId69"/>
    <p:sldLayoutId id="2147484138" r:id="rId70"/>
    <p:sldLayoutId id="2147484139" r:id="rId71"/>
    <p:sldLayoutId id="2147484140" r:id="rId72"/>
    <p:sldLayoutId id="2147484141" r:id="rId73"/>
    <p:sldLayoutId id="2147484142" r:id="rId74"/>
    <p:sldLayoutId id="2147484143" r:id="rId75"/>
    <p:sldLayoutId id="2147484144" r:id="rId76"/>
    <p:sldLayoutId id="2147484145" r:id="rId77"/>
    <p:sldLayoutId id="2147484146" r:id="rId78"/>
    <p:sldLayoutId id="2147484147" r:id="rId79"/>
    <p:sldLayoutId id="2147484148" r:id="rId80"/>
    <p:sldLayoutId id="2147484149" r:id="rId81"/>
    <p:sldLayoutId id="2147484150" r:id="rId82"/>
    <p:sldLayoutId id="2147484151" r:id="rId83"/>
    <p:sldLayoutId id="2147484152" r:id="rId84"/>
    <p:sldLayoutId id="2147484153" r:id="rId85"/>
    <p:sldLayoutId id="2147484154" r:id="rId86"/>
    <p:sldLayoutId id="2147484155" r:id="rId87"/>
    <p:sldLayoutId id="2147484156" r:id="rId88"/>
    <p:sldLayoutId id="2147484157" r:id="rId89"/>
    <p:sldLayoutId id="2147484158" r:id="rId90"/>
    <p:sldLayoutId id="2147484159" r:id="rId91"/>
    <p:sldLayoutId id="2147484160" r:id="rId92"/>
    <p:sldLayoutId id="2147484161" r:id="rId93"/>
    <p:sldLayoutId id="2147484162" r:id="rId94"/>
    <p:sldLayoutId id="2147484163" r:id="rId95"/>
    <p:sldLayoutId id="2147484164" r:id="rId96"/>
    <p:sldLayoutId id="2147484165" r:id="rId97"/>
    <p:sldLayoutId id="2147484166" r:id="rId98"/>
    <p:sldLayoutId id="2147484167" r:id="rId99"/>
    <p:sldLayoutId id="2147484168" r:id="rId100"/>
    <p:sldLayoutId id="2147484169" r:id="rId101"/>
    <p:sldLayoutId id="2147484170" r:id="rId102"/>
    <p:sldLayoutId id="2147484171" r:id="rId103"/>
    <p:sldLayoutId id="2147484172" r:id="rId104"/>
    <p:sldLayoutId id="2147484173" r:id="rId105"/>
    <p:sldLayoutId id="2147484174" r:id="rId106"/>
    <p:sldLayoutId id="2147484175" r:id="rId107"/>
    <p:sldLayoutId id="2147484176" r:id="rId108"/>
    <p:sldLayoutId id="2147484177" r:id="rId109"/>
    <p:sldLayoutId id="2147484178" r:id="rId110"/>
    <p:sldLayoutId id="2147484179" r:id="rId111"/>
    <p:sldLayoutId id="2147484180" r:id="rId112"/>
    <p:sldLayoutId id="2147484181" r:id="rId113"/>
    <p:sldLayoutId id="2147484182" r:id="rId114"/>
    <p:sldLayoutId id="2147484183" r:id="rId115"/>
    <p:sldLayoutId id="2147484184" r:id="rId116"/>
    <p:sldLayoutId id="2147484185" r:id="rId117"/>
    <p:sldLayoutId id="2147484186" r:id="rId118"/>
    <p:sldLayoutId id="2147484187" r:id="rId119"/>
    <p:sldLayoutId id="2147484188" r:id="rId120"/>
    <p:sldLayoutId id="2147484189" r:id="rId121"/>
    <p:sldLayoutId id="2147484190" r:id="rId122"/>
    <p:sldLayoutId id="2147484191" r:id="rId123"/>
    <p:sldLayoutId id="2147484192" r:id="rId124"/>
    <p:sldLayoutId id="2147484193" r:id="rId125"/>
    <p:sldLayoutId id="2147484194" r:id="rId126"/>
    <p:sldLayoutId id="2147484195" r:id="rId127"/>
    <p:sldLayoutId id="2147484196" r:id="rId128"/>
    <p:sldLayoutId id="2147484197" r:id="rId129"/>
    <p:sldLayoutId id="2147484198" r:id="rId130"/>
    <p:sldLayoutId id="2147484199" r:id="rId131"/>
    <p:sldLayoutId id="2147484200" r:id="rId132"/>
    <p:sldLayoutId id="2147484201" r:id="rId133"/>
    <p:sldLayoutId id="2147484202" r:id="rId134"/>
    <p:sldLayoutId id="2147484203" r:id="rId135"/>
    <p:sldLayoutId id="2147484204" r:id="rId136"/>
    <p:sldLayoutId id="2147484205" r:id="rId137"/>
    <p:sldLayoutId id="2147484206" r:id="rId138"/>
    <p:sldLayoutId id="2147484207" r:id="rId139"/>
    <p:sldLayoutId id="2147484208" r:id="rId140"/>
    <p:sldLayoutId id="2147484209" r:id="rId141"/>
    <p:sldLayoutId id="2147484210" r:id="rId142"/>
    <p:sldLayoutId id="2147484211" r:id="rId143"/>
    <p:sldLayoutId id="2147484212" r:id="rId144"/>
    <p:sldLayoutId id="2147484213" r:id="rId145"/>
    <p:sldLayoutId id="2147484214" r:id="rId146"/>
    <p:sldLayoutId id="2147484215" r:id="rId147"/>
    <p:sldLayoutId id="2147484216" r:id="rId148"/>
    <p:sldLayoutId id="2147484217" r:id="rId149"/>
    <p:sldLayoutId id="2147484218" r:id="rId150"/>
    <p:sldLayoutId id="2147484219" r:id="rId151"/>
    <p:sldLayoutId id="2147484220" r:id="rId152"/>
    <p:sldLayoutId id="2147484221" r:id="rId153"/>
    <p:sldLayoutId id="2147484222" r:id="rId154"/>
    <p:sldLayoutId id="2147484223" r:id="rId155"/>
    <p:sldLayoutId id="2147484224" r:id="rId156"/>
    <p:sldLayoutId id="2147484225" r:id="rId157"/>
    <p:sldLayoutId id="2147484226" r:id="rId158"/>
    <p:sldLayoutId id="2147484227" r:id="rId159"/>
    <p:sldLayoutId id="2147484228" r:id="rId160"/>
    <p:sldLayoutId id="2147484229" r:id="rId161"/>
    <p:sldLayoutId id="2147484230" r:id="rId162"/>
    <p:sldLayoutId id="2147484231" r:id="rId163"/>
    <p:sldLayoutId id="2147484232" r:id="rId164"/>
    <p:sldLayoutId id="2147484233" r:id="rId165"/>
    <p:sldLayoutId id="2147484234" r:id="rId166"/>
    <p:sldLayoutId id="2147484235" r:id="rId167"/>
    <p:sldLayoutId id="2147484236" r:id="rId168"/>
    <p:sldLayoutId id="2147484237" r:id="rId169"/>
    <p:sldLayoutId id="2147484238" r:id="rId170"/>
    <p:sldLayoutId id="2147484239" r:id="rId171"/>
    <p:sldLayoutId id="2147484240" r:id="rId172"/>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9A38F4D-4518-8D46-8CB6-73F095E74D50}"/>
              </a:ext>
            </a:extLst>
          </p:cNvPr>
          <p:cNvSpPr>
            <a:spLocks noGrp="1"/>
          </p:cNvSpPr>
          <p:nvPr>
            <p:ph type="title"/>
          </p:nvPr>
        </p:nvSpPr>
        <p:spPr>
          <a:xfrm>
            <a:off x="180131" y="171451"/>
            <a:ext cx="8801100" cy="575117"/>
          </a:xfrm>
          <a:prstGeom prst="rect">
            <a:avLst/>
          </a:prstGeom>
        </p:spPr>
        <p:txBody>
          <a:bodyPr vert="horz" lIns="91440" tIns="45720" rIns="91440" bIns="45720" rtlCol="0" anchor="t">
            <a:noAutofit/>
          </a:bodyPr>
          <a:lstStyle/>
          <a:p>
            <a:r>
              <a:rPr lang="en-US" dirty="0"/>
              <a:t>Click to edit Master title style</a:t>
            </a:r>
            <a:br>
              <a:rPr lang="en-US" dirty="0"/>
            </a:br>
            <a:endParaRPr lang="en-US" dirty="0"/>
          </a:p>
        </p:txBody>
      </p:sp>
      <p:sp>
        <p:nvSpPr>
          <p:cNvPr id="3" name="Text Placeholder 2">
            <a:extLst>
              <a:ext uri="{FF2B5EF4-FFF2-40B4-BE49-F238E27FC236}">
                <a16:creationId xmlns:a16="http://schemas.microsoft.com/office/drawing/2014/main" id="{F85949CD-A843-AC4F-8BAD-DE1D309036C2}"/>
              </a:ext>
            </a:extLst>
          </p:cNvPr>
          <p:cNvSpPr>
            <a:spLocks noGrp="1"/>
          </p:cNvSpPr>
          <p:nvPr>
            <p:ph type="body" idx="1"/>
          </p:nvPr>
        </p:nvSpPr>
        <p:spPr>
          <a:xfrm>
            <a:off x="171450" y="1020337"/>
            <a:ext cx="8801100" cy="337797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26561DE8-2DCE-324B-AA4F-DF8DB003F4C6}"/>
              </a:ext>
            </a:extLst>
          </p:cNvPr>
          <p:cNvSpPr>
            <a:spLocks noGrp="1"/>
          </p:cNvSpPr>
          <p:nvPr>
            <p:ph type="sldNum" sz="quarter" idx="4"/>
          </p:nvPr>
        </p:nvSpPr>
        <p:spPr>
          <a:xfrm>
            <a:off x="8485459" y="4972051"/>
            <a:ext cx="550592" cy="182739"/>
          </a:xfrm>
          <a:prstGeom prst="rect">
            <a:avLst/>
          </a:prstGeom>
        </p:spPr>
        <p:txBody>
          <a:bodyPr vert="horz" lIns="91440" tIns="45720" rIns="91440" bIns="45720" rtlCol="0" anchor="t"/>
          <a:lstStyle>
            <a:lvl1pPr algn="r">
              <a:defRPr sz="600" b="0" i="0">
                <a:solidFill>
                  <a:schemeClr val="tx1"/>
                </a:solidFill>
                <a:latin typeface="Palatino Linotype" panose="02040502050505030304" pitchFamily="18" charset="0"/>
              </a:defRPr>
            </a:lvl1pPr>
          </a:lstStyle>
          <a:p>
            <a:fld id="{7691CCDB-B024-8747-B233-CAD1CBC7A901}" type="slidenum">
              <a:rPr lang="en-US" smtClean="0"/>
              <a:pPr/>
              <a:t>‹#›</a:t>
            </a:fld>
            <a:endParaRPr lang="en-US" dirty="0"/>
          </a:p>
        </p:txBody>
      </p:sp>
      <p:sp>
        <p:nvSpPr>
          <p:cNvPr id="9" name="Footer Placeholder 4">
            <a:extLst>
              <a:ext uri="{FF2B5EF4-FFF2-40B4-BE49-F238E27FC236}">
                <a16:creationId xmlns:a16="http://schemas.microsoft.com/office/drawing/2014/main" id="{E4CD6646-AD10-EB4C-8492-B944B92DDE90}"/>
              </a:ext>
            </a:extLst>
          </p:cNvPr>
          <p:cNvSpPr>
            <a:spLocks noGrp="1"/>
          </p:cNvSpPr>
          <p:nvPr>
            <p:ph type="ftr" sz="quarter" idx="3"/>
          </p:nvPr>
        </p:nvSpPr>
        <p:spPr>
          <a:xfrm>
            <a:off x="171449" y="4998093"/>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lang="en-US" sz="450" b="0" i="0" u="none" strike="noStrike" smtClean="0">
                <a:effectLst/>
                <a:latin typeface="Girl Scout Text Book" panose="02020003000000000000" pitchFamily="18" charset="0"/>
              </a:defRPr>
            </a:lvl1pPr>
          </a:lstStyle>
          <a:p>
            <a:r>
              <a:rPr lang="en-US">
                <a:latin typeface="Palatino Linotype" panose="02040502050505030304" pitchFamily="18" charset="0"/>
              </a:rPr>
              <a:t>©2022 Girl Scouts of the USA. All Rights Reserved.  Not for public distribution.</a:t>
            </a:r>
            <a:endParaRPr lang="en-US" dirty="0">
              <a:latin typeface="Palatino Linotype" panose="02040502050505030304" pitchFamily="18" charset="0"/>
            </a:endParaRPr>
          </a:p>
        </p:txBody>
      </p:sp>
    </p:spTree>
    <p:extLst>
      <p:ext uri="{BB962C8B-B14F-4D97-AF65-F5344CB8AC3E}">
        <p14:creationId xmlns:p14="http://schemas.microsoft.com/office/powerpoint/2010/main" val="1008162470"/>
      </p:ext>
    </p:extLst>
  </p:cSld>
  <p:clrMap bg1="lt1" tx1="dk1" bg2="lt2" tx2="dk2" accent1="accent1" accent2="accent2" accent3="accent3" accent4="accent4" accent5="accent5" accent6="accent6" hlink="hlink" folHlink="folHlink"/>
  <p:sldLayoutIdLst>
    <p:sldLayoutId id="2147483886" r:id="rId1"/>
    <p:sldLayoutId id="2147483887" r:id="rId2"/>
    <p:sldLayoutId id="2147483888" r:id="rId3"/>
    <p:sldLayoutId id="2147483889" r:id="rId4"/>
    <p:sldLayoutId id="2147483890" r:id="rId5"/>
    <p:sldLayoutId id="2147483891" r:id="rId6"/>
    <p:sldLayoutId id="2147483892" r:id="rId7"/>
    <p:sldLayoutId id="2147483893" r:id="rId8"/>
    <p:sldLayoutId id="2147483774" r:id="rId9"/>
    <p:sldLayoutId id="2147483832" r:id="rId10"/>
    <p:sldLayoutId id="2147483822" r:id="rId11"/>
    <p:sldLayoutId id="2147483823" r:id="rId12"/>
    <p:sldLayoutId id="2147483742" r:id="rId13"/>
    <p:sldLayoutId id="2147483807" r:id="rId14"/>
    <p:sldLayoutId id="2147483894" r:id="rId15"/>
    <p:sldLayoutId id="2147483795" r:id="rId16"/>
    <p:sldLayoutId id="2147483770" r:id="rId17"/>
    <p:sldLayoutId id="2147483763" r:id="rId18"/>
    <p:sldLayoutId id="2147483762" r:id="rId19"/>
    <p:sldLayoutId id="2147483761" r:id="rId20"/>
    <p:sldLayoutId id="2147483731" r:id="rId21"/>
    <p:sldLayoutId id="2147483764" r:id="rId22"/>
    <p:sldLayoutId id="2147483765" r:id="rId23"/>
    <p:sldLayoutId id="2147483766" r:id="rId24"/>
    <p:sldLayoutId id="2147483768" r:id="rId25"/>
    <p:sldLayoutId id="2147483760" r:id="rId26"/>
    <p:sldLayoutId id="2147483732" r:id="rId27"/>
    <p:sldLayoutId id="2147483769" r:id="rId28"/>
    <p:sldLayoutId id="2147483759" r:id="rId29"/>
    <p:sldLayoutId id="2147483733" r:id="rId30"/>
    <p:sldLayoutId id="2147483700" r:id="rId31"/>
    <p:sldLayoutId id="2147483855" r:id="rId32"/>
    <p:sldLayoutId id="2147483699" r:id="rId33"/>
    <p:sldLayoutId id="2147483854" r:id="rId34"/>
    <p:sldLayoutId id="2147483693" r:id="rId35"/>
    <p:sldLayoutId id="2147483853" r:id="rId36"/>
    <p:sldLayoutId id="2147483670" r:id="rId37"/>
    <p:sldLayoutId id="2147483852" r:id="rId38"/>
    <p:sldLayoutId id="2147483702" r:id="rId39"/>
    <p:sldLayoutId id="2147483856" r:id="rId40"/>
    <p:sldLayoutId id="2147483707" r:id="rId41"/>
    <p:sldLayoutId id="2147483857" r:id="rId42"/>
    <p:sldLayoutId id="2147483708" r:id="rId43"/>
    <p:sldLayoutId id="2147483858" r:id="rId44"/>
    <p:sldLayoutId id="2147483710" r:id="rId45"/>
    <p:sldLayoutId id="2147483859" r:id="rId46"/>
    <p:sldLayoutId id="2147483695" r:id="rId47"/>
    <p:sldLayoutId id="2147483692" r:id="rId48"/>
    <p:sldLayoutId id="2147483696" r:id="rId49"/>
    <p:sldLayoutId id="2147483701" r:id="rId50"/>
    <p:sldLayoutId id="2147483706" r:id="rId51"/>
    <p:sldLayoutId id="2147483698" r:id="rId52"/>
    <p:sldLayoutId id="2147483703" r:id="rId53"/>
    <p:sldLayoutId id="2147483704" r:id="rId54"/>
    <p:sldLayoutId id="2147483757" r:id="rId55"/>
    <p:sldLayoutId id="2147483758" r:id="rId56"/>
    <p:sldLayoutId id="2147483833" r:id="rId57"/>
    <p:sldLayoutId id="2147483834" r:id="rId58"/>
    <p:sldLayoutId id="2147483835" r:id="rId59"/>
    <p:sldLayoutId id="2147483836" r:id="rId60"/>
    <p:sldLayoutId id="2147483844" r:id="rId61"/>
    <p:sldLayoutId id="2147483837" r:id="rId62"/>
    <p:sldLayoutId id="2147483845" r:id="rId63"/>
    <p:sldLayoutId id="2147483838" r:id="rId64"/>
    <p:sldLayoutId id="2147483846" r:id="rId65"/>
    <p:sldLayoutId id="2147483839" r:id="rId66"/>
    <p:sldLayoutId id="2147483847" r:id="rId67"/>
    <p:sldLayoutId id="2147483843" r:id="rId68"/>
    <p:sldLayoutId id="2147483851" r:id="rId69"/>
    <p:sldLayoutId id="2147483842" r:id="rId70"/>
    <p:sldLayoutId id="2147483850" r:id="rId71"/>
    <p:sldLayoutId id="2147483840" r:id="rId72"/>
    <p:sldLayoutId id="2147483848" r:id="rId73"/>
    <p:sldLayoutId id="2147483841" r:id="rId74"/>
    <p:sldLayoutId id="2147483849" r:id="rId75"/>
    <p:sldLayoutId id="2147483771" r:id="rId76"/>
    <p:sldLayoutId id="2147483668" r:id="rId77"/>
    <p:sldLayoutId id="2147483714" r:id="rId78"/>
    <p:sldLayoutId id="2147483715" r:id="rId79"/>
    <p:sldLayoutId id="2147483716" r:id="rId80"/>
    <p:sldLayoutId id="2147483662" r:id="rId81"/>
    <p:sldLayoutId id="2147483713" r:id="rId82"/>
    <p:sldLayoutId id="2147483811" r:id="rId83"/>
    <p:sldLayoutId id="2147483812" r:id="rId84"/>
    <p:sldLayoutId id="2147483813" r:id="rId85"/>
    <p:sldLayoutId id="2147483814" r:id="rId86"/>
    <p:sldLayoutId id="2147483815" r:id="rId87"/>
    <p:sldLayoutId id="2147483816" r:id="rId88"/>
    <p:sldLayoutId id="2147483657" r:id="rId89"/>
    <p:sldLayoutId id="2147483717" r:id="rId90"/>
    <p:sldLayoutId id="2147483663" r:id="rId91"/>
    <p:sldLayoutId id="2147483711" r:id="rId92"/>
    <p:sldLayoutId id="2147483718" r:id="rId93"/>
    <p:sldLayoutId id="2147483719" r:id="rId94"/>
    <p:sldLayoutId id="2147483720" r:id="rId95"/>
    <p:sldLayoutId id="2147483722" r:id="rId96"/>
    <p:sldLayoutId id="2147483772" r:id="rId97"/>
    <p:sldLayoutId id="2147483817" r:id="rId98"/>
    <p:sldLayoutId id="2147483802" r:id="rId99"/>
    <p:sldLayoutId id="2147483790" r:id="rId100"/>
    <p:sldLayoutId id="2147483803" r:id="rId101"/>
    <p:sldLayoutId id="2147483791" r:id="rId102"/>
    <p:sldLayoutId id="2147483818" r:id="rId103"/>
    <p:sldLayoutId id="2147483805" r:id="rId104"/>
    <p:sldLayoutId id="2147483773" r:id="rId105"/>
    <p:sldLayoutId id="2147483819" r:id="rId106"/>
    <p:sldLayoutId id="2147483792" r:id="rId107"/>
    <p:sldLayoutId id="2147483804" r:id="rId108"/>
    <p:sldLayoutId id="2147483806" r:id="rId109"/>
    <p:sldLayoutId id="2147483793" r:id="rId110"/>
    <p:sldLayoutId id="2147483725" r:id="rId111"/>
    <p:sldLayoutId id="2147483861" r:id="rId112"/>
    <p:sldLayoutId id="2147483783" r:id="rId113"/>
    <p:sldLayoutId id="2147483827" r:id="rId114"/>
    <p:sldLayoutId id="2147483724" r:id="rId115"/>
    <p:sldLayoutId id="2147483865" r:id="rId116"/>
    <p:sldLayoutId id="2147483782" r:id="rId117"/>
    <p:sldLayoutId id="2147483826" r:id="rId118"/>
    <p:sldLayoutId id="2147483723" r:id="rId119"/>
    <p:sldLayoutId id="2147483866" r:id="rId120"/>
    <p:sldLayoutId id="2147483781" r:id="rId121"/>
    <p:sldLayoutId id="2147483825" r:id="rId122"/>
    <p:sldLayoutId id="2147483694" r:id="rId123"/>
    <p:sldLayoutId id="2147483867" r:id="rId124"/>
    <p:sldLayoutId id="2147483780" r:id="rId125"/>
    <p:sldLayoutId id="2147483824" r:id="rId126"/>
    <p:sldLayoutId id="2147483726" r:id="rId127"/>
    <p:sldLayoutId id="2147483868" r:id="rId128"/>
    <p:sldLayoutId id="2147483784" r:id="rId129"/>
    <p:sldLayoutId id="2147483828" r:id="rId130"/>
    <p:sldLayoutId id="2147483727" r:id="rId131"/>
    <p:sldLayoutId id="2147483869" r:id="rId132"/>
    <p:sldLayoutId id="2147483785" r:id="rId133"/>
    <p:sldLayoutId id="2147483829" r:id="rId134"/>
    <p:sldLayoutId id="2147483728" r:id="rId135"/>
    <p:sldLayoutId id="2147483870" r:id="rId136"/>
    <p:sldLayoutId id="2147483786" r:id="rId137"/>
    <p:sldLayoutId id="2147483830" r:id="rId138"/>
    <p:sldLayoutId id="2147483730" r:id="rId139"/>
    <p:sldLayoutId id="2147483871" r:id="rId140"/>
    <p:sldLayoutId id="2147483787" r:id="rId141"/>
    <p:sldLayoutId id="2147483831" r:id="rId142"/>
    <p:sldLayoutId id="2147483735" r:id="rId143"/>
    <p:sldLayoutId id="2147483736" r:id="rId144"/>
    <p:sldLayoutId id="2147483737" r:id="rId145"/>
    <p:sldLayoutId id="2147483740" r:id="rId146"/>
    <p:sldLayoutId id="2147483734" r:id="rId147"/>
    <p:sldLayoutId id="2147483741" r:id="rId148"/>
    <p:sldLayoutId id="2147483739" r:id="rId149"/>
    <p:sldLayoutId id="2147483738" r:id="rId150"/>
    <p:sldLayoutId id="2147483752" r:id="rId151"/>
    <p:sldLayoutId id="2147483750" r:id="rId152"/>
    <p:sldLayoutId id="2147483749" r:id="rId153"/>
    <p:sldLayoutId id="2147483788" r:id="rId154"/>
    <p:sldLayoutId id="2147483753" r:id="rId155"/>
    <p:sldLayoutId id="2147483754" r:id="rId156"/>
    <p:sldLayoutId id="2147483789" r:id="rId157"/>
    <p:sldLayoutId id="2147483756" r:id="rId158"/>
    <p:sldLayoutId id="2147483883" r:id="rId159"/>
    <p:sldLayoutId id="2147483884" r:id="rId160"/>
    <p:sldLayoutId id="2147483885" r:id="rId161"/>
  </p:sldLayoutIdLst>
  <p:transition>
    <p:fade/>
  </p:transition>
  <p:hf sldNum="0" hdr="0" dt="0"/>
  <p:txStyles>
    <p:titleStyle>
      <a:lvl1pPr algn="l" defTabSz="685783" rtl="0" eaLnBrk="1" latinLnBrk="0" hangingPunct="1">
        <a:lnSpc>
          <a:spcPct val="90000"/>
        </a:lnSpc>
        <a:spcBef>
          <a:spcPct val="0"/>
        </a:spcBef>
        <a:buNone/>
        <a:defRPr sz="1725" b="0" i="0" kern="1200">
          <a:solidFill>
            <a:schemeClr val="tx1"/>
          </a:solidFill>
          <a:latin typeface="Palatino Linotype" panose="02040502050505030304" pitchFamily="18" charset="0"/>
          <a:ea typeface="+mj-ea"/>
          <a:cs typeface="+mj-cs"/>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sz="1500" b="0" i="0" kern="1200">
          <a:solidFill>
            <a:schemeClr val="tx1"/>
          </a:solidFill>
          <a:latin typeface="Palatino Linotype" panose="02040502050505030304" pitchFamily="18" charset="0"/>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350" b="0" i="0" kern="1200">
          <a:solidFill>
            <a:schemeClr val="tx1"/>
          </a:solidFill>
          <a:latin typeface="Palatino Linotype" panose="02040502050505030304" pitchFamily="18" charset="0"/>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200" b="0" i="0" kern="1200">
          <a:solidFill>
            <a:schemeClr val="tx1"/>
          </a:solidFill>
          <a:latin typeface="Palatino Linotype" panose="02040502050505030304" pitchFamily="18" charset="0"/>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Palatino Linotype" panose="02040502050505030304" pitchFamily="18" charset="0"/>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Palatino Linotype" panose="02040502050505030304" pitchFamily="18" charset="0"/>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20" userDrawn="1">
          <p15:clr>
            <a:srgbClr val="F26B43"/>
          </p15:clr>
        </p15:guide>
        <p15:guide id="2" pos="2880" userDrawn="1">
          <p15:clr>
            <a:srgbClr val="FDE53C"/>
          </p15:clr>
        </p15:guide>
        <p15:guide id="3" pos="5640" userDrawn="1">
          <p15:clr>
            <a:srgbClr val="F26B43"/>
          </p15:clr>
        </p15:guide>
        <p15:guide id="4" orient="horz" pos="1620" userDrawn="1">
          <p15:clr>
            <a:srgbClr val="FDE53C"/>
          </p15:clr>
        </p15:guide>
        <p15:guide id="5" orient="horz" pos="108" userDrawn="1">
          <p15:clr>
            <a:srgbClr val="F26B43"/>
          </p15:clr>
        </p15:guide>
        <p15:guide id="6" orient="horz" pos="3132" userDrawn="1">
          <p15:clr>
            <a:srgbClr val="F26B43"/>
          </p15:clr>
        </p15:guide>
        <p15:guide id="7" pos="2928" userDrawn="1">
          <p15:clr>
            <a:srgbClr val="F26B43"/>
          </p15:clr>
        </p15:guide>
        <p15:guide id="8" pos="2832" userDrawn="1">
          <p15:clr>
            <a:srgbClr val="F26B43"/>
          </p15:clr>
        </p15:guide>
        <p15:guide id="9" orient="horz" pos="432" userDrawn="1">
          <p15:clr>
            <a:srgbClr val="F26B43"/>
          </p15:clr>
        </p15:guide>
        <p15:guide id="10" orient="horz" pos="2808" userDrawn="1">
          <p15:clr>
            <a:srgbClr val="F26B43"/>
          </p15:clr>
        </p15:guide>
        <p15:guide id="11" pos="4320" userDrawn="1">
          <p15:clr>
            <a:srgbClr val="FDE53C"/>
          </p15:clr>
        </p15:guide>
        <p15:guide id="12" pos="1440" userDrawn="1">
          <p15:clr>
            <a:srgbClr val="FDE53C"/>
          </p15:clr>
        </p15:guide>
        <p15:guide id="13" pos="216" userDrawn="1">
          <p15:clr>
            <a:srgbClr val="F26B43"/>
          </p15:clr>
        </p15:guide>
        <p15:guide id="14" pos="4272" userDrawn="1">
          <p15:clr>
            <a:srgbClr val="F26B43"/>
          </p15:clr>
        </p15:guide>
        <p15:guide id="15" pos="4368" userDrawn="1">
          <p15:clr>
            <a:srgbClr val="F26B43"/>
          </p15:clr>
        </p15:guide>
        <p15:guide id="16" pos="5598" userDrawn="1">
          <p15:clr>
            <a:srgbClr val="F26B43"/>
          </p15:clr>
        </p15:guide>
        <p15:guide id="17" pos="2784" userDrawn="1">
          <p15:clr>
            <a:srgbClr val="F26B43"/>
          </p15:clr>
        </p15:guide>
        <p15:guide id="18" pos="1488" userDrawn="1">
          <p15:clr>
            <a:srgbClr val="F26B43"/>
          </p15:clr>
        </p15:guide>
        <p15:guide id="19" pos="1392" userDrawn="1">
          <p15:clr>
            <a:srgbClr val="F26B43"/>
          </p15:clr>
        </p15:guide>
        <p15:guide id="20" pos="168" userDrawn="1">
          <p15:clr>
            <a:srgbClr val="F26B43"/>
          </p15:clr>
        </p15:guide>
        <p15:guide id="21" orient="horz" pos="1566" userDrawn="1">
          <p15:clr>
            <a:srgbClr val="F26B43"/>
          </p15:clr>
        </p15:guide>
        <p15:guide id="22" orient="horz" pos="162" userDrawn="1">
          <p15:clr>
            <a:srgbClr val="F26B43"/>
          </p15:clr>
        </p15:guide>
        <p15:guide id="23" orient="horz" pos="3078" userDrawn="1">
          <p15:clr>
            <a:srgbClr val="F26B43"/>
          </p15:clr>
        </p15:guide>
        <p15:guide id="24" orient="horz" pos="1674" userDrawn="1">
          <p15:clr>
            <a:srgbClr val="F26B43"/>
          </p15:clr>
        </p15:guide>
        <p15:guide id="25" orient="horz" pos="228" userDrawn="1">
          <p15:clr>
            <a:srgbClr val="F26B43"/>
          </p15:clr>
        </p15:guide>
        <p15:guide id="26" pos="5544" userDrawn="1">
          <p15:clr>
            <a:srgbClr val="F26B43"/>
          </p15:clr>
        </p15:guide>
        <p15:guide id="27" pos="2980" userDrawn="1">
          <p15:clr>
            <a:srgbClr val="F26B43"/>
          </p15:clr>
        </p15:guide>
        <p15:guide id="28" orient="horz" pos="3036"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13.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14.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15.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16.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18.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19.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2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21.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2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23.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24.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25.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26.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27.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28.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29.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3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31.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3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33.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34.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35.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36.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37.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8.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9.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1.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4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43.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44.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145.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146.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147.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148.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49.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15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151.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15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153.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154.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155.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156.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157.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158.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159.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16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161.xml"/></Relationships>
</file>

<file path=ppt/slides/_rels/slide151.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162.xml"/></Relationships>
</file>

<file path=ppt/slides/_rels/slide152.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163.xml"/></Relationships>
</file>

<file path=ppt/slides/_rels/slide153.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164.xml"/></Relationships>
</file>

<file path=ppt/slides/_rels/slide154.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165.xml"/></Relationships>
</file>

<file path=ppt/slides/_rels/slide155.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166.xml"/></Relationships>
</file>

<file path=ppt/slides/_rels/slide156.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167.xml"/></Relationships>
</file>

<file path=ppt/slides/_rels/slide157.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168.xml"/></Relationships>
</file>

<file path=ppt/slides/_rels/slide158.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169.xml"/></Relationships>
</file>

<file path=ppt/slides/_rels/slide159.xml.rels><?xml version="1.0" encoding="UTF-8" standalone="yes"?>
<Relationships xmlns="http://schemas.openxmlformats.org/package/2006/relationships"><Relationship Id="rId13" Type="http://schemas.openxmlformats.org/officeDocument/2006/relationships/image" Target="../media/image113.png"/><Relationship Id="rId18" Type="http://schemas.openxmlformats.org/officeDocument/2006/relationships/image" Target="../media/image118.svg"/><Relationship Id="rId26" Type="http://schemas.openxmlformats.org/officeDocument/2006/relationships/image" Target="../media/image126.svg"/><Relationship Id="rId21" Type="http://schemas.openxmlformats.org/officeDocument/2006/relationships/image" Target="../media/image121.png"/><Relationship Id="rId34" Type="http://schemas.openxmlformats.org/officeDocument/2006/relationships/image" Target="../media/image134.svg"/><Relationship Id="rId7" Type="http://schemas.openxmlformats.org/officeDocument/2006/relationships/image" Target="../media/image107.png"/><Relationship Id="rId12" Type="http://schemas.openxmlformats.org/officeDocument/2006/relationships/image" Target="../media/image112.svg"/><Relationship Id="rId17" Type="http://schemas.openxmlformats.org/officeDocument/2006/relationships/image" Target="../media/image117.png"/><Relationship Id="rId25" Type="http://schemas.openxmlformats.org/officeDocument/2006/relationships/image" Target="../media/image125.png"/><Relationship Id="rId33" Type="http://schemas.openxmlformats.org/officeDocument/2006/relationships/image" Target="../media/image133.png"/><Relationship Id="rId2" Type="http://schemas.openxmlformats.org/officeDocument/2006/relationships/notesSlide" Target="../notesSlides/notesSlide7.xml"/><Relationship Id="rId16" Type="http://schemas.openxmlformats.org/officeDocument/2006/relationships/image" Target="../media/image116.svg"/><Relationship Id="rId20" Type="http://schemas.openxmlformats.org/officeDocument/2006/relationships/image" Target="../media/image120.svg"/><Relationship Id="rId29" Type="http://schemas.openxmlformats.org/officeDocument/2006/relationships/image" Target="../media/image129.png"/><Relationship Id="rId1" Type="http://schemas.openxmlformats.org/officeDocument/2006/relationships/slideLayout" Target="../slideLayouts/slideLayout170.xml"/><Relationship Id="rId6" Type="http://schemas.openxmlformats.org/officeDocument/2006/relationships/image" Target="../media/image106.svg"/><Relationship Id="rId11" Type="http://schemas.openxmlformats.org/officeDocument/2006/relationships/image" Target="../media/image111.png"/><Relationship Id="rId24" Type="http://schemas.openxmlformats.org/officeDocument/2006/relationships/image" Target="../media/image124.svg"/><Relationship Id="rId32" Type="http://schemas.openxmlformats.org/officeDocument/2006/relationships/image" Target="../media/image132.svg"/><Relationship Id="rId37" Type="http://schemas.openxmlformats.org/officeDocument/2006/relationships/hyperlink" Target="https://girlscoutsconnect.sharepoint.com/sites/Marketing/SitePages/Girl-Scouts-Photo-Library.aspx" TargetMode="External"/><Relationship Id="rId5" Type="http://schemas.openxmlformats.org/officeDocument/2006/relationships/image" Target="../media/image105.png"/><Relationship Id="rId15" Type="http://schemas.openxmlformats.org/officeDocument/2006/relationships/image" Target="../media/image115.png"/><Relationship Id="rId23" Type="http://schemas.openxmlformats.org/officeDocument/2006/relationships/image" Target="../media/image123.png"/><Relationship Id="rId28" Type="http://schemas.openxmlformats.org/officeDocument/2006/relationships/image" Target="../media/image128.svg"/><Relationship Id="rId36" Type="http://schemas.openxmlformats.org/officeDocument/2006/relationships/image" Target="../media/image136.svg"/><Relationship Id="rId10" Type="http://schemas.openxmlformats.org/officeDocument/2006/relationships/image" Target="../media/image110.svg"/><Relationship Id="rId19" Type="http://schemas.openxmlformats.org/officeDocument/2006/relationships/image" Target="../media/image119.png"/><Relationship Id="rId31" Type="http://schemas.openxmlformats.org/officeDocument/2006/relationships/image" Target="../media/image131.png"/><Relationship Id="rId4" Type="http://schemas.openxmlformats.org/officeDocument/2006/relationships/image" Target="../media/image44.svg"/><Relationship Id="rId9" Type="http://schemas.openxmlformats.org/officeDocument/2006/relationships/image" Target="../media/image109.png"/><Relationship Id="rId14" Type="http://schemas.openxmlformats.org/officeDocument/2006/relationships/image" Target="../media/image114.svg"/><Relationship Id="rId22" Type="http://schemas.openxmlformats.org/officeDocument/2006/relationships/image" Target="../media/image122.svg"/><Relationship Id="rId27" Type="http://schemas.openxmlformats.org/officeDocument/2006/relationships/image" Target="../media/image127.png"/><Relationship Id="rId30" Type="http://schemas.openxmlformats.org/officeDocument/2006/relationships/image" Target="../media/image130.svg"/><Relationship Id="rId35" Type="http://schemas.openxmlformats.org/officeDocument/2006/relationships/image" Target="../media/image135.png"/><Relationship Id="rId8" Type="http://schemas.openxmlformats.org/officeDocument/2006/relationships/image" Target="../media/image108.svg"/><Relationship Id="rId3" Type="http://schemas.openxmlformats.org/officeDocument/2006/relationships/image" Target="../media/image4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60.xml.rels><?xml version="1.0" encoding="UTF-8" standalone="yes"?>
<Relationships xmlns="http://schemas.openxmlformats.org/package/2006/relationships"><Relationship Id="rId8" Type="http://schemas.openxmlformats.org/officeDocument/2006/relationships/image" Target="../media/image142.svg"/><Relationship Id="rId13" Type="http://schemas.openxmlformats.org/officeDocument/2006/relationships/image" Target="../media/image147.png"/><Relationship Id="rId18" Type="http://schemas.openxmlformats.org/officeDocument/2006/relationships/image" Target="../media/image152.svg"/><Relationship Id="rId26" Type="http://schemas.openxmlformats.org/officeDocument/2006/relationships/image" Target="../media/image159.emf"/><Relationship Id="rId3" Type="http://schemas.openxmlformats.org/officeDocument/2006/relationships/image" Target="../media/image137.png"/><Relationship Id="rId21" Type="http://schemas.openxmlformats.org/officeDocument/2006/relationships/hyperlink" Target="https://girlscoutsconnect.sharepoint.com/sites/Marketing/SitePages/Girl-Scouts-Photo-Library.aspx" TargetMode="External"/><Relationship Id="rId7" Type="http://schemas.openxmlformats.org/officeDocument/2006/relationships/image" Target="../media/image141.png"/><Relationship Id="rId12" Type="http://schemas.openxmlformats.org/officeDocument/2006/relationships/image" Target="../media/image146.svg"/><Relationship Id="rId17" Type="http://schemas.openxmlformats.org/officeDocument/2006/relationships/image" Target="../media/image151.png"/><Relationship Id="rId25" Type="http://schemas.openxmlformats.org/officeDocument/2006/relationships/image" Target="../media/image158.emf"/><Relationship Id="rId2" Type="http://schemas.openxmlformats.org/officeDocument/2006/relationships/notesSlide" Target="../notesSlides/notesSlide8.xml"/><Relationship Id="rId16" Type="http://schemas.openxmlformats.org/officeDocument/2006/relationships/image" Target="../media/image150.svg"/><Relationship Id="rId20" Type="http://schemas.openxmlformats.org/officeDocument/2006/relationships/image" Target="../media/image154.svg"/><Relationship Id="rId1" Type="http://schemas.openxmlformats.org/officeDocument/2006/relationships/slideLayout" Target="../slideLayouts/slideLayout171.xml"/><Relationship Id="rId6" Type="http://schemas.openxmlformats.org/officeDocument/2006/relationships/image" Target="../media/image140.svg"/><Relationship Id="rId11" Type="http://schemas.openxmlformats.org/officeDocument/2006/relationships/image" Target="../media/image145.png"/><Relationship Id="rId24" Type="http://schemas.openxmlformats.org/officeDocument/2006/relationships/image" Target="../media/image157.emf"/><Relationship Id="rId5" Type="http://schemas.openxmlformats.org/officeDocument/2006/relationships/image" Target="../media/image139.png"/><Relationship Id="rId15" Type="http://schemas.openxmlformats.org/officeDocument/2006/relationships/image" Target="../media/image149.png"/><Relationship Id="rId23" Type="http://schemas.openxmlformats.org/officeDocument/2006/relationships/image" Target="../media/image156.emf"/><Relationship Id="rId10" Type="http://schemas.openxmlformats.org/officeDocument/2006/relationships/image" Target="../media/image144.svg"/><Relationship Id="rId19" Type="http://schemas.openxmlformats.org/officeDocument/2006/relationships/image" Target="../media/image153.png"/><Relationship Id="rId4" Type="http://schemas.openxmlformats.org/officeDocument/2006/relationships/image" Target="../media/image138.svg"/><Relationship Id="rId9" Type="http://schemas.openxmlformats.org/officeDocument/2006/relationships/image" Target="../media/image143.png"/><Relationship Id="rId14" Type="http://schemas.openxmlformats.org/officeDocument/2006/relationships/image" Target="../media/image148.svg"/><Relationship Id="rId22" Type="http://schemas.openxmlformats.org/officeDocument/2006/relationships/image" Target="../media/image155.emf"/><Relationship Id="rId27" Type="http://schemas.openxmlformats.org/officeDocument/2006/relationships/image" Target="../media/image160.emf"/></Relationships>
</file>

<file path=ppt/slides/_rels/slide161.xml.rels><?xml version="1.0" encoding="UTF-8" standalone="yes"?>
<Relationships xmlns="http://schemas.openxmlformats.org/package/2006/relationships"><Relationship Id="rId3" Type="http://schemas.openxmlformats.org/officeDocument/2006/relationships/hyperlink" Target="https://girlscoutsconnect.sharepoint.com/sites/Marketing/SitePages/Girl-Scouts-Photo-Library.aspx" TargetMode="External"/><Relationship Id="rId2" Type="http://schemas.openxmlformats.org/officeDocument/2006/relationships/image" Target="../media/image161.jpeg"/><Relationship Id="rId1" Type="http://schemas.openxmlformats.org/officeDocument/2006/relationships/slideLayout" Target="../slideLayouts/slideLayout17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4.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5.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1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6.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1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7.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18.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8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8.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19.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91.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9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93.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96.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98.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99.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0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0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03.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04.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05.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07.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08.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09.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ooter Placeholder 14">
            <a:extLst>
              <a:ext uri="{FF2B5EF4-FFF2-40B4-BE49-F238E27FC236}">
                <a16:creationId xmlns:a16="http://schemas.microsoft.com/office/drawing/2014/main" id="{05130A93-86BE-2A43-8B7B-C842A5818C43}"/>
              </a:ext>
            </a:extLst>
          </p:cNvPr>
          <p:cNvSpPr>
            <a:spLocks noGrp="1"/>
          </p:cNvSpPr>
          <p:nvPr>
            <p:ph type="ftr" sz="quarter" idx="11"/>
          </p:nvPr>
        </p:nvSpPr>
        <p:spPr/>
        <p:txBody>
          <a:bodyPr/>
          <a:lstStyle/>
          <a:p>
            <a:r>
              <a:rPr lang="en-US"/>
              <a:t>©2022 Girl Scouts of the USA. All Rights Reserved.  Not for public distribution.</a:t>
            </a:r>
            <a:endParaRPr lang="en-US" dirty="0"/>
          </a:p>
        </p:txBody>
      </p:sp>
      <p:sp>
        <p:nvSpPr>
          <p:cNvPr id="8" name="Picture Placeholder 7">
            <a:extLst>
              <a:ext uri="{FF2B5EF4-FFF2-40B4-BE49-F238E27FC236}">
                <a16:creationId xmlns:a16="http://schemas.microsoft.com/office/drawing/2014/main" id="{8F0B64CA-E154-7F45-AFC8-D3AFDEF69D3D}"/>
              </a:ext>
            </a:extLst>
          </p:cNvPr>
          <p:cNvSpPr>
            <a:spLocks noGrp="1"/>
          </p:cNvSpPr>
          <p:nvPr>
            <p:ph type="pic" sz="quarter" idx="21"/>
          </p:nvPr>
        </p:nvSpPr>
        <p:spPr/>
      </p:sp>
      <p:sp>
        <p:nvSpPr>
          <p:cNvPr id="7" name="Title 6">
            <a:extLst>
              <a:ext uri="{FF2B5EF4-FFF2-40B4-BE49-F238E27FC236}">
                <a16:creationId xmlns:a16="http://schemas.microsoft.com/office/drawing/2014/main" id="{EAEFDA24-ECE1-324E-96CF-F2A3E0037A40}"/>
              </a:ext>
            </a:extLst>
          </p:cNvPr>
          <p:cNvSpPr>
            <a:spLocks noGrp="1"/>
          </p:cNvSpPr>
          <p:nvPr>
            <p:ph type="title"/>
          </p:nvPr>
        </p:nvSpPr>
        <p:spPr/>
        <p:txBody>
          <a:bodyPr/>
          <a:lstStyle/>
          <a:p>
            <a:r>
              <a:rPr lang="en-US" dirty="0"/>
              <a:t>Type Here to Enter a</a:t>
            </a:r>
            <a:br>
              <a:rPr lang="en-US" dirty="0"/>
            </a:br>
            <a:r>
              <a:rPr lang="en-US" dirty="0"/>
              <a:t>Multi-line Presentation Title</a:t>
            </a:r>
          </a:p>
        </p:txBody>
      </p:sp>
      <p:sp>
        <p:nvSpPr>
          <p:cNvPr id="10" name="Text Placeholder 9">
            <a:extLst>
              <a:ext uri="{FF2B5EF4-FFF2-40B4-BE49-F238E27FC236}">
                <a16:creationId xmlns:a16="http://schemas.microsoft.com/office/drawing/2014/main" id="{297C4D5B-9626-2E4F-9E17-F95046DF533F}"/>
              </a:ext>
            </a:extLst>
          </p:cNvPr>
          <p:cNvSpPr>
            <a:spLocks noGrp="1"/>
          </p:cNvSpPr>
          <p:nvPr>
            <p:ph type="body" sz="quarter" idx="15"/>
          </p:nvPr>
        </p:nvSpPr>
        <p:spPr/>
        <p:txBody>
          <a:bodyPr/>
          <a:lstStyle/>
          <a:p>
            <a:r>
              <a:rPr lang="en-US" dirty="0"/>
              <a:t>Type here to enter a multi-line cover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pic>
        <p:nvPicPr>
          <p:cNvPr id="13" name="Graphic 20">
            <a:extLst>
              <a:ext uri="{FF2B5EF4-FFF2-40B4-BE49-F238E27FC236}">
                <a16:creationId xmlns:a16="http://schemas.microsoft.com/office/drawing/2014/main" id="{9CE5B0EF-4705-854D-B4AF-B9F0140E5B55}"/>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833437" y="324472"/>
            <a:ext cx="3057526" cy="1223010"/>
          </a:xfrm>
          <a:prstGeom prst="rect">
            <a:avLst/>
          </a:prstGeom>
        </p:spPr>
      </p:pic>
      <p:sp>
        <p:nvSpPr>
          <p:cNvPr id="18" name="TextBox 17">
            <a:extLst>
              <a:ext uri="{FF2B5EF4-FFF2-40B4-BE49-F238E27FC236}">
                <a16:creationId xmlns:a16="http://schemas.microsoft.com/office/drawing/2014/main" id="{52F216C9-4413-634F-9720-729BC79F0798}"/>
              </a:ext>
            </a:extLst>
          </p:cNvPr>
          <p:cNvSpPr txBox="1"/>
          <p:nvPr/>
        </p:nvSpPr>
        <p:spPr>
          <a:xfrm>
            <a:off x="-136634" y="1576552"/>
            <a:ext cx="0" cy="0"/>
          </a:xfrm>
          <a:prstGeom prst="rect">
            <a:avLst/>
          </a:prstGeom>
          <a:noFill/>
          <a:ln>
            <a:noFill/>
          </a:ln>
        </p:spPr>
        <p:txBody>
          <a:bodyPr vert="horz" wrap="none" lIns="91440" tIns="45720" rIns="91440" bIns="45720" rtlCol="0" anchor="ctr">
            <a:noAutofit/>
          </a:bodyPr>
          <a:lstStyle/>
          <a:p>
            <a:pPr algn="l"/>
            <a:endParaRPr lang="en-US" dirty="0">
              <a:latin typeface="Palatino Linotype" panose="02040502050505030304" pitchFamily="18" charset="0"/>
            </a:endParaRPr>
          </a:p>
        </p:txBody>
      </p:sp>
    </p:spTree>
    <p:extLst>
      <p:ext uri="{BB962C8B-B14F-4D97-AF65-F5344CB8AC3E}">
        <p14:creationId xmlns:p14="http://schemas.microsoft.com/office/powerpoint/2010/main" val="1257031548"/>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ooter Placeholder 12">
            <a:extLst>
              <a:ext uri="{FF2B5EF4-FFF2-40B4-BE49-F238E27FC236}">
                <a16:creationId xmlns:a16="http://schemas.microsoft.com/office/drawing/2014/main" id="{6BF9F346-5115-A849-AACC-CB89180E6A65}"/>
              </a:ext>
            </a:extLst>
          </p:cNvPr>
          <p:cNvSpPr>
            <a:spLocks noGrp="1"/>
          </p:cNvSpPr>
          <p:nvPr>
            <p:ph type="ftr" sz="quarter" idx="3"/>
          </p:nvPr>
        </p:nvSpPr>
        <p:spPr/>
        <p:txBody>
          <a:bodyPr/>
          <a:lstStyle/>
          <a:p>
            <a:r>
              <a:rPr lang="en-US"/>
              <a:t>©2022 Girl Scouts of the USA. All Rights Reserved.  Not for public distribution.</a:t>
            </a:r>
            <a:endParaRPr lang="en-US" dirty="0"/>
          </a:p>
        </p:txBody>
      </p:sp>
      <p:sp>
        <p:nvSpPr>
          <p:cNvPr id="4" name="Text Placeholder 3">
            <a:extLst>
              <a:ext uri="{FF2B5EF4-FFF2-40B4-BE49-F238E27FC236}">
                <a16:creationId xmlns:a16="http://schemas.microsoft.com/office/drawing/2014/main" id="{73BCB172-2C44-FA46-818A-22B9F79B683B}"/>
              </a:ext>
            </a:extLst>
          </p:cNvPr>
          <p:cNvSpPr>
            <a:spLocks noGrp="1"/>
          </p:cNvSpPr>
          <p:nvPr>
            <p:ph type="body" sz="quarter" idx="15"/>
          </p:nvPr>
        </p:nvSpPr>
        <p:spPr/>
        <p:txBody>
          <a:bodyPr/>
          <a:lstStyle/>
          <a:p>
            <a:r>
              <a:rPr lang="en-US" err="1"/>
              <a:t>sdkhfkadsklfhas</a:t>
            </a:r>
            <a:endParaRPr lang="en-US"/>
          </a:p>
          <a:p>
            <a:r>
              <a:rPr lang="en-US" err="1"/>
              <a:t>kahsdlfkjaslkdjf</a:t>
            </a:r>
            <a:endParaRPr lang="en-US"/>
          </a:p>
          <a:p>
            <a:r>
              <a:rPr lang="en-US" err="1"/>
              <a:t>kajshdfahsdf</a:t>
            </a:r>
            <a:endParaRPr lang="en-US"/>
          </a:p>
          <a:p>
            <a:r>
              <a:rPr lang="en-US" err="1"/>
              <a:t>kajhsdkjhf</a:t>
            </a:r>
            <a:endParaRPr lang="en-US"/>
          </a:p>
        </p:txBody>
      </p:sp>
    </p:spTree>
    <p:extLst>
      <p:ext uri="{BB962C8B-B14F-4D97-AF65-F5344CB8AC3E}">
        <p14:creationId xmlns:p14="http://schemas.microsoft.com/office/powerpoint/2010/main" val="3253425256"/>
      </p:ext>
    </p:extLst>
  </p:cSld>
  <p:clrMapOvr>
    <a:masterClrMapping/>
  </p:clrMapOvr>
  <p:transition>
    <p:fade/>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ooter Placeholder 16">
            <a:extLst>
              <a:ext uri="{FF2B5EF4-FFF2-40B4-BE49-F238E27FC236}">
                <a16:creationId xmlns:a16="http://schemas.microsoft.com/office/drawing/2014/main" id="{F9F30E43-AAB2-964D-BDE7-B5CD5D3DC142}"/>
              </a:ext>
            </a:extLst>
          </p:cNvPr>
          <p:cNvSpPr>
            <a:spLocks noGrp="1"/>
          </p:cNvSpPr>
          <p:nvPr>
            <p:ph type="ftr" sz="quarter" idx="17"/>
          </p:nvPr>
        </p:nvSpPr>
        <p:spPr/>
        <p:txBody>
          <a:bodyPr/>
          <a:lstStyle/>
          <a:p>
            <a:r>
              <a:rPr lang="en-US"/>
              <a:t>©2022 Girl Scouts of the USA. All Rights Reserved.  Not for public distribution.</a:t>
            </a:r>
            <a:endParaRPr lang="en-US" dirty="0"/>
          </a:p>
        </p:txBody>
      </p:sp>
      <p:sp>
        <p:nvSpPr>
          <p:cNvPr id="4" name="Title 3">
            <a:extLst>
              <a:ext uri="{FF2B5EF4-FFF2-40B4-BE49-F238E27FC236}">
                <a16:creationId xmlns:a16="http://schemas.microsoft.com/office/drawing/2014/main" id="{A708838B-6CE7-E346-9D0F-3B79DE43DB39}"/>
              </a:ext>
            </a:extLst>
          </p:cNvPr>
          <p:cNvSpPr>
            <a:spLocks noGrp="1"/>
          </p:cNvSpPr>
          <p:nvPr>
            <p:ph type="title"/>
          </p:nvPr>
        </p:nvSpPr>
        <p:spPr/>
        <p:txBody>
          <a:bodyPr/>
          <a:lstStyle/>
          <a:p>
            <a:r>
              <a:rPr lang="en-US"/>
              <a:t>Type Here to Enter a Multi-line Main Statement or Paragraph. Sed Ut </a:t>
            </a:r>
            <a:r>
              <a:rPr lang="en-US" err="1"/>
              <a:t>Perspiciatis</a:t>
            </a:r>
            <a:r>
              <a:rPr lang="en-US"/>
              <a:t> </a:t>
            </a:r>
            <a:r>
              <a:rPr lang="en-US" err="1"/>
              <a:t>Unde</a:t>
            </a:r>
            <a:r>
              <a:rPr lang="en-US"/>
              <a:t> Omnis </a:t>
            </a:r>
            <a:r>
              <a:rPr lang="en-US" err="1"/>
              <a:t>Iste</a:t>
            </a:r>
            <a:r>
              <a:rPr lang="en-US"/>
              <a:t> </a:t>
            </a:r>
            <a:r>
              <a:rPr lang="en-US" err="1"/>
              <a:t>Natus</a:t>
            </a:r>
            <a:r>
              <a:rPr lang="en-US"/>
              <a:t> Error Sit </a:t>
            </a:r>
            <a:r>
              <a:rPr lang="en-US" err="1"/>
              <a:t>Voluptatem</a:t>
            </a:r>
            <a:r>
              <a:rPr lang="en-US"/>
              <a:t> </a:t>
            </a:r>
            <a:r>
              <a:rPr lang="en-US" err="1"/>
              <a:t>Accusantium</a:t>
            </a:r>
            <a:r>
              <a:rPr lang="en-US"/>
              <a:t>.</a:t>
            </a:r>
          </a:p>
        </p:txBody>
      </p:sp>
      <p:sp>
        <p:nvSpPr>
          <p:cNvPr id="5" name="Text Placeholder 4">
            <a:extLst>
              <a:ext uri="{FF2B5EF4-FFF2-40B4-BE49-F238E27FC236}">
                <a16:creationId xmlns:a16="http://schemas.microsoft.com/office/drawing/2014/main" id="{10414732-1DFB-D849-9233-CBF8F0F5CD2D}"/>
              </a:ext>
            </a:extLst>
          </p:cNvPr>
          <p:cNvSpPr>
            <a:spLocks noGrp="1"/>
          </p:cNvSpPr>
          <p:nvPr>
            <p:ph type="body" sz="quarter" idx="20"/>
          </p:nvPr>
        </p:nvSpPr>
        <p:spPr/>
        <p:txBody>
          <a:bodyPr/>
          <a:lstStyle/>
          <a:p>
            <a:r>
              <a:rPr lang="en-US"/>
              <a:t>Type here to enter the presentation section name.</a:t>
            </a:r>
          </a:p>
        </p:txBody>
      </p:sp>
      <p:sp>
        <p:nvSpPr>
          <p:cNvPr id="2" name="Text Placeholder 1">
            <a:extLst>
              <a:ext uri="{FF2B5EF4-FFF2-40B4-BE49-F238E27FC236}">
                <a16:creationId xmlns:a16="http://schemas.microsoft.com/office/drawing/2014/main" id="{29B6385B-9DEC-DB4E-9FA6-7A542713B1F4}"/>
              </a:ext>
            </a:extLst>
          </p:cNvPr>
          <p:cNvSpPr>
            <a:spLocks noGrp="1"/>
          </p:cNvSpPr>
          <p:nvPr>
            <p:ph type="body" sz="quarter" idx="14"/>
          </p:nvPr>
        </p:nvSpPr>
        <p:spPr/>
        <p:txBody>
          <a:bodyPr>
            <a:normAutofit/>
          </a:bodyPr>
          <a:lstStyle/>
          <a:p>
            <a:r>
              <a:rPr lang="en-US" dirty="0"/>
              <a:t>Type here to enter a multi-line secondary paragraph or statement.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a:t>
            </a:r>
          </a:p>
        </p:txBody>
      </p:sp>
    </p:spTree>
    <p:extLst>
      <p:ext uri="{BB962C8B-B14F-4D97-AF65-F5344CB8AC3E}">
        <p14:creationId xmlns:p14="http://schemas.microsoft.com/office/powerpoint/2010/main" val="3405099614"/>
      </p:ext>
    </p:extLst>
  </p:cSld>
  <p:clrMapOvr>
    <a:masterClrMapping/>
  </p:clrMapOvr>
  <p:transition>
    <p:fade/>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ooter Placeholder 16">
            <a:extLst>
              <a:ext uri="{FF2B5EF4-FFF2-40B4-BE49-F238E27FC236}">
                <a16:creationId xmlns:a16="http://schemas.microsoft.com/office/drawing/2014/main" id="{5C8E2B5E-4A75-BC4F-81C0-7868DF984690}"/>
              </a:ext>
            </a:extLst>
          </p:cNvPr>
          <p:cNvSpPr>
            <a:spLocks noGrp="1"/>
          </p:cNvSpPr>
          <p:nvPr>
            <p:ph type="ftr" sz="quarter" idx="17"/>
          </p:nvPr>
        </p:nvSpPr>
        <p:spPr/>
        <p:txBody>
          <a:bodyPr/>
          <a:lstStyle/>
          <a:p>
            <a:r>
              <a:rPr lang="en-US"/>
              <a:t>©2022 Girl Scouts of the USA. All Rights Reserved.  Not for public distribution.</a:t>
            </a:r>
            <a:endParaRPr lang="en-US" dirty="0"/>
          </a:p>
        </p:txBody>
      </p:sp>
      <p:sp>
        <p:nvSpPr>
          <p:cNvPr id="4" name="Title 3">
            <a:extLst>
              <a:ext uri="{FF2B5EF4-FFF2-40B4-BE49-F238E27FC236}">
                <a16:creationId xmlns:a16="http://schemas.microsoft.com/office/drawing/2014/main" id="{A708838B-6CE7-E346-9D0F-3B79DE43DB39}"/>
              </a:ext>
            </a:extLst>
          </p:cNvPr>
          <p:cNvSpPr>
            <a:spLocks noGrp="1"/>
          </p:cNvSpPr>
          <p:nvPr>
            <p:ph type="title"/>
          </p:nvPr>
        </p:nvSpPr>
        <p:spPr/>
        <p:txBody>
          <a:bodyPr/>
          <a:lstStyle/>
          <a:p>
            <a:r>
              <a:rPr lang="en-US"/>
              <a:t>Type Here to Enter a Multi-line Main Statement or Paragraph. Sed Ut </a:t>
            </a:r>
            <a:r>
              <a:rPr lang="en-US" err="1"/>
              <a:t>Perspiciatis</a:t>
            </a:r>
            <a:r>
              <a:rPr lang="en-US"/>
              <a:t> </a:t>
            </a:r>
            <a:r>
              <a:rPr lang="en-US" err="1"/>
              <a:t>Unde</a:t>
            </a:r>
            <a:r>
              <a:rPr lang="en-US"/>
              <a:t> Omnis </a:t>
            </a:r>
            <a:r>
              <a:rPr lang="en-US" err="1"/>
              <a:t>Iste</a:t>
            </a:r>
            <a:r>
              <a:rPr lang="en-US"/>
              <a:t> </a:t>
            </a:r>
            <a:r>
              <a:rPr lang="en-US" err="1"/>
              <a:t>Natus</a:t>
            </a:r>
            <a:r>
              <a:rPr lang="en-US"/>
              <a:t> Error Sit </a:t>
            </a:r>
            <a:r>
              <a:rPr lang="en-US" err="1"/>
              <a:t>Voluptatem</a:t>
            </a:r>
            <a:r>
              <a:rPr lang="en-US"/>
              <a:t> </a:t>
            </a:r>
            <a:r>
              <a:rPr lang="en-US" err="1"/>
              <a:t>Accusantium</a:t>
            </a:r>
            <a:r>
              <a:rPr lang="en-US"/>
              <a:t>.</a:t>
            </a:r>
          </a:p>
        </p:txBody>
      </p:sp>
      <p:sp>
        <p:nvSpPr>
          <p:cNvPr id="5" name="Text Placeholder 4">
            <a:extLst>
              <a:ext uri="{FF2B5EF4-FFF2-40B4-BE49-F238E27FC236}">
                <a16:creationId xmlns:a16="http://schemas.microsoft.com/office/drawing/2014/main" id="{10414732-1DFB-D849-9233-CBF8F0F5CD2D}"/>
              </a:ext>
            </a:extLst>
          </p:cNvPr>
          <p:cNvSpPr>
            <a:spLocks noGrp="1"/>
          </p:cNvSpPr>
          <p:nvPr>
            <p:ph type="body" sz="quarter" idx="20"/>
          </p:nvPr>
        </p:nvSpPr>
        <p:spPr/>
        <p:txBody>
          <a:bodyPr/>
          <a:lstStyle/>
          <a:p>
            <a:r>
              <a:rPr lang="en-US"/>
              <a:t>Type here to enter the presentation section name.</a:t>
            </a:r>
          </a:p>
        </p:txBody>
      </p:sp>
      <p:sp>
        <p:nvSpPr>
          <p:cNvPr id="2" name="Text Placeholder 1">
            <a:extLst>
              <a:ext uri="{FF2B5EF4-FFF2-40B4-BE49-F238E27FC236}">
                <a16:creationId xmlns:a16="http://schemas.microsoft.com/office/drawing/2014/main" id="{29B6385B-9DEC-DB4E-9FA6-7A542713B1F4}"/>
              </a:ext>
            </a:extLst>
          </p:cNvPr>
          <p:cNvSpPr>
            <a:spLocks noGrp="1"/>
          </p:cNvSpPr>
          <p:nvPr>
            <p:ph type="body" sz="quarter" idx="14"/>
          </p:nvPr>
        </p:nvSpPr>
        <p:spPr/>
        <p:txBody>
          <a:bodyPr>
            <a:normAutofit/>
          </a:bodyPr>
          <a:lstStyle/>
          <a:p>
            <a:r>
              <a:rPr lang="en-US" dirty="0"/>
              <a:t>Type here to enter a multi-line secondary paragraph or statement.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a:t>
            </a:r>
          </a:p>
        </p:txBody>
      </p:sp>
    </p:spTree>
    <p:extLst>
      <p:ext uri="{BB962C8B-B14F-4D97-AF65-F5344CB8AC3E}">
        <p14:creationId xmlns:p14="http://schemas.microsoft.com/office/powerpoint/2010/main" val="1066490606"/>
      </p:ext>
    </p:extLst>
  </p:cSld>
  <p:clrMapOvr>
    <a:masterClrMapping/>
  </p:clrMapOvr>
  <p:transition>
    <p:fade/>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ooter Placeholder 16">
            <a:extLst>
              <a:ext uri="{FF2B5EF4-FFF2-40B4-BE49-F238E27FC236}">
                <a16:creationId xmlns:a16="http://schemas.microsoft.com/office/drawing/2014/main" id="{B39BFE50-EAEA-5242-9ABC-851CB9298756}"/>
              </a:ext>
            </a:extLst>
          </p:cNvPr>
          <p:cNvSpPr>
            <a:spLocks noGrp="1"/>
          </p:cNvSpPr>
          <p:nvPr>
            <p:ph type="ftr" sz="quarter" idx="17"/>
          </p:nvPr>
        </p:nvSpPr>
        <p:spPr/>
        <p:txBody>
          <a:bodyPr/>
          <a:lstStyle/>
          <a:p>
            <a:r>
              <a:rPr lang="en-US"/>
              <a:t>©2022 Girl Scouts of the USA. All Rights Reserved.  Not for public distribution.</a:t>
            </a:r>
            <a:endParaRPr lang="en-US" dirty="0"/>
          </a:p>
        </p:txBody>
      </p:sp>
      <p:sp>
        <p:nvSpPr>
          <p:cNvPr id="4" name="Title 3">
            <a:extLst>
              <a:ext uri="{FF2B5EF4-FFF2-40B4-BE49-F238E27FC236}">
                <a16:creationId xmlns:a16="http://schemas.microsoft.com/office/drawing/2014/main" id="{A708838B-6CE7-E346-9D0F-3B79DE43DB39}"/>
              </a:ext>
            </a:extLst>
          </p:cNvPr>
          <p:cNvSpPr>
            <a:spLocks noGrp="1"/>
          </p:cNvSpPr>
          <p:nvPr>
            <p:ph type="title"/>
          </p:nvPr>
        </p:nvSpPr>
        <p:spPr/>
        <p:txBody>
          <a:bodyPr/>
          <a:lstStyle/>
          <a:p>
            <a:r>
              <a:rPr lang="en-US"/>
              <a:t>Type Here to Enter a Multi-line Main Statement or Paragraph. Sed Ut </a:t>
            </a:r>
            <a:r>
              <a:rPr lang="en-US" err="1"/>
              <a:t>Perspiciatis</a:t>
            </a:r>
            <a:r>
              <a:rPr lang="en-US"/>
              <a:t> </a:t>
            </a:r>
            <a:r>
              <a:rPr lang="en-US" err="1"/>
              <a:t>Unde</a:t>
            </a:r>
            <a:r>
              <a:rPr lang="en-US"/>
              <a:t> Omnis </a:t>
            </a:r>
            <a:r>
              <a:rPr lang="en-US" err="1"/>
              <a:t>Iste</a:t>
            </a:r>
            <a:r>
              <a:rPr lang="en-US"/>
              <a:t> </a:t>
            </a:r>
            <a:r>
              <a:rPr lang="en-US" err="1"/>
              <a:t>Natus</a:t>
            </a:r>
            <a:r>
              <a:rPr lang="en-US"/>
              <a:t> Error Sit </a:t>
            </a:r>
            <a:r>
              <a:rPr lang="en-US" err="1"/>
              <a:t>Voluptatem</a:t>
            </a:r>
            <a:r>
              <a:rPr lang="en-US"/>
              <a:t> </a:t>
            </a:r>
            <a:r>
              <a:rPr lang="en-US" err="1"/>
              <a:t>Accusantium</a:t>
            </a:r>
            <a:r>
              <a:rPr lang="en-US"/>
              <a:t>.</a:t>
            </a:r>
          </a:p>
        </p:txBody>
      </p:sp>
      <p:sp>
        <p:nvSpPr>
          <p:cNvPr id="5" name="Text Placeholder 4">
            <a:extLst>
              <a:ext uri="{FF2B5EF4-FFF2-40B4-BE49-F238E27FC236}">
                <a16:creationId xmlns:a16="http://schemas.microsoft.com/office/drawing/2014/main" id="{10414732-1DFB-D849-9233-CBF8F0F5CD2D}"/>
              </a:ext>
            </a:extLst>
          </p:cNvPr>
          <p:cNvSpPr>
            <a:spLocks noGrp="1"/>
          </p:cNvSpPr>
          <p:nvPr>
            <p:ph type="body" sz="quarter" idx="20"/>
          </p:nvPr>
        </p:nvSpPr>
        <p:spPr/>
        <p:txBody>
          <a:bodyPr/>
          <a:lstStyle/>
          <a:p>
            <a:r>
              <a:rPr lang="en-US"/>
              <a:t>Type here to enter the presentation section name.</a:t>
            </a:r>
          </a:p>
        </p:txBody>
      </p:sp>
      <p:sp>
        <p:nvSpPr>
          <p:cNvPr id="2" name="Text Placeholder 1">
            <a:extLst>
              <a:ext uri="{FF2B5EF4-FFF2-40B4-BE49-F238E27FC236}">
                <a16:creationId xmlns:a16="http://schemas.microsoft.com/office/drawing/2014/main" id="{29B6385B-9DEC-DB4E-9FA6-7A542713B1F4}"/>
              </a:ext>
            </a:extLst>
          </p:cNvPr>
          <p:cNvSpPr>
            <a:spLocks noGrp="1"/>
          </p:cNvSpPr>
          <p:nvPr>
            <p:ph type="body" sz="quarter" idx="14"/>
          </p:nvPr>
        </p:nvSpPr>
        <p:spPr/>
        <p:txBody>
          <a:bodyPr>
            <a:normAutofit/>
          </a:bodyPr>
          <a:lstStyle/>
          <a:p>
            <a:r>
              <a:rPr lang="en-US" dirty="0"/>
              <a:t>Type here to enter a multi-line secondary paragraph or statement.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a:t>
            </a:r>
          </a:p>
        </p:txBody>
      </p:sp>
    </p:spTree>
    <p:extLst>
      <p:ext uri="{BB962C8B-B14F-4D97-AF65-F5344CB8AC3E}">
        <p14:creationId xmlns:p14="http://schemas.microsoft.com/office/powerpoint/2010/main" val="656913933"/>
      </p:ext>
    </p:extLst>
  </p:cSld>
  <p:clrMapOvr>
    <a:masterClrMapping/>
  </p:clrMapOvr>
  <p:transition>
    <p:fade/>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ooter Placeholder 16">
            <a:extLst>
              <a:ext uri="{FF2B5EF4-FFF2-40B4-BE49-F238E27FC236}">
                <a16:creationId xmlns:a16="http://schemas.microsoft.com/office/drawing/2014/main" id="{C5F6904D-EC73-C941-BAF0-D59AC3F5A12A}"/>
              </a:ext>
            </a:extLst>
          </p:cNvPr>
          <p:cNvSpPr>
            <a:spLocks noGrp="1"/>
          </p:cNvSpPr>
          <p:nvPr>
            <p:ph type="ftr" sz="quarter" idx="17"/>
          </p:nvPr>
        </p:nvSpPr>
        <p:spPr/>
        <p:txBody>
          <a:bodyPr/>
          <a:lstStyle/>
          <a:p>
            <a:r>
              <a:rPr lang="en-US"/>
              <a:t>©2022 Girl Scouts of the USA. All Rights Reserved.  Not for public distribution.</a:t>
            </a:r>
            <a:endParaRPr lang="en-US" dirty="0"/>
          </a:p>
        </p:txBody>
      </p:sp>
      <p:sp>
        <p:nvSpPr>
          <p:cNvPr id="4" name="Title 3">
            <a:extLst>
              <a:ext uri="{FF2B5EF4-FFF2-40B4-BE49-F238E27FC236}">
                <a16:creationId xmlns:a16="http://schemas.microsoft.com/office/drawing/2014/main" id="{A708838B-6CE7-E346-9D0F-3B79DE43DB39}"/>
              </a:ext>
            </a:extLst>
          </p:cNvPr>
          <p:cNvSpPr>
            <a:spLocks noGrp="1"/>
          </p:cNvSpPr>
          <p:nvPr>
            <p:ph type="title"/>
          </p:nvPr>
        </p:nvSpPr>
        <p:spPr/>
        <p:txBody>
          <a:bodyPr/>
          <a:lstStyle/>
          <a:p>
            <a:r>
              <a:rPr lang="en-US" dirty="0"/>
              <a:t>Type Here to Enter a Multi-line Main Statement or Paragraph. Sed Ut </a:t>
            </a:r>
            <a:r>
              <a:rPr lang="en-US" dirty="0" err="1"/>
              <a:t>Perspiciatis</a:t>
            </a:r>
            <a:r>
              <a:rPr lang="en-US" dirty="0"/>
              <a:t> </a:t>
            </a:r>
            <a:r>
              <a:rPr lang="en-US" dirty="0" err="1"/>
              <a:t>Unde</a:t>
            </a:r>
            <a:r>
              <a:rPr lang="en-US" dirty="0"/>
              <a:t> Omnis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a:t>
            </a:r>
          </a:p>
        </p:txBody>
      </p:sp>
      <p:sp>
        <p:nvSpPr>
          <p:cNvPr id="5" name="Text Placeholder 4">
            <a:extLst>
              <a:ext uri="{FF2B5EF4-FFF2-40B4-BE49-F238E27FC236}">
                <a16:creationId xmlns:a16="http://schemas.microsoft.com/office/drawing/2014/main" id="{10414732-1DFB-D849-9233-CBF8F0F5CD2D}"/>
              </a:ext>
            </a:extLst>
          </p:cNvPr>
          <p:cNvSpPr>
            <a:spLocks noGrp="1"/>
          </p:cNvSpPr>
          <p:nvPr>
            <p:ph type="body" sz="quarter" idx="20"/>
          </p:nvPr>
        </p:nvSpPr>
        <p:spPr/>
        <p:txBody>
          <a:bodyPr/>
          <a:lstStyle/>
          <a:p>
            <a:r>
              <a:rPr lang="en-US"/>
              <a:t>Type here to enter the presentation section name.</a:t>
            </a:r>
          </a:p>
        </p:txBody>
      </p:sp>
      <p:sp>
        <p:nvSpPr>
          <p:cNvPr id="2" name="Text Placeholder 1">
            <a:extLst>
              <a:ext uri="{FF2B5EF4-FFF2-40B4-BE49-F238E27FC236}">
                <a16:creationId xmlns:a16="http://schemas.microsoft.com/office/drawing/2014/main" id="{29B6385B-9DEC-DB4E-9FA6-7A542713B1F4}"/>
              </a:ext>
            </a:extLst>
          </p:cNvPr>
          <p:cNvSpPr>
            <a:spLocks noGrp="1"/>
          </p:cNvSpPr>
          <p:nvPr>
            <p:ph type="body" sz="quarter" idx="14"/>
          </p:nvPr>
        </p:nvSpPr>
        <p:spPr/>
        <p:txBody>
          <a:bodyPr>
            <a:normAutofit/>
          </a:bodyPr>
          <a:lstStyle/>
          <a:p>
            <a:r>
              <a:rPr lang="en-US" dirty="0"/>
              <a:t>Type here to enter a multi-line secondary paragraph or statement.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a:t>
            </a:r>
          </a:p>
        </p:txBody>
      </p:sp>
    </p:spTree>
    <p:extLst>
      <p:ext uri="{BB962C8B-B14F-4D97-AF65-F5344CB8AC3E}">
        <p14:creationId xmlns:p14="http://schemas.microsoft.com/office/powerpoint/2010/main" val="2323338432"/>
      </p:ext>
    </p:extLst>
  </p:cSld>
  <p:clrMapOvr>
    <a:masterClrMapping/>
  </p:clrMapOvr>
  <p:transition>
    <p:fade/>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BABC679-BBB3-5C46-9305-BA6F5DEE986A}"/>
              </a:ext>
            </a:extLst>
          </p:cNvPr>
          <p:cNvSpPr>
            <a:spLocks noGrp="1"/>
          </p:cNvSpPr>
          <p:nvPr>
            <p:ph type="body" sz="quarter" idx="14"/>
          </p:nvPr>
        </p:nvSpPr>
        <p:spPr/>
        <p:txBody>
          <a:bodyPr/>
          <a:lstStyle/>
          <a:p>
            <a:r>
              <a:rPr lang="en-US" dirty="0"/>
              <a:t>Type here to enter a multi-line secondary paragraph or statement.</a:t>
            </a:r>
          </a:p>
          <a:p>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a:t>
            </a:r>
          </a:p>
        </p:txBody>
      </p:sp>
      <p:sp>
        <p:nvSpPr>
          <p:cNvPr id="17" name="Footer Placeholder 16">
            <a:extLst>
              <a:ext uri="{FF2B5EF4-FFF2-40B4-BE49-F238E27FC236}">
                <a16:creationId xmlns:a16="http://schemas.microsoft.com/office/drawing/2014/main" id="{2EA75164-F3F1-284F-ADBA-E3702B0AE4C7}"/>
              </a:ext>
            </a:extLst>
          </p:cNvPr>
          <p:cNvSpPr>
            <a:spLocks noGrp="1"/>
          </p:cNvSpPr>
          <p:nvPr>
            <p:ph type="ftr" sz="quarter" idx="17"/>
          </p:nvPr>
        </p:nvSpPr>
        <p:spPr/>
        <p:txBody>
          <a:bodyPr/>
          <a:lstStyle/>
          <a:p>
            <a:r>
              <a:rPr lang="en-US"/>
              <a:t>©2022 Girl Scouts of the USA. All Rights Reserved.  Not for public distribution.</a:t>
            </a:r>
            <a:endParaRPr lang="en-US" dirty="0"/>
          </a:p>
        </p:txBody>
      </p:sp>
      <p:sp>
        <p:nvSpPr>
          <p:cNvPr id="5" name="Title 4">
            <a:extLst>
              <a:ext uri="{FF2B5EF4-FFF2-40B4-BE49-F238E27FC236}">
                <a16:creationId xmlns:a16="http://schemas.microsoft.com/office/drawing/2014/main" id="{0BFFAC78-B968-004A-9BC1-4E97E4282B5F}"/>
              </a:ext>
            </a:extLst>
          </p:cNvPr>
          <p:cNvSpPr>
            <a:spLocks noGrp="1"/>
          </p:cNvSpPr>
          <p:nvPr>
            <p:ph type="title"/>
          </p:nvPr>
        </p:nvSpPr>
        <p:spPr/>
        <p:txBody>
          <a:bodyPr/>
          <a:lstStyle/>
          <a:p>
            <a:r>
              <a:rPr lang="en-US" dirty="0"/>
              <a:t>Type Here to Enter a Multi-line Main Statement or Paragraph.</a:t>
            </a:r>
            <a:br>
              <a:rPr lang="en-US" dirty="0"/>
            </a:br>
            <a:r>
              <a:rPr lang="en-US" dirty="0"/>
              <a:t>Sed Ut </a:t>
            </a:r>
            <a:r>
              <a:rPr lang="en-US" dirty="0" err="1"/>
              <a:t>Perspiciatis</a:t>
            </a:r>
            <a:r>
              <a:rPr lang="en-US" dirty="0"/>
              <a:t> </a:t>
            </a:r>
            <a:r>
              <a:rPr lang="en-US" dirty="0" err="1"/>
              <a:t>Unde</a:t>
            </a:r>
            <a:r>
              <a:rPr lang="en-US" dirty="0"/>
              <a:t> Omnis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a:t>
            </a:r>
          </a:p>
        </p:txBody>
      </p:sp>
      <p:sp>
        <p:nvSpPr>
          <p:cNvPr id="6" name="Text Placeholder 5">
            <a:extLst>
              <a:ext uri="{FF2B5EF4-FFF2-40B4-BE49-F238E27FC236}">
                <a16:creationId xmlns:a16="http://schemas.microsoft.com/office/drawing/2014/main" id="{86504931-F09F-8B4B-9A0E-A189C091DA9B}"/>
              </a:ext>
            </a:extLst>
          </p:cNvPr>
          <p:cNvSpPr>
            <a:spLocks noGrp="1"/>
          </p:cNvSpPr>
          <p:nvPr>
            <p:ph type="body" sz="quarter" idx="20"/>
          </p:nvPr>
        </p:nvSpPr>
        <p:spPr/>
        <p:txBody>
          <a:bodyPr>
            <a:normAutofit/>
          </a:bodyPr>
          <a:lstStyle/>
          <a:p>
            <a:r>
              <a:rPr lang="en-US"/>
              <a:t>Type here to enter the presentation section name.</a:t>
            </a:r>
          </a:p>
        </p:txBody>
      </p:sp>
    </p:spTree>
    <p:extLst>
      <p:ext uri="{BB962C8B-B14F-4D97-AF65-F5344CB8AC3E}">
        <p14:creationId xmlns:p14="http://schemas.microsoft.com/office/powerpoint/2010/main" val="874234399"/>
      </p:ext>
    </p:extLst>
  </p:cSld>
  <p:clrMapOvr>
    <a:masterClrMapping/>
  </p:clrMapOvr>
  <p:transition>
    <p:fade/>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BABC679-BBB3-5C46-9305-BA6F5DEE986A}"/>
              </a:ext>
            </a:extLst>
          </p:cNvPr>
          <p:cNvSpPr>
            <a:spLocks noGrp="1"/>
          </p:cNvSpPr>
          <p:nvPr>
            <p:ph type="body" sz="quarter" idx="14"/>
          </p:nvPr>
        </p:nvSpPr>
        <p:spPr/>
        <p:txBody>
          <a:bodyPr/>
          <a:lstStyle/>
          <a:p>
            <a:r>
              <a:rPr lang="en-US" dirty="0"/>
              <a:t>Type here to enter a multi-line secondary paragraph or statement. </a:t>
            </a:r>
          </a:p>
          <a:p>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a:t>
            </a:r>
          </a:p>
        </p:txBody>
      </p:sp>
      <p:sp>
        <p:nvSpPr>
          <p:cNvPr id="17" name="Footer Placeholder 16">
            <a:extLst>
              <a:ext uri="{FF2B5EF4-FFF2-40B4-BE49-F238E27FC236}">
                <a16:creationId xmlns:a16="http://schemas.microsoft.com/office/drawing/2014/main" id="{27505508-1F38-5F4C-B940-AFD7DC8F8662}"/>
              </a:ext>
            </a:extLst>
          </p:cNvPr>
          <p:cNvSpPr>
            <a:spLocks noGrp="1"/>
          </p:cNvSpPr>
          <p:nvPr>
            <p:ph type="ftr" sz="quarter" idx="17"/>
          </p:nvPr>
        </p:nvSpPr>
        <p:spPr/>
        <p:txBody>
          <a:bodyPr/>
          <a:lstStyle/>
          <a:p>
            <a:r>
              <a:rPr lang="en-US"/>
              <a:t>©2022 Girl Scouts of the USA. All Rights Reserved.  Not for public distribution.</a:t>
            </a:r>
            <a:endParaRPr lang="en-US" dirty="0"/>
          </a:p>
        </p:txBody>
      </p:sp>
      <p:sp>
        <p:nvSpPr>
          <p:cNvPr id="5" name="Title 4">
            <a:extLst>
              <a:ext uri="{FF2B5EF4-FFF2-40B4-BE49-F238E27FC236}">
                <a16:creationId xmlns:a16="http://schemas.microsoft.com/office/drawing/2014/main" id="{0BFFAC78-B968-004A-9BC1-4E97E4282B5F}"/>
              </a:ext>
            </a:extLst>
          </p:cNvPr>
          <p:cNvSpPr>
            <a:spLocks noGrp="1"/>
          </p:cNvSpPr>
          <p:nvPr>
            <p:ph type="title"/>
          </p:nvPr>
        </p:nvSpPr>
        <p:spPr/>
        <p:txBody>
          <a:bodyPr/>
          <a:lstStyle/>
          <a:p>
            <a:r>
              <a:rPr lang="en-US"/>
              <a:t>Type Here to Enter a Multi-line Main Statement or Paragraph. Sed Ut </a:t>
            </a:r>
            <a:r>
              <a:rPr lang="en-US" err="1"/>
              <a:t>Perspiciatis</a:t>
            </a:r>
            <a:r>
              <a:rPr lang="en-US"/>
              <a:t> </a:t>
            </a:r>
            <a:r>
              <a:rPr lang="en-US" err="1"/>
              <a:t>Unde</a:t>
            </a:r>
            <a:r>
              <a:rPr lang="en-US"/>
              <a:t> Omnis </a:t>
            </a:r>
            <a:r>
              <a:rPr lang="en-US" err="1"/>
              <a:t>Iste</a:t>
            </a:r>
            <a:r>
              <a:rPr lang="en-US"/>
              <a:t> </a:t>
            </a:r>
            <a:r>
              <a:rPr lang="en-US" err="1"/>
              <a:t>Natus</a:t>
            </a:r>
            <a:r>
              <a:rPr lang="en-US"/>
              <a:t> Error Sit </a:t>
            </a:r>
            <a:r>
              <a:rPr lang="en-US" err="1"/>
              <a:t>Voluptatem</a:t>
            </a:r>
            <a:r>
              <a:rPr lang="en-US"/>
              <a:t> </a:t>
            </a:r>
            <a:r>
              <a:rPr lang="en-US" err="1"/>
              <a:t>Accusantium</a:t>
            </a:r>
            <a:r>
              <a:rPr lang="en-US"/>
              <a:t>.</a:t>
            </a:r>
          </a:p>
        </p:txBody>
      </p:sp>
      <p:sp>
        <p:nvSpPr>
          <p:cNvPr id="6" name="Text Placeholder 5">
            <a:extLst>
              <a:ext uri="{FF2B5EF4-FFF2-40B4-BE49-F238E27FC236}">
                <a16:creationId xmlns:a16="http://schemas.microsoft.com/office/drawing/2014/main" id="{86504931-F09F-8B4B-9A0E-A189C091DA9B}"/>
              </a:ext>
            </a:extLst>
          </p:cNvPr>
          <p:cNvSpPr>
            <a:spLocks noGrp="1"/>
          </p:cNvSpPr>
          <p:nvPr>
            <p:ph type="body" sz="quarter" idx="20"/>
          </p:nvPr>
        </p:nvSpPr>
        <p:spPr/>
        <p:txBody>
          <a:bodyPr>
            <a:normAutofit/>
          </a:bodyPr>
          <a:lstStyle/>
          <a:p>
            <a:r>
              <a:rPr lang="en-US"/>
              <a:t>Type here to enter the presentation section name.</a:t>
            </a:r>
          </a:p>
        </p:txBody>
      </p:sp>
    </p:spTree>
    <p:extLst>
      <p:ext uri="{BB962C8B-B14F-4D97-AF65-F5344CB8AC3E}">
        <p14:creationId xmlns:p14="http://schemas.microsoft.com/office/powerpoint/2010/main" val="3931780318"/>
      </p:ext>
    </p:extLst>
  </p:cSld>
  <p:clrMapOvr>
    <a:masterClrMapping/>
  </p:clrMapOvr>
  <p:transition>
    <p:fade/>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BABC679-BBB3-5C46-9305-BA6F5DEE986A}"/>
              </a:ext>
            </a:extLst>
          </p:cNvPr>
          <p:cNvSpPr>
            <a:spLocks noGrp="1"/>
          </p:cNvSpPr>
          <p:nvPr>
            <p:ph type="body" sz="quarter" idx="14"/>
          </p:nvPr>
        </p:nvSpPr>
        <p:spPr/>
        <p:txBody>
          <a:bodyPr/>
          <a:lstStyle/>
          <a:p>
            <a:r>
              <a:rPr lang="en-US" dirty="0"/>
              <a:t>Type here to enter a multi-line secondary paragraph or statement.</a:t>
            </a:r>
          </a:p>
          <a:p>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a:t>
            </a:r>
          </a:p>
        </p:txBody>
      </p:sp>
      <p:sp>
        <p:nvSpPr>
          <p:cNvPr id="17" name="Footer Placeholder 16">
            <a:extLst>
              <a:ext uri="{FF2B5EF4-FFF2-40B4-BE49-F238E27FC236}">
                <a16:creationId xmlns:a16="http://schemas.microsoft.com/office/drawing/2014/main" id="{9E050C7F-9AAB-7640-82B0-02F3D4EDA960}"/>
              </a:ext>
            </a:extLst>
          </p:cNvPr>
          <p:cNvSpPr>
            <a:spLocks noGrp="1"/>
          </p:cNvSpPr>
          <p:nvPr>
            <p:ph type="ftr" sz="quarter" idx="17"/>
          </p:nvPr>
        </p:nvSpPr>
        <p:spPr/>
        <p:txBody>
          <a:bodyPr/>
          <a:lstStyle/>
          <a:p>
            <a:r>
              <a:rPr lang="en-US"/>
              <a:t>©2022 Girl Scouts of the USA. All Rights Reserved.  Not for public distribution.</a:t>
            </a:r>
            <a:endParaRPr lang="en-US" dirty="0"/>
          </a:p>
        </p:txBody>
      </p:sp>
      <p:sp>
        <p:nvSpPr>
          <p:cNvPr id="5" name="Title 4">
            <a:extLst>
              <a:ext uri="{FF2B5EF4-FFF2-40B4-BE49-F238E27FC236}">
                <a16:creationId xmlns:a16="http://schemas.microsoft.com/office/drawing/2014/main" id="{0BFFAC78-B968-004A-9BC1-4E97E4282B5F}"/>
              </a:ext>
            </a:extLst>
          </p:cNvPr>
          <p:cNvSpPr>
            <a:spLocks noGrp="1"/>
          </p:cNvSpPr>
          <p:nvPr>
            <p:ph type="title"/>
          </p:nvPr>
        </p:nvSpPr>
        <p:spPr/>
        <p:txBody>
          <a:bodyPr/>
          <a:lstStyle/>
          <a:p>
            <a:r>
              <a:rPr lang="en-US"/>
              <a:t>Type Here to Enter a Multi-line Main Statement or Paragraph. Sed Ut </a:t>
            </a:r>
            <a:r>
              <a:rPr lang="en-US" err="1"/>
              <a:t>Perspiciatis</a:t>
            </a:r>
            <a:r>
              <a:rPr lang="en-US"/>
              <a:t> </a:t>
            </a:r>
            <a:r>
              <a:rPr lang="en-US" err="1"/>
              <a:t>Unde</a:t>
            </a:r>
            <a:r>
              <a:rPr lang="en-US"/>
              <a:t> Omnis </a:t>
            </a:r>
            <a:r>
              <a:rPr lang="en-US" err="1"/>
              <a:t>Iste</a:t>
            </a:r>
            <a:r>
              <a:rPr lang="en-US"/>
              <a:t> </a:t>
            </a:r>
            <a:r>
              <a:rPr lang="en-US" err="1"/>
              <a:t>Natus</a:t>
            </a:r>
            <a:r>
              <a:rPr lang="en-US"/>
              <a:t> Error Sit </a:t>
            </a:r>
            <a:r>
              <a:rPr lang="en-US" err="1"/>
              <a:t>Voluptatem</a:t>
            </a:r>
            <a:r>
              <a:rPr lang="en-US"/>
              <a:t> </a:t>
            </a:r>
            <a:r>
              <a:rPr lang="en-US" err="1"/>
              <a:t>Accusantium</a:t>
            </a:r>
            <a:r>
              <a:rPr lang="en-US"/>
              <a:t>.</a:t>
            </a:r>
          </a:p>
        </p:txBody>
      </p:sp>
      <p:sp>
        <p:nvSpPr>
          <p:cNvPr id="6" name="Text Placeholder 5">
            <a:extLst>
              <a:ext uri="{FF2B5EF4-FFF2-40B4-BE49-F238E27FC236}">
                <a16:creationId xmlns:a16="http://schemas.microsoft.com/office/drawing/2014/main" id="{86504931-F09F-8B4B-9A0E-A189C091DA9B}"/>
              </a:ext>
            </a:extLst>
          </p:cNvPr>
          <p:cNvSpPr>
            <a:spLocks noGrp="1"/>
          </p:cNvSpPr>
          <p:nvPr>
            <p:ph type="body" sz="quarter" idx="20"/>
          </p:nvPr>
        </p:nvSpPr>
        <p:spPr/>
        <p:txBody>
          <a:bodyPr>
            <a:normAutofit/>
          </a:bodyPr>
          <a:lstStyle/>
          <a:p>
            <a:r>
              <a:rPr lang="en-US"/>
              <a:t>Type here to enter the presentation section name.</a:t>
            </a:r>
          </a:p>
        </p:txBody>
      </p:sp>
    </p:spTree>
    <p:extLst>
      <p:ext uri="{BB962C8B-B14F-4D97-AF65-F5344CB8AC3E}">
        <p14:creationId xmlns:p14="http://schemas.microsoft.com/office/powerpoint/2010/main" val="357845038"/>
      </p:ext>
    </p:extLst>
  </p:cSld>
  <p:clrMapOvr>
    <a:masterClrMapping/>
  </p:clrMapOvr>
  <p:transition>
    <p:fade/>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BABC679-BBB3-5C46-9305-BA6F5DEE986A}"/>
              </a:ext>
            </a:extLst>
          </p:cNvPr>
          <p:cNvSpPr>
            <a:spLocks noGrp="1"/>
          </p:cNvSpPr>
          <p:nvPr>
            <p:ph type="body" sz="quarter" idx="14"/>
          </p:nvPr>
        </p:nvSpPr>
        <p:spPr/>
        <p:txBody>
          <a:bodyPr/>
          <a:lstStyle/>
          <a:p>
            <a:r>
              <a:rPr lang="en-US" dirty="0"/>
              <a:t>Type here to enter a multi-line secondary paragraph or statement.</a:t>
            </a:r>
          </a:p>
          <a:p>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a:t>
            </a:r>
          </a:p>
        </p:txBody>
      </p:sp>
      <p:sp>
        <p:nvSpPr>
          <p:cNvPr id="17" name="Footer Placeholder 16">
            <a:extLst>
              <a:ext uri="{FF2B5EF4-FFF2-40B4-BE49-F238E27FC236}">
                <a16:creationId xmlns:a16="http://schemas.microsoft.com/office/drawing/2014/main" id="{37CA5F73-B18E-F548-A731-7AE65B9F26F5}"/>
              </a:ext>
            </a:extLst>
          </p:cNvPr>
          <p:cNvSpPr>
            <a:spLocks noGrp="1"/>
          </p:cNvSpPr>
          <p:nvPr>
            <p:ph type="ftr" sz="quarter" idx="17"/>
          </p:nvPr>
        </p:nvSpPr>
        <p:spPr/>
        <p:txBody>
          <a:bodyPr/>
          <a:lstStyle/>
          <a:p>
            <a:r>
              <a:rPr lang="en-US"/>
              <a:t>©2022 Girl Scouts of the USA. All Rights Reserved.  Not for public distribution.</a:t>
            </a:r>
            <a:endParaRPr lang="en-US" dirty="0"/>
          </a:p>
        </p:txBody>
      </p:sp>
      <p:sp>
        <p:nvSpPr>
          <p:cNvPr id="5" name="Title 4">
            <a:extLst>
              <a:ext uri="{FF2B5EF4-FFF2-40B4-BE49-F238E27FC236}">
                <a16:creationId xmlns:a16="http://schemas.microsoft.com/office/drawing/2014/main" id="{0BFFAC78-B968-004A-9BC1-4E97E4282B5F}"/>
              </a:ext>
            </a:extLst>
          </p:cNvPr>
          <p:cNvSpPr>
            <a:spLocks noGrp="1"/>
          </p:cNvSpPr>
          <p:nvPr>
            <p:ph type="title"/>
          </p:nvPr>
        </p:nvSpPr>
        <p:spPr/>
        <p:txBody>
          <a:bodyPr/>
          <a:lstStyle/>
          <a:p>
            <a:r>
              <a:rPr lang="en-US"/>
              <a:t>Type Here to Enter a Multi-line Main Statement or Paragraph. Sed Ut </a:t>
            </a:r>
            <a:r>
              <a:rPr lang="en-US" err="1"/>
              <a:t>Perspiciatis</a:t>
            </a:r>
            <a:r>
              <a:rPr lang="en-US"/>
              <a:t> </a:t>
            </a:r>
            <a:r>
              <a:rPr lang="en-US" err="1"/>
              <a:t>Unde</a:t>
            </a:r>
            <a:r>
              <a:rPr lang="en-US"/>
              <a:t> Omnis </a:t>
            </a:r>
            <a:r>
              <a:rPr lang="en-US" err="1"/>
              <a:t>Iste</a:t>
            </a:r>
            <a:r>
              <a:rPr lang="en-US"/>
              <a:t> </a:t>
            </a:r>
            <a:r>
              <a:rPr lang="en-US" err="1"/>
              <a:t>Natus</a:t>
            </a:r>
            <a:r>
              <a:rPr lang="en-US"/>
              <a:t> Error Sit </a:t>
            </a:r>
            <a:r>
              <a:rPr lang="en-US" err="1"/>
              <a:t>Voluptatem</a:t>
            </a:r>
            <a:r>
              <a:rPr lang="en-US"/>
              <a:t> </a:t>
            </a:r>
            <a:r>
              <a:rPr lang="en-US" err="1"/>
              <a:t>Accusantium</a:t>
            </a:r>
            <a:r>
              <a:rPr lang="en-US"/>
              <a:t>.</a:t>
            </a:r>
          </a:p>
        </p:txBody>
      </p:sp>
      <p:sp>
        <p:nvSpPr>
          <p:cNvPr id="6" name="Text Placeholder 5">
            <a:extLst>
              <a:ext uri="{FF2B5EF4-FFF2-40B4-BE49-F238E27FC236}">
                <a16:creationId xmlns:a16="http://schemas.microsoft.com/office/drawing/2014/main" id="{86504931-F09F-8B4B-9A0E-A189C091DA9B}"/>
              </a:ext>
            </a:extLst>
          </p:cNvPr>
          <p:cNvSpPr>
            <a:spLocks noGrp="1"/>
          </p:cNvSpPr>
          <p:nvPr>
            <p:ph type="body" sz="quarter" idx="20"/>
          </p:nvPr>
        </p:nvSpPr>
        <p:spPr/>
        <p:txBody>
          <a:bodyPr>
            <a:normAutofit/>
          </a:bodyPr>
          <a:lstStyle/>
          <a:p>
            <a:r>
              <a:rPr lang="en-US"/>
              <a:t>Type here to enter the presentation section name.</a:t>
            </a:r>
          </a:p>
        </p:txBody>
      </p:sp>
    </p:spTree>
    <p:extLst>
      <p:ext uri="{BB962C8B-B14F-4D97-AF65-F5344CB8AC3E}">
        <p14:creationId xmlns:p14="http://schemas.microsoft.com/office/powerpoint/2010/main" val="2242449852"/>
      </p:ext>
    </p:extLst>
  </p:cSld>
  <p:clrMapOvr>
    <a:masterClrMapping/>
  </p:clrMapOvr>
  <p:transition>
    <p:fade/>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BABC679-BBB3-5C46-9305-BA6F5DEE986A}"/>
              </a:ext>
            </a:extLst>
          </p:cNvPr>
          <p:cNvSpPr>
            <a:spLocks noGrp="1"/>
          </p:cNvSpPr>
          <p:nvPr>
            <p:ph type="body" sz="quarter" idx="14"/>
          </p:nvPr>
        </p:nvSpPr>
        <p:spPr/>
        <p:txBody>
          <a:bodyPr/>
          <a:lstStyle/>
          <a:p>
            <a:r>
              <a:rPr lang="en-US" dirty="0"/>
              <a:t>Type here to enter a multi-line secondary paragraph or statement.</a:t>
            </a:r>
          </a:p>
          <a:p>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a:t>
            </a:r>
          </a:p>
        </p:txBody>
      </p:sp>
      <p:sp>
        <p:nvSpPr>
          <p:cNvPr id="17" name="Footer Placeholder 16">
            <a:extLst>
              <a:ext uri="{FF2B5EF4-FFF2-40B4-BE49-F238E27FC236}">
                <a16:creationId xmlns:a16="http://schemas.microsoft.com/office/drawing/2014/main" id="{BC9B1A17-1525-EB4E-848E-CD4085B5F277}"/>
              </a:ext>
            </a:extLst>
          </p:cNvPr>
          <p:cNvSpPr>
            <a:spLocks noGrp="1"/>
          </p:cNvSpPr>
          <p:nvPr>
            <p:ph type="ftr" sz="quarter" idx="17"/>
          </p:nvPr>
        </p:nvSpPr>
        <p:spPr/>
        <p:txBody>
          <a:bodyPr/>
          <a:lstStyle/>
          <a:p>
            <a:r>
              <a:rPr lang="en-US"/>
              <a:t>©2022 Girl Scouts of the USA. All Rights Reserved.  Not for public distribution.</a:t>
            </a:r>
            <a:endParaRPr lang="en-US" dirty="0"/>
          </a:p>
        </p:txBody>
      </p:sp>
      <p:sp>
        <p:nvSpPr>
          <p:cNvPr id="5" name="Title 4">
            <a:extLst>
              <a:ext uri="{FF2B5EF4-FFF2-40B4-BE49-F238E27FC236}">
                <a16:creationId xmlns:a16="http://schemas.microsoft.com/office/drawing/2014/main" id="{0BFFAC78-B968-004A-9BC1-4E97E4282B5F}"/>
              </a:ext>
            </a:extLst>
          </p:cNvPr>
          <p:cNvSpPr>
            <a:spLocks noGrp="1"/>
          </p:cNvSpPr>
          <p:nvPr>
            <p:ph type="title"/>
          </p:nvPr>
        </p:nvSpPr>
        <p:spPr/>
        <p:txBody>
          <a:bodyPr/>
          <a:lstStyle/>
          <a:p>
            <a:r>
              <a:rPr lang="en-US"/>
              <a:t>Type Here to Enter a Multi-line Main Statement or Paragraph. Sed Ut </a:t>
            </a:r>
            <a:r>
              <a:rPr lang="en-US" err="1"/>
              <a:t>Perspiciatis</a:t>
            </a:r>
            <a:r>
              <a:rPr lang="en-US"/>
              <a:t> </a:t>
            </a:r>
            <a:r>
              <a:rPr lang="en-US" err="1"/>
              <a:t>Unde</a:t>
            </a:r>
            <a:r>
              <a:rPr lang="en-US"/>
              <a:t> Omnis </a:t>
            </a:r>
            <a:r>
              <a:rPr lang="en-US" err="1"/>
              <a:t>Iste</a:t>
            </a:r>
            <a:r>
              <a:rPr lang="en-US"/>
              <a:t> </a:t>
            </a:r>
            <a:r>
              <a:rPr lang="en-US" err="1"/>
              <a:t>Natus</a:t>
            </a:r>
            <a:r>
              <a:rPr lang="en-US"/>
              <a:t> Error Sit </a:t>
            </a:r>
            <a:r>
              <a:rPr lang="en-US" err="1"/>
              <a:t>Voluptatem</a:t>
            </a:r>
            <a:r>
              <a:rPr lang="en-US"/>
              <a:t> </a:t>
            </a:r>
            <a:r>
              <a:rPr lang="en-US" err="1"/>
              <a:t>Accusantium</a:t>
            </a:r>
            <a:r>
              <a:rPr lang="en-US"/>
              <a:t>.</a:t>
            </a:r>
          </a:p>
        </p:txBody>
      </p:sp>
      <p:sp>
        <p:nvSpPr>
          <p:cNvPr id="6" name="Text Placeholder 5">
            <a:extLst>
              <a:ext uri="{FF2B5EF4-FFF2-40B4-BE49-F238E27FC236}">
                <a16:creationId xmlns:a16="http://schemas.microsoft.com/office/drawing/2014/main" id="{86504931-F09F-8B4B-9A0E-A189C091DA9B}"/>
              </a:ext>
            </a:extLst>
          </p:cNvPr>
          <p:cNvSpPr>
            <a:spLocks noGrp="1"/>
          </p:cNvSpPr>
          <p:nvPr>
            <p:ph type="body" sz="quarter" idx="20"/>
          </p:nvPr>
        </p:nvSpPr>
        <p:spPr/>
        <p:txBody>
          <a:bodyPr>
            <a:normAutofit/>
          </a:bodyPr>
          <a:lstStyle/>
          <a:p>
            <a:r>
              <a:rPr lang="en-US"/>
              <a:t>Type here to enter the presentation section name.</a:t>
            </a:r>
          </a:p>
        </p:txBody>
      </p:sp>
    </p:spTree>
    <p:extLst>
      <p:ext uri="{BB962C8B-B14F-4D97-AF65-F5344CB8AC3E}">
        <p14:creationId xmlns:p14="http://schemas.microsoft.com/office/powerpoint/2010/main" val="3657092126"/>
      </p:ext>
    </p:extLst>
  </p:cSld>
  <p:clrMapOvr>
    <a:masterClrMapping/>
  </p:clrMapOvr>
  <p:transition>
    <p:fade/>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ooter Placeholder 16">
            <a:extLst>
              <a:ext uri="{FF2B5EF4-FFF2-40B4-BE49-F238E27FC236}">
                <a16:creationId xmlns:a16="http://schemas.microsoft.com/office/drawing/2014/main" id="{E9AFB24C-0C88-ED49-8992-6462F0E3029A}"/>
              </a:ext>
            </a:extLst>
          </p:cNvPr>
          <p:cNvSpPr>
            <a:spLocks noGrp="1"/>
          </p:cNvSpPr>
          <p:nvPr>
            <p:ph type="ftr" sz="quarter" idx="17"/>
          </p:nvPr>
        </p:nvSpPr>
        <p:spPr/>
        <p:txBody>
          <a:bodyPr/>
          <a:lstStyle/>
          <a:p>
            <a:r>
              <a:rPr lang="en-US"/>
              <a:t>©2022 Girl Scouts of the USA. All Rights Reserved.  Not for public distribution.</a:t>
            </a:r>
            <a:endParaRPr lang="en-US" dirty="0"/>
          </a:p>
        </p:txBody>
      </p:sp>
      <p:sp>
        <p:nvSpPr>
          <p:cNvPr id="5" name="Title 4">
            <a:extLst>
              <a:ext uri="{FF2B5EF4-FFF2-40B4-BE49-F238E27FC236}">
                <a16:creationId xmlns:a16="http://schemas.microsoft.com/office/drawing/2014/main" id="{0BFFAC78-B968-004A-9BC1-4E97E4282B5F}"/>
              </a:ext>
            </a:extLst>
          </p:cNvPr>
          <p:cNvSpPr>
            <a:spLocks noGrp="1"/>
          </p:cNvSpPr>
          <p:nvPr>
            <p:ph type="title"/>
          </p:nvPr>
        </p:nvSpPr>
        <p:spPr/>
        <p:txBody>
          <a:bodyPr/>
          <a:lstStyle/>
          <a:p>
            <a:r>
              <a:rPr lang="en-US"/>
              <a:t>Type Here to Enter a Multi-line Main Statement or Paragraph. Sed Ut </a:t>
            </a:r>
            <a:r>
              <a:rPr lang="en-US" err="1"/>
              <a:t>Perspiciatis</a:t>
            </a:r>
            <a:r>
              <a:rPr lang="en-US"/>
              <a:t> </a:t>
            </a:r>
            <a:r>
              <a:rPr lang="en-US" err="1"/>
              <a:t>Unde</a:t>
            </a:r>
            <a:r>
              <a:rPr lang="en-US"/>
              <a:t> Omnis </a:t>
            </a:r>
            <a:r>
              <a:rPr lang="en-US" err="1"/>
              <a:t>Iste</a:t>
            </a:r>
            <a:r>
              <a:rPr lang="en-US"/>
              <a:t> </a:t>
            </a:r>
            <a:r>
              <a:rPr lang="en-US" err="1"/>
              <a:t>Natus</a:t>
            </a:r>
            <a:r>
              <a:rPr lang="en-US"/>
              <a:t> Error Sit </a:t>
            </a:r>
            <a:r>
              <a:rPr lang="en-US" err="1"/>
              <a:t>Voluptatem</a:t>
            </a:r>
            <a:r>
              <a:rPr lang="en-US"/>
              <a:t> </a:t>
            </a:r>
            <a:r>
              <a:rPr lang="en-US" err="1"/>
              <a:t>Accusantium</a:t>
            </a:r>
            <a:r>
              <a:rPr lang="en-US"/>
              <a:t>.</a:t>
            </a:r>
          </a:p>
        </p:txBody>
      </p:sp>
      <p:sp>
        <p:nvSpPr>
          <p:cNvPr id="6" name="Text Placeholder 5">
            <a:extLst>
              <a:ext uri="{FF2B5EF4-FFF2-40B4-BE49-F238E27FC236}">
                <a16:creationId xmlns:a16="http://schemas.microsoft.com/office/drawing/2014/main" id="{86504931-F09F-8B4B-9A0E-A189C091DA9B}"/>
              </a:ext>
            </a:extLst>
          </p:cNvPr>
          <p:cNvSpPr>
            <a:spLocks noGrp="1"/>
          </p:cNvSpPr>
          <p:nvPr>
            <p:ph type="body" sz="quarter" idx="20"/>
          </p:nvPr>
        </p:nvSpPr>
        <p:spPr/>
        <p:txBody>
          <a:bodyPr>
            <a:normAutofit/>
          </a:bodyPr>
          <a:lstStyle/>
          <a:p>
            <a:r>
              <a:rPr lang="en-US" dirty="0"/>
              <a:t>Type here to enter the presentation section name.</a:t>
            </a:r>
          </a:p>
        </p:txBody>
      </p:sp>
      <p:sp>
        <p:nvSpPr>
          <p:cNvPr id="3" name="Text Placeholder 2">
            <a:extLst>
              <a:ext uri="{FF2B5EF4-FFF2-40B4-BE49-F238E27FC236}">
                <a16:creationId xmlns:a16="http://schemas.microsoft.com/office/drawing/2014/main" id="{9BABC679-BBB3-5C46-9305-BA6F5DEE986A}"/>
              </a:ext>
            </a:extLst>
          </p:cNvPr>
          <p:cNvSpPr>
            <a:spLocks noGrp="1"/>
          </p:cNvSpPr>
          <p:nvPr>
            <p:ph type="body" sz="quarter" idx="14"/>
          </p:nvPr>
        </p:nvSpPr>
        <p:spPr/>
        <p:txBody>
          <a:bodyPr/>
          <a:lstStyle/>
          <a:p>
            <a:r>
              <a:rPr lang="en-US" dirty="0"/>
              <a:t>Type here to enter a multi-line secondary paragraph or statement.</a:t>
            </a:r>
          </a:p>
          <a:p>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a:t>
            </a:r>
          </a:p>
        </p:txBody>
      </p:sp>
    </p:spTree>
    <p:extLst>
      <p:ext uri="{BB962C8B-B14F-4D97-AF65-F5344CB8AC3E}">
        <p14:creationId xmlns:p14="http://schemas.microsoft.com/office/powerpoint/2010/main" val="661215250"/>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3BCB172-2C44-FA46-818A-22B9F79B683B}"/>
              </a:ext>
            </a:extLst>
          </p:cNvPr>
          <p:cNvSpPr>
            <a:spLocks noGrp="1"/>
          </p:cNvSpPr>
          <p:nvPr>
            <p:ph type="body" sz="quarter" idx="15"/>
          </p:nvPr>
        </p:nvSpPr>
        <p:spPr/>
        <p:txBody>
          <a:bodyPr/>
          <a:lstStyle/>
          <a:p>
            <a:r>
              <a:rPr lang="en-US" err="1"/>
              <a:t>sdkhfkadsklfhas</a:t>
            </a:r>
            <a:endParaRPr lang="en-US"/>
          </a:p>
          <a:p>
            <a:r>
              <a:rPr lang="en-US" err="1"/>
              <a:t>kahsdlfkjaslkdjf</a:t>
            </a:r>
            <a:endParaRPr lang="en-US"/>
          </a:p>
          <a:p>
            <a:r>
              <a:rPr lang="en-US" err="1"/>
              <a:t>kajshdfahsdf</a:t>
            </a:r>
            <a:endParaRPr lang="en-US"/>
          </a:p>
          <a:p>
            <a:r>
              <a:rPr lang="en-US" err="1"/>
              <a:t>kajhsdkjhf</a:t>
            </a:r>
            <a:endParaRPr lang="en-US"/>
          </a:p>
        </p:txBody>
      </p:sp>
      <p:sp>
        <p:nvSpPr>
          <p:cNvPr id="13" name="Footer Placeholder 12">
            <a:extLst>
              <a:ext uri="{FF2B5EF4-FFF2-40B4-BE49-F238E27FC236}">
                <a16:creationId xmlns:a16="http://schemas.microsoft.com/office/drawing/2014/main" id="{098B509E-D70C-E342-ABBB-D54967021D91}"/>
              </a:ext>
            </a:extLst>
          </p:cNvPr>
          <p:cNvSpPr>
            <a:spLocks noGrp="1"/>
          </p:cNvSpPr>
          <p:nvPr>
            <p:ph type="ftr" sz="quarter" idx="3"/>
          </p:nvPr>
        </p:nvSpPr>
        <p:spPr/>
        <p:txBody>
          <a:bodyPr/>
          <a:lstStyle/>
          <a:p>
            <a:r>
              <a:rPr lang="en-US"/>
              <a:t>©2022 Girl Scouts of the USA. All Rights Reserved.  Not for public distribution.</a:t>
            </a:r>
            <a:endParaRPr lang="en-US" dirty="0"/>
          </a:p>
        </p:txBody>
      </p:sp>
    </p:spTree>
    <p:extLst>
      <p:ext uri="{BB962C8B-B14F-4D97-AF65-F5344CB8AC3E}">
        <p14:creationId xmlns:p14="http://schemas.microsoft.com/office/powerpoint/2010/main" val="2365779450"/>
      </p:ext>
    </p:extLst>
  </p:cSld>
  <p:clrMapOvr>
    <a:masterClrMapping/>
  </p:clrMapOvr>
  <p:transition>
    <p:fade/>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ooter Placeholder 16">
            <a:extLst>
              <a:ext uri="{FF2B5EF4-FFF2-40B4-BE49-F238E27FC236}">
                <a16:creationId xmlns:a16="http://schemas.microsoft.com/office/drawing/2014/main" id="{0EE58F8A-A4F0-374B-964F-B7ADB75541E7}"/>
              </a:ext>
            </a:extLst>
          </p:cNvPr>
          <p:cNvSpPr>
            <a:spLocks noGrp="1"/>
          </p:cNvSpPr>
          <p:nvPr>
            <p:ph type="ftr" sz="quarter" idx="17"/>
          </p:nvPr>
        </p:nvSpPr>
        <p:spPr/>
        <p:txBody>
          <a:bodyPr/>
          <a:lstStyle/>
          <a:p>
            <a:r>
              <a:rPr lang="en-US"/>
              <a:t>©2022 Girl Scouts of the USA. All Rights Reserved.  Not for public distribution.</a:t>
            </a:r>
            <a:endParaRPr lang="en-US" dirty="0"/>
          </a:p>
        </p:txBody>
      </p:sp>
      <p:sp>
        <p:nvSpPr>
          <p:cNvPr id="5" name="Title 4">
            <a:extLst>
              <a:ext uri="{FF2B5EF4-FFF2-40B4-BE49-F238E27FC236}">
                <a16:creationId xmlns:a16="http://schemas.microsoft.com/office/drawing/2014/main" id="{0BFFAC78-B968-004A-9BC1-4E97E4282B5F}"/>
              </a:ext>
            </a:extLst>
          </p:cNvPr>
          <p:cNvSpPr>
            <a:spLocks noGrp="1"/>
          </p:cNvSpPr>
          <p:nvPr>
            <p:ph type="title"/>
          </p:nvPr>
        </p:nvSpPr>
        <p:spPr/>
        <p:txBody>
          <a:bodyPr/>
          <a:lstStyle/>
          <a:p>
            <a:r>
              <a:rPr lang="en-US"/>
              <a:t>Type Here to Enter a Multi-line Main Statement or Paragraph. Sed Ut </a:t>
            </a:r>
            <a:r>
              <a:rPr lang="en-US" err="1"/>
              <a:t>Perspiciatis</a:t>
            </a:r>
            <a:r>
              <a:rPr lang="en-US"/>
              <a:t> </a:t>
            </a:r>
            <a:r>
              <a:rPr lang="en-US" err="1"/>
              <a:t>Unde</a:t>
            </a:r>
            <a:r>
              <a:rPr lang="en-US"/>
              <a:t> Omnis </a:t>
            </a:r>
            <a:r>
              <a:rPr lang="en-US" err="1"/>
              <a:t>Iste</a:t>
            </a:r>
            <a:r>
              <a:rPr lang="en-US"/>
              <a:t> </a:t>
            </a:r>
            <a:r>
              <a:rPr lang="en-US" err="1"/>
              <a:t>Natus</a:t>
            </a:r>
            <a:r>
              <a:rPr lang="en-US"/>
              <a:t> Error Sit </a:t>
            </a:r>
            <a:r>
              <a:rPr lang="en-US" err="1"/>
              <a:t>Voluptatem</a:t>
            </a:r>
            <a:r>
              <a:rPr lang="en-US"/>
              <a:t> </a:t>
            </a:r>
            <a:r>
              <a:rPr lang="en-US" err="1"/>
              <a:t>Accusantium</a:t>
            </a:r>
            <a:r>
              <a:rPr lang="en-US"/>
              <a:t>.</a:t>
            </a:r>
          </a:p>
        </p:txBody>
      </p:sp>
      <p:sp>
        <p:nvSpPr>
          <p:cNvPr id="6" name="Text Placeholder 5">
            <a:extLst>
              <a:ext uri="{FF2B5EF4-FFF2-40B4-BE49-F238E27FC236}">
                <a16:creationId xmlns:a16="http://schemas.microsoft.com/office/drawing/2014/main" id="{86504931-F09F-8B4B-9A0E-A189C091DA9B}"/>
              </a:ext>
            </a:extLst>
          </p:cNvPr>
          <p:cNvSpPr>
            <a:spLocks noGrp="1"/>
          </p:cNvSpPr>
          <p:nvPr>
            <p:ph type="body" sz="quarter" idx="20"/>
          </p:nvPr>
        </p:nvSpPr>
        <p:spPr/>
        <p:txBody>
          <a:bodyPr>
            <a:normAutofit/>
          </a:bodyPr>
          <a:lstStyle/>
          <a:p>
            <a:r>
              <a:rPr lang="en-US" dirty="0"/>
              <a:t>Type here to enter the presentation section name.</a:t>
            </a:r>
          </a:p>
        </p:txBody>
      </p:sp>
      <p:sp>
        <p:nvSpPr>
          <p:cNvPr id="3" name="Text Placeholder 2">
            <a:extLst>
              <a:ext uri="{FF2B5EF4-FFF2-40B4-BE49-F238E27FC236}">
                <a16:creationId xmlns:a16="http://schemas.microsoft.com/office/drawing/2014/main" id="{9BABC679-BBB3-5C46-9305-BA6F5DEE986A}"/>
              </a:ext>
            </a:extLst>
          </p:cNvPr>
          <p:cNvSpPr>
            <a:spLocks noGrp="1"/>
          </p:cNvSpPr>
          <p:nvPr>
            <p:ph type="body" sz="quarter" idx="14"/>
          </p:nvPr>
        </p:nvSpPr>
        <p:spPr/>
        <p:txBody>
          <a:bodyPr/>
          <a:lstStyle/>
          <a:p>
            <a:r>
              <a:rPr lang="en-US" dirty="0"/>
              <a:t>Type here to enter a multi-line secondary paragraph or statement.</a:t>
            </a:r>
          </a:p>
          <a:p>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a:t>
            </a:r>
          </a:p>
        </p:txBody>
      </p:sp>
    </p:spTree>
    <p:extLst>
      <p:ext uri="{BB962C8B-B14F-4D97-AF65-F5344CB8AC3E}">
        <p14:creationId xmlns:p14="http://schemas.microsoft.com/office/powerpoint/2010/main" val="1771076091"/>
      </p:ext>
    </p:extLst>
  </p:cSld>
  <p:clrMapOvr>
    <a:masterClrMapping/>
  </p:clrMapOvr>
  <p:transition>
    <p:fade/>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ooter Placeholder 15">
            <a:extLst>
              <a:ext uri="{FF2B5EF4-FFF2-40B4-BE49-F238E27FC236}">
                <a16:creationId xmlns:a16="http://schemas.microsoft.com/office/drawing/2014/main" id="{401204E6-7501-7344-A21F-EC8F203F553B}"/>
              </a:ext>
            </a:extLst>
          </p:cNvPr>
          <p:cNvSpPr>
            <a:spLocks noGrp="1"/>
          </p:cNvSpPr>
          <p:nvPr>
            <p:ph type="ftr" sz="quarter" idx="3"/>
          </p:nvPr>
        </p:nvSpPr>
        <p:spPr/>
        <p:txBody>
          <a:bodyPr/>
          <a:lstStyle/>
          <a:p>
            <a:r>
              <a:rPr lang="en-US"/>
              <a:t>©2022 Girl Scouts of the USA. All Rights Reserved.  Not for public distribution.</a:t>
            </a:r>
            <a:endParaRPr lang="en-US" dirty="0"/>
          </a:p>
        </p:txBody>
      </p:sp>
      <p:sp>
        <p:nvSpPr>
          <p:cNvPr id="10" name="Picture Placeholder 9">
            <a:extLst>
              <a:ext uri="{FF2B5EF4-FFF2-40B4-BE49-F238E27FC236}">
                <a16:creationId xmlns:a16="http://schemas.microsoft.com/office/drawing/2014/main" id="{C6685EF3-163C-D64F-AF33-F3C016960077}"/>
              </a:ext>
            </a:extLst>
          </p:cNvPr>
          <p:cNvSpPr>
            <a:spLocks noGrp="1"/>
          </p:cNvSpPr>
          <p:nvPr>
            <p:ph type="pic" sz="quarter" idx="21"/>
          </p:nvPr>
        </p:nvSpPr>
        <p:spPr/>
      </p:sp>
      <p:sp>
        <p:nvSpPr>
          <p:cNvPr id="6" name="Title 5">
            <a:extLst>
              <a:ext uri="{FF2B5EF4-FFF2-40B4-BE49-F238E27FC236}">
                <a16:creationId xmlns:a16="http://schemas.microsoft.com/office/drawing/2014/main" id="{B439F18C-C611-FA46-A30D-56973CB81E9E}"/>
              </a:ext>
            </a:extLst>
          </p:cNvPr>
          <p:cNvSpPr>
            <a:spLocks noGrp="1"/>
          </p:cNvSpPr>
          <p:nvPr>
            <p:ph type="title"/>
          </p:nvPr>
        </p:nvSpPr>
        <p:spPr/>
        <p:txBody>
          <a:bodyPr>
            <a:normAutofit/>
          </a:body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9" name="Text Placeholder 8">
            <a:extLst>
              <a:ext uri="{FF2B5EF4-FFF2-40B4-BE49-F238E27FC236}">
                <a16:creationId xmlns:a16="http://schemas.microsoft.com/office/drawing/2014/main" id="{9B20EECE-CFC4-8D4B-8BBF-57575D6BB2F1}"/>
              </a:ext>
            </a:extLst>
          </p:cNvPr>
          <p:cNvSpPr>
            <a:spLocks noGrp="1"/>
          </p:cNvSpPr>
          <p:nvPr>
            <p:ph type="body" sz="quarter" idx="20"/>
          </p:nvPr>
        </p:nvSpPr>
        <p:spPr/>
        <p:txBody>
          <a:bodyPr>
            <a:normAutofit/>
          </a:bodyPr>
          <a:lstStyle/>
          <a:p>
            <a:r>
              <a:rPr lang="en-US" dirty="0"/>
              <a:t>Type here to enter the presentation section name.</a:t>
            </a:r>
          </a:p>
        </p:txBody>
      </p:sp>
    </p:spTree>
    <p:extLst>
      <p:ext uri="{BB962C8B-B14F-4D97-AF65-F5344CB8AC3E}">
        <p14:creationId xmlns:p14="http://schemas.microsoft.com/office/powerpoint/2010/main" val="2928306928"/>
      </p:ext>
    </p:extLst>
  </p:cSld>
  <p:clrMapOvr>
    <a:masterClrMapping/>
  </p:clrMapOvr>
  <p:transition>
    <p:fade/>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ooter Placeholder 16">
            <a:extLst>
              <a:ext uri="{FF2B5EF4-FFF2-40B4-BE49-F238E27FC236}">
                <a16:creationId xmlns:a16="http://schemas.microsoft.com/office/drawing/2014/main" id="{841DB040-D465-9744-A7F6-B8BDF7028E8A}"/>
              </a:ext>
            </a:extLst>
          </p:cNvPr>
          <p:cNvSpPr>
            <a:spLocks noGrp="1"/>
          </p:cNvSpPr>
          <p:nvPr>
            <p:ph type="ftr" sz="quarter" idx="3"/>
          </p:nvPr>
        </p:nvSpPr>
        <p:spPr/>
        <p:txBody>
          <a:bodyPr/>
          <a:lstStyle/>
          <a:p>
            <a:r>
              <a:rPr lang="en-US"/>
              <a:t>©2022 Girl Scouts of the USA. All Rights Reserved.  Not for public distribution.</a:t>
            </a:r>
            <a:endParaRPr lang="en-US" dirty="0"/>
          </a:p>
        </p:txBody>
      </p:sp>
      <p:sp>
        <p:nvSpPr>
          <p:cNvPr id="11" name="Picture Placeholder 10">
            <a:extLst>
              <a:ext uri="{FF2B5EF4-FFF2-40B4-BE49-F238E27FC236}">
                <a16:creationId xmlns:a16="http://schemas.microsoft.com/office/drawing/2014/main" id="{8343B5B9-AC09-C841-A3B2-52918AB448A0}"/>
              </a:ext>
            </a:extLst>
          </p:cNvPr>
          <p:cNvSpPr>
            <a:spLocks noGrp="1"/>
          </p:cNvSpPr>
          <p:nvPr>
            <p:ph type="pic" sz="quarter" idx="21"/>
          </p:nvPr>
        </p:nvSpPr>
        <p:spPr/>
      </p:sp>
      <p:sp>
        <p:nvSpPr>
          <p:cNvPr id="5" name="Title 4">
            <a:extLst>
              <a:ext uri="{FF2B5EF4-FFF2-40B4-BE49-F238E27FC236}">
                <a16:creationId xmlns:a16="http://schemas.microsoft.com/office/drawing/2014/main" id="{11437657-D2AB-CA42-A514-39636350CBC6}"/>
              </a:ext>
            </a:extLst>
          </p:cNvPr>
          <p:cNvSpPr>
            <a:spLocks noGrp="1"/>
          </p:cNvSpPr>
          <p:nvPr>
            <p:ph type="title"/>
          </p:nvPr>
        </p:nvSpPr>
        <p:spPr/>
        <p:txBody>
          <a:body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0" name="Text Placeholder 9">
            <a:extLst>
              <a:ext uri="{FF2B5EF4-FFF2-40B4-BE49-F238E27FC236}">
                <a16:creationId xmlns:a16="http://schemas.microsoft.com/office/drawing/2014/main" id="{93C8FC2B-1F69-1E42-A4A2-F8FA0C29D92F}"/>
              </a:ext>
            </a:extLst>
          </p:cNvPr>
          <p:cNvSpPr>
            <a:spLocks noGrp="1"/>
          </p:cNvSpPr>
          <p:nvPr>
            <p:ph type="body" sz="quarter" idx="20"/>
          </p:nvPr>
        </p:nvSpPr>
        <p:spPr/>
        <p:txBody>
          <a:bodyPr/>
          <a:lstStyle/>
          <a:p>
            <a:r>
              <a:rPr lang="en-US" dirty="0"/>
              <a:t>Type here to enter the presentation section name.</a:t>
            </a:r>
          </a:p>
        </p:txBody>
      </p:sp>
    </p:spTree>
    <p:extLst>
      <p:ext uri="{BB962C8B-B14F-4D97-AF65-F5344CB8AC3E}">
        <p14:creationId xmlns:p14="http://schemas.microsoft.com/office/powerpoint/2010/main" val="1495772061"/>
      </p:ext>
    </p:extLst>
  </p:cSld>
  <p:clrMapOvr>
    <a:masterClrMapping/>
  </p:clrMapOvr>
  <p:transition>
    <p:fade/>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C6AC2410-0D5A-8F49-861B-4A212CACAA9F}"/>
              </a:ext>
            </a:extLst>
          </p:cNvPr>
          <p:cNvSpPr>
            <a:spLocks noGrp="1"/>
          </p:cNvSpPr>
          <p:nvPr>
            <p:ph type="pic" sz="quarter" idx="21"/>
          </p:nvPr>
        </p:nvSpPr>
        <p:spPr/>
      </p:sp>
      <p:sp>
        <p:nvSpPr>
          <p:cNvPr id="9" name="Text Placeholder 8">
            <a:extLst>
              <a:ext uri="{FF2B5EF4-FFF2-40B4-BE49-F238E27FC236}">
                <a16:creationId xmlns:a16="http://schemas.microsoft.com/office/drawing/2014/main" id="{E2FAE990-0B87-014D-884B-C09FEDB8CB11}"/>
              </a:ext>
            </a:extLst>
          </p:cNvPr>
          <p:cNvSpPr>
            <a:spLocks noGrp="1"/>
          </p:cNvSpPr>
          <p:nvPr>
            <p:ph type="body" sz="quarter" idx="20"/>
          </p:nvPr>
        </p:nvSpPr>
        <p:spPr/>
        <p:txBody>
          <a:bodyPr/>
          <a:lstStyle/>
          <a:p>
            <a:r>
              <a:rPr lang="en-US" dirty="0"/>
              <a:t>Type here to enter the presentation section name.</a:t>
            </a:r>
          </a:p>
        </p:txBody>
      </p:sp>
      <p:sp>
        <p:nvSpPr>
          <p:cNvPr id="16" name="Footer Placeholder 15">
            <a:extLst>
              <a:ext uri="{FF2B5EF4-FFF2-40B4-BE49-F238E27FC236}">
                <a16:creationId xmlns:a16="http://schemas.microsoft.com/office/drawing/2014/main" id="{2E02D5A6-4EC7-BD49-B1EE-F9E2390C0C78}"/>
              </a:ext>
            </a:extLst>
          </p:cNvPr>
          <p:cNvSpPr>
            <a:spLocks noGrp="1"/>
          </p:cNvSpPr>
          <p:nvPr>
            <p:ph type="ftr" sz="quarter" idx="3"/>
          </p:nvPr>
        </p:nvSpPr>
        <p:spPr/>
        <p:txBody>
          <a:bodyPr/>
          <a:lstStyle/>
          <a:p>
            <a:r>
              <a:rPr lang="en-US"/>
              <a:t>©2022 Girl Scouts of the USA. All Rights Reserved.  Not for public distribution.</a:t>
            </a:r>
            <a:endParaRPr lang="en-US" dirty="0"/>
          </a:p>
        </p:txBody>
      </p:sp>
      <p:sp>
        <p:nvSpPr>
          <p:cNvPr id="6" name="Title 5">
            <a:extLst>
              <a:ext uri="{FF2B5EF4-FFF2-40B4-BE49-F238E27FC236}">
                <a16:creationId xmlns:a16="http://schemas.microsoft.com/office/drawing/2014/main" id="{B439F18C-C611-FA46-A30D-56973CB81E9E}"/>
              </a:ext>
            </a:extLst>
          </p:cNvPr>
          <p:cNvSpPr>
            <a:spLocks noGrp="1"/>
          </p:cNvSpPr>
          <p:nvPr>
            <p:ph type="title"/>
          </p:nvPr>
        </p:nvSpPr>
        <p:spPr/>
        <p:txBody>
          <a:bodyPr>
            <a:normAutofit/>
          </a:body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3365748882"/>
      </p:ext>
    </p:extLst>
  </p:cSld>
  <p:clrMapOvr>
    <a:masterClrMapping/>
  </p:clrMapOvr>
  <p:transition>
    <p:fade/>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ooter Placeholder 16">
            <a:extLst>
              <a:ext uri="{FF2B5EF4-FFF2-40B4-BE49-F238E27FC236}">
                <a16:creationId xmlns:a16="http://schemas.microsoft.com/office/drawing/2014/main" id="{3A0E680D-2D83-7840-B6D4-5B205255BDCE}"/>
              </a:ext>
            </a:extLst>
          </p:cNvPr>
          <p:cNvSpPr>
            <a:spLocks noGrp="1"/>
          </p:cNvSpPr>
          <p:nvPr>
            <p:ph type="ftr" sz="quarter" idx="3"/>
          </p:nvPr>
        </p:nvSpPr>
        <p:spPr/>
        <p:txBody>
          <a:bodyPr/>
          <a:lstStyle/>
          <a:p>
            <a:r>
              <a:rPr lang="en-US"/>
              <a:t>©2022 Girl Scouts of the USA. All Rights Reserved.  Not for public distribution.</a:t>
            </a:r>
            <a:endParaRPr lang="en-US" dirty="0"/>
          </a:p>
        </p:txBody>
      </p:sp>
      <p:sp>
        <p:nvSpPr>
          <p:cNvPr id="11" name="Picture Placeholder 10">
            <a:extLst>
              <a:ext uri="{FF2B5EF4-FFF2-40B4-BE49-F238E27FC236}">
                <a16:creationId xmlns:a16="http://schemas.microsoft.com/office/drawing/2014/main" id="{EA20C963-3309-E94A-B3EB-9F9DF68F7E98}"/>
              </a:ext>
            </a:extLst>
          </p:cNvPr>
          <p:cNvSpPr>
            <a:spLocks noGrp="1"/>
          </p:cNvSpPr>
          <p:nvPr>
            <p:ph type="pic" sz="quarter" idx="21"/>
          </p:nvPr>
        </p:nvSpPr>
        <p:spPr/>
      </p:sp>
      <p:sp>
        <p:nvSpPr>
          <p:cNvPr id="8" name="Text Placeholder 7">
            <a:extLst>
              <a:ext uri="{FF2B5EF4-FFF2-40B4-BE49-F238E27FC236}">
                <a16:creationId xmlns:a16="http://schemas.microsoft.com/office/drawing/2014/main" id="{3004C3AA-1C6D-0149-A090-6552B8234C26}"/>
              </a:ext>
            </a:extLst>
          </p:cNvPr>
          <p:cNvSpPr>
            <a:spLocks noGrp="1"/>
          </p:cNvSpPr>
          <p:nvPr>
            <p:ph type="body" sz="quarter" idx="20"/>
          </p:nvPr>
        </p:nvSpPr>
        <p:spPr/>
        <p:txBody>
          <a:bodyPr/>
          <a:lstStyle/>
          <a:p>
            <a:r>
              <a:rPr lang="en-US" dirty="0"/>
              <a:t>Type here to enter the presentation section name.</a:t>
            </a:r>
          </a:p>
        </p:txBody>
      </p:sp>
      <p:sp>
        <p:nvSpPr>
          <p:cNvPr id="6" name="Title 5">
            <a:extLst>
              <a:ext uri="{FF2B5EF4-FFF2-40B4-BE49-F238E27FC236}">
                <a16:creationId xmlns:a16="http://schemas.microsoft.com/office/drawing/2014/main" id="{B439F18C-C611-FA46-A30D-56973CB81E9E}"/>
              </a:ext>
            </a:extLst>
          </p:cNvPr>
          <p:cNvSpPr>
            <a:spLocks noGrp="1"/>
          </p:cNvSpPr>
          <p:nvPr>
            <p:ph type="title"/>
          </p:nvPr>
        </p:nvSpPr>
        <p:spPr/>
        <p:txBody>
          <a:bodyPr>
            <a:normAutofit/>
          </a:body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487806369"/>
      </p:ext>
    </p:extLst>
  </p:cSld>
  <p:clrMapOvr>
    <a:masterClrMapping/>
  </p:clrMapOvr>
  <p:transition>
    <p:fade/>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ooter Placeholder 15">
            <a:extLst>
              <a:ext uri="{FF2B5EF4-FFF2-40B4-BE49-F238E27FC236}">
                <a16:creationId xmlns:a16="http://schemas.microsoft.com/office/drawing/2014/main" id="{D36A65D3-A10C-5F49-92B9-C04F0D722491}"/>
              </a:ext>
            </a:extLst>
          </p:cNvPr>
          <p:cNvSpPr>
            <a:spLocks noGrp="1"/>
          </p:cNvSpPr>
          <p:nvPr>
            <p:ph type="ftr" sz="quarter" idx="3"/>
          </p:nvPr>
        </p:nvSpPr>
        <p:spPr/>
        <p:txBody>
          <a:bodyPr/>
          <a:lstStyle/>
          <a:p>
            <a:r>
              <a:rPr lang="en-US"/>
              <a:t>©2022 Girl Scouts of the USA. All Rights Reserved.  Not for public distribution.</a:t>
            </a:r>
            <a:endParaRPr lang="en-US" dirty="0"/>
          </a:p>
        </p:txBody>
      </p:sp>
      <p:sp>
        <p:nvSpPr>
          <p:cNvPr id="10" name="Picture Placeholder 9">
            <a:extLst>
              <a:ext uri="{FF2B5EF4-FFF2-40B4-BE49-F238E27FC236}">
                <a16:creationId xmlns:a16="http://schemas.microsoft.com/office/drawing/2014/main" id="{07862291-D863-6B44-A5E2-DC4F8ACF67BA}"/>
              </a:ext>
            </a:extLst>
          </p:cNvPr>
          <p:cNvSpPr>
            <a:spLocks noGrp="1"/>
          </p:cNvSpPr>
          <p:nvPr>
            <p:ph type="pic" sz="quarter" idx="21"/>
          </p:nvPr>
        </p:nvSpPr>
        <p:spPr/>
      </p:sp>
      <p:sp>
        <p:nvSpPr>
          <p:cNvPr id="6" name="Title 5">
            <a:extLst>
              <a:ext uri="{FF2B5EF4-FFF2-40B4-BE49-F238E27FC236}">
                <a16:creationId xmlns:a16="http://schemas.microsoft.com/office/drawing/2014/main" id="{77884DEE-C8C1-7A4B-ABFF-C1C8986B702D}"/>
              </a:ext>
            </a:extLst>
          </p:cNvPr>
          <p:cNvSpPr>
            <a:spLocks noGrp="1"/>
          </p:cNvSpPr>
          <p:nvPr>
            <p:ph type="title"/>
          </p:nvPr>
        </p:nvSpPr>
        <p:spPr/>
        <p:txBody>
          <a:bodyPr>
            <a:normAutofit/>
          </a:body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
        <p:nvSpPr>
          <p:cNvPr id="9" name="Text Placeholder 8">
            <a:extLst>
              <a:ext uri="{FF2B5EF4-FFF2-40B4-BE49-F238E27FC236}">
                <a16:creationId xmlns:a16="http://schemas.microsoft.com/office/drawing/2014/main" id="{152C15F0-477B-894D-899E-D414C9203764}"/>
              </a:ext>
            </a:extLst>
          </p:cNvPr>
          <p:cNvSpPr>
            <a:spLocks noGrp="1"/>
          </p:cNvSpPr>
          <p:nvPr>
            <p:ph type="body" sz="quarter" idx="20"/>
          </p:nvPr>
        </p:nvSpPr>
        <p:spPr/>
        <p:txBody>
          <a:bodyPr>
            <a:normAutofit/>
          </a:bodyPr>
          <a:lstStyle/>
          <a:p>
            <a:r>
              <a:rPr lang="en-US" dirty="0"/>
              <a:t>Type here to enter the presentation section name.</a:t>
            </a:r>
          </a:p>
        </p:txBody>
      </p:sp>
    </p:spTree>
    <p:extLst>
      <p:ext uri="{BB962C8B-B14F-4D97-AF65-F5344CB8AC3E}">
        <p14:creationId xmlns:p14="http://schemas.microsoft.com/office/powerpoint/2010/main" val="3745906903"/>
      </p:ext>
    </p:extLst>
  </p:cSld>
  <p:clrMapOvr>
    <a:masterClrMapping/>
  </p:clrMapOvr>
  <p:transition>
    <p:fade/>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ooter Placeholder 16">
            <a:extLst>
              <a:ext uri="{FF2B5EF4-FFF2-40B4-BE49-F238E27FC236}">
                <a16:creationId xmlns:a16="http://schemas.microsoft.com/office/drawing/2014/main" id="{F8C3664F-21D1-0346-AF44-6FF3E2E76FEB}"/>
              </a:ext>
            </a:extLst>
          </p:cNvPr>
          <p:cNvSpPr>
            <a:spLocks noGrp="1"/>
          </p:cNvSpPr>
          <p:nvPr>
            <p:ph type="ftr" sz="quarter" idx="3"/>
          </p:nvPr>
        </p:nvSpPr>
        <p:spPr/>
        <p:txBody>
          <a:bodyPr/>
          <a:lstStyle/>
          <a:p>
            <a:r>
              <a:rPr lang="en-US"/>
              <a:t>©2022 Girl Scouts of the USA. All Rights Reserved.  Not for public distribution.</a:t>
            </a:r>
            <a:endParaRPr lang="en-US" dirty="0"/>
          </a:p>
        </p:txBody>
      </p:sp>
      <p:sp>
        <p:nvSpPr>
          <p:cNvPr id="11" name="Picture Placeholder 10">
            <a:extLst>
              <a:ext uri="{FF2B5EF4-FFF2-40B4-BE49-F238E27FC236}">
                <a16:creationId xmlns:a16="http://schemas.microsoft.com/office/drawing/2014/main" id="{BC97E973-F9AE-5846-AFBE-8500625A80ED}"/>
              </a:ext>
            </a:extLst>
          </p:cNvPr>
          <p:cNvSpPr>
            <a:spLocks noGrp="1"/>
          </p:cNvSpPr>
          <p:nvPr>
            <p:ph type="pic" sz="quarter" idx="21"/>
          </p:nvPr>
        </p:nvSpPr>
        <p:spPr/>
      </p:sp>
      <p:sp>
        <p:nvSpPr>
          <p:cNvPr id="6" name="Title 5">
            <a:extLst>
              <a:ext uri="{FF2B5EF4-FFF2-40B4-BE49-F238E27FC236}">
                <a16:creationId xmlns:a16="http://schemas.microsoft.com/office/drawing/2014/main" id="{77884DEE-C8C1-7A4B-ABFF-C1C8986B702D}"/>
              </a:ext>
            </a:extLst>
          </p:cNvPr>
          <p:cNvSpPr>
            <a:spLocks noGrp="1"/>
          </p:cNvSpPr>
          <p:nvPr>
            <p:ph type="title"/>
          </p:nvPr>
        </p:nvSpPr>
        <p:spPr/>
        <p:txBody>
          <a:bodyPr>
            <a:normAutofit/>
          </a:body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
        <p:nvSpPr>
          <p:cNvPr id="9" name="Text Placeholder 8">
            <a:extLst>
              <a:ext uri="{FF2B5EF4-FFF2-40B4-BE49-F238E27FC236}">
                <a16:creationId xmlns:a16="http://schemas.microsoft.com/office/drawing/2014/main" id="{152C15F0-477B-894D-899E-D414C9203764}"/>
              </a:ext>
            </a:extLst>
          </p:cNvPr>
          <p:cNvSpPr>
            <a:spLocks noGrp="1"/>
          </p:cNvSpPr>
          <p:nvPr>
            <p:ph type="body" sz="quarter" idx="20"/>
          </p:nvPr>
        </p:nvSpPr>
        <p:spPr/>
        <p:txBody>
          <a:bodyPr>
            <a:normAutofit/>
          </a:bodyPr>
          <a:lstStyle/>
          <a:p>
            <a:r>
              <a:rPr lang="en-US" dirty="0"/>
              <a:t>Type here to enter the presentation section name.</a:t>
            </a:r>
          </a:p>
        </p:txBody>
      </p:sp>
    </p:spTree>
    <p:extLst>
      <p:ext uri="{BB962C8B-B14F-4D97-AF65-F5344CB8AC3E}">
        <p14:creationId xmlns:p14="http://schemas.microsoft.com/office/powerpoint/2010/main" val="3799877541"/>
      </p:ext>
    </p:extLst>
  </p:cSld>
  <p:clrMapOvr>
    <a:masterClrMapping/>
  </p:clrMapOvr>
  <p:transition>
    <p:fade/>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68305DE3-BE0E-4A4C-ADB3-FA9FCF9B56CC}"/>
              </a:ext>
            </a:extLst>
          </p:cNvPr>
          <p:cNvSpPr>
            <a:spLocks noGrp="1"/>
          </p:cNvSpPr>
          <p:nvPr>
            <p:ph type="pic" sz="quarter" idx="21"/>
          </p:nvPr>
        </p:nvSpPr>
        <p:spPr/>
      </p:sp>
      <p:sp>
        <p:nvSpPr>
          <p:cNvPr id="9" name="Text Placeholder 8">
            <a:extLst>
              <a:ext uri="{FF2B5EF4-FFF2-40B4-BE49-F238E27FC236}">
                <a16:creationId xmlns:a16="http://schemas.microsoft.com/office/drawing/2014/main" id="{B5248023-F52C-BC45-97D2-F91D0F048045}"/>
              </a:ext>
            </a:extLst>
          </p:cNvPr>
          <p:cNvSpPr>
            <a:spLocks noGrp="1"/>
          </p:cNvSpPr>
          <p:nvPr>
            <p:ph type="body" sz="quarter" idx="20"/>
          </p:nvPr>
        </p:nvSpPr>
        <p:spPr/>
        <p:txBody>
          <a:bodyPr/>
          <a:lstStyle/>
          <a:p>
            <a:r>
              <a:rPr lang="en-US" dirty="0"/>
              <a:t>Type here to enter the presentation section name.</a:t>
            </a:r>
          </a:p>
        </p:txBody>
      </p:sp>
      <p:sp>
        <p:nvSpPr>
          <p:cNvPr id="16" name="Footer Placeholder 15">
            <a:extLst>
              <a:ext uri="{FF2B5EF4-FFF2-40B4-BE49-F238E27FC236}">
                <a16:creationId xmlns:a16="http://schemas.microsoft.com/office/drawing/2014/main" id="{C071401C-FCC0-5141-9088-45E57103CA40}"/>
              </a:ext>
            </a:extLst>
          </p:cNvPr>
          <p:cNvSpPr>
            <a:spLocks noGrp="1"/>
          </p:cNvSpPr>
          <p:nvPr>
            <p:ph type="ftr" sz="quarter" idx="3"/>
          </p:nvPr>
        </p:nvSpPr>
        <p:spPr/>
        <p:txBody>
          <a:bodyPr/>
          <a:lstStyle/>
          <a:p>
            <a:r>
              <a:rPr lang="en-US"/>
              <a:t>©2022 Girl Scouts of the USA. All Rights Reserved.  Not for public distribution.</a:t>
            </a:r>
            <a:endParaRPr lang="en-US" dirty="0"/>
          </a:p>
        </p:txBody>
      </p:sp>
      <p:sp>
        <p:nvSpPr>
          <p:cNvPr id="6" name="Title 5">
            <a:extLst>
              <a:ext uri="{FF2B5EF4-FFF2-40B4-BE49-F238E27FC236}">
                <a16:creationId xmlns:a16="http://schemas.microsoft.com/office/drawing/2014/main" id="{77884DEE-C8C1-7A4B-ABFF-C1C8986B702D}"/>
              </a:ext>
            </a:extLst>
          </p:cNvPr>
          <p:cNvSpPr>
            <a:spLocks noGrp="1"/>
          </p:cNvSpPr>
          <p:nvPr>
            <p:ph type="title"/>
          </p:nvPr>
        </p:nvSpPr>
        <p:spPr/>
        <p:txBody>
          <a:bodyPr>
            <a:normAutofit/>
          </a:body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1364902108"/>
      </p:ext>
    </p:extLst>
  </p:cSld>
  <p:clrMapOvr>
    <a:masterClrMapping/>
  </p:clrMapOvr>
  <p:transition>
    <p:fade/>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ooter Placeholder 15">
            <a:extLst>
              <a:ext uri="{FF2B5EF4-FFF2-40B4-BE49-F238E27FC236}">
                <a16:creationId xmlns:a16="http://schemas.microsoft.com/office/drawing/2014/main" id="{CE1D3A1B-421B-D042-B77F-4B800F7A72AF}"/>
              </a:ext>
            </a:extLst>
          </p:cNvPr>
          <p:cNvSpPr>
            <a:spLocks noGrp="1"/>
          </p:cNvSpPr>
          <p:nvPr>
            <p:ph type="ftr" sz="quarter" idx="3"/>
          </p:nvPr>
        </p:nvSpPr>
        <p:spPr/>
        <p:txBody>
          <a:bodyPr/>
          <a:lstStyle/>
          <a:p>
            <a:r>
              <a:rPr lang="en-US"/>
              <a:t>©2022 Girl Scouts of the USA. All Rights Reserved.  Not for public distribution.</a:t>
            </a:r>
            <a:endParaRPr lang="en-US" dirty="0"/>
          </a:p>
        </p:txBody>
      </p:sp>
      <p:sp>
        <p:nvSpPr>
          <p:cNvPr id="10" name="Picture Placeholder 9">
            <a:extLst>
              <a:ext uri="{FF2B5EF4-FFF2-40B4-BE49-F238E27FC236}">
                <a16:creationId xmlns:a16="http://schemas.microsoft.com/office/drawing/2014/main" id="{5D61E847-705B-7F42-830F-150B8FDC97AA}"/>
              </a:ext>
            </a:extLst>
          </p:cNvPr>
          <p:cNvSpPr>
            <a:spLocks noGrp="1"/>
          </p:cNvSpPr>
          <p:nvPr>
            <p:ph type="pic" sz="quarter" idx="21"/>
          </p:nvPr>
        </p:nvSpPr>
        <p:spPr/>
      </p:sp>
      <p:sp>
        <p:nvSpPr>
          <p:cNvPr id="9" name="Text Placeholder 8">
            <a:extLst>
              <a:ext uri="{FF2B5EF4-FFF2-40B4-BE49-F238E27FC236}">
                <a16:creationId xmlns:a16="http://schemas.microsoft.com/office/drawing/2014/main" id="{7F8A6680-E05D-1A4D-8D49-F16CEDD4B06A}"/>
              </a:ext>
            </a:extLst>
          </p:cNvPr>
          <p:cNvSpPr>
            <a:spLocks noGrp="1"/>
          </p:cNvSpPr>
          <p:nvPr>
            <p:ph type="body" sz="quarter" idx="20"/>
          </p:nvPr>
        </p:nvSpPr>
        <p:spPr/>
        <p:txBody>
          <a:bodyPr/>
          <a:lstStyle/>
          <a:p>
            <a:r>
              <a:rPr lang="en-US" dirty="0"/>
              <a:t>Type here to enter the presentation section name.</a:t>
            </a:r>
          </a:p>
        </p:txBody>
      </p:sp>
      <p:sp>
        <p:nvSpPr>
          <p:cNvPr id="6" name="Title 5">
            <a:extLst>
              <a:ext uri="{FF2B5EF4-FFF2-40B4-BE49-F238E27FC236}">
                <a16:creationId xmlns:a16="http://schemas.microsoft.com/office/drawing/2014/main" id="{77884DEE-C8C1-7A4B-ABFF-C1C8986B702D}"/>
              </a:ext>
            </a:extLst>
          </p:cNvPr>
          <p:cNvSpPr>
            <a:spLocks noGrp="1"/>
          </p:cNvSpPr>
          <p:nvPr>
            <p:ph type="title"/>
          </p:nvPr>
        </p:nvSpPr>
        <p:spPr/>
        <p:txBody>
          <a:bodyPr>
            <a:normAutofit/>
          </a:body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2879228820"/>
      </p:ext>
    </p:extLst>
  </p:cSld>
  <p:clrMapOvr>
    <a:masterClrMapping/>
  </p:clrMapOvr>
  <p:transition>
    <p:fade/>
  </p:transition>
</p:sld>
</file>

<file path=ppt/slides/slide11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6" name="Footer Placeholder 15">
            <a:extLst>
              <a:ext uri="{FF2B5EF4-FFF2-40B4-BE49-F238E27FC236}">
                <a16:creationId xmlns:a16="http://schemas.microsoft.com/office/drawing/2014/main" id="{E2A85DF4-77AD-D04A-AB6A-6B1B98828105}"/>
              </a:ext>
            </a:extLst>
          </p:cNvPr>
          <p:cNvSpPr>
            <a:spLocks noGrp="1"/>
          </p:cNvSpPr>
          <p:nvPr>
            <p:ph type="ftr" sz="quarter" idx="3"/>
          </p:nvPr>
        </p:nvSpPr>
        <p:spPr/>
        <p:txBody>
          <a:bodyPr/>
          <a:lstStyle/>
          <a:p>
            <a:r>
              <a:rPr lang="en-US"/>
              <a:t>©2022 Girl Scouts of the USA. All Rights Reserved.  Not for public distribution.</a:t>
            </a:r>
            <a:endParaRPr lang="en-US" dirty="0"/>
          </a:p>
        </p:txBody>
      </p:sp>
      <p:sp>
        <p:nvSpPr>
          <p:cNvPr id="10" name="Picture Placeholder 9">
            <a:extLst>
              <a:ext uri="{FF2B5EF4-FFF2-40B4-BE49-F238E27FC236}">
                <a16:creationId xmlns:a16="http://schemas.microsoft.com/office/drawing/2014/main" id="{77AE00C4-5D88-6642-8D68-F38D01158C71}"/>
              </a:ext>
            </a:extLst>
          </p:cNvPr>
          <p:cNvSpPr>
            <a:spLocks noGrp="1"/>
          </p:cNvSpPr>
          <p:nvPr>
            <p:ph type="pic" sz="quarter" idx="21"/>
          </p:nvPr>
        </p:nvSpPr>
        <p:spPr/>
      </p:sp>
      <p:sp>
        <p:nvSpPr>
          <p:cNvPr id="5" name="Title 4">
            <a:extLst>
              <a:ext uri="{FF2B5EF4-FFF2-40B4-BE49-F238E27FC236}">
                <a16:creationId xmlns:a16="http://schemas.microsoft.com/office/drawing/2014/main" id="{13F5BE52-E0E9-7243-870C-BF3068B768A9}"/>
              </a:ext>
            </a:extLst>
          </p:cNvPr>
          <p:cNvSpPr>
            <a:spLocks noGrp="1"/>
          </p:cNvSpPr>
          <p:nvPr>
            <p:ph type="title"/>
          </p:nvPr>
        </p:nvSpPr>
        <p:spPr/>
        <p:txBody>
          <a:bodyPr>
            <a:normAutofit/>
          </a:body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
        <p:nvSpPr>
          <p:cNvPr id="8" name="Text Placeholder 7">
            <a:extLst>
              <a:ext uri="{FF2B5EF4-FFF2-40B4-BE49-F238E27FC236}">
                <a16:creationId xmlns:a16="http://schemas.microsoft.com/office/drawing/2014/main" id="{A0ECAF43-C958-E540-86DB-CF83C0F308A9}"/>
              </a:ext>
            </a:extLst>
          </p:cNvPr>
          <p:cNvSpPr>
            <a:spLocks noGrp="1"/>
          </p:cNvSpPr>
          <p:nvPr>
            <p:ph type="body" sz="quarter" idx="20"/>
          </p:nvPr>
        </p:nvSpPr>
        <p:spPr/>
        <p:txBody>
          <a:bodyPr>
            <a:normAutofit/>
          </a:bodyPr>
          <a:lstStyle/>
          <a:p>
            <a:r>
              <a:rPr lang="en-US" dirty="0"/>
              <a:t>Type here to enter the presentation section name.</a:t>
            </a:r>
          </a:p>
        </p:txBody>
      </p:sp>
    </p:spTree>
    <p:extLst>
      <p:ext uri="{BB962C8B-B14F-4D97-AF65-F5344CB8AC3E}">
        <p14:creationId xmlns:p14="http://schemas.microsoft.com/office/powerpoint/2010/main" val="636926471"/>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3BCB172-2C44-FA46-818A-22B9F79B683B}"/>
              </a:ext>
            </a:extLst>
          </p:cNvPr>
          <p:cNvSpPr>
            <a:spLocks noGrp="1"/>
          </p:cNvSpPr>
          <p:nvPr>
            <p:ph type="body" sz="quarter" idx="15"/>
          </p:nvPr>
        </p:nvSpPr>
        <p:spPr/>
        <p:txBody>
          <a:bodyPr/>
          <a:lstStyle/>
          <a:p>
            <a:r>
              <a:rPr lang="en-US" dirty="0" err="1"/>
              <a:t>sdkhfkadsklfhas</a:t>
            </a:r>
            <a:endParaRPr lang="en-US" dirty="0"/>
          </a:p>
          <a:p>
            <a:r>
              <a:rPr lang="en-US" dirty="0" err="1"/>
              <a:t>kahsdlfkjaslkdjf</a:t>
            </a:r>
            <a:endParaRPr lang="en-US" dirty="0"/>
          </a:p>
          <a:p>
            <a:r>
              <a:rPr lang="en-US" dirty="0" err="1"/>
              <a:t>kajshdfahsdf</a:t>
            </a:r>
            <a:endParaRPr lang="en-US" dirty="0"/>
          </a:p>
          <a:p>
            <a:r>
              <a:rPr lang="en-US" dirty="0" err="1"/>
              <a:t>kajhsdkjhf</a:t>
            </a:r>
            <a:endParaRPr lang="en-US" dirty="0"/>
          </a:p>
        </p:txBody>
      </p:sp>
      <p:sp>
        <p:nvSpPr>
          <p:cNvPr id="13" name="Footer Placeholder 12">
            <a:extLst>
              <a:ext uri="{FF2B5EF4-FFF2-40B4-BE49-F238E27FC236}">
                <a16:creationId xmlns:a16="http://schemas.microsoft.com/office/drawing/2014/main" id="{7051D8CC-E150-AA41-9554-63DAF252FF8E}"/>
              </a:ext>
            </a:extLst>
          </p:cNvPr>
          <p:cNvSpPr>
            <a:spLocks noGrp="1"/>
          </p:cNvSpPr>
          <p:nvPr>
            <p:ph type="ftr" sz="quarter" idx="3"/>
          </p:nvPr>
        </p:nvSpPr>
        <p:spPr/>
        <p:txBody>
          <a:bodyPr/>
          <a:lstStyle/>
          <a:p>
            <a:r>
              <a:rPr lang="en-US"/>
              <a:t>©2022 Girl Scouts of the USA. All Rights Reserved.  Not for public distribution.</a:t>
            </a:r>
            <a:endParaRPr lang="en-US" dirty="0"/>
          </a:p>
        </p:txBody>
      </p:sp>
    </p:spTree>
    <p:extLst>
      <p:ext uri="{BB962C8B-B14F-4D97-AF65-F5344CB8AC3E}">
        <p14:creationId xmlns:p14="http://schemas.microsoft.com/office/powerpoint/2010/main" val="3870000207"/>
      </p:ext>
    </p:extLst>
  </p:cSld>
  <p:clrMapOvr>
    <a:masterClrMapping/>
  </p:clrMapOvr>
  <p:transition>
    <p:fade/>
  </p:transition>
</p:sld>
</file>

<file path=ppt/slides/slide12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7" name="Footer Placeholder 16">
            <a:extLst>
              <a:ext uri="{FF2B5EF4-FFF2-40B4-BE49-F238E27FC236}">
                <a16:creationId xmlns:a16="http://schemas.microsoft.com/office/drawing/2014/main" id="{41C88AD4-BBCC-FB47-B583-A87122CBEB05}"/>
              </a:ext>
            </a:extLst>
          </p:cNvPr>
          <p:cNvSpPr>
            <a:spLocks noGrp="1"/>
          </p:cNvSpPr>
          <p:nvPr>
            <p:ph type="ftr" sz="quarter" idx="3"/>
          </p:nvPr>
        </p:nvSpPr>
        <p:spPr/>
        <p:txBody>
          <a:bodyPr/>
          <a:lstStyle/>
          <a:p>
            <a:r>
              <a:rPr lang="en-US"/>
              <a:t>©2022 Girl Scouts of the USA. All Rights Reserved.  Not for public distribution.</a:t>
            </a:r>
            <a:endParaRPr lang="en-US" dirty="0"/>
          </a:p>
        </p:txBody>
      </p:sp>
      <p:sp>
        <p:nvSpPr>
          <p:cNvPr id="11" name="Picture Placeholder 10">
            <a:extLst>
              <a:ext uri="{FF2B5EF4-FFF2-40B4-BE49-F238E27FC236}">
                <a16:creationId xmlns:a16="http://schemas.microsoft.com/office/drawing/2014/main" id="{09799174-797E-F94E-8F63-0D5EE36EA2A0}"/>
              </a:ext>
            </a:extLst>
          </p:cNvPr>
          <p:cNvSpPr>
            <a:spLocks noGrp="1"/>
          </p:cNvSpPr>
          <p:nvPr>
            <p:ph type="pic" sz="quarter" idx="21"/>
          </p:nvPr>
        </p:nvSpPr>
        <p:spPr/>
      </p:sp>
      <p:sp>
        <p:nvSpPr>
          <p:cNvPr id="5" name="Title 4">
            <a:extLst>
              <a:ext uri="{FF2B5EF4-FFF2-40B4-BE49-F238E27FC236}">
                <a16:creationId xmlns:a16="http://schemas.microsoft.com/office/drawing/2014/main" id="{13F5BE52-E0E9-7243-870C-BF3068B768A9}"/>
              </a:ext>
            </a:extLst>
          </p:cNvPr>
          <p:cNvSpPr>
            <a:spLocks noGrp="1"/>
          </p:cNvSpPr>
          <p:nvPr>
            <p:ph type="title"/>
          </p:nvPr>
        </p:nvSpPr>
        <p:spPr/>
        <p:txBody>
          <a:bodyPr>
            <a:normAutofit/>
          </a:body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
        <p:nvSpPr>
          <p:cNvPr id="8" name="Text Placeholder 7">
            <a:extLst>
              <a:ext uri="{FF2B5EF4-FFF2-40B4-BE49-F238E27FC236}">
                <a16:creationId xmlns:a16="http://schemas.microsoft.com/office/drawing/2014/main" id="{A0ECAF43-C958-E540-86DB-CF83C0F308A9}"/>
              </a:ext>
            </a:extLst>
          </p:cNvPr>
          <p:cNvSpPr>
            <a:spLocks noGrp="1"/>
          </p:cNvSpPr>
          <p:nvPr>
            <p:ph type="body" sz="quarter" idx="20"/>
          </p:nvPr>
        </p:nvSpPr>
        <p:spPr/>
        <p:txBody>
          <a:bodyPr>
            <a:normAutofit/>
          </a:bodyPr>
          <a:lstStyle/>
          <a:p>
            <a:r>
              <a:rPr lang="en-US" dirty="0"/>
              <a:t>Type here to enter the presentation section name.</a:t>
            </a:r>
          </a:p>
        </p:txBody>
      </p:sp>
    </p:spTree>
    <p:extLst>
      <p:ext uri="{BB962C8B-B14F-4D97-AF65-F5344CB8AC3E}">
        <p14:creationId xmlns:p14="http://schemas.microsoft.com/office/powerpoint/2010/main" val="1971689198"/>
      </p:ext>
    </p:extLst>
  </p:cSld>
  <p:clrMapOvr>
    <a:masterClrMapping/>
  </p:clrMapOvr>
  <p:transition>
    <p:fade/>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ooter Placeholder 15">
            <a:extLst>
              <a:ext uri="{FF2B5EF4-FFF2-40B4-BE49-F238E27FC236}">
                <a16:creationId xmlns:a16="http://schemas.microsoft.com/office/drawing/2014/main" id="{9D813DC5-6790-6843-90E7-C61F196A2FE7}"/>
              </a:ext>
            </a:extLst>
          </p:cNvPr>
          <p:cNvSpPr>
            <a:spLocks noGrp="1"/>
          </p:cNvSpPr>
          <p:nvPr>
            <p:ph type="ftr" sz="quarter" idx="3"/>
          </p:nvPr>
        </p:nvSpPr>
        <p:spPr/>
        <p:txBody>
          <a:bodyPr/>
          <a:lstStyle/>
          <a:p>
            <a:r>
              <a:rPr lang="en-US"/>
              <a:t>©2022 Girl Scouts of the USA. All Rights Reserved.  Not for public distribution.</a:t>
            </a:r>
            <a:endParaRPr lang="en-US" dirty="0"/>
          </a:p>
        </p:txBody>
      </p:sp>
      <p:sp>
        <p:nvSpPr>
          <p:cNvPr id="9" name="Picture Placeholder 8">
            <a:extLst>
              <a:ext uri="{FF2B5EF4-FFF2-40B4-BE49-F238E27FC236}">
                <a16:creationId xmlns:a16="http://schemas.microsoft.com/office/drawing/2014/main" id="{47D4D25D-781B-CB40-92D4-0F9C4650AC75}"/>
              </a:ext>
            </a:extLst>
          </p:cNvPr>
          <p:cNvSpPr>
            <a:spLocks noGrp="1"/>
          </p:cNvSpPr>
          <p:nvPr>
            <p:ph type="pic" sz="quarter" idx="21"/>
          </p:nvPr>
        </p:nvSpPr>
        <p:spPr/>
      </p:sp>
      <p:sp>
        <p:nvSpPr>
          <p:cNvPr id="14" name="Text Placeholder 13">
            <a:extLst>
              <a:ext uri="{FF2B5EF4-FFF2-40B4-BE49-F238E27FC236}">
                <a16:creationId xmlns:a16="http://schemas.microsoft.com/office/drawing/2014/main" id="{9A5C2107-3A05-FA4B-8DBE-E47B1A27F7C9}"/>
              </a:ext>
            </a:extLst>
          </p:cNvPr>
          <p:cNvSpPr>
            <a:spLocks noGrp="1"/>
          </p:cNvSpPr>
          <p:nvPr>
            <p:ph type="body" sz="quarter" idx="20"/>
          </p:nvPr>
        </p:nvSpPr>
        <p:spPr/>
        <p:txBody>
          <a:bodyPr/>
          <a:lstStyle/>
          <a:p>
            <a:r>
              <a:rPr lang="en-US" dirty="0"/>
              <a:t>Type here to enter the presentation section name.</a:t>
            </a:r>
          </a:p>
        </p:txBody>
      </p:sp>
      <p:sp>
        <p:nvSpPr>
          <p:cNvPr id="5" name="Title 4">
            <a:extLst>
              <a:ext uri="{FF2B5EF4-FFF2-40B4-BE49-F238E27FC236}">
                <a16:creationId xmlns:a16="http://schemas.microsoft.com/office/drawing/2014/main" id="{13F5BE52-E0E9-7243-870C-BF3068B768A9}"/>
              </a:ext>
            </a:extLst>
          </p:cNvPr>
          <p:cNvSpPr>
            <a:spLocks noGrp="1"/>
          </p:cNvSpPr>
          <p:nvPr>
            <p:ph type="title"/>
          </p:nvPr>
        </p:nvSpPr>
        <p:spPr/>
        <p:txBody>
          <a:bodyPr>
            <a:normAutofit/>
          </a:body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265111482"/>
      </p:ext>
    </p:extLst>
  </p:cSld>
  <p:clrMapOvr>
    <a:masterClrMapping/>
  </p:clrMapOvr>
  <p:transition>
    <p:fade/>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ooter Placeholder 15">
            <a:extLst>
              <a:ext uri="{FF2B5EF4-FFF2-40B4-BE49-F238E27FC236}">
                <a16:creationId xmlns:a16="http://schemas.microsoft.com/office/drawing/2014/main" id="{4A1A90FA-7B2D-2F40-978A-1E186076BE59}"/>
              </a:ext>
            </a:extLst>
          </p:cNvPr>
          <p:cNvSpPr>
            <a:spLocks noGrp="1"/>
          </p:cNvSpPr>
          <p:nvPr>
            <p:ph type="ftr" sz="quarter" idx="3"/>
          </p:nvPr>
        </p:nvSpPr>
        <p:spPr/>
        <p:txBody>
          <a:bodyPr/>
          <a:lstStyle/>
          <a:p>
            <a:r>
              <a:rPr lang="en-US"/>
              <a:t>©2022 Girl Scouts of the USA. All Rights Reserved.  Not for public distribution.</a:t>
            </a:r>
            <a:endParaRPr lang="en-US" dirty="0"/>
          </a:p>
        </p:txBody>
      </p:sp>
      <p:sp>
        <p:nvSpPr>
          <p:cNvPr id="9" name="Picture Placeholder 8">
            <a:extLst>
              <a:ext uri="{FF2B5EF4-FFF2-40B4-BE49-F238E27FC236}">
                <a16:creationId xmlns:a16="http://schemas.microsoft.com/office/drawing/2014/main" id="{55CBCE07-5DD9-D540-B57D-138F9618430E}"/>
              </a:ext>
            </a:extLst>
          </p:cNvPr>
          <p:cNvSpPr>
            <a:spLocks noGrp="1"/>
          </p:cNvSpPr>
          <p:nvPr>
            <p:ph type="pic" sz="quarter" idx="21"/>
          </p:nvPr>
        </p:nvSpPr>
        <p:spPr/>
      </p:sp>
      <p:sp>
        <p:nvSpPr>
          <p:cNvPr id="14" name="Text Placeholder 13">
            <a:extLst>
              <a:ext uri="{FF2B5EF4-FFF2-40B4-BE49-F238E27FC236}">
                <a16:creationId xmlns:a16="http://schemas.microsoft.com/office/drawing/2014/main" id="{D1CF4A77-E4C0-4944-B05E-22B3AD998648}"/>
              </a:ext>
            </a:extLst>
          </p:cNvPr>
          <p:cNvSpPr>
            <a:spLocks noGrp="1"/>
          </p:cNvSpPr>
          <p:nvPr>
            <p:ph type="body" sz="quarter" idx="20"/>
          </p:nvPr>
        </p:nvSpPr>
        <p:spPr/>
        <p:txBody>
          <a:bodyPr/>
          <a:lstStyle/>
          <a:p>
            <a:r>
              <a:rPr lang="en-US" dirty="0"/>
              <a:t>Type here to enter the presentation section name.</a:t>
            </a:r>
          </a:p>
        </p:txBody>
      </p:sp>
      <p:sp>
        <p:nvSpPr>
          <p:cNvPr id="5" name="Title 4">
            <a:extLst>
              <a:ext uri="{FF2B5EF4-FFF2-40B4-BE49-F238E27FC236}">
                <a16:creationId xmlns:a16="http://schemas.microsoft.com/office/drawing/2014/main" id="{13F5BE52-E0E9-7243-870C-BF3068B768A9}"/>
              </a:ext>
            </a:extLst>
          </p:cNvPr>
          <p:cNvSpPr>
            <a:spLocks noGrp="1"/>
          </p:cNvSpPr>
          <p:nvPr>
            <p:ph type="title"/>
          </p:nvPr>
        </p:nvSpPr>
        <p:spPr/>
        <p:txBody>
          <a:bodyPr>
            <a:normAutofit/>
          </a:body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3533068209"/>
      </p:ext>
    </p:extLst>
  </p:cSld>
  <p:clrMapOvr>
    <a:masterClrMapping/>
  </p:clrMapOvr>
  <p:transition>
    <p:fade/>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ooter Placeholder 15">
            <a:extLst>
              <a:ext uri="{FF2B5EF4-FFF2-40B4-BE49-F238E27FC236}">
                <a16:creationId xmlns:a16="http://schemas.microsoft.com/office/drawing/2014/main" id="{868023F9-EE8F-8D4A-855D-93C006AA94D0}"/>
              </a:ext>
            </a:extLst>
          </p:cNvPr>
          <p:cNvSpPr>
            <a:spLocks noGrp="1"/>
          </p:cNvSpPr>
          <p:nvPr>
            <p:ph type="ftr" sz="quarter" idx="3"/>
          </p:nvPr>
        </p:nvSpPr>
        <p:spPr/>
        <p:txBody>
          <a:bodyPr/>
          <a:lstStyle/>
          <a:p>
            <a:r>
              <a:rPr lang="en-US"/>
              <a:t>©2022 Girl Scouts of the USA. All Rights Reserved.  Not for public distribution.</a:t>
            </a:r>
            <a:endParaRPr lang="en-US" dirty="0"/>
          </a:p>
        </p:txBody>
      </p:sp>
      <p:sp>
        <p:nvSpPr>
          <p:cNvPr id="5" name="Title 4">
            <a:extLst>
              <a:ext uri="{FF2B5EF4-FFF2-40B4-BE49-F238E27FC236}">
                <a16:creationId xmlns:a16="http://schemas.microsoft.com/office/drawing/2014/main" id="{86D9A929-2863-6642-8307-79770EA02438}"/>
              </a:ext>
            </a:extLst>
          </p:cNvPr>
          <p:cNvSpPr>
            <a:spLocks noGrp="1"/>
          </p:cNvSpPr>
          <p:nvPr>
            <p:ph type="title"/>
          </p:nvPr>
        </p:nvSpPr>
        <p:spPr/>
        <p:txBody>
          <a:bodyPr anchor="ctr">
            <a:normAutofit/>
          </a:body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
        <p:nvSpPr>
          <p:cNvPr id="9" name="Picture Placeholder 8">
            <a:extLst>
              <a:ext uri="{FF2B5EF4-FFF2-40B4-BE49-F238E27FC236}">
                <a16:creationId xmlns:a16="http://schemas.microsoft.com/office/drawing/2014/main" id="{C3BEBEEC-7E40-8E4E-8050-84BC94C7DC7F}"/>
              </a:ext>
            </a:extLst>
          </p:cNvPr>
          <p:cNvSpPr>
            <a:spLocks noGrp="1"/>
          </p:cNvSpPr>
          <p:nvPr>
            <p:ph type="pic" sz="quarter" idx="16"/>
          </p:nvPr>
        </p:nvSpPr>
        <p:spPr/>
      </p:sp>
      <p:sp>
        <p:nvSpPr>
          <p:cNvPr id="10" name="Text Placeholder 9">
            <a:extLst>
              <a:ext uri="{FF2B5EF4-FFF2-40B4-BE49-F238E27FC236}">
                <a16:creationId xmlns:a16="http://schemas.microsoft.com/office/drawing/2014/main" id="{26846A5E-2119-E746-803C-9DFD8BB611C8}"/>
              </a:ext>
            </a:extLst>
          </p:cNvPr>
          <p:cNvSpPr>
            <a:spLocks noGrp="1"/>
          </p:cNvSpPr>
          <p:nvPr>
            <p:ph type="body" sz="quarter" idx="20"/>
          </p:nvPr>
        </p:nvSpPr>
        <p:spPr/>
        <p:txBody>
          <a:bodyPr>
            <a:normAutofit/>
          </a:bodyPr>
          <a:lstStyle/>
          <a:p>
            <a:r>
              <a:rPr lang="en-US" dirty="0"/>
              <a:t>Type here to enter the presentation section name.</a:t>
            </a:r>
          </a:p>
        </p:txBody>
      </p:sp>
    </p:spTree>
    <p:extLst>
      <p:ext uri="{BB962C8B-B14F-4D97-AF65-F5344CB8AC3E}">
        <p14:creationId xmlns:p14="http://schemas.microsoft.com/office/powerpoint/2010/main" val="1715861603"/>
      </p:ext>
    </p:extLst>
  </p:cSld>
  <p:clrMapOvr>
    <a:masterClrMapping/>
  </p:clrMapOvr>
  <p:transition>
    <p:fade/>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ooter Placeholder 16">
            <a:extLst>
              <a:ext uri="{FF2B5EF4-FFF2-40B4-BE49-F238E27FC236}">
                <a16:creationId xmlns:a16="http://schemas.microsoft.com/office/drawing/2014/main" id="{644FD3EA-5A0D-794A-A6DB-1994DC6677A9}"/>
              </a:ext>
            </a:extLst>
          </p:cNvPr>
          <p:cNvSpPr>
            <a:spLocks noGrp="1"/>
          </p:cNvSpPr>
          <p:nvPr>
            <p:ph type="ftr" sz="quarter" idx="3"/>
          </p:nvPr>
        </p:nvSpPr>
        <p:spPr/>
        <p:txBody>
          <a:bodyPr/>
          <a:lstStyle/>
          <a:p>
            <a:r>
              <a:rPr lang="en-US"/>
              <a:t>©2022 Girl Scouts of the USA. All Rights Reserved.  Not for public distribution.</a:t>
            </a:r>
            <a:endParaRPr lang="en-US" dirty="0"/>
          </a:p>
        </p:txBody>
      </p:sp>
      <p:sp>
        <p:nvSpPr>
          <p:cNvPr id="5" name="Title 4">
            <a:extLst>
              <a:ext uri="{FF2B5EF4-FFF2-40B4-BE49-F238E27FC236}">
                <a16:creationId xmlns:a16="http://schemas.microsoft.com/office/drawing/2014/main" id="{86D9A929-2863-6642-8307-79770EA02438}"/>
              </a:ext>
            </a:extLst>
          </p:cNvPr>
          <p:cNvSpPr>
            <a:spLocks noGrp="1"/>
          </p:cNvSpPr>
          <p:nvPr>
            <p:ph type="title"/>
          </p:nvPr>
        </p:nvSpPr>
        <p:spPr/>
        <p:txBody>
          <a:bodyPr anchor="ctr">
            <a:normAutofit/>
          </a:body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1" name="Picture Placeholder 10">
            <a:extLst>
              <a:ext uri="{FF2B5EF4-FFF2-40B4-BE49-F238E27FC236}">
                <a16:creationId xmlns:a16="http://schemas.microsoft.com/office/drawing/2014/main" id="{5E5E97A7-BE0A-C645-8DB9-07D41B387185}"/>
              </a:ext>
            </a:extLst>
          </p:cNvPr>
          <p:cNvSpPr>
            <a:spLocks noGrp="1"/>
          </p:cNvSpPr>
          <p:nvPr>
            <p:ph type="pic" sz="quarter" idx="16"/>
          </p:nvPr>
        </p:nvSpPr>
        <p:spPr/>
      </p:sp>
      <p:sp>
        <p:nvSpPr>
          <p:cNvPr id="10" name="Text Placeholder 9">
            <a:extLst>
              <a:ext uri="{FF2B5EF4-FFF2-40B4-BE49-F238E27FC236}">
                <a16:creationId xmlns:a16="http://schemas.microsoft.com/office/drawing/2014/main" id="{26846A5E-2119-E746-803C-9DFD8BB611C8}"/>
              </a:ext>
            </a:extLst>
          </p:cNvPr>
          <p:cNvSpPr>
            <a:spLocks noGrp="1"/>
          </p:cNvSpPr>
          <p:nvPr>
            <p:ph type="body" sz="quarter" idx="20"/>
          </p:nvPr>
        </p:nvSpPr>
        <p:spPr/>
        <p:txBody>
          <a:bodyPr>
            <a:normAutofit/>
          </a:bodyPr>
          <a:lstStyle/>
          <a:p>
            <a:r>
              <a:rPr lang="en-US" dirty="0"/>
              <a:t>Type here to enter the presentation section name.</a:t>
            </a:r>
          </a:p>
        </p:txBody>
      </p:sp>
    </p:spTree>
    <p:extLst>
      <p:ext uri="{BB962C8B-B14F-4D97-AF65-F5344CB8AC3E}">
        <p14:creationId xmlns:p14="http://schemas.microsoft.com/office/powerpoint/2010/main" val="1032477444"/>
      </p:ext>
    </p:extLst>
  </p:cSld>
  <p:clrMapOvr>
    <a:masterClrMapping/>
  </p:clrMapOvr>
  <p:transition>
    <p:fade/>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ooter Placeholder 15">
            <a:extLst>
              <a:ext uri="{FF2B5EF4-FFF2-40B4-BE49-F238E27FC236}">
                <a16:creationId xmlns:a16="http://schemas.microsoft.com/office/drawing/2014/main" id="{CF990EC6-06A2-C04F-A951-FA5D255F1548}"/>
              </a:ext>
            </a:extLst>
          </p:cNvPr>
          <p:cNvSpPr>
            <a:spLocks noGrp="1"/>
          </p:cNvSpPr>
          <p:nvPr>
            <p:ph type="ftr" sz="quarter" idx="3"/>
          </p:nvPr>
        </p:nvSpPr>
        <p:spPr/>
        <p:txBody>
          <a:bodyPr/>
          <a:lstStyle/>
          <a:p>
            <a:r>
              <a:rPr lang="en-US"/>
              <a:t>©2022 Girl Scouts of the USA. All Rights Reserved.  Not for public distribution.</a:t>
            </a:r>
            <a:endParaRPr lang="en-US" dirty="0"/>
          </a:p>
        </p:txBody>
      </p:sp>
      <p:sp>
        <p:nvSpPr>
          <p:cNvPr id="10" name="Picture Placeholder 9">
            <a:extLst>
              <a:ext uri="{FF2B5EF4-FFF2-40B4-BE49-F238E27FC236}">
                <a16:creationId xmlns:a16="http://schemas.microsoft.com/office/drawing/2014/main" id="{B16CFA27-650C-B34C-B11B-F0EEB13220AF}"/>
              </a:ext>
            </a:extLst>
          </p:cNvPr>
          <p:cNvSpPr>
            <a:spLocks noGrp="1"/>
          </p:cNvSpPr>
          <p:nvPr>
            <p:ph type="pic" sz="quarter" idx="16"/>
          </p:nvPr>
        </p:nvSpPr>
        <p:spPr/>
      </p:sp>
      <p:sp>
        <p:nvSpPr>
          <p:cNvPr id="9" name="Text Placeholder 8">
            <a:extLst>
              <a:ext uri="{FF2B5EF4-FFF2-40B4-BE49-F238E27FC236}">
                <a16:creationId xmlns:a16="http://schemas.microsoft.com/office/drawing/2014/main" id="{0DF778F7-3A8E-504E-8002-3FF8F71A3C1B}"/>
              </a:ext>
            </a:extLst>
          </p:cNvPr>
          <p:cNvSpPr>
            <a:spLocks noGrp="1"/>
          </p:cNvSpPr>
          <p:nvPr>
            <p:ph type="body" sz="quarter" idx="20"/>
          </p:nvPr>
        </p:nvSpPr>
        <p:spPr/>
        <p:txBody>
          <a:bodyPr/>
          <a:lstStyle/>
          <a:p>
            <a:r>
              <a:rPr lang="en-US" dirty="0"/>
              <a:t>Type here to enter the presentation section name.</a:t>
            </a:r>
          </a:p>
        </p:txBody>
      </p:sp>
      <p:sp>
        <p:nvSpPr>
          <p:cNvPr id="5" name="Title 4">
            <a:extLst>
              <a:ext uri="{FF2B5EF4-FFF2-40B4-BE49-F238E27FC236}">
                <a16:creationId xmlns:a16="http://schemas.microsoft.com/office/drawing/2014/main" id="{86D9A929-2863-6642-8307-79770EA02438}"/>
              </a:ext>
            </a:extLst>
          </p:cNvPr>
          <p:cNvSpPr>
            <a:spLocks noGrp="1"/>
          </p:cNvSpPr>
          <p:nvPr>
            <p:ph type="title"/>
          </p:nvPr>
        </p:nvSpPr>
        <p:spPr/>
        <p:txBody>
          <a:bodyPr anchor="ctr">
            <a:normAutofit/>
          </a:body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509242021"/>
      </p:ext>
    </p:extLst>
  </p:cSld>
  <p:clrMapOvr>
    <a:masterClrMapping/>
  </p:clrMapOvr>
  <p:transition>
    <p:fade/>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ooter Placeholder 15">
            <a:extLst>
              <a:ext uri="{FF2B5EF4-FFF2-40B4-BE49-F238E27FC236}">
                <a16:creationId xmlns:a16="http://schemas.microsoft.com/office/drawing/2014/main" id="{3C605EEA-5487-1947-804D-1DAA2C069C46}"/>
              </a:ext>
            </a:extLst>
          </p:cNvPr>
          <p:cNvSpPr>
            <a:spLocks noGrp="1"/>
          </p:cNvSpPr>
          <p:nvPr>
            <p:ph type="ftr" sz="quarter" idx="3"/>
          </p:nvPr>
        </p:nvSpPr>
        <p:spPr/>
        <p:txBody>
          <a:bodyPr/>
          <a:lstStyle/>
          <a:p>
            <a:r>
              <a:rPr lang="en-US"/>
              <a:t>©2022 Girl Scouts of the USA. All Rights Reserved.  Not for public distribution.</a:t>
            </a:r>
            <a:endParaRPr lang="en-US" dirty="0"/>
          </a:p>
        </p:txBody>
      </p:sp>
      <p:sp>
        <p:nvSpPr>
          <p:cNvPr id="9" name="Picture Placeholder 8">
            <a:extLst>
              <a:ext uri="{FF2B5EF4-FFF2-40B4-BE49-F238E27FC236}">
                <a16:creationId xmlns:a16="http://schemas.microsoft.com/office/drawing/2014/main" id="{FFEA30EE-9BD9-6E4A-A668-1C26BDCC14EB}"/>
              </a:ext>
            </a:extLst>
          </p:cNvPr>
          <p:cNvSpPr>
            <a:spLocks noGrp="1"/>
          </p:cNvSpPr>
          <p:nvPr>
            <p:ph type="pic" sz="quarter" idx="16"/>
          </p:nvPr>
        </p:nvSpPr>
        <p:spPr/>
      </p:sp>
      <p:sp>
        <p:nvSpPr>
          <p:cNvPr id="10" name="Text Placeholder 9">
            <a:extLst>
              <a:ext uri="{FF2B5EF4-FFF2-40B4-BE49-F238E27FC236}">
                <a16:creationId xmlns:a16="http://schemas.microsoft.com/office/drawing/2014/main" id="{DA102F92-DC05-964A-8001-979D3B1B497C}"/>
              </a:ext>
            </a:extLst>
          </p:cNvPr>
          <p:cNvSpPr>
            <a:spLocks noGrp="1"/>
          </p:cNvSpPr>
          <p:nvPr>
            <p:ph type="body" sz="quarter" idx="20"/>
          </p:nvPr>
        </p:nvSpPr>
        <p:spPr/>
        <p:txBody>
          <a:bodyPr/>
          <a:lstStyle/>
          <a:p>
            <a:r>
              <a:rPr lang="en-US" dirty="0"/>
              <a:t>Type here to enter the presentation section name.</a:t>
            </a:r>
          </a:p>
        </p:txBody>
      </p:sp>
      <p:sp>
        <p:nvSpPr>
          <p:cNvPr id="5" name="Title 4">
            <a:extLst>
              <a:ext uri="{FF2B5EF4-FFF2-40B4-BE49-F238E27FC236}">
                <a16:creationId xmlns:a16="http://schemas.microsoft.com/office/drawing/2014/main" id="{86D9A929-2863-6642-8307-79770EA02438}"/>
              </a:ext>
            </a:extLst>
          </p:cNvPr>
          <p:cNvSpPr>
            <a:spLocks noGrp="1"/>
          </p:cNvSpPr>
          <p:nvPr>
            <p:ph type="title"/>
          </p:nvPr>
        </p:nvSpPr>
        <p:spPr/>
        <p:txBody>
          <a:bodyPr anchor="ctr">
            <a:normAutofit/>
          </a:body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1505829010"/>
      </p:ext>
    </p:extLst>
  </p:cSld>
  <p:clrMapOvr>
    <a:masterClrMapping/>
  </p:clrMapOvr>
  <p:transition>
    <p:fade/>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ooter Placeholder 15">
            <a:extLst>
              <a:ext uri="{FF2B5EF4-FFF2-40B4-BE49-F238E27FC236}">
                <a16:creationId xmlns:a16="http://schemas.microsoft.com/office/drawing/2014/main" id="{EE556577-EDDF-9B47-8B8B-7C87565BADB6}"/>
              </a:ext>
            </a:extLst>
          </p:cNvPr>
          <p:cNvSpPr>
            <a:spLocks noGrp="1"/>
          </p:cNvSpPr>
          <p:nvPr>
            <p:ph type="ftr" sz="quarter" idx="3"/>
          </p:nvPr>
        </p:nvSpPr>
        <p:spPr/>
        <p:txBody>
          <a:bodyPr/>
          <a:lstStyle/>
          <a:p>
            <a:r>
              <a:rPr lang="en-US"/>
              <a:t>©2022 Girl Scouts of the USA. All Rights Reserved.  Not for public distribution.</a:t>
            </a:r>
            <a:endParaRPr lang="en-US" dirty="0"/>
          </a:p>
        </p:txBody>
      </p:sp>
      <p:sp>
        <p:nvSpPr>
          <p:cNvPr id="10" name="Picture Placeholder 9">
            <a:extLst>
              <a:ext uri="{FF2B5EF4-FFF2-40B4-BE49-F238E27FC236}">
                <a16:creationId xmlns:a16="http://schemas.microsoft.com/office/drawing/2014/main" id="{8C4B1A42-A68D-5048-8894-43D85ECEA248}"/>
              </a:ext>
            </a:extLst>
          </p:cNvPr>
          <p:cNvSpPr>
            <a:spLocks noGrp="1"/>
          </p:cNvSpPr>
          <p:nvPr>
            <p:ph type="pic" sz="quarter" idx="21"/>
          </p:nvPr>
        </p:nvSpPr>
        <p:spPr/>
      </p:sp>
      <p:sp>
        <p:nvSpPr>
          <p:cNvPr id="6" name="Title 5">
            <a:extLst>
              <a:ext uri="{FF2B5EF4-FFF2-40B4-BE49-F238E27FC236}">
                <a16:creationId xmlns:a16="http://schemas.microsoft.com/office/drawing/2014/main" id="{6F9A98B2-E093-F54E-9B1E-B046D59C0B88}"/>
              </a:ext>
            </a:extLst>
          </p:cNvPr>
          <p:cNvSpPr>
            <a:spLocks noGrp="1"/>
          </p:cNvSpPr>
          <p:nvPr>
            <p:ph type="title"/>
          </p:nvPr>
        </p:nvSpPr>
        <p:spPr/>
        <p:txBody>
          <a:bodyPr>
            <a:normAutofit/>
          </a:body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
        <p:nvSpPr>
          <p:cNvPr id="9" name="Text Placeholder 8">
            <a:extLst>
              <a:ext uri="{FF2B5EF4-FFF2-40B4-BE49-F238E27FC236}">
                <a16:creationId xmlns:a16="http://schemas.microsoft.com/office/drawing/2014/main" id="{78FE86D0-303F-5641-8392-09D3BB55AE89}"/>
              </a:ext>
            </a:extLst>
          </p:cNvPr>
          <p:cNvSpPr>
            <a:spLocks noGrp="1"/>
          </p:cNvSpPr>
          <p:nvPr>
            <p:ph type="body" sz="quarter" idx="20"/>
          </p:nvPr>
        </p:nvSpPr>
        <p:spPr/>
        <p:txBody>
          <a:bodyPr>
            <a:normAutofit/>
          </a:bodyPr>
          <a:lstStyle/>
          <a:p>
            <a:r>
              <a:rPr lang="en-US" dirty="0"/>
              <a:t>Type here to enter the presentation section name.</a:t>
            </a:r>
          </a:p>
        </p:txBody>
      </p:sp>
    </p:spTree>
    <p:extLst>
      <p:ext uri="{BB962C8B-B14F-4D97-AF65-F5344CB8AC3E}">
        <p14:creationId xmlns:p14="http://schemas.microsoft.com/office/powerpoint/2010/main" val="2442247077"/>
      </p:ext>
    </p:extLst>
  </p:cSld>
  <p:clrMapOvr>
    <a:masterClrMapping/>
  </p:clrMapOvr>
  <p:transition>
    <p:fade/>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ooter Placeholder 16">
            <a:extLst>
              <a:ext uri="{FF2B5EF4-FFF2-40B4-BE49-F238E27FC236}">
                <a16:creationId xmlns:a16="http://schemas.microsoft.com/office/drawing/2014/main" id="{5E163BDA-7F91-E041-B39F-7F057ED67D08}"/>
              </a:ext>
            </a:extLst>
          </p:cNvPr>
          <p:cNvSpPr>
            <a:spLocks noGrp="1"/>
          </p:cNvSpPr>
          <p:nvPr>
            <p:ph type="ftr" sz="quarter" idx="3"/>
          </p:nvPr>
        </p:nvSpPr>
        <p:spPr/>
        <p:txBody>
          <a:bodyPr/>
          <a:lstStyle/>
          <a:p>
            <a:r>
              <a:rPr lang="en-US"/>
              <a:t>©2022 Girl Scouts of the USA. All Rights Reserved.  Not for public distribution.</a:t>
            </a:r>
            <a:endParaRPr lang="en-US" dirty="0"/>
          </a:p>
        </p:txBody>
      </p:sp>
      <p:sp>
        <p:nvSpPr>
          <p:cNvPr id="11" name="Picture Placeholder 10">
            <a:extLst>
              <a:ext uri="{FF2B5EF4-FFF2-40B4-BE49-F238E27FC236}">
                <a16:creationId xmlns:a16="http://schemas.microsoft.com/office/drawing/2014/main" id="{0B84B8B8-E734-6E44-8A66-E097D5E05CBB}"/>
              </a:ext>
            </a:extLst>
          </p:cNvPr>
          <p:cNvSpPr>
            <a:spLocks noGrp="1"/>
          </p:cNvSpPr>
          <p:nvPr>
            <p:ph type="pic" sz="quarter" idx="21"/>
          </p:nvPr>
        </p:nvSpPr>
        <p:spPr/>
      </p:sp>
      <p:sp>
        <p:nvSpPr>
          <p:cNvPr id="6" name="Title 5">
            <a:extLst>
              <a:ext uri="{FF2B5EF4-FFF2-40B4-BE49-F238E27FC236}">
                <a16:creationId xmlns:a16="http://schemas.microsoft.com/office/drawing/2014/main" id="{6F9A98B2-E093-F54E-9B1E-B046D59C0B88}"/>
              </a:ext>
            </a:extLst>
          </p:cNvPr>
          <p:cNvSpPr>
            <a:spLocks noGrp="1"/>
          </p:cNvSpPr>
          <p:nvPr>
            <p:ph type="title"/>
          </p:nvPr>
        </p:nvSpPr>
        <p:spPr/>
        <p:txBody>
          <a:bodyPr>
            <a:normAutofit/>
          </a:body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
        <p:nvSpPr>
          <p:cNvPr id="9" name="Text Placeholder 8">
            <a:extLst>
              <a:ext uri="{FF2B5EF4-FFF2-40B4-BE49-F238E27FC236}">
                <a16:creationId xmlns:a16="http://schemas.microsoft.com/office/drawing/2014/main" id="{78FE86D0-303F-5641-8392-09D3BB55AE89}"/>
              </a:ext>
            </a:extLst>
          </p:cNvPr>
          <p:cNvSpPr>
            <a:spLocks noGrp="1"/>
          </p:cNvSpPr>
          <p:nvPr>
            <p:ph type="body" sz="quarter" idx="20"/>
          </p:nvPr>
        </p:nvSpPr>
        <p:spPr/>
        <p:txBody>
          <a:bodyPr>
            <a:normAutofit/>
          </a:bodyPr>
          <a:lstStyle/>
          <a:p>
            <a:r>
              <a:rPr lang="en-US" dirty="0"/>
              <a:t>Type here to enter the presentation section name.</a:t>
            </a:r>
          </a:p>
        </p:txBody>
      </p:sp>
    </p:spTree>
    <p:extLst>
      <p:ext uri="{BB962C8B-B14F-4D97-AF65-F5344CB8AC3E}">
        <p14:creationId xmlns:p14="http://schemas.microsoft.com/office/powerpoint/2010/main" val="657589280"/>
      </p:ext>
    </p:extLst>
  </p:cSld>
  <p:clrMapOvr>
    <a:masterClrMapping/>
  </p:clrMapOvr>
  <p:transition>
    <p:fade/>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8D0B1BE8-E6A6-374B-9FAC-92D94FA19EB8}"/>
              </a:ext>
            </a:extLst>
          </p:cNvPr>
          <p:cNvSpPr>
            <a:spLocks noGrp="1"/>
          </p:cNvSpPr>
          <p:nvPr>
            <p:ph type="pic" sz="quarter" idx="21"/>
          </p:nvPr>
        </p:nvSpPr>
        <p:spPr/>
      </p:sp>
      <p:sp>
        <p:nvSpPr>
          <p:cNvPr id="9" name="Text Placeholder 8">
            <a:extLst>
              <a:ext uri="{FF2B5EF4-FFF2-40B4-BE49-F238E27FC236}">
                <a16:creationId xmlns:a16="http://schemas.microsoft.com/office/drawing/2014/main" id="{B5533840-D040-B040-BA6D-B1FC2A0C3732}"/>
              </a:ext>
            </a:extLst>
          </p:cNvPr>
          <p:cNvSpPr>
            <a:spLocks noGrp="1"/>
          </p:cNvSpPr>
          <p:nvPr>
            <p:ph type="body" sz="quarter" idx="20"/>
          </p:nvPr>
        </p:nvSpPr>
        <p:spPr/>
        <p:txBody>
          <a:bodyPr/>
          <a:lstStyle/>
          <a:p>
            <a:r>
              <a:rPr lang="en-US" dirty="0"/>
              <a:t>Type here to enter the presentation section name.</a:t>
            </a:r>
          </a:p>
        </p:txBody>
      </p:sp>
      <p:sp>
        <p:nvSpPr>
          <p:cNvPr id="16" name="Footer Placeholder 15">
            <a:extLst>
              <a:ext uri="{FF2B5EF4-FFF2-40B4-BE49-F238E27FC236}">
                <a16:creationId xmlns:a16="http://schemas.microsoft.com/office/drawing/2014/main" id="{06CBCE84-7D8F-CB48-9C8D-4D47469211FD}"/>
              </a:ext>
            </a:extLst>
          </p:cNvPr>
          <p:cNvSpPr>
            <a:spLocks noGrp="1"/>
          </p:cNvSpPr>
          <p:nvPr>
            <p:ph type="ftr" sz="quarter" idx="3"/>
          </p:nvPr>
        </p:nvSpPr>
        <p:spPr/>
        <p:txBody>
          <a:bodyPr/>
          <a:lstStyle/>
          <a:p>
            <a:r>
              <a:rPr lang="en-US"/>
              <a:t>©2022 Girl Scouts of the USA. All Rights Reserved.  Not for public distribution.</a:t>
            </a:r>
            <a:endParaRPr lang="en-US" dirty="0"/>
          </a:p>
        </p:txBody>
      </p:sp>
      <p:sp>
        <p:nvSpPr>
          <p:cNvPr id="6" name="Title 5">
            <a:extLst>
              <a:ext uri="{FF2B5EF4-FFF2-40B4-BE49-F238E27FC236}">
                <a16:creationId xmlns:a16="http://schemas.microsoft.com/office/drawing/2014/main" id="{6F9A98B2-E093-F54E-9B1E-B046D59C0B88}"/>
              </a:ext>
            </a:extLst>
          </p:cNvPr>
          <p:cNvSpPr>
            <a:spLocks noGrp="1"/>
          </p:cNvSpPr>
          <p:nvPr>
            <p:ph type="title"/>
          </p:nvPr>
        </p:nvSpPr>
        <p:spPr/>
        <p:txBody>
          <a:bodyPr>
            <a:normAutofit/>
          </a:body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3402910884"/>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BE320699-43C6-A140-9500-B600C68A63F3}"/>
              </a:ext>
            </a:extLst>
          </p:cNvPr>
          <p:cNvSpPr>
            <a:spLocks noGrp="1"/>
          </p:cNvSpPr>
          <p:nvPr>
            <p:ph type="body" sz="quarter" idx="20"/>
          </p:nvPr>
        </p:nvSpPr>
        <p:spPr/>
        <p:txBody>
          <a:bodyPr/>
          <a:lstStyle/>
          <a:p>
            <a:r>
              <a:rPr lang="en-US" dirty="0"/>
              <a:t>Type here to enter the presentation section name.</a:t>
            </a:r>
          </a:p>
        </p:txBody>
      </p:sp>
      <p:sp>
        <p:nvSpPr>
          <p:cNvPr id="13" name="Footer Placeholder 12">
            <a:extLst>
              <a:ext uri="{FF2B5EF4-FFF2-40B4-BE49-F238E27FC236}">
                <a16:creationId xmlns:a16="http://schemas.microsoft.com/office/drawing/2014/main" id="{05BB1392-A108-2842-A2AD-8477207322D3}"/>
              </a:ext>
            </a:extLst>
          </p:cNvPr>
          <p:cNvSpPr>
            <a:spLocks noGrp="1"/>
          </p:cNvSpPr>
          <p:nvPr>
            <p:ph type="ftr" sz="quarter" idx="3"/>
          </p:nvPr>
        </p:nvSpPr>
        <p:spPr/>
        <p:txBody>
          <a:bodyPr/>
          <a:lstStyle/>
          <a:p>
            <a:r>
              <a:rPr lang="en-US"/>
              <a:t>©2022 Girl Scouts of the USA. All Rights Reserved.  Not for public distribution.</a:t>
            </a:r>
            <a:endParaRPr lang="en-US" dirty="0"/>
          </a:p>
        </p:txBody>
      </p:sp>
      <p:sp>
        <p:nvSpPr>
          <p:cNvPr id="20" name="Title 5">
            <a:extLst>
              <a:ext uri="{FF2B5EF4-FFF2-40B4-BE49-F238E27FC236}">
                <a16:creationId xmlns:a16="http://schemas.microsoft.com/office/drawing/2014/main" id="{81E6383E-E90B-F047-9ADC-29234CE8D3BC}"/>
              </a:ext>
            </a:extLst>
          </p:cNvPr>
          <p:cNvSpPr txBox="1">
            <a:spLocks/>
          </p:cNvSpPr>
          <p:nvPr/>
        </p:nvSpPr>
        <p:spPr>
          <a:xfrm>
            <a:off x="179388" y="2186027"/>
            <a:ext cx="8801100" cy="788667"/>
          </a:xfrm>
          <a:prstGeom prst="rect">
            <a:avLst/>
          </a:prstGeom>
        </p:spPr>
        <p:txBody>
          <a:bodyPr/>
          <a:lstStyle>
            <a:lvl1pPr algn="l" defTabSz="685783" rtl="0" eaLnBrk="1" latinLnBrk="0" hangingPunct="1">
              <a:lnSpc>
                <a:spcPct val="90000"/>
              </a:lnSpc>
              <a:spcBef>
                <a:spcPct val="0"/>
              </a:spcBef>
              <a:buNone/>
              <a:defRPr sz="1725" kern="1200">
                <a:solidFill>
                  <a:schemeClr val="tx1"/>
                </a:solidFill>
                <a:latin typeface="Girl Scout Text Book" panose="02020003000000000000" pitchFamily="18" charset="0"/>
                <a:ea typeface="+mj-ea"/>
                <a:cs typeface="+mj-cs"/>
              </a:defRPr>
            </a:lvl1pPr>
          </a:lstStyle>
          <a:p>
            <a:pPr algn="ctr"/>
            <a:r>
              <a:rPr lang="en-US" dirty="0">
                <a:solidFill>
                  <a:schemeClr val="tx2">
                    <a:lumMod val="75000"/>
                  </a:schemeClr>
                </a:solidFill>
                <a:latin typeface="Palatino Linotype" panose="02040502050505030304" pitchFamily="18" charset="0"/>
              </a:rPr>
              <a:t>THIS SLIDE HAS BEEN PURPOSELY LEFT BLANK.</a:t>
            </a:r>
          </a:p>
          <a:p>
            <a:pPr algn="ctr"/>
            <a:r>
              <a:rPr lang="en-US" dirty="0">
                <a:solidFill>
                  <a:schemeClr val="tx2">
                    <a:lumMod val="75000"/>
                  </a:schemeClr>
                </a:solidFill>
                <a:latin typeface="Palatino Linotype" panose="02040502050505030304" pitchFamily="18" charset="0"/>
              </a:rPr>
              <a:t>PLEASE DELETE THIS TEXT BOX AND REPLACE</a:t>
            </a:r>
          </a:p>
          <a:p>
            <a:pPr algn="ctr"/>
            <a:r>
              <a:rPr lang="en-US" dirty="0">
                <a:solidFill>
                  <a:schemeClr val="tx2">
                    <a:lumMod val="75000"/>
                  </a:schemeClr>
                </a:solidFill>
                <a:latin typeface="Palatino Linotype" panose="02040502050505030304" pitchFamily="18" charset="0"/>
              </a:rPr>
              <a:t>WITH YOUR OWN COPY, CHARTS OR IMAGERY.</a:t>
            </a:r>
          </a:p>
        </p:txBody>
      </p:sp>
    </p:spTree>
    <p:extLst>
      <p:ext uri="{BB962C8B-B14F-4D97-AF65-F5344CB8AC3E}">
        <p14:creationId xmlns:p14="http://schemas.microsoft.com/office/powerpoint/2010/main" val="1343207395"/>
      </p:ext>
    </p:extLst>
  </p:cSld>
  <p:clrMapOvr>
    <a:masterClrMapping/>
  </p:clrMapOvr>
  <p:transition>
    <p:fade/>
  </p:transition>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ooter Placeholder 15">
            <a:extLst>
              <a:ext uri="{FF2B5EF4-FFF2-40B4-BE49-F238E27FC236}">
                <a16:creationId xmlns:a16="http://schemas.microsoft.com/office/drawing/2014/main" id="{C6AC5E51-6DBC-8C46-8DEF-474F1E3779D8}"/>
              </a:ext>
            </a:extLst>
          </p:cNvPr>
          <p:cNvSpPr>
            <a:spLocks noGrp="1"/>
          </p:cNvSpPr>
          <p:nvPr>
            <p:ph type="ftr" sz="quarter" idx="3"/>
          </p:nvPr>
        </p:nvSpPr>
        <p:spPr/>
        <p:txBody>
          <a:bodyPr/>
          <a:lstStyle/>
          <a:p>
            <a:r>
              <a:rPr lang="en-US"/>
              <a:t>©2022 Girl Scouts of the USA. All Rights Reserved.  Not for public distribution.</a:t>
            </a:r>
            <a:endParaRPr lang="en-US" dirty="0"/>
          </a:p>
        </p:txBody>
      </p:sp>
      <p:sp>
        <p:nvSpPr>
          <p:cNvPr id="10" name="Picture Placeholder 9">
            <a:extLst>
              <a:ext uri="{FF2B5EF4-FFF2-40B4-BE49-F238E27FC236}">
                <a16:creationId xmlns:a16="http://schemas.microsoft.com/office/drawing/2014/main" id="{C955E7C3-6BC4-DB4E-822D-AE8FD0F965D1}"/>
              </a:ext>
            </a:extLst>
          </p:cNvPr>
          <p:cNvSpPr>
            <a:spLocks noGrp="1"/>
          </p:cNvSpPr>
          <p:nvPr>
            <p:ph type="pic" sz="quarter" idx="21"/>
          </p:nvPr>
        </p:nvSpPr>
        <p:spPr/>
      </p:sp>
      <p:sp>
        <p:nvSpPr>
          <p:cNvPr id="8" name="Text Placeholder 7">
            <a:extLst>
              <a:ext uri="{FF2B5EF4-FFF2-40B4-BE49-F238E27FC236}">
                <a16:creationId xmlns:a16="http://schemas.microsoft.com/office/drawing/2014/main" id="{08DF4F5C-7FD7-3F40-B080-F7441DEA460F}"/>
              </a:ext>
            </a:extLst>
          </p:cNvPr>
          <p:cNvSpPr>
            <a:spLocks noGrp="1"/>
          </p:cNvSpPr>
          <p:nvPr>
            <p:ph type="body" sz="quarter" idx="20"/>
          </p:nvPr>
        </p:nvSpPr>
        <p:spPr/>
        <p:txBody>
          <a:bodyPr/>
          <a:lstStyle/>
          <a:p>
            <a:r>
              <a:rPr lang="en-US" dirty="0"/>
              <a:t>Type here to enter the presentation section name.</a:t>
            </a:r>
          </a:p>
        </p:txBody>
      </p:sp>
      <p:sp>
        <p:nvSpPr>
          <p:cNvPr id="6" name="Title 5">
            <a:extLst>
              <a:ext uri="{FF2B5EF4-FFF2-40B4-BE49-F238E27FC236}">
                <a16:creationId xmlns:a16="http://schemas.microsoft.com/office/drawing/2014/main" id="{6F9A98B2-E093-F54E-9B1E-B046D59C0B88}"/>
              </a:ext>
            </a:extLst>
          </p:cNvPr>
          <p:cNvSpPr>
            <a:spLocks noGrp="1"/>
          </p:cNvSpPr>
          <p:nvPr>
            <p:ph type="title"/>
          </p:nvPr>
        </p:nvSpPr>
        <p:spPr/>
        <p:txBody>
          <a:bodyPr>
            <a:normAutofit/>
          </a:body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954343320"/>
      </p:ext>
    </p:extLst>
  </p:cSld>
  <p:clrMapOvr>
    <a:masterClrMapping/>
  </p:clrMapOvr>
  <p:transition>
    <p:fade/>
  </p:transition>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ooter Placeholder 15">
            <a:extLst>
              <a:ext uri="{FF2B5EF4-FFF2-40B4-BE49-F238E27FC236}">
                <a16:creationId xmlns:a16="http://schemas.microsoft.com/office/drawing/2014/main" id="{A4A53284-FC12-F040-9A69-391ABAE9EA92}"/>
              </a:ext>
            </a:extLst>
          </p:cNvPr>
          <p:cNvSpPr>
            <a:spLocks noGrp="1"/>
          </p:cNvSpPr>
          <p:nvPr>
            <p:ph type="ftr" sz="quarter" idx="3"/>
          </p:nvPr>
        </p:nvSpPr>
        <p:spPr/>
        <p:txBody>
          <a:bodyPr/>
          <a:lstStyle/>
          <a:p>
            <a:r>
              <a:rPr lang="en-US"/>
              <a:t>©2022 Girl Scouts of the USA. All Rights Reserved.  Not for public distribution.</a:t>
            </a:r>
            <a:endParaRPr lang="en-US" dirty="0"/>
          </a:p>
        </p:txBody>
      </p:sp>
      <p:sp>
        <p:nvSpPr>
          <p:cNvPr id="10" name="Picture Placeholder 9">
            <a:extLst>
              <a:ext uri="{FF2B5EF4-FFF2-40B4-BE49-F238E27FC236}">
                <a16:creationId xmlns:a16="http://schemas.microsoft.com/office/drawing/2014/main" id="{04ABC4A5-8497-8041-AAA5-BE908FFE50EC}"/>
              </a:ext>
            </a:extLst>
          </p:cNvPr>
          <p:cNvSpPr>
            <a:spLocks noGrp="1"/>
          </p:cNvSpPr>
          <p:nvPr>
            <p:ph type="pic" sz="quarter" idx="21"/>
          </p:nvPr>
        </p:nvSpPr>
        <p:spPr/>
      </p:sp>
      <p:sp>
        <p:nvSpPr>
          <p:cNvPr id="6" name="Title 5">
            <a:extLst>
              <a:ext uri="{FF2B5EF4-FFF2-40B4-BE49-F238E27FC236}">
                <a16:creationId xmlns:a16="http://schemas.microsoft.com/office/drawing/2014/main" id="{C7AFFA77-937C-A84E-9AF1-A031C94BE760}"/>
              </a:ext>
            </a:extLst>
          </p:cNvPr>
          <p:cNvSpPr>
            <a:spLocks noGrp="1"/>
          </p:cNvSpPr>
          <p:nvPr>
            <p:ph type="title"/>
          </p:nvPr>
        </p:nvSpPr>
        <p:spPr/>
        <p:txBody>
          <a:bodyPr>
            <a:normAutofit/>
          </a:body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
        <p:nvSpPr>
          <p:cNvPr id="9" name="Text Placeholder 8">
            <a:extLst>
              <a:ext uri="{FF2B5EF4-FFF2-40B4-BE49-F238E27FC236}">
                <a16:creationId xmlns:a16="http://schemas.microsoft.com/office/drawing/2014/main" id="{ECEAD9E1-71DC-2A4E-B4D7-45DBB1C5A5F1}"/>
              </a:ext>
            </a:extLst>
          </p:cNvPr>
          <p:cNvSpPr>
            <a:spLocks noGrp="1"/>
          </p:cNvSpPr>
          <p:nvPr>
            <p:ph type="body" sz="quarter" idx="20"/>
          </p:nvPr>
        </p:nvSpPr>
        <p:spPr/>
        <p:txBody>
          <a:bodyPr>
            <a:normAutofit/>
          </a:bodyPr>
          <a:lstStyle/>
          <a:p>
            <a:r>
              <a:rPr lang="en-US" dirty="0"/>
              <a:t>Type here to enter the presentation section name.</a:t>
            </a:r>
          </a:p>
        </p:txBody>
      </p:sp>
    </p:spTree>
    <p:extLst>
      <p:ext uri="{BB962C8B-B14F-4D97-AF65-F5344CB8AC3E}">
        <p14:creationId xmlns:p14="http://schemas.microsoft.com/office/powerpoint/2010/main" val="3562113122"/>
      </p:ext>
    </p:extLst>
  </p:cSld>
  <p:clrMapOvr>
    <a:masterClrMapping/>
  </p:clrMapOvr>
  <p:transition>
    <p:fade/>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ooter Placeholder 16">
            <a:extLst>
              <a:ext uri="{FF2B5EF4-FFF2-40B4-BE49-F238E27FC236}">
                <a16:creationId xmlns:a16="http://schemas.microsoft.com/office/drawing/2014/main" id="{BD75B1B0-4A97-2C4D-A370-E48A314152E8}"/>
              </a:ext>
            </a:extLst>
          </p:cNvPr>
          <p:cNvSpPr>
            <a:spLocks noGrp="1"/>
          </p:cNvSpPr>
          <p:nvPr>
            <p:ph type="ftr" sz="quarter" idx="3"/>
          </p:nvPr>
        </p:nvSpPr>
        <p:spPr/>
        <p:txBody>
          <a:bodyPr/>
          <a:lstStyle/>
          <a:p>
            <a:r>
              <a:rPr lang="en-US"/>
              <a:t>©2022 Girl Scouts of the USA. All Rights Reserved.  Not for public distribution.</a:t>
            </a:r>
            <a:endParaRPr lang="en-US" dirty="0"/>
          </a:p>
        </p:txBody>
      </p:sp>
      <p:sp>
        <p:nvSpPr>
          <p:cNvPr id="11" name="Picture Placeholder 10">
            <a:extLst>
              <a:ext uri="{FF2B5EF4-FFF2-40B4-BE49-F238E27FC236}">
                <a16:creationId xmlns:a16="http://schemas.microsoft.com/office/drawing/2014/main" id="{6AB6DE03-1554-5E46-A6C6-D08EC5C85864}"/>
              </a:ext>
            </a:extLst>
          </p:cNvPr>
          <p:cNvSpPr>
            <a:spLocks noGrp="1"/>
          </p:cNvSpPr>
          <p:nvPr>
            <p:ph type="pic" sz="quarter" idx="21"/>
          </p:nvPr>
        </p:nvSpPr>
        <p:spPr/>
      </p:sp>
      <p:sp>
        <p:nvSpPr>
          <p:cNvPr id="6" name="Title 5">
            <a:extLst>
              <a:ext uri="{FF2B5EF4-FFF2-40B4-BE49-F238E27FC236}">
                <a16:creationId xmlns:a16="http://schemas.microsoft.com/office/drawing/2014/main" id="{C7AFFA77-937C-A84E-9AF1-A031C94BE760}"/>
              </a:ext>
            </a:extLst>
          </p:cNvPr>
          <p:cNvSpPr>
            <a:spLocks noGrp="1"/>
          </p:cNvSpPr>
          <p:nvPr>
            <p:ph type="title"/>
          </p:nvPr>
        </p:nvSpPr>
        <p:spPr/>
        <p:txBody>
          <a:bodyPr>
            <a:normAutofit/>
          </a:body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
        <p:nvSpPr>
          <p:cNvPr id="9" name="Text Placeholder 8">
            <a:extLst>
              <a:ext uri="{FF2B5EF4-FFF2-40B4-BE49-F238E27FC236}">
                <a16:creationId xmlns:a16="http://schemas.microsoft.com/office/drawing/2014/main" id="{ECEAD9E1-71DC-2A4E-B4D7-45DBB1C5A5F1}"/>
              </a:ext>
            </a:extLst>
          </p:cNvPr>
          <p:cNvSpPr>
            <a:spLocks noGrp="1"/>
          </p:cNvSpPr>
          <p:nvPr>
            <p:ph type="body" sz="quarter" idx="20"/>
          </p:nvPr>
        </p:nvSpPr>
        <p:spPr/>
        <p:txBody>
          <a:bodyPr>
            <a:normAutofit/>
          </a:bodyPr>
          <a:lstStyle/>
          <a:p>
            <a:r>
              <a:rPr lang="en-US" dirty="0"/>
              <a:t>Type here to enter the presentation section name.</a:t>
            </a:r>
          </a:p>
        </p:txBody>
      </p:sp>
    </p:spTree>
    <p:extLst>
      <p:ext uri="{BB962C8B-B14F-4D97-AF65-F5344CB8AC3E}">
        <p14:creationId xmlns:p14="http://schemas.microsoft.com/office/powerpoint/2010/main" val="871801110"/>
      </p:ext>
    </p:extLst>
  </p:cSld>
  <p:clrMapOvr>
    <a:masterClrMapping/>
  </p:clrMapOvr>
  <p:transition>
    <p:fade/>
  </p:transition>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ooter Placeholder 15">
            <a:extLst>
              <a:ext uri="{FF2B5EF4-FFF2-40B4-BE49-F238E27FC236}">
                <a16:creationId xmlns:a16="http://schemas.microsoft.com/office/drawing/2014/main" id="{7B7D3A55-F947-4C44-9380-2FD784307952}"/>
              </a:ext>
            </a:extLst>
          </p:cNvPr>
          <p:cNvSpPr>
            <a:spLocks noGrp="1"/>
          </p:cNvSpPr>
          <p:nvPr>
            <p:ph type="ftr" sz="quarter" idx="3"/>
          </p:nvPr>
        </p:nvSpPr>
        <p:spPr/>
        <p:txBody>
          <a:bodyPr/>
          <a:lstStyle/>
          <a:p>
            <a:r>
              <a:rPr lang="en-US"/>
              <a:t>©2022 Girl Scouts of the USA. All Rights Reserved.  Not for public distribution.</a:t>
            </a:r>
            <a:endParaRPr lang="en-US" dirty="0"/>
          </a:p>
        </p:txBody>
      </p:sp>
      <p:sp>
        <p:nvSpPr>
          <p:cNvPr id="9" name="Text Placeholder 8">
            <a:extLst>
              <a:ext uri="{FF2B5EF4-FFF2-40B4-BE49-F238E27FC236}">
                <a16:creationId xmlns:a16="http://schemas.microsoft.com/office/drawing/2014/main" id="{E4408619-BF3C-AE4C-B6E3-7AEBF53C0D7E}"/>
              </a:ext>
            </a:extLst>
          </p:cNvPr>
          <p:cNvSpPr>
            <a:spLocks noGrp="1"/>
          </p:cNvSpPr>
          <p:nvPr>
            <p:ph type="body" sz="quarter" idx="20"/>
          </p:nvPr>
        </p:nvSpPr>
        <p:spPr/>
        <p:txBody>
          <a:bodyPr/>
          <a:lstStyle/>
          <a:p>
            <a:r>
              <a:rPr lang="en-US" dirty="0"/>
              <a:t>Type here to enter the presentation section name.</a:t>
            </a:r>
          </a:p>
        </p:txBody>
      </p:sp>
      <p:sp>
        <p:nvSpPr>
          <p:cNvPr id="10" name="Picture Placeholder 9">
            <a:extLst>
              <a:ext uri="{FF2B5EF4-FFF2-40B4-BE49-F238E27FC236}">
                <a16:creationId xmlns:a16="http://schemas.microsoft.com/office/drawing/2014/main" id="{535AB31B-E8EB-6F43-A495-AF570E4AB4D2}"/>
              </a:ext>
            </a:extLst>
          </p:cNvPr>
          <p:cNvSpPr>
            <a:spLocks noGrp="1"/>
          </p:cNvSpPr>
          <p:nvPr>
            <p:ph type="pic" sz="quarter" idx="21"/>
          </p:nvPr>
        </p:nvSpPr>
        <p:spPr/>
      </p:sp>
      <p:sp>
        <p:nvSpPr>
          <p:cNvPr id="6" name="Title 5">
            <a:extLst>
              <a:ext uri="{FF2B5EF4-FFF2-40B4-BE49-F238E27FC236}">
                <a16:creationId xmlns:a16="http://schemas.microsoft.com/office/drawing/2014/main" id="{C7AFFA77-937C-A84E-9AF1-A031C94BE760}"/>
              </a:ext>
            </a:extLst>
          </p:cNvPr>
          <p:cNvSpPr>
            <a:spLocks noGrp="1"/>
          </p:cNvSpPr>
          <p:nvPr>
            <p:ph type="title"/>
          </p:nvPr>
        </p:nvSpPr>
        <p:spPr/>
        <p:txBody>
          <a:bodyPr>
            <a:normAutofit/>
          </a:body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2458569606"/>
      </p:ext>
    </p:extLst>
  </p:cSld>
  <p:clrMapOvr>
    <a:masterClrMapping/>
  </p:clrMapOvr>
  <p:transition>
    <p:fade/>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ooter Placeholder 15">
            <a:extLst>
              <a:ext uri="{FF2B5EF4-FFF2-40B4-BE49-F238E27FC236}">
                <a16:creationId xmlns:a16="http://schemas.microsoft.com/office/drawing/2014/main" id="{73035DA5-53CF-E34F-B049-6AF209CC8AE4}"/>
              </a:ext>
            </a:extLst>
          </p:cNvPr>
          <p:cNvSpPr>
            <a:spLocks noGrp="1"/>
          </p:cNvSpPr>
          <p:nvPr>
            <p:ph type="ftr" sz="quarter" idx="3"/>
          </p:nvPr>
        </p:nvSpPr>
        <p:spPr/>
        <p:txBody>
          <a:bodyPr/>
          <a:lstStyle/>
          <a:p>
            <a:r>
              <a:rPr lang="en-US"/>
              <a:t>©2022 Girl Scouts of the USA. All Rights Reserved.  Not for public distribution.</a:t>
            </a:r>
            <a:endParaRPr lang="en-US" dirty="0"/>
          </a:p>
        </p:txBody>
      </p:sp>
      <p:sp>
        <p:nvSpPr>
          <p:cNvPr id="8" name="Text Placeholder 7">
            <a:extLst>
              <a:ext uri="{FF2B5EF4-FFF2-40B4-BE49-F238E27FC236}">
                <a16:creationId xmlns:a16="http://schemas.microsoft.com/office/drawing/2014/main" id="{43914ACE-1F41-E94C-8FAA-FE8D1C99B0F8}"/>
              </a:ext>
            </a:extLst>
          </p:cNvPr>
          <p:cNvSpPr>
            <a:spLocks noGrp="1"/>
          </p:cNvSpPr>
          <p:nvPr>
            <p:ph type="body" sz="quarter" idx="20"/>
          </p:nvPr>
        </p:nvSpPr>
        <p:spPr/>
        <p:txBody>
          <a:bodyPr/>
          <a:lstStyle/>
          <a:p>
            <a:r>
              <a:rPr lang="en-US" dirty="0"/>
              <a:t>Type here to enter the presentation section name.</a:t>
            </a:r>
          </a:p>
        </p:txBody>
      </p:sp>
      <p:sp>
        <p:nvSpPr>
          <p:cNvPr id="10" name="Picture Placeholder 9">
            <a:extLst>
              <a:ext uri="{FF2B5EF4-FFF2-40B4-BE49-F238E27FC236}">
                <a16:creationId xmlns:a16="http://schemas.microsoft.com/office/drawing/2014/main" id="{B143A24A-20D4-0C4E-ABBE-7F1EC0191267}"/>
              </a:ext>
            </a:extLst>
          </p:cNvPr>
          <p:cNvSpPr>
            <a:spLocks noGrp="1"/>
          </p:cNvSpPr>
          <p:nvPr>
            <p:ph type="pic" sz="quarter" idx="21"/>
          </p:nvPr>
        </p:nvSpPr>
        <p:spPr/>
      </p:sp>
      <p:sp>
        <p:nvSpPr>
          <p:cNvPr id="6" name="Title 5">
            <a:extLst>
              <a:ext uri="{FF2B5EF4-FFF2-40B4-BE49-F238E27FC236}">
                <a16:creationId xmlns:a16="http://schemas.microsoft.com/office/drawing/2014/main" id="{C7AFFA77-937C-A84E-9AF1-A031C94BE760}"/>
              </a:ext>
            </a:extLst>
          </p:cNvPr>
          <p:cNvSpPr>
            <a:spLocks noGrp="1"/>
          </p:cNvSpPr>
          <p:nvPr>
            <p:ph type="title"/>
          </p:nvPr>
        </p:nvSpPr>
        <p:spPr/>
        <p:txBody>
          <a:bodyPr>
            <a:normAutofit/>
          </a:body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3457486862"/>
      </p:ext>
    </p:extLst>
  </p:cSld>
  <p:clrMapOvr>
    <a:masterClrMapping/>
  </p:clrMapOvr>
  <p:transition>
    <p:fade/>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ooter Placeholder 15">
            <a:extLst>
              <a:ext uri="{FF2B5EF4-FFF2-40B4-BE49-F238E27FC236}">
                <a16:creationId xmlns:a16="http://schemas.microsoft.com/office/drawing/2014/main" id="{F4AF21ED-CBE0-BE44-A91B-6619AB99C340}"/>
              </a:ext>
            </a:extLst>
          </p:cNvPr>
          <p:cNvSpPr>
            <a:spLocks noGrp="1"/>
          </p:cNvSpPr>
          <p:nvPr>
            <p:ph type="ftr" sz="quarter" idx="3"/>
          </p:nvPr>
        </p:nvSpPr>
        <p:spPr/>
        <p:txBody>
          <a:bodyPr/>
          <a:lstStyle/>
          <a:p>
            <a:r>
              <a:rPr lang="en-US"/>
              <a:t>©2022 Girl Scouts of the USA. All Rights Reserved.  Not for public distribution.</a:t>
            </a:r>
            <a:endParaRPr lang="en-US" dirty="0"/>
          </a:p>
        </p:txBody>
      </p:sp>
      <p:sp>
        <p:nvSpPr>
          <p:cNvPr id="10" name="Picture Placeholder 9">
            <a:extLst>
              <a:ext uri="{FF2B5EF4-FFF2-40B4-BE49-F238E27FC236}">
                <a16:creationId xmlns:a16="http://schemas.microsoft.com/office/drawing/2014/main" id="{88ACD566-C462-AC40-8294-BCD1BB9AF92B}"/>
              </a:ext>
            </a:extLst>
          </p:cNvPr>
          <p:cNvSpPr>
            <a:spLocks noGrp="1"/>
          </p:cNvSpPr>
          <p:nvPr>
            <p:ph type="pic" sz="quarter" idx="21"/>
          </p:nvPr>
        </p:nvSpPr>
        <p:spPr/>
      </p:sp>
      <p:sp>
        <p:nvSpPr>
          <p:cNvPr id="6" name="Title 5">
            <a:extLst>
              <a:ext uri="{FF2B5EF4-FFF2-40B4-BE49-F238E27FC236}">
                <a16:creationId xmlns:a16="http://schemas.microsoft.com/office/drawing/2014/main" id="{08EE8463-0BD7-7248-A3A2-0DA324AD5A37}"/>
              </a:ext>
            </a:extLst>
          </p:cNvPr>
          <p:cNvSpPr>
            <a:spLocks noGrp="1"/>
          </p:cNvSpPr>
          <p:nvPr>
            <p:ph type="title"/>
          </p:nvPr>
        </p:nvSpPr>
        <p:spPr/>
        <p:txBody>
          <a:bodyPr>
            <a:normAutofit/>
          </a:body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
        <p:nvSpPr>
          <p:cNvPr id="9" name="Text Placeholder 8">
            <a:extLst>
              <a:ext uri="{FF2B5EF4-FFF2-40B4-BE49-F238E27FC236}">
                <a16:creationId xmlns:a16="http://schemas.microsoft.com/office/drawing/2014/main" id="{C665FFF4-67B8-4244-A176-36785E6DC1BF}"/>
              </a:ext>
            </a:extLst>
          </p:cNvPr>
          <p:cNvSpPr>
            <a:spLocks noGrp="1"/>
          </p:cNvSpPr>
          <p:nvPr>
            <p:ph type="body" sz="quarter" idx="20"/>
          </p:nvPr>
        </p:nvSpPr>
        <p:spPr/>
        <p:txBody>
          <a:bodyPr>
            <a:normAutofit/>
          </a:bodyPr>
          <a:lstStyle/>
          <a:p>
            <a:r>
              <a:rPr lang="en-US" dirty="0"/>
              <a:t>Type here to enter the presentation section name.</a:t>
            </a:r>
          </a:p>
        </p:txBody>
      </p:sp>
    </p:spTree>
    <p:extLst>
      <p:ext uri="{BB962C8B-B14F-4D97-AF65-F5344CB8AC3E}">
        <p14:creationId xmlns:p14="http://schemas.microsoft.com/office/powerpoint/2010/main" val="1937533224"/>
      </p:ext>
    </p:extLst>
  </p:cSld>
  <p:clrMapOvr>
    <a:masterClrMapping/>
  </p:clrMapOvr>
  <p:transition>
    <p:fade/>
  </p:transition>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ooter Placeholder 16">
            <a:extLst>
              <a:ext uri="{FF2B5EF4-FFF2-40B4-BE49-F238E27FC236}">
                <a16:creationId xmlns:a16="http://schemas.microsoft.com/office/drawing/2014/main" id="{BC221FBC-5A10-5449-BA36-57EB0DF2A648}"/>
              </a:ext>
            </a:extLst>
          </p:cNvPr>
          <p:cNvSpPr>
            <a:spLocks noGrp="1"/>
          </p:cNvSpPr>
          <p:nvPr>
            <p:ph type="ftr" sz="quarter" idx="3"/>
          </p:nvPr>
        </p:nvSpPr>
        <p:spPr/>
        <p:txBody>
          <a:bodyPr/>
          <a:lstStyle/>
          <a:p>
            <a:r>
              <a:rPr lang="en-US"/>
              <a:t>©2022 Girl Scouts of the USA. All Rights Reserved.  Not for public distribution.</a:t>
            </a:r>
            <a:endParaRPr lang="en-US" dirty="0"/>
          </a:p>
        </p:txBody>
      </p:sp>
      <p:sp>
        <p:nvSpPr>
          <p:cNvPr id="11" name="Picture Placeholder 10">
            <a:extLst>
              <a:ext uri="{FF2B5EF4-FFF2-40B4-BE49-F238E27FC236}">
                <a16:creationId xmlns:a16="http://schemas.microsoft.com/office/drawing/2014/main" id="{9D544D1F-ECF0-B94B-93C6-6AB37FF7DCC1}"/>
              </a:ext>
            </a:extLst>
          </p:cNvPr>
          <p:cNvSpPr>
            <a:spLocks noGrp="1"/>
          </p:cNvSpPr>
          <p:nvPr>
            <p:ph type="pic" sz="quarter" idx="21"/>
          </p:nvPr>
        </p:nvSpPr>
        <p:spPr/>
      </p:sp>
      <p:sp>
        <p:nvSpPr>
          <p:cNvPr id="6" name="Title 5">
            <a:extLst>
              <a:ext uri="{FF2B5EF4-FFF2-40B4-BE49-F238E27FC236}">
                <a16:creationId xmlns:a16="http://schemas.microsoft.com/office/drawing/2014/main" id="{08EE8463-0BD7-7248-A3A2-0DA324AD5A37}"/>
              </a:ext>
            </a:extLst>
          </p:cNvPr>
          <p:cNvSpPr>
            <a:spLocks noGrp="1"/>
          </p:cNvSpPr>
          <p:nvPr>
            <p:ph type="title"/>
          </p:nvPr>
        </p:nvSpPr>
        <p:spPr/>
        <p:txBody>
          <a:bodyPr>
            <a:normAutofit/>
          </a:body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
        <p:nvSpPr>
          <p:cNvPr id="9" name="Text Placeholder 8">
            <a:extLst>
              <a:ext uri="{FF2B5EF4-FFF2-40B4-BE49-F238E27FC236}">
                <a16:creationId xmlns:a16="http://schemas.microsoft.com/office/drawing/2014/main" id="{C665FFF4-67B8-4244-A176-36785E6DC1BF}"/>
              </a:ext>
            </a:extLst>
          </p:cNvPr>
          <p:cNvSpPr>
            <a:spLocks noGrp="1"/>
          </p:cNvSpPr>
          <p:nvPr>
            <p:ph type="body" sz="quarter" idx="20"/>
          </p:nvPr>
        </p:nvSpPr>
        <p:spPr/>
        <p:txBody>
          <a:bodyPr>
            <a:normAutofit/>
          </a:bodyPr>
          <a:lstStyle/>
          <a:p>
            <a:r>
              <a:rPr lang="en-US" dirty="0"/>
              <a:t>Type here to enter the presentation section name.</a:t>
            </a:r>
          </a:p>
        </p:txBody>
      </p:sp>
    </p:spTree>
    <p:extLst>
      <p:ext uri="{BB962C8B-B14F-4D97-AF65-F5344CB8AC3E}">
        <p14:creationId xmlns:p14="http://schemas.microsoft.com/office/powerpoint/2010/main" val="257804244"/>
      </p:ext>
    </p:extLst>
  </p:cSld>
  <p:clrMapOvr>
    <a:masterClrMapping/>
  </p:clrMapOvr>
  <p:transition>
    <p:fade/>
  </p:transition>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ooter Placeholder 15">
            <a:extLst>
              <a:ext uri="{FF2B5EF4-FFF2-40B4-BE49-F238E27FC236}">
                <a16:creationId xmlns:a16="http://schemas.microsoft.com/office/drawing/2014/main" id="{39071C16-8CC0-064F-A88E-866077DCC2BC}"/>
              </a:ext>
            </a:extLst>
          </p:cNvPr>
          <p:cNvSpPr>
            <a:spLocks noGrp="1"/>
          </p:cNvSpPr>
          <p:nvPr>
            <p:ph type="ftr" sz="quarter" idx="3"/>
          </p:nvPr>
        </p:nvSpPr>
        <p:spPr/>
        <p:txBody>
          <a:bodyPr/>
          <a:lstStyle/>
          <a:p>
            <a:r>
              <a:rPr lang="en-US"/>
              <a:t>©2022 Girl Scouts of the USA. All Rights Reserved.  Not for public distribution.</a:t>
            </a:r>
            <a:endParaRPr lang="en-US" dirty="0"/>
          </a:p>
        </p:txBody>
      </p:sp>
      <p:sp>
        <p:nvSpPr>
          <p:cNvPr id="10" name="Picture Placeholder 9">
            <a:extLst>
              <a:ext uri="{FF2B5EF4-FFF2-40B4-BE49-F238E27FC236}">
                <a16:creationId xmlns:a16="http://schemas.microsoft.com/office/drawing/2014/main" id="{409EA625-B527-544A-A199-C4838616DD8D}"/>
              </a:ext>
            </a:extLst>
          </p:cNvPr>
          <p:cNvSpPr>
            <a:spLocks noGrp="1"/>
          </p:cNvSpPr>
          <p:nvPr>
            <p:ph type="pic" sz="quarter" idx="21"/>
          </p:nvPr>
        </p:nvSpPr>
        <p:spPr/>
      </p:sp>
      <p:sp>
        <p:nvSpPr>
          <p:cNvPr id="9" name="Text Placeholder 8">
            <a:extLst>
              <a:ext uri="{FF2B5EF4-FFF2-40B4-BE49-F238E27FC236}">
                <a16:creationId xmlns:a16="http://schemas.microsoft.com/office/drawing/2014/main" id="{A9A18CE1-A2A5-C241-A365-527C0D167686}"/>
              </a:ext>
            </a:extLst>
          </p:cNvPr>
          <p:cNvSpPr>
            <a:spLocks noGrp="1"/>
          </p:cNvSpPr>
          <p:nvPr>
            <p:ph type="body" sz="quarter" idx="20"/>
          </p:nvPr>
        </p:nvSpPr>
        <p:spPr/>
        <p:txBody>
          <a:bodyPr/>
          <a:lstStyle/>
          <a:p>
            <a:r>
              <a:rPr lang="en-US" dirty="0"/>
              <a:t>Type here to enter the presentation section name.</a:t>
            </a:r>
          </a:p>
        </p:txBody>
      </p:sp>
      <p:sp>
        <p:nvSpPr>
          <p:cNvPr id="6" name="Title 5">
            <a:extLst>
              <a:ext uri="{FF2B5EF4-FFF2-40B4-BE49-F238E27FC236}">
                <a16:creationId xmlns:a16="http://schemas.microsoft.com/office/drawing/2014/main" id="{08EE8463-0BD7-7248-A3A2-0DA324AD5A37}"/>
              </a:ext>
            </a:extLst>
          </p:cNvPr>
          <p:cNvSpPr>
            <a:spLocks noGrp="1"/>
          </p:cNvSpPr>
          <p:nvPr>
            <p:ph type="title"/>
          </p:nvPr>
        </p:nvSpPr>
        <p:spPr/>
        <p:txBody>
          <a:bodyPr>
            <a:normAutofit/>
          </a:body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4196160038"/>
      </p:ext>
    </p:extLst>
  </p:cSld>
  <p:clrMapOvr>
    <a:masterClrMapping/>
  </p:clrMapOvr>
  <p:transition>
    <p:fade/>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ooter Placeholder 15">
            <a:extLst>
              <a:ext uri="{FF2B5EF4-FFF2-40B4-BE49-F238E27FC236}">
                <a16:creationId xmlns:a16="http://schemas.microsoft.com/office/drawing/2014/main" id="{8600515E-BBE8-C743-8D5C-F27E59D59615}"/>
              </a:ext>
            </a:extLst>
          </p:cNvPr>
          <p:cNvSpPr>
            <a:spLocks noGrp="1"/>
          </p:cNvSpPr>
          <p:nvPr>
            <p:ph type="ftr" sz="quarter" idx="3"/>
          </p:nvPr>
        </p:nvSpPr>
        <p:spPr/>
        <p:txBody>
          <a:bodyPr/>
          <a:lstStyle/>
          <a:p>
            <a:r>
              <a:rPr lang="en-US"/>
              <a:t>©2022 Girl Scouts of the USA. All Rights Reserved.  Not for public distribution.</a:t>
            </a:r>
            <a:endParaRPr lang="en-US" dirty="0"/>
          </a:p>
        </p:txBody>
      </p:sp>
      <p:sp>
        <p:nvSpPr>
          <p:cNvPr id="10" name="Picture Placeholder 9">
            <a:extLst>
              <a:ext uri="{FF2B5EF4-FFF2-40B4-BE49-F238E27FC236}">
                <a16:creationId xmlns:a16="http://schemas.microsoft.com/office/drawing/2014/main" id="{2F98B22D-AD8A-8242-8735-2C7FA9DC8CD9}"/>
              </a:ext>
            </a:extLst>
          </p:cNvPr>
          <p:cNvSpPr>
            <a:spLocks noGrp="1"/>
          </p:cNvSpPr>
          <p:nvPr>
            <p:ph type="pic" sz="quarter" idx="21"/>
          </p:nvPr>
        </p:nvSpPr>
        <p:spPr/>
      </p:sp>
      <p:sp>
        <p:nvSpPr>
          <p:cNvPr id="8" name="Text Placeholder 7">
            <a:extLst>
              <a:ext uri="{FF2B5EF4-FFF2-40B4-BE49-F238E27FC236}">
                <a16:creationId xmlns:a16="http://schemas.microsoft.com/office/drawing/2014/main" id="{964E311F-6DB5-DC42-BD6C-188DFA98C9BE}"/>
              </a:ext>
            </a:extLst>
          </p:cNvPr>
          <p:cNvSpPr>
            <a:spLocks noGrp="1"/>
          </p:cNvSpPr>
          <p:nvPr>
            <p:ph type="body" sz="quarter" idx="20"/>
          </p:nvPr>
        </p:nvSpPr>
        <p:spPr/>
        <p:txBody>
          <a:bodyPr/>
          <a:lstStyle/>
          <a:p>
            <a:r>
              <a:rPr lang="en-US" dirty="0"/>
              <a:t>Type here to enter the presentation section name.</a:t>
            </a:r>
          </a:p>
        </p:txBody>
      </p:sp>
      <p:sp>
        <p:nvSpPr>
          <p:cNvPr id="6" name="Title 5">
            <a:extLst>
              <a:ext uri="{FF2B5EF4-FFF2-40B4-BE49-F238E27FC236}">
                <a16:creationId xmlns:a16="http://schemas.microsoft.com/office/drawing/2014/main" id="{08EE8463-0BD7-7248-A3A2-0DA324AD5A37}"/>
              </a:ext>
            </a:extLst>
          </p:cNvPr>
          <p:cNvSpPr>
            <a:spLocks noGrp="1"/>
          </p:cNvSpPr>
          <p:nvPr>
            <p:ph type="title"/>
          </p:nvPr>
        </p:nvSpPr>
        <p:spPr/>
        <p:txBody>
          <a:bodyPr>
            <a:normAutofit/>
          </a:body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2548869618"/>
      </p:ext>
    </p:extLst>
  </p:cSld>
  <p:clrMapOvr>
    <a:masterClrMapping/>
  </p:clrMapOvr>
  <p:transition>
    <p:fade/>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ooter Placeholder 15">
            <a:extLst>
              <a:ext uri="{FF2B5EF4-FFF2-40B4-BE49-F238E27FC236}">
                <a16:creationId xmlns:a16="http://schemas.microsoft.com/office/drawing/2014/main" id="{7AB148D7-B5A4-5641-BA29-4EC82946F947}"/>
              </a:ext>
            </a:extLst>
          </p:cNvPr>
          <p:cNvSpPr>
            <a:spLocks noGrp="1"/>
          </p:cNvSpPr>
          <p:nvPr>
            <p:ph type="ftr" sz="quarter" idx="3"/>
          </p:nvPr>
        </p:nvSpPr>
        <p:spPr/>
        <p:txBody>
          <a:bodyPr/>
          <a:lstStyle/>
          <a:p>
            <a:r>
              <a:rPr lang="en-US"/>
              <a:t>©2022 Girl Scouts of the USA. All Rights Reserved.  Not for public distribution.</a:t>
            </a:r>
            <a:endParaRPr lang="en-US" dirty="0"/>
          </a:p>
        </p:txBody>
      </p:sp>
      <p:sp>
        <p:nvSpPr>
          <p:cNvPr id="9" name="Picture Placeholder 8">
            <a:extLst>
              <a:ext uri="{FF2B5EF4-FFF2-40B4-BE49-F238E27FC236}">
                <a16:creationId xmlns:a16="http://schemas.microsoft.com/office/drawing/2014/main" id="{647529A8-23F0-8748-B746-78E60EE34BF8}"/>
              </a:ext>
            </a:extLst>
          </p:cNvPr>
          <p:cNvSpPr>
            <a:spLocks noGrp="1"/>
          </p:cNvSpPr>
          <p:nvPr>
            <p:ph type="pic" sz="quarter" idx="18"/>
          </p:nvPr>
        </p:nvSpPr>
        <p:spPr/>
      </p:sp>
      <p:sp>
        <p:nvSpPr>
          <p:cNvPr id="6" name="Title 5">
            <a:extLst>
              <a:ext uri="{FF2B5EF4-FFF2-40B4-BE49-F238E27FC236}">
                <a16:creationId xmlns:a16="http://schemas.microsoft.com/office/drawing/2014/main" id="{2FB9354D-0264-AA43-A2BE-2ED5490733A6}"/>
              </a:ext>
            </a:extLst>
          </p:cNvPr>
          <p:cNvSpPr>
            <a:spLocks noGrp="1"/>
          </p:cNvSpPr>
          <p:nvPr>
            <p:ph type="title"/>
          </p:nvPr>
        </p:nvSpPr>
        <p:spPr/>
        <p:txBody>
          <a:bodyPr>
            <a:normAutofit/>
          </a:body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
        <p:nvSpPr>
          <p:cNvPr id="10" name="Text Placeholder 9">
            <a:extLst>
              <a:ext uri="{FF2B5EF4-FFF2-40B4-BE49-F238E27FC236}">
                <a16:creationId xmlns:a16="http://schemas.microsoft.com/office/drawing/2014/main" id="{ABE55130-560A-504F-8A95-854C5A78F535}"/>
              </a:ext>
            </a:extLst>
          </p:cNvPr>
          <p:cNvSpPr>
            <a:spLocks noGrp="1"/>
          </p:cNvSpPr>
          <p:nvPr>
            <p:ph type="body" sz="quarter" idx="20"/>
          </p:nvPr>
        </p:nvSpPr>
        <p:spPr/>
        <p:txBody>
          <a:bodyPr>
            <a:normAutofit/>
          </a:bodyPr>
          <a:lstStyle/>
          <a:p>
            <a:r>
              <a:rPr lang="en-US" dirty="0"/>
              <a:t>Type here to enter the presentation section name.</a:t>
            </a:r>
          </a:p>
        </p:txBody>
      </p:sp>
    </p:spTree>
    <p:extLst>
      <p:ext uri="{BB962C8B-B14F-4D97-AF65-F5344CB8AC3E}">
        <p14:creationId xmlns:p14="http://schemas.microsoft.com/office/powerpoint/2010/main" val="2583026189"/>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CDD4D7A-ABFC-C447-A57B-D355A596AD6C}"/>
              </a:ext>
            </a:extLst>
          </p:cNvPr>
          <p:cNvSpPr>
            <a:spLocks noGrp="1"/>
          </p:cNvSpPr>
          <p:nvPr>
            <p:ph type="body" sz="quarter" idx="20"/>
          </p:nvPr>
        </p:nvSpPr>
        <p:spPr/>
        <p:txBody>
          <a:bodyPr>
            <a:normAutofit/>
          </a:bodyPr>
          <a:lstStyle/>
          <a:p>
            <a:r>
              <a:rPr lang="en-US"/>
              <a:t>Type here to enter the presentation section name.</a:t>
            </a:r>
          </a:p>
        </p:txBody>
      </p:sp>
      <p:sp>
        <p:nvSpPr>
          <p:cNvPr id="14" name="Footer Placeholder 13">
            <a:extLst>
              <a:ext uri="{FF2B5EF4-FFF2-40B4-BE49-F238E27FC236}">
                <a16:creationId xmlns:a16="http://schemas.microsoft.com/office/drawing/2014/main" id="{CFAE4F53-B61C-044F-93B1-237C2B5E6328}"/>
              </a:ext>
            </a:extLst>
          </p:cNvPr>
          <p:cNvSpPr>
            <a:spLocks noGrp="1"/>
          </p:cNvSpPr>
          <p:nvPr>
            <p:ph type="ftr" sz="quarter" idx="3"/>
          </p:nvPr>
        </p:nvSpPr>
        <p:spPr/>
        <p:txBody>
          <a:bodyPr/>
          <a:lstStyle/>
          <a:p>
            <a:r>
              <a:rPr lang="en-US"/>
              <a:t>©2022 Girl Scouts of the USA. All Rights Reserved.  Not for public distribution.</a:t>
            </a:r>
            <a:endParaRPr lang="en-US" dirty="0"/>
          </a:p>
        </p:txBody>
      </p:sp>
      <p:sp>
        <p:nvSpPr>
          <p:cNvPr id="5" name="Title 5">
            <a:extLst>
              <a:ext uri="{FF2B5EF4-FFF2-40B4-BE49-F238E27FC236}">
                <a16:creationId xmlns:a16="http://schemas.microsoft.com/office/drawing/2014/main" id="{039A5C21-1C7E-4442-9956-30385D8074C8}"/>
              </a:ext>
            </a:extLst>
          </p:cNvPr>
          <p:cNvSpPr txBox="1">
            <a:spLocks/>
          </p:cNvSpPr>
          <p:nvPr/>
        </p:nvSpPr>
        <p:spPr>
          <a:xfrm>
            <a:off x="179388" y="2186027"/>
            <a:ext cx="8801100" cy="788667"/>
          </a:xfrm>
          <a:prstGeom prst="rect">
            <a:avLst/>
          </a:prstGeom>
        </p:spPr>
        <p:txBody>
          <a:bodyPr/>
          <a:lstStyle>
            <a:lvl1pPr algn="l" defTabSz="685783" rtl="0" eaLnBrk="1" latinLnBrk="0" hangingPunct="1">
              <a:lnSpc>
                <a:spcPct val="90000"/>
              </a:lnSpc>
              <a:spcBef>
                <a:spcPct val="0"/>
              </a:spcBef>
              <a:buNone/>
              <a:defRPr sz="1725" kern="1200">
                <a:solidFill>
                  <a:schemeClr val="tx1"/>
                </a:solidFill>
                <a:latin typeface="Girl Scout Text Book" panose="02020003000000000000" pitchFamily="18" charset="0"/>
                <a:ea typeface="+mj-ea"/>
                <a:cs typeface="+mj-cs"/>
              </a:defRPr>
            </a:lvl1pPr>
          </a:lstStyle>
          <a:p>
            <a:pPr algn="ctr"/>
            <a:r>
              <a:rPr lang="en-US" dirty="0">
                <a:solidFill>
                  <a:schemeClr val="tx2">
                    <a:lumMod val="75000"/>
                  </a:schemeClr>
                </a:solidFill>
                <a:latin typeface="Palatino Linotype" panose="02040502050505030304" pitchFamily="18" charset="0"/>
              </a:rPr>
              <a:t>THIS SLIDE HAS BEEN PURPOSELY LEFT BLANK.</a:t>
            </a:r>
          </a:p>
          <a:p>
            <a:pPr algn="ctr"/>
            <a:r>
              <a:rPr lang="en-US" dirty="0">
                <a:solidFill>
                  <a:schemeClr val="tx2">
                    <a:lumMod val="75000"/>
                  </a:schemeClr>
                </a:solidFill>
                <a:latin typeface="Palatino Linotype" panose="02040502050505030304" pitchFamily="18" charset="0"/>
              </a:rPr>
              <a:t>PLEASE DELETE THIS TEXT BOX AND REPLACE</a:t>
            </a:r>
          </a:p>
          <a:p>
            <a:pPr algn="ctr"/>
            <a:r>
              <a:rPr lang="en-US" dirty="0">
                <a:solidFill>
                  <a:schemeClr val="tx2">
                    <a:lumMod val="75000"/>
                  </a:schemeClr>
                </a:solidFill>
                <a:latin typeface="Palatino Linotype" panose="02040502050505030304" pitchFamily="18" charset="0"/>
              </a:rPr>
              <a:t>WITH YOUR OWN COPY, CHARTS OR IMAGERY.</a:t>
            </a:r>
          </a:p>
        </p:txBody>
      </p:sp>
    </p:spTree>
    <p:extLst>
      <p:ext uri="{BB962C8B-B14F-4D97-AF65-F5344CB8AC3E}">
        <p14:creationId xmlns:p14="http://schemas.microsoft.com/office/powerpoint/2010/main" val="3169839201"/>
      </p:ext>
    </p:extLst>
  </p:cSld>
  <p:clrMapOvr>
    <a:masterClrMapping/>
  </p:clrMapOvr>
  <p:transition>
    <p:fade/>
  </p:transition>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ooter Placeholder 16">
            <a:extLst>
              <a:ext uri="{FF2B5EF4-FFF2-40B4-BE49-F238E27FC236}">
                <a16:creationId xmlns:a16="http://schemas.microsoft.com/office/drawing/2014/main" id="{D3CADFAE-2A23-A140-AEAD-9C69A5E00526}"/>
              </a:ext>
            </a:extLst>
          </p:cNvPr>
          <p:cNvSpPr>
            <a:spLocks noGrp="1"/>
          </p:cNvSpPr>
          <p:nvPr>
            <p:ph type="ftr" sz="quarter" idx="3"/>
          </p:nvPr>
        </p:nvSpPr>
        <p:spPr/>
        <p:txBody>
          <a:bodyPr/>
          <a:lstStyle/>
          <a:p>
            <a:r>
              <a:rPr lang="en-US"/>
              <a:t>©2022 Girl Scouts of the USA. All Rights Reserved.  Not for public distribution.</a:t>
            </a:r>
            <a:endParaRPr lang="en-US" dirty="0"/>
          </a:p>
        </p:txBody>
      </p:sp>
      <p:sp>
        <p:nvSpPr>
          <p:cNvPr id="11" name="Picture Placeholder 10">
            <a:extLst>
              <a:ext uri="{FF2B5EF4-FFF2-40B4-BE49-F238E27FC236}">
                <a16:creationId xmlns:a16="http://schemas.microsoft.com/office/drawing/2014/main" id="{7EC60616-7978-2245-8BA8-CBE255CFBBB1}"/>
              </a:ext>
            </a:extLst>
          </p:cNvPr>
          <p:cNvSpPr>
            <a:spLocks noGrp="1"/>
          </p:cNvSpPr>
          <p:nvPr>
            <p:ph type="pic" sz="quarter" idx="18"/>
          </p:nvPr>
        </p:nvSpPr>
        <p:spPr/>
      </p:sp>
      <p:sp>
        <p:nvSpPr>
          <p:cNvPr id="6" name="Title 5">
            <a:extLst>
              <a:ext uri="{FF2B5EF4-FFF2-40B4-BE49-F238E27FC236}">
                <a16:creationId xmlns:a16="http://schemas.microsoft.com/office/drawing/2014/main" id="{2FB9354D-0264-AA43-A2BE-2ED5490733A6}"/>
              </a:ext>
            </a:extLst>
          </p:cNvPr>
          <p:cNvSpPr>
            <a:spLocks noGrp="1"/>
          </p:cNvSpPr>
          <p:nvPr>
            <p:ph type="title"/>
          </p:nvPr>
        </p:nvSpPr>
        <p:spPr/>
        <p:txBody>
          <a:bodyPr>
            <a:normAutofit/>
          </a:body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
        <p:nvSpPr>
          <p:cNvPr id="10" name="Text Placeholder 9">
            <a:extLst>
              <a:ext uri="{FF2B5EF4-FFF2-40B4-BE49-F238E27FC236}">
                <a16:creationId xmlns:a16="http://schemas.microsoft.com/office/drawing/2014/main" id="{ABE55130-560A-504F-8A95-854C5A78F535}"/>
              </a:ext>
            </a:extLst>
          </p:cNvPr>
          <p:cNvSpPr>
            <a:spLocks noGrp="1"/>
          </p:cNvSpPr>
          <p:nvPr>
            <p:ph type="body" sz="quarter" idx="20"/>
          </p:nvPr>
        </p:nvSpPr>
        <p:spPr/>
        <p:txBody>
          <a:bodyPr>
            <a:normAutofit/>
          </a:bodyPr>
          <a:lstStyle/>
          <a:p>
            <a:r>
              <a:rPr lang="en-US" dirty="0"/>
              <a:t>Type here to enter the presentation section name.</a:t>
            </a:r>
          </a:p>
        </p:txBody>
      </p:sp>
    </p:spTree>
    <p:extLst>
      <p:ext uri="{BB962C8B-B14F-4D97-AF65-F5344CB8AC3E}">
        <p14:creationId xmlns:p14="http://schemas.microsoft.com/office/powerpoint/2010/main" val="1174208587"/>
      </p:ext>
    </p:extLst>
  </p:cSld>
  <p:clrMapOvr>
    <a:masterClrMapping/>
  </p:clrMapOvr>
  <p:transition>
    <p:fade/>
  </p:transition>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DD1435ED-CB8E-984B-950C-BA0C1599C1F3}"/>
              </a:ext>
            </a:extLst>
          </p:cNvPr>
          <p:cNvSpPr>
            <a:spLocks noGrp="1"/>
          </p:cNvSpPr>
          <p:nvPr>
            <p:ph type="pic" sz="quarter" idx="18"/>
          </p:nvPr>
        </p:nvSpPr>
        <p:spPr/>
      </p:sp>
      <p:sp>
        <p:nvSpPr>
          <p:cNvPr id="10" name="Text Placeholder 9">
            <a:extLst>
              <a:ext uri="{FF2B5EF4-FFF2-40B4-BE49-F238E27FC236}">
                <a16:creationId xmlns:a16="http://schemas.microsoft.com/office/drawing/2014/main" id="{FE50D2D2-2CBD-9246-B200-F37D04C587F0}"/>
              </a:ext>
            </a:extLst>
          </p:cNvPr>
          <p:cNvSpPr>
            <a:spLocks noGrp="1"/>
          </p:cNvSpPr>
          <p:nvPr>
            <p:ph type="body" sz="quarter" idx="20"/>
          </p:nvPr>
        </p:nvSpPr>
        <p:spPr/>
        <p:txBody>
          <a:bodyPr/>
          <a:lstStyle/>
          <a:p>
            <a:r>
              <a:rPr lang="en-US" dirty="0"/>
              <a:t>Type here to enter the presentation section name.</a:t>
            </a:r>
          </a:p>
        </p:txBody>
      </p:sp>
      <p:sp>
        <p:nvSpPr>
          <p:cNvPr id="16" name="Footer Placeholder 15">
            <a:extLst>
              <a:ext uri="{FF2B5EF4-FFF2-40B4-BE49-F238E27FC236}">
                <a16:creationId xmlns:a16="http://schemas.microsoft.com/office/drawing/2014/main" id="{ECF72A87-82BC-994D-9B59-BED328B4B29C}"/>
              </a:ext>
            </a:extLst>
          </p:cNvPr>
          <p:cNvSpPr>
            <a:spLocks noGrp="1"/>
          </p:cNvSpPr>
          <p:nvPr>
            <p:ph type="ftr" sz="quarter" idx="3"/>
          </p:nvPr>
        </p:nvSpPr>
        <p:spPr/>
        <p:txBody>
          <a:bodyPr/>
          <a:lstStyle/>
          <a:p>
            <a:r>
              <a:rPr lang="en-US"/>
              <a:t>©2022 Girl Scouts of the USA. All Rights Reserved.  Not for public distribution.</a:t>
            </a:r>
            <a:endParaRPr lang="en-US" dirty="0"/>
          </a:p>
        </p:txBody>
      </p:sp>
      <p:sp>
        <p:nvSpPr>
          <p:cNvPr id="6" name="Title 5">
            <a:extLst>
              <a:ext uri="{FF2B5EF4-FFF2-40B4-BE49-F238E27FC236}">
                <a16:creationId xmlns:a16="http://schemas.microsoft.com/office/drawing/2014/main" id="{2FB9354D-0264-AA43-A2BE-2ED5490733A6}"/>
              </a:ext>
            </a:extLst>
          </p:cNvPr>
          <p:cNvSpPr>
            <a:spLocks noGrp="1"/>
          </p:cNvSpPr>
          <p:nvPr>
            <p:ph type="title"/>
          </p:nvPr>
        </p:nvSpPr>
        <p:spPr/>
        <p:txBody>
          <a:bodyPr>
            <a:normAutofit/>
          </a:body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2027756863"/>
      </p:ext>
    </p:extLst>
  </p:cSld>
  <p:clrMapOvr>
    <a:masterClrMapping/>
  </p:clrMapOvr>
  <p:transition>
    <p:fade/>
  </p:transition>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ooter Placeholder 15">
            <a:extLst>
              <a:ext uri="{FF2B5EF4-FFF2-40B4-BE49-F238E27FC236}">
                <a16:creationId xmlns:a16="http://schemas.microsoft.com/office/drawing/2014/main" id="{06CEB3E6-CAC6-7849-B4D4-906F9036C9A1}"/>
              </a:ext>
            </a:extLst>
          </p:cNvPr>
          <p:cNvSpPr>
            <a:spLocks noGrp="1"/>
          </p:cNvSpPr>
          <p:nvPr>
            <p:ph type="ftr" sz="quarter" idx="3"/>
          </p:nvPr>
        </p:nvSpPr>
        <p:spPr/>
        <p:txBody>
          <a:bodyPr/>
          <a:lstStyle/>
          <a:p>
            <a:r>
              <a:rPr lang="en-US"/>
              <a:t>©2022 Girl Scouts of the USA. All Rights Reserved.  Not for public distribution.</a:t>
            </a:r>
            <a:endParaRPr lang="en-US" dirty="0"/>
          </a:p>
        </p:txBody>
      </p:sp>
      <p:sp>
        <p:nvSpPr>
          <p:cNvPr id="9" name="Picture Placeholder 8">
            <a:extLst>
              <a:ext uri="{FF2B5EF4-FFF2-40B4-BE49-F238E27FC236}">
                <a16:creationId xmlns:a16="http://schemas.microsoft.com/office/drawing/2014/main" id="{DCA41F68-B415-584B-930F-C783DFBA60A8}"/>
              </a:ext>
            </a:extLst>
          </p:cNvPr>
          <p:cNvSpPr>
            <a:spLocks noGrp="1"/>
          </p:cNvSpPr>
          <p:nvPr>
            <p:ph type="pic" sz="quarter" idx="18"/>
          </p:nvPr>
        </p:nvSpPr>
        <p:spPr/>
      </p:sp>
      <p:sp>
        <p:nvSpPr>
          <p:cNvPr id="10" name="Text Placeholder 9">
            <a:extLst>
              <a:ext uri="{FF2B5EF4-FFF2-40B4-BE49-F238E27FC236}">
                <a16:creationId xmlns:a16="http://schemas.microsoft.com/office/drawing/2014/main" id="{787CCD6D-1570-5347-88D3-5A8DABD10414}"/>
              </a:ext>
            </a:extLst>
          </p:cNvPr>
          <p:cNvSpPr>
            <a:spLocks noGrp="1"/>
          </p:cNvSpPr>
          <p:nvPr>
            <p:ph type="body" sz="quarter" idx="20"/>
          </p:nvPr>
        </p:nvSpPr>
        <p:spPr/>
        <p:txBody>
          <a:bodyPr/>
          <a:lstStyle/>
          <a:p>
            <a:r>
              <a:rPr lang="en-US" dirty="0"/>
              <a:t>Type here to enter the presentation section name.</a:t>
            </a:r>
          </a:p>
        </p:txBody>
      </p:sp>
      <p:sp>
        <p:nvSpPr>
          <p:cNvPr id="6" name="Title 5">
            <a:extLst>
              <a:ext uri="{FF2B5EF4-FFF2-40B4-BE49-F238E27FC236}">
                <a16:creationId xmlns:a16="http://schemas.microsoft.com/office/drawing/2014/main" id="{2FB9354D-0264-AA43-A2BE-2ED5490733A6}"/>
              </a:ext>
            </a:extLst>
          </p:cNvPr>
          <p:cNvSpPr>
            <a:spLocks noGrp="1"/>
          </p:cNvSpPr>
          <p:nvPr>
            <p:ph type="title"/>
          </p:nvPr>
        </p:nvSpPr>
        <p:spPr/>
        <p:txBody>
          <a:bodyPr>
            <a:normAutofit/>
          </a:body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2055121846"/>
      </p:ext>
    </p:extLst>
  </p:cSld>
  <p:clrMapOvr>
    <a:masterClrMapping/>
  </p:clrMapOvr>
  <p:transition>
    <p:fade/>
  </p:transition>
</p:sld>
</file>

<file path=ppt/slides/slide14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5" name="Footer Placeholder 14">
            <a:extLst>
              <a:ext uri="{FF2B5EF4-FFF2-40B4-BE49-F238E27FC236}">
                <a16:creationId xmlns:a16="http://schemas.microsoft.com/office/drawing/2014/main" id="{F0E9E1D0-D5D3-2B4F-8C77-47474108DACE}"/>
              </a:ext>
            </a:extLst>
          </p:cNvPr>
          <p:cNvSpPr>
            <a:spLocks noGrp="1"/>
          </p:cNvSpPr>
          <p:nvPr>
            <p:ph type="ftr" sz="quarter" idx="3"/>
          </p:nvPr>
        </p:nvSpPr>
        <p:spPr/>
        <p:txBody>
          <a:bodyPr/>
          <a:lstStyle/>
          <a:p>
            <a:r>
              <a:rPr lang="en-US"/>
              <a:t>©2022 Girl Scouts of the USA. All Rights Reserved.  Not for public distribution.</a:t>
            </a:r>
            <a:endParaRPr lang="en-US" dirty="0"/>
          </a:p>
        </p:txBody>
      </p:sp>
      <p:sp>
        <p:nvSpPr>
          <p:cNvPr id="9" name="Text Placeholder 8">
            <a:extLst>
              <a:ext uri="{FF2B5EF4-FFF2-40B4-BE49-F238E27FC236}">
                <a16:creationId xmlns:a16="http://schemas.microsoft.com/office/drawing/2014/main" id="{AFC3E041-A661-694C-89B6-ED53EA46F0C8}"/>
              </a:ext>
            </a:extLst>
          </p:cNvPr>
          <p:cNvSpPr>
            <a:spLocks noGrp="1"/>
          </p:cNvSpPr>
          <p:nvPr>
            <p:ph type="body" sz="quarter" idx="20"/>
          </p:nvPr>
        </p:nvSpPr>
        <p:spPr/>
        <p:txBody>
          <a:bodyPr/>
          <a:lstStyle/>
          <a:p>
            <a:r>
              <a:rPr lang="en-US"/>
              <a:t>Type here to enter the presentation section name.</a:t>
            </a:r>
          </a:p>
        </p:txBody>
      </p:sp>
      <p:sp>
        <p:nvSpPr>
          <p:cNvPr id="4" name="Title 3">
            <a:extLst>
              <a:ext uri="{FF2B5EF4-FFF2-40B4-BE49-F238E27FC236}">
                <a16:creationId xmlns:a16="http://schemas.microsoft.com/office/drawing/2014/main" id="{F3E77745-3FB7-9C4A-A31D-3981DF975FC5}"/>
              </a:ext>
            </a:extLst>
          </p:cNvPr>
          <p:cNvSpPr>
            <a:spLocks noGrp="1"/>
          </p:cNvSpPr>
          <p:nvPr>
            <p:ph type="title"/>
          </p:nvPr>
        </p:nvSpPr>
        <p:spPr/>
        <p:txBody>
          <a:bodyPr/>
          <a:lstStyle/>
          <a:p>
            <a:r>
              <a:rPr lang="en-US"/>
              <a:t>Type here to enter text.</a:t>
            </a:r>
            <a:br>
              <a:rPr lang="en-US"/>
            </a:br>
            <a:r>
              <a:rPr lang="en-US"/>
              <a:t>Sed ut perspiciatis unde omnis iste natus </a:t>
            </a:r>
            <a:br>
              <a:rPr lang="en-US"/>
            </a:br>
            <a:r>
              <a:rPr lang="en-US"/>
              <a:t>error sit voluptatem accusantium doloremque.</a:t>
            </a:r>
          </a:p>
        </p:txBody>
      </p:sp>
    </p:spTree>
    <p:extLst>
      <p:ext uri="{BB962C8B-B14F-4D97-AF65-F5344CB8AC3E}">
        <p14:creationId xmlns:p14="http://schemas.microsoft.com/office/powerpoint/2010/main" val="3756135342"/>
      </p:ext>
    </p:extLst>
  </p:cSld>
  <p:clrMapOvr>
    <a:masterClrMapping/>
  </p:clrMapOvr>
  <p:transition>
    <p:fade/>
  </p:transition>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ooter Placeholder 14">
            <a:extLst>
              <a:ext uri="{FF2B5EF4-FFF2-40B4-BE49-F238E27FC236}">
                <a16:creationId xmlns:a16="http://schemas.microsoft.com/office/drawing/2014/main" id="{40D4C7F7-093A-A14F-81F0-404B84080F11}"/>
              </a:ext>
            </a:extLst>
          </p:cNvPr>
          <p:cNvSpPr>
            <a:spLocks noGrp="1"/>
          </p:cNvSpPr>
          <p:nvPr>
            <p:ph type="ftr" sz="quarter" idx="3"/>
          </p:nvPr>
        </p:nvSpPr>
        <p:spPr/>
        <p:txBody>
          <a:bodyPr/>
          <a:lstStyle/>
          <a:p>
            <a:r>
              <a:rPr lang="en-US"/>
              <a:t>©2022 Girl Scouts of the USA. All Rights Reserved.  Not for public distribution.</a:t>
            </a:r>
            <a:endParaRPr lang="en-US" dirty="0"/>
          </a:p>
        </p:txBody>
      </p:sp>
      <p:sp>
        <p:nvSpPr>
          <p:cNvPr id="4" name="Title 3">
            <a:extLst>
              <a:ext uri="{FF2B5EF4-FFF2-40B4-BE49-F238E27FC236}">
                <a16:creationId xmlns:a16="http://schemas.microsoft.com/office/drawing/2014/main" id="{03F141F6-F773-8E49-8878-91BEB036E71F}"/>
              </a:ext>
            </a:extLst>
          </p:cNvPr>
          <p:cNvSpPr>
            <a:spLocks noGrp="1" noChangeAspect="1"/>
          </p:cNvSpPr>
          <p:nvPr>
            <p:ph type="title"/>
          </p:nvPr>
        </p:nvSpPr>
        <p:spPr/>
        <p:txBody>
          <a:body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9" name="Text Placeholder 8">
            <a:extLst>
              <a:ext uri="{FF2B5EF4-FFF2-40B4-BE49-F238E27FC236}">
                <a16:creationId xmlns:a16="http://schemas.microsoft.com/office/drawing/2014/main" id="{A5FB8644-CDCD-474E-AEBC-70D58DA0DE3A}"/>
              </a:ext>
            </a:extLst>
          </p:cNvPr>
          <p:cNvSpPr>
            <a:spLocks noGrp="1"/>
          </p:cNvSpPr>
          <p:nvPr>
            <p:ph type="body" sz="quarter" idx="20"/>
          </p:nvPr>
        </p:nvSpPr>
        <p:spPr/>
        <p:txBody>
          <a:bodyPr/>
          <a:lstStyle/>
          <a:p>
            <a:r>
              <a:rPr lang="en-US"/>
              <a:t>Type here to enter the presentation section name.</a:t>
            </a:r>
          </a:p>
        </p:txBody>
      </p:sp>
    </p:spTree>
    <p:extLst>
      <p:ext uri="{BB962C8B-B14F-4D97-AF65-F5344CB8AC3E}">
        <p14:creationId xmlns:p14="http://schemas.microsoft.com/office/powerpoint/2010/main" val="2749550225"/>
      </p:ext>
    </p:extLst>
  </p:cSld>
  <p:clrMapOvr>
    <a:masterClrMapping/>
  </p:clrMapOvr>
  <p:transition>
    <p:fade/>
  </p:transition>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ooter Placeholder 14">
            <a:extLst>
              <a:ext uri="{FF2B5EF4-FFF2-40B4-BE49-F238E27FC236}">
                <a16:creationId xmlns:a16="http://schemas.microsoft.com/office/drawing/2014/main" id="{50CC8CB9-AA28-7943-99B3-EF223B4DABCC}"/>
              </a:ext>
            </a:extLst>
          </p:cNvPr>
          <p:cNvSpPr>
            <a:spLocks noGrp="1"/>
          </p:cNvSpPr>
          <p:nvPr>
            <p:ph type="ftr" sz="quarter" idx="3"/>
          </p:nvPr>
        </p:nvSpPr>
        <p:spPr/>
        <p:txBody>
          <a:bodyPr/>
          <a:lstStyle/>
          <a:p>
            <a:r>
              <a:rPr lang="en-US"/>
              <a:t>©2022 Girl Scouts of the USA. All Rights Reserved.  Not for public distribution.</a:t>
            </a:r>
            <a:endParaRPr lang="en-US" dirty="0"/>
          </a:p>
        </p:txBody>
      </p:sp>
      <p:sp>
        <p:nvSpPr>
          <p:cNvPr id="4" name="Title 3">
            <a:extLst>
              <a:ext uri="{FF2B5EF4-FFF2-40B4-BE49-F238E27FC236}">
                <a16:creationId xmlns:a16="http://schemas.microsoft.com/office/drawing/2014/main" id="{ECE3511C-8C51-E943-967C-8D679ADCFE5A}"/>
              </a:ext>
            </a:extLst>
          </p:cNvPr>
          <p:cNvSpPr>
            <a:spLocks noGrp="1"/>
          </p:cNvSpPr>
          <p:nvPr>
            <p:ph type="title"/>
          </p:nvPr>
        </p:nvSpPr>
        <p:spPr/>
        <p:txBody>
          <a:body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a:t>
            </a:r>
            <a:br>
              <a:rPr lang="en-US"/>
            </a:br>
            <a:r>
              <a:rPr lang="en-US"/>
              <a:t>error sit </a:t>
            </a:r>
            <a:r>
              <a:rPr lang="en-US" err="1"/>
              <a:t>voluptatem</a:t>
            </a:r>
            <a:r>
              <a:rPr lang="en-US"/>
              <a:t> </a:t>
            </a:r>
            <a:r>
              <a:rPr lang="en-US" err="1"/>
              <a:t>accusantium</a:t>
            </a:r>
            <a:r>
              <a:rPr lang="en-US"/>
              <a:t> </a:t>
            </a:r>
            <a:r>
              <a:rPr lang="en-US" err="1"/>
              <a:t>doloremque</a:t>
            </a:r>
            <a:r>
              <a:rPr lang="en-US"/>
              <a:t>.</a:t>
            </a:r>
          </a:p>
        </p:txBody>
      </p:sp>
      <p:sp>
        <p:nvSpPr>
          <p:cNvPr id="9" name="Text Placeholder 8">
            <a:extLst>
              <a:ext uri="{FF2B5EF4-FFF2-40B4-BE49-F238E27FC236}">
                <a16:creationId xmlns:a16="http://schemas.microsoft.com/office/drawing/2014/main" id="{2A9165AE-DC54-A54F-AC42-60E89DC1BE1A}"/>
              </a:ext>
            </a:extLst>
          </p:cNvPr>
          <p:cNvSpPr>
            <a:spLocks noGrp="1"/>
          </p:cNvSpPr>
          <p:nvPr>
            <p:ph type="body" sz="quarter" idx="20"/>
          </p:nvPr>
        </p:nvSpPr>
        <p:spPr/>
        <p:txBody>
          <a:bodyPr/>
          <a:lstStyle/>
          <a:p>
            <a:r>
              <a:rPr lang="en-US"/>
              <a:t>Type here to enter the presentation section name.</a:t>
            </a:r>
          </a:p>
        </p:txBody>
      </p:sp>
    </p:spTree>
    <p:extLst>
      <p:ext uri="{BB962C8B-B14F-4D97-AF65-F5344CB8AC3E}">
        <p14:creationId xmlns:p14="http://schemas.microsoft.com/office/powerpoint/2010/main" val="3898057308"/>
      </p:ext>
    </p:extLst>
  </p:cSld>
  <p:clrMapOvr>
    <a:masterClrMapping/>
  </p:clrMapOvr>
  <p:transition>
    <p:fade/>
  </p:transition>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ooter Placeholder 14">
            <a:extLst>
              <a:ext uri="{FF2B5EF4-FFF2-40B4-BE49-F238E27FC236}">
                <a16:creationId xmlns:a16="http://schemas.microsoft.com/office/drawing/2014/main" id="{87D4752A-6BC3-E148-A22D-B1F25FD967F5}"/>
              </a:ext>
            </a:extLst>
          </p:cNvPr>
          <p:cNvSpPr>
            <a:spLocks noGrp="1"/>
          </p:cNvSpPr>
          <p:nvPr>
            <p:ph type="ftr" sz="quarter" idx="3"/>
          </p:nvPr>
        </p:nvSpPr>
        <p:spPr/>
        <p:txBody>
          <a:bodyPr/>
          <a:lstStyle/>
          <a:p>
            <a:r>
              <a:rPr lang="en-US"/>
              <a:t>©2022 Girl Scouts of the USA. All Rights Reserved.  Not for public distribution.</a:t>
            </a:r>
            <a:endParaRPr lang="en-US" dirty="0"/>
          </a:p>
        </p:txBody>
      </p:sp>
      <p:sp>
        <p:nvSpPr>
          <p:cNvPr id="4" name="Title 3">
            <a:extLst>
              <a:ext uri="{FF2B5EF4-FFF2-40B4-BE49-F238E27FC236}">
                <a16:creationId xmlns:a16="http://schemas.microsoft.com/office/drawing/2014/main" id="{53B6FD1F-8975-2041-B22E-96A0A225B816}"/>
              </a:ext>
            </a:extLst>
          </p:cNvPr>
          <p:cNvSpPr>
            <a:spLocks noGrp="1"/>
          </p:cNvSpPr>
          <p:nvPr>
            <p:ph type="title"/>
          </p:nvPr>
        </p:nvSpPr>
        <p:spPr/>
        <p:txBody>
          <a:bodyPr/>
          <a:lstStyle/>
          <a:p>
            <a:r>
              <a:rPr lang="en-US"/>
              <a:t>Type here to enter text.</a:t>
            </a:r>
            <a:br>
              <a:rPr lang="en-US"/>
            </a:br>
            <a:r>
              <a:rPr lang="en-US"/>
              <a:t>Sed ut perspiciatis unde omnis iste natus </a:t>
            </a:r>
            <a:br>
              <a:rPr lang="en-US"/>
            </a:br>
            <a:r>
              <a:rPr lang="en-US"/>
              <a:t>error sit voluptatem accusantium doloremque.</a:t>
            </a:r>
          </a:p>
        </p:txBody>
      </p:sp>
      <p:sp>
        <p:nvSpPr>
          <p:cNvPr id="9" name="Text Placeholder 8">
            <a:extLst>
              <a:ext uri="{FF2B5EF4-FFF2-40B4-BE49-F238E27FC236}">
                <a16:creationId xmlns:a16="http://schemas.microsoft.com/office/drawing/2014/main" id="{3F83A017-2888-2645-8378-42BB56C4C876}"/>
              </a:ext>
            </a:extLst>
          </p:cNvPr>
          <p:cNvSpPr>
            <a:spLocks noGrp="1"/>
          </p:cNvSpPr>
          <p:nvPr>
            <p:ph type="body" sz="quarter" idx="20"/>
          </p:nvPr>
        </p:nvSpPr>
        <p:spPr/>
        <p:txBody>
          <a:bodyPr/>
          <a:lstStyle/>
          <a:p>
            <a:r>
              <a:rPr lang="en-US"/>
              <a:t>Type here to enter the presentation section name.</a:t>
            </a:r>
          </a:p>
        </p:txBody>
      </p:sp>
    </p:spTree>
    <p:extLst>
      <p:ext uri="{BB962C8B-B14F-4D97-AF65-F5344CB8AC3E}">
        <p14:creationId xmlns:p14="http://schemas.microsoft.com/office/powerpoint/2010/main" val="946153422"/>
      </p:ext>
    </p:extLst>
  </p:cSld>
  <p:clrMapOvr>
    <a:masterClrMapping/>
  </p:clrMapOvr>
  <p:transition>
    <p:fade/>
  </p:transition>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ooter Placeholder 14">
            <a:extLst>
              <a:ext uri="{FF2B5EF4-FFF2-40B4-BE49-F238E27FC236}">
                <a16:creationId xmlns:a16="http://schemas.microsoft.com/office/drawing/2014/main" id="{F21793DB-D21C-8444-8825-A54A5D0017C5}"/>
              </a:ext>
            </a:extLst>
          </p:cNvPr>
          <p:cNvSpPr>
            <a:spLocks noGrp="1"/>
          </p:cNvSpPr>
          <p:nvPr>
            <p:ph type="ftr" sz="quarter" idx="3"/>
          </p:nvPr>
        </p:nvSpPr>
        <p:spPr/>
        <p:txBody>
          <a:bodyPr/>
          <a:lstStyle/>
          <a:p>
            <a:r>
              <a:rPr lang="en-US"/>
              <a:t>©2022 Girl Scouts of the USA. All Rights Reserved.  Not for public distribution.</a:t>
            </a:r>
            <a:endParaRPr lang="en-US" dirty="0"/>
          </a:p>
        </p:txBody>
      </p:sp>
      <p:sp>
        <p:nvSpPr>
          <p:cNvPr id="9" name="Text Placeholder 8">
            <a:extLst>
              <a:ext uri="{FF2B5EF4-FFF2-40B4-BE49-F238E27FC236}">
                <a16:creationId xmlns:a16="http://schemas.microsoft.com/office/drawing/2014/main" id="{85C7BCDB-E1A1-3A4F-B703-A4713D4DDF56}"/>
              </a:ext>
            </a:extLst>
          </p:cNvPr>
          <p:cNvSpPr>
            <a:spLocks noGrp="1"/>
          </p:cNvSpPr>
          <p:nvPr>
            <p:ph type="body" sz="quarter" idx="20"/>
          </p:nvPr>
        </p:nvSpPr>
        <p:spPr/>
        <p:txBody>
          <a:bodyPr/>
          <a:lstStyle/>
          <a:p>
            <a:r>
              <a:rPr lang="en-US"/>
              <a:t>Type here to enter the presentation section name.</a:t>
            </a:r>
          </a:p>
        </p:txBody>
      </p:sp>
      <p:sp>
        <p:nvSpPr>
          <p:cNvPr id="4" name="Title 3">
            <a:extLst>
              <a:ext uri="{FF2B5EF4-FFF2-40B4-BE49-F238E27FC236}">
                <a16:creationId xmlns:a16="http://schemas.microsoft.com/office/drawing/2014/main" id="{F6E5914B-9F65-FF41-8D44-CC65EBEAD459}"/>
              </a:ext>
            </a:extLst>
          </p:cNvPr>
          <p:cNvSpPr>
            <a:spLocks noGrp="1"/>
          </p:cNvSpPr>
          <p:nvPr>
            <p:ph type="title"/>
          </p:nvPr>
        </p:nvSpPr>
        <p:spPr/>
        <p:txBody>
          <a:body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3805141736"/>
      </p:ext>
    </p:extLst>
  </p:cSld>
  <p:clrMapOvr>
    <a:masterClrMapping/>
  </p:clrMapOvr>
  <p:transition>
    <p:fade/>
  </p:transition>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ooter Placeholder 14">
            <a:extLst>
              <a:ext uri="{FF2B5EF4-FFF2-40B4-BE49-F238E27FC236}">
                <a16:creationId xmlns:a16="http://schemas.microsoft.com/office/drawing/2014/main" id="{1CF26671-2CA0-594F-BDA0-C72FE3514DAB}"/>
              </a:ext>
            </a:extLst>
          </p:cNvPr>
          <p:cNvSpPr>
            <a:spLocks noGrp="1"/>
          </p:cNvSpPr>
          <p:nvPr>
            <p:ph type="ftr" sz="quarter" idx="3"/>
          </p:nvPr>
        </p:nvSpPr>
        <p:spPr/>
        <p:txBody>
          <a:bodyPr/>
          <a:lstStyle/>
          <a:p>
            <a:r>
              <a:rPr lang="en-US"/>
              <a:t>©2022 Girl Scouts of the USA. All Rights Reserved.  Not for public distribution.</a:t>
            </a:r>
            <a:endParaRPr lang="en-US" dirty="0"/>
          </a:p>
        </p:txBody>
      </p:sp>
      <p:sp>
        <p:nvSpPr>
          <p:cNvPr id="9" name="Text Placeholder 8">
            <a:extLst>
              <a:ext uri="{FF2B5EF4-FFF2-40B4-BE49-F238E27FC236}">
                <a16:creationId xmlns:a16="http://schemas.microsoft.com/office/drawing/2014/main" id="{7480F509-5C1E-9D48-A088-B54372196231}"/>
              </a:ext>
            </a:extLst>
          </p:cNvPr>
          <p:cNvSpPr>
            <a:spLocks noGrp="1"/>
          </p:cNvSpPr>
          <p:nvPr>
            <p:ph type="body" sz="quarter" idx="20"/>
          </p:nvPr>
        </p:nvSpPr>
        <p:spPr/>
        <p:txBody>
          <a:bodyPr/>
          <a:lstStyle/>
          <a:p>
            <a:r>
              <a:rPr lang="en-US"/>
              <a:t>Type here to enter the presentation section name.</a:t>
            </a:r>
          </a:p>
        </p:txBody>
      </p:sp>
      <p:sp>
        <p:nvSpPr>
          <p:cNvPr id="4" name="Title 3">
            <a:extLst>
              <a:ext uri="{FF2B5EF4-FFF2-40B4-BE49-F238E27FC236}">
                <a16:creationId xmlns:a16="http://schemas.microsoft.com/office/drawing/2014/main" id="{81C5152A-79EF-D24A-8609-335CA82B7ED9}"/>
              </a:ext>
            </a:extLst>
          </p:cNvPr>
          <p:cNvSpPr>
            <a:spLocks noGrp="1"/>
          </p:cNvSpPr>
          <p:nvPr>
            <p:ph type="title"/>
          </p:nvPr>
        </p:nvSpPr>
        <p:spPr/>
        <p:txBody>
          <a:bodyPr/>
          <a:lstStyle/>
          <a:p>
            <a:r>
              <a:rPr lang="en-US"/>
              <a:t>Type here to enter text.</a:t>
            </a:r>
            <a:br>
              <a:rPr lang="en-US"/>
            </a:br>
            <a:r>
              <a:rPr lang="en-US"/>
              <a:t>Sed ut perspiciatis unde omnis iste natus </a:t>
            </a:r>
            <a:br>
              <a:rPr lang="en-US"/>
            </a:br>
            <a:r>
              <a:rPr lang="en-US"/>
              <a:t>error sit voluptatem accusantium doloremque.</a:t>
            </a:r>
          </a:p>
        </p:txBody>
      </p:sp>
    </p:spTree>
    <p:extLst>
      <p:ext uri="{BB962C8B-B14F-4D97-AF65-F5344CB8AC3E}">
        <p14:creationId xmlns:p14="http://schemas.microsoft.com/office/powerpoint/2010/main" val="2187904427"/>
      </p:ext>
    </p:extLst>
  </p:cSld>
  <p:clrMapOvr>
    <a:masterClrMapping/>
  </p:clrMapOvr>
  <p:transition>
    <p:fade/>
  </p:transition>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ooter Placeholder 14">
            <a:extLst>
              <a:ext uri="{FF2B5EF4-FFF2-40B4-BE49-F238E27FC236}">
                <a16:creationId xmlns:a16="http://schemas.microsoft.com/office/drawing/2014/main" id="{206F5643-5309-744E-A198-3077D794B56E}"/>
              </a:ext>
            </a:extLst>
          </p:cNvPr>
          <p:cNvSpPr>
            <a:spLocks noGrp="1"/>
          </p:cNvSpPr>
          <p:nvPr>
            <p:ph type="ftr" sz="quarter" idx="3"/>
          </p:nvPr>
        </p:nvSpPr>
        <p:spPr/>
        <p:txBody>
          <a:bodyPr/>
          <a:lstStyle/>
          <a:p>
            <a:r>
              <a:rPr lang="en-US"/>
              <a:t>©2022 Girl Scouts of the USA. All Rights Reserved.  Not for public distribution.</a:t>
            </a:r>
            <a:endParaRPr lang="en-US" dirty="0"/>
          </a:p>
        </p:txBody>
      </p:sp>
      <p:sp>
        <p:nvSpPr>
          <p:cNvPr id="9" name="Text Placeholder 8">
            <a:extLst>
              <a:ext uri="{FF2B5EF4-FFF2-40B4-BE49-F238E27FC236}">
                <a16:creationId xmlns:a16="http://schemas.microsoft.com/office/drawing/2014/main" id="{9AB707A3-B15C-1643-A87B-91F613078133}"/>
              </a:ext>
            </a:extLst>
          </p:cNvPr>
          <p:cNvSpPr>
            <a:spLocks noGrp="1"/>
          </p:cNvSpPr>
          <p:nvPr>
            <p:ph type="body" sz="quarter" idx="20"/>
          </p:nvPr>
        </p:nvSpPr>
        <p:spPr/>
        <p:txBody>
          <a:bodyPr/>
          <a:lstStyle/>
          <a:p>
            <a:r>
              <a:rPr lang="en-US"/>
              <a:t>Type here to enter the presentation section name.</a:t>
            </a:r>
          </a:p>
        </p:txBody>
      </p:sp>
      <p:sp>
        <p:nvSpPr>
          <p:cNvPr id="4" name="Title 3">
            <a:extLst>
              <a:ext uri="{FF2B5EF4-FFF2-40B4-BE49-F238E27FC236}">
                <a16:creationId xmlns:a16="http://schemas.microsoft.com/office/drawing/2014/main" id="{DC49472A-304B-F14C-AB9D-48988AE14BFD}"/>
              </a:ext>
            </a:extLst>
          </p:cNvPr>
          <p:cNvSpPr>
            <a:spLocks noGrp="1"/>
          </p:cNvSpPr>
          <p:nvPr>
            <p:ph type="title"/>
          </p:nvPr>
        </p:nvSpPr>
        <p:spPr/>
        <p:txBody>
          <a:bodyPr/>
          <a:lstStyle/>
          <a:p>
            <a:r>
              <a:rPr lang="en-US"/>
              <a:t>Type here to enter text.</a:t>
            </a:r>
            <a:br>
              <a:rPr lang="en-US"/>
            </a:br>
            <a:r>
              <a:rPr lang="en-US"/>
              <a:t>Sed ut perspiciatis unde omnis iste natus </a:t>
            </a:r>
            <a:br>
              <a:rPr lang="en-US"/>
            </a:br>
            <a:r>
              <a:rPr lang="en-US"/>
              <a:t>error sit voluptatem accusantium doloremque.</a:t>
            </a:r>
          </a:p>
        </p:txBody>
      </p:sp>
    </p:spTree>
    <p:extLst>
      <p:ext uri="{BB962C8B-B14F-4D97-AF65-F5344CB8AC3E}">
        <p14:creationId xmlns:p14="http://schemas.microsoft.com/office/powerpoint/2010/main" val="1873527344"/>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D757E8A3-6D43-0D45-B6A6-70D88319E380}"/>
              </a:ext>
            </a:extLst>
          </p:cNvPr>
          <p:cNvSpPr>
            <a:spLocks noGrp="1"/>
          </p:cNvSpPr>
          <p:nvPr>
            <p:ph type="body" sz="quarter" idx="20"/>
          </p:nvPr>
        </p:nvSpPr>
        <p:spPr/>
        <p:txBody>
          <a:bodyPr/>
          <a:lstStyle/>
          <a:p>
            <a:endParaRPr lang="en-US"/>
          </a:p>
        </p:txBody>
      </p:sp>
      <p:sp>
        <p:nvSpPr>
          <p:cNvPr id="14" name="Footer Placeholder 13">
            <a:extLst>
              <a:ext uri="{FF2B5EF4-FFF2-40B4-BE49-F238E27FC236}">
                <a16:creationId xmlns:a16="http://schemas.microsoft.com/office/drawing/2014/main" id="{4ED1E86F-043E-F049-905A-8BC3507F58CD}"/>
              </a:ext>
            </a:extLst>
          </p:cNvPr>
          <p:cNvSpPr>
            <a:spLocks noGrp="1"/>
          </p:cNvSpPr>
          <p:nvPr>
            <p:ph type="ftr" sz="quarter" idx="3"/>
          </p:nvPr>
        </p:nvSpPr>
        <p:spPr/>
        <p:txBody>
          <a:bodyPr/>
          <a:lstStyle/>
          <a:p>
            <a:r>
              <a:rPr lang="en-US"/>
              <a:t>©2022 Girl Scouts of the USA. All Rights Reserved.  Not for public distribution.</a:t>
            </a:r>
            <a:endParaRPr lang="en-US" dirty="0"/>
          </a:p>
        </p:txBody>
      </p:sp>
      <p:sp>
        <p:nvSpPr>
          <p:cNvPr id="5" name="Title 5">
            <a:extLst>
              <a:ext uri="{FF2B5EF4-FFF2-40B4-BE49-F238E27FC236}">
                <a16:creationId xmlns:a16="http://schemas.microsoft.com/office/drawing/2014/main" id="{57976D1E-A637-9A44-A08A-1F14E69E9B37}"/>
              </a:ext>
            </a:extLst>
          </p:cNvPr>
          <p:cNvSpPr txBox="1">
            <a:spLocks/>
          </p:cNvSpPr>
          <p:nvPr/>
        </p:nvSpPr>
        <p:spPr>
          <a:xfrm>
            <a:off x="179388" y="2186027"/>
            <a:ext cx="8801100" cy="788667"/>
          </a:xfrm>
          <a:prstGeom prst="rect">
            <a:avLst/>
          </a:prstGeom>
        </p:spPr>
        <p:txBody>
          <a:bodyPr/>
          <a:lstStyle>
            <a:lvl1pPr algn="l" defTabSz="685783" rtl="0" eaLnBrk="1" latinLnBrk="0" hangingPunct="1">
              <a:lnSpc>
                <a:spcPct val="90000"/>
              </a:lnSpc>
              <a:spcBef>
                <a:spcPct val="0"/>
              </a:spcBef>
              <a:buNone/>
              <a:defRPr sz="1725" kern="1200">
                <a:solidFill>
                  <a:schemeClr val="tx1"/>
                </a:solidFill>
                <a:latin typeface="Girl Scout Text Book" panose="02020003000000000000" pitchFamily="18" charset="0"/>
                <a:ea typeface="+mj-ea"/>
                <a:cs typeface="+mj-cs"/>
              </a:defRPr>
            </a:lvl1pPr>
          </a:lstStyle>
          <a:p>
            <a:pPr algn="ctr"/>
            <a:r>
              <a:rPr lang="en-US" dirty="0">
                <a:solidFill>
                  <a:schemeClr val="tx2">
                    <a:lumMod val="75000"/>
                  </a:schemeClr>
                </a:solidFill>
                <a:latin typeface="Palatino Linotype" panose="02040502050505030304" pitchFamily="18" charset="0"/>
              </a:rPr>
              <a:t>THIS SLIDE HAS BEEN PURPOSELY LEFT BLANK.</a:t>
            </a:r>
          </a:p>
          <a:p>
            <a:pPr algn="ctr"/>
            <a:r>
              <a:rPr lang="en-US" dirty="0">
                <a:solidFill>
                  <a:schemeClr val="tx2">
                    <a:lumMod val="75000"/>
                  </a:schemeClr>
                </a:solidFill>
                <a:latin typeface="Palatino Linotype" panose="02040502050505030304" pitchFamily="18" charset="0"/>
              </a:rPr>
              <a:t>PLEASE DELETE THIS TEXT BOX AND REPLACE</a:t>
            </a:r>
          </a:p>
          <a:p>
            <a:pPr algn="ctr"/>
            <a:r>
              <a:rPr lang="en-US" dirty="0">
                <a:solidFill>
                  <a:schemeClr val="tx2">
                    <a:lumMod val="75000"/>
                  </a:schemeClr>
                </a:solidFill>
                <a:latin typeface="Palatino Linotype" panose="02040502050505030304" pitchFamily="18" charset="0"/>
              </a:rPr>
              <a:t>WITH YOUR OWN COPY, CHARTS OR IMAGERY.</a:t>
            </a:r>
          </a:p>
        </p:txBody>
      </p:sp>
    </p:spTree>
    <p:extLst>
      <p:ext uri="{BB962C8B-B14F-4D97-AF65-F5344CB8AC3E}">
        <p14:creationId xmlns:p14="http://schemas.microsoft.com/office/powerpoint/2010/main" val="1164370534"/>
      </p:ext>
    </p:extLst>
  </p:cSld>
  <p:clrMapOvr>
    <a:masterClrMapping/>
  </p:clrMapOvr>
  <p:transition>
    <p:fade/>
  </p:transition>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ooter Placeholder 14">
            <a:extLst>
              <a:ext uri="{FF2B5EF4-FFF2-40B4-BE49-F238E27FC236}">
                <a16:creationId xmlns:a16="http://schemas.microsoft.com/office/drawing/2014/main" id="{E123A091-099F-C340-B5CC-1EB0CB2E919A}"/>
              </a:ext>
            </a:extLst>
          </p:cNvPr>
          <p:cNvSpPr>
            <a:spLocks noGrp="1"/>
          </p:cNvSpPr>
          <p:nvPr>
            <p:ph type="ftr" sz="quarter" idx="3"/>
          </p:nvPr>
        </p:nvSpPr>
        <p:spPr/>
        <p:txBody>
          <a:bodyPr/>
          <a:lstStyle/>
          <a:p>
            <a:r>
              <a:rPr lang="en-US"/>
              <a:t>©2022 Girl Scouts of the USA. All Rights Reserved.  Not for public distribution.</a:t>
            </a:r>
            <a:endParaRPr lang="en-US" dirty="0"/>
          </a:p>
        </p:txBody>
      </p:sp>
      <p:sp>
        <p:nvSpPr>
          <p:cNvPr id="9" name="Text Placeholder 8">
            <a:extLst>
              <a:ext uri="{FF2B5EF4-FFF2-40B4-BE49-F238E27FC236}">
                <a16:creationId xmlns:a16="http://schemas.microsoft.com/office/drawing/2014/main" id="{379EC3EF-2031-6D43-B6F4-519B78AD522D}"/>
              </a:ext>
            </a:extLst>
          </p:cNvPr>
          <p:cNvSpPr>
            <a:spLocks noGrp="1"/>
          </p:cNvSpPr>
          <p:nvPr>
            <p:ph type="body" sz="quarter" idx="20"/>
          </p:nvPr>
        </p:nvSpPr>
        <p:spPr/>
        <p:txBody>
          <a:bodyPr/>
          <a:lstStyle/>
          <a:p>
            <a:r>
              <a:rPr lang="en-US" dirty="0"/>
              <a:t>Type here to enter the presentation section name.</a:t>
            </a:r>
          </a:p>
        </p:txBody>
      </p:sp>
      <p:sp>
        <p:nvSpPr>
          <p:cNvPr id="4" name="Title 3">
            <a:extLst>
              <a:ext uri="{FF2B5EF4-FFF2-40B4-BE49-F238E27FC236}">
                <a16:creationId xmlns:a16="http://schemas.microsoft.com/office/drawing/2014/main" id="{4CC61A05-4B23-1D40-BBF2-9FACD86104DF}"/>
              </a:ext>
            </a:extLst>
          </p:cNvPr>
          <p:cNvSpPr>
            <a:spLocks noGrp="1"/>
          </p:cNvSpPr>
          <p:nvPr>
            <p:ph type="title"/>
          </p:nvPr>
        </p:nvSpPr>
        <p:spPr/>
        <p:txBody>
          <a:body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a:t>
            </a:r>
            <a:br>
              <a:rPr lang="en-US"/>
            </a:br>
            <a:r>
              <a:rPr lang="en-US"/>
              <a:t>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3475508625"/>
      </p:ext>
    </p:extLst>
  </p:cSld>
  <p:clrMapOvr>
    <a:masterClrMapping/>
  </p:clrMapOvr>
  <p:transition>
    <p:fade/>
  </p:transition>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ooter Placeholder 16">
            <a:extLst>
              <a:ext uri="{FF2B5EF4-FFF2-40B4-BE49-F238E27FC236}">
                <a16:creationId xmlns:a16="http://schemas.microsoft.com/office/drawing/2014/main" id="{F7D8FB19-EA00-2644-BD92-406E2508EDCB}"/>
              </a:ext>
            </a:extLst>
          </p:cNvPr>
          <p:cNvSpPr>
            <a:spLocks noGrp="1"/>
          </p:cNvSpPr>
          <p:nvPr>
            <p:ph type="ftr" sz="quarter" idx="3"/>
          </p:nvPr>
        </p:nvSpPr>
        <p:spPr/>
        <p:txBody>
          <a:bodyPr/>
          <a:lstStyle/>
          <a:p>
            <a:r>
              <a:rPr lang="en-US"/>
              <a:t>©2022 Girl Scouts of the USA. All Rights Reserved.  Not for public distribution.</a:t>
            </a:r>
            <a:endParaRPr lang="en-US" dirty="0"/>
          </a:p>
        </p:txBody>
      </p:sp>
      <p:sp>
        <p:nvSpPr>
          <p:cNvPr id="11" name="Picture Placeholder 10">
            <a:extLst>
              <a:ext uri="{FF2B5EF4-FFF2-40B4-BE49-F238E27FC236}">
                <a16:creationId xmlns:a16="http://schemas.microsoft.com/office/drawing/2014/main" id="{E943CF7D-4F7C-C644-9740-518ADD58A0A8}"/>
              </a:ext>
            </a:extLst>
          </p:cNvPr>
          <p:cNvSpPr>
            <a:spLocks noGrp="1"/>
          </p:cNvSpPr>
          <p:nvPr>
            <p:ph type="pic" sz="quarter" idx="21"/>
          </p:nvPr>
        </p:nvSpPr>
        <p:spPr/>
      </p:sp>
      <p:sp>
        <p:nvSpPr>
          <p:cNvPr id="9" name="Text Placeholder 8">
            <a:extLst>
              <a:ext uri="{FF2B5EF4-FFF2-40B4-BE49-F238E27FC236}">
                <a16:creationId xmlns:a16="http://schemas.microsoft.com/office/drawing/2014/main" id="{BBD6E8EE-D359-1444-8F22-AAC08D00A2F4}"/>
              </a:ext>
            </a:extLst>
          </p:cNvPr>
          <p:cNvSpPr>
            <a:spLocks noGrp="1"/>
          </p:cNvSpPr>
          <p:nvPr>
            <p:ph type="body" sz="quarter" idx="15"/>
          </p:nvPr>
        </p:nvSpPr>
        <p:spPr/>
        <p:txBody>
          <a:bodyPr/>
          <a:lstStyle/>
          <a:p>
            <a:r>
              <a:rPr lang="en-US" dirty="0"/>
              <a:t>Presenter Name:</a:t>
            </a:r>
            <a:br>
              <a:rPr lang="en-US" dirty="0"/>
            </a:br>
            <a:r>
              <a:rPr lang="en-US" dirty="0"/>
              <a:t>Presenter Title:</a:t>
            </a:r>
            <a:br>
              <a:rPr lang="en-US" dirty="0"/>
            </a:br>
            <a:r>
              <a:rPr lang="en-US" dirty="0"/>
              <a:t>Contact Info:</a:t>
            </a:r>
          </a:p>
        </p:txBody>
      </p:sp>
      <p:sp>
        <p:nvSpPr>
          <p:cNvPr id="8" name="Title 7">
            <a:extLst>
              <a:ext uri="{FF2B5EF4-FFF2-40B4-BE49-F238E27FC236}">
                <a16:creationId xmlns:a16="http://schemas.microsoft.com/office/drawing/2014/main" id="{2A5B1210-B552-2742-883B-51F27DC1347F}"/>
              </a:ext>
            </a:extLst>
          </p:cNvPr>
          <p:cNvSpPr>
            <a:spLocks noGrp="1"/>
          </p:cNvSpPr>
          <p:nvPr>
            <p:ph type="title"/>
          </p:nvPr>
        </p:nvSpPr>
        <p:spPr/>
        <p:txBody>
          <a:bodyPr/>
          <a:lstStyle/>
          <a:p>
            <a:r>
              <a:rPr lang="en-US" dirty="0"/>
              <a:t>Thank You</a:t>
            </a:r>
          </a:p>
        </p:txBody>
      </p:sp>
      <p:pic>
        <p:nvPicPr>
          <p:cNvPr id="7" name="Graphic 20">
            <a:extLst>
              <a:ext uri="{FF2B5EF4-FFF2-40B4-BE49-F238E27FC236}">
                <a16:creationId xmlns:a16="http://schemas.microsoft.com/office/drawing/2014/main" id="{B771CED1-F04D-CB43-B18E-6963F10E4C58}"/>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5053014" y="762259"/>
            <a:ext cx="3609972" cy="1443990"/>
          </a:xfrm>
          <a:prstGeom prst="rect">
            <a:avLst/>
          </a:prstGeom>
        </p:spPr>
      </p:pic>
    </p:spTree>
    <p:extLst>
      <p:ext uri="{BB962C8B-B14F-4D97-AF65-F5344CB8AC3E}">
        <p14:creationId xmlns:p14="http://schemas.microsoft.com/office/powerpoint/2010/main" val="3015154432"/>
      </p:ext>
    </p:extLst>
  </p:cSld>
  <p:clrMapOvr>
    <a:masterClrMapping/>
  </p:clrMapOvr>
  <p:transition>
    <p:fade/>
  </p:transition>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ooter Placeholder 16">
            <a:extLst>
              <a:ext uri="{FF2B5EF4-FFF2-40B4-BE49-F238E27FC236}">
                <a16:creationId xmlns:a16="http://schemas.microsoft.com/office/drawing/2014/main" id="{F7EE0039-3DC1-0E4D-B560-BE9DD948B5E8}"/>
              </a:ext>
            </a:extLst>
          </p:cNvPr>
          <p:cNvSpPr>
            <a:spLocks noGrp="1"/>
          </p:cNvSpPr>
          <p:nvPr>
            <p:ph type="ftr" sz="quarter" idx="3"/>
          </p:nvPr>
        </p:nvSpPr>
        <p:spPr/>
        <p:txBody>
          <a:bodyPr/>
          <a:lstStyle/>
          <a:p>
            <a:r>
              <a:rPr lang="en-US"/>
              <a:t>©2022 Girl Scouts of the USA. All Rights Reserved.  Not for public distribution.</a:t>
            </a:r>
            <a:endParaRPr lang="en-US" dirty="0"/>
          </a:p>
        </p:txBody>
      </p:sp>
      <p:sp>
        <p:nvSpPr>
          <p:cNvPr id="11" name="Picture Placeholder 10">
            <a:extLst>
              <a:ext uri="{FF2B5EF4-FFF2-40B4-BE49-F238E27FC236}">
                <a16:creationId xmlns:a16="http://schemas.microsoft.com/office/drawing/2014/main" id="{2169D52F-D232-0E4E-B569-0B6749E404FA}"/>
              </a:ext>
            </a:extLst>
          </p:cNvPr>
          <p:cNvSpPr>
            <a:spLocks noGrp="1"/>
          </p:cNvSpPr>
          <p:nvPr>
            <p:ph type="pic" sz="quarter" idx="21"/>
          </p:nvPr>
        </p:nvSpPr>
        <p:spPr/>
      </p:sp>
      <p:sp>
        <p:nvSpPr>
          <p:cNvPr id="5" name="Text Placeholder 4">
            <a:extLst>
              <a:ext uri="{FF2B5EF4-FFF2-40B4-BE49-F238E27FC236}">
                <a16:creationId xmlns:a16="http://schemas.microsoft.com/office/drawing/2014/main" id="{7D066274-2467-6D47-B795-CE14CBB41473}"/>
              </a:ext>
            </a:extLst>
          </p:cNvPr>
          <p:cNvSpPr>
            <a:spLocks noGrp="1"/>
          </p:cNvSpPr>
          <p:nvPr>
            <p:ph type="body" sz="quarter" idx="15"/>
          </p:nvPr>
        </p:nvSpPr>
        <p:spPr/>
        <p:txBody>
          <a:bodyPr/>
          <a:lstStyle/>
          <a:p>
            <a:r>
              <a:rPr lang="en-US"/>
              <a:t>Presenter Name:</a:t>
            </a:r>
            <a:br>
              <a:rPr lang="en-US"/>
            </a:br>
            <a:r>
              <a:rPr lang="en-US"/>
              <a:t>Presenter Title:</a:t>
            </a:r>
            <a:br>
              <a:rPr lang="en-US"/>
            </a:br>
            <a:r>
              <a:rPr lang="en-US"/>
              <a:t>Contact Info:</a:t>
            </a:r>
          </a:p>
        </p:txBody>
      </p:sp>
      <p:sp>
        <p:nvSpPr>
          <p:cNvPr id="4" name="Title 3">
            <a:extLst>
              <a:ext uri="{FF2B5EF4-FFF2-40B4-BE49-F238E27FC236}">
                <a16:creationId xmlns:a16="http://schemas.microsoft.com/office/drawing/2014/main" id="{D51CE137-5AC1-A642-82BB-5A2BDACB1576}"/>
              </a:ext>
            </a:extLst>
          </p:cNvPr>
          <p:cNvSpPr>
            <a:spLocks noGrp="1"/>
          </p:cNvSpPr>
          <p:nvPr>
            <p:ph type="title"/>
          </p:nvPr>
        </p:nvSpPr>
        <p:spPr/>
        <p:txBody>
          <a:bodyPr/>
          <a:lstStyle/>
          <a:p>
            <a:r>
              <a:rPr lang="en-US" dirty="0"/>
              <a:t>Thank You</a:t>
            </a:r>
          </a:p>
        </p:txBody>
      </p:sp>
      <p:pic>
        <p:nvPicPr>
          <p:cNvPr id="7" name="Graphic 20">
            <a:extLst>
              <a:ext uri="{FF2B5EF4-FFF2-40B4-BE49-F238E27FC236}">
                <a16:creationId xmlns:a16="http://schemas.microsoft.com/office/drawing/2014/main" id="{74D7523A-5D25-D447-AB3F-B3832F628CF0}"/>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5053014" y="762259"/>
            <a:ext cx="3609972" cy="1443990"/>
          </a:xfrm>
          <a:prstGeom prst="rect">
            <a:avLst/>
          </a:prstGeom>
        </p:spPr>
      </p:pic>
    </p:spTree>
    <p:extLst>
      <p:ext uri="{BB962C8B-B14F-4D97-AF65-F5344CB8AC3E}">
        <p14:creationId xmlns:p14="http://schemas.microsoft.com/office/powerpoint/2010/main" val="524176378"/>
      </p:ext>
    </p:extLst>
  </p:cSld>
  <p:clrMapOvr>
    <a:masterClrMapping/>
  </p:clrMapOvr>
  <p:transition>
    <p:fade/>
  </p:transition>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ooter Placeholder 16">
            <a:extLst>
              <a:ext uri="{FF2B5EF4-FFF2-40B4-BE49-F238E27FC236}">
                <a16:creationId xmlns:a16="http://schemas.microsoft.com/office/drawing/2014/main" id="{F56861D3-B943-8140-984B-E81CF9372BE2}"/>
              </a:ext>
            </a:extLst>
          </p:cNvPr>
          <p:cNvSpPr>
            <a:spLocks noGrp="1"/>
          </p:cNvSpPr>
          <p:nvPr>
            <p:ph type="ftr" sz="quarter" idx="3"/>
          </p:nvPr>
        </p:nvSpPr>
        <p:spPr/>
        <p:txBody>
          <a:bodyPr/>
          <a:lstStyle/>
          <a:p>
            <a:r>
              <a:rPr lang="en-US"/>
              <a:t>©2022 Girl Scouts of the USA. All Rights Reserved.  Not for public distribution.</a:t>
            </a:r>
            <a:endParaRPr lang="en-US" dirty="0"/>
          </a:p>
        </p:txBody>
      </p:sp>
      <p:sp>
        <p:nvSpPr>
          <p:cNvPr id="14" name="Text Placeholder 13">
            <a:extLst>
              <a:ext uri="{FF2B5EF4-FFF2-40B4-BE49-F238E27FC236}">
                <a16:creationId xmlns:a16="http://schemas.microsoft.com/office/drawing/2014/main" id="{CD7DCC5B-929A-5247-A8CD-E6B31E6F4C02}"/>
              </a:ext>
            </a:extLst>
          </p:cNvPr>
          <p:cNvSpPr>
            <a:spLocks noGrp="1"/>
          </p:cNvSpPr>
          <p:nvPr>
            <p:ph type="body" sz="quarter" idx="15"/>
          </p:nvPr>
        </p:nvSpPr>
        <p:spPr/>
        <p:txBody>
          <a:bodyPr/>
          <a:lstStyle/>
          <a:p>
            <a:r>
              <a:rPr lang="en-US"/>
              <a:t>Presenter Name:</a:t>
            </a:r>
            <a:br>
              <a:rPr lang="en-US"/>
            </a:br>
            <a:r>
              <a:rPr lang="en-US"/>
              <a:t>Presenter Title:</a:t>
            </a:r>
            <a:br>
              <a:rPr lang="en-US"/>
            </a:br>
            <a:r>
              <a:rPr lang="en-US"/>
              <a:t>Contact Info:</a:t>
            </a:r>
          </a:p>
        </p:txBody>
      </p:sp>
      <p:sp>
        <p:nvSpPr>
          <p:cNvPr id="10" name="Picture Placeholder 9">
            <a:extLst>
              <a:ext uri="{FF2B5EF4-FFF2-40B4-BE49-F238E27FC236}">
                <a16:creationId xmlns:a16="http://schemas.microsoft.com/office/drawing/2014/main" id="{4720F528-A8EB-674A-A374-4A8AE4719171}"/>
              </a:ext>
            </a:extLst>
          </p:cNvPr>
          <p:cNvSpPr>
            <a:spLocks noGrp="1"/>
          </p:cNvSpPr>
          <p:nvPr>
            <p:ph type="pic" sz="quarter" idx="21"/>
          </p:nvPr>
        </p:nvSpPr>
        <p:spPr/>
      </p:sp>
      <p:sp>
        <p:nvSpPr>
          <p:cNvPr id="4" name="Title 3">
            <a:extLst>
              <a:ext uri="{FF2B5EF4-FFF2-40B4-BE49-F238E27FC236}">
                <a16:creationId xmlns:a16="http://schemas.microsoft.com/office/drawing/2014/main" id="{4428888A-431B-EF4E-972E-F52CEB885359}"/>
              </a:ext>
            </a:extLst>
          </p:cNvPr>
          <p:cNvSpPr>
            <a:spLocks noGrp="1"/>
          </p:cNvSpPr>
          <p:nvPr>
            <p:ph type="title"/>
          </p:nvPr>
        </p:nvSpPr>
        <p:spPr/>
        <p:txBody>
          <a:bodyPr/>
          <a:lstStyle/>
          <a:p>
            <a:r>
              <a:rPr lang="en-US" dirty="0"/>
              <a:t>Thank You</a:t>
            </a:r>
          </a:p>
        </p:txBody>
      </p:sp>
      <p:pic>
        <p:nvPicPr>
          <p:cNvPr id="7" name="Graphic 20">
            <a:extLst>
              <a:ext uri="{FF2B5EF4-FFF2-40B4-BE49-F238E27FC236}">
                <a16:creationId xmlns:a16="http://schemas.microsoft.com/office/drawing/2014/main" id="{54033AF7-5D61-2E49-BBB4-2EB64C67946D}"/>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5053014" y="762259"/>
            <a:ext cx="3609972" cy="1443990"/>
          </a:xfrm>
          <a:prstGeom prst="rect">
            <a:avLst/>
          </a:prstGeom>
        </p:spPr>
      </p:pic>
    </p:spTree>
    <p:extLst>
      <p:ext uri="{BB962C8B-B14F-4D97-AF65-F5344CB8AC3E}">
        <p14:creationId xmlns:p14="http://schemas.microsoft.com/office/powerpoint/2010/main" val="2537570168"/>
      </p:ext>
    </p:extLst>
  </p:cSld>
  <p:clrMapOvr>
    <a:masterClrMapping/>
  </p:clrMapOvr>
  <p:transition>
    <p:fade/>
  </p:transition>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ooter Placeholder 15">
            <a:extLst>
              <a:ext uri="{FF2B5EF4-FFF2-40B4-BE49-F238E27FC236}">
                <a16:creationId xmlns:a16="http://schemas.microsoft.com/office/drawing/2014/main" id="{2152244A-D2BE-474E-AAC8-C50A74DE72A5}"/>
              </a:ext>
            </a:extLst>
          </p:cNvPr>
          <p:cNvSpPr>
            <a:spLocks noGrp="1"/>
          </p:cNvSpPr>
          <p:nvPr>
            <p:ph type="ftr" sz="quarter" idx="3"/>
          </p:nvPr>
        </p:nvSpPr>
        <p:spPr/>
        <p:txBody>
          <a:bodyPr/>
          <a:lstStyle/>
          <a:p>
            <a:r>
              <a:rPr lang="en-US"/>
              <a:t>©2022 Girl Scouts of the USA. All Rights Reserved.  Not for public distribution.</a:t>
            </a:r>
            <a:endParaRPr lang="en-US" dirty="0"/>
          </a:p>
        </p:txBody>
      </p:sp>
      <p:sp>
        <p:nvSpPr>
          <p:cNvPr id="10" name="Text Placeholder 9">
            <a:extLst>
              <a:ext uri="{FF2B5EF4-FFF2-40B4-BE49-F238E27FC236}">
                <a16:creationId xmlns:a16="http://schemas.microsoft.com/office/drawing/2014/main" id="{8BA00147-08DF-0847-BFEE-E455CF0B993B}"/>
              </a:ext>
            </a:extLst>
          </p:cNvPr>
          <p:cNvSpPr>
            <a:spLocks noGrp="1"/>
          </p:cNvSpPr>
          <p:nvPr>
            <p:ph type="body" sz="quarter" idx="15"/>
          </p:nvPr>
        </p:nvSpPr>
        <p:spPr/>
        <p:txBody>
          <a:bodyPr/>
          <a:lstStyle/>
          <a:p>
            <a:r>
              <a:rPr lang="en-US" dirty="0"/>
              <a:t>Presenter Name:</a:t>
            </a:r>
            <a:br>
              <a:rPr lang="en-US" dirty="0"/>
            </a:br>
            <a:r>
              <a:rPr lang="en-US" dirty="0"/>
              <a:t>Presenter Title:</a:t>
            </a:r>
            <a:br>
              <a:rPr lang="en-US" dirty="0"/>
            </a:br>
            <a:r>
              <a:rPr lang="en-US" dirty="0"/>
              <a:t>Contact Info:</a:t>
            </a:r>
          </a:p>
        </p:txBody>
      </p:sp>
      <p:sp>
        <p:nvSpPr>
          <p:cNvPr id="11" name="Picture Placeholder 10">
            <a:extLst>
              <a:ext uri="{FF2B5EF4-FFF2-40B4-BE49-F238E27FC236}">
                <a16:creationId xmlns:a16="http://schemas.microsoft.com/office/drawing/2014/main" id="{DDAFEF6A-ADAD-8B4D-B38D-45556358AABA}"/>
              </a:ext>
            </a:extLst>
          </p:cNvPr>
          <p:cNvSpPr>
            <a:spLocks noGrp="1"/>
          </p:cNvSpPr>
          <p:nvPr>
            <p:ph type="pic" sz="quarter" idx="21"/>
          </p:nvPr>
        </p:nvSpPr>
        <p:spPr/>
      </p:sp>
      <p:sp>
        <p:nvSpPr>
          <p:cNvPr id="9" name="Title 8">
            <a:extLst>
              <a:ext uri="{FF2B5EF4-FFF2-40B4-BE49-F238E27FC236}">
                <a16:creationId xmlns:a16="http://schemas.microsoft.com/office/drawing/2014/main" id="{2E6D2A7C-D764-2E4A-A2DD-AF5D07AAABE2}"/>
              </a:ext>
            </a:extLst>
          </p:cNvPr>
          <p:cNvSpPr>
            <a:spLocks noGrp="1"/>
          </p:cNvSpPr>
          <p:nvPr>
            <p:ph type="title"/>
          </p:nvPr>
        </p:nvSpPr>
        <p:spPr/>
        <p:txBody>
          <a:bodyPr/>
          <a:lstStyle/>
          <a:p>
            <a:r>
              <a:rPr lang="en-US" dirty="0"/>
              <a:t>Thank You</a:t>
            </a:r>
          </a:p>
        </p:txBody>
      </p:sp>
      <p:pic>
        <p:nvPicPr>
          <p:cNvPr id="7" name="Graphic 20">
            <a:extLst>
              <a:ext uri="{FF2B5EF4-FFF2-40B4-BE49-F238E27FC236}">
                <a16:creationId xmlns:a16="http://schemas.microsoft.com/office/drawing/2014/main" id="{5A6D5226-47D3-504F-99C4-D9713208ACAD}"/>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5053014" y="762259"/>
            <a:ext cx="3609972" cy="1443990"/>
          </a:xfrm>
          <a:prstGeom prst="rect">
            <a:avLst/>
          </a:prstGeom>
        </p:spPr>
      </p:pic>
    </p:spTree>
    <p:extLst>
      <p:ext uri="{BB962C8B-B14F-4D97-AF65-F5344CB8AC3E}">
        <p14:creationId xmlns:p14="http://schemas.microsoft.com/office/powerpoint/2010/main" val="1534006234"/>
      </p:ext>
    </p:extLst>
  </p:cSld>
  <p:clrMapOvr>
    <a:masterClrMapping/>
  </p:clrMapOvr>
  <p:transition>
    <p:fade/>
  </p:transition>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ooter Placeholder 16">
            <a:extLst>
              <a:ext uri="{FF2B5EF4-FFF2-40B4-BE49-F238E27FC236}">
                <a16:creationId xmlns:a16="http://schemas.microsoft.com/office/drawing/2014/main" id="{FB545EF7-10F0-C34F-B8AA-9193D8763131}"/>
              </a:ext>
            </a:extLst>
          </p:cNvPr>
          <p:cNvSpPr>
            <a:spLocks noGrp="1"/>
          </p:cNvSpPr>
          <p:nvPr>
            <p:ph type="ftr" sz="quarter" idx="3"/>
          </p:nvPr>
        </p:nvSpPr>
        <p:spPr/>
        <p:txBody>
          <a:bodyPr/>
          <a:lstStyle/>
          <a:p>
            <a:r>
              <a:rPr lang="en-US"/>
              <a:t>©2022 Girl Scouts of the USA. All Rights Reserved.  Not for public distribution.</a:t>
            </a:r>
            <a:endParaRPr lang="en-US" dirty="0"/>
          </a:p>
        </p:txBody>
      </p:sp>
      <p:sp>
        <p:nvSpPr>
          <p:cNvPr id="11" name="Picture Placeholder 10">
            <a:extLst>
              <a:ext uri="{FF2B5EF4-FFF2-40B4-BE49-F238E27FC236}">
                <a16:creationId xmlns:a16="http://schemas.microsoft.com/office/drawing/2014/main" id="{2941FF87-1B2A-CA45-BE5A-076146B211CB}"/>
              </a:ext>
            </a:extLst>
          </p:cNvPr>
          <p:cNvSpPr>
            <a:spLocks noGrp="1"/>
          </p:cNvSpPr>
          <p:nvPr>
            <p:ph type="pic" sz="quarter" idx="21"/>
          </p:nvPr>
        </p:nvSpPr>
        <p:spPr/>
      </p:sp>
      <p:sp>
        <p:nvSpPr>
          <p:cNvPr id="5" name="Text Placeholder 4">
            <a:extLst>
              <a:ext uri="{FF2B5EF4-FFF2-40B4-BE49-F238E27FC236}">
                <a16:creationId xmlns:a16="http://schemas.microsoft.com/office/drawing/2014/main" id="{03835B78-2237-DC4B-B1A0-36DB487E4AC4}"/>
              </a:ext>
            </a:extLst>
          </p:cNvPr>
          <p:cNvSpPr>
            <a:spLocks noGrp="1"/>
          </p:cNvSpPr>
          <p:nvPr>
            <p:ph type="body" sz="quarter" idx="15"/>
          </p:nvPr>
        </p:nvSpPr>
        <p:spPr/>
        <p:txBody>
          <a:bodyPr/>
          <a:lstStyle/>
          <a:p>
            <a:r>
              <a:rPr lang="en-US"/>
              <a:t>Presenter Name:</a:t>
            </a:r>
            <a:br>
              <a:rPr lang="en-US"/>
            </a:br>
            <a:r>
              <a:rPr lang="en-US"/>
              <a:t>Presenter Title:</a:t>
            </a:r>
            <a:br>
              <a:rPr lang="en-US"/>
            </a:br>
            <a:r>
              <a:rPr lang="en-US"/>
              <a:t>Contact Info:</a:t>
            </a:r>
          </a:p>
        </p:txBody>
      </p:sp>
      <p:sp>
        <p:nvSpPr>
          <p:cNvPr id="4" name="Title 3">
            <a:extLst>
              <a:ext uri="{FF2B5EF4-FFF2-40B4-BE49-F238E27FC236}">
                <a16:creationId xmlns:a16="http://schemas.microsoft.com/office/drawing/2014/main" id="{7C5E9A61-A2FD-AC48-AE3B-2D3CE57EFDB6}"/>
              </a:ext>
            </a:extLst>
          </p:cNvPr>
          <p:cNvSpPr>
            <a:spLocks noGrp="1"/>
          </p:cNvSpPr>
          <p:nvPr>
            <p:ph type="title"/>
          </p:nvPr>
        </p:nvSpPr>
        <p:spPr/>
        <p:txBody>
          <a:bodyPr/>
          <a:lstStyle/>
          <a:p>
            <a:r>
              <a:rPr lang="en-US" dirty="0"/>
              <a:t>Thank You</a:t>
            </a:r>
          </a:p>
        </p:txBody>
      </p:sp>
      <p:pic>
        <p:nvPicPr>
          <p:cNvPr id="7" name="Graphic 20">
            <a:extLst>
              <a:ext uri="{FF2B5EF4-FFF2-40B4-BE49-F238E27FC236}">
                <a16:creationId xmlns:a16="http://schemas.microsoft.com/office/drawing/2014/main" id="{EB85B86B-2942-BC40-AB3B-D349B464A05E}"/>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5053014" y="762259"/>
            <a:ext cx="3609972" cy="1443990"/>
          </a:xfrm>
          <a:prstGeom prst="rect">
            <a:avLst/>
          </a:prstGeom>
        </p:spPr>
      </p:pic>
    </p:spTree>
    <p:extLst>
      <p:ext uri="{BB962C8B-B14F-4D97-AF65-F5344CB8AC3E}">
        <p14:creationId xmlns:p14="http://schemas.microsoft.com/office/powerpoint/2010/main" val="3284428111"/>
      </p:ext>
    </p:extLst>
  </p:cSld>
  <p:clrMapOvr>
    <a:masterClrMapping/>
  </p:clrMapOvr>
  <p:transition>
    <p:fade/>
  </p:transition>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ooter Placeholder 16">
            <a:extLst>
              <a:ext uri="{FF2B5EF4-FFF2-40B4-BE49-F238E27FC236}">
                <a16:creationId xmlns:a16="http://schemas.microsoft.com/office/drawing/2014/main" id="{1272FAD9-52D5-274C-9333-9964E216DA01}"/>
              </a:ext>
            </a:extLst>
          </p:cNvPr>
          <p:cNvSpPr>
            <a:spLocks noGrp="1"/>
          </p:cNvSpPr>
          <p:nvPr>
            <p:ph type="ftr" sz="quarter" idx="3"/>
          </p:nvPr>
        </p:nvSpPr>
        <p:spPr/>
        <p:txBody>
          <a:bodyPr/>
          <a:lstStyle/>
          <a:p>
            <a:r>
              <a:rPr lang="en-US"/>
              <a:t>©2022 Girl Scouts of the USA. All Rights Reserved.  Not for public distribution.</a:t>
            </a:r>
            <a:endParaRPr lang="en-US" dirty="0"/>
          </a:p>
        </p:txBody>
      </p:sp>
      <p:sp>
        <p:nvSpPr>
          <p:cNvPr id="11" name="Picture Placeholder 10">
            <a:extLst>
              <a:ext uri="{FF2B5EF4-FFF2-40B4-BE49-F238E27FC236}">
                <a16:creationId xmlns:a16="http://schemas.microsoft.com/office/drawing/2014/main" id="{B80666F9-7696-C044-B942-C0990707FC19}"/>
              </a:ext>
            </a:extLst>
          </p:cNvPr>
          <p:cNvSpPr>
            <a:spLocks noGrp="1"/>
          </p:cNvSpPr>
          <p:nvPr>
            <p:ph type="pic" sz="quarter" idx="21"/>
          </p:nvPr>
        </p:nvSpPr>
        <p:spPr/>
      </p:sp>
      <p:sp>
        <p:nvSpPr>
          <p:cNvPr id="4" name="Title 3">
            <a:extLst>
              <a:ext uri="{FF2B5EF4-FFF2-40B4-BE49-F238E27FC236}">
                <a16:creationId xmlns:a16="http://schemas.microsoft.com/office/drawing/2014/main" id="{04A8F2B4-16FB-8E4F-8029-670F8CF991FB}"/>
              </a:ext>
            </a:extLst>
          </p:cNvPr>
          <p:cNvSpPr>
            <a:spLocks noGrp="1"/>
          </p:cNvSpPr>
          <p:nvPr>
            <p:ph type="title"/>
          </p:nvPr>
        </p:nvSpPr>
        <p:spPr/>
        <p:txBody>
          <a:bodyPr/>
          <a:lstStyle/>
          <a:p>
            <a:r>
              <a:rPr lang="en-US" dirty="0"/>
              <a:t>Thank You</a:t>
            </a:r>
          </a:p>
        </p:txBody>
      </p:sp>
      <p:sp>
        <p:nvSpPr>
          <p:cNvPr id="5" name="Text Placeholder 4">
            <a:extLst>
              <a:ext uri="{FF2B5EF4-FFF2-40B4-BE49-F238E27FC236}">
                <a16:creationId xmlns:a16="http://schemas.microsoft.com/office/drawing/2014/main" id="{124F9AAC-706E-7D44-B706-A1724DB5A6DB}"/>
              </a:ext>
            </a:extLst>
          </p:cNvPr>
          <p:cNvSpPr>
            <a:spLocks noGrp="1"/>
          </p:cNvSpPr>
          <p:nvPr>
            <p:ph type="body" sz="quarter" idx="15"/>
          </p:nvPr>
        </p:nvSpPr>
        <p:spPr/>
        <p:txBody>
          <a:bodyPr/>
          <a:lstStyle/>
          <a:p>
            <a:r>
              <a:rPr lang="en-US"/>
              <a:t>Presenter Name:</a:t>
            </a:r>
            <a:br>
              <a:rPr lang="en-US"/>
            </a:br>
            <a:r>
              <a:rPr lang="en-US"/>
              <a:t>Presenter Title:</a:t>
            </a:r>
            <a:br>
              <a:rPr lang="en-US"/>
            </a:br>
            <a:r>
              <a:rPr lang="en-US"/>
              <a:t>Contact Info:</a:t>
            </a:r>
          </a:p>
        </p:txBody>
      </p:sp>
      <p:pic>
        <p:nvPicPr>
          <p:cNvPr id="7" name="Graphic 20">
            <a:extLst>
              <a:ext uri="{FF2B5EF4-FFF2-40B4-BE49-F238E27FC236}">
                <a16:creationId xmlns:a16="http://schemas.microsoft.com/office/drawing/2014/main" id="{ABE75AFB-D112-E641-BD92-EFFE6C318792}"/>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5053014" y="762259"/>
            <a:ext cx="3609972" cy="1443990"/>
          </a:xfrm>
          <a:prstGeom prst="rect">
            <a:avLst/>
          </a:prstGeom>
        </p:spPr>
      </p:pic>
    </p:spTree>
    <p:extLst>
      <p:ext uri="{BB962C8B-B14F-4D97-AF65-F5344CB8AC3E}">
        <p14:creationId xmlns:p14="http://schemas.microsoft.com/office/powerpoint/2010/main" val="858720320"/>
      </p:ext>
    </p:extLst>
  </p:cSld>
  <p:clrMapOvr>
    <a:masterClrMapping/>
  </p:clrMapOvr>
  <p:transition>
    <p:fade/>
  </p:transition>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ooter Placeholder 16">
            <a:extLst>
              <a:ext uri="{FF2B5EF4-FFF2-40B4-BE49-F238E27FC236}">
                <a16:creationId xmlns:a16="http://schemas.microsoft.com/office/drawing/2014/main" id="{128A9529-2FDC-7C46-BDC2-5CAB0AF6A5AF}"/>
              </a:ext>
            </a:extLst>
          </p:cNvPr>
          <p:cNvSpPr>
            <a:spLocks noGrp="1"/>
          </p:cNvSpPr>
          <p:nvPr>
            <p:ph type="ftr" sz="quarter" idx="3"/>
          </p:nvPr>
        </p:nvSpPr>
        <p:spPr/>
        <p:txBody>
          <a:bodyPr/>
          <a:lstStyle/>
          <a:p>
            <a:r>
              <a:rPr lang="en-US"/>
              <a:t>©2022 Girl Scouts of the USA. All Rights Reserved.  Not for public distribution.</a:t>
            </a:r>
            <a:endParaRPr lang="en-US" dirty="0"/>
          </a:p>
        </p:txBody>
      </p:sp>
      <p:sp>
        <p:nvSpPr>
          <p:cNvPr id="5" name="Text Placeholder 4">
            <a:extLst>
              <a:ext uri="{FF2B5EF4-FFF2-40B4-BE49-F238E27FC236}">
                <a16:creationId xmlns:a16="http://schemas.microsoft.com/office/drawing/2014/main" id="{E0CD5F98-29D1-CD46-AFF2-2D32A4AF8389}"/>
              </a:ext>
            </a:extLst>
          </p:cNvPr>
          <p:cNvSpPr>
            <a:spLocks noGrp="1"/>
          </p:cNvSpPr>
          <p:nvPr>
            <p:ph type="body" sz="quarter" idx="15"/>
          </p:nvPr>
        </p:nvSpPr>
        <p:spPr/>
        <p:txBody>
          <a:bodyPr/>
          <a:lstStyle/>
          <a:p>
            <a:r>
              <a:rPr lang="en-US"/>
              <a:t>Presenter Name:</a:t>
            </a:r>
            <a:br>
              <a:rPr lang="en-US"/>
            </a:br>
            <a:r>
              <a:rPr lang="en-US"/>
              <a:t>Presenter Title:</a:t>
            </a:r>
            <a:br>
              <a:rPr lang="en-US"/>
            </a:br>
            <a:r>
              <a:rPr lang="en-US"/>
              <a:t>Contact Info:</a:t>
            </a:r>
          </a:p>
        </p:txBody>
      </p:sp>
      <p:sp>
        <p:nvSpPr>
          <p:cNvPr id="11" name="Picture Placeholder 10">
            <a:extLst>
              <a:ext uri="{FF2B5EF4-FFF2-40B4-BE49-F238E27FC236}">
                <a16:creationId xmlns:a16="http://schemas.microsoft.com/office/drawing/2014/main" id="{F5F3D1EB-D4F3-AB4C-85EB-914F56A9C188}"/>
              </a:ext>
            </a:extLst>
          </p:cNvPr>
          <p:cNvSpPr>
            <a:spLocks noGrp="1"/>
          </p:cNvSpPr>
          <p:nvPr>
            <p:ph type="pic" sz="quarter" idx="21"/>
          </p:nvPr>
        </p:nvSpPr>
        <p:spPr/>
      </p:sp>
      <p:sp>
        <p:nvSpPr>
          <p:cNvPr id="4" name="Title 3">
            <a:extLst>
              <a:ext uri="{FF2B5EF4-FFF2-40B4-BE49-F238E27FC236}">
                <a16:creationId xmlns:a16="http://schemas.microsoft.com/office/drawing/2014/main" id="{77015B79-2244-754D-986B-647891089F94}"/>
              </a:ext>
            </a:extLst>
          </p:cNvPr>
          <p:cNvSpPr>
            <a:spLocks noGrp="1"/>
          </p:cNvSpPr>
          <p:nvPr>
            <p:ph type="title"/>
          </p:nvPr>
        </p:nvSpPr>
        <p:spPr/>
        <p:txBody>
          <a:bodyPr/>
          <a:lstStyle/>
          <a:p>
            <a:r>
              <a:rPr lang="en-US" dirty="0"/>
              <a:t>Thank You</a:t>
            </a:r>
          </a:p>
        </p:txBody>
      </p:sp>
      <p:pic>
        <p:nvPicPr>
          <p:cNvPr id="8" name="Graphic 20">
            <a:extLst>
              <a:ext uri="{FF2B5EF4-FFF2-40B4-BE49-F238E27FC236}">
                <a16:creationId xmlns:a16="http://schemas.microsoft.com/office/drawing/2014/main" id="{9BA6661A-4028-C545-982F-1928D55AF1D2}"/>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5053014" y="762259"/>
            <a:ext cx="3609972" cy="1443990"/>
          </a:xfrm>
          <a:prstGeom prst="rect">
            <a:avLst/>
          </a:prstGeom>
        </p:spPr>
      </p:pic>
    </p:spTree>
    <p:extLst>
      <p:ext uri="{BB962C8B-B14F-4D97-AF65-F5344CB8AC3E}">
        <p14:creationId xmlns:p14="http://schemas.microsoft.com/office/powerpoint/2010/main" val="2415282094"/>
      </p:ext>
    </p:extLst>
  </p:cSld>
  <p:clrMapOvr>
    <a:masterClrMapping/>
  </p:clrMapOvr>
  <p:transition>
    <p:fade/>
  </p:transition>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Footer Placeholder 26">
            <a:extLst>
              <a:ext uri="{FF2B5EF4-FFF2-40B4-BE49-F238E27FC236}">
                <a16:creationId xmlns:a16="http://schemas.microsoft.com/office/drawing/2014/main" id="{20318514-B261-024B-B122-0AFF88AAB1F8}"/>
              </a:ext>
            </a:extLst>
          </p:cNvPr>
          <p:cNvSpPr>
            <a:spLocks noGrp="1"/>
          </p:cNvSpPr>
          <p:nvPr>
            <p:ph type="ftr" sz="quarter" idx="3"/>
          </p:nvPr>
        </p:nvSpPr>
        <p:spPr/>
        <p:txBody>
          <a:bodyPr/>
          <a:lstStyle/>
          <a:p>
            <a:r>
              <a:rPr lang="en-US"/>
              <a:t>©2022 Girl Scouts of the USA. All Rights Reserved.  Not for public distribution.</a:t>
            </a:r>
            <a:endParaRPr lang="en-US" dirty="0"/>
          </a:p>
        </p:txBody>
      </p:sp>
      <p:sp>
        <p:nvSpPr>
          <p:cNvPr id="21" name="Picture Placeholder 20">
            <a:extLst>
              <a:ext uri="{FF2B5EF4-FFF2-40B4-BE49-F238E27FC236}">
                <a16:creationId xmlns:a16="http://schemas.microsoft.com/office/drawing/2014/main" id="{366674E6-38F2-4348-9B10-1507FF4569DD}"/>
              </a:ext>
            </a:extLst>
          </p:cNvPr>
          <p:cNvSpPr>
            <a:spLocks noGrp="1"/>
          </p:cNvSpPr>
          <p:nvPr>
            <p:ph type="pic" sz="quarter" idx="21"/>
          </p:nvPr>
        </p:nvSpPr>
        <p:spPr/>
      </p:sp>
      <p:sp>
        <p:nvSpPr>
          <p:cNvPr id="5" name="Text Placeholder 4">
            <a:extLst>
              <a:ext uri="{FF2B5EF4-FFF2-40B4-BE49-F238E27FC236}">
                <a16:creationId xmlns:a16="http://schemas.microsoft.com/office/drawing/2014/main" id="{BE4DEBE0-26E4-724C-8991-185F73033651}"/>
              </a:ext>
            </a:extLst>
          </p:cNvPr>
          <p:cNvSpPr>
            <a:spLocks noGrp="1"/>
          </p:cNvSpPr>
          <p:nvPr>
            <p:ph type="body" sz="quarter" idx="15"/>
          </p:nvPr>
        </p:nvSpPr>
        <p:spPr/>
        <p:txBody>
          <a:bodyPr/>
          <a:lstStyle/>
          <a:p>
            <a:r>
              <a:rPr lang="en-US" dirty="0"/>
              <a:t>Presenter Name:</a:t>
            </a:r>
            <a:br>
              <a:rPr lang="en-US" dirty="0"/>
            </a:br>
            <a:r>
              <a:rPr lang="en-US" dirty="0"/>
              <a:t>Presenter Title:</a:t>
            </a:r>
            <a:br>
              <a:rPr lang="en-US" dirty="0"/>
            </a:br>
            <a:r>
              <a:rPr lang="en-US" dirty="0"/>
              <a:t>Contact Info:</a:t>
            </a:r>
          </a:p>
        </p:txBody>
      </p:sp>
      <p:sp>
        <p:nvSpPr>
          <p:cNvPr id="4" name="Title 3">
            <a:extLst>
              <a:ext uri="{FF2B5EF4-FFF2-40B4-BE49-F238E27FC236}">
                <a16:creationId xmlns:a16="http://schemas.microsoft.com/office/drawing/2014/main" id="{ADB2580E-5390-4748-B1E2-97ABC291B171}"/>
              </a:ext>
            </a:extLst>
          </p:cNvPr>
          <p:cNvSpPr>
            <a:spLocks noGrp="1"/>
          </p:cNvSpPr>
          <p:nvPr>
            <p:ph type="title"/>
          </p:nvPr>
        </p:nvSpPr>
        <p:spPr/>
        <p:txBody>
          <a:bodyPr/>
          <a:lstStyle/>
          <a:p>
            <a:r>
              <a:rPr lang="en-US" dirty="0"/>
              <a:t>Thank You</a:t>
            </a:r>
          </a:p>
        </p:txBody>
      </p:sp>
      <p:pic>
        <p:nvPicPr>
          <p:cNvPr id="7" name="Graphic 20">
            <a:extLst>
              <a:ext uri="{FF2B5EF4-FFF2-40B4-BE49-F238E27FC236}">
                <a16:creationId xmlns:a16="http://schemas.microsoft.com/office/drawing/2014/main" id="{532A509C-003C-F04E-A101-D9641E2F1258}"/>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5053014" y="762259"/>
            <a:ext cx="3609972" cy="1443990"/>
          </a:xfrm>
          <a:prstGeom prst="rect">
            <a:avLst/>
          </a:prstGeom>
        </p:spPr>
      </p:pic>
    </p:spTree>
    <p:extLst>
      <p:ext uri="{BB962C8B-B14F-4D97-AF65-F5344CB8AC3E}">
        <p14:creationId xmlns:p14="http://schemas.microsoft.com/office/powerpoint/2010/main" val="3746971987"/>
      </p:ext>
    </p:extLst>
  </p:cSld>
  <p:clrMapOvr>
    <a:masterClrMapping/>
  </p:clrMapOvr>
  <p:transition>
    <p:fade/>
  </p:transition>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 name="Graphic 90">
            <a:extLst>
              <a:ext uri="{FF2B5EF4-FFF2-40B4-BE49-F238E27FC236}">
                <a16:creationId xmlns:a16="http://schemas.microsoft.com/office/drawing/2014/main" id="{45D720FF-5E9E-A442-B73A-841198CD6A42}"/>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55768" y="1126321"/>
            <a:ext cx="3070390" cy="2877671"/>
          </a:xfrm>
          <a:prstGeom prst="rect">
            <a:avLst/>
          </a:prstGeom>
        </p:spPr>
      </p:pic>
      <p:pic>
        <p:nvPicPr>
          <p:cNvPr id="59" name="Graphic 58">
            <a:extLst>
              <a:ext uri="{FF2B5EF4-FFF2-40B4-BE49-F238E27FC236}">
                <a16:creationId xmlns:a16="http://schemas.microsoft.com/office/drawing/2014/main" id="{BF0345CD-5E3D-EC4E-A11E-1FE90E76CBE9}"/>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406086" y="1654964"/>
            <a:ext cx="685323" cy="777874"/>
          </a:xfrm>
          <a:prstGeom prst="rect">
            <a:avLst/>
          </a:prstGeom>
        </p:spPr>
      </p:pic>
      <p:pic>
        <p:nvPicPr>
          <p:cNvPr id="61" name="Graphic 60">
            <a:extLst>
              <a:ext uri="{FF2B5EF4-FFF2-40B4-BE49-F238E27FC236}">
                <a16:creationId xmlns:a16="http://schemas.microsoft.com/office/drawing/2014/main" id="{CC281A82-3AA5-8146-8771-51E80B515E48}"/>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5399636" y="698265"/>
            <a:ext cx="777874" cy="777874"/>
          </a:xfrm>
          <a:prstGeom prst="rect">
            <a:avLst/>
          </a:prstGeom>
        </p:spPr>
      </p:pic>
      <p:pic>
        <p:nvPicPr>
          <p:cNvPr id="63" name="Graphic 62">
            <a:extLst>
              <a:ext uri="{FF2B5EF4-FFF2-40B4-BE49-F238E27FC236}">
                <a16:creationId xmlns:a16="http://schemas.microsoft.com/office/drawing/2014/main" id="{EF943FAA-39B4-B245-AD25-5A24E354DCF2}"/>
              </a:ext>
            </a:extLst>
          </p:cNvPr>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4449120" y="698265"/>
            <a:ext cx="572064" cy="777874"/>
          </a:xfrm>
          <a:prstGeom prst="rect">
            <a:avLst/>
          </a:prstGeom>
        </p:spPr>
      </p:pic>
      <p:pic>
        <p:nvPicPr>
          <p:cNvPr id="67" name="Graphic 66">
            <a:extLst>
              <a:ext uri="{FF2B5EF4-FFF2-40B4-BE49-F238E27FC236}">
                <a16:creationId xmlns:a16="http://schemas.microsoft.com/office/drawing/2014/main" id="{42F3BC83-923D-AE4F-A7F3-03EAE0815DA3}"/>
              </a:ext>
            </a:extLst>
          </p:cNvPr>
          <p:cNvPicPr>
            <a:picLocks noChangeAspect="1"/>
          </p:cNvPicPr>
          <p:nvPr/>
        </p:nvPicPr>
        <p:blipFill>
          <a:blip r:embed="rId11" cstate="email">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6512110" y="698265"/>
            <a:ext cx="777874" cy="777874"/>
          </a:xfrm>
          <a:prstGeom prst="rect">
            <a:avLst/>
          </a:prstGeom>
        </p:spPr>
      </p:pic>
      <p:pic>
        <p:nvPicPr>
          <p:cNvPr id="69" name="Graphic 68">
            <a:extLst>
              <a:ext uri="{FF2B5EF4-FFF2-40B4-BE49-F238E27FC236}">
                <a16:creationId xmlns:a16="http://schemas.microsoft.com/office/drawing/2014/main" id="{EB291140-4B9F-2C48-82D6-638CAD8FDFB8}"/>
              </a:ext>
            </a:extLst>
          </p:cNvPr>
          <p:cNvPicPr>
            <a:picLocks noChangeAspect="1"/>
          </p:cNvPicPr>
          <p:nvPr/>
        </p:nvPicPr>
        <p:blipFill>
          <a:blip r:embed="rId13" cstate="email">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7651099" y="698265"/>
            <a:ext cx="624057" cy="777874"/>
          </a:xfrm>
          <a:prstGeom prst="rect">
            <a:avLst/>
          </a:prstGeom>
        </p:spPr>
      </p:pic>
      <p:pic>
        <p:nvPicPr>
          <p:cNvPr id="71" name="Graphic 70">
            <a:extLst>
              <a:ext uri="{FF2B5EF4-FFF2-40B4-BE49-F238E27FC236}">
                <a16:creationId xmlns:a16="http://schemas.microsoft.com/office/drawing/2014/main" id="{9D25D949-01FE-C549-BAF3-B5C0D1873F2C}"/>
              </a:ext>
            </a:extLst>
          </p:cNvPr>
          <p:cNvPicPr>
            <a:picLocks noChangeAspect="1"/>
          </p:cNvPicPr>
          <p:nvPr/>
        </p:nvPicPr>
        <p:blipFill>
          <a:blip r:embed="rId15" cstate="email">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5404260" y="1815116"/>
            <a:ext cx="777874" cy="468052"/>
          </a:xfrm>
          <a:prstGeom prst="rect">
            <a:avLst/>
          </a:prstGeom>
        </p:spPr>
      </p:pic>
      <p:pic>
        <p:nvPicPr>
          <p:cNvPr id="77" name="Graphic 76">
            <a:extLst>
              <a:ext uri="{FF2B5EF4-FFF2-40B4-BE49-F238E27FC236}">
                <a16:creationId xmlns:a16="http://schemas.microsoft.com/office/drawing/2014/main" id="{9ECC8C7C-1A6C-4243-A4F7-1F41D600D1E2}"/>
              </a:ext>
            </a:extLst>
          </p:cNvPr>
          <p:cNvPicPr>
            <a:picLocks noChangeAspect="1"/>
          </p:cNvPicPr>
          <p:nvPr/>
        </p:nvPicPr>
        <p:blipFill>
          <a:blip r:embed="rId17" cstate="email">
            <a:extLst>
              <a:ext uri="{28A0092B-C50C-407E-A947-70E740481C1C}">
                <a14:useLocalDpi xmlns:a14="http://schemas.microsoft.com/office/drawing/2010/main"/>
              </a:ext>
              <a:ext uri="{96DAC541-7B7A-43D3-8B79-37D633B846F1}">
                <asvg:svgBlip xmlns:asvg="http://schemas.microsoft.com/office/drawing/2016/SVG/main" r:embed="rId18"/>
              </a:ext>
            </a:extLst>
          </a:blip>
          <a:stretch>
            <a:fillRect/>
          </a:stretch>
        </p:blipFill>
        <p:spPr>
          <a:xfrm>
            <a:off x="7646667" y="1654964"/>
            <a:ext cx="625633" cy="777874"/>
          </a:xfrm>
          <a:prstGeom prst="rect">
            <a:avLst/>
          </a:prstGeom>
        </p:spPr>
      </p:pic>
      <p:pic>
        <p:nvPicPr>
          <p:cNvPr id="79" name="Graphic 78">
            <a:extLst>
              <a:ext uri="{FF2B5EF4-FFF2-40B4-BE49-F238E27FC236}">
                <a16:creationId xmlns:a16="http://schemas.microsoft.com/office/drawing/2014/main" id="{5E094ABB-912C-4740-BCDE-E33B32266A9F}"/>
              </a:ext>
            </a:extLst>
          </p:cNvPr>
          <p:cNvPicPr>
            <a:picLocks noChangeAspect="1"/>
          </p:cNvPicPr>
          <p:nvPr/>
        </p:nvPicPr>
        <p:blipFill>
          <a:blip r:embed="rId19" cstate="email">
            <a:extLst>
              <a:ext uri="{28A0092B-C50C-407E-A947-70E740481C1C}">
                <a14:useLocalDpi xmlns:a14="http://schemas.microsoft.com/office/drawing/2010/main"/>
              </a:ext>
              <a:ext uri="{96DAC541-7B7A-43D3-8B79-37D633B846F1}">
                <asvg:svgBlip xmlns:asvg="http://schemas.microsoft.com/office/drawing/2016/SVG/main" r:embed="rId20"/>
              </a:ext>
            </a:extLst>
          </a:blip>
          <a:stretch>
            <a:fillRect/>
          </a:stretch>
        </p:blipFill>
        <p:spPr>
          <a:xfrm>
            <a:off x="6512110" y="1816544"/>
            <a:ext cx="777874" cy="490061"/>
          </a:xfrm>
          <a:prstGeom prst="rect">
            <a:avLst/>
          </a:prstGeom>
        </p:spPr>
      </p:pic>
      <p:pic>
        <p:nvPicPr>
          <p:cNvPr id="81" name="Graphic 80">
            <a:extLst>
              <a:ext uri="{FF2B5EF4-FFF2-40B4-BE49-F238E27FC236}">
                <a16:creationId xmlns:a16="http://schemas.microsoft.com/office/drawing/2014/main" id="{1C444578-9F97-2549-B7D0-E597CAF76AC7}"/>
              </a:ext>
            </a:extLst>
          </p:cNvPr>
          <p:cNvPicPr>
            <a:picLocks noChangeAspect="1"/>
          </p:cNvPicPr>
          <p:nvPr/>
        </p:nvPicPr>
        <p:blipFill>
          <a:blip r:embed="rId21" cstate="email">
            <a:extLst>
              <a:ext uri="{28A0092B-C50C-407E-A947-70E740481C1C}">
                <a14:useLocalDpi xmlns:a14="http://schemas.microsoft.com/office/drawing/2010/main"/>
              </a:ext>
              <a:ext uri="{96DAC541-7B7A-43D3-8B79-37D633B846F1}">
                <asvg:svgBlip xmlns:asvg="http://schemas.microsoft.com/office/drawing/2016/SVG/main" r:embed="rId22"/>
              </a:ext>
            </a:extLst>
          </a:blip>
          <a:stretch>
            <a:fillRect/>
          </a:stretch>
        </p:blipFill>
        <p:spPr>
          <a:xfrm>
            <a:off x="4359292" y="2613571"/>
            <a:ext cx="777874" cy="777874"/>
          </a:xfrm>
          <a:prstGeom prst="rect">
            <a:avLst/>
          </a:prstGeom>
        </p:spPr>
      </p:pic>
      <p:pic>
        <p:nvPicPr>
          <p:cNvPr id="83" name="Graphic 82">
            <a:extLst>
              <a:ext uri="{FF2B5EF4-FFF2-40B4-BE49-F238E27FC236}">
                <a16:creationId xmlns:a16="http://schemas.microsoft.com/office/drawing/2014/main" id="{50A2CB04-B8B8-D24B-8B93-DA578A4855A8}"/>
              </a:ext>
            </a:extLst>
          </p:cNvPr>
          <p:cNvPicPr>
            <a:picLocks noChangeAspect="1"/>
          </p:cNvPicPr>
          <p:nvPr/>
        </p:nvPicPr>
        <p:blipFill>
          <a:blip r:embed="rId23" cstate="email">
            <a:extLst>
              <a:ext uri="{28A0092B-C50C-407E-A947-70E740481C1C}">
                <a14:useLocalDpi xmlns:a14="http://schemas.microsoft.com/office/drawing/2010/main"/>
              </a:ext>
              <a:ext uri="{96DAC541-7B7A-43D3-8B79-37D633B846F1}">
                <asvg:svgBlip xmlns:asvg="http://schemas.microsoft.com/office/drawing/2016/SVG/main" r:embed="rId24"/>
              </a:ext>
            </a:extLst>
          </a:blip>
          <a:stretch>
            <a:fillRect/>
          </a:stretch>
        </p:blipFill>
        <p:spPr>
          <a:xfrm>
            <a:off x="5411074" y="2586401"/>
            <a:ext cx="777874" cy="777874"/>
          </a:xfrm>
          <a:prstGeom prst="rect">
            <a:avLst/>
          </a:prstGeom>
        </p:spPr>
      </p:pic>
      <p:pic>
        <p:nvPicPr>
          <p:cNvPr id="85" name="Graphic 84">
            <a:extLst>
              <a:ext uri="{FF2B5EF4-FFF2-40B4-BE49-F238E27FC236}">
                <a16:creationId xmlns:a16="http://schemas.microsoft.com/office/drawing/2014/main" id="{DA4906E2-D142-A14A-9290-6334AF4D9926}"/>
              </a:ext>
            </a:extLst>
          </p:cNvPr>
          <p:cNvPicPr>
            <a:picLocks noChangeAspect="1"/>
          </p:cNvPicPr>
          <p:nvPr/>
        </p:nvPicPr>
        <p:blipFill>
          <a:blip r:embed="rId25" cstate="email">
            <a:extLst>
              <a:ext uri="{28A0092B-C50C-407E-A947-70E740481C1C}">
                <a14:useLocalDpi xmlns:a14="http://schemas.microsoft.com/office/drawing/2010/main"/>
              </a:ext>
              <a:ext uri="{96DAC541-7B7A-43D3-8B79-37D633B846F1}">
                <asvg:svgBlip xmlns:asvg="http://schemas.microsoft.com/office/drawing/2016/SVG/main" r:embed="rId26"/>
              </a:ext>
            </a:extLst>
          </a:blip>
          <a:stretch>
            <a:fillRect/>
          </a:stretch>
        </p:blipFill>
        <p:spPr>
          <a:xfrm>
            <a:off x="6513754" y="2563523"/>
            <a:ext cx="774587" cy="777874"/>
          </a:xfrm>
          <a:prstGeom prst="rect">
            <a:avLst/>
          </a:prstGeom>
        </p:spPr>
      </p:pic>
      <p:pic>
        <p:nvPicPr>
          <p:cNvPr id="89" name="Graphic 88">
            <a:extLst>
              <a:ext uri="{FF2B5EF4-FFF2-40B4-BE49-F238E27FC236}">
                <a16:creationId xmlns:a16="http://schemas.microsoft.com/office/drawing/2014/main" id="{4284B892-425C-1548-B723-7AD0D51D3CE9}"/>
              </a:ext>
            </a:extLst>
          </p:cNvPr>
          <p:cNvPicPr>
            <a:picLocks noChangeAspect="1"/>
          </p:cNvPicPr>
          <p:nvPr/>
        </p:nvPicPr>
        <p:blipFill>
          <a:blip r:embed="rId27" cstate="email">
            <a:extLst>
              <a:ext uri="{28A0092B-C50C-407E-A947-70E740481C1C}">
                <a14:useLocalDpi xmlns:a14="http://schemas.microsoft.com/office/drawing/2010/main"/>
              </a:ext>
              <a:ext uri="{96DAC541-7B7A-43D3-8B79-37D633B846F1}">
                <asvg:svgBlip xmlns:asvg="http://schemas.microsoft.com/office/drawing/2016/SVG/main" r:embed="rId28"/>
              </a:ext>
            </a:extLst>
          </a:blip>
          <a:stretch>
            <a:fillRect/>
          </a:stretch>
        </p:blipFill>
        <p:spPr>
          <a:xfrm>
            <a:off x="4347853" y="3587905"/>
            <a:ext cx="777874" cy="777874"/>
          </a:xfrm>
          <a:prstGeom prst="rect">
            <a:avLst/>
          </a:prstGeom>
        </p:spPr>
      </p:pic>
      <p:pic>
        <p:nvPicPr>
          <p:cNvPr id="93" name="Graphic 92">
            <a:extLst>
              <a:ext uri="{FF2B5EF4-FFF2-40B4-BE49-F238E27FC236}">
                <a16:creationId xmlns:a16="http://schemas.microsoft.com/office/drawing/2014/main" id="{59E8D75C-B390-5F4D-B3A5-58BB22634F07}"/>
              </a:ext>
            </a:extLst>
          </p:cNvPr>
          <p:cNvPicPr>
            <a:picLocks noChangeAspect="1"/>
          </p:cNvPicPr>
          <p:nvPr/>
        </p:nvPicPr>
        <p:blipFill>
          <a:blip r:embed="rId29" cstate="email">
            <a:extLst>
              <a:ext uri="{28A0092B-C50C-407E-A947-70E740481C1C}">
                <a14:useLocalDpi xmlns:a14="http://schemas.microsoft.com/office/drawing/2010/main"/>
              </a:ext>
              <a:ext uri="{96DAC541-7B7A-43D3-8B79-37D633B846F1}">
                <asvg:svgBlip xmlns:asvg="http://schemas.microsoft.com/office/drawing/2016/SVG/main" r:embed="rId30"/>
              </a:ext>
            </a:extLst>
          </a:blip>
          <a:stretch>
            <a:fillRect/>
          </a:stretch>
        </p:blipFill>
        <p:spPr>
          <a:xfrm>
            <a:off x="5437131" y="3772870"/>
            <a:ext cx="777874" cy="385065"/>
          </a:xfrm>
          <a:prstGeom prst="rect">
            <a:avLst/>
          </a:prstGeom>
        </p:spPr>
      </p:pic>
      <p:pic>
        <p:nvPicPr>
          <p:cNvPr id="95" name="Graphic 94">
            <a:extLst>
              <a:ext uri="{FF2B5EF4-FFF2-40B4-BE49-F238E27FC236}">
                <a16:creationId xmlns:a16="http://schemas.microsoft.com/office/drawing/2014/main" id="{43A3E22E-98E9-2043-B0F2-0BE1666D65ED}"/>
              </a:ext>
            </a:extLst>
          </p:cNvPr>
          <p:cNvPicPr>
            <a:picLocks noChangeAspect="1"/>
          </p:cNvPicPr>
          <p:nvPr/>
        </p:nvPicPr>
        <p:blipFill>
          <a:blip r:embed="rId31" cstate="email">
            <a:extLst>
              <a:ext uri="{28A0092B-C50C-407E-A947-70E740481C1C}">
                <a14:useLocalDpi xmlns:a14="http://schemas.microsoft.com/office/drawing/2010/main"/>
              </a:ext>
              <a:ext uri="{96DAC541-7B7A-43D3-8B79-37D633B846F1}">
                <asvg:svgBlip xmlns:asvg="http://schemas.microsoft.com/office/drawing/2016/SVG/main" r:embed="rId32"/>
              </a:ext>
            </a:extLst>
          </a:blip>
          <a:stretch>
            <a:fillRect/>
          </a:stretch>
        </p:blipFill>
        <p:spPr>
          <a:xfrm>
            <a:off x="6472099" y="3552157"/>
            <a:ext cx="839875" cy="714432"/>
          </a:xfrm>
          <a:prstGeom prst="rect">
            <a:avLst/>
          </a:prstGeom>
        </p:spPr>
      </p:pic>
      <p:pic>
        <p:nvPicPr>
          <p:cNvPr id="97" name="Graphic 96">
            <a:extLst>
              <a:ext uri="{FF2B5EF4-FFF2-40B4-BE49-F238E27FC236}">
                <a16:creationId xmlns:a16="http://schemas.microsoft.com/office/drawing/2014/main" id="{7751ACB2-8E6F-A547-B38B-742ACA716D32}"/>
              </a:ext>
            </a:extLst>
          </p:cNvPr>
          <p:cNvPicPr>
            <a:picLocks noChangeAspect="1"/>
          </p:cNvPicPr>
          <p:nvPr/>
        </p:nvPicPr>
        <p:blipFill>
          <a:blip r:embed="rId33" cstate="email">
            <a:extLst>
              <a:ext uri="{28A0092B-C50C-407E-A947-70E740481C1C}">
                <a14:useLocalDpi xmlns:a14="http://schemas.microsoft.com/office/drawing/2010/main"/>
              </a:ext>
              <a:ext uri="{96DAC541-7B7A-43D3-8B79-37D633B846F1}">
                <asvg:svgBlip xmlns:asvg="http://schemas.microsoft.com/office/drawing/2016/SVG/main" r:embed="rId34"/>
              </a:ext>
            </a:extLst>
          </a:blip>
          <a:stretch>
            <a:fillRect/>
          </a:stretch>
        </p:blipFill>
        <p:spPr>
          <a:xfrm>
            <a:off x="7598004" y="3465311"/>
            <a:ext cx="641023" cy="801278"/>
          </a:xfrm>
          <a:prstGeom prst="rect">
            <a:avLst/>
          </a:prstGeom>
        </p:spPr>
      </p:pic>
      <p:pic>
        <p:nvPicPr>
          <p:cNvPr id="99" name="Graphic 98">
            <a:extLst>
              <a:ext uri="{FF2B5EF4-FFF2-40B4-BE49-F238E27FC236}">
                <a16:creationId xmlns:a16="http://schemas.microsoft.com/office/drawing/2014/main" id="{959C1F99-F964-3C4B-BCBE-683F10CA5D22}"/>
              </a:ext>
            </a:extLst>
          </p:cNvPr>
          <p:cNvPicPr>
            <a:picLocks noChangeAspect="1"/>
          </p:cNvPicPr>
          <p:nvPr/>
        </p:nvPicPr>
        <p:blipFill>
          <a:blip r:embed="rId35" cstate="email">
            <a:extLst>
              <a:ext uri="{28A0092B-C50C-407E-A947-70E740481C1C}">
                <a14:useLocalDpi xmlns:a14="http://schemas.microsoft.com/office/drawing/2010/main"/>
              </a:ext>
              <a:ext uri="{96DAC541-7B7A-43D3-8B79-37D633B846F1}">
                <asvg:svgBlip xmlns:asvg="http://schemas.microsoft.com/office/drawing/2016/SVG/main" r:embed="rId36"/>
              </a:ext>
            </a:extLst>
          </a:blip>
          <a:stretch>
            <a:fillRect/>
          </a:stretch>
        </p:blipFill>
        <p:spPr>
          <a:xfrm>
            <a:off x="7564846" y="2822339"/>
            <a:ext cx="777874" cy="278839"/>
          </a:xfrm>
          <a:prstGeom prst="rect">
            <a:avLst/>
          </a:prstGeom>
        </p:spPr>
      </p:pic>
      <p:sp>
        <p:nvSpPr>
          <p:cNvPr id="23" name="Text Placeholder 2">
            <a:extLst>
              <a:ext uri="{FF2B5EF4-FFF2-40B4-BE49-F238E27FC236}">
                <a16:creationId xmlns:a16="http://schemas.microsoft.com/office/drawing/2014/main" id="{51515B7F-3E42-FD41-B131-EF2547D4C488}"/>
              </a:ext>
            </a:extLst>
          </p:cNvPr>
          <p:cNvSpPr txBox="1">
            <a:spLocks/>
          </p:cNvSpPr>
          <p:nvPr/>
        </p:nvSpPr>
        <p:spPr>
          <a:xfrm>
            <a:off x="2408982" y="4613029"/>
            <a:ext cx="4372818" cy="257175"/>
          </a:xfrm>
          <a:prstGeom prst="rect">
            <a:avLst/>
          </a:prstGeom>
        </p:spPr>
        <p:txBody>
          <a:bodyPr vert="horz" lIns="91440" tIns="45720" rIns="91440" bIns="45720" rtlCol="0" anchor="b">
            <a:noAutofit/>
          </a:bodyPr>
          <a:lstStyle>
            <a:lvl1pPr marL="0" indent="0" algn="l" defTabSz="685783" rtl="0" eaLnBrk="1" latinLnBrk="0" hangingPunct="1">
              <a:lnSpc>
                <a:spcPct val="100000"/>
              </a:lnSpc>
              <a:spcBef>
                <a:spcPts val="750"/>
              </a:spcBef>
              <a:buFont typeface="Arial" panose="020B0604020202020204" pitchFamily="34" charset="0"/>
              <a:buNone/>
              <a:defRPr sz="1000" b="0" i="0" kern="1200">
                <a:solidFill>
                  <a:schemeClr val="tx1"/>
                </a:solidFill>
                <a:latin typeface="Girl Scout Display Light" panose="02020003000000000000" pitchFamily="18" charset="0"/>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350" b="0" i="0" kern="1200">
                <a:solidFill>
                  <a:schemeClr val="tx1"/>
                </a:solidFill>
                <a:latin typeface="Girl Scout Display Light" panose="02020003000000000000" pitchFamily="18" charset="0"/>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200" b="0" i="0" kern="1200">
                <a:solidFill>
                  <a:schemeClr val="tx1"/>
                </a:solidFill>
                <a:latin typeface="Girl Scout Display Light" panose="02020003000000000000" pitchFamily="18" charset="0"/>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Display Light" panose="02020003000000000000" pitchFamily="18" charset="0"/>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Display Light" panose="02020003000000000000" pitchFamily="18" charset="0"/>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US" sz="900" dirty="0">
                <a:solidFill>
                  <a:schemeClr val="bg1"/>
                </a:solidFill>
                <a:latin typeface="Palatino Linotype" panose="02040502050505030304" pitchFamily="18" charset="0"/>
              </a:rPr>
              <a:t>Additional approved resources can be found at </a:t>
            </a:r>
            <a:r>
              <a:rPr lang="en-US" sz="900" dirty="0">
                <a:solidFill>
                  <a:schemeClr val="bg1"/>
                </a:solidFill>
                <a:latin typeface="Palatino Linotype" panose="02040502050505030304" pitchFamily="18" charset="0"/>
                <a:hlinkClick r:id="rId37">
                  <a:extLst>
                    <a:ext uri="{A12FA001-AC4F-418D-AE19-62706E023703}">
                      <ahyp:hlinkClr xmlns:ahyp="http://schemas.microsoft.com/office/drawing/2018/hyperlinkcolor" val="tx"/>
                    </a:ext>
                  </a:extLst>
                </a:hlinkClick>
              </a:rPr>
              <a:t>Palatino Brand Assets Library</a:t>
            </a:r>
            <a:endParaRPr lang="en-US" sz="900" dirty="0">
              <a:solidFill>
                <a:schemeClr val="bg1"/>
              </a:solidFill>
              <a:latin typeface="Palatino Linotype" panose="02040502050505030304" pitchFamily="18" charset="0"/>
            </a:endParaRPr>
          </a:p>
        </p:txBody>
      </p:sp>
      <p:sp>
        <p:nvSpPr>
          <p:cNvPr id="11" name="Footer Placeholder 10">
            <a:extLst>
              <a:ext uri="{FF2B5EF4-FFF2-40B4-BE49-F238E27FC236}">
                <a16:creationId xmlns:a16="http://schemas.microsoft.com/office/drawing/2014/main" id="{7D039924-BA40-C74A-95D1-CEB8D41DDBA1}"/>
              </a:ext>
            </a:extLst>
          </p:cNvPr>
          <p:cNvSpPr>
            <a:spLocks noGrp="1"/>
          </p:cNvSpPr>
          <p:nvPr>
            <p:ph type="ftr" sz="quarter" idx="11"/>
          </p:nvPr>
        </p:nvSpPr>
        <p:spPr/>
        <p:txBody>
          <a:bodyPr/>
          <a:lstStyle/>
          <a:p>
            <a:r>
              <a:rPr lang="en-US"/>
              <a:t>©2022 Girl Scouts of the USA. All Rights Reserved.  Not for public distribution.</a:t>
            </a:r>
            <a:endParaRPr lang="en-US" dirty="0"/>
          </a:p>
        </p:txBody>
      </p:sp>
    </p:spTree>
    <p:extLst>
      <p:ext uri="{BB962C8B-B14F-4D97-AF65-F5344CB8AC3E}">
        <p14:creationId xmlns:p14="http://schemas.microsoft.com/office/powerpoint/2010/main" val="2139896481"/>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ooter Placeholder 13">
            <a:extLst>
              <a:ext uri="{FF2B5EF4-FFF2-40B4-BE49-F238E27FC236}">
                <a16:creationId xmlns:a16="http://schemas.microsoft.com/office/drawing/2014/main" id="{8E574F61-F628-1440-A1AA-6D46EECC5DFD}"/>
              </a:ext>
            </a:extLst>
          </p:cNvPr>
          <p:cNvSpPr>
            <a:spLocks noGrp="1"/>
          </p:cNvSpPr>
          <p:nvPr>
            <p:ph type="ftr" sz="quarter" idx="3"/>
          </p:nvPr>
        </p:nvSpPr>
        <p:spPr/>
        <p:txBody>
          <a:bodyPr/>
          <a:lstStyle/>
          <a:p>
            <a:r>
              <a:rPr lang="en-US"/>
              <a:t>©2022 Girl Scouts of the USA. All Rights Reserved.  Not for public distribution.</a:t>
            </a:r>
            <a:endParaRPr lang="en-US" dirty="0"/>
          </a:p>
        </p:txBody>
      </p:sp>
      <p:sp>
        <p:nvSpPr>
          <p:cNvPr id="4" name="Text Placeholder 3">
            <a:extLst>
              <a:ext uri="{FF2B5EF4-FFF2-40B4-BE49-F238E27FC236}">
                <a16:creationId xmlns:a16="http://schemas.microsoft.com/office/drawing/2014/main" id="{62A79DC9-94A6-9744-9F2B-75D133B6763C}"/>
              </a:ext>
            </a:extLst>
          </p:cNvPr>
          <p:cNvSpPr>
            <a:spLocks noGrp="1"/>
          </p:cNvSpPr>
          <p:nvPr>
            <p:ph type="body" sz="quarter" idx="20"/>
          </p:nvPr>
        </p:nvSpPr>
        <p:spPr/>
        <p:txBody>
          <a:bodyPr/>
          <a:lstStyle/>
          <a:p>
            <a:r>
              <a:rPr lang="en-US"/>
              <a:t>Type here to enter the presentation section name.</a:t>
            </a:r>
          </a:p>
        </p:txBody>
      </p:sp>
      <p:sp>
        <p:nvSpPr>
          <p:cNvPr id="7" name="Title 5">
            <a:extLst>
              <a:ext uri="{FF2B5EF4-FFF2-40B4-BE49-F238E27FC236}">
                <a16:creationId xmlns:a16="http://schemas.microsoft.com/office/drawing/2014/main" id="{D847D111-63B2-0749-89D9-B6B925038C1E}"/>
              </a:ext>
            </a:extLst>
          </p:cNvPr>
          <p:cNvSpPr txBox="1">
            <a:spLocks/>
          </p:cNvSpPr>
          <p:nvPr/>
        </p:nvSpPr>
        <p:spPr>
          <a:xfrm>
            <a:off x="179388" y="2186027"/>
            <a:ext cx="8801100" cy="788667"/>
          </a:xfrm>
          <a:prstGeom prst="rect">
            <a:avLst/>
          </a:prstGeom>
        </p:spPr>
        <p:txBody>
          <a:bodyPr/>
          <a:lstStyle>
            <a:lvl1pPr algn="l" defTabSz="685783" rtl="0" eaLnBrk="1" latinLnBrk="0" hangingPunct="1">
              <a:lnSpc>
                <a:spcPct val="90000"/>
              </a:lnSpc>
              <a:spcBef>
                <a:spcPct val="0"/>
              </a:spcBef>
              <a:buNone/>
              <a:defRPr sz="1725" kern="1200">
                <a:solidFill>
                  <a:schemeClr val="tx1"/>
                </a:solidFill>
                <a:latin typeface="Girl Scout Text Book" panose="02020003000000000000" pitchFamily="18" charset="0"/>
                <a:ea typeface="+mj-ea"/>
                <a:cs typeface="+mj-cs"/>
              </a:defRPr>
            </a:lvl1pPr>
          </a:lstStyle>
          <a:p>
            <a:pPr algn="ctr"/>
            <a:r>
              <a:rPr lang="en-US" dirty="0">
                <a:solidFill>
                  <a:schemeClr val="bg2">
                    <a:lumMod val="40000"/>
                    <a:lumOff val="60000"/>
                  </a:schemeClr>
                </a:solidFill>
                <a:latin typeface="Palatino Linotype" panose="02040502050505030304" pitchFamily="18" charset="0"/>
              </a:rPr>
              <a:t>THIS SLIDE HAS BEEN PURPOSELY LEFT BLANK.</a:t>
            </a:r>
          </a:p>
          <a:p>
            <a:pPr algn="ctr"/>
            <a:r>
              <a:rPr lang="en-US" dirty="0">
                <a:solidFill>
                  <a:schemeClr val="bg2">
                    <a:lumMod val="40000"/>
                    <a:lumOff val="60000"/>
                  </a:schemeClr>
                </a:solidFill>
                <a:latin typeface="Palatino Linotype" panose="02040502050505030304" pitchFamily="18" charset="0"/>
              </a:rPr>
              <a:t>PLEASE DELETE THIS TEXT BOX AND REPLACE</a:t>
            </a:r>
          </a:p>
          <a:p>
            <a:pPr algn="ctr"/>
            <a:r>
              <a:rPr lang="en-US" dirty="0">
                <a:solidFill>
                  <a:schemeClr val="bg2">
                    <a:lumMod val="40000"/>
                    <a:lumOff val="60000"/>
                  </a:schemeClr>
                </a:solidFill>
                <a:latin typeface="Palatino Linotype" panose="02040502050505030304" pitchFamily="18" charset="0"/>
              </a:rPr>
              <a:t>WITH YOUR OWN COPY, CHARTS OR IMAGERY.</a:t>
            </a:r>
          </a:p>
        </p:txBody>
      </p:sp>
    </p:spTree>
    <p:extLst>
      <p:ext uri="{BB962C8B-B14F-4D97-AF65-F5344CB8AC3E}">
        <p14:creationId xmlns:p14="http://schemas.microsoft.com/office/powerpoint/2010/main" val="2345581256"/>
      </p:ext>
    </p:extLst>
  </p:cSld>
  <p:clrMapOvr>
    <a:masterClrMapping/>
  </p:clrMapOvr>
  <p:transition>
    <p:fade/>
  </p:transition>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8AD1D6A9-82C9-6045-8696-B520AD22B482}"/>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258050" y="3462611"/>
            <a:ext cx="767317" cy="767316"/>
          </a:xfrm>
          <a:prstGeom prst="rect">
            <a:avLst/>
          </a:prstGeom>
        </p:spPr>
      </p:pic>
      <p:pic>
        <p:nvPicPr>
          <p:cNvPr id="8" name="Graphic 7">
            <a:extLst>
              <a:ext uri="{FF2B5EF4-FFF2-40B4-BE49-F238E27FC236}">
                <a16:creationId xmlns:a16="http://schemas.microsoft.com/office/drawing/2014/main" id="{BADF4518-5CC9-0A44-AF85-0EF65AF9D171}"/>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2029583" y="2258496"/>
            <a:ext cx="878249" cy="878249"/>
          </a:xfrm>
          <a:prstGeom prst="rect">
            <a:avLst/>
          </a:prstGeom>
        </p:spPr>
      </p:pic>
      <p:pic>
        <p:nvPicPr>
          <p:cNvPr id="10" name="Graphic 9">
            <a:extLst>
              <a:ext uri="{FF2B5EF4-FFF2-40B4-BE49-F238E27FC236}">
                <a16:creationId xmlns:a16="http://schemas.microsoft.com/office/drawing/2014/main" id="{EB239F56-7EE0-F145-83DC-5D1B24852F7E}"/>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947033" y="2369428"/>
            <a:ext cx="767317" cy="767316"/>
          </a:xfrm>
          <a:prstGeom prst="rect">
            <a:avLst/>
          </a:prstGeom>
        </p:spPr>
      </p:pic>
      <p:pic>
        <p:nvPicPr>
          <p:cNvPr id="12" name="Graphic 11">
            <a:extLst>
              <a:ext uri="{FF2B5EF4-FFF2-40B4-BE49-F238E27FC236}">
                <a16:creationId xmlns:a16="http://schemas.microsoft.com/office/drawing/2014/main" id="{11B26549-01F3-4244-8A15-6AF5D0B9CE8A}"/>
              </a:ext>
            </a:extLst>
          </p:cNvPr>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849504" y="3462611"/>
            <a:ext cx="857184" cy="767316"/>
          </a:xfrm>
          <a:prstGeom prst="rect">
            <a:avLst/>
          </a:prstGeom>
        </p:spPr>
      </p:pic>
      <p:pic>
        <p:nvPicPr>
          <p:cNvPr id="14" name="Graphic 13">
            <a:extLst>
              <a:ext uri="{FF2B5EF4-FFF2-40B4-BE49-F238E27FC236}">
                <a16:creationId xmlns:a16="http://schemas.microsoft.com/office/drawing/2014/main" id="{A31EEF17-C255-B241-AC8B-2495AD95AEFF}"/>
              </a:ext>
            </a:extLst>
          </p:cNvPr>
          <p:cNvPicPr>
            <a:picLocks noChangeAspect="1"/>
          </p:cNvPicPr>
          <p:nvPr/>
        </p:nvPicPr>
        <p:blipFill>
          <a:blip r:embed="rId11" cstate="email">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1950046" y="3537114"/>
            <a:ext cx="1035571" cy="692812"/>
          </a:xfrm>
          <a:prstGeom prst="rect">
            <a:avLst/>
          </a:prstGeom>
        </p:spPr>
      </p:pic>
      <p:pic>
        <p:nvPicPr>
          <p:cNvPr id="17" name="Graphic 16">
            <a:extLst>
              <a:ext uri="{FF2B5EF4-FFF2-40B4-BE49-F238E27FC236}">
                <a16:creationId xmlns:a16="http://schemas.microsoft.com/office/drawing/2014/main" id="{C6216585-CFA8-874E-840F-30F6012740F3}"/>
              </a:ext>
            </a:extLst>
          </p:cNvPr>
          <p:cNvPicPr>
            <a:picLocks noChangeAspect="1"/>
          </p:cNvPicPr>
          <p:nvPr/>
        </p:nvPicPr>
        <p:blipFill>
          <a:blip r:embed="rId13" cstate="email">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3259330" y="2280080"/>
            <a:ext cx="754960" cy="863781"/>
          </a:xfrm>
          <a:prstGeom prst="rect">
            <a:avLst/>
          </a:prstGeom>
        </p:spPr>
      </p:pic>
      <p:pic>
        <p:nvPicPr>
          <p:cNvPr id="19" name="Graphic 18">
            <a:extLst>
              <a:ext uri="{FF2B5EF4-FFF2-40B4-BE49-F238E27FC236}">
                <a16:creationId xmlns:a16="http://schemas.microsoft.com/office/drawing/2014/main" id="{B46739C4-05BC-F044-9753-9B022449A904}"/>
              </a:ext>
            </a:extLst>
          </p:cNvPr>
          <p:cNvPicPr>
            <a:picLocks noChangeAspect="1"/>
          </p:cNvPicPr>
          <p:nvPr/>
        </p:nvPicPr>
        <p:blipFill>
          <a:blip r:embed="rId15" cstate="email">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3244115" y="1085023"/>
            <a:ext cx="875709" cy="765324"/>
          </a:xfrm>
          <a:prstGeom prst="rect">
            <a:avLst/>
          </a:prstGeom>
        </p:spPr>
      </p:pic>
      <p:pic>
        <p:nvPicPr>
          <p:cNvPr id="21" name="Graphic 20">
            <a:extLst>
              <a:ext uri="{FF2B5EF4-FFF2-40B4-BE49-F238E27FC236}">
                <a16:creationId xmlns:a16="http://schemas.microsoft.com/office/drawing/2014/main" id="{839187A1-03AE-AF48-BB00-9A6AC2A80C48}"/>
              </a:ext>
            </a:extLst>
          </p:cNvPr>
          <p:cNvPicPr>
            <a:picLocks noChangeAspect="1"/>
          </p:cNvPicPr>
          <p:nvPr/>
        </p:nvPicPr>
        <p:blipFill>
          <a:blip r:embed="rId17" cstate="email">
            <a:extLst>
              <a:ext uri="{28A0092B-C50C-407E-A947-70E740481C1C}">
                <a14:useLocalDpi xmlns:a14="http://schemas.microsoft.com/office/drawing/2010/main"/>
              </a:ext>
              <a:ext uri="{96DAC541-7B7A-43D3-8B79-37D633B846F1}">
                <asvg:svgBlip xmlns:asvg="http://schemas.microsoft.com/office/drawing/2016/SVG/main" r:embed="rId18"/>
              </a:ext>
            </a:extLst>
          </a:blip>
          <a:stretch>
            <a:fillRect/>
          </a:stretch>
        </p:blipFill>
        <p:spPr>
          <a:xfrm>
            <a:off x="2113371" y="1106747"/>
            <a:ext cx="767316" cy="767316"/>
          </a:xfrm>
          <a:prstGeom prst="rect">
            <a:avLst/>
          </a:prstGeom>
        </p:spPr>
      </p:pic>
      <p:pic>
        <p:nvPicPr>
          <p:cNvPr id="23" name="Graphic 22">
            <a:extLst>
              <a:ext uri="{FF2B5EF4-FFF2-40B4-BE49-F238E27FC236}">
                <a16:creationId xmlns:a16="http://schemas.microsoft.com/office/drawing/2014/main" id="{472BE6ED-B046-F243-A326-A9D9218E4DCA}"/>
              </a:ext>
            </a:extLst>
          </p:cNvPr>
          <p:cNvPicPr>
            <a:picLocks noChangeAspect="1"/>
          </p:cNvPicPr>
          <p:nvPr/>
        </p:nvPicPr>
        <p:blipFill>
          <a:blip r:embed="rId19" cstate="email">
            <a:extLst>
              <a:ext uri="{28A0092B-C50C-407E-A947-70E740481C1C}">
                <a14:useLocalDpi xmlns:a14="http://schemas.microsoft.com/office/drawing/2010/main"/>
              </a:ext>
              <a:ext uri="{96DAC541-7B7A-43D3-8B79-37D633B846F1}">
                <asvg:svgBlip xmlns:asvg="http://schemas.microsoft.com/office/drawing/2016/SVG/main" r:embed="rId20"/>
              </a:ext>
            </a:extLst>
          </a:blip>
          <a:stretch>
            <a:fillRect/>
          </a:stretch>
        </p:blipFill>
        <p:spPr>
          <a:xfrm>
            <a:off x="947033" y="1095761"/>
            <a:ext cx="758860" cy="786206"/>
          </a:xfrm>
          <a:prstGeom prst="rect">
            <a:avLst/>
          </a:prstGeom>
        </p:spPr>
      </p:pic>
      <p:sp>
        <p:nvSpPr>
          <p:cNvPr id="15" name="Text Placeholder 2">
            <a:extLst>
              <a:ext uri="{FF2B5EF4-FFF2-40B4-BE49-F238E27FC236}">
                <a16:creationId xmlns:a16="http://schemas.microsoft.com/office/drawing/2014/main" id="{DF9BE62E-1FE2-244F-8AEB-0ADCE0F440A2}"/>
              </a:ext>
            </a:extLst>
          </p:cNvPr>
          <p:cNvSpPr txBox="1">
            <a:spLocks/>
          </p:cNvSpPr>
          <p:nvPr/>
        </p:nvSpPr>
        <p:spPr>
          <a:xfrm>
            <a:off x="2408982" y="4613029"/>
            <a:ext cx="4372818" cy="257175"/>
          </a:xfrm>
          <a:prstGeom prst="rect">
            <a:avLst/>
          </a:prstGeom>
        </p:spPr>
        <p:txBody>
          <a:bodyPr vert="horz" lIns="91440" tIns="45720" rIns="91440" bIns="45720" rtlCol="0" anchor="b">
            <a:noAutofit/>
          </a:bodyPr>
          <a:lstStyle>
            <a:lvl1pPr marL="0" indent="0" algn="l" defTabSz="685783" rtl="0" eaLnBrk="1" latinLnBrk="0" hangingPunct="1">
              <a:lnSpc>
                <a:spcPct val="100000"/>
              </a:lnSpc>
              <a:spcBef>
                <a:spcPts val="750"/>
              </a:spcBef>
              <a:buFont typeface="Arial" panose="020B0604020202020204" pitchFamily="34" charset="0"/>
              <a:buNone/>
              <a:defRPr sz="1000" b="0" i="0" kern="1200">
                <a:solidFill>
                  <a:schemeClr val="tx1"/>
                </a:solidFill>
                <a:latin typeface="Girl Scout Display Light" panose="02020003000000000000" pitchFamily="18" charset="0"/>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350" b="0" i="0" kern="1200">
                <a:solidFill>
                  <a:schemeClr val="tx1"/>
                </a:solidFill>
                <a:latin typeface="Girl Scout Display Light" panose="02020003000000000000" pitchFamily="18" charset="0"/>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200" b="0" i="0" kern="1200">
                <a:solidFill>
                  <a:schemeClr val="tx1"/>
                </a:solidFill>
                <a:latin typeface="Girl Scout Display Light" panose="02020003000000000000" pitchFamily="18" charset="0"/>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Display Light" panose="02020003000000000000" pitchFamily="18" charset="0"/>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Display Light" panose="02020003000000000000" pitchFamily="18" charset="0"/>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US" sz="900" dirty="0">
                <a:solidFill>
                  <a:schemeClr val="bg1"/>
                </a:solidFill>
                <a:latin typeface="Palatino Linotype" panose="02040502050505030304" pitchFamily="18" charset="0"/>
              </a:rPr>
              <a:t>Additional approved resources can be found at </a:t>
            </a:r>
            <a:r>
              <a:rPr lang="en-US" sz="900" dirty="0">
                <a:solidFill>
                  <a:schemeClr val="bg1"/>
                </a:solidFill>
                <a:latin typeface="Palatino Linotype" panose="02040502050505030304" pitchFamily="18" charset="0"/>
                <a:hlinkClick r:id="rId21">
                  <a:extLst>
                    <a:ext uri="{A12FA001-AC4F-418D-AE19-62706E023703}">
                      <ahyp:hlinkClr xmlns:ahyp="http://schemas.microsoft.com/office/drawing/2018/hyperlinkcolor" val="tx"/>
                    </a:ext>
                  </a:extLst>
                </a:hlinkClick>
              </a:rPr>
              <a:t>Palatino Brand Assets Library</a:t>
            </a:r>
            <a:endParaRPr lang="en-US" sz="900" dirty="0">
              <a:solidFill>
                <a:schemeClr val="bg1"/>
              </a:solidFill>
              <a:latin typeface="Palatino Linotype" panose="02040502050505030304" pitchFamily="18" charset="0"/>
            </a:endParaRPr>
          </a:p>
        </p:txBody>
      </p:sp>
      <p:sp>
        <p:nvSpPr>
          <p:cNvPr id="9" name="TextBox 8">
            <a:extLst>
              <a:ext uri="{FF2B5EF4-FFF2-40B4-BE49-F238E27FC236}">
                <a16:creationId xmlns:a16="http://schemas.microsoft.com/office/drawing/2014/main" id="{1A7321D6-7D97-3141-AAA0-57FCEE8185C6}"/>
              </a:ext>
            </a:extLst>
          </p:cNvPr>
          <p:cNvSpPr txBox="1"/>
          <p:nvPr/>
        </p:nvSpPr>
        <p:spPr>
          <a:xfrm>
            <a:off x="8330084" y="351692"/>
            <a:ext cx="0" cy="0"/>
          </a:xfrm>
          <a:prstGeom prst="rect">
            <a:avLst/>
          </a:prstGeom>
          <a:noFill/>
          <a:ln>
            <a:noFill/>
          </a:ln>
        </p:spPr>
        <p:txBody>
          <a:bodyPr vert="horz" wrap="none" lIns="91440" tIns="45720" rIns="91440" bIns="45720" rtlCol="0" anchor="ctr">
            <a:noAutofit/>
          </a:bodyPr>
          <a:lstStyle/>
          <a:p>
            <a:pPr algn="l"/>
            <a:endParaRPr lang="en-US" dirty="0">
              <a:latin typeface="Palatino Linotype" panose="02040502050505030304" pitchFamily="18" charset="0"/>
            </a:endParaRPr>
          </a:p>
        </p:txBody>
      </p:sp>
      <p:pic>
        <p:nvPicPr>
          <p:cNvPr id="3" name="Picture 2">
            <a:extLst>
              <a:ext uri="{FF2B5EF4-FFF2-40B4-BE49-F238E27FC236}">
                <a16:creationId xmlns:a16="http://schemas.microsoft.com/office/drawing/2014/main" id="{B00EB738-B751-7843-BADA-693470BF7105}"/>
              </a:ext>
            </a:extLst>
          </p:cNvPr>
          <p:cNvPicPr>
            <a:picLocks noChangeAspect="1"/>
          </p:cNvPicPr>
          <p:nvPr/>
        </p:nvPicPr>
        <p:blipFill>
          <a:blip r:embed="rId22" cstate="email">
            <a:extLst>
              <a:ext uri="{28A0092B-C50C-407E-A947-70E740481C1C}">
                <a14:useLocalDpi xmlns:a14="http://schemas.microsoft.com/office/drawing/2010/main"/>
              </a:ext>
            </a:extLst>
          </a:blip>
          <a:stretch>
            <a:fillRect/>
          </a:stretch>
        </p:blipFill>
        <p:spPr>
          <a:xfrm>
            <a:off x="4940840" y="1052624"/>
            <a:ext cx="714400" cy="1286539"/>
          </a:xfrm>
          <a:prstGeom prst="rect">
            <a:avLst/>
          </a:prstGeom>
        </p:spPr>
      </p:pic>
      <p:pic>
        <p:nvPicPr>
          <p:cNvPr id="5" name="Picture 4">
            <a:extLst>
              <a:ext uri="{FF2B5EF4-FFF2-40B4-BE49-F238E27FC236}">
                <a16:creationId xmlns:a16="http://schemas.microsoft.com/office/drawing/2014/main" id="{71544CF9-8526-2246-B0FB-7AC25CAA0180}"/>
              </a:ext>
            </a:extLst>
          </p:cNvPr>
          <p:cNvPicPr>
            <a:picLocks noChangeAspect="1"/>
          </p:cNvPicPr>
          <p:nvPr/>
        </p:nvPicPr>
        <p:blipFill>
          <a:blip r:embed="rId23" cstate="email">
            <a:extLst>
              <a:ext uri="{28A0092B-C50C-407E-A947-70E740481C1C}">
                <a14:useLocalDpi xmlns:a14="http://schemas.microsoft.com/office/drawing/2010/main"/>
              </a:ext>
            </a:extLst>
          </a:blip>
          <a:stretch>
            <a:fillRect/>
          </a:stretch>
        </p:blipFill>
        <p:spPr>
          <a:xfrm>
            <a:off x="5785542" y="2657475"/>
            <a:ext cx="1091955" cy="1656759"/>
          </a:xfrm>
          <a:prstGeom prst="rect">
            <a:avLst/>
          </a:prstGeom>
        </p:spPr>
      </p:pic>
      <p:pic>
        <p:nvPicPr>
          <p:cNvPr id="11" name="Picture 10">
            <a:extLst>
              <a:ext uri="{FF2B5EF4-FFF2-40B4-BE49-F238E27FC236}">
                <a16:creationId xmlns:a16="http://schemas.microsoft.com/office/drawing/2014/main" id="{A18F00C6-6192-0E46-AC56-3C4ABD9E3FC0}"/>
              </a:ext>
            </a:extLst>
          </p:cNvPr>
          <p:cNvPicPr>
            <a:picLocks noChangeAspect="1"/>
          </p:cNvPicPr>
          <p:nvPr/>
        </p:nvPicPr>
        <p:blipFill>
          <a:blip r:embed="rId24" cstate="email">
            <a:extLst>
              <a:ext uri="{28A0092B-C50C-407E-A947-70E740481C1C}">
                <a14:useLocalDpi xmlns:a14="http://schemas.microsoft.com/office/drawing/2010/main"/>
              </a:ext>
            </a:extLst>
          </a:blip>
          <a:stretch>
            <a:fillRect/>
          </a:stretch>
        </p:blipFill>
        <p:spPr>
          <a:xfrm flipH="1">
            <a:off x="6099104" y="1040426"/>
            <a:ext cx="705741" cy="1381801"/>
          </a:xfrm>
          <a:prstGeom prst="rect">
            <a:avLst/>
          </a:prstGeom>
        </p:spPr>
      </p:pic>
      <p:pic>
        <p:nvPicPr>
          <p:cNvPr id="13" name="Picture 12">
            <a:extLst>
              <a:ext uri="{FF2B5EF4-FFF2-40B4-BE49-F238E27FC236}">
                <a16:creationId xmlns:a16="http://schemas.microsoft.com/office/drawing/2014/main" id="{48328BA5-EF20-CC4B-A384-5D1BCD75C891}"/>
              </a:ext>
            </a:extLst>
          </p:cNvPr>
          <p:cNvPicPr>
            <a:picLocks noChangeAspect="1"/>
          </p:cNvPicPr>
          <p:nvPr/>
        </p:nvPicPr>
        <p:blipFill>
          <a:blip r:embed="rId25" cstate="email">
            <a:extLst>
              <a:ext uri="{28A0092B-C50C-407E-A947-70E740481C1C}">
                <a14:useLocalDpi xmlns:a14="http://schemas.microsoft.com/office/drawing/2010/main"/>
              </a:ext>
            </a:extLst>
          </a:blip>
          <a:stretch>
            <a:fillRect/>
          </a:stretch>
        </p:blipFill>
        <p:spPr>
          <a:xfrm>
            <a:off x="7113192" y="1087694"/>
            <a:ext cx="1106288" cy="1113246"/>
          </a:xfrm>
          <a:prstGeom prst="rect">
            <a:avLst/>
          </a:prstGeom>
        </p:spPr>
      </p:pic>
      <p:pic>
        <p:nvPicPr>
          <p:cNvPr id="20" name="Picture 19">
            <a:extLst>
              <a:ext uri="{FF2B5EF4-FFF2-40B4-BE49-F238E27FC236}">
                <a16:creationId xmlns:a16="http://schemas.microsoft.com/office/drawing/2014/main" id="{3F9DFDC7-55EE-CC4D-AC40-07A1077EF13D}"/>
              </a:ext>
            </a:extLst>
          </p:cNvPr>
          <p:cNvPicPr>
            <a:picLocks noChangeAspect="1"/>
          </p:cNvPicPr>
          <p:nvPr/>
        </p:nvPicPr>
        <p:blipFill>
          <a:blip r:embed="rId26"/>
          <a:stretch>
            <a:fillRect/>
          </a:stretch>
        </p:blipFill>
        <p:spPr>
          <a:xfrm>
            <a:off x="6934200" y="3061928"/>
            <a:ext cx="1316665" cy="1246842"/>
          </a:xfrm>
          <a:prstGeom prst="rect">
            <a:avLst/>
          </a:prstGeom>
        </p:spPr>
      </p:pic>
      <p:pic>
        <p:nvPicPr>
          <p:cNvPr id="24" name="Picture 23">
            <a:extLst>
              <a:ext uri="{FF2B5EF4-FFF2-40B4-BE49-F238E27FC236}">
                <a16:creationId xmlns:a16="http://schemas.microsoft.com/office/drawing/2014/main" id="{72C299A7-32D8-6141-B3F3-E478D28D1E7E}"/>
              </a:ext>
            </a:extLst>
          </p:cNvPr>
          <p:cNvPicPr>
            <a:picLocks noChangeAspect="1"/>
          </p:cNvPicPr>
          <p:nvPr/>
        </p:nvPicPr>
        <p:blipFill>
          <a:blip r:embed="rId27" cstate="email">
            <a:extLst>
              <a:ext uri="{28A0092B-C50C-407E-A947-70E740481C1C}">
                <a14:useLocalDpi xmlns:a14="http://schemas.microsoft.com/office/drawing/2010/main"/>
              </a:ext>
            </a:extLst>
          </a:blip>
          <a:stretch>
            <a:fillRect/>
          </a:stretch>
        </p:blipFill>
        <p:spPr>
          <a:xfrm>
            <a:off x="4844311" y="2720605"/>
            <a:ext cx="939800" cy="1600200"/>
          </a:xfrm>
          <a:prstGeom prst="rect">
            <a:avLst/>
          </a:prstGeom>
        </p:spPr>
      </p:pic>
      <p:sp>
        <p:nvSpPr>
          <p:cNvPr id="28" name="Footer Placeholder 27">
            <a:extLst>
              <a:ext uri="{FF2B5EF4-FFF2-40B4-BE49-F238E27FC236}">
                <a16:creationId xmlns:a16="http://schemas.microsoft.com/office/drawing/2014/main" id="{E3C110FA-6AD3-FB4F-A2BF-FDA0542D790A}"/>
              </a:ext>
            </a:extLst>
          </p:cNvPr>
          <p:cNvSpPr>
            <a:spLocks noGrp="1"/>
          </p:cNvSpPr>
          <p:nvPr>
            <p:ph type="ftr" sz="quarter" idx="11"/>
          </p:nvPr>
        </p:nvSpPr>
        <p:spPr/>
        <p:txBody>
          <a:bodyPr/>
          <a:lstStyle/>
          <a:p>
            <a:r>
              <a:rPr lang="en-US"/>
              <a:t>©2022 Girl Scouts of the USA. All Rights Reserved.  Not for public distribution.</a:t>
            </a:r>
            <a:endParaRPr lang="en-US" dirty="0"/>
          </a:p>
        </p:txBody>
      </p:sp>
    </p:spTree>
    <p:extLst>
      <p:ext uri="{BB962C8B-B14F-4D97-AF65-F5344CB8AC3E}">
        <p14:creationId xmlns:p14="http://schemas.microsoft.com/office/powerpoint/2010/main" val="4150921200"/>
      </p:ext>
    </p:extLst>
  </p:cSld>
  <p:clrMapOvr>
    <a:masterClrMapping/>
  </p:clrMapOvr>
  <p:transition>
    <p:fade/>
  </p:transition>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reeform 24">
            <a:extLst>
              <a:ext uri="{FF2B5EF4-FFF2-40B4-BE49-F238E27FC236}">
                <a16:creationId xmlns:a16="http://schemas.microsoft.com/office/drawing/2014/main" id="{25FAC70D-A8C4-4D41-86BA-B88FE9664D0D}"/>
              </a:ext>
            </a:extLst>
          </p:cNvPr>
          <p:cNvSpPr>
            <a:spLocks noChangeAspect="1"/>
          </p:cNvSpPr>
          <p:nvPr/>
        </p:nvSpPr>
        <p:spPr>
          <a:xfrm>
            <a:off x="5422941" y="877655"/>
            <a:ext cx="1108412" cy="1108412"/>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914307 w 1828800"/>
              <a:gd name="connsiteY5" fmla="*/ 142441 h 1828800"/>
              <a:gd name="connsiteX6" fmla="*/ 146993 w 1828800"/>
              <a:gd name="connsiteY6" fmla="*/ 817369 h 1828800"/>
              <a:gd name="connsiteX7" fmla="*/ 147180 w 1828800"/>
              <a:gd name="connsiteY7" fmla="*/ 1645435 h 1828800"/>
              <a:gd name="connsiteX8" fmla="*/ 193627 w 1828800"/>
              <a:gd name="connsiteY8" fmla="*/ 1686360 h 1828800"/>
              <a:gd name="connsiteX9" fmla="*/ 1635174 w 1828800"/>
              <a:gd name="connsiteY9" fmla="*/ 1686360 h 1828800"/>
              <a:gd name="connsiteX10" fmla="*/ 1681621 w 1828800"/>
              <a:gd name="connsiteY10" fmla="*/ 1645435 h 1828800"/>
              <a:gd name="connsiteX11" fmla="*/ 1681621 w 1828800"/>
              <a:gd name="connsiteY11" fmla="*/ 817369 h 1828800"/>
              <a:gd name="connsiteX12" fmla="*/ 1681808 w 1828800"/>
              <a:gd name="connsiteY12" fmla="*/ 817369 h 1828800"/>
              <a:gd name="connsiteX13" fmla="*/ 914307 w 1828800"/>
              <a:gd name="connsiteY13" fmla="*/ 142441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28800" h="1828800">
                <a:moveTo>
                  <a:pt x="0" y="0"/>
                </a:moveTo>
                <a:lnTo>
                  <a:pt x="1828800" y="0"/>
                </a:lnTo>
                <a:lnTo>
                  <a:pt x="1828800" y="1828800"/>
                </a:lnTo>
                <a:lnTo>
                  <a:pt x="0" y="1828800"/>
                </a:lnTo>
                <a:lnTo>
                  <a:pt x="0" y="0"/>
                </a:lnTo>
                <a:close/>
                <a:moveTo>
                  <a:pt x="914307" y="142441"/>
                </a:moveTo>
                <a:cubicBezTo>
                  <a:pt x="490477" y="142441"/>
                  <a:pt x="146993" y="444591"/>
                  <a:pt x="146993" y="817369"/>
                </a:cubicBezTo>
                <a:lnTo>
                  <a:pt x="147180" y="1645435"/>
                </a:lnTo>
                <a:cubicBezTo>
                  <a:pt x="147180" y="1668043"/>
                  <a:pt x="167969" y="1686360"/>
                  <a:pt x="193627" y="1686360"/>
                </a:cubicBezTo>
                <a:lnTo>
                  <a:pt x="1635174" y="1686360"/>
                </a:lnTo>
                <a:cubicBezTo>
                  <a:pt x="1660832" y="1686360"/>
                  <a:pt x="1681621" y="1668043"/>
                  <a:pt x="1681621" y="1645435"/>
                </a:cubicBezTo>
                <a:lnTo>
                  <a:pt x="1681621" y="817369"/>
                </a:lnTo>
                <a:lnTo>
                  <a:pt x="1681808" y="817369"/>
                </a:lnTo>
                <a:cubicBezTo>
                  <a:pt x="1681808" y="444591"/>
                  <a:pt x="1338137" y="142441"/>
                  <a:pt x="914307" y="14244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dirty="0">
              <a:solidFill>
                <a:schemeClr val="bg1"/>
              </a:solidFill>
              <a:latin typeface="Palatino Linotype" panose="02040502050505030304" pitchFamily="18" charset="0"/>
            </a:endParaRPr>
          </a:p>
        </p:txBody>
      </p:sp>
      <p:sp>
        <p:nvSpPr>
          <p:cNvPr id="26" name="Freeform 25">
            <a:extLst>
              <a:ext uri="{FF2B5EF4-FFF2-40B4-BE49-F238E27FC236}">
                <a16:creationId xmlns:a16="http://schemas.microsoft.com/office/drawing/2014/main" id="{56D28D65-0A28-BF45-BA8A-00BDA4D3E03E}"/>
              </a:ext>
            </a:extLst>
          </p:cNvPr>
          <p:cNvSpPr>
            <a:spLocks noChangeAspect="1"/>
          </p:cNvSpPr>
          <p:nvPr/>
        </p:nvSpPr>
        <p:spPr>
          <a:xfrm>
            <a:off x="2762179" y="877655"/>
            <a:ext cx="1108412" cy="1108412"/>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184008 w 1828800"/>
              <a:gd name="connsiteY5" fmla="*/ 137160 h 1828800"/>
              <a:gd name="connsiteX6" fmla="*/ 137160 w 1828800"/>
              <a:gd name="connsiteY6" fmla="*/ 174613 h 1828800"/>
              <a:gd name="connsiteX7" fmla="*/ 137160 w 1828800"/>
              <a:gd name="connsiteY7" fmla="*/ 1654353 h 1828800"/>
              <a:gd name="connsiteX8" fmla="*/ 184008 w 1828800"/>
              <a:gd name="connsiteY8" fmla="*/ 1691642 h 1828800"/>
              <a:gd name="connsiteX9" fmla="*/ 1644795 w 1828800"/>
              <a:gd name="connsiteY9" fmla="*/ 1691642 h 1828800"/>
              <a:gd name="connsiteX10" fmla="*/ 1691642 w 1828800"/>
              <a:gd name="connsiteY10" fmla="*/ 1654187 h 1828800"/>
              <a:gd name="connsiteX11" fmla="*/ 1691642 w 1828800"/>
              <a:gd name="connsiteY11" fmla="*/ 174613 h 1828800"/>
              <a:gd name="connsiteX12" fmla="*/ 1644795 w 1828800"/>
              <a:gd name="connsiteY12" fmla="*/ 137160 h 1828800"/>
              <a:gd name="connsiteX13" fmla="*/ 184008 w 1828800"/>
              <a:gd name="connsiteY13" fmla="*/ 137160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28800" h="1828800">
                <a:moveTo>
                  <a:pt x="0" y="0"/>
                </a:moveTo>
                <a:lnTo>
                  <a:pt x="1828800" y="0"/>
                </a:lnTo>
                <a:lnTo>
                  <a:pt x="1828800" y="1828800"/>
                </a:lnTo>
                <a:lnTo>
                  <a:pt x="0" y="1828800"/>
                </a:lnTo>
                <a:lnTo>
                  <a:pt x="0" y="0"/>
                </a:lnTo>
                <a:close/>
                <a:moveTo>
                  <a:pt x="184008" y="137160"/>
                </a:moveTo>
                <a:cubicBezTo>
                  <a:pt x="158097" y="137160"/>
                  <a:pt x="137160" y="153898"/>
                  <a:pt x="137160" y="174613"/>
                </a:cubicBezTo>
                <a:lnTo>
                  <a:pt x="137160" y="1654353"/>
                </a:lnTo>
                <a:cubicBezTo>
                  <a:pt x="137160" y="1674904"/>
                  <a:pt x="158097" y="1691642"/>
                  <a:pt x="184008" y="1691642"/>
                </a:cubicBezTo>
                <a:lnTo>
                  <a:pt x="1644795" y="1691642"/>
                </a:lnTo>
                <a:cubicBezTo>
                  <a:pt x="1670705" y="1691642"/>
                  <a:pt x="1691642" y="1674904"/>
                  <a:pt x="1691642" y="1654187"/>
                </a:cubicBezTo>
                <a:lnTo>
                  <a:pt x="1691642" y="174613"/>
                </a:lnTo>
                <a:cubicBezTo>
                  <a:pt x="1691642" y="153898"/>
                  <a:pt x="1670705" y="137160"/>
                  <a:pt x="1644795" y="137160"/>
                </a:cubicBezTo>
                <a:lnTo>
                  <a:pt x="184008" y="137160"/>
                </a:lnTo>
                <a:close/>
              </a:path>
            </a:pathLst>
          </a:custGeom>
          <a:solidFill>
            <a:schemeClr val="bg2"/>
          </a:solidFill>
          <a:ln w="968" cap="flat">
            <a:noFill/>
            <a:prstDash val="solid"/>
            <a:miter/>
          </a:ln>
        </p:spPr>
        <p:txBody>
          <a:bodyPr rtlCol="0" anchor="ctr"/>
          <a:lstStyle/>
          <a:p>
            <a:endParaRPr lang="en-US" dirty="0">
              <a:latin typeface="Palatino Linotype" panose="02040502050505030304" pitchFamily="18" charset="0"/>
            </a:endParaRPr>
          </a:p>
        </p:txBody>
      </p:sp>
      <p:sp>
        <p:nvSpPr>
          <p:cNvPr id="27" name="Freeform 26">
            <a:extLst>
              <a:ext uri="{FF2B5EF4-FFF2-40B4-BE49-F238E27FC236}">
                <a16:creationId xmlns:a16="http://schemas.microsoft.com/office/drawing/2014/main" id="{FD441B9F-B5E8-3645-8D2B-E5BCBE9EC345}"/>
              </a:ext>
            </a:extLst>
          </p:cNvPr>
          <p:cNvSpPr>
            <a:spLocks noChangeAspect="1"/>
          </p:cNvSpPr>
          <p:nvPr/>
        </p:nvSpPr>
        <p:spPr>
          <a:xfrm>
            <a:off x="4092560" y="877655"/>
            <a:ext cx="1108412" cy="1108412"/>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179912 w 1828800"/>
              <a:gd name="connsiteY5" fmla="*/ 137157 h 1828800"/>
              <a:gd name="connsiteX6" fmla="*/ 136982 w 1828800"/>
              <a:gd name="connsiteY6" fmla="*/ 171608 h 1828800"/>
              <a:gd name="connsiteX7" fmla="*/ 136982 w 1828800"/>
              <a:gd name="connsiteY7" fmla="*/ 1230652 h 1828800"/>
              <a:gd name="connsiteX8" fmla="*/ 154783 w 1828800"/>
              <a:gd name="connsiteY8" fmla="*/ 1258629 h 1828800"/>
              <a:gd name="connsiteX9" fmla="*/ 889177 w 1828800"/>
              <a:gd name="connsiteY9" fmla="*/ 1685096 h 1828800"/>
              <a:gd name="connsiteX10" fmla="*/ 939433 w 1828800"/>
              <a:gd name="connsiteY10" fmla="*/ 1685096 h 1828800"/>
              <a:gd name="connsiteX11" fmla="*/ 1673827 w 1828800"/>
              <a:gd name="connsiteY11" fmla="*/ 1258629 h 1828800"/>
              <a:gd name="connsiteX12" fmla="*/ 1691628 w 1828800"/>
              <a:gd name="connsiteY12" fmla="*/ 1230652 h 1828800"/>
              <a:gd name="connsiteX13" fmla="*/ 1691628 w 1828800"/>
              <a:gd name="connsiteY13" fmla="*/ 171608 h 1828800"/>
              <a:gd name="connsiteX14" fmla="*/ 1648699 w 1828800"/>
              <a:gd name="connsiteY14" fmla="*/ 137157 h 1828800"/>
              <a:gd name="connsiteX15" fmla="*/ 179912 w 1828800"/>
              <a:gd name="connsiteY15" fmla="*/ 137157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28800" h="1828800">
                <a:moveTo>
                  <a:pt x="0" y="0"/>
                </a:moveTo>
                <a:lnTo>
                  <a:pt x="1828800" y="0"/>
                </a:lnTo>
                <a:lnTo>
                  <a:pt x="1828800" y="1828800"/>
                </a:lnTo>
                <a:lnTo>
                  <a:pt x="0" y="1828800"/>
                </a:lnTo>
                <a:lnTo>
                  <a:pt x="0" y="0"/>
                </a:lnTo>
                <a:close/>
                <a:moveTo>
                  <a:pt x="179912" y="137157"/>
                </a:moveTo>
                <a:cubicBezTo>
                  <a:pt x="156238" y="137166"/>
                  <a:pt x="137039" y="152574"/>
                  <a:pt x="136982" y="171608"/>
                </a:cubicBezTo>
                <a:lnTo>
                  <a:pt x="136982" y="1230652"/>
                </a:lnTo>
                <a:cubicBezTo>
                  <a:pt x="136983" y="1241735"/>
                  <a:pt x="143605" y="1252143"/>
                  <a:pt x="154783" y="1258629"/>
                </a:cubicBezTo>
                <a:lnTo>
                  <a:pt x="889177" y="1685096"/>
                </a:lnTo>
                <a:cubicBezTo>
                  <a:pt x="904175" y="1693815"/>
                  <a:pt x="924435" y="1693815"/>
                  <a:pt x="939433" y="1685096"/>
                </a:cubicBezTo>
                <a:lnTo>
                  <a:pt x="1673827" y="1258629"/>
                </a:lnTo>
                <a:cubicBezTo>
                  <a:pt x="1685004" y="1252143"/>
                  <a:pt x="1691628" y="1241735"/>
                  <a:pt x="1691628" y="1230652"/>
                </a:cubicBezTo>
                <a:lnTo>
                  <a:pt x="1691628" y="171608"/>
                </a:lnTo>
                <a:cubicBezTo>
                  <a:pt x="1691570" y="152574"/>
                  <a:pt x="1672372" y="137166"/>
                  <a:pt x="1648699" y="137157"/>
                </a:cubicBezTo>
                <a:lnTo>
                  <a:pt x="179912" y="137157"/>
                </a:lnTo>
                <a:close/>
              </a:path>
            </a:pathLst>
          </a:custGeom>
          <a:solidFill>
            <a:schemeClr val="bg2"/>
          </a:solidFill>
          <a:ln w="2067" cap="flat">
            <a:noFill/>
            <a:prstDash val="solid"/>
            <a:miter/>
          </a:ln>
        </p:spPr>
        <p:txBody>
          <a:bodyPr rtlCol="0" anchor="ctr"/>
          <a:lstStyle/>
          <a:p>
            <a:endParaRPr lang="en-US" dirty="0">
              <a:latin typeface="Palatino Linotype" panose="02040502050505030304" pitchFamily="18" charset="0"/>
            </a:endParaRPr>
          </a:p>
        </p:txBody>
      </p:sp>
      <p:sp>
        <p:nvSpPr>
          <p:cNvPr id="28" name="Freeform 27">
            <a:extLst>
              <a:ext uri="{FF2B5EF4-FFF2-40B4-BE49-F238E27FC236}">
                <a16:creationId xmlns:a16="http://schemas.microsoft.com/office/drawing/2014/main" id="{BC167A5D-87C6-CD41-9D29-9D6E79419992}"/>
              </a:ext>
            </a:extLst>
          </p:cNvPr>
          <p:cNvSpPr>
            <a:spLocks noChangeAspect="1"/>
          </p:cNvSpPr>
          <p:nvPr/>
        </p:nvSpPr>
        <p:spPr>
          <a:xfrm>
            <a:off x="6753323" y="877655"/>
            <a:ext cx="1108412" cy="1108412"/>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923243 w 1828800"/>
              <a:gd name="connsiteY5" fmla="*/ 141648 h 1828800"/>
              <a:gd name="connsiteX6" fmla="*/ 904685 w 1828800"/>
              <a:gd name="connsiteY6" fmla="*/ 144921 h 1828800"/>
              <a:gd name="connsiteX7" fmla="*/ 898828 w 1828800"/>
              <a:gd name="connsiteY7" fmla="*/ 149064 h 1828800"/>
              <a:gd name="connsiteX8" fmla="*/ 145468 w 1828800"/>
              <a:gd name="connsiteY8" fmla="*/ 904594 h 1828800"/>
              <a:gd name="connsiteX9" fmla="*/ 145468 w 1828800"/>
              <a:gd name="connsiteY9" fmla="*/ 927132 h 1828800"/>
              <a:gd name="connsiteX10" fmla="*/ 898828 w 1828800"/>
              <a:gd name="connsiteY10" fmla="*/ 1679845 h 1828800"/>
              <a:gd name="connsiteX11" fmla="*/ 933972 w 1828800"/>
              <a:gd name="connsiteY11" fmla="*/ 1683823 h 1828800"/>
              <a:gd name="connsiteX12" fmla="*/ 939379 w 1828800"/>
              <a:gd name="connsiteY12" fmla="*/ 1679845 h 1828800"/>
              <a:gd name="connsiteX13" fmla="*/ 1683502 w 1828800"/>
              <a:gd name="connsiteY13" fmla="*/ 925641 h 1828800"/>
              <a:gd name="connsiteX14" fmla="*/ 1683502 w 1828800"/>
              <a:gd name="connsiteY14" fmla="*/ 903268 h 1828800"/>
              <a:gd name="connsiteX15" fmla="*/ 939605 w 1828800"/>
              <a:gd name="connsiteY15" fmla="*/ 149064 h 1828800"/>
              <a:gd name="connsiteX16" fmla="*/ 923243 w 1828800"/>
              <a:gd name="connsiteY16" fmla="*/ 141648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28800" h="1828800">
                <a:moveTo>
                  <a:pt x="0" y="0"/>
                </a:moveTo>
                <a:lnTo>
                  <a:pt x="1828800" y="0"/>
                </a:lnTo>
                <a:lnTo>
                  <a:pt x="1828800" y="1828800"/>
                </a:lnTo>
                <a:lnTo>
                  <a:pt x="0" y="1828800"/>
                </a:lnTo>
                <a:lnTo>
                  <a:pt x="0" y="0"/>
                </a:lnTo>
                <a:close/>
                <a:moveTo>
                  <a:pt x="923243" y="141648"/>
                </a:moveTo>
                <a:cubicBezTo>
                  <a:pt x="916907" y="140902"/>
                  <a:pt x="910205" y="141938"/>
                  <a:pt x="904685" y="144921"/>
                </a:cubicBezTo>
                <a:cubicBezTo>
                  <a:pt x="902432" y="146081"/>
                  <a:pt x="900630" y="147572"/>
                  <a:pt x="898828" y="149064"/>
                </a:cubicBezTo>
                <a:lnTo>
                  <a:pt x="145468" y="904594"/>
                </a:lnTo>
                <a:cubicBezTo>
                  <a:pt x="138709" y="911389"/>
                  <a:pt x="138709" y="920503"/>
                  <a:pt x="145468" y="927132"/>
                </a:cubicBezTo>
                <a:lnTo>
                  <a:pt x="898828" y="1679845"/>
                </a:lnTo>
                <a:cubicBezTo>
                  <a:pt x="906938" y="1688132"/>
                  <a:pt x="922708" y="1689789"/>
                  <a:pt x="933972" y="1683823"/>
                </a:cubicBezTo>
                <a:cubicBezTo>
                  <a:pt x="936000" y="1682663"/>
                  <a:pt x="937802" y="1681337"/>
                  <a:pt x="939379" y="1679845"/>
                </a:cubicBezTo>
                <a:lnTo>
                  <a:pt x="1683502" y="925641"/>
                </a:lnTo>
                <a:cubicBezTo>
                  <a:pt x="1690035" y="919012"/>
                  <a:pt x="1690035" y="909897"/>
                  <a:pt x="1683502" y="903268"/>
                </a:cubicBezTo>
                <a:lnTo>
                  <a:pt x="939605" y="149064"/>
                </a:lnTo>
                <a:cubicBezTo>
                  <a:pt x="935550" y="144921"/>
                  <a:pt x="929579" y="142394"/>
                  <a:pt x="923243" y="141648"/>
                </a:cubicBezTo>
                <a:close/>
              </a:path>
            </a:pathLst>
          </a:custGeom>
          <a:solidFill>
            <a:schemeClr val="bg2"/>
          </a:solidFill>
          <a:ln w="2250" cap="flat">
            <a:noFill/>
            <a:prstDash val="solid"/>
            <a:miter/>
          </a:ln>
        </p:spPr>
        <p:txBody>
          <a:bodyPr rtlCol="0" anchor="ctr"/>
          <a:lstStyle/>
          <a:p>
            <a:endParaRPr lang="en-US" dirty="0">
              <a:latin typeface="Palatino Linotype" panose="02040502050505030304" pitchFamily="18" charset="0"/>
            </a:endParaRPr>
          </a:p>
        </p:txBody>
      </p:sp>
      <p:sp>
        <p:nvSpPr>
          <p:cNvPr id="29" name="Freeform 28">
            <a:extLst>
              <a:ext uri="{FF2B5EF4-FFF2-40B4-BE49-F238E27FC236}">
                <a16:creationId xmlns:a16="http://schemas.microsoft.com/office/drawing/2014/main" id="{6AFB79D8-1937-1C4A-BD3B-899DF6D8B6BC}"/>
              </a:ext>
            </a:extLst>
          </p:cNvPr>
          <p:cNvSpPr>
            <a:spLocks noChangeAspect="1"/>
          </p:cNvSpPr>
          <p:nvPr/>
        </p:nvSpPr>
        <p:spPr>
          <a:xfrm>
            <a:off x="6741868" y="3372299"/>
            <a:ext cx="1108412" cy="1108412"/>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744857 w 1828800"/>
              <a:gd name="connsiteY5" fmla="*/ 137316 h 1828800"/>
              <a:gd name="connsiteX6" fmla="*/ 674238 w 1828800"/>
              <a:gd name="connsiteY6" fmla="*/ 147518 h 1828800"/>
              <a:gd name="connsiteX7" fmla="*/ 535267 w 1828800"/>
              <a:gd name="connsiteY7" fmla="*/ 372981 h 1828800"/>
              <a:gd name="connsiteX8" fmla="*/ 285618 w 1828800"/>
              <a:gd name="connsiteY8" fmla="*/ 440481 h 1828800"/>
              <a:gd name="connsiteX9" fmla="*/ 300930 w 1828800"/>
              <a:gd name="connsiteY9" fmla="*/ 707549 h 1828800"/>
              <a:gd name="connsiteX10" fmla="*/ 137160 w 1828800"/>
              <a:gd name="connsiteY10" fmla="*/ 914366 h 1828800"/>
              <a:gd name="connsiteX11" fmla="*/ 300930 w 1828800"/>
              <a:gd name="connsiteY11" fmla="*/ 1121183 h 1828800"/>
              <a:gd name="connsiteX12" fmla="*/ 285618 w 1828800"/>
              <a:gd name="connsiteY12" fmla="*/ 1388251 h 1828800"/>
              <a:gd name="connsiteX13" fmla="*/ 535267 w 1828800"/>
              <a:gd name="connsiteY13" fmla="*/ 1455752 h 1828800"/>
              <a:gd name="connsiteX14" fmla="*/ 674238 w 1828800"/>
              <a:gd name="connsiteY14" fmla="*/ 1681214 h 1828800"/>
              <a:gd name="connsiteX15" fmla="*/ 914400 w 1828800"/>
              <a:gd name="connsiteY15" fmla="*/ 1583674 h 1828800"/>
              <a:gd name="connsiteX16" fmla="*/ 1154562 w 1828800"/>
              <a:gd name="connsiteY16" fmla="*/ 1681214 h 1828800"/>
              <a:gd name="connsiteX17" fmla="*/ 1293534 w 1828800"/>
              <a:gd name="connsiteY17" fmla="*/ 1455752 h 1828800"/>
              <a:gd name="connsiteX18" fmla="*/ 1543182 w 1828800"/>
              <a:gd name="connsiteY18" fmla="*/ 1388251 h 1828800"/>
              <a:gd name="connsiteX19" fmla="*/ 1527871 w 1828800"/>
              <a:gd name="connsiteY19" fmla="*/ 1121183 h 1828800"/>
              <a:gd name="connsiteX20" fmla="*/ 1691640 w 1828800"/>
              <a:gd name="connsiteY20" fmla="*/ 914366 h 1828800"/>
              <a:gd name="connsiteX21" fmla="*/ 1527871 w 1828800"/>
              <a:gd name="connsiteY21" fmla="*/ 707549 h 1828800"/>
              <a:gd name="connsiteX22" fmla="*/ 1543182 w 1828800"/>
              <a:gd name="connsiteY22" fmla="*/ 440481 h 1828800"/>
              <a:gd name="connsiteX23" fmla="*/ 1293534 w 1828800"/>
              <a:gd name="connsiteY23" fmla="*/ 372981 h 1828800"/>
              <a:gd name="connsiteX24" fmla="*/ 1154562 w 1828800"/>
              <a:gd name="connsiteY24" fmla="*/ 147518 h 1828800"/>
              <a:gd name="connsiteX25" fmla="*/ 914400 w 1828800"/>
              <a:gd name="connsiteY25" fmla="*/ 245057 h 1828800"/>
              <a:gd name="connsiteX26" fmla="*/ 744857 w 1828800"/>
              <a:gd name="connsiteY26" fmla="*/ 137316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28800" h="1828800">
                <a:moveTo>
                  <a:pt x="0" y="0"/>
                </a:moveTo>
                <a:lnTo>
                  <a:pt x="1828800" y="0"/>
                </a:lnTo>
                <a:lnTo>
                  <a:pt x="1828800" y="1828800"/>
                </a:lnTo>
                <a:lnTo>
                  <a:pt x="0" y="1828800"/>
                </a:lnTo>
                <a:lnTo>
                  <a:pt x="0" y="0"/>
                </a:lnTo>
                <a:close/>
                <a:moveTo>
                  <a:pt x="744857" y="137316"/>
                </a:moveTo>
                <a:cubicBezTo>
                  <a:pt x="721557" y="136383"/>
                  <a:pt x="697705" y="139620"/>
                  <a:pt x="674238" y="147518"/>
                </a:cubicBezTo>
                <a:cubicBezTo>
                  <a:pt x="580370" y="179110"/>
                  <a:pt x="523950" y="274923"/>
                  <a:pt x="535267" y="372981"/>
                </a:cubicBezTo>
                <a:cubicBezTo>
                  <a:pt x="448888" y="331547"/>
                  <a:pt x="343703" y="357615"/>
                  <a:pt x="285618" y="440481"/>
                </a:cubicBezTo>
                <a:cubicBezTo>
                  <a:pt x="227533" y="523346"/>
                  <a:pt x="236187" y="635214"/>
                  <a:pt x="300930" y="707549"/>
                </a:cubicBezTo>
                <a:cubicBezTo>
                  <a:pt x="207394" y="726711"/>
                  <a:pt x="137160" y="811993"/>
                  <a:pt x="137160" y="914366"/>
                </a:cubicBezTo>
                <a:cubicBezTo>
                  <a:pt x="137160" y="1016739"/>
                  <a:pt x="207561" y="1102021"/>
                  <a:pt x="300930" y="1121183"/>
                </a:cubicBezTo>
                <a:cubicBezTo>
                  <a:pt x="236187" y="1193518"/>
                  <a:pt x="227699" y="1305386"/>
                  <a:pt x="285618" y="1388251"/>
                </a:cubicBezTo>
                <a:cubicBezTo>
                  <a:pt x="343703" y="1471116"/>
                  <a:pt x="448888" y="1497185"/>
                  <a:pt x="535267" y="1455752"/>
                </a:cubicBezTo>
                <a:cubicBezTo>
                  <a:pt x="523950" y="1553637"/>
                  <a:pt x="580370" y="1649449"/>
                  <a:pt x="674238" y="1681214"/>
                </a:cubicBezTo>
                <a:cubicBezTo>
                  <a:pt x="768106" y="1712979"/>
                  <a:pt x="868132" y="1669820"/>
                  <a:pt x="914400" y="1583674"/>
                </a:cubicBezTo>
                <a:cubicBezTo>
                  <a:pt x="960669" y="1669820"/>
                  <a:pt x="1060694" y="1712806"/>
                  <a:pt x="1154562" y="1681214"/>
                </a:cubicBezTo>
                <a:cubicBezTo>
                  <a:pt x="1248430" y="1649622"/>
                  <a:pt x="1304851" y="1553808"/>
                  <a:pt x="1293534" y="1455752"/>
                </a:cubicBezTo>
                <a:cubicBezTo>
                  <a:pt x="1379912" y="1497185"/>
                  <a:pt x="1485098" y="1471116"/>
                  <a:pt x="1543182" y="1388251"/>
                </a:cubicBezTo>
                <a:cubicBezTo>
                  <a:pt x="1601268" y="1305386"/>
                  <a:pt x="1592613" y="1193518"/>
                  <a:pt x="1527871" y="1121183"/>
                </a:cubicBezTo>
                <a:cubicBezTo>
                  <a:pt x="1621239" y="1102021"/>
                  <a:pt x="1691640" y="1016739"/>
                  <a:pt x="1691640" y="914366"/>
                </a:cubicBezTo>
                <a:cubicBezTo>
                  <a:pt x="1691640" y="811993"/>
                  <a:pt x="1621239" y="726711"/>
                  <a:pt x="1527871" y="707549"/>
                </a:cubicBezTo>
                <a:cubicBezTo>
                  <a:pt x="1592613" y="635214"/>
                  <a:pt x="1601101" y="523346"/>
                  <a:pt x="1543182" y="440481"/>
                </a:cubicBezTo>
                <a:cubicBezTo>
                  <a:pt x="1485098" y="357615"/>
                  <a:pt x="1379912" y="331547"/>
                  <a:pt x="1293534" y="372981"/>
                </a:cubicBezTo>
                <a:cubicBezTo>
                  <a:pt x="1304851" y="275096"/>
                  <a:pt x="1248430" y="179283"/>
                  <a:pt x="1154562" y="147518"/>
                </a:cubicBezTo>
                <a:cubicBezTo>
                  <a:pt x="1060694" y="115926"/>
                  <a:pt x="960669" y="158912"/>
                  <a:pt x="914400" y="245057"/>
                </a:cubicBezTo>
                <a:cubicBezTo>
                  <a:pt x="879699" y="180448"/>
                  <a:pt x="814759" y="140117"/>
                  <a:pt x="744857" y="137316"/>
                </a:cubicBezTo>
                <a:close/>
              </a:path>
            </a:pathLst>
          </a:custGeom>
          <a:solidFill>
            <a:schemeClr val="bg2"/>
          </a:solidFill>
          <a:ln w="1646" cap="flat">
            <a:noFill/>
            <a:prstDash val="solid"/>
            <a:miter/>
          </a:ln>
        </p:spPr>
        <p:txBody>
          <a:bodyPr rtlCol="0" anchor="ctr"/>
          <a:lstStyle/>
          <a:p>
            <a:endParaRPr lang="en-US" dirty="0">
              <a:latin typeface="Palatino Linotype" panose="02040502050505030304" pitchFamily="18" charset="0"/>
            </a:endParaRPr>
          </a:p>
        </p:txBody>
      </p:sp>
      <p:sp>
        <p:nvSpPr>
          <p:cNvPr id="30" name="Freeform 29">
            <a:extLst>
              <a:ext uri="{FF2B5EF4-FFF2-40B4-BE49-F238E27FC236}">
                <a16:creationId xmlns:a16="http://schemas.microsoft.com/office/drawing/2014/main" id="{5720CE82-9550-EA48-9B05-1A895D9C0330}"/>
              </a:ext>
            </a:extLst>
          </p:cNvPr>
          <p:cNvSpPr>
            <a:spLocks noChangeAspect="1"/>
          </p:cNvSpPr>
          <p:nvPr/>
        </p:nvSpPr>
        <p:spPr>
          <a:xfrm>
            <a:off x="4098291" y="2135001"/>
            <a:ext cx="1108412" cy="1108412"/>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457274 w 1828800"/>
              <a:gd name="connsiteY5" fmla="*/ 142060 h 1828800"/>
              <a:gd name="connsiteX6" fmla="*/ 414261 w 1828800"/>
              <a:gd name="connsiteY6" fmla="*/ 181254 h 1828800"/>
              <a:gd name="connsiteX7" fmla="*/ 175774 w 1828800"/>
              <a:gd name="connsiteY7" fmla="*/ 413430 h 1828800"/>
              <a:gd name="connsiteX8" fmla="*/ 142060 w 1828800"/>
              <a:gd name="connsiteY8" fmla="*/ 456610 h 1828800"/>
              <a:gd name="connsiteX9" fmla="*/ 142060 w 1828800"/>
              <a:gd name="connsiteY9" fmla="*/ 1372192 h 1828800"/>
              <a:gd name="connsiteX10" fmla="*/ 175774 w 1828800"/>
              <a:gd name="connsiteY10" fmla="*/ 1415372 h 1828800"/>
              <a:gd name="connsiteX11" fmla="*/ 414261 w 1828800"/>
              <a:gd name="connsiteY11" fmla="*/ 1647547 h 1828800"/>
              <a:gd name="connsiteX12" fmla="*/ 457274 w 1828800"/>
              <a:gd name="connsiteY12" fmla="*/ 1686742 h 1828800"/>
              <a:gd name="connsiteX13" fmla="*/ 1371362 w 1828800"/>
              <a:gd name="connsiteY13" fmla="*/ 1686742 h 1828800"/>
              <a:gd name="connsiteX14" fmla="*/ 1414542 w 1828800"/>
              <a:gd name="connsiteY14" fmla="*/ 1647547 h 1828800"/>
              <a:gd name="connsiteX15" fmla="*/ 1653028 w 1828800"/>
              <a:gd name="connsiteY15" fmla="*/ 1415372 h 1828800"/>
              <a:gd name="connsiteX16" fmla="*/ 1686742 w 1828800"/>
              <a:gd name="connsiteY16" fmla="*/ 1372192 h 1828800"/>
              <a:gd name="connsiteX17" fmla="*/ 1686742 w 1828800"/>
              <a:gd name="connsiteY17" fmla="*/ 456610 h 1828800"/>
              <a:gd name="connsiteX18" fmla="*/ 1652862 w 1828800"/>
              <a:gd name="connsiteY18" fmla="*/ 413430 h 1828800"/>
              <a:gd name="connsiteX19" fmla="*/ 1414376 w 1828800"/>
              <a:gd name="connsiteY19" fmla="*/ 181254 h 1828800"/>
              <a:gd name="connsiteX20" fmla="*/ 1371196 w 1828800"/>
              <a:gd name="connsiteY20" fmla="*/ 142060 h 1828800"/>
              <a:gd name="connsiteX21" fmla="*/ 457274 w 1828800"/>
              <a:gd name="connsiteY21" fmla="*/ 142060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828800" h="1828800">
                <a:moveTo>
                  <a:pt x="0" y="0"/>
                </a:moveTo>
                <a:lnTo>
                  <a:pt x="1828800" y="0"/>
                </a:lnTo>
                <a:lnTo>
                  <a:pt x="1828800" y="1828800"/>
                </a:lnTo>
                <a:lnTo>
                  <a:pt x="0" y="1828800"/>
                </a:lnTo>
                <a:lnTo>
                  <a:pt x="0" y="0"/>
                </a:lnTo>
                <a:close/>
                <a:moveTo>
                  <a:pt x="457274" y="142060"/>
                </a:moveTo>
                <a:cubicBezTo>
                  <a:pt x="435020" y="142060"/>
                  <a:pt x="417084" y="159166"/>
                  <a:pt x="414261" y="181254"/>
                </a:cubicBezTo>
                <a:cubicBezTo>
                  <a:pt x="393335" y="343345"/>
                  <a:pt x="243866" y="397154"/>
                  <a:pt x="175774" y="413430"/>
                </a:cubicBezTo>
                <a:cubicBezTo>
                  <a:pt x="155845" y="418246"/>
                  <a:pt x="142060" y="436182"/>
                  <a:pt x="142060" y="456610"/>
                </a:cubicBezTo>
                <a:lnTo>
                  <a:pt x="142060" y="1372192"/>
                </a:lnTo>
                <a:cubicBezTo>
                  <a:pt x="141894" y="1392619"/>
                  <a:pt x="155845" y="1410556"/>
                  <a:pt x="175774" y="1415372"/>
                </a:cubicBezTo>
                <a:cubicBezTo>
                  <a:pt x="243866" y="1431647"/>
                  <a:pt x="393335" y="1485456"/>
                  <a:pt x="414261" y="1647547"/>
                </a:cubicBezTo>
                <a:cubicBezTo>
                  <a:pt x="417084" y="1669636"/>
                  <a:pt x="435020" y="1686742"/>
                  <a:pt x="457274" y="1686742"/>
                </a:cubicBezTo>
                <a:lnTo>
                  <a:pt x="1371362" y="1686742"/>
                </a:lnTo>
                <a:cubicBezTo>
                  <a:pt x="1393616" y="1686742"/>
                  <a:pt x="1411553" y="1669636"/>
                  <a:pt x="1414542" y="1647547"/>
                </a:cubicBezTo>
                <a:cubicBezTo>
                  <a:pt x="1435468" y="1485456"/>
                  <a:pt x="1584937" y="1431647"/>
                  <a:pt x="1653028" y="1415372"/>
                </a:cubicBezTo>
                <a:cubicBezTo>
                  <a:pt x="1672958" y="1410556"/>
                  <a:pt x="1686742" y="1392619"/>
                  <a:pt x="1686742" y="1372192"/>
                </a:cubicBezTo>
                <a:lnTo>
                  <a:pt x="1686742" y="456610"/>
                </a:lnTo>
                <a:cubicBezTo>
                  <a:pt x="1686742" y="436182"/>
                  <a:pt x="1672791" y="418246"/>
                  <a:pt x="1652862" y="413430"/>
                </a:cubicBezTo>
                <a:cubicBezTo>
                  <a:pt x="1584771" y="397154"/>
                  <a:pt x="1435301" y="343345"/>
                  <a:pt x="1414376" y="181254"/>
                </a:cubicBezTo>
                <a:cubicBezTo>
                  <a:pt x="1411553" y="159166"/>
                  <a:pt x="1393616" y="142060"/>
                  <a:pt x="1371196" y="142060"/>
                </a:cubicBezTo>
                <a:lnTo>
                  <a:pt x="457274" y="142060"/>
                </a:lnTo>
                <a:close/>
              </a:path>
            </a:pathLst>
          </a:custGeom>
          <a:solidFill>
            <a:schemeClr val="bg2"/>
          </a:solidFill>
          <a:ln w="1659" cap="flat">
            <a:noFill/>
            <a:prstDash val="solid"/>
            <a:miter/>
          </a:ln>
        </p:spPr>
        <p:txBody>
          <a:bodyPr rtlCol="0" anchor="ctr"/>
          <a:lstStyle/>
          <a:p>
            <a:endParaRPr lang="en-US" dirty="0">
              <a:latin typeface="Palatino Linotype" panose="02040502050505030304" pitchFamily="18" charset="0"/>
            </a:endParaRPr>
          </a:p>
        </p:txBody>
      </p:sp>
      <p:sp>
        <p:nvSpPr>
          <p:cNvPr id="31" name="Freeform 30">
            <a:extLst>
              <a:ext uri="{FF2B5EF4-FFF2-40B4-BE49-F238E27FC236}">
                <a16:creationId xmlns:a16="http://schemas.microsoft.com/office/drawing/2014/main" id="{CDD0CABC-D8B0-6547-A17E-A798FD7751A9}"/>
              </a:ext>
            </a:extLst>
          </p:cNvPr>
          <p:cNvSpPr>
            <a:spLocks noChangeAspect="1"/>
          </p:cNvSpPr>
          <p:nvPr/>
        </p:nvSpPr>
        <p:spPr>
          <a:xfrm>
            <a:off x="2769341" y="2135001"/>
            <a:ext cx="1108412" cy="1108412"/>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330846 w 1828800"/>
              <a:gd name="connsiteY5" fmla="*/ 137159 h 1828800"/>
              <a:gd name="connsiteX6" fmla="*/ 304416 w 1828800"/>
              <a:gd name="connsiteY6" fmla="*/ 161242 h 1828800"/>
              <a:gd name="connsiteX7" fmla="*/ 157956 w 1828800"/>
              <a:gd name="connsiteY7" fmla="*/ 303891 h 1828800"/>
              <a:gd name="connsiteX8" fmla="*/ 137185 w 1828800"/>
              <a:gd name="connsiteY8" fmla="*/ 330387 h 1828800"/>
              <a:gd name="connsiteX9" fmla="*/ 137185 w 1828800"/>
              <a:gd name="connsiteY9" fmla="*/ 1498378 h 1828800"/>
              <a:gd name="connsiteX10" fmla="*/ 157906 w 1828800"/>
              <a:gd name="connsiteY10" fmla="*/ 1524907 h 1828800"/>
              <a:gd name="connsiteX11" fmla="*/ 304366 w 1828800"/>
              <a:gd name="connsiteY11" fmla="*/ 1667556 h 1828800"/>
              <a:gd name="connsiteX12" fmla="*/ 330796 w 1828800"/>
              <a:gd name="connsiteY12" fmla="*/ 1691639 h 1828800"/>
              <a:gd name="connsiteX13" fmla="*/ 1497904 w 1828800"/>
              <a:gd name="connsiteY13" fmla="*/ 1691639 h 1828800"/>
              <a:gd name="connsiteX14" fmla="*/ 1524433 w 1828800"/>
              <a:gd name="connsiteY14" fmla="*/ 1667556 h 1828800"/>
              <a:gd name="connsiteX15" fmla="*/ 1670894 w 1828800"/>
              <a:gd name="connsiteY15" fmla="*/ 1524907 h 1828800"/>
              <a:gd name="connsiteX16" fmla="*/ 1691615 w 1828800"/>
              <a:gd name="connsiteY16" fmla="*/ 1498378 h 1828800"/>
              <a:gd name="connsiteX17" fmla="*/ 1691615 w 1828800"/>
              <a:gd name="connsiteY17" fmla="*/ 330387 h 1828800"/>
              <a:gd name="connsiteX18" fmla="*/ 1670794 w 1828800"/>
              <a:gd name="connsiteY18" fmla="*/ 303858 h 1828800"/>
              <a:gd name="connsiteX19" fmla="*/ 1670844 w 1828800"/>
              <a:gd name="connsiteY19" fmla="*/ 303891 h 1828800"/>
              <a:gd name="connsiteX20" fmla="*/ 1524384 w 1828800"/>
              <a:gd name="connsiteY20" fmla="*/ 161242 h 1828800"/>
              <a:gd name="connsiteX21" fmla="*/ 1497804 w 1828800"/>
              <a:gd name="connsiteY21" fmla="*/ 137159 h 1828800"/>
              <a:gd name="connsiteX22" fmla="*/ 330846 w 1828800"/>
              <a:gd name="connsiteY22" fmla="*/ 137159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828800" h="1828800">
                <a:moveTo>
                  <a:pt x="0" y="0"/>
                </a:moveTo>
                <a:lnTo>
                  <a:pt x="1828800" y="0"/>
                </a:lnTo>
                <a:lnTo>
                  <a:pt x="1828800" y="1828800"/>
                </a:lnTo>
                <a:lnTo>
                  <a:pt x="0" y="1828800"/>
                </a:lnTo>
                <a:lnTo>
                  <a:pt x="0" y="0"/>
                </a:lnTo>
                <a:close/>
                <a:moveTo>
                  <a:pt x="330846" y="137159"/>
                </a:moveTo>
                <a:cubicBezTo>
                  <a:pt x="317220" y="137365"/>
                  <a:pt x="305884" y="147694"/>
                  <a:pt x="304416" y="161242"/>
                </a:cubicBezTo>
                <a:cubicBezTo>
                  <a:pt x="291568" y="260835"/>
                  <a:pt x="199730" y="293889"/>
                  <a:pt x="157956" y="303891"/>
                </a:cubicBezTo>
                <a:cubicBezTo>
                  <a:pt x="145740" y="306860"/>
                  <a:pt x="137152" y="317817"/>
                  <a:pt x="137185" y="330387"/>
                </a:cubicBezTo>
                <a:lnTo>
                  <a:pt x="137185" y="1498378"/>
                </a:lnTo>
                <a:cubicBezTo>
                  <a:pt x="137095" y="1510960"/>
                  <a:pt x="145677" y="1521948"/>
                  <a:pt x="157906" y="1524907"/>
                </a:cubicBezTo>
                <a:cubicBezTo>
                  <a:pt x="199730" y="1534893"/>
                  <a:pt x="291568" y="1567963"/>
                  <a:pt x="304366" y="1667556"/>
                </a:cubicBezTo>
                <a:cubicBezTo>
                  <a:pt x="305834" y="1681104"/>
                  <a:pt x="317170" y="1691433"/>
                  <a:pt x="330796" y="1691639"/>
                </a:cubicBezTo>
                <a:lnTo>
                  <a:pt x="1497904" y="1691639"/>
                </a:lnTo>
                <a:cubicBezTo>
                  <a:pt x="1511568" y="1691639"/>
                  <a:pt x="1522586" y="1681121"/>
                  <a:pt x="1524433" y="1667556"/>
                </a:cubicBezTo>
                <a:cubicBezTo>
                  <a:pt x="1537282" y="1567963"/>
                  <a:pt x="1629120" y="1534910"/>
                  <a:pt x="1670894" y="1524907"/>
                </a:cubicBezTo>
                <a:cubicBezTo>
                  <a:pt x="1683102" y="1521915"/>
                  <a:pt x="1691668" y="1510947"/>
                  <a:pt x="1691615" y="1498378"/>
                </a:cubicBezTo>
                <a:lnTo>
                  <a:pt x="1691615" y="330387"/>
                </a:lnTo>
                <a:cubicBezTo>
                  <a:pt x="1691622" y="317802"/>
                  <a:pt x="1683020" y="306844"/>
                  <a:pt x="1670794" y="303858"/>
                </a:cubicBezTo>
                <a:lnTo>
                  <a:pt x="1670844" y="303891"/>
                </a:lnTo>
                <a:cubicBezTo>
                  <a:pt x="1629020" y="293905"/>
                  <a:pt x="1537182" y="260835"/>
                  <a:pt x="1524384" y="161242"/>
                </a:cubicBezTo>
                <a:cubicBezTo>
                  <a:pt x="1522901" y="147642"/>
                  <a:pt x="1511485" y="137298"/>
                  <a:pt x="1497804" y="137159"/>
                </a:cubicBezTo>
                <a:lnTo>
                  <a:pt x="330846" y="137159"/>
                </a:lnTo>
                <a:close/>
              </a:path>
            </a:pathLst>
          </a:custGeom>
          <a:solidFill>
            <a:schemeClr val="bg2"/>
          </a:solidFill>
          <a:ln w="1662" cap="flat">
            <a:noFill/>
            <a:prstDash val="solid"/>
            <a:miter/>
          </a:ln>
        </p:spPr>
        <p:txBody>
          <a:bodyPr rtlCol="0" anchor="ctr"/>
          <a:lstStyle/>
          <a:p>
            <a:endParaRPr lang="en-US" dirty="0">
              <a:latin typeface="Palatino Linotype" panose="02040502050505030304" pitchFamily="18" charset="0"/>
            </a:endParaRPr>
          </a:p>
        </p:txBody>
      </p:sp>
      <p:pic>
        <p:nvPicPr>
          <p:cNvPr id="32" name="Picture 31">
            <a:extLst>
              <a:ext uri="{FF2B5EF4-FFF2-40B4-BE49-F238E27FC236}">
                <a16:creationId xmlns:a16="http://schemas.microsoft.com/office/drawing/2014/main" id="{6A06A306-C8FD-4442-927F-222D31E47BE6}"/>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b="-213"/>
          <a:stretch/>
        </p:blipFill>
        <p:spPr>
          <a:xfrm>
            <a:off x="1471898" y="930643"/>
            <a:ext cx="1013897" cy="1013897"/>
          </a:xfrm>
          <a:prstGeom prst="rect">
            <a:avLst/>
          </a:prstGeom>
        </p:spPr>
      </p:pic>
      <p:sp>
        <p:nvSpPr>
          <p:cNvPr id="33" name="Freeform 32">
            <a:extLst>
              <a:ext uri="{FF2B5EF4-FFF2-40B4-BE49-F238E27FC236}">
                <a16:creationId xmlns:a16="http://schemas.microsoft.com/office/drawing/2014/main" id="{16C5E834-0F6C-5B40-9FA5-2D06C41D11C9}"/>
              </a:ext>
            </a:extLst>
          </p:cNvPr>
          <p:cNvSpPr>
            <a:spLocks noChangeAspect="1"/>
          </p:cNvSpPr>
          <p:nvPr/>
        </p:nvSpPr>
        <p:spPr>
          <a:xfrm>
            <a:off x="1431798" y="877655"/>
            <a:ext cx="1108412" cy="1108412"/>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913902 w 1828800"/>
              <a:gd name="connsiteY5" fmla="*/ 191268 h 1828800"/>
              <a:gd name="connsiteX6" fmla="*/ 531018 w 1828800"/>
              <a:gd name="connsiteY6" fmla="*/ 540028 h 1828800"/>
              <a:gd name="connsiteX7" fmla="*/ 141151 w 1828800"/>
              <a:gd name="connsiteY7" fmla="*/ 913902 h 1828800"/>
              <a:gd name="connsiteX8" fmla="*/ 560112 w 1828800"/>
              <a:gd name="connsiteY8" fmla="*/ 1253348 h 1828800"/>
              <a:gd name="connsiteX9" fmla="*/ 914235 w 1828800"/>
              <a:gd name="connsiteY9" fmla="*/ 1637533 h 1828800"/>
              <a:gd name="connsiteX10" fmla="*/ 1268689 w 1828800"/>
              <a:gd name="connsiteY10" fmla="*/ 1253348 h 1828800"/>
              <a:gd name="connsiteX11" fmla="*/ 1687651 w 1828800"/>
              <a:gd name="connsiteY11" fmla="*/ 913902 h 1828800"/>
              <a:gd name="connsiteX12" fmla="*/ 1297618 w 1828800"/>
              <a:gd name="connsiteY12" fmla="*/ 540194 h 1828800"/>
              <a:gd name="connsiteX13" fmla="*/ 914733 w 1828800"/>
              <a:gd name="connsiteY13" fmla="*/ 191268 h 1828800"/>
              <a:gd name="connsiteX14" fmla="*/ 913902 w 1828800"/>
              <a:gd name="connsiteY14" fmla="*/ 191268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28800" h="1828800">
                <a:moveTo>
                  <a:pt x="0" y="0"/>
                </a:moveTo>
                <a:lnTo>
                  <a:pt x="1828800" y="0"/>
                </a:lnTo>
                <a:lnTo>
                  <a:pt x="1828800" y="1828800"/>
                </a:lnTo>
                <a:lnTo>
                  <a:pt x="0" y="1828800"/>
                </a:lnTo>
                <a:lnTo>
                  <a:pt x="0" y="0"/>
                </a:lnTo>
                <a:close/>
                <a:moveTo>
                  <a:pt x="913902" y="191268"/>
                </a:moveTo>
                <a:cubicBezTo>
                  <a:pt x="569755" y="191268"/>
                  <a:pt x="486960" y="369723"/>
                  <a:pt x="531018" y="540028"/>
                </a:cubicBezTo>
                <a:cubicBezTo>
                  <a:pt x="322368" y="463357"/>
                  <a:pt x="141151" y="574621"/>
                  <a:pt x="141151" y="913902"/>
                </a:cubicBezTo>
                <a:cubicBezTo>
                  <a:pt x="141151" y="1224742"/>
                  <a:pt x="363433" y="1361951"/>
                  <a:pt x="560112" y="1253348"/>
                </a:cubicBezTo>
                <a:cubicBezTo>
                  <a:pt x="560112" y="1481032"/>
                  <a:pt x="871840" y="1637533"/>
                  <a:pt x="914235" y="1637533"/>
                </a:cubicBezTo>
                <a:cubicBezTo>
                  <a:pt x="956630" y="1637533"/>
                  <a:pt x="1268689" y="1481032"/>
                  <a:pt x="1268689" y="1253348"/>
                </a:cubicBezTo>
                <a:cubicBezTo>
                  <a:pt x="1465368" y="1361951"/>
                  <a:pt x="1687651" y="1224742"/>
                  <a:pt x="1687651" y="913902"/>
                </a:cubicBezTo>
                <a:cubicBezTo>
                  <a:pt x="1687651" y="574621"/>
                  <a:pt x="1506433" y="463357"/>
                  <a:pt x="1297618" y="540194"/>
                </a:cubicBezTo>
                <a:cubicBezTo>
                  <a:pt x="1341675" y="369556"/>
                  <a:pt x="1258880" y="191268"/>
                  <a:pt x="914733" y="191268"/>
                </a:cubicBezTo>
                <a:lnTo>
                  <a:pt x="913902" y="191268"/>
                </a:lnTo>
                <a:close/>
              </a:path>
            </a:pathLst>
          </a:custGeom>
          <a:solidFill>
            <a:schemeClr val="accent2"/>
          </a:solidFill>
          <a:ln w="1661" cap="flat">
            <a:noFill/>
            <a:prstDash val="solid"/>
            <a:miter/>
          </a:ln>
        </p:spPr>
        <p:txBody>
          <a:bodyPr rtlCol="0" anchor="ctr"/>
          <a:lstStyle/>
          <a:p>
            <a:endParaRPr lang="en-US" dirty="0">
              <a:latin typeface="Palatino Linotype" panose="02040502050505030304" pitchFamily="18" charset="0"/>
            </a:endParaRPr>
          </a:p>
        </p:txBody>
      </p:sp>
      <p:sp>
        <p:nvSpPr>
          <p:cNvPr id="34" name="Freeform 16">
            <a:extLst>
              <a:ext uri="{FF2B5EF4-FFF2-40B4-BE49-F238E27FC236}">
                <a16:creationId xmlns:a16="http://schemas.microsoft.com/office/drawing/2014/main" id="{D19D021F-BB5D-6F46-9775-AF85A34F0EB9}"/>
              </a:ext>
            </a:extLst>
          </p:cNvPr>
          <p:cNvSpPr txBox="1">
            <a:spLocks noChangeAspect="1"/>
          </p:cNvSpPr>
          <p:nvPr/>
        </p:nvSpPr>
        <p:spPr>
          <a:xfrm>
            <a:off x="5427239" y="2135001"/>
            <a:ext cx="1108412" cy="1108412"/>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416683 w 1828800"/>
              <a:gd name="connsiteY5" fmla="*/ 137160 h 1828800"/>
              <a:gd name="connsiteX6" fmla="*/ 137160 w 1828800"/>
              <a:gd name="connsiteY6" fmla="*/ 914400 h 1828800"/>
              <a:gd name="connsiteX7" fmla="*/ 416872 w 1828800"/>
              <a:gd name="connsiteY7" fmla="*/ 1691640 h 1828800"/>
              <a:gd name="connsiteX8" fmla="*/ 478445 w 1828800"/>
              <a:gd name="connsiteY8" fmla="*/ 1691640 h 1828800"/>
              <a:gd name="connsiteX9" fmla="*/ 545995 w 1828800"/>
              <a:gd name="connsiteY9" fmla="*/ 1691640 h 1828800"/>
              <a:gd name="connsiteX10" fmla="*/ 1309103 w 1828800"/>
              <a:gd name="connsiteY10" fmla="*/ 1691640 h 1828800"/>
              <a:gd name="connsiteX11" fmla="*/ 1383082 w 1828800"/>
              <a:gd name="connsiteY11" fmla="*/ 1691640 h 1828800"/>
              <a:gd name="connsiteX12" fmla="*/ 1412117 w 1828800"/>
              <a:gd name="connsiteY12" fmla="*/ 1691640 h 1828800"/>
              <a:gd name="connsiteX13" fmla="*/ 1691640 w 1828800"/>
              <a:gd name="connsiteY13" fmla="*/ 915901 h 1828800"/>
              <a:gd name="connsiteX14" fmla="*/ 1411928 w 1828800"/>
              <a:gd name="connsiteY14" fmla="*/ 137160 h 1828800"/>
              <a:gd name="connsiteX15" fmla="*/ 1383082 w 1828800"/>
              <a:gd name="connsiteY15" fmla="*/ 137160 h 1828800"/>
              <a:gd name="connsiteX16" fmla="*/ 1309103 w 1828800"/>
              <a:gd name="connsiteY16" fmla="*/ 137160 h 1828800"/>
              <a:gd name="connsiteX17" fmla="*/ 545995 w 1828800"/>
              <a:gd name="connsiteY17" fmla="*/ 137160 h 1828800"/>
              <a:gd name="connsiteX18" fmla="*/ 416683 w 1828800"/>
              <a:gd name="connsiteY18" fmla="*/ 137160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828800" h="1828800">
                <a:moveTo>
                  <a:pt x="0" y="0"/>
                </a:moveTo>
                <a:lnTo>
                  <a:pt x="1828800" y="0"/>
                </a:lnTo>
                <a:lnTo>
                  <a:pt x="1828800" y="1828800"/>
                </a:lnTo>
                <a:lnTo>
                  <a:pt x="0" y="1828800"/>
                </a:lnTo>
                <a:lnTo>
                  <a:pt x="0" y="0"/>
                </a:lnTo>
                <a:close/>
                <a:moveTo>
                  <a:pt x="416683" y="137160"/>
                </a:moveTo>
                <a:cubicBezTo>
                  <a:pt x="416683" y="137160"/>
                  <a:pt x="137160" y="349483"/>
                  <a:pt x="137160" y="914400"/>
                </a:cubicBezTo>
                <a:cubicBezTo>
                  <a:pt x="137160" y="1479317"/>
                  <a:pt x="416872" y="1691640"/>
                  <a:pt x="416872" y="1691640"/>
                </a:cubicBezTo>
                <a:lnTo>
                  <a:pt x="478445" y="1691640"/>
                </a:lnTo>
                <a:lnTo>
                  <a:pt x="545995" y="1691640"/>
                </a:lnTo>
                <a:lnTo>
                  <a:pt x="1309103" y="1691640"/>
                </a:lnTo>
                <a:lnTo>
                  <a:pt x="1383082" y="1691640"/>
                </a:lnTo>
                <a:lnTo>
                  <a:pt x="1412117" y="1691640"/>
                </a:lnTo>
                <a:cubicBezTo>
                  <a:pt x="1412117" y="1691640"/>
                  <a:pt x="1691640" y="1480651"/>
                  <a:pt x="1691640" y="915901"/>
                </a:cubicBezTo>
                <a:cubicBezTo>
                  <a:pt x="1691640" y="349984"/>
                  <a:pt x="1411928" y="137160"/>
                  <a:pt x="1411928" y="137160"/>
                </a:cubicBezTo>
                <a:lnTo>
                  <a:pt x="1383082" y="137160"/>
                </a:lnTo>
                <a:lnTo>
                  <a:pt x="1309103" y="137160"/>
                </a:lnTo>
                <a:lnTo>
                  <a:pt x="545995" y="137160"/>
                </a:lnTo>
                <a:lnTo>
                  <a:pt x="416683" y="137160"/>
                </a:lnTo>
                <a:close/>
              </a:path>
            </a:pathLst>
          </a:custGeom>
          <a:solidFill>
            <a:schemeClr val="bg2"/>
          </a:solidFill>
        </p:spPr>
        <p:txBody>
          <a:bodyPr vert="horz" wrap="square" lIns="91440" tIns="45720" rIns="91440" bIns="45720" rtlCol="0" anchor="ctr">
            <a:noAutofit/>
          </a:bodyPr>
          <a:lstStyle>
            <a:lvl1pPr marL="0" indent="0" algn="ctr" defTabSz="685783" rtl="0" eaLnBrk="1" latinLnBrk="0" hangingPunct="1">
              <a:lnSpc>
                <a:spcPct val="90000"/>
              </a:lnSpc>
              <a:spcBef>
                <a:spcPts val="750"/>
              </a:spcBef>
              <a:buFont typeface="Arial" panose="020B0604020202020204" pitchFamily="34" charset="0"/>
              <a:buNone/>
              <a:defRPr sz="1500" b="0" i="0" kern="1200">
                <a:solidFill>
                  <a:schemeClr val="tx1"/>
                </a:solidFill>
                <a:latin typeface="Girl Scout Display Light" panose="02020003000000000000" pitchFamily="18" charset="0"/>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350" b="0" i="0" kern="1200">
                <a:solidFill>
                  <a:schemeClr val="tx1"/>
                </a:solidFill>
                <a:latin typeface="Girl Scout Display Light" panose="02020003000000000000" pitchFamily="18" charset="0"/>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200" b="0" i="0" kern="1200">
                <a:solidFill>
                  <a:schemeClr val="tx1"/>
                </a:solidFill>
                <a:latin typeface="Girl Scout Display Light" panose="02020003000000000000" pitchFamily="18" charset="0"/>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Display Light" panose="02020003000000000000" pitchFamily="18" charset="0"/>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Display Light" panose="02020003000000000000" pitchFamily="18" charset="0"/>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en-US" dirty="0">
              <a:latin typeface="Palatino Linotype" panose="02040502050505030304" pitchFamily="18" charset="0"/>
            </a:endParaRPr>
          </a:p>
        </p:txBody>
      </p:sp>
      <p:sp>
        <p:nvSpPr>
          <p:cNvPr id="35" name="Freeform 34">
            <a:extLst>
              <a:ext uri="{FF2B5EF4-FFF2-40B4-BE49-F238E27FC236}">
                <a16:creationId xmlns:a16="http://schemas.microsoft.com/office/drawing/2014/main" id="{27404D77-0E37-9140-8516-A0D226997C4E}"/>
              </a:ext>
            </a:extLst>
          </p:cNvPr>
          <p:cNvSpPr>
            <a:spLocks noChangeAspect="1"/>
          </p:cNvSpPr>
          <p:nvPr/>
        </p:nvSpPr>
        <p:spPr>
          <a:xfrm>
            <a:off x="2772202" y="3370760"/>
            <a:ext cx="1108412" cy="1108412"/>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613560 w 1828800"/>
              <a:gd name="connsiteY5" fmla="*/ 137160 h 1828800"/>
              <a:gd name="connsiteX6" fmla="*/ 571854 w 1828800"/>
              <a:gd name="connsiteY6" fmla="*/ 154360 h 1828800"/>
              <a:gd name="connsiteX7" fmla="*/ 160403 w 1828800"/>
              <a:gd name="connsiteY7" fmla="*/ 564357 h 1828800"/>
              <a:gd name="connsiteX8" fmla="*/ 142930 w 1828800"/>
              <a:gd name="connsiteY8" fmla="*/ 606531 h 1828800"/>
              <a:gd name="connsiteX9" fmla="*/ 142930 w 1828800"/>
              <a:gd name="connsiteY9" fmla="*/ 1200935 h 1828800"/>
              <a:gd name="connsiteX10" fmla="*/ 159414 w 1828800"/>
              <a:gd name="connsiteY10" fmla="*/ 1241952 h 1828800"/>
              <a:gd name="connsiteX11" fmla="*/ 571854 w 1828800"/>
              <a:gd name="connsiteY11" fmla="*/ 1673448 h 1828800"/>
              <a:gd name="connsiteX12" fmla="*/ 614549 w 1828800"/>
              <a:gd name="connsiteY12" fmla="*/ 1691641 h 1828800"/>
              <a:gd name="connsiteX13" fmla="*/ 1214417 w 1828800"/>
              <a:gd name="connsiteY13" fmla="*/ 1691641 h 1828800"/>
              <a:gd name="connsiteX14" fmla="*/ 1257111 w 1828800"/>
              <a:gd name="connsiteY14" fmla="*/ 1673448 h 1828800"/>
              <a:gd name="connsiteX15" fmla="*/ 1669387 w 1828800"/>
              <a:gd name="connsiteY15" fmla="*/ 1241952 h 1828800"/>
              <a:gd name="connsiteX16" fmla="*/ 1685871 w 1828800"/>
              <a:gd name="connsiteY16" fmla="*/ 1200935 h 1828800"/>
              <a:gd name="connsiteX17" fmla="*/ 1685871 w 1828800"/>
              <a:gd name="connsiteY17" fmla="*/ 606531 h 1828800"/>
              <a:gd name="connsiteX18" fmla="*/ 1668398 w 1828800"/>
              <a:gd name="connsiteY18" fmla="*/ 564357 h 1828800"/>
              <a:gd name="connsiteX19" fmla="*/ 1256782 w 1828800"/>
              <a:gd name="connsiteY19" fmla="*/ 154360 h 1828800"/>
              <a:gd name="connsiteX20" fmla="*/ 1215241 w 1828800"/>
              <a:gd name="connsiteY20" fmla="*/ 137160 h 1828800"/>
              <a:gd name="connsiteX21" fmla="*/ 613560 w 1828800"/>
              <a:gd name="connsiteY21" fmla="*/ 137160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828800" h="1828800">
                <a:moveTo>
                  <a:pt x="0" y="0"/>
                </a:moveTo>
                <a:lnTo>
                  <a:pt x="1828800" y="0"/>
                </a:lnTo>
                <a:lnTo>
                  <a:pt x="1828800" y="1828800"/>
                </a:lnTo>
                <a:lnTo>
                  <a:pt x="0" y="1828800"/>
                </a:lnTo>
                <a:lnTo>
                  <a:pt x="0" y="0"/>
                </a:lnTo>
                <a:close/>
                <a:moveTo>
                  <a:pt x="613560" y="137160"/>
                </a:moveTo>
                <a:cubicBezTo>
                  <a:pt x="597900" y="137160"/>
                  <a:pt x="582899" y="143279"/>
                  <a:pt x="571854" y="154360"/>
                </a:cubicBezTo>
                <a:lnTo>
                  <a:pt x="160403" y="564357"/>
                </a:lnTo>
                <a:cubicBezTo>
                  <a:pt x="149194" y="575438"/>
                  <a:pt x="142930" y="590653"/>
                  <a:pt x="142930" y="606531"/>
                </a:cubicBezTo>
                <a:lnTo>
                  <a:pt x="142930" y="1200935"/>
                </a:lnTo>
                <a:cubicBezTo>
                  <a:pt x="142930" y="1216316"/>
                  <a:pt x="148864" y="1230870"/>
                  <a:pt x="159414" y="1241952"/>
                </a:cubicBezTo>
                <a:lnTo>
                  <a:pt x="571854" y="1673448"/>
                </a:lnTo>
                <a:cubicBezTo>
                  <a:pt x="583064" y="1685026"/>
                  <a:pt x="598394" y="1691641"/>
                  <a:pt x="614549" y="1691641"/>
                </a:cubicBezTo>
                <a:lnTo>
                  <a:pt x="1214417" y="1691641"/>
                </a:lnTo>
                <a:cubicBezTo>
                  <a:pt x="1230571" y="1691641"/>
                  <a:pt x="1245902" y="1685026"/>
                  <a:pt x="1257111" y="1673448"/>
                </a:cubicBezTo>
                <a:lnTo>
                  <a:pt x="1669387" y="1241952"/>
                </a:lnTo>
                <a:cubicBezTo>
                  <a:pt x="1679937" y="1230870"/>
                  <a:pt x="1685871" y="1216151"/>
                  <a:pt x="1685871" y="1200935"/>
                </a:cubicBezTo>
                <a:lnTo>
                  <a:pt x="1685871" y="606531"/>
                </a:lnTo>
                <a:cubicBezTo>
                  <a:pt x="1685871" y="590653"/>
                  <a:pt x="1679607" y="575603"/>
                  <a:pt x="1668398" y="564357"/>
                </a:cubicBezTo>
                <a:lnTo>
                  <a:pt x="1256782" y="154360"/>
                </a:lnTo>
                <a:cubicBezTo>
                  <a:pt x="1245737" y="143445"/>
                  <a:pt x="1230736" y="137160"/>
                  <a:pt x="1215241" y="137160"/>
                </a:cubicBezTo>
                <a:lnTo>
                  <a:pt x="613560" y="13716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dirty="0">
              <a:solidFill>
                <a:schemeClr val="bg1"/>
              </a:solidFill>
              <a:latin typeface="Palatino Linotype" panose="02040502050505030304" pitchFamily="18" charset="0"/>
            </a:endParaRPr>
          </a:p>
        </p:txBody>
      </p:sp>
      <p:sp>
        <p:nvSpPr>
          <p:cNvPr id="36" name="Freeform 35">
            <a:extLst>
              <a:ext uri="{FF2B5EF4-FFF2-40B4-BE49-F238E27FC236}">
                <a16:creationId xmlns:a16="http://schemas.microsoft.com/office/drawing/2014/main" id="{244F38BA-9B8C-BB46-8D89-F0B9637AB0F0}"/>
              </a:ext>
            </a:extLst>
          </p:cNvPr>
          <p:cNvSpPr>
            <a:spLocks noChangeAspect="1"/>
          </p:cNvSpPr>
          <p:nvPr/>
        </p:nvSpPr>
        <p:spPr>
          <a:xfrm>
            <a:off x="6756190" y="2135001"/>
            <a:ext cx="1108412" cy="1108412"/>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914050 w 1828800"/>
              <a:gd name="connsiteY5" fmla="*/ 98945 h 1828800"/>
              <a:gd name="connsiteX6" fmla="*/ 99468 w 1828800"/>
              <a:gd name="connsiteY6" fmla="*/ 914051 h 1828800"/>
              <a:gd name="connsiteX7" fmla="*/ 914050 w 1828800"/>
              <a:gd name="connsiteY7" fmla="*/ 1729156 h 1828800"/>
              <a:gd name="connsiteX8" fmla="*/ 1728632 w 1828800"/>
              <a:gd name="connsiteY8" fmla="*/ 914051 h 1828800"/>
              <a:gd name="connsiteX9" fmla="*/ 914050 w 1828800"/>
              <a:gd name="connsiteY9" fmla="*/ 98945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28800" h="1828800">
                <a:moveTo>
                  <a:pt x="0" y="0"/>
                </a:moveTo>
                <a:lnTo>
                  <a:pt x="1828800" y="0"/>
                </a:lnTo>
                <a:lnTo>
                  <a:pt x="1828800" y="1828800"/>
                </a:lnTo>
                <a:lnTo>
                  <a:pt x="0" y="1828800"/>
                </a:lnTo>
                <a:lnTo>
                  <a:pt x="0" y="0"/>
                </a:lnTo>
                <a:close/>
                <a:moveTo>
                  <a:pt x="914050" y="98945"/>
                </a:moveTo>
                <a:cubicBezTo>
                  <a:pt x="464084" y="98945"/>
                  <a:pt x="99468" y="463910"/>
                  <a:pt x="99468" y="914051"/>
                </a:cubicBezTo>
                <a:cubicBezTo>
                  <a:pt x="99468" y="1364192"/>
                  <a:pt x="464084" y="1729156"/>
                  <a:pt x="914050" y="1729156"/>
                </a:cubicBezTo>
                <a:cubicBezTo>
                  <a:pt x="1364016" y="1729156"/>
                  <a:pt x="1728632" y="1364192"/>
                  <a:pt x="1728632" y="914051"/>
                </a:cubicBezTo>
                <a:cubicBezTo>
                  <a:pt x="1728632" y="463910"/>
                  <a:pt x="1364016" y="98945"/>
                  <a:pt x="914050" y="98945"/>
                </a:cubicBezTo>
                <a:close/>
              </a:path>
            </a:pathLst>
          </a:custGeom>
          <a:solidFill>
            <a:schemeClr val="bg2"/>
          </a:solidFill>
          <a:ln w="1737" cap="flat">
            <a:noFill/>
            <a:prstDash val="solid"/>
            <a:miter/>
          </a:ln>
        </p:spPr>
        <p:txBody>
          <a:bodyPr rtlCol="0" anchor="ctr"/>
          <a:lstStyle/>
          <a:p>
            <a:endParaRPr lang="en-US" dirty="0">
              <a:latin typeface="Palatino Linotype" panose="02040502050505030304" pitchFamily="18" charset="0"/>
            </a:endParaRPr>
          </a:p>
        </p:txBody>
      </p:sp>
      <p:sp>
        <p:nvSpPr>
          <p:cNvPr id="37" name="Freeform 36">
            <a:extLst>
              <a:ext uri="{FF2B5EF4-FFF2-40B4-BE49-F238E27FC236}">
                <a16:creationId xmlns:a16="http://schemas.microsoft.com/office/drawing/2014/main" id="{4DDCEE40-8AF7-D94E-B4C6-5ECD3ED48A5E}"/>
              </a:ext>
            </a:extLst>
          </p:cNvPr>
          <p:cNvSpPr>
            <a:spLocks noChangeAspect="1"/>
          </p:cNvSpPr>
          <p:nvPr/>
        </p:nvSpPr>
        <p:spPr>
          <a:xfrm>
            <a:off x="4101154" y="3370760"/>
            <a:ext cx="1108412" cy="1108412"/>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526181 w 1828800"/>
              <a:gd name="connsiteY5" fmla="*/ 195412 h 1828800"/>
              <a:gd name="connsiteX6" fmla="*/ 485826 w 1828800"/>
              <a:gd name="connsiteY6" fmla="*/ 218673 h 1828800"/>
              <a:gd name="connsiteX7" fmla="*/ 97608 w 1828800"/>
              <a:gd name="connsiteY7" fmla="*/ 891139 h 1828800"/>
              <a:gd name="connsiteX8" fmla="*/ 97608 w 1828800"/>
              <a:gd name="connsiteY8" fmla="*/ 937662 h 1828800"/>
              <a:gd name="connsiteX9" fmla="*/ 485826 w 1828800"/>
              <a:gd name="connsiteY9" fmla="*/ 1610128 h 1828800"/>
              <a:gd name="connsiteX10" fmla="*/ 526181 w 1828800"/>
              <a:gd name="connsiteY10" fmla="*/ 1633389 h 1828800"/>
              <a:gd name="connsiteX11" fmla="*/ 1302619 w 1828800"/>
              <a:gd name="connsiteY11" fmla="*/ 1633389 h 1828800"/>
              <a:gd name="connsiteX12" fmla="*/ 1342797 w 1828800"/>
              <a:gd name="connsiteY12" fmla="*/ 1610128 h 1828800"/>
              <a:gd name="connsiteX13" fmla="*/ 1731192 w 1828800"/>
              <a:gd name="connsiteY13" fmla="*/ 937662 h 1828800"/>
              <a:gd name="connsiteX14" fmla="*/ 1731192 w 1828800"/>
              <a:gd name="connsiteY14" fmla="*/ 891139 h 1828800"/>
              <a:gd name="connsiteX15" fmla="*/ 1342974 w 1828800"/>
              <a:gd name="connsiteY15" fmla="*/ 218673 h 1828800"/>
              <a:gd name="connsiteX16" fmla="*/ 1302619 w 1828800"/>
              <a:gd name="connsiteY16" fmla="*/ 195412 h 1828800"/>
              <a:gd name="connsiteX17" fmla="*/ 526181 w 1828800"/>
              <a:gd name="connsiteY17" fmla="*/ 195412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28800" h="1828800">
                <a:moveTo>
                  <a:pt x="0" y="0"/>
                </a:moveTo>
                <a:lnTo>
                  <a:pt x="1828800" y="0"/>
                </a:lnTo>
                <a:lnTo>
                  <a:pt x="1828800" y="1828800"/>
                </a:lnTo>
                <a:lnTo>
                  <a:pt x="0" y="1828800"/>
                </a:lnTo>
                <a:lnTo>
                  <a:pt x="0" y="0"/>
                </a:lnTo>
                <a:close/>
                <a:moveTo>
                  <a:pt x="526181" y="195412"/>
                </a:moveTo>
                <a:cubicBezTo>
                  <a:pt x="509440" y="195412"/>
                  <a:pt x="494109" y="204223"/>
                  <a:pt x="485826" y="218673"/>
                </a:cubicBezTo>
                <a:lnTo>
                  <a:pt x="97608" y="891139"/>
                </a:lnTo>
                <a:cubicBezTo>
                  <a:pt x="89325" y="905590"/>
                  <a:pt x="89325" y="923212"/>
                  <a:pt x="97608" y="937662"/>
                </a:cubicBezTo>
                <a:lnTo>
                  <a:pt x="485826" y="1610128"/>
                </a:lnTo>
                <a:cubicBezTo>
                  <a:pt x="494285" y="1624578"/>
                  <a:pt x="509617" y="1633389"/>
                  <a:pt x="526181" y="1633389"/>
                </a:cubicBezTo>
                <a:lnTo>
                  <a:pt x="1302619" y="1633389"/>
                </a:lnTo>
                <a:cubicBezTo>
                  <a:pt x="1319184" y="1633389"/>
                  <a:pt x="1334515" y="1624402"/>
                  <a:pt x="1342797" y="1610128"/>
                </a:cubicBezTo>
                <a:lnTo>
                  <a:pt x="1731192" y="937662"/>
                </a:lnTo>
                <a:cubicBezTo>
                  <a:pt x="1739475" y="923212"/>
                  <a:pt x="1739475" y="905590"/>
                  <a:pt x="1731192" y="891139"/>
                </a:cubicBezTo>
                <a:lnTo>
                  <a:pt x="1342974" y="218673"/>
                </a:lnTo>
                <a:cubicBezTo>
                  <a:pt x="1334515" y="204223"/>
                  <a:pt x="1319184" y="195412"/>
                  <a:pt x="1302619" y="195412"/>
                </a:cubicBezTo>
                <a:lnTo>
                  <a:pt x="526181" y="195412"/>
                </a:lnTo>
                <a:close/>
              </a:path>
            </a:pathLst>
          </a:custGeom>
          <a:solidFill>
            <a:schemeClr val="bg2"/>
          </a:solidFill>
          <a:ln w="1754" cap="flat">
            <a:noFill/>
            <a:prstDash val="solid"/>
            <a:miter/>
          </a:ln>
        </p:spPr>
        <p:txBody>
          <a:bodyPr rtlCol="0" anchor="ctr"/>
          <a:lstStyle/>
          <a:p>
            <a:endParaRPr lang="en-US" dirty="0">
              <a:latin typeface="Palatino Linotype" panose="02040502050505030304" pitchFamily="18" charset="0"/>
            </a:endParaRPr>
          </a:p>
        </p:txBody>
      </p:sp>
      <p:sp>
        <p:nvSpPr>
          <p:cNvPr id="38" name="Freeform 37">
            <a:extLst>
              <a:ext uri="{FF2B5EF4-FFF2-40B4-BE49-F238E27FC236}">
                <a16:creationId xmlns:a16="http://schemas.microsoft.com/office/drawing/2014/main" id="{9F4F7AD2-6FBA-D74A-8EBF-0D511C96CA6E}"/>
              </a:ext>
            </a:extLst>
          </p:cNvPr>
          <p:cNvSpPr>
            <a:spLocks noChangeAspect="1"/>
          </p:cNvSpPr>
          <p:nvPr/>
        </p:nvSpPr>
        <p:spPr>
          <a:xfrm rot="10800000">
            <a:off x="5432965" y="3370760"/>
            <a:ext cx="1108412" cy="1108412"/>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914354 w 1828800"/>
              <a:gd name="connsiteY5" fmla="*/ 139693 h 1828800"/>
              <a:gd name="connsiteX6" fmla="*/ 893831 w 1828800"/>
              <a:gd name="connsiteY6" fmla="*/ 154303 h 1828800"/>
              <a:gd name="connsiteX7" fmla="*/ 142573 w 1828800"/>
              <a:gd name="connsiteY7" fmla="*/ 1638656 h 1828800"/>
              <a:gd name="connsiteX8" fmla="*/ 163178 w 1828800"/>
              <a:gd name="connsiteY8" fmla="*/ 1689108 h 1828800"/>
              <a:gd name="connsiteX9" fmla="*/ 1665695 w 1828800"/>
              <a:gd name="connsiteY9" fmla="*/ 1689108 h 1828800"/>
              <a:gd name="connsiteX10" fmla="*/ 1686300 w 1828800"/>
              <a:gd name="connsiteY10" fmla="*/ 1638656 h 1828800"/>
              <a:gd name="connsiteX11" fmla="*/ 934876 w 1828800"/>
              <a:gd name="connsiteY11" fmla="*/ 154303 h 1828800"/>
              <a:gd name="connsiteX12" fmla="*/ 914354 w 1828800"/>
              <a:gd name="connsiteY12" fmla="*/ 139693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28800" h="1828800">
                <a:moveTo>
                  <a:pt x="0" y="0"/>
                </a:moveTo>
                <a:lnTo>
                  <a:pt x="1828800" y="0"/>
                </a:lnTo>
                <a:lnTo>
                  <a:pt x="1828800" y="1828800"/>
                </a:lnTo>
                <a:lnTo>
                  <a:pt x="0" y="1828800"/>
                </a:lnTo>
                <a:lnTo>
                  <a:pt x="0" y="0"/>
                </a:lnTo>
                <a:close/>
                <a:moveTo>
                  <a:pt x="914354" y="139693"/>
                </a:moveTo>
                <a:cubicBezTo>
                  <a:pt x="906543" y="139693"/>
                  <a:pt x="898733" y="144563"/>
                  <a:pt x="893831" y="154303"/>
                </a:cubicBezTo>
                <a:lnTo>
                  <a:pt x="142573" y="1638656"/>
                </a:lnTo>
                <a:cubicBezTo>
                  <a:pt x="131606" y="1660278"/>
                  <a:pt x="143404" y="1689108"/>
                  <a:pt x="163178" y="1689108"/>
                </a:cubicBezTo>
                <a:lnTo>
                  <a:pt x="1665695" y="1689108"/>
                </a:lnTo>
                <a:cubicBezTo>
                  <a:pt x="1685469" y="1689108"/>
                  <a:pt x="1697101" y="1660278"/>
                  <a:pt x="1686300" y="1638656"/>
                </a:cubicBezTo>
                <a:lnTo>
                  <a:pt x="934876" y="154303"/>
                </a:lnTo>
                <a:cubicBezTo>
                  <a:pt x="929974" y="144563"/>
                  <a:pt x="922164" y="139693"/>
                  <a:pt x="914354" y="139693"/>
                </a:cubicBezTo>
                <a:close/>
              </a:path>
            </a:pathLst>
          </a:custGeom>
          <a:solidFill>
            <a:schemeClr val="bg2"/>
          </a:solidFill>
          <a:ln w="1655" cap="flat">
            <a:noFill/>
            <a:prstDash val="solid"/>
            <a:miter/>
          </a:ln>
        </p:spPr>
        <p:txBody>
          <a:bodyPr rtlCol="0" anchor="ctr"/>
          <a:lstStyle/>
          <a:p>
            <a:endParaRPr lang="en-US" dirty="0">
              <a:latin typeface="Palatino Linotype" panose="02040502050505030304" pitchFamily="18" charset="0"/>
            </a:endParaRPr>
          </a:p>
        </p:txBody>
      </p:sp>
      <p:pic>
        <p:nvPicPr>
          <p:cNvPr id="39" name="Picture 38">
            <a:extLst>
              <a:ext uri="{FF2B5EF4-FFF2-40B4-BE49-F238E27FC236}">
                <a16:creationId xmlns:a16="http://schemas.microsoft.com/office/drawing/2014/main" id="{9EF6C1B1-B888-D74A-A5C5-3D262DDE2A0E}"/>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b="-213"/>
          <a:stretch/>
        </p:blipFill>
        <p:spPr>
          <a:xfrm>
            <a:off x="1483354" y="2179396"/>
            <a:ext cx="1013898" cy="1013897"/>
          </a:xfrm>
          <a:prstGeom prst="rect">
            <a:avLst/>
          </a:prstGeom>
        </p:spPr>
      </p:pic>
      <p:sp>
        <p:nvSpPr>
          <p:cNvPr id="40" name="Freeform 39">
            <a:extLst>
              <a:ext uri="{FF2B5EF4-FFF2-40B4-BE49-F238E27FC236}">
                <a16:creationId xmlns:a16="http://schemas.microsoft.com/office/drawing/2014/main" id="{BD6A59CF-E2E8-554B-9276-3B795BD378AF}"/>
              </a:ext>
            </a:extLst>
          </p:cNvPr>
          <p:cNvSpPr>
            <a:spLocks noChangeAspect="1"/>
          </p:cNvSpPr>
          <p:nvPr/>
        </p:nvSpPr>
        <p:spPr>
          <a:xfrm>
            <a:off x="1443255" y="2126409"/>
            <a:ext cx="1108412" cy="1108412"/>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913902 w 1828800"/>
              <a:gd name="connsiteY5" fmla="*/ 191268 h 1828800"/>
              <a:gd name="connsiteX6" fmla="*/ 531018 w 1828800"/>
              <a:gd name="connsiteY6" fmla="*/ 540028 h 1828800"/>
              <a:gd name="connsiteX7" fmla="*/ 141151 w 1828800"/>
              <a:gd name="connsiteY7" fmla="*/ 913902 h 1828800"/>
              <a:gd name="connsiteX8" fmla="*/ 560112 w 1828800"/>
              <a:gd name="connsiteY8" fmla="*/ 1253348 h 1828800"/>
              <a:gd name="connsiteX9" fmla="*/ 914235 w 1828800"/>
              <a:gd name="connsiteY9" fmla="*/ 1637533 h 1828800"/>
              <a:gd name="connsiteX10" fmla="*/ 1268689 w 1828800"/>
              <a:gd name="connsiteY10" fmla="*/ 1253348 h 1828800"/>
              <a:gd name="connsiteX11" fmla="*/ 1687651 w 1828800"/>
              <a:gd name="connsiteY11" fmla="*/ 913902 h 1828800"/>
              <a:gd name="connsiteX12" fmla="*/ 1297618 w 1828800"/>
              <a:gd name="connsiteY12" fmla="*/ 540194 h 1828800"/>
              <a:gd name="connsiteX13" fmla="*/ 914733 w 1828800"/>
              <a:gd name="connsiteY13" fmla="*/ 191268 h 1828800"/>
              <a:gd name="connsiteX14" fmla="*/ 913902 w 1828800"/>
              <a:gd name="connsiteY14" fmla="*/ 191268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28800" h="1828800">
                <a:moveTo>
                  <a:pt x="0" y="0"/>
                </a:moveTo>
                <a:lnTo>
                  <a:pt x="1828800" y="0"/>
                </a:lnTo>
                <a:lnTo>
                  <a:pt x="1828800" y="1828800"/>
                </a:lnTo>
                <a:lnTo>
                  <a:pt x="0" y="1828800"/>
                </a:lnTo>
                <a:lnTo>
                  <a:pt x="0" y="0"/>
                </a:lnTo>
                <a:close/>
                <a:moveTo>
                  <a:pt x="913902" y="191268"/>
                </a:moveTo>
                <a:cubicBezTo>
                  <a:pt x="569755" y="191268"/>
                  <a:pt x="486960" y="369723"/>
                  <a:pt x="531018" y="540028"/>
                </a:cubicBezTo>
                <a:cubicBezTo>
                  <a:pt x="322368" y="463357"/>
                  <a:pt x="141151" y="574621"/>
                  <a:pt x="141151" y="913902"/>
                </a:cubicBezTo>
                <a:cubicBezTo>
                  <a:pt x="141151" y="1224742"/>
                  <a:pt x="363433" y="1361951"/>
                  <a:pt x="560112" y="1253348"/>
                </a:cubicBezTo>
                <a:cubicBezTo>
                  <a:pt x="560112" y="1481032"/>
                  <a:pt x="871840" y="1637533"/>
                  <a:pt x="914235" y="1637533"/>
                </a:cubicBezTo>
                <a:cubicBezTo>
                  <a:pt x="956630" y="1637533"/>
                  <a:pt x="1268689" y="1481032"/>
                  <a:pt x="1268689" y="1253348"/>
                </a:cubicBezTo>
                <a:cubicBezTo>
                  <a:pt x="1465368" y="1361951"/>
                  <a:pt x="1687651" y="1224742"/>
                  <a:pt x="1687651" y="913902"/>
                </a:cubicBezTo>
                <a:cubicBezTo>
                  <a:pt x="1687651" y="574621"/>
                  <a:pt x="1506433" y="463357"/>
                  <a:pt x="1297618" y="540194"/>
                </a:cubicBezTo>
                <a:cubicBezTo>
                  <a:pt x="1341675" y="369556"/>
                  <a:pt x="1258880" y="191268"/>
                  <a:pt x="914733" y="191268"/>
                </a:cubicBezTo>
                <a:lnTo>
                  <a:pt x="913902" y="191268"/>
                </a:lnTo>
                <a:close/>
              </a:path>
            </a:pathLst>
          </a:custGeom>
          <a:solidFill>
            <a:schemeClr val="accent1"/>
          </a:solidFill>
          <a:ln w="1661" cap="flat">
            <a:noFill/>
            <a:prstDash val="solid"/>
            <a:miter/>
          </a:ln>
        </p:spPr>
        <p:txBody>
          <a:bodyPr rtlCol="0" anchor="ctr"/>
          <a:lstStyle/>
          <a:p>
            <a:endParaRPr lang="en-US" dirty="0">
              <a:latin typeface="Palatino Linotype" panose="02040502050505030304" pitchFamily="18" charset="0"/>
            </a:endParaRPr>
          </a:p>
        </p:txBody>
      </p:sp>
      <p:pic>
        <p:nvPicPr>
          <p:cNvPr id="42" name="Picture 41">
            <a:extLst>
              <a:ext uri="{FF2B5EF4-FFF2-40B4-BE49-F238E27FC236}">
                <a16:creationId xmlns:a16="http://schemas.microsoft.com/office/drawing/2014/main" id="{20D51DEE-9335-2149-9CA2-144DF087A41B}"/>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b="-213"/>
          <a:stretch/>
        </p:blipFill>
        <p:spPr>
          <a:xfrm>
            <a:off x="1483354" y="3428512"/>
            <a:ext cx="1013898" cy="1013898"/>
          </a:xfrm>
          <a:prstGeom prst="rect">
            <a:avLst/>
          </a:prstGeom>
        </p:spPr>
      </p:pic>
      <p:sp>
        <p:nvSpPr>
          <p:cNvPr id="43" name="Freeform 42">
            <a:extLst>
              <a:ext uri="{FF2B5EF4-FFF2-40B4-BE49-F238E27FC236}">
                <a16:creationId xmlns:a16="http://schemas.microsoft.com/office/drawing/2014/main" id="{DA145444-9686-724B-B3E5-2449982B1621}"/>
              </a:ext>
            </a:extLst>
          </p:cNvPr>
          <p:cNvSpPr>
            <a:spLocks noChangeAspect="1"/>
          </p:cNvSpPr>
          <p:nvPr/>
        </p:nvSpPr>
        <p:spPr>
          <a:xfrm>
            <a:off x="1443255" y="3375524"/>
            <a:ext cx="1108412" cy="1108412"/>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913902 w 1828800"/>
              <a:gd name="connsiteY5" fmla="*/ 191268 h 1828800"/>
              <a:gd name="connsiteX6" fmla="*/ 531018 w 1828800"/>
              <a:gd name="connsiteY6" fmla="*/ 540028 h 1828800"/>
              <a:gd name="connsiteX7" fmla="*/ 141151 w 1828800"/>
              <a:gd name="connsiteY7" fmla="*/ 913902 h 1828800"/>
              <a:gd name="connsiteX8" fmla="*/ 560112 w 1828800"/>
              <a:gd name="connsiteY8" fmla="*/ 1253348 h 1828800"/>
              <a:gd name="connsiteX9" fmla="*/ 914235 w 1828800"/>
              <a:gd name="connsiteY9" fmla="*/ 1637533 h 1828800"/>
              <a:gd name="connsiteX10" fmla="*/ 1268689 w 1828800"/>
              <a:gd name="connsiteY10" fmla="*/ 1253348 h 1828800"/>
              <a:gd name="connsiteX11" fmla="*/ 1687651 w 1828800"/>
              <a:gd name="connsiteY11" fmla="*/ 913902 h 1828800"/>
              <a:gd name="connsiteX12" fmla="*/ 1297618 w 1828800"/>
              <a:gd name="connsiteY12" fmla="*/ 540194 h 1828800"/>
              <a:gd name="connsiteX13" fmla="*/ 914733 w 1828800"/>
              <a:gd name="connsiteY13" fmla="*/ 191268 h 1828800"/>
              <a:gd name="connsiteX14" fmla="*/ 913902 w 1828800"/>
              <a:gd name="connsiteY14" fmla="*/ 191268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28800" h="1828800">
                <a:moveTo>
                  <a:pt x="0" y="0"/>
                </a:moveTo>
                <a:lnTo>
                  <a:pt x="1828800" y="0"/>
                </a:lnTo>
                <a:lnTo>
                  <a:pt x="1828800" y="1828800"/>
                </a:lnTo>
                <a:lnTo>
                  <a:pt x="0" y="1828800"/>
                </a:lnTo>
                <a:lnTo>
                  <a:pt x="0" y="0"/>
                </a:lnTo>
                <a:close/>
                <a:moveTo>
                  <a:pt x="913902" y="191268"/>
                </a:moveTo>
                <a:cubicBezTo>
                  <a:pt x="569755" y="191268"/>
                  <a:pt x="486960" y="369723"/>
                  <a:pt x="531018" y="540028"/>
                </a:cubicBezTo>
                <a:cubicBezTo>
                  <a:pt x="322368" y="463357"/>
                  <a:pt x="141151" y="574621"/>
                  <a:pt x="141151" y="913902"/>
                </a:cubicBezTo>
                <a:cubicBezTo>
                  <a:pt x="141151" y="1224742"/>
                  <a:pt x="363433" y="1361951"/>
                  <a:pt x="560112" y="1253348"/>
                </a:cubicBezTo>
                <a:cubicBezTo>
                  <a:pt x="560112" y="1481032"/>
                  <a:pt x="871840" y="1637533"/>
                  <a:pt x="914235" y="1637533"/>
                </a:cubicBezTo>
                <a:cubicBezTo>
                  <a:pt x="956630" y="1637533"/>
                  <a:pt x="1268689" y="1481032"/>
                  <a:pt x="1268689" y="1253348"/>
                </a:cubicBezTo>
                <a:cubicBezTo>
                  <a:pt x="1465368" y="1361951"/>
                  <a:pt x="1687651" y="1224742"/>
                  <a:pt x="1687651" y="913902"/>
                </a:cubicBezTo>
                <a:cubicBezTo>
                  <a:pt x="1687651" y="574621"/>
                  <a:pt x="1506433" y="463357"/>
                  <a:pt x="1297618" y="540194"/>
                </a:cubicBezTo>
                <a:cubicBezTo>
                  <a:pt x="1341675" y="369556"/>
                  <a:pt x="1258880" y="191268"/>
                  <a:pt x="914733" y="191268"/>
                </a:cubicBezTo>
                <a:lnTo>
                  <a:pt x="913902" y="191268"/>
                </a:lnTo>
                <a:close/>
              </a:path>
            </a:pathLst>
          </a:custGeom>
          <a:solidFill>
            <a:schemeClr val="accent3"/>
          </a:solidFill>
          <a:ln w="1661" cap="flat">
            <a:noFill/>
            <a:prstDash val="solid"/>
            <a:miter/>
          </a:ln>
        </p:spPr>
        <p:txBody>
          <a:bodyPr rtlCol="0" anchor="ctr"/>
          <a:lstStyle/>
          <a:p>
            <a:endParaRPr lang="en-US" dirty="0">
              <a:latin typeface="Palatino Linotype" panose="02040502050505030304" pitchFamily="18" charset="0"/>
            </a:endParaRPr>
          </a:p>
        </p:txBody>
      </p:sp>
      <p:sp>
        <p:nvSpPr>
          <p:cNvPr id="23" name="Text Placeholder 2">
            <a:extLst>
              <a:ext uri="{FF2B5EF4-FFF2-40B4-BE49-F238E27FC236}">
                <a16:creationId xmlns:a16="http://schemas.microsoft.com/office/drawing/2014/main" id="{DB7E928A-FB8E-A348-8307-05D65FD8C86E}"/>
              </a:ext>
            </a:extLst>
          </p:cNvPr>
          <p:cNvSpPr txBox="1">
            <a:spLocks/>
          </p:cNvSpPr>
          <p:nvPr/>
        </p:nvSpPr>
        <p:spPr>
          <a:xfrm>
            <a:off x="2408982" y="4613029"/>
            <a:ext cx="4372818" cy="257175"/>
          </a:xfrm>
          <a:prstGeom prst="rect">
            <a:avLst/>
          </a:prstGeom>
        </p:spPr>
        <p:txBody>
          <a:bodyPr vert="horz" lIns="91440" tIns="45720" rIns="91440" bIns="45720" rtlCol="0" anchor="b">
            <a:noAutofit/>
          </a:bodyPr>
          <a:lstStyle>
            <a:lvl1pPr marL="0" indent="0" algn="l" defTabSz="685783" rtl="0" eaLnBrk="1" latinLnBrk="0" hangingPunct="1">
              <a:lnSpc>
                <a:spcPct val="100000"/>
              </a:lnSpc>
              <a:spcBef>
                <a:spcPts val="750"/>
              </a:spcBef>
              <a:buFont typeface="Arial" panose="020B0604020202020204" pitchFamily="34" charset="0"/>
              <a:buNone/>
              <a:defRPr sz="1000" b="0" i="0" kern="1200">
                <a:solidFill>
                  <a:schemeClr val="tx1"/>
                </a:solidFill>
                <a:latin typeface="Girl Scout Display Light" panose="02020003000000000000" pitchFamily="18" charset="0"/>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350" b="0" i="0" kern="1200">
                <a:solidFill>
                  <a:schemeClr val="tx1"/>
                </a:solidFill>
                <a:latin typeface="Girl Scout Display Light" panose="02020003000000000000" pitchFamily="18" charset="0"/>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200" b="0" i="0" kern="1200">
                <a:solidFill>
                  <a:schemeClr val="tx1"/>
                </a:solidFill>
                <a:latin typeface="Girl Scout Display Light" panose="02020003000000000000" pitchFamily="18" charset="0"/>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Display Light" panose="02020003000000000000" pitchFamily="18" charset="0"/>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Display Light" panose="02020003000000000000" pitchFamily="18" charset="0"/>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US" sz="900" dirty="0">
                <a:solidFill>
                  <a:schemeClr val="bg1"/>
                </a:solidFill>
                <a:latin typeface="Palatino Linotype" panose="02040502050505030304" pitchFamily="18" charset="0"/>
              </a:rPr>
              <a:t>Additional approved resources can be found at </a:t>
            </a:r>
            <a:r>
              <a:rPr lang="en-US" sz="900" dirty="0">
                <a:solidFill>
                  <a:schemeClr val="bg1"/>
                </a:solidFill>
                <a:latin typeface="Palatino Linotype" panose="02040502050505030304" pitchFamily="18" charset="0"/>
                <a:hlinkClick r:id="rId3">
                  <a:extLst>
                    <a:ext uri="{A12FA001-AC4F-418D-AE19-62706E023703}">
                      <ahyp:hlinkClr xmlns:ahyp="http://schemas.microsoft.com/office/drawing/2018/hyperlinkcolor" val="tx"/>
                    </a:ext>
                  </a:extLst>
                </a:hlinkClick>
              </a:rPr>
              <a:t>Palatino Brand Assets Library</a:t>
            </a:r>
            <a:endParaRPr lang="en-US" sz="900" dirty="0">
              <a:solidFill>
                <a:schemeClr val="bg1"/>
              </a:solidFill>
              <a:latin typeface="Palatino Linotype" panose="02040502050505030304" pitchFamily="18" charset="0"/>
            </a:endParaRPr>
          </a:p>
        </p:txBody>
      </p:sp>
      <p:sp>
        <p:nvSpPr>
          <p:cNvPr id="11" name="Footer Placeholder 10">
            <a:extLst>
              <a:ext uri="{FF2B5EF4-FFF2-40B4-BE49-F238E27FC236}">
                <a16:creationId xmlns:a16="http://schemas.microsoft.com/office/drawing/2014/main" id="{038F785F-8CCF-D743-B1D9-AEA267DEAC89}"/>
              </a:ext>
            </a:extLst>
          </p:cNvPr>
          <p:cNvSpPr>
            <a:spLocks noGrp="1"/>
          </p:cNvSpPr>
          <p:nvPr>
            <p:ph type="ftr" sz="quarter" idx="11"/>
          </p:nvPr>
        </p:nvSpPr>
        <p:spPr/>
        <p:txBody>
          <a:bodyPr/>
          <a:lstStyle/>
          <a:p>
            <a:r>
              <a:rPr lang="en-US"/>
              <a:t>©2022 Girl Scouts of the USA. All Rights Reserved.  Not for public distribution.</a:t>
            </a:r>
            <a:endParaRPr lang="en-US" dirty="0"/>
          </a:p>
        </p:txBody>
      </p:sp>
    </p:spTree>
    <p:extLst>
      <p:ext uri="{BB962C8B-B14F-4D97-AF65-F5344CB8AC3E}">
        <p14:creationId xmlns:p14="http://schemas.microsoft.com/office/powerpoint/2010/main" val="2305480537"/>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27B213CC-B5AF-D64A-9BE4-D03F17D18145}"/>
              </a:ext>
            </a:extLst>
          </p:cNvPr>
          <p:cNvSpPr>
            <a:spLocks noGrp="1"/>
          </p:cNvSpPr>
          <p:nvPr>
            <p:ph type="pic" sz="quarter" idx="10"/>
          </p:nvPr>
        </p:nvSpPr>
        <p:spPr/>
      </p:sp>
      <p:sp>
        <p:nvSpPr>
          <p:cNvPr id="4" name="Text Placeholder 3">
            <a:extLst>
              <a:ext uri="{FF2B5EF4-FFF2-40B4-BE49-F238E27FC236}">
                <a16:creationId xmlns:a16="http://schemas.microsoft.com/office/drawing/2014/main" id="{990E5BDD-2A60-5F47-A3DE-6BCE190CA2A6}"/>
              </a:ext>
            </a:extLst>
          </p:cNvPr>
          <p:cNvSpPr>
            <a:spLocks noGrp="1"/>
          </p:cNvSpPr>
          <p:nvPr>
            <p:ph type="body" sz="quarter" idx="20"/>
          </p:nvPr>
        </p:nvSpPr>
        <p:spPr/>
        <p:txBody>
          <a:bodyPr/>
          <a:lstStyle/>
          <a:p>
            <a:r>
              <a:rPr lang="en-US" dirty="0"/>
              <a:t>Type here to enter the presentation section name.</a:t>
            </a:r>
          </a:p>
        </p:txBody>
      </p:sp>
      <p:sp>
        <p:nvSpPr>
          <p:cNvPr id="14" name="Footer Placeholder 13">
            <a:extLst>
              <a:ext uri="{FF2B5EF4-FFF2-40B4-BE49-F238E27FC236}">
                <a16:creationId xmlns:a16="http://schemas.microsoft.com/office/drawing/2014/main" id="{5657C6F1-BD99-854B-8027-64631FACE92F}"/>
              </a:ext>
            </a:extLst>
          </p:cNvPr>
          <p:cNvSpPr>
            <a:spLocks noGrp="1"/>
          </p:cNvSpPr>
          <p:nvPr>
            <p:ph type="ftr" sz="quarter" idx="3"/>
          </p:nvPr>
        </p:nvSpPr>
        <p:spPr/>
        <p:txBody>
          <a:bodyPr/>
          <a:lstStyle/>
          <a:p>
            <a:r>
              <a:rPr lang="en-US"/>
              <a:t>©2022 Girl Scouts of the USA. All Rights Reserved.  Not for public distribution.</a:t>
            </a:r>
            <a:endParaRPr lang="en-US" dirty="0"/>
          </a:p>
        </p:txBody>
      </p:sp>
    </p:spTree>
    <p:extLst>
      <p:ext uri="{BB962C8B-B14F-4D97-AF65-F5344CB8AC3E}">
        <p14:creationId xmlns:p14="http://schemas.microsoft.com/office/powerpoint/2010/main" val="113214790"/>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ooter Placeholder 16">
            <a:extLst>
              <a:ext uri="{FF2B5EF4-FFF2-40B4-BE49-F238E27FC236}">
                <a16:creationId xmlns:a16="http://schemas.microsoft.com/office/drawing/2014/main" id="{AE8F64C3-1C0B-9B43-BF3C-B53C754D9DF5}"/>
              </a:ext>
            </a:extLst>
          </p:cNvPr>
          <p:cNvSpPr>
            <a:spLocks noGrp="1"/>
          </p:cNvSpPr>
          <p:nvPr>
            <p:ph type="ftr" sz="quarter" idx="3"/>
          </p:nvPr>
        </p:nvSpPr>
        <p:spPr/>
        <p:txBody>
          <a:bodyPr/>
          <a:lstStyle/>
          <a:p>
            <a:r>
              <a:rPr lang="en-US"/>
              <a:t>©2022 Girl Scouts of the USA. All Rights Reserved.  Not for public distribution.</a:t>
            </a:r>
            <a:endParaRPr lang="en-US" dirty="0"/>
          </a:p>
        </p:txBody>
      </p:sp>
      <p:sp>
        <p:nvSpPr>
          <p:cNvPr id="8" name="Picture Placeholder 7">
            <a:extLst>
              <a:ext uri="{FF2B5EF4-FFF2-40B4-BE49-F238E27FC236}">
                <a16:creationId xmlns:a16="http://schemas.microsoft.com/office/drawing/2014/main" id="{227BA191-30B5-9649-9BE6-1FB72E5D27BA}"/>
              </a:ext>
            </a:extLst>
          </p:cNvPr>
          <p:cNvSpPr>
            <a:spLocks noGrp="1"/>
          </p:cNvSpPr>
          <p:nvPr>
            <p:ph type="pic" sz="quarter" idx="16"/>
          </p:nvPr>
        </p:nvSpPr>
        <p:spPr/>
      </p:sp>
      <p:sp>
        <p:nvSpPr>
          <p:cNvPr id="12" name="Text Placeholder 4">
            <a:extLst>
              <a:ext uri="{FF2B5EF4-FFF2-40B4-BE49-F238E27FC236}">
                <a16:creationId xmlns:a16="http://schemas.microsoft.com/office/drawing/2014/main" id="{E9C0259A-61EB-FA40-B71E-911DE09D9B9B}"/>
              </a:ext>
            </a:extLst>
          </p:cNvPr>
          <p:cNvSpPr>
            <a:spLocks noGrp="1"/>
          </p:cNvSpPr>
          <p:nvPr>
            <p:ph type="body" sz="quarter" idx="15"/>
          </p:nvPr>
        </p:nvSpPr>
        <p:spPr/>
        <p:txBody>
          <a:bodyPr/>
          <a:lstStyle/>
          <a:p>
            <a:r>
              <a:rPr lang="en-US" dirty="0"/>
              <a:t>Type here to enter a multi-line slide subtitle.</a:t>
            </a:r>
          </a:p>
          <a:p>
            <a:r>
              <a:rPr lang="en-US" dirty="0"/>
              <a:t>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4" name="Title 3">
            <a:extLst>
              <a:ext uri="{FF2B5EF4-FFF2-40B4-BE49-F238E27FC236}">
                <a16:creationId xmlns:a16="http://schemas.microsoft.com/office/drawing/2014/main" id="{28A4DE51-F426-8445-A1FA-A821CF362D0C}"/>
              </a:ext>
            </a:extLst>
          </p:cNvPr>
          <p:cNvSpPr>
            <a:spLocks noGrp="1"/>
          </p:cNvSpPr>
          <p:nvPr>
            <p:ph type="title"/>
          </p:nvPr>
        </p:nvSpPr>
        <p:spPr/>
        <p:txBody>
          <a:bodyPr/>
          <a:lstStyle/>
          <a:p>
            <a:r>
              <a:rPr lang="en-US"/>
              <a:t>Type Here to Enter a Multi-line Presenter Slide Information</a:t>
            </a:r>
          </a:p>
        </p:txBody>
      </p:sp>
      <p:sp>
        <p:nvSpPr>
          <p:cNvPr id="13" name="Rounded Rectangle 12">
            <a:extLst>
              <a:ext uri="{FF2B5EF4-FFF2-40B4-BE49-F238E27FC236}">
                <a16:creationId xmlns:a16="http://schemas.microsoft.com/office/drawing/2014/main" id="{F7205C9D-6603-0842-9069-17E5CD9E5CC0}"/>
              </a:ext>
            </a:extLst>
          </p:cNvPr>
          <p:cNvSpPr/>
          <p:nvPr/>
        </p:nvSpPr>
        <p:spPr>
          <a:xfrm>
            <a:off x="585215" y="4148463"/>
            <a:ext cx="3383281" cy="671187"/>
          </a:xfrm>
          <a:prstGeom prst="roundRect">
            <a:avLst>
              <a:gd name="adj" fmla="val 13201"/>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r>
              <a:rPr lang="en-US" sz="1050" dirty="0">
                <a:solidFill>
                  <a:schemeClr val="tx1"/>
                </a:solidFill>
                <a:latin typeface="Palatino Linotype" panose="02040502050505030304" pitchFamily="18" charset="0"/>
              </a:rPr>
              <a:t>Presenter Name</a:t>
            </a:r>
          </a:p>
          <a:p>
            <a:pPr lvl="0" algn="ctr">
              <a:lnSpc>
                <a:spcPct val="120000"/>
              </a:lnSpc>
            </a:pPr>
            <a:r>
              <a:rPr lang="en-US" sz="1050" dirty="0">
                <a:solidFill>
                  <a:schemeClr val="tx1"/>
                </a:solidFill>
                <a:latin typeface="Palatino Linotype" panose="02040502050505030304" pitchFamily="18" charset="0"/>
              </a:rPr>
              <a:t>Presenter Title</a:t>
            </a:r>
          </a:p>
          <a:p>
            <a:pPr lvl="0" algn="ctr">
              <a:lnSpc>
                <a:spcPct val="120000"/>
              </a:lnSpc>
            </a:pPr>
            <a:r>
              <a:rPr lang="en-US" sz="1050" dirty="0">
                <a:solidFill>
                  <a:schemeClr val="tx1"/>
                </a:solidFill>
                <a:latin typeface="Palatino Linotype" panose="02040502050505030304" pitchFamily="18" charset="0"/>
              </a:rPr>
              <a:t>Organization Name</a:t>
            </a:r>
          </a:p>
        </p:txBody>
      </p:sp>
    </p:spTree>
    <p:extLst>
      <p:ext uri="{BB962C8B-B14F-4D97-AF65-F5344CB8AC3E}">
        <p14:creationId xmlns:p14="http://schemas.microsoft.com/office/powerpoint/2010/main" val="3913891438"/>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C99ED3F0-6404-6748-9ED6-E746D9751BC2}"/>
              </a:ext>
            </a:extLst>
          </p:cNvPr>
          <p:cNvSpPr>
            <a:spLocks noGrp="1"/>
          </p:cNvSpPr>
          <p:nvPr>
            <p:ph type="pic" sz="quarter" idx="16"/>
          </p:nvPr>
        </p:nvSpPr>
        <p:spPr/>
      </p:sp>
      <p:sp>
        <p:nvSpPr>
          <p:cNvPr id="12" name="Text Placeholder 4">
            <a:extLst>
              <a:ext uri="{FF2B5EF4-FFF2-40B4-BE49-F238E27FC236}">
                <a16:creationId xmlns:a16="http://schemas.microsoft.com/office/drawing/2014/main" id="{5672F4B9-E28E-AD48-9E2A-882FD22F53B2}"/>
              </a:ext>
            </a:extLst>
          </p:cNvPr>
          <p:cNvSpPr>
            <a:spLocks noGrp="1"/>
          </p:cNvSpPr>
          <p:nvPr>
            <p:ph type="body" sz="quarter" idx="15"/>
          </p:nvPr>
        </p:nvSpPr>
        <p:spPr/>
        <p:txBody>
          <a:bodyPr/>
          <a:lstStyle/>
          <a:p>
            <a:r>
              <a:rPr lang="en-US" dirty="0"/>
              <a:t>Type here to enter a multi-line slide subtitle.</a:t>
            </a:r>
          </a:p>
          <a:p>
            <a:r>
              <a:rPr lang="en-US" dirty="0"/>
              <a:t>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4" name="Title 3">
            <a:extLst>
              <a:ext uri="{FF2B5EF4-FFF2-40B4-BE49-F238E27FC236}">
                <a16:creationId xmlns:a16="http://schemas.microsoft.com/office/drawing/2014/main" id="{59895C3C-ADE8-6A4C-BF02-C454068374BB}"/>
              </a:ext>
            </a:extLst>
          </p:cNvPr>
          <p:cNvSpPr>
            <a:spLocks noGrp="1"/>
          </p:cNvSpPr>
          <p:nvPr>
            <p:ph type="title"/>
          </p:nvPr>
        </p:nvSpPr>
        <p:spPr/>
        <p:txBody>
          <a:bodyPr/>
          <a:lstStyle/>
          <a:p>
            <a:r>
              <a:rPr lang="en-US"/>
              <a:t>Type Here to Enter a Multi-line Presenter Slide Information</a:t>
            </a:r>
          </a:p>
        </p:txBody>
      </p:sp>
      <p:sp>
        <p:nvSpPr>
          <p:cNvPr id="17" name="Footer Placeholder 16">
            <a:extLst>
              <a:ext uri="{FF2B5EF4-FFF2-40B4-BE49-F238E27FC236}">
                <a16:creationId xmlns:a16="http://schemas.microsoft.com/office/drawing/2014/main" id="{65BAA7FF-E496-8142-9731-F6E49D1B9BA5}"/>
              </a:ext>
            </a:extLst>
          </p:cNvPr>
          <p:cNvSpPr>
            <a:spLocks noGrp="1"/>
          </p:cNvSpPr>
          <p:nvPr>
            <p:ph type="ftr" sz="quarter" idx="3"/>
          </p:nvPr>
        </p:nvSpPr>
        <p:spPr/>
        <p:txBody>
          <a:bodyPr/>
          <a:lstStyle/>
          <a:p>
            <a:r>
              <a:rPr lang="en-US"/>
              <a:t>©2022 Girl Scouts of the USA. All Rights Reserved.  Not for public distribution.</a:t>
            </a:r>
            <a:endParaRPr lang="en-US" dirty="0"/>
          </a:p>
        </p:txBody>
      </p:sp>
      <p:sp>
        <p:nvSpPr>
          <p:cNvPr id="13" name="Rounded Rectangle 12">
            <a:extLst>
              <a:ext uri="{FF2B5EF4-FFF2-40B4-BE49-F238E27FC236}">
                <a16:creationId xmlns:a16="http://schemas.microsoft.com/office/drawing/2014/main" id="{AFBD6458-7B7E-DA4A-8218-D33E10021BEF}"/>
              </a:ext>
            </a:extLst>
          </p:cNvPr>
          <p:cNvSpPr/>
          <p:nvPr/>
        </p:nvSpPr>
        <p:spPr>
          <a:xfrm>
            <a:off x="585215" y="4148463"/>
            <a:ext cx="3383281" cy="671187"/>
          </a:xfrm>
          <a:prstGeom prst="roundRect">
            <a:avLst>
              <a:gd name="adj" fmla="val 13201"/>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r>
              <a:rPr lang="en-US" sz="1050" dirty="0">
                <a:solidFill>
                  <a:schemeClr val="tx1"/>
                </a:solidFill>
                <a:latin typeface="Palatino Linotype" panose="02040502050505030304" pitchFamily="18" charset="0"/>
              </a:rPr>
              <a:t>Presenter Name</a:t>
            </a:r>
          </a:p>
          <a:p>
            <a:pPr lvl="0" algn="ctr">
              <a:lnSpc>
                <a:spcPct val="120000"/>
              </a:lnSpc>
            </a:pPr>
            <a:r>
              <a:rPr lang="en-US" sz="1050" dirty="0">
                <a:solidFill>
                  <a:schemeClr val="tx1"/>
                </a:solidFill>
                <a:latin typeface="Palatino Linotype" panose="02040502050505030304" pitchFamily="18" charset="0"/>
              </a:rPr>
              <a:t>Presenter Title</a:t>
            </a:r>
          </a:p>
          <a:p>
            <a:pPr lvl="0" algn="ctr">
              <a:lnSpc>
                <a:spcPct val="120000"/>
              </a:lnSpc>
            </a:pPr>
            <a:r>
              <a:rPr lang="en-US" sz="1050" dirty="0">
                <a:solidFill>
                  <a:schemeClr val="tx1"/>
                </a:solidFill>
                <a:latin typeface="Palatino Linotype" panose="02040502050505030304" pitchFamily="18" charset="0"/>
              </a:rPr>
              <a:t>Organization Name</a:t>
            </a:r>
          </a:p>
        </p:txBody>
      </p:sp>
    </p:spTree>
    <p:extLst>
      <p:ext uri="{BB962C8B-B14F-4D97-AF65-F5344CB8AC3E}">
        <p14:creationId xmlns:p14="http://schemas.microsoft.com/office/powerpoint/2010/main" val="967869827"/>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ooter Placeholder 14">
            <a:extLst>
              <a:ext uri="{FF2B5EF4-FFF2-40B4-BE49-F238E27FC236}">
                <a16:creationId xmlns:a16="http://schemas.microsoft.com/office/drawing/2014/main" id="{052019B2-6B00-9445-A25B-2756935514C7}"/>
              </a:ext>
            </a:extLst>
          </p:cNvPr>
          <p:cNvSpPr>
            <a:spLocks noGrp="1"/>
          </p:cNvSpPr>
          <p:nvPr>
            <p:ph type="ftr" sz="quarter" idx="11"/>
          </p:nvPr>
        </p:nvSpPr>
        <p:spPr/>
        <p:txBody>
          <a:bodyPr/>
          <a:lstStyle/>
          <a:p>
            <a:r>
              <a:rPr lang="en-US"/>
              <a:t>©2022 Girl Scouts of the USA. All Rights Reserved.  Not for public distribution.</a:t>
            </a:r>
            <a:endParaRPr lang="en-US" dirty="0"/>
          </a:p>
        </p:txBody>
      </p:sp>
      <p:sp>
        <p:nvSpPr>
          <p:cNvPr id="10" name="Text Placeholder 9">
            <a:extLst>
              <a:ext uri="{FF2B5EF4-FFF2-40B4-BE49-F238E27FC236}">
                <a16:creationId xmlns:a16="http://schemas.microsoft.com/office/drawing/2014/main" id="{297C4D5B-9626-2E4F-9E17-F95046DF533F}"/>
              </a:ext>
            </a:extLst>
          </p:cNvPr>
          <p:cNvSpPr>
            <a:spLocks noGrp="1"/>
          </p:cNvSpPr>
          <p:nvPr>
            <p:ph type="body" sz="quarter" idx="15"/>
          </p:nvPr>
        </p:nvSpPr>
        <p:spPr/>
        <p:txBody>
          <a:bodyPr/>
          <a:lstStyle/>
          <a:p>
            <a:r>
              <a:rPr lang="en-US" dirty="0"/>
              <a:t>Type here to enter a multi-line cover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8" name="Picture Placeholder 7">
            <a:extLst>
              <a:ext uri="{FF2B5EF4-FFF2-40B4-BE49-F238E27FC236}">
                <a16:creationId xmlns:a16="http://schemas.microsoft.com/office/drawing/2014/main" id="{89BC123F-AB2F-D740-8C7C-74C993C7F3D3}"/>
              </a:ext>
            </a:extLst>
          </p:cNvPr>
          <p:cNvSpPr>
            <a:spLocks noGrp="1"/>
          </p:cNvSpPr>
          <p:nvPr>
            <p:ph type="pic" sz="quarter" idx="21"/>
          </p:nvPr>
        </p:nvSpPr>
        <p:spPr/>
      </p:sp>
      <p:sp>
        <p:nvSpPr>
          <p:cNvPr id="7" name="Title 6">
            <a:extLst>
              <a:ext uri="{FF2B5EF4-FFF2-40B4-BE49-F238E27FC236}">
                <a16:creationId xmlns:a16="http://schemas.microsoft.com/office/drawing/2014/main" id="{EAEFDA24-ECE1-324E-96CF-F2A3E0037A40}"/>
              </a:ext>
            </a:extLst>
          </p:cNvPr>
          <p:cNvSpPr>
            <a:spLocks noGrp="1"/>
          </p:cNvSpPr>
          <p:nvPr>
            <p:ph type="title"/>
          </p:nvPr>
        </p:nvSpPr>
        <p:spPr/>
        <p:txBody>
          <a:bodyPr/>
          <a:lstStyle/>
          <a:p>
            <a:r>
              <a:rPr lang="en-US" dirty="0"/>
              <a:t>Type Here to Enter a</a:t>
            </a:r>
            <a:br>
              <a:rPr lang="en-US" dirty="0"/>
            </a:br>
            <a:r>
              <a:rPr lang="en-US" dirty="0"/>
              <a:t>Multi-line Presentation Title</a:t>
            </a:r>
          </a:p>
        </p:txBody>
      </p:sp>
      <p:pic>
        <p:nvPicPr>
          <p:cNvPr id="13" name="Graphic 20">
            <a:extLst>
              <a:ext uri="{FF2B5EF4-FFF2-40B4-BE49-F238E27FC236}">
                <a16:creationId xmlns:a16="http://schemas.microsoft.com/office/drawing/2014/main" id="{9CE5B0EF-4705-854D-B4AF-B9F0140E5B55}"/>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833437" y="324472"/>
            <a:ext cx="3057526" cy="1223010"/>
          </a:xfrm>
          <a:prstGeom prst="rect">
            <a:avLst/>
          </a:prstGeom>
        </p:spPr>
      </p:pic>
      <p:sp>
        <p:nvSpPr>
          <p:cNvPr id="18" name="TextBox 17">
            <a:extLst>
              <a:ext uri="{FF2B5EF4-FFF2-40B4-BE49-F238E27FC236}">
                <a16:creationId xmlns:a16="http://schemas.microsoft.com/office/drawing/2014/main" id="{52F216C9-4413-634F-9720-729BC79F0798}"/>
              </a:ext>
            </a:extLst>
          </p:cNvPr>
          <p:cNvSpPr txBox="1"/>
          <p:nvPr/>
        </p:nvSpPr>
        <p:spPr>
          <a:xfrm>
            <a:off x="-136634" y="1576552"/>
            <a:ext cx="0" cy="0"/>
          </a:xfrm>
          <a:prstGeom prst="rect">
            <a:avLst/>
          </a:prstGeom>
          <a:noFill/>
          <a:ln>
            <a:noFill/>
          </a:ln>
        </p:spPr>
        <p:txBody>
          <a:bodyPr vert="horz" wrap="none" lIns="91440" tIns="45720" rIns="91440" bIns="45720" rtlCol="0" anchor="ctr">
            <a:noAutofit/>
          </a:bodyPr>
          <a:lstStyle/>
          <a:p>
            <a:pPr algn="l"/>
            <a:endParaRPr lang="en-US" dirty="0">
              <a:latin typeface="Palatino Linotype" panose="02040502050505030304" pitchFamily="18" charset="0"/>
            </a:endParaRPr>
          </a:p>
        </p:txBody>
      </p:sp>
    </p:spTree>
    <p:extLst>
      <p:ext uri="{BB962C8B-B14F-4D97-AF65-F5344CB8AC3E}">
        <p14:creationId xmlns:p14="http://schemas.microsoft.com/office/powerpoint/2010/main" val="1189330033"/>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0C7833F5-85B1-914F-88B5-A7983CB36963}"/>
              </a:ext>
            </a:extLst>
          </p:cNvPr>
          <p:cNvSpPr>
            <a:spLocks noGrp="1"/>
          </p:cNvSpPr>
          <p:nvPr>
            <p:ph type="pic" sz="quarter" idx="16"/>
          </p:nvPr>
        </p:nvSpPr>
        <p:spPr/>
      </p:sp>
      <p:sp>
        <p:nvSpPr>
          <p:cNvPr id="12" name="Text Placeholder 4">
            <a:extLst>
              <a:ext uri="{FF2B5EF4-FFF2-40B4-BE49-F238E27FC236}">
                <a16:creationId xmlns:a16="http://schemas.microsoft.com/office/drawing/2014/main" id="{515EA979-8956-1A4D-8CD8-AE1373E23D1C}"/>
              </a:ext>
            </a:extLst>
          </p:cNvPr>
          <p:cNvSpPr>
            <a:spLocks noGrp="1"/>
          </p:cNvSpPr>
          <p:nvPr>
            <p:ph type="body" sz="quarter" idx="15"/>
          </p:nvPr>
        </p:nvSpPr>
        <p:spPr/>
        <p:txBody>
          <a:bodyPr/>
          <a:lstStyle/>
          <a:p>
            <a:r>
              <a:rPr lang="en-US" dirty="0"/>
              <a:t>Type here to enter a multi-line slide subtitle.</a:t>
            </a:r>
          </a:p>
          <a:p>
            <a:r>
              <a:rPr lang="en-US" dirty="0"/>
              <a:t>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3" name="Title 3">
            <a:extLst>
              <a:ext uri="{FF2B5EF4-FFF2-40B4-BE49-F238E27FC236}">
                <a16:creationId xmlns:a16="http://schemas.microsoft.com/office/drawing/2014/main" id="{81DC0D94-97DA-E74C-BCBA-6640EB08D3EB}"/>
              </a:ext>
            </a:extLst>
          </p:cNvPr>
          <p:cNvSpPr>
            <a:spLocks noGrp="1"/>
          </p:cNvSpPr>
          <p:nvPr>
            <p:ph type="title"/>
          </p:nvPr>
        </p:nvSpPr>
        <p:spPr/>
        <p:txBody>
          <a:bodyPr/>
          <a:lstStyle/>
          <a:p>
            <a:r>
              <a:rPr lang="en-US"/>
              <a:t>Type Here to Enter a Multi-line Presenter Slide Information</a:t>
            </a:r>
          </a:p>
        </p:txBody>
      </p:sp>
      <p:sp>
        <p:nvSpPr>
          <p:cNvPr id="17" name="Footer Placeholder 16">
            <a:extLst>
              <a:ext uri="{FF2B5EF4-FFF2-40B4-BE49-F238E27FC236}">
                <a16:creationId xmlns:a16="http://schemas.microsoft.com/office/drawing/2014/main" id="{A47E34E8-7169-F346-9F1E-0AC197E608BB}"/>
              </a:ext>
            </a:extLst>
          </p:cNvPr>
          <p:cNvSpPr>
            <a:spLocks noGrp="1"/>
          </p:cNvSpPr>
          <p:nvPr>
            <p:ph type="ftr" sz="quarter" idx="3"/>
          </p:nvPr>
        </p:nvSpPr>
        <p:spPr/>
        <p:txBody>
          <a:bodyPr/>
          <a:lstStyle/>
          <a:p>
            <a:r>
              <a:rPr lang="en-US"/>
              <a:t>©2022 Girl Scouts of the USA. All Rights Reserved.  Not for public distribution.</a:t>
            </a:r>
            <a:endParaRPr lang="en-US" dirty="0"/>
          </a:p>
        </p:txBody>
      </p:sp>
      <p:sp>
        <p:nvSpPr>
          <p:cNvPr id="14" name="Rounded Rectangle 13">
            <a:extLst>
              <a:ext uri="{FF2B5EF4-FFF2-40B4-BE49-F238E27FC236}">
                <a16:creationId xmlns:a16="http://schemas.microsoft.com/office/drawing/2014/main" id="{8EEC5EE0-E2BF-2241-BA73-3BBBF4087741}"/>
              </a:ext>
            </a:extLst>
          </p:cNvPr>
          <p:cNvSpPr/>
          <p:nvPr/>
        </p:nvSpPr>
        <p:spPr>
          <a:xfrm>
            <a:off x="585215" y="4148463"/>
            <a:ext cx="3383281" cy="671187"/>
          </a:xfrm>
          <a:prstGeom prst="roundRect">
            <a:avLst>
              <a:gd name="adj" fmla="val 13201"/>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r>
              <a:rPr lang="en-US" sz="1050" dirty="0">
                <a:solidFill>
                  <a:schemeClr val="tx1"/>
                </a:solidFill>
                <a:latin typeface="Palatino Linotype" panose="02040502050505030304" pitchFamily="18" charset="0"/>
              </a:rPr>
              <a:t>Presenter Name</a:t>
            </a:r>
          </a:p>
          <a:p>
            <a:pPr lvl="0" algn="ctr">
              <a:lnSpc>
                <a:spcPct val="120000"/>
              </a:lnSpc>
            </a:pPr>
            <a:r>
              <a:rPr lang="en-US" sz="1050" dirty="0">
                <a:solidFill>
                  <a:schemeClr val="tx1"/>
                </a:solidFill>
                <a:latin typeface="Palatino Linotype" panose="02040502050505030304" pitchFamily="18" charset="0"/>
              </a:rPr>
              <a:t>Presenter Title</a:t>
            </a:r>
          </a:p>
          <a:p>
            <a:pPr lvl="0" algn="ctr">
              <a:lnSpc>
                <a:spcPct val="120000"/>
              </a:lnSpc>
            </a:pPr>
            <a:r>
              <a:rPr lang="en-US" sz="1050" dirty="0">
                <a:solidFill>
                  <a:schemeClr val="tx1"/>
                </a:solidFill>
                <a:latin typeface="Palatino Linotype" panose="02040502050505030304" pitchFamily="18" charset="0"/>
              </a:rPr>
              <a:t>Organization Name</a:t>
            </a:r>
          </a:p>
        </p:txBody>
      </p:sp>
    </p:spTree>
    <p:extLst>
      <p:ext uri="{BB962C8B-B14F-4D97-AF65-F5344CB8AC3E}">
        <p14:creationId xmlns:p14="http://schemas.microsoft.com/office/powerpoint/2010/main" val="2685561864"/>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E8479776-99EB-8A41-9A79-E4B7B951125E}"/>
              </a:ext>
            </a:extLst>
          </p:cNvPr>
          <p:cNvSpPr>
            <a:spLocks noGrp="1"/>
          </p:cNvSpPr>
          <p:nvPr>
            <p:ph type="pic" sz="quarter" idx="21"/>
          </p:nvPr>
        </p:nvSpPr>
        <p:spPr/>
      </p:sp>
      <p:sp>
        <p:nvSpPr>
          <p:cNvPr id="12" name="Text Placeholder 4">
            <a:extLst>
              <a:ext uri="{FF2B5EF4-FFF2-40B4-BE49-F238E27FC236}">
                <a16:creationId xmlns:a16="http://schemas.microsoft.com/office/drawing/2014/main" id="{4A32C730-4107-5C4B-B899-BA7580AB19DD}"/>
              </a:ext>
            </a:extLst>
          </p:cNvPr>
          <p:cNvSpPr>
            <a:spLocks noGrp="1"/>
          </p:cNvSpPr>
          <p:nvPr>
            <p:ph type="body" sz="quarter" idx="15"/>
          </p:nvPr>
        </p:nvSpPr>
        <p:spPr/>
        <p:txBody>
          <a:bodyPr/>
          <a:lstStyle/>
          <a:p>
            <a:r>
              <a:rPr lang="en-US" dirty="0"/>
              <a:t>Type here to enter a multi-line slide subtitle.</a:t>
            </a:r>
          </a:p>
          <a:p>
            <a:r>
              <a:rPr lang="en-US" dirty="0"/>
              <a:t>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3" name="Title 3">
            <a:extLst>
              <a:ext uri="{FF2B5EF4-FFF2-40B4-BE49-F238E27FC236}">
                <a16:creationId xmlns:a16="http://schemas.microsoft.com/office/drawing/2014/main" id="{F11A44F6-D481-9348-83D2-FA6F202F478A}"/>
              </a:ext>
            </a:extLst>
          </p:cNvPr>
          <p:cNvSpPr>
            <a:spLocks noGrp="1"/>
          </p:cNvSpPr>
          <p:nvPr>
            <p:ph type="title"/>
          </p:nvPr>
        </p:nvSpPr>
        <p:spPr/>
        <p:txBody>
          <a:bodyPr/>
          <a:lstStyle/>
          <a:p>
            <a:r>
              <a:rPr lang="en-US"/>
              <a:t>Type Here to Enter a Multi-line Presenter Slide Information</a:t>
            </a:r>
          </a:p>
        </p:txBody>
      </p:sp>
      <p:sp>
        <p:nvSpPr>
          <p:cNvPr id="16" name="Footer Placeholder 15">
            <a:extLst>
              <a:ext uri="{FF2B5EF4-FFF2-40B4-BE49-F238E27FC236}">
                <a16:creationId xmlns:a16="http://schemas.microsoft.com/office/drawing/2014/main" id="{7BBC9B25-3F78-7F4F-8568-718FE237ED1F}"/>
              </a:ext>
            </a:extLst>
          </p:cNvPr>
          <p:cNvSpPr>
            <a:spLocks noGrp="1"/>
          </p:cNvSpPr>
          <p:nvPr>
            <p:ph type="ftr" sz="quarter" idx="3"/>
          </p:nvPr>
        </p:nvSpPr>
        <p:spPr/>
        <p:txBody>
          <a:bodyPr/>
          <a:lstStyle/>
          <a:p>
            <a:r>
              <a:rPr lang="en-US"/>
              <a:t>©2022 Girl Scouts of the USA. All Rights Reserved.  Not for public distribution.</a:t>
            </a:r>
            <a:endParaRPr lang="en-US" dirty="0"/>
          </a:p>
        </p:txBody>
      </p:sp>
      <p:sp>
        <p:nvSpPr>
          <p:cNvPr id="21" name="Rounded Rectangle 20">
            <a:extLst>
              <a:ext uri="{FF2B5EF4-FFF2-40B4-BE49-F238E27FC236}">
                <a16:creationId xmlns:a16="http://schemas.microsoft.com/office/drawing/2014/main" id="{FC3166C6-7E8E-5841-9DAD-56FFA787382E}"/>
              </a:ext>
            </a:extLst>
          </p:cNvPr>
          <p:cNvSpPr/>
          <p:nvPr/>
        </p:nvSpPr>
        <p:spPr>
          <a:xfrm>
            <a:off x="585215" y="4148463"/>
            <a:ext cx="3383281" cy="671187"/>
          </a:xfrm>
          <a:prstGeom prst="roundRect">
            <a:avLst>
              <a:gd name="adj" fmla="val 13201"/>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r>
              <a:rPr lang="en-US" sz="1050" dirty="0">
                <a:solidFill>
                  <a:schemeClr val="tx1"/>
                </a:solidFill>
                <a:latin typeface="Palatino Linotype" panose="02040502050505030304" pitchFamily="18" charset="0"/>
              </a:rPr>
              <a:t>Presenter Name</a:t>
            </a:r>
          </a:p>
          <a:p>
            <a:pPr lvl="0" algn="ctr">
              <a:lnSpc>
                <a:spcPct val="120000"/>
              </a:lnSpc>
            </a:pPr>
            <a:r>
              <a:rPr lang="en-US" sz="1050" dirty="0">
                <a:solidFill>
                  <a:schemeClr val="tx1"/>
                </a:solidFill>
                <a:latin typeface="Palatino Linotype" panose="02040502050505030304" pitchFamily="18" charset="0"/>
              </a:rPr>
              <a:t>Presenter Title</a:t>
            </a:r>
          </a:p>
          <a:p>
            <a:pPr lvl="0" algn="ctr">
              <a:lnSpc>
                <a:spcPct val="120000"/>
              </a:lnSpc>
            </a:pPr>
            <a:r>
              <a:rPr lang="en-US" sz="1050" dirty="0">
                <a:solidFill>
                  <a:schemeClr val="tx1"/>
                </a:solidFill>
                <a:latin typeface="Palatino Linotype" panose="02040502050505030304" pitchFamily="18" charset="0"/>
              </a:rPr>
              <a:t>Organization Name</a:t>
            </a:r>
          </a:p>
        </p:txBody>
      </p:sp>
    </p:spTree>
    <p:extLst>
      <p:ext uri="{BB962C8B-B14F-4D97-AF65-F5344CB8AC3E}">
        <p14:creationId xmlns:p14="http://schemas.microsoft.com/office/powerpoint/2010/main" val="1726132346"/>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7993E3CB-D982-8448-A5FE-DB831333C4B8}"/>
              </a:ext>
            </a:extLst>
          </p:cNvPr>
          <p:cNvSpPr>
            <a:spLocks noGrp="1"/>
          </p:cNvSpPr>
          <p:nvPr>
            <p:ph type="pic" sz="quarter" idx="16"/>
          </p:nvPr>
        </p:nvSpPr>
        <p:spPr/>
      </p:sp>
      <p:sp>
        <p:nvSpPr>
          <p:cNvPr id="12" name="Text Placeholder 4">
            <a:extLst>
              <a:ext uri="{FF2B5EF4-FFF2-40B4-BE49-F238E27FC236}">
                <a16:creationId xmlns:a16="http://schemas.microsoft.com/office/drawing/2014/main" id="{79D5AC6F-14F9-6645-9B75-6B629B5DC9DC}"/>
              </a:ext>
            </a:extLst>
          </p:cNvPr>
          <p:cNvSpPr>
            <a:spLocks noGrp="1"/>
          </p:cNvSpPr>
          <p:nvPr>
            <p:ph type="body" sz="quarter" idx="15"/>
          </p:nvPr>
        </p:nvSpPr>
        <p:spPr/>
        <p:txBody>
          <a:bodyPr/>
          <a:lstStyle/>
          <a:p>
            <a:r>
              <a:rPr lang="en-US" dirty="0"/>
              <a:t>Type here to enter a multi-line slide subtitle.</a:t>
            </a:r>
          </a:p>
          <a:p>
            <a:r>
              <a:rPr lang="en-US" dirty="0"/>
              <a:t>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4" name="Title 3">
            <a:extLst>
              <a:ext uri="{FF2B5EF4-FFF2-40B4-BE49-F238E27FC236}">
                <a16:creationId xmlns:a16="http://schemas.microsoft.com/office/drawing/2014/main" id="{35F26CCC-7E56-DB40-9A5B-7946D6CE9C73}"/>
              </a:ext>
            </a:extLst>
          </p:cNvPr>
          <p:cNvSpPr>
            <a:spLocks noGrp="1"/>
          </p:cNvSpPr>
          <p:nvPr>
            <p:ph type="title"/>
          </p:nvPr>
        </p:nvSpPr>
        <p:spPr/>
        <p:txBody>
          <a:bodyPr/>
          <a:lstStyle/>
          <a:p>
            <a:r>
              <a:rPr lang="en-US"/>
              <a:t>Type Here to Enter a Multi-line Presenter Slide Information</a:t>
            </a:r>
          </a:p>
        </p:txBody>
      </p:sp>
      <p:sp>
        <p:nvSpPr>
          <p:cNvPr id="17" name="Footer Placeholder 16">
            <a:extLst>
              <a:ext uri="{FF2B5EF4-FFF2-40B4-BE49-F238E27FC236}">
                <a16:creationId xmlns:a16="http://schemas.microsoft.com/office/drawing/2014/main" id="{2AC80FFC-74EF-3D45-B70D-6CFD69E8AE8A}"/>
              </a:ext>
            </a:extLst>
          </p:cNvPr>
          <p:cNvSpPr>
            <a:spLocks noGrp="1"/>
          </p:cNvSpPr>
          <p:nvPr>
            <p:ph type="ftr" sz="quarter" idx="3"/>
          </p:nvPr>
        </p:nvSpPr>
        <p:spPr/>
        <p:txBody>
          <a:bodyPr/>
          <a:lstStyle/>
          <a:p>
            <a:r>
              <a:rPr lang="en-US"/>
              <a:t>©2022 Girl Scouts of the USA. All Rights Reserved.  Not for public distribution.</a:t>
            </a:r>
            <a:endParaRPr lang="en-US" dirty="0"/>
          </a:p>
        </p:txBody>
      </p:sp>
      <p:sp>
        <p:nvSpPr>
          <p:cNvPr id="13" name="Rounded Rectangle 12">
            <a:extLst>
              <a:ext uri="{FF2B5EF4-FFF2-40B4-BE49-F238E27FC236}">
                <a16:creationId xmlns:a16="http://schemas.microsoft.com/office/drawing/2014/main" id="{32F53878-B111-1043-B376-AAE7F46A9364}"/>
              </a:ext>
            </a:extLst>
          </p:cNvPr>
          <p:cNvSpPr/>
          <p:nvPr/>
        </p:nvSpPr>
        <p:spPr>
          <a:xfrm>
            <a:off x="585215" y="4148463"/>
            <a:ext cx="3383281" cy="671187"/>
          </a:xfrm>
          <a:prstGeom prst="roundRect">
            <a:avLst>
              <a:gd name="adj" fmla="val 13201"/>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r>
              <a:rPr lang="en-US" sz="1050" dirty="0">
                <a:solidFill>
                  <a:schemeClr val="tx1"/>
                </a:solidFill>
                <a:latin typeface="Palatino Linotype" panose="02040502050505030304" pitchFamily="18" charset="0"/>
              </a:rPr>
              <a:t>Presenter Name</a:t>
            </a:r>
          </a:p>
          <a:p>
            <a:pPr lvl="0" algn="ctr">
              <a:lnSpc>
                <a:spcPct val="120000"/>
              </a:lnSpc>
            </a:pPr>
            <a:r>
              <a:rPr lang="en-US" sz="1050" dirty="0">
                <a:solidFill>
                  <a:schemeClr val="tx1"/>
                </a:solidFill>
                <a:latin typeface="Palatino Linotype" panose="02040502050505030304" pitchFamily="18" charset="0"/>
              </a:rPr>
              <a:t>Presenter Title</a:t>
            </a:r>
          </a:p>
          <a:p>
            <a:pPr lvl="0" algn="ctr">
              <a:lnSpc>
                <a:spcPct val="120000"/>
              </a:lnSpc>
            </a:pPr>
            <a:r>
              <a:rPr lang="en-US" sz="1050" dirty="0">
                <a:solidFill>
                  <a:schemeClr val="tx1"/>
                </a:solidFill>
                <a:latin typeface="Palatino Linotype" panose="02040502050505030304" pitchFamily="18" charset="0"/>
              </a:rPr>
              <a:t>Organization Name</a:t>
            </a:r>
          </a:p>
        </p:txBody>
      </p:sp>
    </p:spTree>
    <p:extLst>
      <p:ext uri="{BB962C8B-B14F-4D97-AF65-F5344CB8AC3E}">
        <p14:creationId xmlns:p14="http://schemas.microsoft.com/office/powerpoint/2010/main" val="4210181305"/>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CA617A7C-ACC5-6147-9152-8150565A122F}"/>
              </a:ext>
            </a:extLst>
          </p:cNvPr>
          <p:cNvSpPr>
            <a:spLocks noGrp="1"/>
          </p:cNvSpPr>
          <p:nvPr>
            <p:ph type="pic" sz="quarter" idx="16"/>
          </p:nvPr>
        </p:nvSpPr>
        <p:spPr/>
      </p:sp>
      <p:sp>
        <p:nvSpPr>
          <p:cNvPr id="12" name="Text Placeholder 4">
            <a:extLst>
              <a:ext uri="{FF2B5EF4-FFF2-40B4-BE49-F238E27FC236}">
                <a16:creationId xmlns:a16="http://schemas.microsoft.com/office/drawing/2014/main" id="{67AD37B1-E30E-2A4B-9173-287F8EC94F35}"/>
              </a:ext>
            </a:extLst>
          </p:cNvPr>
          <p:cNvSpPr>
            <a:spLocks noGrp="1"/>
          </p:cNvSpPr>
          <p:nvPr>
            <p:ph type="body" sz="quarter" idx="15"/>
          </p:nvPr>
        </p:nvSpPr>
        <p:spPr/>
        <p:txBody>
          <a:bodyPr/>
          <a:lstStyle/>
          <a:p>
            <a:r>
              <a:rPr lang="en-US" dirty="0"/>
              <a:t>Type here to enter a multi-line slide subtitle.</a:t>
            </a:r>
          </a:p>
          <a:p>
            <a:r>
              <a:rPr lang="en-US" dirty="0"/>
              <a:t>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4" name="Title 3">
            <a:extLst>
              <a:ext uri="{FF2B5EF4-FFF2-40B4-BE49-F238E27FC236}">
                <a16:creationId xmlns:a16="http://schemas.microsoft.com/office/drawing/2014/main" id="{46B63141-E989-B244-BE5B-1C2DD17F4713}"/>
              </a:ext>
            </a:extLst>
          </p:cNvPr>
          <p:cNvSpPr>
            <a:spLocks noGrp="1"/>
          </p:cNvSpPr>
          <p:nvPr>
            <p:ph type="title"/>
          </p:nvPr>
        </p:nvSpPr>
        <p:spPr/>
        <p:txBody>
          <a:bodyPr/>
          <a:lstStyle/>
          <a:p>
            <a:r>
              <a:rPr lang="en-US"/>
              <a:t>Type Here to Enter a Multi-line Presenter Slide Information</a:t>
            </a:r>
          </a:p>
        </p:txBody>
      </p:sp>
      <p:sp>
        <p:nvSpPr>
          <p:cNvPr id="17" name="Footer Placeholder 16">
            <a:extLst>
              <a:ext uri="{FF2B5EF4-FFF2-40B4-BE49-F238E27FC236}">
                <a16:creationId xmlns:a16="http://schemas.microsoft.com/office/drawing/2014/main" id="{C735C4A6-3ECC-C34A-998C-D9DAC282D765}"/>
              </a:ext>
            </a:extLst>
          </p:cNvPr>
          <p:cNvSpPr>
            <a:spLocks noGrp="1"/>
          </p:cNvSpPr>
          <p:nvPr>
            <p:ph type="ftr" sz="quarter" idx="3"/>
          </p:nvPr>
        </p:nvSpPr>
        <p:spPr/>
        <p:txBody>
          <a:bodyPr/>
          <a:lstStyle/>
          <a:p>
            <a:r>
              <a:rPr lang="en-US"/>
              <a:t>©2022 Girl Scouts of the USA. All Rights Reserved.  Not for public distribution.</a:t>
            </a:r>
            <a:endParaRPr lang="en-US" dirty="0"/>
          </a:p>
        </p:txBody>
      </p:sp>
      <p:sp>
        <p:nvSpPr>
          <p:cNvPr id="13" name="Rounded Rectangle 12">
            <a:extLst>
              <a:ext uri="{FF2B5EF4-FFF2-40B4-BE49-F238E27FC236}">
                <a16:creationId xmlns:a16="http://schemas.microsoft.com/office/drawing/2014/main" id="{8226F63A-AB5F-C54F-A4BD-4EB1ECE52448}"/>
              </a:ext>
            </a:extLst>
          </p:cNvPr>
          <p:cNvSpPr/>
          <p:nvPr/>
        </p:nvSpPr>
        <p:spPr>
          <a:xfrm>
            <a:off x="585215" y="4148463"/>
            <a:ext cx="3383281" cy="671187"/>
          </a:xfrm>
          <a:prstGeom prst="roundRect">
            <a:avLst>
              <a:gd name="adj" fmla="val 13201"/>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r>
              <a:rPr lang="en-US" sz="1050" dirty="0">
                <a:solidFill>
                  <a:schemeClr val="tx1"/>
                </a:solidFill>
                <a:latin typeface="Palatino Linotype" panose="02040502050505030304" pitchFamily="18" charset="0"/>
              </a:rPr>
              <a:t>Presenter Name</a:t>
            </a:r>
          </a:p>
          <a:p>
            <a:pPr lvl="0" algn="ctr">
              <a:lnSpc>
                <a:spcPct val="120000"/>
              </a:lnSpc>
            </a:pPr>
            <a:r>
              <a:rPr lang="en-US" sz="1050" dirty="0">
                <a:solidFill>
                  <a:schemeClr val="tx1"/>
                </a:solidFill>
                <a:latin typeface="Palatino Linotype" panose="02040502050505030304" pitchFamily="18" charset="0"/>
              </a:rPr>
              <a:t>Presenter Title</a:t>
            </a:r>
          </a:p>
          <a:p>
            <a:pPr lvl="0" algn="ctr">
              <a:lnSpc>
                <a:spcPct val="120000"/>
              </a:lnSpc>
            </a:pPr>
            <a:r>
              <a:rPr lang="en-US" sz="1050" dirty="0">
                <a:solidFill>
                  <a:schemeClr val="tx1"/>
                </a:solidFill>
                <a:latin typeface="Palatino Linotype" panose="02040502050505030304" pitchFamily="18" charset="0"/>
              </a:rPr>
              <a:t>Organization Name</a:t>
            </a:r>
          </a:p>
        </p:txBody>
      </p:sp>
    </p:spTree>
    <p:extLst>
      <p:ext uri="{BB962C8B-B14F-4D97-AF65-F5344CB8AC3E}">
        <p14:creationId xmlns:p14="http://schemas.microsoft.com/office/powerpoint/2010/main" val="2659040195"/>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176BD49F-9470-AF44-A210-2F7052CC35C8}"/>
              </a:ext>
            </a:extLst>
          </p:cNvPr>
          <p:cNvSpPr>
            <a:spLocks noGrp="1"/>
          </p:cNvSpPr>
          <p:nvPr>
            <p:ph type="pic" sz="quarter" idx="16"/>
          </p:nvPr>
        </p:nvSpPr>
        <p:spPr/>
      </p:sp>
      <p:sp>
        <p:nvSpPr>
          <p:cNvPr id="15" name="Text Placeholder 4">
            <a:extLst>
              <a:ext uri="{FF2B5EF4-FFF2-40B4-BE49-F238E27FC236}">
                <a16:creationId xmlns:a16="http://schemas.microsoft.com/office/drawing/2014/main" id="{12419E19-743C-1E47-A657-79C797B1116C}"/>
              </a:ext>
            </a:extLst>
          </p:cNvPr>
          <p:cNvSpPr>
            <a:spLocks noGrp="1"/>
          </p:cNvSpPr>
          <p:nvPr>
            <p:ph type="body" sz="quarter" idx="15"/>
          </p:nvPr>
        </p:nvSpPr>
        <p:spPr/>
        <p:txBody>
          <a:bodyPr/>
          <a:lstStyle/>
          <a:p>
            <a:r>
              <a:rPr lang="en-US" dirty="0"/>
              <a:t>Type here to enter a multi-line slide subtitle.</a:t>
            </a:r>
          </a:p>
          <a:p>
            <a:r>
              <a:rPr lang="en-US" dirty="0"/>
              <a:t>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6" name="Title 3">
            <a:extLst>
              <a:ext uri="{FF2B5EF4-FFF2-40B4-BE49-F238E27FC236}">
                <a16:creationId xmlns:a16="http://schemas.microsoft.com/office/drawing/2014/main" id="{AF45D442-D0C3-7347-8FE4-8D9F8C7A94D1}"/>
              </a:ext>
            </a:extLst>
          </p:cNvPr>
          <p:cNvSpPr>
            <a:spLocks noGrp="1"/>
          </p:cNvSpPr>
          <p:nvPr>
            <p:ph type="title"/>
          </p:nvPr>
        </p:nvSpPr>
        <p:spPr/>
        <p:txBody>
          <a:bodyPr/>
          <a:lstStyle/>
          <a:p>
            <a:r>
              <a:rPr lang="en-US"/>
              <a:t>Type Here to Enter a Multi-line Presenter Slide Information</a:t>
            </a:r>
          </a:p>
        </p:txBody>
      </p:sp>
      <p:sp>
        <p:nvSpPr>
          <p:cNvPr id="17" name="Footer Placeholder 16">
            <a:extLst>
              <a:ext uri="{FF2B5EF4-FFF2-40B4-BE49-F238E27FC236}">
                <a16:creationId xmlns:a16="http://schemas.microsoft.com/office/drawing/2014/main" id="{B192F7F5-62E7-5041-911A-3227718C80FE}"/>
              </a:ext>
            </a:extLst>
          </p:cNvPr>
          <p:cNvSpPr>
            <a:spLocks noGrp="1"/>
          </p:cNvSpPr>
          <p:nvPr>
            <p:ph type="ftr" sz="quarter" idx="3"/>
          </p:nvPr>
        </p:nvSpPr>
        <p:spPr/>
        <p:txBody>
          <a:bodyPr/>
          <a:lstStyle/>
          <a:p>
            <a:r>
              <a:rPr lang="en-US"/>
              <a:t>©2022 Girl Scouts of the USA. All Rights Reserved.  Not for public distribution.</a:t>
            </a:r>
            <a:endParaRPr lang="en-US" dirty="0"/>
          </a:p>
        </p:txBody>
      </p:sp>
      <p:sp>
        <p:nvSpPr>
          <p:cNvPr id="13" name="Rounded Rectangle 12">
            <a:extLst>
              <a:ext uri="{FF2B5EF4-FFF2-40B4-BE49-F238E27FC236}">
                <a16:creationId xmlns:a16="http://schemas.microsoft.com/office/drawing/2014/main" id="{AD3FB19A-6A5A-AF41-9975-11BDB790FDC1}"/>
              </a:ext>
            </a:extLst>
          </p:cNvPr>
          <p:cNvSpPr/>
          <p:nvPr/>
        </p:nvSpPr>
        <p:spPr>
          <a:xfrm>
            <a:off x="585215" y="4148463"/>
            <a:ext cx="3383281" cy="671187"/>
          </a:xfrm>
          <a:prstGeom prst="roundRect">
            <a:avLst>
              <a:gd name="adj" fmla="val 13201"/>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r>
              <a:rPr lang="en-US" sz="1050" dirty="0">
                <a:solidFill>
                  <a:schemeClr val="tx1"/>
                </a:solidFill>
                <a:latin typeface="Palatino Linotype" panose="02040502050505030304" pitchFamily="18" charset="0"/>
              </a:rPr>
              <a:t>Presenter Name</a:t>
            </a:r>
          </a:p>
          <a:p>
            <a:pPr lvl="0" algn="ctr">
              <a:lnSpc>
                <a:spcPct val="120000"/>
              </a:lnSpc>
            </a:pPr>
            <a:r>
              <a:rPr lang="en-US" sz="1050" dirty="0">
                <a:solidFill>
                  <a:schemeClr val="tx1"/>
                </a:solidFill>
                <a:latin typeface="Palatino Linotype" panose="02040502050505030304" pitchFamily="18" charset="0"/>
              </a:rPr>
              <a:t>Presenter Title</a:t>
            </a:r>
          </a:p>
          <a:p>
            <a:pPr lvl="0" algn="ctr">
              <a:lnSpc>
                <a:spcPct val="120000"/>
              </a:lnSpc>
            </a:pPr>
            <a:r>
              <a:rPr lang="en-US" sz="1050" dirty="0">
                <a:solidFill>
                  <a:schemeClr val="tx1"/>
                </a:solidFill>
                <a:latin typeface="Palatino Linotype" panose="02040502050505030304" pitchFamily="18" charset="0"/>
              </a:rPr>
              <a:t>Organization Name</a:t>
            </a:r>
          </a:p>
        </p:txBody>
      </p:sp>
    </p:spTree>
    <p:extLst>
      <p:ext uri="{BB962C8B-B14F-4D97-AF65-F5344CB8AC3E}">
        <p14:creationId xmlns:p14="http://schemas.microsoft.com/office/powerpoint/2010/main" val="1477836091"/>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EB382E1E-907E-F342-B124-62EFD19464E3}"/>
              </a:ext>
            </a:extLst>
          </p:cNvPr>
          <p:cNvSpPr>
            <a:spLocks noGrp="1"/>
          </p:cNvSpPr>
          <p:nvPr>
            <p:ph type="pic" sz="quarter" idx="16"/>
          </p:nvPr>
        </p:nvSpPr>
        <p:spPr/>
      </p:sp>
      <p:sp>
        <p:nvSpPr>
          <p:cNvPr id="5" name="Text Placeholder 4">
            <a:extLst>
              <a:ext uri="{FF2B5EF4-FFF2-40B4-BE49-F238E27FC236}">
                <a16:creationId xmlns:a16="http://schemas.microsoft.com/office/drawing/2014/main" id="{8EF1C3F8-6732-8D42-8326-054D1537F733}"/>
              </a:ext>
            </a:extLst>
          </p:cNvPr>
          <p:cNvSpPr>
            <a:spLocks noGrp="1"/>
          </p:cNvSpPr>
          <p:nvPr>
            <p:ph type="body" sz="quarter" idx="15"/>
          </p:nvPr>
        </p:nvSpPr>
        <p:spPr/>
        <p:txBody>
          <a:bodyPr/>
          <a:lstStyle/>
          <a:p>
            <a:r>
              <a:rPr lang="en-US" dirty="0"/>
              <a:t>Type here to enter a multi-line slide subtitle.</a:t>
            </a:r>
          </a:p>
          <a:p>
            <a:r>
              <a:rPr lang="en-US" dirty="0"/>
              <a:t>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4" name="Title 3">
            <a:extLst>
              <a:ext uri="{FF2B5EF4-FFF2-40B4-BE49-F238E27FC236}">
                <a16:creationId xmlns:a16="http://schemas.microsoft.com/office/drawing/2014/main" id="{84B82B22-7283-2144-B336-ED75E950F4D8}"/>
              </a:ext>
            </a:extLst>
          </p:cNvPr>
          <p:cNvSpPr>
            <a:spLocks noGrp="1"/>
          </p:cNvSpPr>
          <p:nvPr>
            <p:ph type="title"/>
          </p:nvPr>
        </p:nvSpPr>
        <p:spPr/>
        <p:txBody>
          <a:bodyPr/>
          <a:lstStyle/>
          <a:p>
            <a:r>
              <a:rPr lang="en-US"/>
              <a:t>Type Here to Enter a Multi-line Presenter Slide Information</a:t>
            </a:r>
          </a:p>
        </p:txBody>
      </p:sp>
      <p:sp>
        <p:nvSpPr>
          <p:cNvPr id="17" name="Footer Placeholder 16">
            <a:extLst>
              <a:ext uri="{FF2B5EF4-FFF2-40B4-BE49-F238E27FC236}">
                <a16:creationId xmlns:a16="http://schemas.microsoft.com/office/drawing/2014/main" id="{1A33824F-1A77-744F-B97B-BDB1E086D0C7}"/>
              </a:ext>
            </a:extLst>
          </p:cNvPr>
          <p:cNvSpPr>
            <a:spLocks noGrp="1"/>
          </p:cNvSpPr>
          <p:nvPr>
            <p:ph type="ftr" sz="quarter" idx="3"/>
          </p:nvPr>
        </p:nvSpPr>
        <p:spPr/>
        <p:txBody>
          <a:bodyPr/>
          <a:lstStyle/>
          <a:p>
            <a:r>
              <a:rPr lang="en-US"/>
              <a:t>©2022 Girl Scouts of the USA. All Rights Reserved.  Not for public distribution.</a:t>
            </a:r>
            <a:endParaRPr lang="en-US" dirty="0"/>
          </a:p>
        </p:txBody>
      </p:sp>
      <p:sp>
        <p:nvSpPr>
          <p:cNvPr id="13" name="Rounded Rectangle 12">
            <a:extLst>
              <a:ext uri="{FF2B5EF4-FFF2-40B4-BE49-F238E27FC236}">
                <a16:creationId xmlns:a16="http://schemas.microsoft.com/office/drawing/2014/main" id="{97B650EE-137E-CC46-BCE9-2711111FE88E}"/>
              </a:ext>
            </a:extLst>
          </p:cNvPr>
          <p:cNvSpPr/>
          <p:nvPr/>
        </p:nvSpPr>
        <p:spPr>
          <a:xfrm>
            <a:off x="585215" y="4148463"/>
            <a:ext cx="3383281" cy="671187"/>
          </a:xfrm>
          <a:prstGeom prst="roundRect">
            <a:avLst>
              <a:gd name="adj" fmla="val 13201"/>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r>
              <a:rPr lang="en-US" sz="1050" dirty="0">
                <a:solidFill>
                  <a:schemeClr val="tx1"/>
                </a:solidFill>
                <a:latin typeface="Palatino Linotype" panose="02040502050505030304" pitchFamily="18" charset="0"/>
              </a:rPr>
              <a:t>Presenter Name</a:t>
            </a:r>
          </a:p>
          <a:p>
            <a:pPr lvl="0" algn="ctr">
              <a:lnSpc>
                <a:spcPct val="120000"/>
              </a:lnSpc>
            </a:pPr>
            <a:r>
              <a:rPr lang="en-US" sz="1050" dirty="0">
                <a:solidFill>
                  <a:schemeClr val="tx1"/>
                </a:solidFill>
                <a:latin typeface="Palatino Linotype" panose="02040502050505030304" pitchFamily="18" charset="0"/>
              </a:rPr>
              <a:t>Presenter Title</a:t>
            </a:r>
          </a:p>
          <a:p>
            <a:pPr lvl="0" algn="ctr">
              <a:lnSpc>
                <a:spcPct val="120000"/>
              </a:lnSpc>
            </a:pPr>
            <a:r>
              <a:rPr lang="en-US" sz="1050" dirty="0">
                <a:solidFill>
                  <a:schemeClr val="tx1"/>
                </a:solidFill>
                <a:latin typeface="Palatino Linotype" panose="02040502050505030304" pitchFamily="18" charset="0"/>
              </a:rPr>
              <a:t>Organization Name</a:t>
            </a:r>
          </a:p>
        </p:txBody>
      </p:sp>
    </p:spTree>
    <p:extLst>
      <p:ext uri="{BB962C8B-B14F-4D97-AF65-F5344CB8AC3E}">
        <p14:creationId xmlns:p14="http://schemas.microsoft.com/office/powerpoint/2010/main" val="3225016732"/>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21EA99F5-233F-8940-8BBB-164DA9D1D57F}"/>
              </a:ext>
            </a:extLst>
          </p:cNvPr>
          <p:cNvSpPr>
            <a:spLocks noGrp="1"/>
          </p:cNvSpPr>
          <p:nvPr>
            <p:ph type="pic" sz="quarter" idx="16"/>
          </p:nvPr>
        </p:nvSpPr>
        <p:spPr/>
      </p:sp>
      <p:sp>
        <p:nvSpPr>
          <p:cNvPr id="9" name="Picture Placeholder 8">
            <a:extLst>
              <a:ext uri="{FF2B5EF4-FFF2-40B4-BE49-F238E27FC236}">
                <a16:creationId xmlns:a16="http://schemas.microsoft.com/office/drawing/2014/main" id="{652E77C7-6FCF-1542-B5BA-F4238FE3D152}"/>
              </a:ext>
            </a:extLst>
          </p:cNvPr>
          <p:cNvSpPr>
            <a:spLocks noGrp="1"/>
          </p:cNvSpPr>
          <p:nvPr>
            <p:ph type="pic" sz="quarter" idx="17"/>
          </p:nvPr>
        </p:nvSpPr>
        <p:spPr/>
      </p:sp>
      <p:sp>
        <p:nvSpPr>
          <p:cNvPr id="14" name="Text Placeholder 4">
            <a:extLst>
              <a:ext uri="{FF2B5EF4-FFF2-40B4-BE49-F238E27FC236}">
                <a16:creationId xmlns:a16="http://schemas.microsoft.com/office/drawing/2014/main" id="{793524D6-1066-B94D-BEC2-9B47452D047F}"/>
              </a:ext>
            </a:extLst>
          </p:cNvPr>
          <p:cNvSpPr>
            <a:spLocks noGrp="1"/>
          </p:cNvSpPr>
          <p:nvPr>
            <p:ph type="body" sz="quarter" idx="15"/>
          </p:nvPr>
        </p:nvSpPr>
        <p:spPr/>
        <p:txBody>
          <a:bodyPr/>
          <a:lstStyle/>
          <a:p>
            <a:r>
              <a:rPr lang="en-US" dirty="0"/>
              <a:t>Type here to enter a multi-line slide subtitle.</a:t>
            </a:r>
          </a:p>
          <a:p>
            <a:r>
              <a:rPr lang="en-US" dirty="0"/>
              <a:t>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5" name="Title 3">
            <a:extLst>
              <a:ext uri="{FF2B5EF4-FFF2-40B4-BE49-F238E27FC236}">
                <a16:creationId xmlns:a16="http://schemas.microsoft.com/office/drawing/2014/main" id="{80E692FD-EDB5-C145-8850-DE0409AB718A}"/>
              </a:ext>
            </a:extLst>
          </p:cNvPr>
          <p:cNvSpPr>
            <a:spLocks noGrp="1"/>
          </p:cNvSpPr>
          <p:nvPr>
            <p:ph type="title"/>
          </p:nvPr>
        </p:nvSpPr>
        <p:spPr/>
        <p:txBody>
          <a:bodyPr/>
          <a:lstStyle/>
          <a:p>
            <a:r>
              <a:rPr lang="en-US"/>
              <a:t>Type Here to Enter a Multi-line Presenter Slide Information</a:t>
            </a:r>
          </a:p>
        </p:txBody>
      </p:sp>
      <p:sp>
        <p:nvSpPr>
          <p:cNvPr id="17" name="Footer Placeholder 16">
            <a:extLst>
              <a:ext uri="{FF2B5EF4-FFF2-40B4-BE49-F238E27FC236}">
                <a16:creationId xmlns:a16="http://schemas.microsoft.com/office/drawing/2014/main" id="{888CF555-26FB-3F49-9FB8-3E3C0FD4289D}"/>
              </a:ext>
            </a:extLst>
          </p:cNvPr>
          <p:cNvSpPr>
            <a:spLocks noGrp="1"/>
          </p:cNvSpPr>
          <p:nvPr>
            <p:ph type="ftr" sz="quarter" idx="3"/>
          </p:nvPr>
        </p:nvSpPr>
        <p:spPr/>
        <p:txBody>
          <a:bodyPr/>
          <a:lstStyle/>
          <a:p>
            <a:r>
              <a:rPr lang="en-US"/>
              <a:t>©2022 Girl Scouts of the USA. All Rights Reserved.  Not for public distribution.</a:t>
            </a:r>
            <a:endParaRPr lang="en-US" dirty="0"/>
          </a:p>
        </p:txBody>
      </p:sp>
      <p:sp>
        <p:nvSpPr>
          <p:cNvPr id="21" name="Rounded Rectangle 20">
            <a:extLst>
              <a:ext uri="{FF2B5EF4-FFF2-40B4-BE49-F238E27FC236}">
                <a16:creationId xmlns:a16="http://schemas.microsoft.com/office/drawing/2014/main" id="{ADC60795-03CB-C74F-8F4B-9D3FC536E675}"/>
              </a:ext>
            </a:extLst>
          </p:cNvPr>
          <p:cNvSpPr/>
          <p:nvPr/>
        </p:nvSpPr>
        <p:spPr>
          <a:xfrm>
            <a:off x="514657" y="2056111"/>
            <a:ext cx="1713927" cy="429914"/>
          </a:xfrm>
          <a:prstGeom prst="roundRect">
            <a:avLst>
              <a:gd name="adj" fmla="val 10231"/>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r>
              <a:rPr lang="en-US" sz="700" dirty="0">
                <a:solidFill>
                  <a:schemeClr val="tx1"/>
                </a:solidFill>
                <a:latin typeface="Palatino Linotype" panose="02040502050505030304" pitchFamily="18" charset="0"/>
              </a:rPr>
              <a:t>Presenter Name</a:t>
            </a:r>
          </a:p>
          <a:p>
            <a:pPr lvl="0" algn="ctr">
              <a:lnSpc>
                <a:spcPct val="120000"/>
              </a:lnSpc>
            </a:pPr>
            <a:r>
              <a:rPr lang="en-US" sz="700" dirty="0">
                <a:solidFill>
                  <a:schemeClr val="tx1"/>
                </a:solidFill>
                <a:latin typeface="Palatino Linotype" panose="02040502050505030304" pitchFamily="18" charset="0"/>
              </a:rPr>
              <a:t>Presenter Title</a:t>
            </a:r>
          </a:p>
          <a:p>
            <a:pPr lvl="0" algn="ctr">
              <a:lnSpc>
                <a:spcPct val="120000"/>
              </a:lnSpc>
            </a:pPr>
            <a:r>
              <a:rPr lang="en-US" sz="700" dirty="0">
                <a:solidFill>
                  <a:schemeClr val="tx1"/>
                </a:solidFill>
                <a:latin typeface="Palatino Linotype" panose="02040502050505030304" pitchFamily="18" charset="0"/>
              </a:rPr>
              <a:t>Organization Name</a:t>
            </a:r>
          </a:p>
        </p:txBody>
      </p:sp>
      <p:sp>
        <p:nvSpPr>
          <p:cNvPr id="22" name="Rounded Rectangle 21">
            <a:extLst>
              <a:ext uri="{FF2B5EF4-FFF2-40B4-BE49-F238E27FC236}">
                <a16:creationId xmlns:a16="http://schemas.microsoft.com/office/drawing/2014/main" id="{53BF3FAC-AF86-CC4F-AB6F-6F01AF1FF1C9}"/>
              </a:ext>
            </a:extLst>
          </p:cNvPr>
          <p:cNvSpPr/>
          <p:nvPr/>
        </p:nvSpPr>
        <p:spPr>
          <a:xfrm>
            <a:off x="520587" y="4457700"/>
            <a:ext cx="1713927" cy="429914"/>
          </a:xfrm>
          <a:prstGeom prst="roundRect">
            <a:avLst>
              <a:gd name="adj" fmla="val 10231"/>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r>
              <a:rPr lang="en-US" sz="700" dirty="0">
                <a:solidFill>
                  <a:schemeClr val="tx1"/>
                </a:solidFill>
                <a:latin typeface="Palatino Linotype" panose="02040502050505030304" pitchFamily="18" charset="0"/>
              </a:rPr>
              <a:t>Presenter Name</a:t>
            </a:r>
          </a:p>
          <a:p>
            <a:pPr lvl="0" algn="ctr">
              <a:lnSpc>
                <a:spcPct val="120000"/>
              </a:lnSpc>
            </a:pPr>
            <a:r>
              <a:rPr lang="en-US" sz="700" dirty="0">
                <a:solidFill>
                  <a:schemeClr val="tx1"/>
                </a:solidFill>
                <a:latin typeface="Palatino Linotype" panose="02040502050505030304" pitchFamily="18" charset="0"/>
              </a:rPr>
              <a:t>Presenter Title</a:t>
            </a:r>
          </a:p>
          <a:p>
            <a:pPr lvl="0" algn="ctr">
              <a:lnSpc>
                <a:spcPct val="120000"/>
              </a:lnSpc>
            </a:pPr>
            <a:r>
              <a:rPr lang="en-US" sz="700" dirty="0">
                <a:solidFill>
                  <a:schemeClr val="tx1"/>
                </a:solidFill>
                <a:latin typeface="Palatino Linotype" panose="02040502050505030304" pitchFamily="18" charset="0"/>
              </a:rPr>
              <a:t>Organization Name</a:t>
            </a:r>
          </a:p>
        </p:txBody>
      </p:sp>
    </p:spTree>
    <p:extLst>
      <p:ext uri="{BB962C8B-B14F-4D97-AF65-F5344CB8AC3E}">
        <p14:creationId xmlns:p14="http://schemas.microsoft.com/office/powerpoint/2010/main" val="3899985528"/>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C9392B20-C06F-B94A-B5E8-AE6D62F0942C}"/>
              </a:ext>
            </a:extLst>
          </p:cNvPr>
          <p:cNvSpPr>
            <a:spLocks noGrp="1"/>
          </p:cNvSpPr>
          <p:nvPr>
            <p:ph type="pic" sz="quarter" idx="16"/>
          </p:nvPr>
        </p:nvSpPr>
        <p:spPr/>
      </p:sp>
      <p:sp>
        <p:nvSpPr>
          <p:cNvPr id="9" name="Picture Placeholder 8">
            <a:extLst>
              <a:ext uri="{FF2B5EF4-FFF2-40B4-BE49-F238E27FC236}">
                <a16:creationId xmlns:a16="http://schemas.microsoft.com/office/drawing/2014/main" id="{FC11350A-7817-AD40-A5D5-C7607F3E1EE6}"/>
              </a:ext>
            </a:extLst>
          </p:cNvPr>
          <p:cNvSpPr>
            <a:spLocks noGrp="1"/>
          </p:cNvSpPr>
          <p:nvPr>
            <p:ph type="pic" sz="quarter" idx="17"/>
          </p:nvPr>
        </p:nvSpPr>
        <p:spPr/>
      </p:sp>
      <p:sp>
        <p:nvSpPr>
          <p:cNvPr id="10" name="Picture Placeholder 9">
            <a:extLst>
              <a:ext uri="{FF2B5EF4-FFF2-40B4-BE49-F238E27FC236}">
                <a16:creationId xmlns:a16="http://schemas.microsoft.com/office/drawing/2014/main" id="{2F8E9CD6-64B0-A74C-8840-70D750FB9AAB}"/>
              </a:ext>
            </a:extLst>
          </p:cNvPr>
          <p:cNvSpPr>
            <a:spLocks noGrp="1"/>
          </p:cNvSpPr>
          <p:nvPr>
            <p:ph type="pic" sz="quarter" idx="18"/>
          </p:nvPr>
        </p:nvSpPr>
        <p:spPr/>
      </p:sp>
      <p:sp>
        <p:nvSpPr>
          <p:cNvPr id="20" name="Text Placeholder 4">
            <a:extLst>
              <a:ext uri="{FF2B5EF4-FFF2-40B4-BE49-F238E27FC236}">
                <a16:creationId xmlns:a16="http://schemas.microsoft.com/office/drawing/2014/main" id="{E28A4EF9-B451-0F4E-9DBC-F093298D2ECC}"/>
              </a:ext>
            </a:extLst>
          </p:cNvPr>
          <p:cNvSpPr>
            <a:spLocks noGrp="1"/>
          </p:cNvSpPr>
          <p:nvPr>
            <p:ph type="body" sz="quarter" idx="15"/>
          </p:nvPr>
        </p:nvSpPr>
        <p:spPr/>
        <p:txBody>
          <a:bodyPr/>
          <a:lstStyle/>
          <a:p>
            <a:r>
              <a:rPr lang="en-US" dirty="0"/>
              <a:t>Type here to enter a multi-line slide subtitle.</a:t>
            </a:r>
          </a:p>
          <a:p>
            <a:r>
              <a:rPr lang="en-US" dirty="0"/>
              <a:t>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21" name="Title 3">
            <a:extLst>
              <a:ext uri="{FF2B5EF4-FFF2-40B4-BE49-F238E27FC236}">
                <a16:creationId xmlns:a16="http://schemas.microsoft.com/office/drawing/2014/main" id="{0A1EFFB3-7C76-A74C-8564-A2F5D141D8F2}"/>
              </a:ext>
            </a:extLst>
          </p:cNvPr>
          <p:cNvSpPr>
            <a:spLocks noGrp="1"/>
          </p:cNvSpPr>
          <p:nvPr>
            <p:ph type="title"/>
          </p:nvPr>
        </p:nvSpPr>
        <p:spPr/>
        <p:txBody>
          <a:bodyPr/>
          <a:lstStyle/>
          <a:p>
            <a:r>
              <a:rPr lang="en-US"/>
              <a:t>Type Here to Enter a Multi-line Presenter Slide Information</a:t>
            </a:r>
          </a:p>
        </p:txBody>
      </p:sp>
      <p:sp>
        <p:nvSpPr>
          <p:cNvPr id="16" name="Footer Placeholder 15">
            <a:extLst>
              <a:ext uri="{FF2B5EF4-FFF2-40B4-BE49-F238E27FC236}">
                <a16:creationId xmlns:a16="http://schemas.microsoft.com/office/drawing/2014/main" id="{215CB97F-0C46-7F4A-B6E1-C3CA86D3E045}"/>
              </a:ext>
            </a:extLst>
          </p:cNvPr>
          <p:cNvSpPr>
            <a:spLocks noGrp="1"/>
          </p:cNvSpPr>
          <p:nvPr>
            <p:ph type="ftr" sz="quarter" idx="3"/>
          </p:nvPr>
        </p:nvSpPr>
        <p:spPr/>
        <p:txBody>
          <a:bodyPr/>
          <a:lstStyle/>
          <a:p>
            <a:r>
              <a:rPr lang="en-US"/>
              <a:t>©2022 Girl Scouts of the USA. All Rights Reserved.  Not for public distribution.</a:t>
            </a:r>
            <a:endParaRPr lang="en-US" dirty="0"/>
          </a:p>
        </p:txBody>
      </p:sp>
      <p:sp>
        <p:nvSpPr>
          <p:cNvPr id="24" name="Rounded Rectangle 23">
            <a:extLst>
              <a:ext uri="{FF2B5EF4-FFF2-40B4-BE49-F238E27FC236}">
                <a16:creationId xmlns:a16="http://schemas.microsoft.com/office/drawing/2014/main" id="{50ECD934-2217-F140-883B-17436B48ECDA}"/>
              </a:ext>
            </a:extLst>
          </p:cNvPr>
          <p:cNvSpPr/>
          <p:nvPr/>
        </p:nvSpPr>
        <p:spPr>
          <a:xfrm>
            <a:off x="1429036" y="2056111"/>
            <a:ext cx="1713927" cy="429914"/>
          </a:xfrm>
          <a:prstGeom prst="roundRect">
            <a:avLst>
              <a:gd name="adj" fmla="val 10231"/>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r>
              <a:rPr lang="en-US" sz="700" dirty="0">
                <a:solidFill>
                  <a:schemeClr val="tx1"/>
                </a:solidFill>
                <a:latin typeface="Palatino Linotype" panose="02040502050505030304" pitchFamily="18" charset="0"/>
              </a:rPr>
              <a:t>Presenter Name</a:t>
            </a:r>
          </a:p>
          <a:p>
            <a:pPr lvl="0" algn="ctr">
              <a:lnSpc>
                <a:spcPct val="120000"/>
              </a:lnSpc>
            </a:pPr>
            <a:r>
              <a:rPr lang="en-US" sz="700" dirty="0">
                <a:solidFill>
                  <a:schemeClr val="tx1"/>
                </a:solidFill>
                <a:latin typeface="Palatino Linotype" panose="02040502050505030304" pitchFamily="18" charset="0"/>
              </a:rPr>
              <a:t>Presenter Title</a:t>
            </a:r>
          </a:p>
          <a:p>
            <a:pPr lvl="0" algn="ctr">
              <a:lnSpc>
                <a:spcPct val="120000"/>
              </a:lnSpc>
            </a:pPr>
            <a:r>
              <a:rPr lang="en-US" sz="700" dirty="0">
                <a:solidFill>
                  <a:schemeClr val="tx1"/>
                </a:solidFill>
                <a:latin typeface="Palatino Linotype" panose="02040502050505030304" pitchFamily="18" charset="0"/>
              </a:rPr>
              <a:t>Organization Name</a:t>
            </a:r>
          </a:p>
        </p:txBody>
      </p:sp>
      <p:sp>
        <p:nvSpPr>
          <p:cNvPr id="25" name="Rounded Rectangle 24">
            <a:extLst>
              <a:ext uri="{FF2B5EF4-FFF2-40B4-BE49-F238E27FC236}">
                <a16:creationId xmlns:a16="http://schemas.microsoft.com/office/drawing/2014/main" id="{79CA59D3-B4C4-2B45-8737-899B54898228}"/>
              </a:ext>
            </a:extLst>
          </p:cNvPr>
          <p:cNvSpPr/>
          <p:nvPr/>
        </p:nvSpPr>
        <p:spPr>
          <a:xfrm>
            <a:off x="415105" y="4457700"/>
            <a:ext cx="1713927" cy="429914"/>
          </a:xfrm>
          <a:prstGeom prst="roundRect">
            <a:avLst>
              <a:gd name="adj" fmla="val 10231"/>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r>
              <a:rPr lang="en-US" sz="700" dirty="0">
                <a:solidFill>
                  <a:schemeClr val="tx1"/>
                </a:solidFill>
                <a:latin typeface="Palatino Linotype" panose="02040502050505030304" pitchFamily="18" charset="0"/>
              </a:rPr>
              <a:t>Presenter Name</a:t>
            </a:r>
          </a:p>
          <a:p>
            <a:pPr lvl="0" algn="ctr">
              <a:lnSpc>
                <a:spcPct val="120000"/>
              </a:lnSpc>
            </a:pPr>
            <a:r>
              <a:rPr lang="en-US" sz="700" dirty="0">
                <a:solidFill>
                  <a:schemeClr val="tx1"/>
                </a:solidFill>
                <a:latin typeface="Palatino Linotype" panose="02040502050505030304" pitchFamily="18" charset="0"/>
              </a:rPr>
              <a:t>Presenter Title</a:t>
            </a:r>
          </a:p>
          <a:p>
            <a:pPr lvl="0" algn="ctr">
              <a:lnSpc>
                <a:spcPct val="120000"/>
              </a:lnSpc>
            </a:pPr>
            <a:r>
              <a:rPr lang="en-US" sz="700" dirty="0">
                <a:solidFill>
                  <a:schemeClr val="tx1"/>
                </a:solidFill>
                <a:latin typeface="Palatino Linotype" panose="02040502050505030304" pitchFamily="18" charset="0"/>
              </a:rPr>
              <a:t>Organization Name</a:t>
            </a:r>
          </a:p>
        </p:txBody>
      </p:sp>
      <p:sp>
        <p:nvSpPr>
          <p:cNvPr id="27" name="Rounded Rectangle 26">
            <a:extLst>
              <a:ext uri="{FF2B5EF4-FFF2-40B4-BE49-F238E27FC236}">
                <a16:creationId xmlns:a16="http://schemas.microsoft.com/office/drawing/2014/main" id="{E95CB35C-07F3-6F4F-AB94-20AD0A614203}"/>
              </a:ext>
            </a:extLst>
          </p:cNvPr>
          <p:cNvSpPr/>
          <p:nvPr/>
        </p:nvSpPr>
        <p:spPr>
          <a:xfrm>
            <a:off x="2536473" y="4457700"/>
            <a:ext cx="1713927" cy="429914"/>
          </a:xfrm>
          <a:prstGeom prst="roundRect">
            <a:avLst>
              <a:gd name="adj" fmla="val 10231"/>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r>
              <a:rPr lang="en-US" sz="700" dirty="0">
                <a:solidFill>
                  <a:schemeClr val="tx1"/>
                </a:solidFill>
                <a:latin typeface="Palatino Linotype" panose="02040502050505030304" pitchFamily="18" charset="0"/>
              </a:rPr>
              <a:t>Presenter Name</a:t>
            </a:r>
          </a:p>
          <a:p>
            <a:pPr lvl="0" algn="ctr">
              <a:lnSpc>
                <a:spcPct val="120000"/>
              </a:lnSpc>
            </a:pPr>
            <a:r>
              <a:rPr lang="en-US" sz="700" dirty="0">
                <a:solidFill>
                  <a:schemeClr val="tx1"/>
                </a:solidFill>
                <a:latin typeface="Palatino Linotype" panose="02040502050505030304" pitchFamily="18" charset="0"/>
              </a:rPr>
              <a:t>Presenter Title</a:t>
            </a:r>
          </a:p>
          <a:p>
            <a:pPr lvl="0" algn="ctr">
              <a:lnSpc>
                <a:spcPct val="120000"/>
              </a:lnSpc>
            </a:pPr>
            <a:r>
              <a:rPr lang="en-US" sz="700" dirty="0">
                <a:solidFill>
                  <a:schemeClr val="tx1"/>
                </a:solidFill>
                <a:latin typeface="Palatino Linotype" panose="02040502050505030304" pitchFamily="18" charset="0"/>
              </a:rPr>
              <a:t>Organization Name</a:t>
            </a:r>
          </a:p>
        </p:txBody>
      </p:sp>
    </p:spTree>
    <p:extLst>
      <p:ext uri="{BB962C8B-B14F-4D97-AF65-F5344CB8AC3E}">
        <p14:creationId xmlns:p14="http://schemas.microsoft.com/office/powerpoint/2010/main" val="548762714"/>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9C224F63-6D1E-C342-94AC-6F59BF93888E}"/>
              </a:ext>
            </a:extLst>
          </p:cNvPr>
          <p:cNvSpPr>
            <a:spLocks noGrp="1"/>
          </p:cNvSpPr>
          <p:nvPr>
            <p:ph type="pic" sz="quarter" idx="16"/>
          </p:nvPr>
        </p:nvSpPr>
        <p:spPr/>
      </p:sp>
      <p:sp>
        <p:nvSpPr>
          <p:cNvPr id="9" name="Picture Placeholder 8">
            <a:extLst>
              <a:ext uri="{FF2B5EF4-FFF2-40B4-BE49-F238E27FC236}">
                <a16:creationId xmlns:a16="http://schemas.microsoft.com/office/drawing/2014/main" id="{16D3753F-1968-B049-BBE1-C1C2D0A86E06}"/>
              </a:ext>
            </a:extLst>
          </p:cNvPr>
          <p:cNvSpPr>
            <a:spLocks noGrp="1"/>
          </p:cNvSpPr>
          <p:nvPr>
            <p:ph type="pic" sz="quarter" idx="17"/>
          </p:nvPr>
        </p:nvSpPr>
        <p:spPr/>
      </p:sp>
      <p:sp>
        <p:nvSpPr>
          <p:cNvPr id="10" name="Picture Placeholder 9">
            <a:extLst>
              <a:ext uri="{FF2B5EF4-FFF2-40B4-BE49-F238E27FC236}">
                <a16:creationId xmlns:a16="http://schemas.microsoft.com/office/drawing/2014/main" id="{27D6518A-4896-8D49-A58B-E73EE609B069}"/>
              </a:ext>
            </a:extLst>
          </p:cNvPr>
          <p:cNvSpPr>
            <a:spLocks noGrp="1"/>
          </p:cNvSpPr>
          <p:nvPr>
            <p:ph type="pic" sz="quarter" idx="18"/>
          </p:nvPr>
        </p:nvSpPr>
        <p:spPr/>
      </p:sp>
      <p:sp>
        <p:nvSpPr>
          <p:cNvPr id="11" name="Picture Placeholder 10">
            <a:extLst>
              <a:ext uri="{FF2B5EF4-FFF2-40B4-BE49-F238E27FC236}">
                <a16:creationId xmlns:a16="http://schemas.microsoft.com/office/drawing/2014/main" id="{CF0D5089-8F72-9F45-BC12-8A772601DF46}"/>
              </a:ext>
            </a:extLst>
          </p:cNvPr>
          <p:cNvSpPr>
            <a:spLocks noGrp="1"/>
          </p:cNvSpPr>
          <p:nvPr>
            <p:ph type="pic" sz="quarter" idx="19"/>
          </p:nvPr>
        </p:nvSpPr>
        <p:spPr/>
      </p:sp>
      <p:sp>
        <p:nvSpPr>
          <p:cNvPr id="18" name="Text Placeholder 4">
            <a:extLst>
              <a:ext uri="{FF2B5EF4-FFF2-40B4-BE49-F238E27FC236}">
                <a16:creationId xmlns:a16="http://schemas.microsoft.com/office/drawing/2014/main" id="{6BE45765-F6D5-F94F-8CFB-3A6A6F600591}"/>
              </a:ext>
            </a:extLst>
          </p:cNvPr>
          <p:cNvSpPr>
            <a:spLocks noGrp="1"/>
          </p:cNvSpPr>
          <p:nvPr>
            <p:ph type="body" sz="quarter" idx="15"/>
          </p:nvPr>
        </p:nvSpPr>
        <p:spPr/>
        <p:txBody>
          <a:bodyPr/>
          <a:lstStyle/>
          <a:p>
            <a:r>
              <a:rPr lang="en-US" dirty="0"/>
              <a:t>Type here to enter a multi-line slide subtitle.</a:t>
            </a:r>
          </a:p>
          <a:p>
            <a:r>
              <a:rPr lang="en-US" dirty="0"/>
              <a:t>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9" name="Title 3">
            <a:extLst>
              <a:ext uri="{FF2B5EF4-FFF2-40B4-BE49-F238E27FC236}">
                <a16:creationId xmlns:a16="http://schemas.microsoft.com/office/drawing/2014/main" id="{76E57B42-6207-AA41-AB55-535708249FD8}"/>
              </a:ext>
            </a:extLst>
          </p:cNvPr>
          <p:cNvSpPr>
            <a:spLocks noGrp="1"/>
          </p:cNvSpPr>
          <p:nvPr>
            <p:ph type="title"/>
          </p:nvPr>
        </p:nvSpPr>
        <p:spPr/>
        <p:txBody>
          <a:bodyPr/>
          <a:lstStyle/>
          <a:p>
            <a:r>
              <a:rPr lang="en-US"/>
              <a:t>Type Here to Enter a Multi-line Presenter Slide Information</a:t>
            </a:r>
          </a:p>
        </p:txBody>
      </p:sp>
      <p:sp>
        <p:nvSpPr>
          <p:cNvPr id="17" name="Footer Placeholder 16">
            <a:extLst>
              <a:ext uri="{FF2B5EF4-FFF2-40B4-BE49-F238E27FC236}">
                <a16:creationId xmlns:a16="http://schemas.microsoft.com/office/drawing/2014/main" id="{84158916-AAF1-0A43-BD6F-231B9DD67C64}"/>
              </a:ext>
            </a:extLst>
          </p:cNvPr>
          <p:cNvSpPr>
            <a:spLocks noGrp="1"/>
          </p:cNvSpPr>
          <p:nvPr>
            <p:ph type="ftr" sz="quarter" idx="3"/>
          </p:nvPr>
        </p:nvSpPr>
        <p:spPr/>
        <p:txBody>
          <a:bodyPr/>
          <a:lstStyle/>
          <a:p>
            <a:r>
              <a:rPr lang="en-US"/>
              <a:t>©2022 Girl Scouts of the USA. All Rights Reserved.  Not for public distribution.</a:t>
            </a:r>
            <a:endParaRPr lang="en-US" dirty="0"/>
          </a:p>
        </p:txBody>
      </p:sp>
      <p:sp>
        <p:nvSpPr>
          <p:cNvPr id="24" name="Rounded Rectangle 23">
            <a:extLst>
              <a:ext uri="{FF2B5EF4-FFF2-40B4-BE49-F238E27FC236}">
                <a16:creationId xmlns:a16="http://schemas.microsoft.com/office/drawing/2014/main" id="{50ECD934-2217-F140-883B-17436B48ECDA}"/>
              </a:ext>
            </a:extLst>
          </p:cNvPr>
          <p:cNvSpPr/>
          <p:nvPr/>
        </p:nvSpPr>
        <p:spPr>
          <a:xfrm>
            <a:off x="415105" y="2056111"/>
            <a:ext cx="1713927" cy="429914"/>
          </a:xfrm>
          <a:prstGeom prst="roundRect">
            <a:avLst>
              <a:gd name="adj" fmla="val 10231"/>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r>
              <a:rPr lang="en-US" sz="700" dirty="0">
                <a:solidFill>
                  <a:schemeClr val="tx1"/>
                </a:solidFill>
                <a:latin typeface="Palatino Linotype" panose="02040502050505030304" pitchFamily="18" charset="0"/>
              </a:rPr>
              <a:t>Presenter Name</a:t>
            </a:r>
          </a:p>
          <a:p>
            <a:pPr lvl="0" algn="ctr">
              <a:lnSpc>
                <a:spcPct val="120000"/>
              </a:lnSpc>
            </a:pPr>
            <a:r>
              <a:rPr lang="en-US" sz="700" dirty="0">
                <a:solidFill>
                  <a:schemeClr val="tx1"/>
                </a:solidFill>
                <a:latin typeface="Palatino Linotype" panose="02040502050505030304" pitchFamily="18" charset="0"/>
              </a:rPr>
              <a:t>Presenter Title</a:t>
            </a:r>
          </a:p>
          <a:p>
            <a:pPr lvl="0" algn="ctr">
              <a:lnSpc>
                <a:spcPct val="120000"/>
              </a:lnSpc>
            </a:pPr>
            <a:r>
              <a:rPr lang="en-US" sz="700" dirty="0">
                <a:solidFill>
                  <a:schemeClr val="tx1"/>
                </a:solidFill>
                <a:latin typeface="Palatino Linotype" panose="02040502050505030304" pitchFamily="18" charset="0"/>
              </a:rPr>
              <a:t>Organization Name</a:t>
            </a:r>
          </a:p>
        </p:txBody>
      </p:sp>
      <p:sp>
        <p:nvSpPr>
          <p:cNvPr id="25" name="Rounded Rectangle 24">
            <a:extLst>
              <a:ext uri="{FF2B5EF4-FFF2-40B4-BE49-F238E27FC236}">
                <a16:creationId xmlns:a16="http://schemas.microsoft.com/office/drawing/2014/main" id="{79CA59D3-B4C4-2B45-8737-899B54898228}"/>
              </a:ext>
            </a:extLst>
          </p:cNvPr>
          <p:cNvSpPr/>
          <p:nvPr/>
        </p:nvSpPr>
        <p:spPr>
          <a:xfrm>
            <a:off x="415105" y="4457700"/>
            <a:ext cx="1713927" cy="429914"/>
          </a:xfrm>
          <a:prstGeom prst="roundRect">
            <a:avLst>
              <a:gd name="adj" fmla="val 10231"/>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r>
              <a:rPr lang="en-US" sz="700" dirty="0">
                <a:solidFill>
                  <a:schemeClr val="tx1"/>
                </a:solidFill>
                <a:latin typeface="Palatino Linotype" panose="02040502050505030304" pitchFamily="18" charset="0"/>
              </a:rPr>
              <a:t>Presenter Name</a:t>
            </a:r>
          </a:p>
          <a:p>
            <a:pPr lvl="0" algn="ctr">
              <a:lnSpc>
                <a:spcPct val="120000"/>
              </a:lnSpc>
            </a:pPr>
            <a:r>
              <a:rPr lang="en-US" sz="700" dirty="0">
                <a:solidFill>
                  <a:schemeClr val="tx1"/>
                </a:solidFill>
                <a:latin typeface="Palatino Linotype" panose="02040502050505030304" pitchFamily="18" charset="0"/>
              </a:rPr>
              <a:t>Presenter Title</a:t>
            </a:r>
          </a:p>
          <a:p>
            <a:pPr lvl="0" algn="ctr">
              <a:lnSpc>
                <a:spcPct val="120000"/>
              </a:lnSpc>
            </a:pPr>
            <a:r>
              <a:rPr lang="en-US" sz="700" dirty="0">
                <a:solidFill>
                  <a:schemeClr val="tx1"/>
                </a:solidFill>
                <a:latin typeface="Palatino Linotype" panose="02040502050505030304" pitchFamily="18" charset="0"/>
              </a:rPr>
              <a:t>Organization Name</a:t>
            </a:r>
          </a:p>
        </p:txBody>
      </p:sp>
      <p:sp>
        <p:nvSpPr>
          <p:cNvPr id="26" name="Rounded Rectangle 25">
            <a:extLst>
              <a:ext uri="{FF2B5EF4-FFF2-40B4-BE49-F238E27FC236}">
                <a16:creationId xmlns:a16="http://schemas.microsoft.com/office/drawing/2014/main" id="{CF3CFC60-EEC1-0143-A74E-3C7DB05AA8C6}"/>
              </a:ext>
            </a:extLst>
          </p:cNvPr>
          <p:cNvSpPr/>
          <p:nvPr/>
        </p:nvSpPr>
        <p:spPr>
          <a:xfrm>
            <a:off x="2536473" y="2056111"/>
            <a:ext cx="1713927" cy="429914"/>
          </a:xfrm>
          <a:prstGeom prst="roundRect">
            <a:avLst>
              <a:gd name="adj" fmla="val 10231"/>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r>
              <a:rPr lang="en-US" sz="700" dirty="0">
                <a:solidFill>
                  <a:schemeClr val="tx1"/>
                </a:solidFill>
                <a:latin typeface="Palatino Linotype" panose="02040502050505030304" pitchFamily="18" charset="0"/>
              </a:rPr>
              <a:t>Presenter Name</a:t>
            </a:r>
          </a:p>
          <a:p>
            <a:pPr lvl="0" algn="ctr">
              <a:lnSpc>
                <a:spcPct val="120000"/>
              </a:lnSpc>
            </a:pPr>
            <a:r>
              <a:rPr lang="en-US" sz="700" dirty="0">
                <a:solidFill>
                  <a:schemeClr val="tx1"/>
                </a:solidFill>
                <a:latin typeface="Palatino Linotype" panose="02040502050505030304" pitchFamily="18" charset="0"/>
              </a:rPr>
              <a:t>Presenter Title</a:t>
            </a:r>
          </a:p>
          <a:p>
            <a:pPr lvl="0" algn="ctr">
              <a:lnSpc>
                <a:spcPct val="120000"/>
              </a:lnSpc>
            </a:pPr>
            <a:r>
              <a:rPr lang="en-US" sz="700" dirty="0">
                <a:solidFill>
                  <a:schemeClr val="tx1"/>
                </a:solidFill>
                <a:latin typeface="Palatino Linotype" panose="02040502050505030304" pitchFamily="18" charset="0"/>
              </a:rPr>
              <a:t>Organization Name</a:t>
            </a:r>
          </a:p>
        </p:txBody>
      </p:sp>
      <p:sp>
        <p:nvSpPr>
          <p:cNvPr id="27" name="Rounded Rectangle 26">
            <a:extLst>
              <a:ext uri="{FF2B5EF4-FFF2-40B4-BE49-F238E27FC236}">
                <a16:creationId xmlns:a16="http://schemas.microsoft.com/office/drawing/2014/main" id="{E95CB35C-07F3-6F4F-AB94-20AD0A614203}"/>
              </a:ext>
            </a:extLst>
          </p:cNvPr>
          <p:cNvSpPr/>
          <p:nvPr/>
        </p:nvSpPr>
        <p:spPr>
          <a:xfrm>
            <a:off x="2536473" y="4457700"/>
            <a:ext cx="1713927" cy="429914"/>
          </a:xfrm>
          <a:prstGeom prst="roundRect">
            <a:avLst>
              <a:gd name="adj" fmla="val 10231"/>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r>
              <a:rPr lang="en-US" sz="700" dirty="0">
                <a:solidFill>
                  <a:schemeClr val="tx1"/>
                </a:solidFill>
                <a:latin typeface="Palatino Linotype" panose="02040502050505030304" pitchFamily="18" charset="0"/>
              </a:rPr>
              <a:t>Presenter Name</a:t>
            </a:r>
          </a:p>
          <a:p>
            <a:pPr lvl="0" algn="ctr">
              <a:lnSpc>
                <a:spcPct val="120000"/>
              </a:lnSpc>
            </a:pPr>
            <a:r>
              <a:rPr lang="en-US" sz="700" dirty="0">
                <a:solidFill>
                  <a:schemeClr val="tx1"/>
                </a:solidFill>
                <a:latin typeface="Palatino Linotype" panose="02040502050505030304" pitchFamily="18" charset="0"/>
              </a:rPr>
              <a:t>Presenter Title</a:t>
            </a:r>
          </a:p>
          <a:p>
            <a:pPr lvl="0" algn="ctr">
              <a:lnSpc>
                <a:spcPct val="120000"/>
              </a:lnSpc>
            </a:pPr>
            <a:r>
              <a:rPr lang="en-US" sz="700" dirty="0">
                <a:solidFill>
                  <a:schemeClr val="tx1"/>
                </a:solidFill>
                <a:latin typeface="Palatino Linotype" panose="02040502050505030304" pitchFamily="18" charset="0"/>
              </a:rPr>
              <a:t>Organization Name</a:t>
            </a:r>
          </a:p>
        </p:txBody>
      </p:sp>
    </p:spTree>
    <p:extLst>
      <p:ext uri="{BB962C8B-B14F-4D97-AF65-F5344CB8AC3E}">
        <p14:creationId xmlns:p14="http://schemas.microsoft.com/office/powerpoint/2010/main" val="3847799910"/>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5C98233E-FBCE-0E4F-9CB6-37E7D28E53E0}"/>
              </a:ext>
            </a:extLst>
          </p:cNvPr>
          <p:cNvSpPr>
            <a:spLocks noGrp="1"/>
          </p:cNvSpPr>
          <p:nvPr>
            <p:ph type="pic" sz="quarter" idx="16"/>
          </p:nvPr>
        </p:nvSpPr>
        <p:spPr/>
      </p:sp>
      <p:sp>
        <p:nvSpPr>
          <p:cNvPr id="7" name="Picture Placeholder 6">
            <a:extLst>
              <a:ext uri="{FF2B5EF4-FFF2-40B4-BE49-F238E27FC236}">
                <a16:creationId xmlns:a16="http://schemas.microsoft.com/office/drawing/2014/main" id="{E8CD40E2-ADB2-1043-ACC9-F80AF4A1DAC0}"/>
              </a:ext>
            </a:extLst>
          </p:cNvPr>
          <p:cNvSpPr>
            <a:spLocks noGrp="1"/>
          </p:cNvSpPr>
          <p:nvPr>
            <p:ph type="pic" sz="quarter" idx="17"/>
          </p:nvPr>
        </p:nvSpPr>
        <p:spPr/>
      </p:sp>
      <p:sp>
        <p:nvSpPr>
          <p:cNvPr id="8" name="Picture Placeholder 7">
            <a:extLst>
              <a:ext uri="{FF2B5EF4-FFF2-40B4-BE49-F238E27FC236}">
                <a16:creationId xmlns:a16="http://schemas.microsoft.com/office/drawing/2014/main" id="{C7284142-6DB8-8848-8BB2-6028FDED497A}"/>
              </a:ext>
            </a:extLst>
          </p:cNvPr>
          <p:cNvSpPr>
            <a:spLocks noGrp="1"/>
          </p:cNvSpPr>
          <p:nvPr>
            <p:ph type="pic" sz="quarter" idx="18"/>
          </p:nvPr>
        </p:nvSpPr>
        <p:spPr/>
      </p:sp>
      <p:sp>
        <p:nvSpPr>
          <p:cNvPr id="9" name="Picture Placeholder 8">
            <a:extLst>
              <a:ext uri="{FF2B5EF4-FFF2-40B4-BE49-F238E27FC236}">
                <a16:creationId xmlns:a16="http://schemas.microsoft.com/office/drawing/2014/main" id="{4B9D85F1-9B54-9342-8603-7268034D2532}"/>
              </a:ext>
            </a:extLst>
          </p:cNvPr>
          <p:cNvSpPr>
            <a:spLocks noGrp="1"/>
          </p:cNvSpPr>
          <p:nvPr>
            <p:ph type="pic" sz="quarter" idx="19"/>
          </p:nvPr>
        </p:nvSpPr>
        <p:spPr/>
      </p:sp>
      <p:sp>
        <p:nvSpPr>
          <p:cNvPr id="10" name="Picture Placeholder 9">
            <a:extLst>
              <a:ext uri="{FF2B5EF4-FFF2-40B4-BE49-F238E27FC236}">
                <a16:creationId xmlns:a16="http://schemas.microsoft.com/office/drawing/2014/main" id="{4E1F0CD1-BADC-D448-8A7D-836CD78455F4}"/>
              </a:ext>
            </a:extLst>
          </p:cNvPr>
          <p:cNvSpPr>
            <a:spLocks noGrp="1"/>
          </p:cNvSpPr>
          <p:nvPr>
            <p:ph type="pic" sz="quarter" idx="20"/>
          </p:nvPr>
        </p:nvSpPr>
        <p:spPr/>
      </p:sp>
      <p:sp>
        <p:nvSpPr>
          <p:cNvPr id="11" name="Picture Placeholder 10">
            <a:extLst>
              <a:ext uri="{FF2B5EF4-FFF2-40B4-BE49-F238E27FC236}">
                <a16:creationId xmlns:a16="http://schemas.microsoft.com/office/drawing/2014/main" id="{77DB6440-6B78-3F42-B35E-93DBDF122ADF}"/>
              </a:ext>
            </a:extLst>
          </p:cNvPr>
          <p:cNvSpPr>
            <a:spLocks noGrp="1"/>
          </p:cNvSpPr>
          <p:nvPr>
            <p:ph type="pic" sz="quarter" idx="21"/>
          </p:nvPr>
        </p:nvSpPr>
        <p:spPr/>
      </p:sp>
      <p:sp>
        <p:nvSpPr>
          <p:cNvPr id="12" name="Picture Placeholder 11">
            <a:extLst>
              <a:ext uri="{FF2B5EF4-FFF2-40B4-BE49-F238E27FC236}">
                <a16:creationId xmlns:a16="http://schemas.microsoft.com/office/drawing/2014/main" id="{ECFA9460-9193-0C49-B6FF-D011BF9171A4}"/>
              </a:ext>
            </a:extLst>
          </p:cNvPr>
          <p:cNvSpPr>
            <a:spLocks noGrp="1"/>
          </p:cNvSpPr>
          <p:nvPr>
            <p:ph type="pic" sz="quarter" idx="22"/>
          </p:nvPr>
        </p:nvSpPr>
        <p:spPr/>
      </p:sp>
      <p:sp>
        <p:nvSpPr>
          <p:cNvPr id="13" name="Picture Placeholder 12">
            <a:extLst>
              <a:ext uri="{FF2B5EF4-FFF2-40B4-BE49-F238E27FC236}">
                <a16:creationId xmlns:a16="http://schemas.microsoft.com/office/drawing/2014/main" id="{D2528ADD-32D2-B342-9967-21AD5EDC5D33}"/>
              </a:ext>
            </a:extLst>
          </p:cNvPr>
          <p:cNvSpPr>
            <a:spLocks noGrp="1"/>
          </p:cNvSpPr>
          <p:nvPr>
            <p:ph type="pic" sz="quarter" idx="23"/>
          </p:nvPr>
        </p:nvSpPr>
        <p:spPr/>
      </p:sp>
      <p:sp>
        <p:nvSpPr>
          <p:cNvPr id="19" name="Footer Placeholder 18">
            <a:extLst>
              <a:ext uri="{FF2B5EF4-FFF2-40B4-BE49-F238E27FC236}">
                <a16:creationId xmlns:a16="http://schemas.microsoft.com/office/drawing/2014/main" id="{376D8DC5-D6EA-DA43-9C2A-53572BA5A693}"/>
              </a:ext>
            </a:extLst>
          </p:cNvPr>
          <p:cNvSpPr>
            <a:spLocks noGrp="1"/>
          </p:cNvSpPr>
          <p:nvPr>
            <p:ph type="ftr" sz="quarter" idx="3"/>
          </p:nvPr>
        </p:nvSpPr>
        <p:spPr/>
        <p:txBody>
          <a:bodyPr/>
          <a:lstStyle/>
          <a:p>
            <a:r>
              <a:rPr lang="en-US"/>
              <a:t>©2022 Girl Scouts of the USA. All Rights Reserved.  Not for public distribution.</a:t>
            </a:r>
            <a:endParaRPr lang="en-US" dirty="0"/>
          </a:p>
        </p:txBody>
      </p:sp>
      <p:sp>
        <p:nvSpPr>
          <p:cNvPr id="48" name="Rounded Rectangle 47">
            <a:extLst>
              <a:ext uri="{FF2B5EF4-FFF2-40B4-BE49-F238E27FC236}">
                <a16:creationId xmlns:a16="http://schemas.microsoft.com/office/drawing/2014/main" id="{5ECFA3A8-EBB0-B24E-8DF3-5ABE206489A8}"/>
              </a:ext>
            </a:extLst>
          </p:cNvPr>
          <p:cNvSpPr/>
          <p:nvPr/>
        </p:nvSpPr>
        <p:spPr>
          <a:xfrm>
            <a:off x="428779" y="2056111"/>
            <a:ext cx="1713927" cy="429914"/>
          </a:xfrm>
          <a:prstGeom prst="roundRect">
            <a:avLst>
              <a:gd name="adj" fmla="val 10231"/>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r>
              <a:rPr lang="en-US" sz="700" dirty="0">
                <a:solidFill>
                  <a:schemeClr val="tx1"/>
                </a:solidFill>
                <a:latin typeface="Palatino Linotype" panose="02040502050505030304" pitchFamily="18" charset="0"/>
              </a:rPr>
              <a:t>Presenter Name</a:t>
            </a:r>
          </a:p>
          <a:p>
            <a:pPr lvl="0" algn="ctr">
              <a:lnSpc>
                <a:spcPct val="120000"/>
              </a:lnSpc>
            </a:pPr>
            <a:r>
              <a:rPr lang="en-US" sz="700" dirty="0">
                <a:solidFill>
                  <a:schemeClr val="tx1"/>
                </a:solidFill>
                <a:latin typeface="Palatino Linotype" panose="02040502050505030304" pitchFamily="18" charset="0"/>
              </a:rPr>
              <a:t>Presenter Title</a:t>
            </a:r>
          </a:p>
          <a:p>
            <a:pPr lvl="0" algn="ctr">
              <a:lnSpc>
                <a:spcPct val="120000"/>
              </a:lnSpc>
            </a:pPr>
            <a:r>
              <a:rPr lang="en-US" sz="700" dirty="0">
                <a:solidFill>
                  <a:schemeClr val="tx1"/>
                </a:solidFill>
                <a:latin typeface="Palatino Linotype" panose="02040502050505030304" pitchFamily="18" charset="0"/>
              </a:rPr>
              <a:t>Organization Name</a:t>
            </a:r>
          </a:p>
        </p:txBody>
      </p:sp>
      <p:sp>
        <p:nvSpPr>
          <p:cNvPr id="49" name="Rounded Rectangle 48">
            <a:extLst>
              <a:ext uri="{FF2B5EF4-FFF2-40B4-BE49-F238E27FC236}">
                <a16:creationId xmlns:a16="http://schemas.microsoft.com/office/drawing/2014/main" id="{BB019225-069F-874F-A03D-6503E127854D}"/>
              </a:ext>
            </a:extLst>
          </p:cNvPr>
          <p:cNvSpPr/>
          <p:nvPr/>
        </p:nvSpPr>
        <p:spPr>
          <a:xfrm>
            <a:off x="428779" y="4456411"/>
            <a:ext cx="1713927" cy="429914"/>
          </a:xfrm>
          <a:prstGeom prst="roundRect">
            <a:avLst>
              <a:gd name="adj" fmla="val 10231"/>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r>
              <a:rPr lang="en-US" sz="700" dirty="0">
                <a:solidFill>
                  <a:schemeClr val="tx1"/>
                </a:solidFill>
                <a:latin typeface="Palatino Linotype" panose="02040502050505030304" pitchFamily="18" charset="0"/>
              </a:rPr>
              <a:t>Presenter Name</a:t>
            </a:r>
          </a:p>
          <a:p>
            <a:pPr lvl="0" algn="ctr">
              <a:lnSpc>
                <a:spcPct val="120000"/>
              </a:lnSpc>
            </a:pPr>
            <a:r>
              <a:rPr lang="en-US" sz="700" dirty="0">
                <a:solidFill>
                  <a:schemeClr val="tx1"/>
                </a:solidFill>
                <a:latin typeface="Palatino Linotype" panose="02040502050505030304" pitchFamily="18" charset="0"/>
              </a:rPr>
              <a:t>Presenter Title</a:t>
            </a:r>
          </a:p>
          <a:p>
            <a:pPr lvl="0" algn="ctr">
              <a:lnSpc>
                <a:spcPct val="120000"/>
              </a:lnSpc>
            </a:pPr>
            <a:r>
              <a:rPr lang="en-US" sz="700" dirty="0">
                <a:solidFill>
                  <a:schemeClr val="tx1"/>
                </a:solidFill>
                <a:latin typeface="Palatino Linotype" panose="02040502050505030304" pitchFamily="18" charset="0"/>
              </a:rPr>
              <a:t>Organization Name</a:t>
            </a:r>
          </a:p>
        </p:txBody>
      </p:sp>
      <p:sp>
        <p:nvSpPr>
          <p:cNvPr id="50" name="Rounded Rectangle 49">
            <a:extLst>
              <a:ext uri="{FF2B5EF4-FFF2-40B4-BE49-F238E27FC236}">
                <a16:creationId xmlns:a16="http://schemas.microsoft.com/office/drawing/2014/main" id="{52526FFD-10EE-8E4E-89A0-9F8EA39164A1}"/>
              </a:ext>
            </a:extLst>
          </p:cNvPr>
          <p:cNvSpPr/>
          <p:nvPr/>
        </p:nvSpPr>
        <p:spPr>
          <a:xfrm>
            <a:off x="2509773" y="2056111"/>
            <a:ext cx="1713927" cy="429914"/>
          </a:xfrm>
          <a:prstGeom prst="roundRect">
            <a:avLst>
              <a:gd name="adj" fmla="val 10231"/>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r>
              <a:rPr lang="en-US" sz="700" dirty="0">
                <a:solidFill>
                  <a:schemeClr val="tx1"/>
                </a:solidFill>
                <a:latin typeface="Palatino Linotype" panose="02040502050505030304" pitchFamily="18" charset="0"/>
              </a:rPr>
              <a:t>Presenter Name</a:t>
            </a:r>
          </a:p>
          <a:p>
            <a:pPr lvl="0" algn="ctr">
              <a:lnSpc>
                <a:spcPct val="120000"/>
              </a:lnSpc>
            </a:pPr>
            <a:r>
              <a:rPr lang="en-US" sz="700" dirty="0">
                <a:solidFill>
                  <a:schemeClr val="tx1"/>
                </a:solidFill>
                <a:latin typeface="Palatino Linotype" panose="02040502050505030304" pitchFamily="18" charset="0"/>
              </a:rPr>
              <a:t>Presenter Title</a:t>
            </a:r>
          </a:p>
          <a:p>
            <a:pPr lvl="0" algn="ctr">
              <a:lnSpc>
                <a:spcPct val="120000"/>
              </a:lnSpc>
            </a:pPr>
            <a:r>
              <a:rPr lang="en-US" sz="700" dirty="0">
                <a:solidFill>
                  <a:schemeClr val="tx1"/>
                </a:solidFill>
                <a:latin typeface="Palatino Linotype" panose="02040502050505030304" pitchFamily="18" charset="0"/>
              </a:rPr>
              <a:t>Organization Name</a:t>
            </a:r>
          </a:p>
        </p:txBody>
      </p:sp>
      <p:sp>
        <p:nvSpPr>
          <p:cNvPr id="51" name="Rounded Rectangle 50">
            <a:extLst>
              <a:ext uri="{FF2B5EF4-FFF2-40B4-BE49-F238E27FC236}">
                <a16:creationId xmlns:a16="http://schemas.microsoft.com/office/drawing/2014/main" id="{C43F6749-50C4-6343-B1FD-9029D8D5BAE4}"/>
              </a:ext>
            </a:extLst>
          </p:cNvPr>
          <p:cNvSpPr/>
          <p:nvPr/>
        </p:nvSpPr>
        <p:spPr>
          <a:xfrm>
            <a:off x="2509773" y="4456411"/>
            <a:ext cx="1713927" cy="429914"/>
          </a:xfrm>
          <a:prstGeom prst="roundRect">
            <a:avLst>
              <a:gd name="adj" fmla="val 10231"/>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r>
              <a:rPr lang="en-US" sz="700" dirty="0">
                <a:solidFill>
                  <a:schemeClr val="tx1"/>
                </a:solidFill>
                <a:latin typeface="Palatino Linotype" panose="02040502050505030304" pitchFamily="18" charset="0"/>
              </a:rPr>
              <a:t>Presenter Name</a:t>
            </a:r>
          </a:p>
          <a:p>
            <a:pPr lvl="0" algn="ctr">
              <a:lnSpc>
                <a:spcPct val="120000"/>
              </a:lnSpc>
            </a:pPr>
            <a:r>
              <a:rPr lang="en-US" sz="700" dirty="0">
                <a:solidFill>
                  <a:schemeClr val="tx1"/>
                </a:solidFill>
                <a:latin typeface="Palatino Linotype" panose="02040502050505030304" pitchFamily="18" charset="0"/>
              </a:rPr>
              <a:t>Presenter Title</a:t>
            </a:r>
          </a:p>
          <a:p>
            <a:pPr lvl="0" algn="ctr">
              <a:lnSpc>
                <a:spcPct val="120000"/>
              </a:lnSpc>
            </a:pPr>
            <a:r>
              <a:rPr lang="en-US" sz="700" dirty="0">
                <a:solidFill>
                  <a:schemeClr val="tx1"/>
                </a:solidFill>
                <a:latin typeface="Palatino Linotype" panose="02040502050505030304" pitchFamily="18" charset="0"/>
              </a:rPr>
              <a:t>Organization Name</a:t>
            </a:r>
          </a:p>
        </p:txBody>
      </p:sp>
      <p:sp>
        <p:nvSpPr>
          <p:cNvPr id="52" name="Rounded Rectangle 51">
            <a:extLst>
              <a:ext uri="{FF2B5EF4-FFF2-40B4-BE49-F238E27FC236}">
                <a16:creationId xmlns:a16="http://schemas.microsoft.com/office/drawing/2014/main" id="{164EA2B2-C0EC-7045-BC80-87E6AC9070A9}"/>
              </a:ext>
            </a:extLst>
          </p:cNvPr>
          <p:cNvSpPr/>
          <p:nvPr/>
        </p:nvSpPr>
        <p:spPr>
          <a:xfrm>
            <a:off x="4872163" y="2056111"/>
            <a:ext cx="1713927" cy="429914"/>
          </a:xfrm>
          <a:prstGeom prst="roundRect">
            <a:avLst>
              <a:gd name="adj" fmla="val 10231"/>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r>
              <a:rPr lang="en-US" sz="700" dirty="0">
                <a:solidFill>
                  <a:schemeClr val="tx1"/>
                </a:solidFill>
                <a:latin typeface="Palatino Linotype" panose="02040502050505030304" pitchFamily="18" charset="0"/>
              </a:rPr>
              <a:t>Presenter Name</a:t>
            </a:r>
          </a:p>
          <a:p>
            <a:pPr lvl="0" algn="ctr">
              <a:lnSpc>
                <a:spcPct val="120000"/>
              </a:lnSpc>
            </a:pPr>
            <a:r>
              <a:rPr lang="en-US" sz="700" dirty="0">
                <a:solidFill>
                  <a:schemeClr val="tx1"/>
                </a:solidFill>
                <a:latin typeface="Palatino Linotype" panose="02040502050505030304" pitchFamily="18" charset="0"/>
              </a:rPr>
              <a:t>Presenter Title</a:t>
            </a:r>
          </a:p>
          <a:p>
            <a:pPr lvl="0" algn="ctr">
              <a:lnSpc>
                <a:spcPct val="120000"/>
              </a:lnSpc>
            </a:pPr>
            <a:r>
              <a:rPr lang="en-US" sz="700" dirty="0">
                <a:solidFill>
                  <a:schemeClr val="tx1"/>
                </a:solidFill>
                <a:latin typeface="Palatino Linotype" panose="02040502050505030304" pitchFamily="18" charset="0"/>
              </a:rPr>
              <a:t>Organization Name</a:t>
            </a:r>
          </a:p>
        </p:txBody>
      </p:sp>
      <p:sp>
        <p:nvSpPr>
          <p:cNvPr id="53" name="Rounded Rectangle 52">
            <a:extLst>
              <a:ext uri="{FF2B5EF4-FFF2-40B4-BE49-F238E27FC236}">
                <a16:creationId xmlns:a16="http://schemas.microsoft.com/office/drawing/2014/main" id="{F36E7767-75D1-1045-BDD5-0A2B48C2ACF4}"/>
              </a:ext>
            </a:extLst>
          </p:cNvPr>
          <p:cNvSpPr/>
          <p:nvPr/>
        </p:nvSpPr>
        <p:spPr>
          <a:xfrm>
            <a:off x="4872163" y="4456411"/>
            <a:ext cx="1713927" cy="429914"/>
          </a:xfrm>
          <a:prstGeom prst="roundRect">
            <a:avLst>
              <a:gd name="adj" fmla="val 10231"/>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r>
              <a:rPr lang="en-US" sz="700" dirty="0">
                <a:solidFill>
                  <a:schemeClr val="tx1"/>
                </a:solidFill>
                <a:latin typeface="Palatino Linotype" panose="02040502050505030304" pitchFamily="18" charset="0"/>
              </a:rPr>
              <a:t>Presenter Name</a:t>
            </a:r>
          </a:p>
          <a:p>
            <a:pPr lvl="0" algn="ctr">
              <a:lnSpc>
                <a:spcPct val="120000"/>
              </a:lnSpc>
            </a:pPr>
            <a:r>
              <a:rPr lang="en-US" sz="700" dirty="0">
                <a:solidFill>
                  <a:schemeClr val="tx1"/>
                </a:solidFill>
                <a:latin typeface="Palatino Linotype" panose="02040502050505030304" pitchFamily="18" charset="0"/>
              </a:rPr>
              <a:t>Presenter Title</a:t>
            </a:r>
          </a:p>
          <a:p>
            <a:pPr lvl="0" algn="ctr">
              <a:lnSpc>
                <a:spcPct val="120000"/>
              </a:lnSpc>
            </a:pPr>
            <a:r>
              <a:rPr lang="en-US" sz="700" dirty="0">
                <a:solidFill>
                  <a:schemeClr val="tx1"/>
                </a:solidFill>
                <a:latin typeface="Palatino Linotype" panose="02040502050505030304" pitchFamily="18" charset="0"/>
              </a:rPr>
              <a:t>Organization Name</a:t>
            </a:r>
          </a:p>
        </p:txBody>
      </p:sp>
      <p:sp>
        <p:nvSpPr>
          <p:cNvPr id="54" name="Rounded Rectangle 53">
            <a:extLst>
              <a:ext uri="{FF2B5EF4-FFF2-40B4-BE49-F238E27FC236}">
                <a16:creationId xmlns:a16="http://schemas.microsoft.com/office/drawing/2014/main" id="{09DED346-209A-7F43-93A9-704A237B8BEB}"/>
              </a:ext>
            </a:extLst>
          </p:cNvPr>
          <p:cNvSpPr/>
          <p:nvPr/>
        </p:nvSpPr>
        <p:spPr>
          <a:xfrm>
            <a:off x="7010400" y="2056111"/>
            <a:ext cx="1713927" cy="429914"/>
          </a:xfrm>
          <a:prstGeom prst="roundRect">
            <a:avLst>
              <a:gd name="adj" fmla="val 10231"/>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r>
              <a:rPr lang="en-US" sz="700" dirty="0">
                <a:solidFill>
                  <a:schemeClr val="tx1"/>
                </a:solidFill>
                <a:latin typeface="Palatino Linotype" panose="02040502050505030304" pitchFamily="18" charset="0"/>
              </a:rPr>
              <a:t>Presenter Name</a:t>
            </a:r>
          </a:p>
          <a:p>
            <a:pPr lvl="0" algn="ctr">
              <a:lnSpc>
                <a:spcPct val="120000"/>
              </a:lnSpc>
            </a:pPr>
            <a:r>
              <a:rPr lang="en-US" sz="700" dirty="0">
                <a:solidFill>
                  <a:schemeClr val="tx1"/>
                </a:solidFill>
                <a:latin typeface="Palatino Linotype" panose="02040502050505030304" pitchFamily="18" charset="0"/>
              </a:rPr>
              <a:t>Presenter Title</a:t>
            </a:r>
          </a:p>
          <a:p>
            <a:pPr lvl="0" algn="ctr">
              <a:lnSpc>
                <a:spcPct val="120000"/>
              </a:lnSpc>
            </a:pPr>
            <a:r>
              <a:rPr lang="en-US" sz="700" dirty="0">
                <a:solidFill>
                  <a:schemeClr val="tx1"/>
                </a:solidFill>
                <a:latin typeface="Palatino Linotype" panose="02040502050505030304" pitchFamily="18" charset="0"/>
              </a:rPr>
              <a:t>Organization Name</a:t>
            </a:r>
          </a:p>
        </p:txBody>
      </p:sp>
      <p:sp>
        <p:nvSpPr>
          <p:cNvPr id="55" name="Rounded Rectangle 54">
            <a:extLst>
              <a:ext uri="{FF2B5EF4-FFF2-40B4-BE49-F238E27FC236}">
                <a16:creationId xmlns:a16="http://schemas.microsoft.com/office/drawing/2014/main" id="{B4B06919-D543-B040-9A24-663250FF17B0}"/>
              </a:ext>
            </a:extLst>
          </p:cNvPr>
          <p:cNvSpPr/>
          <p:nvPr/>
        </p:nvSpPr>
        <p:spPr>
          <a:xfrm>
            <a:off x="7010400" y="4456411"/>
            <a:ext cx="1713927" cy="429914"/>
          </a:xfrm>
          <a:prstGeom prst="roundRect">
            <a:avLst>
              <a:gd name="adj" fmla="val 10231"/>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r>
              <a:rPr lang="en-US" sz="700" dirty="0">
                <a:solidFill>
                  <a:schemeClr val="tx1"/>
                </a:solidFill>
                <a:latin typeface="Palatino Linotype" panose="02040502050505030304" pitchFamily="18" charset="0"/>
              </a:rPr>
              <a:t>Presenter Name</a:t>
            </a:r>
          </a:p>
          <a:p>
            <a:pPr lvl="0" algn="ctr">
              <a:lnSpc>
                <a:spcPct val="120000"/>
              </a:lnSpc>
            </a:pPr>
            <a:r>
              <a:rPr lang="en-US" sz="700" dirty="0">
                <a:solidFill>
                  <a:schemeClr val="tx1"/>
                </a:solidFill>
                <a:latin typeface="Palatino Linotype" panose="02040502050505030304" pitchFamily="18" charset="0"/>
              </a:rPr>
              <a:t>Presenter Title</a:t>
            </a:r>
          </a:p>
          <a:p>
            <a:pPr lvl="0" algn="ctr">
              <a:lnSpc>
                <a:spcPct val="120000"/>
              </a:lnSpc>
            </a:pPr>
            <a:r>
              <a:rPr lang="en-US" sz="700" dirty="0">
                <a:solidFill>
                  <a:schemeClr val="tx1"/>
                </a:solidFill>
                <a:latin typeface="Palatino Linotype" panose="02040502050505030304" pitchFamily="18" charset="0"/>
              </a:rPr>
              <a:t>Organization Name</a:t>
            </a:r>
          </a:p>
        </p:txBody>
      </p:sp>
    </p:spTree>
    <p:extLst>
      <p:ext uri="{BB962C8B-B14F-4D97-AF65-F5344CB8AC3E}">
        <p14:creationId xmlns:p14="http://schemas.microsoft.com/office/powerpoint/2010/main" val="2687494318"/>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ooter Placeholder 14">
            <a:extLst>
              <a:ext uri="{FF2B5EF4-FFF2-40B4-BE49-F238E27FC236}">
                <a16:creationId xmlns:a16="http://schemas.microsoft.com/office/drawing/2014/main" id="{F3C89FB3-38B9-0D4B-A535-BB31FE92C337}"/>
              </a:ext>
            </a:extLst>
          </p:cNvPr>
          <p:cNvSpPr>
            <a:spLocks noGrp="1"/>
          </p:cNvSpPr>
          <p:nvPr>
            <p:ph type="ftr" sz="quarter" idx="11"/>
          </p:nvPr>
        </p:nvSpPr>
        <p:spPr/>
        <p:txBody>
          <a:bodyPr/>
          <a:lstStyle/>
          <a:p>
            <a:r>
              <a:rPr lang="en-US"/>
              <a:t>©2022 Girl Scouts of the USA. All Rights Reserved.  Not for public distribution.</a:t>
            </a:r>
            <a:endParaRPr lang="en-US" dirty="0"/>
          </a:p>
        </p:txBody>
      </p:sp>
      <p:sp>
        <p:nvSpPr>
          <p:cNvPr id="7" name="Title 6">
            <a:extLst>
              <a:ext uri="{FF2B5EF4-FFF2-40B4-BE49-F238E27FC236}">
                <a16:creationId xmlns:a16="http://schemas.microsoft.com/office/drawing/2014/main" id="{EAEFDA24-ECE1-324E-96CF-F2A3E0037A40}"/>
              </a:ext>
            </a:extLst>
          </p:cNvPr>
          <p:cNvSpPr>
            <a:spLocks noGrp="1"/>
          </p:cNvSpPr>
          <p:nvPr>
            <p:ph type="title"/>
          </p:nvPr>
        </p:nvSpPr>
        <p:spPr/>
        <p:txBody>
          <a:bodyPr/>
          <a:lstStyle/>
          <a:p>
            <a:r>
              <a:rPr lang="en-US" dirty="0"/>
              <a:t>Type Here to Enter a</a:t>
            </a:r>
            <a:br>
              <a:rPr lang="en-US" dirty="0"/>
            </a:br>
            <a:r>
              <a:rPr lang="en-US" dirty="0"/>
              <a:t>Multi-line Presentation Title</a:t>
            </a:r>
          </a:p>
        </p:txBody>
      </p:sp>
      <p:sp>
        <p:nvSpPr>
          <p:cNvPr id="10" name="Text Placeholder 9">
            <a:extLst>
              <a:ext uri="{FF2B5EF4-FFF2-40B4-BE49-F238E27FC236}">
                <a16:creationId xmlns:a16="http://schemas.microsoft.com/office/drawing/2014/main" id="{297C4D5B-9626-2E4F-9E17-F95046DF533F}"/>
              </a:ext>
            </a:extLst>
          </p:cNvPr>
          <p:cNvSpPr>
            <a:spLocks noGrp="1"/>
          </p:cNvSpPr>
          <p:nvPr>
            <p:ph type="body" sz="quarter" idx="15"/>
          </p:nvPr>
        </p:nvSpPr>
        <p:spPr/>
        <p:txBody>
          <a:bodyPr/>
          <a:lstStyle/>
          <a:p>
            <a:r>
              <a:rPr lang="en-US" dirty="0"/>
              <a:t>Type here to enter a multi-line cover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8" name="Picture Placeholder 7">
            <a:extLst>
              <a:ext uri="{FF2B5EF4-FFF2-40B4-BE49-F238E27FC236}">
                <a16:creationId xmlns:a16="http://schemas.microsoft.com/office/drawing/2014/main" id="{A2DBDED3-1036-7343-9C8C-9A7959469707}"/>
              </a:ext>
            </a:extLst>
          </p:cNvPr>
          <p:cNvSpPr>
            <a:spLocks noGrp="1"/>
          </p:cNvSpPr>
          <p:nvPr>
            <p:ph type="pic" sz="quarter" idx="21"/>
          </p:nvPr>
        </p:nvSpPr>
        <p:spPr/>
      </p:sp>
      <p:pic>
        <p:nvPicPr>
          <p:cNvPr id="13" name="Graphic 20">
            <a:extLst>
              <a:ext uri="{FF2B5EF4-FFF2-40B4-BE49-F238E27FC236}">
                <a16:creationId xmlns:a16="http://schemas.microsoft.com/office/drawing/2014/main" id="{9CE5B0EF-4705-854D-B4AF-B9F0140E5B55}"/>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833437" y="324472"/>
            <a:ext cx="3057526" cy="1223010"/>
          </a:xfrm>
          <a:prstGeom prst="rect">
            <a:avLst/>
          </a:prstGeom>
        </p:spPr>
      </p:pic>
      <p:sp>
        <p:nvSpPr>
          <p:cNvPr id="18" name="TextBox 17">
            <a:extLst>
              <a:ext uri="{FF2B5EF4-FFF2-40B4-BE49-F238E27FC236}">
                <a16:creationId xmlns:a16="http://schemas.microsoft.com/office/drawing/2014/main" id="{52F216C9-4413-634F-9720-729BC79F0798}"/>
              </a:ext>
            </a:extLst>
          </p:cNvPr>
          <p:cNvSpPr txBox="1"/>
          <p:nvPr/>
        </p:nvSpPr>
        <p:spPr>
          <a:xfrm>
            <a:off x="-136634" y="1576552"/>
            <a:ext cx="0" cy="0"/>
          </a:xfrm>
          <a:prstGeom prst="rect">
            <a:avLst/>
          </a:prstGeom>
          <a:noFill/>
          <a:ln>
            <a:noFill/>
          </a:ln>
        </p:spPr>
        <p:txBody>
          <a:bodyPr vert="horz" wrap="none" lIns="91440" tIns="45720" rIns="91440" bIns="45720" rtlCol="0" anchor="ctr">
            <a:noAutofit/>
          </a:bodyPr>
          <a:lstStyle/>
          <a:p>
            <a:pPr algn="l"/>
            <a:endParaRPr lang="en-US" dirty="0">
              <a:latin typeface="Palatino Linotype" panose="02040502050505030304" pitchFamily="18" charset="0"/>
            </a:endParaRPr>
          </a:p>
        </p:txBody>
      </p:sp>
    </p:spTree>
    <p:extLst>
      <p:ext uri="{BB962C8B-B14F-4D97-AF65-F5344CB8AC3E}">
        <p14:creationId xmlns:p14="http://schemas.microsoft.com/office/powerpoint/2010/main" val="199056912"/>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57EAB8AE-A9F2-FA41-BF29-411D37987FCD}"/>
              </a:ext>
            </a:extLst>
          </p:cNvPr>
          <p:cNvSpPr>
            <a:spLocks noGrp="1"/>
          </p:cNvSpPr>
          <p:nvPr>
            <p:ph type="pic" sz="quarter" idx="16"/>
          </p:nvPr>
        </p:nvSpPr>
        <p:spPr/>
      </p:sp>
      <p:sp>
        <p:nvSpPr>
          <p:cNvPr id="7" name="Picture Placeholder 6">
            <a:extLst>
              <a:ext uri="{FF2B5EF4-FFF2-40B4-BE49-F238E27FC236}">
                <a16:creationId xmlns:a16="http://schemas.microsoft.com/office/drawing/2014/main" id="{1752CF2C-0673-4F4E-871E-8AD0E60708E3}"/>
              </a:ext>
            </a:extLst>
          </p:cNvPr>
          <p:cNvSpPr>
            <a:spLocks noGrp="1"/>
          </p:cNvSpPr>
          <p:nvPr>
            <p:ph type="pic" sz="quarter" idx="17"/>
          </p:nvPr>
        </p:nvSpPr>
        <p:spPr/>
      </p:sp>
      <p:sp>
        <p:nvSpPr>
          <p:cNvPr id="8" name="Picture Placeholder 7">
            <a:extLst>
              <a:ext uri="{FF2B5EF4-FFF2-40B4-BE49-F238E27FC236}">
                <a16:creationId xmlns:a16="http://schemas.microsoft.com/office/drawing/2014/main" id="{F4763F05-962E-F44C-9665-7CC6490E5083}"/>
              </a:ext>
            </a:extLst>
          </p:cNvPr>
          <p:cNvSpPr>
            <a:spLocks noGrp="1"/>
          </p:cNvSpPr>
          <p:nvPr>
            <p:ph type="pic" sz="quarter" idx="18"/>
          </p:nvPr>
        </p:nvSpPr>
        <p:spPr/>
      </p:sp>
      <p:sp>
        <p:nvSpPr>
          <p:cNvPr id="9" name="Picture Placeholder 8">
            <a:extLst>
              <a:ext uri="{FF2B5EF4-FFF2-40B4-BE49-F238E27FC236}">
                <a16:creationId xmlns:a16="http://schemas.microsoft.com/office/drawing/2014/main" id="{3A253DA5-9250-4E47-B241-A485DCFC8335}"/>
              </a:ext>
            </a:extLst>
          </p:cNvPr>
          <p:cNvSpPr>
            <a:spLocks noGrp="1"/>
          </p:cNvSpPr>
          <p:nvPr>
            <p:ph type="pic" sz="quarter" idx="19"/>
          </p:nvPr>
        </p:nvSpPr>
        <p:spPr/>
      </p:sp>
      <p:sp>
        <p:nvSpPr>
          <p:cNvPr id="10" name="Picture Placeholder 9">
            <a:extLst>
              <a:ext uri="{FF2B5EF4-FFF2-40B4-BE49-F238E27FC236}">
                <a16:creationId xmlns:a16="http://schemas.microsoft.com/office/drawing/2014/main" id="{C782EA02-589B-0445-BB99-FC375AA0EE8F}"/>
              </a:ext>
            </a:extLst>
          </p:cNvPr>
          <p:cNvSpPr>
            <a:spLocks noGrp="1"/>
          </p:cNvSpPr>
          <p:nvPr>
            <p:ph type="pic" sz="quarter" idx="20"/>
          </p:nvPr>
        </p:nvSpPr>
        <p:spPr/>
      </p:sp>
      <p:sp>
        <p:nvSpPr>
          <p:cNvPr id="11" name="Picture Placeholder 10">
            <a:extLst>
              <a:ext uri="{FF2B5EF4-FFF2-40B4-BE49-F238E27FC236}">
                <a16:creationId xmlns:a16="http://schemas.microsoft.com/office/drawing/2014/main" id="{98653E60-7CDE-B343-8627-A787D8751C98}"/>
              </a:ext>
            </a:extLst>
          </p:cNvPr>
          <p:cNvSpPr>
            <a:spLocks noGrp="1"/>
          </p:cNvSpPr>
          <p:nvPr>
            <p:ph type="pic" sz="quarter" idx="21"/>
          </p:nvPr>
        </p:nvSpPr>
        <p:spPr/>
      </p:sp>
      <p:sp>
        <p:nvSpPr>
          <p:cNvPr id="12" name="Picture Placeholder 11">
            <a:extLst>
              <a:ext uri="{FF2B5EF4-FFF2-40B4-BE49-F238E27FC236}">
                <a16:creationId xmlns:a16="http://schemas.microsoft.com/office/drawing/2014/main" id="{0165195D-86D4-E746-91CE-01C66160D5CB}"/>
              </a:ext>
            </a:extLst>
          </p:cNvPr>
          <p:cNvSpPr>
            <a:spLocks noGrp="1"/>
          </p:cNvSpPr>
          <p:nvPr>
            <p:ph type="pic" sz="quarter" idx="22"/>
          </p:nvPr>
        </p:nvSpPr>
        <p:spPr/>
      </p:sp>
      <p:sp>
        <p:nvSpPr>
          <p:cNvPr id="13" name="Picture Placeholder 12">
            <a:extLst>
              <a:ext uri="{FF2B5EF4-FFF2-40B4-BE49-F238E27FC236}">
                <a16:creationId xmlns:a16="http://schemas.microsoft.com/office/drawing/2014/main" id="{896C8C8D-CC70-1A47-82EC-7E98C9D474DA}"/>
              </a:ext>
            </a:extLst>
          </p:cNvPr>
          <p:cNvSpPr>
            <a:spLocks noGrp="1"/>
          </p:cNvSpPr>
          <p:nvPr>
            <p:ph type="pic" sz="quarter" idx="23"/>
          </p:nvPr>
        </p:nvSpPr>
        <p:spPr/>
      </p:sp>
      <p:sp>
        <p:nvSpPr>
          <p:cNvPr id="19" name="Footer Placeholder 18">
            <a:extLst>
              <a:ext uri="{FF2B5EF4-FFF2-40B4-BE49-F238E27FC236}">
                <a16:creationId xmlns:a16="http://schemas.microsoft.com/office/drawing/2014/main" id="{F12F955A-6EAF-9943-BE31-2572F6188B07}"/>
              </a:ext>
            </a:extLst>
          </p:cNvPr>
          <p:cNvSpPr>
            <a:spLocks noGrp="1"/>
          </p:cNvSpPr>
          <p:nvPr>
            <p:ph type="ftr" sz="quarter" idx="3"/>
          </p:nvPr>
        </p:nvSpPr>
        <p:spPr/>
        <p:txBody>
          <a:bodyPr/>
          <a:lstStyle/>
          <a:p>
            <a:r>
              <a:rPr lang="en-US"/>
              <a:t>©2022 Girl Scouts of the USA. All Rights Reserved.  Not for public distribution.</a:t>
            </a:r>
            <a:endParaRPr lang="en-US" dirty="0"/>
          </a:p>
        </p:txBody>
      </p:sp>
    </p:spTree>
    <p:extLst>
      <p:ext uri="{BB962C8B-B14F-4D97-AF65-F5344CB8AC3E}">
        <p14:creationId xmlns:p14="http://schemas.microsoft.com/office/powerpoint/2010/main" val="3512140955"/>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ooter Placeholder 16">
            <a:extLst>
              <a:ext uri="{FF2B5EF4-FFF2-40B4-BE49-F238E27FC236}">
                <a16:creationId xmlns:a16="http://schemas.microsoft.com/office/drawing/2014/main" id="{2D8590F2-1954-4341-9B0B-99C8B55B8630}"/>
              </a:ext>
            </a:extLst>
          </p:cNvPr>
          <p:cNvSpPr>
            <a:spLocks noGrp="1"/>
          </p:cNvSpPr>
          <p:nvPr>
            <p:ph type="ftr" sz="quarter" idx="3"/>
          </p:nvPr>
        </p:nvSpPr>
        <p:spPr/>
        <p:txBody>
          <a:bodyPr/>
          <a:lstStyle/>
          <a:p>
            <a:r>
              <a:rPr lang="en-US"/>
              <a:t>©2022 Girl Scouts of the USA. All Rights Reserved.  Not for public distribution.</a:t>
            </a:r>
            <a:endParaRPr lang="en-US" dirty="0"/>
          </a:p>
        </p:txBody>
      </p:sp>
      <p:sp>
        <p:nvSpPr>
          <p:cNvPr id="24" name="Text Placeholder 13">
            <a:extLst>
              <a:ext uri="{FF2B5EF4-FFF2-40B4-BE49-F238E27FC236}">
                <a16:creationId xmlns:a16="http://schemas.microsoft.com/office/drawing/2014/main" id="{EC45E019-DB12-0C4D-88DF-F55266591090}"/>
              </a:ext>
            </a:extLst>
          </p:cNvPr>
          <p:cNvSpPr>
            <a:spLocks noGrp="1"/>
          </p:cNvSpPr>
          <p:nvPr>
            <p:ph type="body" sz="quarter" idx="15"/>
          </p:nvPr>
        </p:nvSpPr>
        <p:spPr/>
        <p:txBody>
          <a:bodyPr/>
          <a:lstStyle/>
          <a:p>
            <a:r>
              <a:rPr lang="en-US"/>
              <a:t>Type here to enter a multi-line transition slide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11" name="Picture Placeholder 10">
            <a:extLst>
              <a:ext uri="{FF2B5EF4-FFF2-40B4-BE49-F238E27FC236}">
                <a16:creationId xmlns:a16="http://schemas.microsoft.com/office/drawing/2014/main" id="{EE387DC8-26A0-F74D-8759-FB6DF1431A06}"/>
              </a:ext>
            </a:extLst>
          </p:cNvPr>
          <p:cNvSpPr>
            <a:spLocks noGrp="1"/>
          </p:cNvSpPr>
          <p:nvPr>
            <p:ph type="pic" sz="quarter" idx="21"/>
          </p:nvPr>
        </p:nvSpPr>
        <p:spPr/>
      </p:sp>
      <p:sp>
        <p:nvSpPr>
          <p:cNvPr id="4" name="Title 3">
            <a:extLst>
              <a:ext uri="{FF2B5EF4-FFF2-40B4-BE49-F238E27FC236}">
                <a16:creationId xmlns:a16="http://schemas.microsoft.com/office/drawing/2014/main" id="{3213AFD3-FA67-5D4F-8A73-1FF28491D766}"/>
              </a:ext>
            </a:extLst>
          </p:cNvPr>
          <p:cNvSpPr>
            <a:spLocks noGrp="1"/>
          </p:cNvSpPr>
          <p:nvPr>
            <p:ph type="title"/>
          </p:nvPr>
        </p:nvSpPr>
        <p:spPr/>
        <p:txBody>
          <a:bodyPr/>
          <a:lstStyle/>
          <a:p>
            <a:r>
              <a:rPr lang="en-US" dirty="0"/>
              <a:t>Type Here to Enter a Multi-line Transition Slide Title</a:t>
            </a:r>
          </a:p>
        </p:txBody>
      </p:sp>
      <p:sp>
        <p:nvSpPr>
          <p:cNvPr id="9" name="TextBox 8">
            <a:extLst>
              <a:ext uri="{FF2B5EF4-FFF2-40B4-BE49-F238E27FC236}">
                <a16:creationId xmlns:a16="http://schemas.microsoft.com/office/drawing/2014/main" id="{AE0D4E04-D59A-BC41-8AB1-F53EE2B5ADAA}"/>
              </a:ext>
            </a:extLst>
          </p:cNvPr>
          <p:cNvSpPr txBox="1"/>
          <p:nvPr/>
        </p:nvSpPr>
        <p:spPr>
          <a:xfrm>
            <a:off x="4094630" y="-191621"/>
            <a:ext cx="0" cy="0"/>
          </a:xfrm>
          <a:prstGeom prst="rect">
            <a:avLst/>
          </a:prstGeom>
          <a:noFill/>
          <a:ln>
            <a:noFill/>
          </a:ln>
        </p:spPr>
        <p:txBody>
          <a:bodyPr vert="horz" wrap="none" lIns="68580" tIns="34290" rIns="68580" bIns="34290" rtlCol="0" anchor="ctr">
            <a:noAutofit/>
          </a:bodyPr>
          <a:lstStyle/>
          <a:p>
            <a:pPr algn="l"/>
            <a:endParaRPr lang="en-US" sz="1013" dirty="0">
              <a:solidFill>
                <a:schemeClr val="bg1"/>
              </a:solidFill>
              <a:latin typeface="Palatino Linotype" panose="02040502050505030304" pitchFamily="18" charset="0"/>
            </a:endParaRPr>
          </a:p>
        </p:txBody>
      </p:sp>
      <p:sp>
        <p:nvSpPr>
          <p:cNvPr id="10" name="TextBox 9">
            <a:extLst>
              <a:ext uri="{FF2B5EF4-FFF2-40B4-BE49-F238E27FC236}">
                <a16:creationId xmlns:a16="http://schemas.microsoft.com/office/drawing/2014/main" id="{CC075562-ACED-D74F-8E5C-99E59CA92459}"/>
              </a:ext>
            </a:extLst>
          </p:cNvPr>
          <p:cNvSpPr txBox="1"/>
          <p:nvPr/>
        </p:nvSpPr>
        <p:spPr>
          <a:xfrm>
            <a:off x="3903009" y="-181535"/>
            <a:ext cx="0" cy="0"/>
          </a:xfrm>
          <a:prstGeom prst="rect">
            <a:avLst/>
          </a:prstGeom>
          <a:noFill/>
          <a:ln>
            <a:noFill/>
          </a:ln>
        </p:spPr>
        <p:txBody>
          <a:bodyPr vert="horz" wrap="none" lIns="68580" tIns="34290" rIns="68580" bIns="34290" rtlCol="0" anchor="ctr">
            <a:noAutofit/>
          </a:bodyPr>
          <a:lstStyle/>
          <a:p>
            <a:pPr algn="l"/>
            <a:endParaRPr lang="en-US" sz="1013" dirty="0">
              <a:solidFill>
                <a:schemeClr val="bg1"/>
              </a:solidFill>
              <a:latin typeface="Palatino Linotype" panose="02040502050505030304" pitchFamily="18" charset="0"/>
            </a:endParaRPr>
          </a:p>
        </p:txBody>
      </p:sp>
    </p:spTree>
    <p:extLst>
      <p:ext uri="{BB962C8B-B14F-4D97-AF65-F5344CB8AC3E}">
        <p14:creationId xmlns:p14="http://schemas.microsoft.com/office/powerpoint/2010/main" val="2352662588"/>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ooter Placeholder 16">
            <a:extLst>
              <a:ext uri="{FF2B5EF4-FFF2-40B4-BE49-F238E27FC236}">
                <a16:creationId xmlns:a16="http://schemas.microsoft.com/office/drawing/2014/main" id="{B92AACDB-C4A7-AB43-BA38-C5A766982DA7}"/>
              </a:ext>
            </a:extLst>
          </p:cNvPr>
          <p:cNvSpPr>
            <a:spLocks noGrp="1"/>
          </p:cNvSpPr>
          <p:nvPr>
            <p:ph type="ftr" sz="quarter" idx="3"/>
          </p:nvPr>
        </p:nvSpPr>
        <p:spPr/>
        <p:txBody>
          <a:bodyPr/>
          <a:lstStyle/>
          <a:p>
            <a:r>
              <a:rPr lang="en-US"/>
              <a:t>©2022 Girl Scouts of the USA. All Rights Reserved.  Not for public distribution.</a:t>
            </a:r>
            <a:endParaRPr lang="en-US" dirty="0"/>
          </a:p>
        </p:txBody>
      </p:sp>
      <p:sp>
        <p:nvSpPr>
          <p:cNvPr id="24" name="Text Placeholder 13">
            <a:extLst>
              <a:ext uri="{FF2B5EF4-FFF2-40B4-BE49-F238E27FC236}">
                <a16:creationId xmlns:a16="http://schemas.microsoft.com/office/drawing/2014/main" id="{EC45E019-DB12-0C4D-88DF-F55266591090}"/>
              </a:ext>
            </a:extLst>
          </p:cNvPr>
          <p:cNvSpPr>
            <a:spLocks noGrp="1"/>
          </p:cNvSpPr>
          <p:nvPr>
            <p:ph type="body" sz="quarter" idx="15"/>
          </p:nvPr>
        </p:nvSpPr>
        <p:spPr/>
        <p:txBody>
          <a:bodyPr/>
          <a:lstStyle/>
          <a:p>
            <a:r>
              <a:rPr lang="en-US" dirty="0"/>
              <a:t>Type here to enter a multi-line transition slide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1" name="Picture Placeholder 10">
            <a:extLst>
              <a:ext uri="{FF2B5EF4-FFF2-40B4-BE49-F238E27FC236}">
                <a16:creationId xmlns:a16="http://schemas.microsoft.com/office/drawing/2014/main" id="{D72B8168-1D58-0D43-B6BC-B72C375429D9}"/>
              </a:ext>
            </a:extLst>
          </p:cNvPr>
          <p:cNvSpPr>
            <a:spLocks noGrp="1"/>
          </p:cNvSpPr>
          <p:nvPr>
            <p:ph type="pic" sz="quarter" idx="21"/>
          </p:nvPr>
        </p:nvSpPr>
        <p:spPr/>
      </p:sp>
      <p:sp>
        <p:nvSpPr>
          <p:cNvPr id="4" name="Title 3">
            <a:extLst>
              <a:ext uri="{FF2B5EF4-FFF2-40B4-BE49-F238E27FC236}">
                <a16:creationId xmlns:a16="http://schemas.microsoft.com/office/drawing/2014/main" id="{3213AFD3-FA67-5D4F-8A73-1FF28491D766}"/>
              </a:ext>
            </a:extLst>
          </p:cNvPr>
          <p:cNvSpPr>
            <a:spLocks noGrp="1"/>
          </p:cNvSpPr>
          <p:nvPr>
            <p:ph type="title"/>
          </p:nvPr>
        </p:nvSpPr>
        <p:spPr/>
        <p:txBody>
          <a:bodyPr/>
          <a:lstStyle/>
          <a:p>
            <a:r>
              <a:rPr lang="en-US" dirty="0"/>
              <a:t>Type Here to Enter a Multi-line Transition Slide Title</a:t>
            </a:r>
          </a:p>
        </p:txBody>
      </p:sp>
      <p:sp>
        <p:nvSpPr>
          <p:cNvPr id="9" name="TextBox 8">
            <a:extLst>
              <a:ext uri="{FF2B5EF4-FFF2-40B4-BE49-F238E27FC236}">
                <a16:creationId xmlns:a16="http://schemas.microsoft.com/office/drawing/2014/main" id="{AE0D4E04-D59A-BC41-8AB1-F53EE2B5ADAA}"/>
              </a:ext>
            </a:extLst>
          </p:cNvPr>
          <p:cNvSpPr txBox="1"/>
          <p:nvPr/>
        </p:nvSpPr>
        <p:spPr>
          <a:xfrm>
            <a:off x="4094630" y="-191621"/>
            <a:ext cx="0" cy="0"/>
          </a:xfrm>
          <a:prstGeom prst="rect">
            <a:avLst/>
          </a:prstGeom>
          <a:noFill/>
          <a:ln>
            <a:noFill/>
          </a:ln>
        </p:spPr>
        <p:txBody>
          <a:bodyPr vert="horz" wrap="none" lIns="68580" tIns="34290" rIns="68580" bIns="34290" rtlCol="0" anchor="ctr">
            <a:noAutofit/>
          </a:bodyPr>
          <a:lstStyle/>
          <a:p>
            <a:pPr algn="l"/>
            <a:endParaRPr lang="en-US" sz="1013" dirty="0">
              <a:solidFill>
                <a:schemeClr val="bg1"/>
              </a:solidFill>
              <a:latin typeface="Palatino Linotype" panose="02040502050505030304" pitchFamily="18" charset="0"/>
            </a:endParaRPr>
          </a:p>
        </p:txBody>
      </p:sp>
      <p:sp>
        <p:nvSpPr>
          <p:cNvPr id="10" name="TextBox 9">
            <a:extLst>
              <a:ext uri="{FF2B5EF4-FFF2-40B4-BE49-F238E27FC236}">
                <a16:creationId xmlns:a16="http://schemas.microsoft.com/office/drawing/2014/main" id="{CC075562-ACED-D74F-8E5C-99E59CA92459}"/>
              </a:ext>
            </a:extLst>
          </p:cNvPr>
          <p:cNvSpPr txBox="1"/>
          <p:nvPr/>
        </p:nvSpPr>
        <p:spPr>
          <a:xfrm>
            <a:off x="3903009" y="-181535"/>
            <a:ext cx="0" cy="0"/>
          </a:xfrm>
          <a:prstGeom prst="rect">
            <a:avLst/>
          </a:prstGeom>
          <a:noFill/>
          <a:ln>
            <a:noFill/>
          </a:ln>
        </p:spPr>
        <p:txBody>
          <a:bodyPr vert="horz" wrap="none" lIns="68580" tIns="34290" rIns="68580" bIns="34290" rtlCol="0" anchor="ctr">
            <a:noAutofit/>
          </a:bodyPr>
          <a:lstStyle/>
          <a:p>
            <a:pPr algn="l"/>
            <a:endParaRPr lang="en-US" sz="1013" dirty="0">
              <a:solidFill>
                <a:schemeClr val="bg1"/>
              </a:solidFill>
              <a:latin typeface="Palatino Linotype" panose="02040502050505030304" pitchFamily="18" charset="0"/>
            </a:endParaRPr>
          </a:p>
        </p:txBody>
      </p:sp>
    </p:spTree>
    <p:extLst>
      <p:ext uri="{BB962C8B-B14F-4D97-AF65-F5344CB8AC3E}">
        <p14:creationId xmlns:p14="http://schemas.microsoft.com/office/powerpoint/2010/main" val="98649859"/>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ooter Placeholder 16">
            <a:extLst>
              <a:ext uri="{FF2B5EF4-FFF2-40B4-BE49-F238E27FC236}">
                <a16:creationId xmlns:a16="http://schemas.microsoft.com/office/drawing/2014/main" id="{89D409A7-3C14-B648-949D-9D48E77B43C4}"/>
              </a:ext>
            </a:extLst>
          </p:cNvPr>
          <p:cNvSpPr>
            <a:spLocks noGrp="1"/>
          </p:cNvSpPr>
          <p:nvPr>
            <p:ph type="ftr" sz="quarter" idx="3"/>
          </p:nvPr>
        </p:nvSpPr>
        <p:spPr/>
        <p:txBody>
          <a:bodyPr/>
          <a:lstStyle/>
          <a:p>
            <a:r>
              <a:rPr lang="en-US"/>
              <a:t>©2022 Girl Scouts of the USA. All Rights Reserved.  Not for public distribution.</a:t>
            </a:r>
            <a:endParaRPr lang="en-US" dirty="0"/>
          </a:p>
        </p:txBody>
      </p:sp>
      <p:sp>
        <p:nvSpPr>
          <p:cNvPr id="23" name="Text Placeholder 13">
            <a:extLst>
              <a:ext uri="{FF2B5EF4-FFF2-40B4-BE49-F238E27FC236}">
                <a16:creationId xmlns:a16="http://schemas.microsoft.com/office/drawing/2014/main" id="{CB2A8287-A05F-4A44-A328-855C3E9B1B79}"/>
              </a:ext>
            </a:extLst>
          </p:cNvPr>
          <p:cNvSpPr>
            <a:spLocks noGrp="1"/>
          </p:cNvSpPr>
          <p:nvPr>
            <p:ph type="body" sz="quarter" idx="15"/>
          </p:nvPr>
        </p:nvSpPr>
        <p:spPr/>
        <p:txBody>
          <a:bodyPr/>
          <a:lstStyle/>
          <a:p>
            <a:r>
              <a:rPr lang="en-US"/>
              <a:t>Type here to enter a multi-line transition slide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11" name="Picture Placeholder 10">
            <a:extLst>
              <a:ext uri="{FF2B5EF4-FFF2-40B4-BE49-F238E27FC236}">
                <a16:creationId xmlns:a16="http://schemas.microsoft.com/office/drawing/2014/main" id="{6FCFAF01-023C-CD41-B994-B505307647F1}"/>
              </a:ext>
            </a:extLst>
          </p:cNvPr>
          <p:cNvSpPr>
            <a:spLocks noGrp="1"/>
          </p:cNvSpPr>
          <p:nvPr>
            <p:ph type="pic" sz="quarter" idx="21"/>
          </p:nvPr>
        </p:nvSpPr>
        <p:spPr/>
      </p:sp>
      <p:sp>
        <p:nvSpPr>
          <p:cNvPr id="4" name="Title 3">
            <a:extLst>
              <a:ext uri="{FF2B5EF4-FFF2-40B4-BE49-F238E27FC236}">
                <a16:creationId xmlns:a16="http://schemas.microsoft.com/office/drawing/2014/main" id="{3213AFD3-FA67-5D4F-8A73-1FF28491D766}"/>
              </a:ext>
            </a:extLst>
          </p:cNvPr>
          <p:cNvSpPr>
            <a:spLocks noGrp="1"/>
          </p:cNvSpPr>
          <p:nvPr>
            <p:ph type="title"/>
          </p:nvPr>
        </p:nvSpPr>
        <p:spPr/>
        <p:txBody>
          <a:bodyPr/>
          <a:lstStyle/>
          <a:p>
            <a:r>
              <a:rPr lang="en-US"/>
              <a:t>Type Here to Enter a Multi-line Transition Slide Title</a:t>
            </a:r>
          </a:p>
        </p:txBody>
      </p:sp>
      <p:sp>
        <p:nvSpPr>
          <p:cNvPr id="9" name="TextBox 8">
            <a:extLst>
              <a:ext uri="{FF2B5EF4-FFF2-40B4-BE49-F238E27FC236}">
                <a16:creationId xmlns:a16="http://schemas.microsoft.com/office/drawing/2014/main" id="{AE0D4E04-D59A-BC41-8AB1-F53EE2B5ADAA}"/>
              </a:ext>
            </a:extLst>
          </p:cNvPr>
          <p:cNvSpPr txBox="1"/>
          <p:nvPr/>
        </p:nvSpPr>
        <p:spPr>
          <a:xfrm>
            <a:off x="4094630" y="-191621"/>
            <a:ext cx="0" cy="0"/>
          </a:xfrm>
          <a:prstGeom prst="rect">
            <a:avLst/>
          </a:prstGeom>
          <a:noFill/>
          <a:ln>
            <a:noFill/>
          </a:ln>
        </p:spPr>
        <p:txBody>
          <a:bodyPr vert="horz" wrap="none" lIns="68580" tIns="34290" rIns="68580" bIns="34290" rtlCol="0" anchor="ctr">
            <a:noAutofit/>
          </a:bodyPr>
          <a:lstStyle/>
          <a:p>
            <a:pPr algn="l"/>
            <a:endParaRPr lang="en-US" sz="1013" dirty="0">
              <a:solidFill>
                <a:schemeClr val="bg1"/>
              </a:solidFill>
              <a:latin typeface="Palatino Linotype" panose="02040502050505030304" pitchFamily="18" charset="0"/>
            </a:endParaRPr>
          </a:p>
        </p:txBody>
      </p:sp>
      <p:sp>
        <p:nvSpPr>
          <p:cNvPr id="10" name="TextBox 9">
            <a:extLst>
              <a:ext uri="{FF2B5EF4-FFF2-40B4-BE49-F238E27FC236}">
                <a16:creationId xmlns:a16="http://schemas.microsoft.com/office/drawing/2014/main" id="{CC075562-ACED-D74F-8E5C-99E59CA92459}"/>
              </a:ext>
            </a:extLst>
          </p:cNvPr>
          <p:cNvSpPr txBox="1"/>
          <p:nvPr/>
        </p:nvSpPr>
        <p:spPr>
          <a:xfrm>
            <a:off x="3903009" y="-181535"/>
            <a:ext cx="0" cy="0"/>
          </a:xfrm>
          <a:prstGeom prst="rect">
            <a:avLst/>
          </a:prstGeom>
          <a:noFill/>
          <a:ln>
            <a:noFill/>
          </a:ln>
        </p:spPr>
        <p:txBody>
          <a:bodyPr vert="horz" wrap="none" lIns="68580" tIns="34290" rIns="68580" bIns="34290" rtlCol="0" anchor="ctr">
            <a:noAutofit/>
          </a:bodyPr>
          <a:lstStyle/>
          <a:p>
            <a:pPr algn="l"/>
            <a:endParaRPr lang="en-US" sz="1013" dirty="0">
              <a:solidFill>
                <a:schemeClr val="bg1"/>
              </a:solidFill>
              <a:latin typeface="Palatino Linotype" panose="02040502050505030304" pitchFamily="18" charset="0"/>
            </a:endParaRPr>
          </a:p>
        </p:txBody>
      </p:sp>
    </p:spTree>
    <p:extLst>
      <p:ext uri="{BB962C8B-B14F-4D97-AF65-F5344CB8AC3E}">
        <p14:creationId xmlns:p14="http://schemas.microsoft.com/office/powerpoint/2010/main" val="2108881155"/>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ooter Placeholder 16">
            <a:extLst>
              <a:ext uri="{FF2B5EF4-FFF2-40B4-BE49-F238E27FC236}">
                <a16:creationId xmlns:a16="http://schemas.microsoft.com/office/drawing/2014/main" id="{A8350F89-6210-064D-BE3E-F3D1E84798A8}"/>
              </a:ext>
            </a:extLst>
          </p:cNvPr>
          <p:cNvSpPr>
            <a:spLocks noGrp="1"/>
          </p:cNvSpPr>
          <p:nvPr>
            <p:ph type="ftr" sz="quarter" idx="3"/>
          </p:nvPr>
        </p:nvSpPr>
        <p:spPr/>
        <p:txBody>
          <a:bodyPr/>
          <a:lstStyle/>
          <a:p>
            <a:r>
              <a:rPr lang="en-US"/>
              <a:t>©2022 Girl Scouts of the USA. All Rights Reserved.  Not for public distribution.</a:t>
            </a:r>
            <a:endParaRPr lang="en-US" dirty="0"/>
          </a:p>
        </p:txBody>
      </p:sp>
      <p:sp>
        <p:nvSpPr>
          <p:cNvPr id="23" name="Text Placeholder 13">
            <a:extLst>
              <a:ext uri="{FF2B5EF4-FFF2-40B4-BE49-F238E27FC236}">
                <a16:creationId xmlns:a16="http://schemas.microsoft.com/office/drawing/2014/main" id="{CB2A8287-A05F-4A44-A328-855C3E9B1B79}"/>
              </a:ext>
            </a:extLst>
          </p:cNvPr>
          <p:cNvSpPr>
            <a:spLocks noGrp="1"/>
          </p:cNvSpPr>
          <p:nvPr>
            <p:ph type="body" sz="quarter" idx="15"/>
          </p:nvPr>
        </p:nvSpPr>
        <p:spPr/>
        <p:txBody>
          <a:bodyPr/>
          <a:lstStyle/>
          <a:p>
            <a:r>
              <a:rPr lang="en-US"/>
              <a:t>Type here to enter a multi-line transition slide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11" name="Picture Placeholder 10">
            <a:extLst>
              <a:ext uri="{FF2B5EF4-FFF2-40B4-BE49-F238E27FC236}">
                <a16:creationId xmlns:a16="http://schemas.microsoft.com/office/drawing/2014/main" id="{BA2A4997-FCBF-204A-A730-735E28E25BD4}"/>
              </a:ext>
            </a:extLst>
          </p:cNvPr>
          <p:cNvSpPr>
            <a:spLocks noGrp="1"/>
          </p:cNvSpPr>
          <p:nvPr>
            <p:ph type="pic" sz="quarter" idx="21"/>
          </p:nvPr>
        </p:nvSpPr>
        <p:spPr/>
      </p:sp>
      <p:sp>
        <p:nvSpPr>
          <p:cNvPr id="4" name="Title 3">
            <a:extLst>
              <a:ext uri="{FF2B5EF4-FFF2-40B4-BE49-F238E27FC236}">
                <a16:creationId xmlns:a16="http://schemas.microsoft.com/office/drawing/2014/main" id="{3213AFD3-FA67-5D4F-8A73-1FF28491D766}"/>
              </a:ext>
            </a:extLst>
          </p:cNvPr>
          <p:cNvSpPr>
            <a:spLocks noGrp="1"/>
          </p:cNvSpPr>
          <p:nvPr>
            <p:ph type="title"/>
          </p:nvPr>
        </p:nvSpPr>
        <p:spPr/>
        <p:txBody>
          <a:bodyPr/>
          <a:lstStyle/>
          <a:p>
            <a:r>
              <a:rPr lang="en-US"/>
              <a:t>Type Here to Enter a Multi-line Transition Slide Title</a:t>
            </a:r>
          </a:p>
        </p:txBody>
      </p:sp>
      <p:sp>
        <p:nvSpPr>
          <p:cNvPr id="9" name="TextBox 8">
            <a:extLst>
              <a:ext uri="{FF2B5EF4-FFF2-40B4-BE49-F238E27FC236}">
                <a16:creationId xmlns:a16="http://schemas.microsoft.com/office/drawing/2014/main" id="{AE0D4E04-D59A-BC41-8AB1-F53EE2B5ADAA}"/>
              </a:ext>
            </a:extLst>
          </p:cNvPr>
          <p:cNvSpPr txBox="1"/>
          <p:nvPr/>
        </p:nvSpPr>
        <p:spPr>
          <a:xfrm>
            <a:off x="4094630" y="-191621"/>
            <a:ext cx="0" cy="0"/>
          </a:xfrm>
          <a:prstGeom prst="rect">
            <a:avLst/>
          </a:prstGeom>
          <a:noFill/>
          <a:ln>
            <a:noFill/>
          </a:ln>
        </p:spPr>
        <p:txBody>
          <a:bodyPr vert="horz" wrap="none" lIns="68580" tIns="34290" rIns="68580" bIns="34290" rtlCol="0" anchor="ctr">
            <a:noAutofit/>
          </a:bodyPr>
          <a:lstStyle/>
          <a:p>
            <a:pPr algn="l"/>
            <a:endParaRPr lang="en-US" sz="1013" dirty="0">
              <a:solidFill>
                <a:schemeClr val="bg1"/>
              </a:solidFill>
              <a:latin typeface="Palatino Linotype" panose="02040502050505030304" pitchFamily="18" charset="0"/>
            </a:endParaRPr>
          </a:p>
        </p:txBody>
      </p:sp>
      <p:sp>
        <p:nvSpPr>
          <p:cNvPr id="10" name="TextBox 9">
            <a:extLst>
              <a:ext uri="{FF2B5EF4-FFF2-40B4-BE49-F238E27FC236}">
                <a16:creationId xmlns:a16="http://schemas.microsoft.com/office/drawing/2014/main" id="{CC075562-ACED-D74F-8E5C-99E59CA92459}"/>
              </a:ext>
            </a:extLst>
          </p:cNvPr>
          <p:cNvSpPr txBox="1"/>
          <p:nvPr/>
        </p:nvSpPr>
        <p:spPr>
          <a:xfrm>
            <a:off x="3903009" y="-181535"/>
            <a:ext cx="0" cy="0"/>
          </a:xfrm>
          <a:prstGeom prst="rect">
            <a:avLst/>
          </a:prstGeom>
          <a:noFill/>
          <a:ln>
            <a:noFill/>
          </a:ln>
        </p:spPr>
        <p:txBody>
          <a:bodyPr vert="horz" wrap="none" lIns="68580" tIns="34290" rIns="68580" bIns="34290" rtlCol="0" anchor="ctr">
            <a:noAutofit/>
          </a:bodyPr>
          <a:lstStyle/>
          <a:p>
            <a:pPr algn="l"/>
            <a:endParaRPr lang="en-US" sz="1013" dirty="0">
              <a:solidFill>
                <a:schemeClr val="bg1"/>
              </a:solidFill>
              <a:latin typeface="Palatino Linotype" panose="02040502050505030304" pitchFamily="18" charset="0"/>
            </a:endParaRPr>
          </a:p>
        </p:txBody>
      </p:sp>
    </p:spTree>
    <p:extLst>
      <p:ext uri="{BB962C8B-B14F-4D97-AF65-F5344CB8AC3E}">
        <p14:creationId xmlns:p14="http://schemas.microsoft.com/office/powerpoint/2010/main" val="3415289915"/>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Footer Placeholder 17">
            <a:extLst>
              <a:ext uri="{FF2B5EF4-FFF2-40B4-BE49-F238E27FC236}">
                <a16:creationId xmlns:a16="http://schemas.microsoft.com/office/drawing/2014/main" id="{A9938797-448D-6943-B580-A894FB7C487D}"/>
              </a:ext>
            </a:extLst>
          </p:cNvPr>
          <p:cNvSpPr>
            <a:spLocks noGrp="1"/>
          </p:cNvSpPr>
          <p:nvPr>
            <p:ph type="ftr" sz="quarter" idx="3"/>
          </p:nvPr>
        </p:nvSpPr>
        <p:spPr/>
        <p:txBody>
          <a:bodyPr/>
          <a:lstStyle/>
          <a:p>
            <a:r>
              <a:rPr lang="en-US"/>
              <a:t>©2022 Girl Scouts of the USA. All Rights Reserved.  Not for public distribution.</a:t>
            </a:r>
            <a:endParaRPr lang="en-US" dirty="0"/>
          </a:p>
        </p:txBody>
      </p:sp>
      <p:sp>
        <p:nvSpPr>
          <p:cNvPr id="16" name="Text Placeholder 13">
            <a:extLst>
              <a:ext uri="{FF2B5EF4-FFF2-40B4-BE49-F238E27FC236}">
                <a16:creationId xmlns:a16="http://schemas.microsoft.com/office/drawing/2014/main" id="{E6AE0157-B546-2745-AEF9-8EEC38ACF994}"/>
              </a:ext>
            </a:extLst>
          </p:cNvPr>
          <p:cNvSpPr>
            <a:spLocks noGrp="1"/>
          </p:cNvSpPr>
          <p:nvPr>
            <p:ph type="body" sz="quarter" idx="15"/>
          </p:nvPr>
        </p:nvSpPr>
        <p:spPr/>
        <p:txBody>
          <a:bodyPr>
            <a:normAutofit/>
          </a:bodyPr>
          <a:lstStyle/>
          <a:p>
            <a:r>
              <a:rPr lang="en-US"/>
              <a:t>Type here to enter a multi-line transition slide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8" name="Picture Placeholder 7">
            <a:extLst>
              <a:ext uri="{FF2B5EF4-FFF2-40B4-BE49-F238E27FC236}">
                <a16:creationId xmlns:a16="http://schemas.microsoft.com/office/drawing/2014/main" id="{E816BFE6-64FA-3E49-8567-C36A3DB2D052}"/>
              </a:ext>
            </a:extLst>
          </p:cNvPr>
          <p:cNvSpPr>
            <a:spLocks noGrp="1"/>
          </p:cNvSpPr>
          <p:nvPr>
            <p:ph type="pic" sz="quarter" idx="21"/>
          </p:nvPr>
        </p:nvSpPr>
        <p:spPr/>
      </p:sp>
      <p:sp>
        <p:nvSpPr>
          <p:cNvPr id="15" name="Title 3">
            <a:extLst>
              <a:ext uri="{FF2B5EF4-FFF2-40B4-BE49-F238E27FC236}">
                <a16:creationId xmlns:a16="http://schemas.microsoft.com/office/drawing/2014/main" id="{ABBCBABE-9AB1-C245-84BB-076A2F788E9F}"/>
              </a:ext>
            </a:extLst>
          </p:cNvPr>
          <p:cNvSpPr>
            <a:spLocks noGrp="1"/>
          </p:cNvSpPr>
          <p:nvPr>
            <p:ph type="title"/>
          </p:nvPr>
        </p:nvSpPr>
        <p:spPr/>
        <p:txBody>
          <a:bodyPr/>
          <a:lstStyle/>
          <a:p>
            <a:r>
              <a:rPr lang="en-US"/>
              <a:t>Type Here to Enter a Multi-line Transition Slide Title</a:t>
            </a:r>
          </a:p>
        </p:txBody>
      </p:sp>
      <p:sp>
        <p:nvSpPr>
          <p:cNvPr id="9" name="TextBox 8">
            <a:extLst>
              <a:ext uri="{FF2B5EF4-FFF2-40B4-BE49-F238E27FC236}">
                <a16:creationId xmlns:a16="http://schemas.microsoft.com/office/drawing/2014/main" id="{AE0D4E04-D59A-BC41-8AB1-F53EE2B5ADAA}"/>
              </a:ext>
            </a:extLst>
          </p:cNvPr>
          <p:cNvSpPr txBox="1"/>
          <p:nvPr/>
        </p:nvSpPr>
        <p:spPr>
          <a:xfrm>
            <a:off x="4094630" y="-191621"/>
            <a:ext cx="0" cy="0"/>
          </a:xfrm>
          <a:prstGeom prst="rect">
            <a:avLst/>
          </a:prstGeom>
          <a:noFill/>
          <a:ln>
            <a:noFill/>
          </a:ln>
        </p:spPr>
        <p:txBody>
          <a:bodyPr vert="horz" wrap="none" lIns="68580" tIns="34290" rIns="68580" bIns="34290" rtlCol="0" anchor="ctr">
            <a:noAutofit/>
          </a:bodyPr>
          <a:lstStyle/>
          <a:p>
            <a:pPr algn="l"/>
            <a:endParaRPr lang="en-US" sz="1013" dirty="0">
              <a:solidFill>
                <a:schemeClr val="bg1"/>
              </a:solidFill>
              <a:latin typeface="Palatino Linotype" panose="02040502050505030304" pitchFamily="18" charset="0"/>
            </a:endParaRPr>
          </a:p>
        </p:txBody>
      </p:sp>
      <p:sp>
        <p:nvSpPr>
          <p:cNvPr id="10" name="TextBox 9">
            <a:extLst>
              <a:ext uri="{FF2B5EF4-FFF2-40B4-BE49-F238E27FC236}">
                <a16:creationId xmlns:a16="http://schemas.microsoft.com/office/drawing/2014/main" id="{CC075562-ACED-D74F-8E5C-99E59CA92459}"/>
              </a:ext>
            </a:extLst>
          </p:cNvPr>
          <p:cNvSpPr txBox="1"/>
          <p:nvPr/>
        </p:nvSpPr>
        <p:spPr>
          <a:xfrm>
            <a:off x="3903009" y="-181535"/>
            <a:ext cx="0" cy="0"/>
          </a:xfrm>
          <a:prstGeom prst="rect">
            <a:avLst/>
          </a:prstGeom>
          <a:noFill/>
          <a:ln>
            <a:noFill/>
          </a:ln>
        </p:spPr>
        <p:txBody>
          <a:bodyPr vert="horz" wrap="none" lIns="68580" tIns="34290" rIns="68580" bIns="34290" rtlCol="0" anchor="ctr">
            <a:noAutofit/>
          </a:bodyPr>
          <a:lstStyle/>
          <a:p>
            <a:pPr algn="l"/>
            <a:endParaRPr lang="en-US" sz="1013" dirty="0">
              <a:solidFill>
                <a:schemeClr val="bg1"/>
              </a:solidFill>
              <a:latin typeface="Palatino Linotype" panose="02040502050505030304" pitchFamily="18" charset="0"/>
            </a:endParaRPr>
          </a:p>
        </p:txBody>
      </p:sp>
    </p:spTree>
    <p:extLst>
      <p:ext uri="{BB962C8B-B14F-4D97-AF65-F5344CB8AC3E}">
        <p14:creationId xmlns:p14="http://schemas.microsoft.com/office/powerpoint/2010/main" val="3835027810"/>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Footer Placeholder 17">
            <a:extLst>
              <a:ext uri="{FF2B5EF4-FFF2-40B4-BE49-F238E27FC236}">
                <a16:creationId xmlns:a16="http://schemas.microsoft.com/office/drawing/2014/main" id="{7DC127BF-71B0-4448-95E9-2683EFD69166}"/>
              </a:ext>
            </a:extLst>
          </p:cNvPr>
          <p:cNvSpPr>
            <a:spLocks noGrp="1"/>
          </p:cNvSpPr>
          <p:nvPr>
            <p:ph type="ftr" sz="quarter" idx="3"/>
          </p:nvPr>
        </p:nvSpPr>
        <p:spPr/>
        <p:txBody>
          <a:bodyPr/>
          <a:lstStyle/>
          <a:p>
            <a:r>
              <a:rPr lang="en-US"/>
              <a:t>©2022 Girl Scouts of the USA. All Rights Reserved.  Not for public distribution.</a:t>
            </a:r>
            <a:endParaRPr lang="en-US" dirty="0"/>
          </a:p>
        </p:txBody>
      </p:sp>
      <p:sp>
        <p:nvSpPr>
          <p:cNvPr id="16" name="Text Placeholder 13">
            <a:extLst>
              <a:ext uri="{FF2B5EF4-FFF2-40B4-BE49-F238E27FC236}">
                <a16:creationId xmlns:a16="http://schemas.microsoft.com/office/drawing/2014/main" id="{E6AE0157-B546-2745-AEF9-8EEC38ACF994}"/>
              </a:ext>
            </a:extLst>
          </p:cNvPr>
          <p:cNvSpPr>
            <a:spLocks noGrp="1"/>
          </p:cNvSpPr>
          <p:nvPr>
            <p:ph type="body" sz="quarter" idx="15"/>
          </p:nvPr>
        </p:nvSpPr>
        <p:spPr/>
        <p:txBody>
          <a:bodyPr>
            <a:normAutofit/>
          </a:bodyPr>
          <a:lstStyle/>
          <a:p>
            <a:r>
              <a:rPr lang="en-US"/>
              <a:t>Type here to enter a multi-line transition slide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8" name="Picture Placeholder 7">
            <a:extLst>
              <a:ext uri="{FF2B5EF4-FFF2-40B4-BE49-F238E27FC236}">
                <a16:creationId xmlns:a16="http://schemas.microsoft.com/office/drawing/2014/main" id="{C626C396-A4E1-FE42-A070-41980C4A9301}"/>
              </a:ext>
            </a:extLst>
          </p:cNvPr>
          <p:cNvSpPr>
            <a:spLocks noGrp="1"/>
          </p:cNvSpPr>
          <p:nvPr>
            <p:ph type="pic" sz="quarter" idx="21"/>
          </p:nvPr>
        </p:nvSpPr>
        <p:spPr/>
      </p:sp>
      <p:sp>
        <p:nvSpPr>
          <p:cNvPr id="15" name="Title 3">
            <a:extLst>
              <a:ext uri="{FF2B5EF4-FFF2-40B4-BE49-F238E27FC236}">
                <a16:creationId xmlns:a16="http://schemas.microsoft.com/office/drawing/2014/main" id="{ABBCBABE-9AB1-C245-84BB-076A2F788E9F}"/>
              </a:ext>
            </a:extLst>
          </p:cNvPr>
          <p:cNvSpPr>
            <a:spLocks noGrp="1"/>
          </p:cNvSpPr>
          <p:nvPr>
            <p:ph type="title"/>
          </p:nvPr>
        </p:nvSpPr>
        <p:spPr/>
        <p:txBody>
          <a:bodyPr/>
          <a:lstStyle/>
          <a:p>
            <a:r>
              <a:rPr lang="en-US"/>
              <a:t>Type Here to Enter a Multi-line Transition Slide Title</a:t>
            </a:r>
          </a:p>
        </p:txBody>
      </p:sp>
      <p:sp>
        <p:nvSpPr>
          <p:cNvPr id="9" name="TextBox 8">
            <a:extLst>
              <a:ext uri="{FF2B5EF4-FFF2-40B4-BE49-F238E27FC236}">
                <a16:creationId xmlns:a16="http://schemas.microsoft.com/office/drawing/2014/main" id="{AE0D4E04-D59A-BC41-8AB1-F53EE2B5ADAA}"/>
              </a:ext>
            </a:extLst>
          </p:cNvPr>
          <p:cNvSpPr txBox="1"/>
          <p:nvPr/>
        </p:nvSpPr>
        <p:spPr>
          <a:xfrm>
            <a:off x="4094630" y="-191621"/>
            <a:ext cx="0" cy="0"/>
          </a:xfrm>
          <a:prstGeom prst="rect">
            <a:avLst/>
          </a:prstGeom>
          <a:noFill/>
          <a:ln>
            <a:noFill/>
          </a:ln>
        </p:spPr>
        <p:txBody>
          <a:bodyPr vert="horz" wrap="none" lIns="68580" tIns="34290" rIns="68580" bIns="34290" rtlCol="0" anchor="ctr">
            <a:noAutofit/>
          </a:bodyPr>
          <a:lstStyle/>
          <a:p>
            <a:pPr algn="l"/>
            <a:endParaRPr lang="en-US" sz="1013" dirty="0">
              <a:solidFill>
                <a:schemeClr val="bg1"/>
              </a:solidFill>
              <a:latin typeface="Palatino Linotype" panose="02040502050505030304" pitchFamily="18" charset="0"/>
            </a:endParaRPr>
          </a:p>
        </p:txBody>
      </p:sp>
      <p:sp>
        <p:nvSpPr>
          <p:cNvPr id="10" name="TextBox 9">
            <a:extLst>
              <a:ext uri="{FF2B5EF4-FFF2-40B4-BE49-F238E27FC236}">
                <a16:creationId xmlns:a16="http://schemas.microsoft.com/office/drawing/2014/main" id="{CC075562-ACED-D74F-8E5C-99E59CA92459}"/>
              </a:ext>
            </a:extLst>
          </p:cNvPr>
          <p:cNvSpPr txBox="1"/>
          <p:nvPr/>
        </p:nvSpPr>
        <p:spPr>
          <a:xfrm>
            <a:off x="3903009" y="-181535"/>
            <a:ext cx="0" cy="0"/>
          </a:xfrm>
          <a:prstGeom prst="rect">
            <a:avLst/>
          </a:prstGeom>
          <a:noFill/>
          <a:ln>
            <a:noFill/>
          </a:ln>
        </p:spPr>
        <p:txBody>
          <a:bodyPr vert="horz" wrap="none" lIns="68580" tIns="34290" rIns="68580" bIns="34290" rtlCol="0" anchor="ctr">
            <a:noAutofit/>
          </a:bodyPr>
          <a:lstStyle/>
          <a:p>
            <a:pPr algn="l"/>
            <a:endParaRPr lang="en-US" sz="1013" dirty="0">
              <a:solidFill>
                <a:schemeClr val="bg1"/>
              </a:solidFill>
              <a:latin typeface="Palatino Linotype" panose="02040502050505030304" pitchFamily="18" charset="0"/>
            </a:endParaRPr>
          </a:p>
        </p:txBody>
      </p:sp>
    </p:spTree>
    <p:extLst>
      <p:ext uri="{BB962C8B-B14F-4D97-AF65-F5344CB8AC3E}">
        <p14:creationId xmlns:p14="http://schemas.microsoft.com/office/powerpoint/2010/main" val="570101109"/>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Footer Placeholder 17">
            <a:extLst>
              <a:ext uri="{FF2B5EF4-FFF2-40B4-BE49-F238E27FC236}">
                <a16:creationId xmlns:a16="http://schemas.microsoft.com/office/drawing/2014/main" id="{09D0D223-801F-4646-8D9C-82A5317450D4}"/>
              </a:ext>
            </a:extLst>
          </p:cNvPr>
          <p:cNvSpPr>
            <a:spLocks noGrp="1"/>
          </p:cNvSpPr>
          <p:nvPr>
            <p:ph type="ftr" sz="quarter" idx="3"/>
          </p:nvPr>
        </p:nvSpPr>
        <p:spPr/>
        <p:txBody>
          <a:bodyPr/>
          <a:lstStyle/>
          <a:p>
            <a:r>
              <a:rPr lang="en-US"/>
              <a:t>©2022 Girl Scouts of the USA. All Rights Reserved.  Not for public distribution.</a:t>
            </a:r>
            <a:endParaRPr lang="en-US" dirty="0"/>
          </a:p>
        </p:txBody>
      </p:sp>
      <p:sp>
        <p:nvSpPr>
          <p:cNvPr id="14" name="Text Placeholder 13">
            <a:extLst>
              <a:ext uri="{FF2B5EF4-FFF2-40B4-BE49-F238E27FC236}">
                <a16:creationId xmlns:a16="http://schemas.microsoft.com/office/drawing/2014/main" id="{E7ACFD21-1CFD-A743-84BD-86600FCA1BF8}"/>
              </a:ext>
            </a:extLst>
          </p:cNvPr>
          <p:cNvSpPr>
            <a:spLocks noGrp="1"/>
          </p:cNvSpPr>
          <p:nvPr>
            <p:ph type="body" sz="quarter" idx="15"/>
          </p:nvPr>
        </p:nvSpPr>
        <p:spPr/>
        <p:txBody>
          <a:bodyPr/>
          <a:lstStyle/>
          <a:p>
            <a:r>
              <a:rPr lang="en-US"/>
              <a:t>Type here to enter a multi-line transition slide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11" name="Picture Placeholder 10">
            <a:extLst>
              <a:ext uri="{FF2B5EF4-FFF2-40B4-BE49-F238E27FC236}">
                <a16:creationId xmlns:a16="http://schemas.microsoft.com/office/drawing/2014/main" id="{1BD84FAC-FAB4-B540-8816-032490851817}"/>
              </a:ext>
            </a:extLst>
          </p:cNvPr>
          <p:cNvSpPr>
            <a:spLocks noGrp="1"/>
          </p:cNvSpPr>
          <p:nvPr>
            <p:ph type="pic" sz="quarter" idx="21"/>
          </p:nvPr>
        </p:nvSpPr>
        <p:spPr/>
      </p:sp>
      <p:sp>
        <p:nvSpPr>
          <p:cNvPr id="8" name="Title 7">
            <a:extLst>
              <a:ext uri="{FF2B5EF4-FFF2-40B4-BE49-F238E27FC236}">
                <a16:creationId xmlns:a16="http://schemas.microsoft.com/office/drawing/2014/main" id="{414A63F4-B658-CA47-80C1-F3FFC1AE4C91}"/>
              </a:ext>
            </a:extLst>
          </p:cNvPr>
          <p:cNvSpPr>
            <a:spLocks noGrp="1"/>
          </p:cNvSpPr>
          <p:nvPr>
            <p:ph type="title"/>
          </p:nvPr>
        </p:nvSpPr>
        <p:spPr/>
        <p:txBody>
          <a:bodyPr/>
          <a:lstStyle/>
          <a:p>
            <a:r>
              <a:rPr lang="en-US"/>
              <a:t>Type Here to Enter a Multi-line Transition Slide Title</a:t>
            </a:r>
          </a:p>
        </p:txBody>
      </p:sp>
      <p:sp>
        <p:nvSpPr>
          <p:cNvPr id="9" name="TextBox 8">
            <a:extLst>
              <a:ext uri="{FF2B5EF4-FFF2-40B4-BE49-F238E27FC236}">
                <a16:creationId xmlns:a16="http://schemas.microsoft.com/office/drawing/2014/main" id="{AE0D4E04-D59A-BC41-8AB1-F53EE2B5ADAA}"/>
              </a:ext>
            </a:extLst>
          </p:cNvPr>
          <p:cNvSpPr txBox="1"/>
          <p:nvPr/>
        </p:nvSpPr>
        <p:spPr>
          <a:xfrm>
            <a:off x="4094630" y="-191621"/>
            <a:ext cx="0" cy="0"/>
          </a:xfrm>
          <a:prstGeom prst="rect">
            <a:avLst/>
          </a:prstGeom>
          <a:noFill/>
          <a:ln>
            <a:noFill/>
          </a:ln>
        </p:spPr>
        <p:txBody>
          <a:bodyPr vert="horz" wrap="none" lIns="68580" tIns="34290" rIns="68580" bIns="34290" rtlCol="0" anchor="ctr">
            <a:noAutofit/>
          </a:bodyPr>
          <a:lstStyle/>
          <a:p>
            <a:pPr algn="l"/>
            <a:endParaRPr lang="en-US" sz="1013" dirty="0">
              <a:latin typeface="Palatino Linotype" panose="02040502050505030304" pitchFamily="18" charset="0"/>
            </a:endParaRPr>
          </a:p>
        </p:txBody>
      </p:sp>
      <p:sp>
        <p:nvSpPr>
          <p:cNvPr id="10" name="TextBox 9">
            <a:extLst>
              <a:ext uri="{FF2B5EF4-FFF2-40B4-BE49-F238E27FC236}">
                <a16:creationId xmlns:a16="http://schemas.microsoft.com/office/drawing/2014/main" id="{CC075562-ACED-D74F-8E5C-99E59CA92459}"/>
              </a:ext>
            </a:extLst>
          </p:cNvPr>
          <p:cNvSpPr txBox="1"/>
          <p:nvPr/>
        </p:nvSpPr>
        <p:spPr>
          <a:xfrm>
            <a:off x="3903009" y="-181535"/>
            <a:ext cx="0" cy="0"/>
          </a:xfrm>
          <a:prstGeom prst="rect">
            <a:avLst/>
          </a:prstGeom>
          <a:noFill/>
          <a:ln>
            <a:noFill/>
          </a:ln>
        </p:spPr>
        <p:txBody>
          <a:bodyPr vert="horz" wrap="none" lIns="68580" tIns="34290" rIns="68580" bIns="34290" rtlCol="0" anchor="ctr">
            <a:noAutofit/>
          </a:bodyPr>
          <a:lstStyle/>
          <a:p>
            <a:pPr algn="l"/>
            <a:endParaRPr lang="en-US" sz="1013" dirty="0">
              <a:latin typeface="Palatino Linotype" panose="02040502050505030304" pitchFamily="18" charset="0"/>
            </a:endParaRPr>
          </a:p>
        </p:txBody>
      </p:sp>
    </p:spTree>
    <p:extLst>
      <p:ext uri="{BB962C8B-B14F-4D97-AF65-F5344CB8AC3E}">
        <p14:creationId xmlns:p14="http://schemas.microsoft.com/office/powerpoint/2010/main" val="692077030"/>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Footer Placeholder 17">
            <a:extLst>
              <a:ext uri="{FF2B5EF4-FFF2-40B4-BE49-F238E27FC236}">
                <a16:creationId xmlns:a16="http://schemas.microsoft.com/office/drawing/2014/main" id="{F3430FB9-4E53-AD45-A1E6-430DCF95E7BE}"/>
              </a:ext>
            </a:extLst>
          </p:cNvPr>
          <p:cNvSpPr>
            <a:spLocks noGrp="1"/>
          </p:cNvSpPr>
          <p:nvPr>
            <p:ph type="ftr" sz="quarter" idx="3"/>
          </p:nvPr>
        </p:nvSpPr>
        <p:spPr/>
        <p:txBody>
          <a:bodyPr/>
          <a:lstStyle/>
          <a:p>
            <a:r>
              <a:rPr lang="en-US"/>
              <a:t>©2022 Girl Scouts of the USA. All Rights Reserved.  Not for public distribution.</a:t>
            </a:r>
            <a:endParaRPr lang="en-US" dirty="0"/>
          </a:p>
        </p:txBody>
      </p:sp>
      <p:sp>
        <p:nvSpPr>
          <p:cNvPr id="14" name="Text Placeholder 13">
            <a:extLst>
              <a:ext uri="{FF2B5EF4-FFF2-40B4-BE49-F238E27FC236}">
                <a16:creationId xmlns:a16="http://schemas.microsoft.com/office/drawing/2014/main" id="{E7ACFD21-1CFD-A743-84BD-86600FCA1BF8}"/>
              </a:ext>
            </a:extLst>
          </p:cNvPr>
          <p:cNvSpPr>
            <a:spLocks noGrp="1"/>
          </p:cNvSpPr>
          <p:nvPr>
            <p:ph type="body" sz="quarter" idx="15"/>
          </p:nvPr>
        </p:nvSpPr>
        <p:spPr/>
        <p:txBody>
          <a:bodyPr/>
          <a:lstStyle/>
          <a:p>
            <a:r>
              <a:rPr lang="en-US"/>
              <a:t>Type here to enter a multi-line transition slide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11" name="Picture Placeholder 10">
            <a:extLst>
              <a:ext uri="{FF2B5EF4-FFF2-40B4-BE49-F238E27FC236}">
                <a16:creationId xmlns:a16="http://schemas.microsoft.com/office/drawing/2014/main" id="{78DF1AA2-DC0C-6E46-A32D-8ABD6431F2ED}"/>
              </a:ext>
            </a:extLst>
          </p:cNvPr>
          <p:cNvSpPr>
            <a:spLocks noGrp="1"/>
          </p:cNvSpPr>
          <p:nvPr>
            <p:ph type="pic" sz="quarter" idx="21"/>
          </p:nvPr>
        </p:nvSpPr>
        <p:spPr/>
      </p:sp>
      <p:sp>
        <p:nvSpPr>
          <p:cNvPr id="8" name="Title 7">
            <a:extLst>
              <a:ext uri="{FF2B5EF4-FFF2-40B4-BE49-F238E27FC236}">
                <a16:creationId xmlns:a16="http://schemas.microsoft.com/office/drawing/2014/main" id="{414A63F4-B658-CA47-80C1-F3FFC1AE4C91}"/>
              </a:ext>
            </a:extLst>
          </p:cNvPr>
          <p:cNvSpPr>
            <a:spLocks noGrp="1"/>
          </p:cNvSpPr>
          <p:nvPr>
            <p:ph type="title"/>
          </p:nvPr>
        </p:nvSpPr>
        <p:spPr/>
        <p:txBody>
          <a:bodyPr/>
          <a:lstStyle/>
          <a:p>
            <a:r>
              <a:rPr lang="en-US"/>
              <a:t>Type Here to Enter a Multi-line Transition Slide Title</a:t>
            </a:r>
          </a:p>
        </p:txBody>
      </p:sp>
      <p:sp>
        <p:nvSpPr>
          <p:cNvPr id="9" name="TextBox 8">
            <a:extLst>
              <a:ext uri="{FF2B5EF4-FFF2-40B4-BE49-F238E27FC236}">
                <a16:creationId xmlns:a16="http://schemas.microsoft.com/office/drawing/2014/main" id="{AE0D4E04-D59A-BC41-8AB1-F53EE2B5ADAA}"/>
              </a:ext>
            </a:extLst>
          </p:cNvPr>
          <p:cNvSpPr txBox="1"/>
          <p:nvPr/>
        </p:nvSpPr>
        <p:spPr>
          <a:xfrm>
            <a:off x="4094630" y="-191621"/>
            <a:ext cx="0" cy="0"/>
          </a:xfrm>
          <a:prstGeom prst="rect">
            <a:avLst/>
          </a:prstGeom>
          <a:noFill/>
          <a:ln>
            <a:noFill/>
          </a:ln>
        </p:spPr>
        <p:txBody>
          <a:bodyPr vert="horz" wrap="none" lIns="68580" tIns="34290" rIns="68580" bIns="34290" rtlCol="0" anchor="ctr">
            <a:noAutofit/>
          </a:bodyPr>
          <a:lstStyle/>
          <a:p>
            <a:pPr algn="l"/>
            <a:endParaRPr lang="en-US" sz="1013" dirty="0">
              <a:latin typeface="Palatino Linotype" panose="02040502050505030304" pitchFamily="18" charset="0"/>
            </a:endParaRPr>
          </a:p>
        </p:txBody>
      </p:sp>
      <p:sp>
        <p:nvSpPr>
          <p:cNvPr id="10" name="TextBox 9">
            <a:extLst>
              <a:ext uri="{FF2B5EF4-FFF2-40B4-BE49-F238E27FC236}">
                <a16:creationId xmlns:a16="http://schemas.microsoft.com/office/drawing/2014/main" id="{CC075562-ACED-D74F-8E5C-99E59CA92459}"/>
              </a:ext>
            </a:extLst>
          </p:cNvPr>
          <p:cNvSpPr txBox="1"/>
          <p:nvPr/>
        </p:nvSpPr>
        <p:spPr>
          <a:xfrm>
            <a:off x="3903009" y="-181535"/>
            <a:ext cx="0" cy="0"/>
          </a:xfrm>
          <a:prstGeom prst="rect">
            <a:avLst/>
          </a:prstGeom>
          <a:noFill/>
          <a:ln>
            <a:noFill/>
          </a:ln>
        </p:spPr>
        <p:txBody>
          <a:bodyPr vert="horz" wrap="none" lIns="68580" tIns="34290" rIns="68580" bIns="34290" rtlCol="0" anchor="ctr">
            <a:noAutofit/>
          </a:bodyPr>
          <a:lstStyle/>
          <a:p>
            <a:pPr algn="l"/>
            <a:endParaRPr lang="en-US" sz="1013" dirty="0">
              <a:latin typeface="Palatino Linotype" panose="02040502050505030304" pitchFamily="18" charset="0"/>
            </a:endParaRPr>
          </a:p>
        </p:txBody>
      </p:sp>
    </p:spTree>
    <p:extLst>
      <p:ext uri="{BB962C8B-B14F-4D97-AF65-F5344CB8AC3E}">
        <p14:creationId xmlns:p14="http://schemas.microsoft.com/office/powerpoint/2010/main" val="1995665108"/>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ooter Placeholder 16">
            <a:extLst>
              <a:ext uri="{FF2B5EF4-FFF2-40B4-BE49-F238E27FC236}">
                <a16:creationId xmlns:a16="http://schemas.microsoft.com/office/drawing/2014/main" id="{BDC8D695-02C6-B44D-9CF9-AB3F4A1EB73B}"/>
              </a:ext>
            </a:extLst>
          </p:cNvPr>
          <p:cNvSpPr>
            <a:spLocks noGrp="1"/>
          </p:cNvSpPr>
          <p:nvPr>
            <p:ph type="ftr" sz="quarter" idx="3"/>
          </p:nvPr>
        </p:nvSpPr>
        <p:spPr/>
        <p:txBody>
          <a:bodyPr/>
          <a:lstStyle/>
          <a:p>
            <a:r>
              <a:rPr lang="en-US"/>
              <a:t>©2022 Girl Scouts of the USA. All Rights Reserved.  Not for public distribution.</a:t>
            </a:r>
            <a:endParaRPr lang="en-US" dirty="0"/>
          </a:p>
        </p:txBody>
      </p:sp>
      <p:sp>
        <p:nvSpPr>
          <p:cNvPr id="24" name="Text Placeholder 13">
            <a:extLst>
              <a:ext uri="{FF2B5EF4-FFF2-40B4-BE49-F238E27FC236}">
                <a16:creationId xmlns:a16="http://schemas.microsoft.com/office/drawing/2014/main" id="{EC233E53-7092-C647-B30B-690B70E5B2DF}"/>
              </a:ext>
            </a:extLst>
          </p:cNvPr>
          <p:cNvSpPr>
            <a:spLocks noGrp="1"/>
          </p:cNvSpPr>
          <p:nvPr>
            <p:ph type="body" sz="quarter" idx="15"/>
          </p:nvPr>
        </p:nvSpPr>
        <p:spPr/>
        <p:txBody>
          <a:bodyPr/>
          <a:lstStyle/>
          <a:p>
            <a:r>
              <a:rPr lang="en-US"/>
              <a:t>Type here to enter a multi-line transition slide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11" name="Picture Placeholder 10">
            <a:extLst>
              <a:ext uri="{FF2B5EF4-FFF2-40B4-BE49-F238E27FC236}">
                <a16:creationId xmlns:a16="http://schemas.microsoft.com/office/drawing/2014/main" id="{46A6E7EE-D791-B545-80A5-166B017C3243}"/>
              </a:ext>
            </a:extLst>
          </p:cNvPr>
          <p:cNvSpPr>
            <a:spLocks noGrp="1"/>
          </p:cNvSpPr>
          <p:nvPr>
            <p:ph type="pic" sz="quarter" idx="21"/>
          </p:nvPr>
        </p:nvSpPr>
        <p:spPr/>
      </p:sp>
      <p:sp>
        <p:nvSpPr>
          <p:cNvPr id="4" name="Title 3">
            <a:extLst>
              <a:ext uri="{FF2B5EF4-FFF2-40B4-BE49-F238E27FC236}">
                <a16:creationId xmlns:a16="http://schemas.microsoft.com/office/drawing/2014/main" id="{3213AFD3-FA67-5D4F-8A73-1FF28491D766}"/>
              </a:ext>
            </a:extLst>
          </p:cNvPr>
          <p:cNvSpPr>
            <a:spLocks noGrp="1"/>
          </p:cNvSpPr>
          <p:nvPr>
            <p:ph type="title"/>
          </p:nvPr>
        </p:nvSpPr>
        <p:spPr/>
        <p:txBody>
          <a:bodyPr/>
          <a:lstStyle/>
          <a:p>
            <a:r>
              <a:rPr lang="en-US" dirty="0"/>
              <a:t>Type Here to Enter a Multi-line Transition Slide Title</a:t>
            </a:r>
          </a:p>
        </p:txBody>
      </p:sp>
      <p:sp>
        <p:nvSpPr>
          <p:cNvPr id="9" name="TextBox 8">
            <a:extLst>
              <a:ext uri="{FF2B5EF4-FFF2-40B4-BE49-F238E27FC236}">
                <a16:creationId xmlns:a16="http://schemas.microsoft.com/office/drawing/2014/main" id="{AE0D4E04-D59A-BC41-8AB1-F53EE2B5ADAA}"/>
              </a:ext>
            </a:extLst>
          </p:cNvPr>
          <p:cNvSpPr txBox="1"/>
          <p:nvPr/>
        </p:nvSpPr>
        <p:spPr>
          <a:xfrm>
            <a:off x="4094630" y="-191621"/>
            <a:ext cx="0" cy="0"/>
          </a:xfrm>
          <a:prstGeom prst="rect">
            <a:avLst/>
          </a:prstGeom>
          <a:noFill/>
          <a:ln>
            <a:noFill/>
          </a:ln>
        </p:spPr>
        <p:txBody>
          <a:bodyPr vert="horz" wrap="none" lIns="68580" tIns="34290" rIns="68580" bIns="34290" rtlCol="0" anchor="ctr">
            <a:noAutofit/>
          </a:bodyPr>
          <a:lstStyle/>
          <a:p>
            <a:pPr algn="l"/>
            <a:endParaRPr lang="en-US" sz="1013" dirty="0">
              <a:solidFill>
                <a:schemeClr val="bg1"/>
              </a:solidFill>
              <a:latin typeface="Palatino Linotype" panose="02040502050505030304" pitchFamily="18" charset="0"/>
            </a:endParaRPr>
          </a:p>
        </p:txBody>
      </p:sp>
      <p:sp>
        <p:nvSpPr>
          <p:cNvPr id="10" name="TextBox 9">
            <a:extLst>
              <a:ext uri="{FF2B5EF4-FFF2-40B4-BE49-F238E27FC236}">
                <a16:creationId xmlns:a16="http://schemas.microsoft.com/office/drawing/2014/main" id="{CC075562-ACED-D74F-8E5C-99E59CA92459}"/>
              </a:ext>
            </a:extLst>
          </p:cNvPr>
          <p:cNvSpPr txBox="1"/>
          <p:nvPr/>
        </p:nvSpPr>
        <p:spPr>
          <a:xfrm>
            <a:off x="3903009" y="-181535"/>
            <a:ext cx="0" cy="0"/>
          </a:xfrm>
          <a:prstGeom prst="rect">
            <a:avLst/>
          </a:prstGeom>
          <a:noFill/>
          <a:ln>
            <a:noFill/>
          </a:ln>
        </p:spPr>
        <p:txBody>
          <a:bodyPr vert="horz" wrap="none" lIns="68580" tIns="34290" rIns="68580" bIns="34290" rtlCol="0" anchor="ctr">
            <a:noAutofit/>
          </a:bodyPr>
          <a:lstStyle/>
          <a:p>
            <a:pPr algn="l"/>
            <a:endParaRPr lang="en-US" sz="1013" dirty="0">
              <a:solidFill>
                <a:schemeClr val="bg1"/>
              </a:solidFill>
              <a:latin typeface="Palatino Linotype" panose="02040502050505030304" pitchFamily="18" charset="0"/>
            </a:endParaRPr>
          </a:p>
        </p:txBody>
      </p:sp>
    </p:spTree>
    <p:extLst>
      <p:ext uri="{BB962C8B-B14F-4D97-AF65-F5344CB8AC3E}">
        <p14:creationId xmlns:p14="http://schemas.microsoft.com/office/powerpoint/2010/main" val="648106798"/>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ooter Placeholder 14">
            <a:extLst>
              <a:ext uri="{FF2B5EF4-FFF2-40B4-BE49-F238E27FC236}">
                <a16:creationId xmlns:a16="http://schemas.microsoft.com/office/drawing/2014/main" id="{A450AD80-6E3E-8148-B20E-CF19154F0DE5}"/>
              </a:ext>
            </a:extLst>
          </p:cNvPr>
          <p:cNvSpPr>
            <a:spLocks noGrp="1"/>
          </p:cNvSpPr>
          <p:nvPr>
            <p:ph type="ftr" sz="quarter" idx="11"/>
          </p:nvPr>
        </p:nvSpPr>
        <p:spPr/>
        <p:txBody>
          <a:bodyPr/>
          <a:lstStyle/>
          <a:p>
            <a:r>
              <a:rPr lang="en-US"/>
              <a:t>©2022 Girl Scouts of the USA. All Rights Reserved.  Not for public distribution.</a:t>
            </a:r>
            <a:endParaRPr lang="en-US" dirty="0"/>
          </a:p>
        </p:txBody>
      </p:sp>
      <p:sp>
        <p:nvSpPr>
          <p:cNvPr id="7" name="Title 6">
            <a:extLst>
              <a:ext uri="{FF2B5EF4-FFF2-40B4-BE49-F238E27FC236}">
                <a16:creationId xmlns:a16="http://schemas.microsoft.com/office/drawing/2014/main" id="{EAEFDA24-ECE1-324E-96CF-F2A3E0037A40}"/>
              </a:ext>
            </a:extLst>
          </p:cNvPr>
          <p:cNvSpPr>
            <a:spLocks noGrp="1"/>
          </p:cNvSpPr>
          <p:nvPr>
            <p:ph type="title"/>
          </p:nvPr>
        </p:nvSpPr>
        <p:spPr/>
        <p:txBody>
          <a:bodyPr/>
          <a:lstStyle/>
          <a:p>
            <a:r>
              <a:rPr lang="en-US" dirty="0"/>
              <a:t>Type Here to Enter a</a:t>
            </a:r>
            <a:br>
              <a:rPr lang="en-US" dirty="0"/>
            </a:br>
            <a:r>
              <a:rPr lang="en-US" dirty="0"/>
              <a:t>Multi-line Presentation Title</a:t>
            </a:r>
          </a:p>
        </p:txBody>
      </p:sp>
      <p:sp>
        <p:nvSpPr>
          <p:cNvPr id="10" name="Text Placeholder 9">
            <a:extLst>
              <a:ext uri="{FF2B5EF4-FFF2-40B4-BE49-F238E27FC236}">
                <a16:creationId xmlns:a16="http://schemas.microsoft.com/office/drawing/2014/main" id="{297C4D5B-9626-2E4F-9E17-F95046DF533F}"/>
              </a:ext>
            </a:extLst>
          </p:cNvPr>
          <p:cNvSpPr>
            <a:spLocks noGrp="1"/>
          </p:cNvSpPr>
          <p:nvPr>
            <p:ph type="body" sz="quarter" idx="15"/>
          </p:nvPr>
        </p:nvSpPr>
        <p:spPr/>
        <p:txBody>
          <a:bodyPr/>
          <a:lstStyle/>
          <a:p>
            <a:r>
              <a:rPr lang="en-US" dirty="0"/>
              <a:t>Type here to enter a multi-line cover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8" name="Picture Placeholder 7">
            <a:extLst>
              <a:ext uri="{FF2B5EF4-FFF2-40B4-BE49-F238E27FC236}">
                <a16:creationId xmlns:a16="http://schemas.microsoft.com/office/drawing/2014/main" id="{62F14C9D-ECFB-6748-BFBC-0B78C119DB01}"/>
              </a:ext>
            </a:extLst>
          </p:cNvPr>
          <p:cNvSpPr>
            <a:spLocks noGrp="1"/>
          </p:cNvSpPr>
          <p:nvPr>
            <p:ph type="pic" sz="quarter" idx="21"/>
          </p:nvPr>
        </p:nvSpPr>
        <p:spPr/>
      </p:sp>
      <p:pic>
        <p:nvPicPr>
          <p:cNvPr id="13" name="Graphic 20">
            <a:extLst>
              <a:ext uri="{FF2B5EF4-FFF2-40B4-BE49-F238E27FC236}">
                <a16:creationId xmlns:a16="http://schemas.microsoft.com/office/drawing/2014/main" id="{9CE5B0EF-4705-854D-B4AF-B9F0140E5B55}"/>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833437" y="324472"/>
            <a:ext cx="3057526" cy="1223010"/>
          </a:xfrm>
          <a:prstGeom prst="rect">
            <a:avLst/>
          </a:prstGeom>
        </p:spPr>
      </p:pic>
      <p:sp>
        <p:nvSpPr>
          <p:cNvPr id="18" name="TextBox 17">
            <a:extLst>
              <a:ext uri="{FF2B5EF4-FFF2-40B4-BE49-F238E27FC236}">
                <a16:creationId xmlns:a16="http://schemas.microsoft.com/office/drawing/2014/main" id="{52F216C9-4413-634F-9720-729BC79F0798}"/>
              </a:ext>
            </a:extLst>
          </p:cNvPr>
          <p:cNvSpPr txBox="1"/>
          <p:nvPr/>
        </p:nvSpPr>
        <p:spPr>
          <a:xfrm>
            <a:off x="-136634" y="1576552"/>
            <a:ext cx="0" cy="0"/>
          </a:xfrm>
          <a:prstGeom prst="rect">
            <a:avLst/>
          </a:prstGeom>
          <a:noFill/>
          <a:ln>
            <a:noFill/>
          </a:ln>
        </p:spPr>
        <p:txBody>
          <a:bodyPr vert="horz" wrap="none" lIns="91440" tIns="45720" rIns="91440" bIns="45720" rtlCol="0" anchor="ctr">
            <a:noAutofit/>
          </a:bodyPr>
          <a:lstStyle/>
          <a:p>
            <a:pPr algn="l"/>
            <a:endParaRPr lang="en-US" dirty="0">
              <a:latin typeface="Palatino Linotype" panose="02040502050505030304" pitchFamily="18" charset="0"/>
            </a:endParaRPr>
          </a:p>
        </p:txBody>
      </p:sp>
    </p:spTree>
    <p:extLst>
      <p:ext uri="{BB962C8B-B14F-4D97-AF65-F5344CB8AC3E}">
        <p14:creationId xmlns:p14="http://schemas.microsoft.com/office/powerpoint/2010/main" val="4208756607"/>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ooter Placeholder 16">
            <a:extLst>
              <a:ext uri="{FF2B5EF4-FFF2-40B4-BE49-F238E27FC236}">
                <a16:creationId xmlns:a16="http://schemas.microsoft.com/office/drawing/2014/main" id="{FD576AF4-4648-A641-9AA5-A88FF84BC656}"/>
              </a:ext>
            </a:extLst>
          </p:cNvPr>
          <p:cNvSpPr>
            <a:spLocks noGrp="1"/>
          </p:cNvSpPr>
          <p:nvPr>
            <p:ph type="ftr" sz="quarter" idx="3"/>
          </p:nvPr>
        </p:nvSpPr>
        <p:spPr/>
        <p:txBody>
          <a:bodyPr/>
          <a:lstStyle/>
          <a:p>
            <a:r>
              <a:rPr lang="en-US"/>
              <a:t>©2022 Girl Scouts of the USA. All Rights Reserved.  Not for public distribution.</a:t>
            </a:r>
            <a:endParaRPr lang="en-US" dirty="0"/>
          </a:p>
        </p:txBody>
      </p:sp>
      <p:sp>
        <p:nvSpPr>
          <p:cNvPr id="24" name="Text Placeholder 13">
            <a:extLst>
              <a:ext uri="{FF2B5EF4-FFF2-40B4-BE49-F238E27FC236}">
                <a16:creationId xmlns:a16="http://schemas.microsoft.com/office/drawing/2014/main" id="{EC233E53-7092-C647-B30B-690B70E5B2DF}"/>
              </a:ext>
            </a:extLst>
          </p:cNvPr>
          <p:cNvSpPr>
            <a:spLocks noGrp="1"/>
          </p:cNvSpPr>
          <p:nvPr>
            <p:ph type="body" sz="quarter" idx="15"/>
          </p:nvPr>
        </p:nvSpPr>
        <p:spPr/>
        <p:txBody>
          <a:bodyPr/>
          <a:lstStyle/>
          <a:p>
            <a:r>
              <a:rPr lang="en-US"/>
              <a:t>Type here to enter a multi-line transition slide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23" name="Picture Placeholder 22">
            <a:extLst>
              <a:ext uri="{FF2B5EF4-FFF2-40B4-BE49-F238E27FC236}">
                <a16:creationId xmlns:a16="http://schemas.microsoft.com/office/drawing/2014/main" id="{95946A3B-242D-574C-83E3-85C4C25EA01B}"/>
              </a:ext>
            </a:extLst>
          </p:cNvPr>
          <p:cNvSpPr>
            <a:spLocks noGrp="1"/>
          </p:cNvSpPr>
          <p:nvPr>
            <p:ph type="pic" sz="quarter" idx="21"/>
          </p:nvPr>
        </p:nvSpPr>
        <p:spPr/>
      </p:sp>
      <p:sp>
        <p:nvSpPr>
          <p:cNvPr id="4" name="Title 3">
            <a:extLst>
              <a:ext uri="{FF2B5EF4-FFF2-40B4-BE49-F238E27FC236}">
                <a16:creationId xmlns:a16="http://schemas.microsoft.com/office/drawing/2014/main" id="{3213AFD3-FA67-5D4F-8A73-1FF28491D766}"/>
              </a:ext>
            </a:extLst>
          </p:cNvPr>
          <p:cNvSpPr>
            <a:spLocks noGrp="1"/>
          </p:cNvSpPr>
          <p:nvPr>
            <p:ph type="title"/>
          </p:nvPr>
        </p:nvSpPr>
        <p:spPr/>
        <p:txBody>
          <a:bodyPr/>
          <a:lstStyle/>
          <a:p>
            <a:r>
              <a:rPr lang="en-US" dirty="0"/>
              <a:t>Type Here to Enter a Multi-line Transition Slide Title</a:t>
            </a:r>
          </a:p>
        </p:txBody>
      </p:sp>
      <p:sp>
        <p:nvSpPr>
          <p:cNvPr id="9" name="TextBox 8">
            <a:extLst>
              <a:ext uri="{FF2B5EF4-FFF2-40B4-BE49-F238E27FC236}">
                <a16:creationId xmlns:a16="http://schemas.microsoft.com/office/drawing/2014/main" id="{AE0D4E04-D59A-BC41-8AB1-F53EE2B5ADAA}"/>
              </a:ext>
            </a:extLst>
          </p:cNvPr>
          <p:cNvSpPr txBox="1"/>
          <p:nvPr/>
        </p:nvSpPr>
        <p:spPr>
          <a:xfrm>
            <a:off x="4094630" y="-191621"/>
            <a:ext cx="0" cy="0"/>
          </a:xfrm>
          <a:prstGeom prst="rect">
            <a:avLst/>
          </a:prstGeom>
          <a:noFill/>
          <a:ln>
            <a:noFill/>
          </a:ln>
        </p:spPr>
        <p:txBody>
          <a:bodyPr vert="horz" wrap="none" lIns="68580" tIns="34290" rIns="68580" bIns="34290" rtlCol="0" anchor="ctr">
            <a:noAutofit/>
          </a:bodyPr>
          <a:lstStyle/>
          <a:p>
            <a:pPr algn="l"/>
            <a:endParaRPr lang="en-US" sz="1013" dirty="0">
              <a:solidFill>
                <a:schemeClr val="bg1"/>
              </a:solidFill>
              <a:latin typeface="Palatino Linotype" panose="02040502050505030304" pitchFamily="18" charset="0"/>
            </a:endParaRPr>
          </a:p>
        </p:txBody>
      </p:sp>
      <p:sp>
        <p:nvSpPr>
          <p:cNvPr id="10" name="TextBox 9">
            <a:extLst>
              <a:ext uri="{FF2B5EF4-FFF2-40B4-BE49-F238E27FC236}">
                <a16:creationId xmlns:a16="http://schemas.microsoft.com/office/drawing/2014/main" id="{CC075562-ACED-D74F-8E5C-99E59CA92459}"/>
              </a:ext>
            </a:extLst>
          </p:cNvPr>
          <p:cNvSpPr txBox="1"/>
          <p:nvPr/>
        </p:nvSpPr>
        <p:spPr>
          <a:xfrm>
            <a:off x="3903009" y="-181535"/>
            <a:ext cx="0" cy="0"/>
          </a:xfrm>
          <a:prstGeom prst="rect">
            <a:avLst/>
          </a:prstGeom>
          <a:noFill/>
          <a:ln>
            <a:noFill/>
          </a:ln>
        </p:spPr>
        <p:txBody>
          <a:bodyPr vert="horz" wrap="none" lIns="68580" tIns="34290" rIns="68580" bIns="34290" rtlCol="0" anchor="ctr">
            <a:noAutofit/>
          </a:bodyPr>
          <a:lstStyle/>
          <a:p>
            <a:pPr algn="l"/>
            <a:endParaRPr lang="en-US" sz="1013" dirty="0">
              <a:solidFill>
                <a:schemeClr val="bg1"/>
              </a:solidFill>
              <a:latin typeface="Palatino Linotype" panose="02040502050505030304" pitchFamily="18" charset="0"/>
            </a:endParaRPr>
          </a:p>
        </p:txBody>
      </p:sp>
    </p:spTree>
    <p:extLst>
      <p:ext uri="{BB962C8B-B14F-4D97-AF65-F5344CB8AC3E}">
        <p14:creationId xmlns:p14="http://schemas.microsoft.com/office/powerpoint/2010/main" val="1396256153"/>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ooter Placeholder 16">
            <a:extLst>
              <a:ext uri="{FF2B5EF4-FFF2-40B4-BE49-F238E27FC236}">
                <a16:creationId xmlns:a16="http://schemas.microsoft.com/office/drawing/2014/main" id="{790F8D99-0D16-9843-B5C7-66CCABD1C15A}"/>
              </a:ext>
            </a:extLst>
          </p:cNvPr>
          <p:cNvSpPr>
            <a:spLocks noGrp="1"/>
          </p:cNvSpPr>
          <p:nvPr>
            <p:ph type="ftr" sz="quarter" idx="3"/>
          </p:nvPr>
        </p:nvSpPr>
        <p:spPr/>
        <p:txBody>
          <a:bodyPr/>
          <a:lstStyle/>
          <a:p>
            <a:r>
              <a:rPr lang="en-US"/>
              <a:t>©2022 Girl Scouts of the USA. All Rights Reserved.  Not for public distribution.</a:t>
            </a:r>
            <a:endParaRPr lang="en-US" dirty="0"/>
          </a:p>
        </p:txBody>
      </p:sp>
      <p:sp>
        <p:nvSpPr>
          <p:cNvPr id="24" name="Text Placeholder 13">
            <a:extLst>
              <a:ext uri="{FF2B5EF4-FFF2-40B4-BE49-F238E27FC236}">
                <a16:creationId xmlns:a16="http://schemas.microsoft.com/office/drawing/2014/main" id="{072CC34B-30D4-E74D-9DDD-F2928095EF3C}"/>
              </a:ext>
            </a:extLst>
          </p:cNvPr>
          <p:cNvSpPr>
            <a:spLocks noGrp="1"/>
          </p:cNvSpPr>
          <p:nvPr>
            <p:ph type="body" sz="quarter" idx="15"/>
          </p:nvPr>
        </p:nvSpPr>
        <p:spPr/>
        <p:txBody>
          <a:bodyPr/>
          <a:lstStyle/>
          <a:p>
            <a:r>
              <a:rPr lang="en-US"/>
              <a:t>Type here to enter a multi-line transition slide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11" name="Picture Placeholder 10">
            <a:extLst>
              <a:ext uri="{FF2B5EF4-FFF2-40B4-BE49-F238E27FC236}">
                <a16:creationId xmlns:a16="http://schemas.microsoft.com/office/drawing/2014/main" id="{69A6364A-448E-FC4C-A9F8-3FDFBAD9FFD2}"/>
              </a:ext>
            </a:extLst>
          </p:cNvPr>
          <p:cNvSpPr>
            <a:spLocks noGrp="1"/>
          </p:cNvSpPr>
          <p:nvPr>
            <p:ph type="pic" sz="quarter" idx="21"/>
          </p:nvPr>
        </p:nvSpPr>
        <p:spPr/>
      </p:sp>
      <p:sp>
        <p:nvSpPr>
          <p:cNvPr id="4" name="Title 3">
            <a:extLst>
              <a:ext uri="{FF2B5EF4-FFF2-40B4-BE49-F238E27FC236}">
                <a16:creationId xmlns:a16="http://schemas.microsoft.com/office/drawing/2014/main" id="{3213AFD3-FA67-5D4F-8A73-1FF28491D766}"/>
              </a:ext>
            </a:extLst>
          </p:cNvPr>
          <p:cNvSpPr>
            <a:spLocks noGrp="1"/>
          </p:cNvSpPr>
          <p:nvPr>
            <p:ph type="title"/>
          </p:nvPr>
        </p:nvSpPr>
        <p:spPr/>
        <p:txBody>
          <a:bodyPr/>
          <a:lstStyle/>
          <a:p>
            <a:r>
              <a:rPr lang="en-US"/>
              <a:t>Type Here to Enter a Multi-line Transition Slide Title</a:t>
            </a:r>
          </a:p>
        </p:txBody>
      </p:sp>
      <p:sp>
        <p:nvSpPr>
          <p:cNvPr id="9" name="TextBox 8">
            <a:extLst>
              <a:ext uri="{FF2B5EF4-FFF2-40B4-BE49-F238E27FC236}">
                <a16:creationId xmlns:a16="http://schemas.microsoft.com/office/drawing/2014/main" id="{AE0D4E04-D59A-BC41-8AB1-F53EE2B5ADAA}"/>
              </a:ext>
            </a:extLst>
          </p:cNvPr>
          <p:cNvSpPr txBox="1"/>
          <p:nvPr/>
        </p:nvSpPr>
        <p:spPr>
          <a:xfrm>
            <a:off x="4094630" y="-191621"/>
            <a:ext cx="0" cy="0"/>
          </a:xfrm>
          <a:prstGeom prst="rect">
            <a:avLst/>
          </a:prstGeom>
          <a:noFill/>
          <a:ln>
            <a:noFill/>
          </a:ln>
        </p:spPr>
        <p:txBody>
          <a:bodyPr vert="horz" wrap="none" lIns="68580" tIns="34290" rIns="68580" bIns="34290" rtlCol="0" anchor="ctr">
            <a:noAutofit/>
          </a:bodyPr>
          <a:lstStyle/>
          <a:p>
            <a:pPr algn="l"/>
            <a:endParaRPr lang="en-US" sz="1013" dirty="0">
              <a:solidFill>
                <a:schemeClr val="bg1"/>
              </a:solidFill>
              <a:latin typeface="Palatino Linotype" panose="02040502050505030304" pitchFamily="18" charset="0"/>
            </a:endParaRPr>
          </a:p>
        </p:txBody>
      </p:sp>
      <p:sp>
        <p:nvSpPr>
          <p:cNvPr id="10" name="TextBox 9">
            <a:extLst>
              <a:ext uri="{FF2B5EF4-FFF2-40B4-BE49-F238E27FC236}">
                <a16:creationId xmlns:a16="http://schemas.microsoft.com/office/drawing/2014/main" id="{CC075562-ACED-D74F-8E5C-99E59CA92459}"/>
              </a:ext>
            </a:extLst>
          </p:cNvPr>
          <p:cNvSpPr txBox="1"/>
          <p:nvPr/>
        </p:nvSpPr>
        <p:spPr>
          <a:xfrm>
            <a:off x="3903009" y="-181535"/>
            <a:ext cx="0" cy="0"/>
          </a:xfrm>
          <a:prstGeom prst="rect">
            <a:avLst/>
          </a:prstGeom>
          <a:noFill/>
          <a:ln>
            <a:noFill/>
          </a:ln>
        </p:spPr>
        <p:txBody>
          <a:bodyPr vert="horz" wrap="none" lIns="68580" tIns="34290" rIns="68580" bIns="34290" rtlCol="0" anchor="ctr">
            <a:noAutofit/>
          </a:bodyPr>
          <a:lstStyle/>
          <a:p>
            <a:pPr algn="l"/>
            <a:endParaRPr lang="en-US" sz="1013" dirty="0">
              <a:solidFill>
                <a:schemeClr val="bg1"/>
              </a:solidFill>
              <a:latin typeface="Palatino Linotype" panose="02040502050505030304" pitchFamily="18" charset="0"/>
            </a:endParaRPr>
          </a:p>
        </p:txBody>
      </p:sp>
    </p:spTree>
    <p:extLst>
      <p:ext uri="{BB962C8B-B14F-4D97-AF65-F5344CB8AC3E}">
        <p14:creationId xmlns:p14="http://schemas.microsoft.com/office/powerpoint/2010/main" val="3128036985"/>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ooter Placeholder 16">
            <a:extLst>
              <a:ext uri="{FF2B5EF4-FFF2-40B4-BE49-F238E27FC236}">
                <a16:creationId xmlns:a16="http://schemas.microsoft.com/office/drawing/2014/main" id="{BD4598DB-2C9C-6C4A-9C9D-0DC7B6265320}"/>
              </a:ext>
            </a:extLst>
          </p:cNvPr>
          <p:cNvSpPr>
            <a:spLocks noGrp="1"/>
          </p:cNvSpPr>
          <p:nvPr>
            <p:ph type="ftr" sz="quarter" idx="3"/>
          </p:nvPr>
        </p:nvSpPr>
        <p:spPr/>
        <p:txBody>
          <a:bodyPr/>
          <a:lstStyle/>
          <a:p>
            <a:r>
              <a:rPr lang="en-US"/>
              <a:t>©2022 Girl Scouts of the USA. All Rights Reserved.  Not for public distribution.</a:t>
            </a:r>
            <a:endParaRPr lang="en-US" dirty="0"/>
          </a:p>
        </p:txBody>
      </p:sp>
      <p:sp>
        <p:nvSpPr>
          <p:cNvPr id="24" name="Text Placeholder 13">
            <a:extLst>
              <a:ext uri="{FF2B5EF4-FFF2-40B4-BE49-F238E27FC236}">
                <a16:creationId xmlns:a16="http://schemas.microsoft.com/office/drawing/2014/main" id="{072CC34B-30D4-E74D-9DDD-F2928095EF3C}"/>
              </a:ext>
            </a:extLst>
          </p:cNvPr>
          <p:cNvSpPr>
            <a:spLocks noGrp="1"/>
          </p:cNvSpPr>
          <p:nvPr>
            <p:ph type="body" sz="quarter" idx="15"/>
          </p:nvPr>
        </p:nvSpPr>
        <p:spPr/>
        <p:txBody>
          <a:bodyPr/>
          <a:lstStyle/>
          <a:p>
            <a:r>
              <a:rPr lang="en-US"/>
              <a:t>Type here to enter a multi-line transition slide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11" name="Picture Placeholder 10">
            <a:extLst>
              <a:ext uri="{FF2B5EF4-FFF2-40B4-BE49-F238E27FC236}">
                <a16:creationId xmlns:a16="http://schemas.microsoft.com/office/drawing/2014/main" id="{D7D64ABD-249A-934D-9A3D-2B19B4AB9339}"/>
              </a:ext>
            </a:extLst>
          </p:cNvPr>
          <p:cNvSpPr>
            <a:spLocks noGrp="1"/>
          </p:cNvSpPr>
          <p:nvPr>
            <p:ph type="pic" sz="quarter" idx="21"/>
          </p:nvPr>
        </p:nvSpPr>
        <p:spPr/>
      </p:sp>
      <p:sp>
        <p:nvSpPr>
          <p:cNvPr id="4" name="Title 3">
            <a:extLst>
              <a:ext uri="{FF2B5EF4-FFF2-40B4-BE49-F238E27FC236}">
                <a16:creationId xmlns:a16="http://schemas.microsoft.com/office/drawing/2014/main" id="{3213AFD3-FA67-5D4F-8A73-1FF28491D766}"/>
              </a:ext>
            </a:extLst>
          </p:cNvPr>
          <p:cNvSpPr>
            <a:spLocks noGrp="1"/>
          </p:cNvSpPr>
          <p:nvPr>
            <p:ph type="title"/>
          </p:nvPr>
        </p:nvSpPr>
        <p:spPr/>
        <p:txBody>
          <a:bodyPr/>
          <a:lstStyle/>
          <a:p>
            <a:r>
              <a:rPr lang="en-US"/>
              <a:t>Type Here to Enter a Multi-line Transition Slide Title</a:t>
            </a:r>
          </a:p>
        </p:txBody>
      </p:sp>
      <p:sp>
        <p:nvSpPr>
          <p:cNvPr id="9" name="TextBox 8">
            <a:extLst>
              <a:ext uri="{FF2B5EF4-FFF2-40B4-BE49-F238E27FC236}">
                <a16:creationId xmlns:a16="http://schemas.microsoft.com/office/drawing/2014/main" id="{AE0D4E04-D59A-BC41-8AB1-F53EE2B5ADAA}"/>
              </a:ext>
            </a:extLst>
          </p:cNvPr>
          <p:cNvSpPr txBox="1"/>
          <p:nvPr/>
        </p:nvSpPr>
        <p:spPr>
          <a:xfrm>
            <a:off x="4094630" y="-191621"/>
            <a:ext cx="0" cy="0"/>
          </a:xfrm>
          <a:prstGeom prst="rect">
            <a:avLst/>
          </a:prstGeom>
          <a:noFill/>
          <a:ln>
            <a:noFill/>
          </a:ln>
        </p:spPr>
        <p:txBody>
          <a:bodyPr vert="horz" wrap="none" lIns="68580" tIns="34290" rIns="68580" bIns="34290" rtlCol="0" anchor="ctr">
            <a:noAutofit/>
          </a:bodyPr>
          <a:lstStyle/>
          <a:p>
            <a:pPr algn="l"/>
            <a:endParaRPr lang="en-US" sz="1013" dirty="0">
              <a:solidFill>
                <a:schemeClr val="bg1"/>
              </a:solidFill>
              <a:latin typeface="Palatino Linotype" panose="02040502050505030304" pitchFamily="18" charset="0"/>
            </a:endParaRPr>
          </a:p>
        </p:txBody>
      </p:sp>
      <p:sp>
        <p:nvSpPr>
          <p:cNvPr id="10" name="TextBox 9">
            <a:extLst>
              <a:ext uri="{FF2B5EF4-FFF2-40B4-BE49-F238E27FC236}">
                <a16:creationId xmlns:a16="http://schemas.microsoft.com/office/drawing/2014/main" id="{CC075562-ACED-D74F-8E5C-99E59CA92459}"/>
              </a:ext>
            </a:extLst>
          </p:cNvPr>
          <p:cNvSpPr txBox="1"/>
          <p:nvPr/>
        </p:nvSpPr>
        <p:spPr>
          <a:xfrm>
            <a:off x="3903009" y="-181535"/>
            <a:ext cx="0" cy="0"/>
          </a:xfrm>
          <a:prstGeom prst="rect">
            <a:avLst/>
          </a:prstGeom>
          <a:noFill/>
          <a:ln>
            <a:noFill/>
          </a:ln>
        </p:spPr>
        <p:txBody>
          <a:bodyPr vert="horz" wrap="none" lIns="68580" tIns="34290" rIns="68580" bIns="34290" rtlCol="0" anchor="ctr">
            <a:noAutofit/>
          </a:bodyPr>
          <a:lstStyle/>
          <a:p>
            <a:pPr algn="l"/>
            <a:endParaRPr lang="en-US" sz="1013" dirty="0">
              <a:solidFill>
                <a:schemeClr val="bg1"/>
              </a:solidFill>
              <a:latin typeface="Palatino Linotype" panose="02040502050505030304" pitchFamily="18" charset="0"/>
            </a:endParaRPr>
          </a:p>
        </p:txBody>
      </p:sp>
    </p:spTree>
    <p:extLst>
      <p:ext uri="{BB962C8B-B14F-4D97-AF65-F5344CB8AC3E}">
        <p14:creationId xmlns:p14="http://schemas.microsoft.com/office/powerpoint/2010/main" val="483062491"/>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ooter Placeholder 16">
            <a:extLst>
              <a:ext uri="{FF2B5EF4-FFF2-40B4-BE49-F238E27FC236}">
                <a16:creationId xmlns:a16="http://schemas.microsoft.com/office/drawing/2014/main" id="{5199BC9F-A698-D54C-80F2-5073E5DA6484}"/>
              </a:ext>
            </a:extLst>
          </p:cNvPr>
          <p:cNvSpPr>
            <a:spLocks noGrp="1"/>
          </p:cNvSpPr>
          <p:nvPr>
            <p:ph type="ftr" sz="quarter" idx="3"/>
          </p:nvPr>
        </p:nvSpPr>
        <p:spPr/>
        <p:txBody>
          <a:bodyPr/>
          <a:lstStyle/>
          <a:p>
            <a:r>
              <a:rPr lang="en-US"/>
              <a:t>©2022 Girl Scouts of the USA. All Rights Reserved.  Not for public distribution.</a:t>
            </a:r>
            <a:endParaRPr lang="en-US" dirty="0"/>
          </a:p>
        </p:txBody>
      </p:sp>
      <p:sp>
        <p:nvSpPr>
          <p:cNvPr id="24" name="Text Placeholder 13">
            <a:extLst>
              <a:ext uri="{FF2B5EF4-FFF2-40B4-BE49-F238E27FC236}">
                <a16:creationId xmlns:a16="http://schemas.microsoft.com/office/drawing/2014/main" id="{4A51E43C-1EFC-4F42-B241-063166BFEA96}"/>
              </a:ext>
            </a:extLst>
          </p:cNvPr>
          <p:cNvSpPr>
            <a:spLocks noGrp="1"/>
          </p:cNvSpPr>
          <p:nvPr>
            <p:ph type="body" sz="quarter" idx="15"/>
          </p:nvPr>
        </p:nvSpPr>
        <p:spPr/>
        <p:txBody>
          <a:bodyPr/>
          <a:lstStyle/>
          <a:p>
            <a:r>
              <a:rPr lang="en-US"/>
              <a:t>Type here to enter a multi-line transition slide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11" name="Picture Placeholder 10">
            <a:extLst>
              <a:ext uri="{FF2B5EF4-FFF2-40B4-BE49-F238E27FC236}">
                <a16:creationId xmlns:a16="http://schemas.microsoft.com/office/drawing/2014/main" id="{2306E9C8-26A1-4E42-B40C-19EF40E058AB}"/>
              </a:ext>
            </a:extLst>
          </p:cNvPr>
          <p:cNvSpPr>
            <a:spLocks noGrp="1"/>
          </p:cNvSpPr>
          <p:nvPr>
            <p:ph type="pic" sz="quarter" idx="21"/>
          </p:nvPr>
        </p:nvSpPr>
        <p:spPr/>
      </p:sp>
      <p:sp>
        <p:nvSpPr>
          <p:cNvPr id="4" name="Title 3">
            <a:extLst>
              <a:ext uri="{FF2B5EF4-FFF2-40B4-BE49-F238E27FC236}">
                <a16:creationId xmlns:a16="http://schemas.microsoft.com/office/drawing/2014/main" id="{3213AFD3-FA67-5D4F-8A73-1FF28491D766}"/>
              </a:ext>
            </a:extLst>
          </p:cNvPr>
          <p:cNvSpPr>
            <a:spLocks noGrp="1"/>
          </p:cNvSpPr>
          <p:nvPr>
            <p:ph type="title"/>
          </p:nvPr>
        </p:nvSpPr>
        <p:spPr/>
        <p:txBody>
          <a:bodyPr/>
          <a:lstStyle/>
          <a:p>
            <a:r>
              <a:rPr lang="en-US" dirty="0"/>
              <a:t>Type Here to Enter a Multi-line Transition Slide Title</a:t>
            </a:r>
          </a:p>
        </p:txBody>
      </p:sp>
      <p:sp>
        <p:nvSpPr>
          <p:cNvPr id="9" name="TextBox 8">
            <a:extLst>
              <a:ext uri="{FF2B5EF4-FFF2-40B4-BE49-F238E27FC236}">
                <a16:creationId xmlns:a16="http://schemas.microsoft.com/office/drawing/2014/main" id="{AE0D4E04-D59A-BC41-8AB1-F53EE2B5ADAA}"/>
              </a:ext>
            </a:extLst>
          </p:cNvPr>
          <p:cNvSpPr txBox="1"/>
          <p:nvPr/>
        </p:nvSpPr>
        <p:spPr>
          <a:xfrm>
            <a:off x="4094630" y="-191621"/>
            <a:ext cx="0" cy="0"/>
          </a:xfrm>
          <a:prstGeom prst="rect">
            <a:avLst/>
          </a:prstGeom>
          <a:noFill/>
          <a:ln>
            <a:noFill/>
          </a:ln>
        </p:spPr>
        <p:txBody>
          <a:bodyPr vert="horz" wrap="none" lIns="68580" tIns="34290" rIns="68580" bIns="34290" rtlCol="0" anchor="ctr">
            <a:noAutofit/>
          </a:bodyPr>
          <a:lstStyle/>
          <a:p>
            <a:pPr algn="l"/>
            <a:endParaRPr lang="en-US" sz="1013" dirty="0">
              <a:solidFill>
                <a:schemeClr val="bg1"/>
              </a:solidFill>
              <a:latin typeface="Palatino Linotype" panose="02040502050505030304" pitchFamily="18" charset="0"/>
            </a:endParaRPr>
          </a:p>
        </p:txBody>
      </p:sp>
      <p:sp>
        <p:nvSpPr>
          <p:cNvPr id="10" name="TextBox 9">
            <a:extLst>
              <a:ext uri="{FF2B5EF4-FFF2-40B4-BE49-F238E27FC236}">
                <a16:creationId xmlns:a16="http://schemas.microsoft.com/office/drawing/2014/main" id="{CC075562-ACED-D74F-8E5C-99E59CA92459}"/>
              </a:ext>
            </a:extLst>
          </p:cNvPr>
          <p:cNvSpPr txBox="1"/>
          <p:nvPr/>
        </p:nvSpPr>
        <p:spPr>
          <a:xfrm>
            <a:off x="3903009" y="-181535"/>
            <a:ext cx="0" cy="0"/>
          </a:xfrm>
          <a:prstGeom prst="rect">
            <a:avLst/>
          </a:prstGeom>
          <a:noFill/>
          <a:ln>
            <a:noFill/>
          </a:ln>
        </p:spPr>
        <p:txBody>
          <a:bodyPr vert="horz" wrap="none" lIns="68580" tIns="34290" rIns="68580" bIns="34290" rtlCol="0" anchor="ctr">
            <a:noAutofit/>
          </a:bodyPr>
          <a:lstStyle/>
          <a:p>
            <a:pPr algn="l"/>
            <a:endParaRPr lang="en-US" sz="1013" dirty="0">
              <a:solidFill>
                <a:schemeClr val="bg1"/>
              </a:solidFill>
              <a:latin typeface="Palatino Linotype" panose="02040502050505030304" pitchFamily="18" charset="0"/>
            </a:endParaRPr>
          </a:p>
        </p:txBody>
      </p:sp>
    </p:spTree>
    <p:extLst>
      <p:ext uri="{BB962C8B-B14F-4D97-AF65-F5344CB8AC3E}">
        <p14:creationId xmlns:p14="http://schemas.microsoft.com/office/powerpoint/2010/main" val="2702502056"/>
      </p:ext>
    </p:extLst>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ooter Placeholder 16">
            <a:extLst>
              <a:ext uri="{FF2B5EF4-FFF2-40B4-BE49-F238E27FC236}">
                <a16:creationId xmlns:a16="http://schemas.microsoft.com/office/drawing/2014/main" id="{5B2BD0F9-F37B-8A49-8418-F87B3C92FDCF}"/>
              </a:ext>
            </a:extLst>
          </p:cNvPr>
          <p:cNvSpPr>
            <a:spLocks noGrp="1"/>
          </p:cNvSpPr>
          <p:nvPr>
            <p:ph type="ftr" sz="quarter" idx="3"/>
          </p:nvPr>
        </p:nvSpPr>
        <p:spPr/>
        <p:txBody>
          <a:bodyPr/>
          <a:lstStyle/>
          <a:p>
            <a:r>
              <a:rPr lang="en-US"/>
              <a:t>©2022 Girl Scouts of the USA. All Rights Reserved.  Not for public distribution.</a:t>
            </a:r>
            <a:endParaRPr lang="en-US" dirty="0"/>
          </a:p>
        </p:txBody>
      </p:sp>
      <p:sp>
        <p:nvSpPr>
          <p:cNvPr id="24" name="Text Placeholder 13">
            <a:extLst>
              <a:ext uri="{FF2B5EF4-FFF2-40B4-BE49-F238E27FC236}">
                <a16:creationId xmlns:a16="http://schemas.microsoft.com/office/drawing/2014/main" id="{4A51E43C-1EFC-4F42-B241-063166BFEA96}"/>
              </a:ext>
            </a:extLst>
          </p:cNvPr>
          <p:cNvSpPr>
            <a:spLocks noGrp="1"/>
          </p:cNvSpPr>
          <p:nvPr>
            <p:ph type="body" sz="quarter" idx="15"/>
          </p:nvPr>
        </p:nvSpPr>
        <p:spPr/>
        <p:txBody>
          <a:bodyPr/>
          <a:lstStyle/>
          <a:p>
            <a:r>
              <a:rPr lang="en-US"/>
              <a:t>Type here to enter a multi-line transition slide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11" name="Picture Placeholder 10">
            <a:extLst>
              <a:ext uri="{FF2B5EF4-FFF2-40B4-BE49-F238E27FC236}">
                <a16:creationId xmlns:a16="http://schemas.microsoft.com/office/drawing/2014/main" id="{CFC5A555-18AA-454F-B529-89A6EFDB8F86}"/>
              </a:ext>
            </a:extLst>
          </p:cNvPr>
          <p:cNvSpPr>
            <a:spLocks noGrp="1"/>
          </p:cNvSpPr>
          <p:nvPr>
            <p:ph type="pic" sz="quarter" idx="21"/>
          </p:nvPr>
        </p:nvSpPr>
        <p:spPr/>
      </p:sp>
      <p:sp>
        <p:nvSpPr>
          <p:cNvPr id="4" name="Title 3">
            <a:extLst>
              <a:ext uri="{FF2B5EF4-FFF2-40B4-BE49-F238E27FC236}">
                <a16:creationId xmlns:a16="http://schemas.microsoft.com/office/drawing/2014/main" id="{3213AFD3-FA67-5D4F-8A73-1FF28491D766}"/>
              </a:ext>
            </a:extLst>
          </p:cNvPr>
          <p:cNvSpPr>
            <a:spLocks noGrp="1"/>
          </p:cNvSpPr>
          <p:nvPr>
            <p:ph type="title"/>
          </p:nvPr>
        </p:nvSpPr>
        <p:spPr/>
        <p:txBody>
          <a:bodyPr/>
          <a:lstStyle/>
          <a:p>
            <a:r>
              <a:rPr lang="en-US" dirty="0"/>
              <a:t>Type Here to Enter a Multi-line Transition Slide Title</a:t>
            </a:r>
          </a:p>
        </p:txBody>
      </p:sp>
      <p:sp>
        <p:nvSpPr>
          <p:cNvPr id="9" name="TextBox 8">
            <a:extLst>
              <a:ext uri="{FF2B5EF4-FFF2-40B4-BE49-F238E27FC236}">
                <a16:creationId xmlns:a16="http://schemas.microsoft.com/office/drawing/2014/main" id="{AE0D4E04-D59A-BC41-8AB1-F53EE2B5ADAA}"/>
              </a:ext>
            </a:extLst>
          </p:cNvPr>
          <p:cNvSpPr txBox="1"/>
          <p:nvPr/>
        </p:nvSpPr>
        <p:spPr>
          <a:xfrm>
            <a:off x="4094630" y="-191621"/>
            <a:ext cx="0" cy="0"/>
          </a:xfrm>
          <a:prstGeom prst="rect">
            <a:avLst/>
          </a:prstGeom>
          <a:noFill/>
          <a:ln>
            <a:noFill/>
          </a:ln>
        </p:spPr>
        <p:txBody>
          <a:bodyPr vert="horz" wrap="none" lIns="68580" tIns="34290" rIns="68580" bIns="34290" rtlCol="0" anchor="ctr">
            <a:noAutofit/>
          </a:bodyPr>
          <a:lstStyle/>
          <a:p>
            <a:pPr algn="l"/>
            <a:endParaRPr lang="en-US" sz="1013" dirty="0">
              <a:solidFill>
                <a:schemeClr val="bg1"/>
              </a:solidFill>
              <a:latin typeface="Palatino Linotype" panose="02040502050505030304" pitchFamily="18" charset="0"/>
            </a:endParaRPr>
          </a:p>
        </p:txBody>
      </p:sp>
      <p:sp>
        <p:nvSpPr>
          <p:cNvPr id="10" name="TextBox 9">
            <a:extLst>
              <a:ext uri="{FF2B5EF4-FFF2-40B4-BE49-F238E27FC236}">
                <a16:creationId xmlns:a16="http://schemas.microsoft.com/office/drawing/2014/main" id="{CC075562-ACED-D74F-8E5C-99E59CA92459}"/>
              </a:ext>
            </a:extLst>
          </p:cNvPr>
          <p:cNvSpPr txBox="1"/>
          <p:nvPr/>
        </p:nvSpPr>
        <p:spPr>
          <a:xfrm>
            <a:off x="3903009" y="-181535"/>
            <a:ext cx="0" cy="0"/>
          </a:xfrm>
          <a:prstGeom prst="rect">
            <a:avLst/>
          </a:prstGeom>
          <a:noFill/>
          <a:ln>
            <a:noFill/>
          </a:ln>
        </p:spPr>
        <p:txBody>
          <a:bodyPr vert="horz" wrap="none" lIns="68580" tIns="34290" rIns="68580" bIns="34290" rtlCol="0" anchor="ctr">
            <a:noAutofit/>
          </a:bodyPr>
          <a:lstStyle/>
          <a:p>
            <a:pPr algn="l"/>
            <a:endParaRPr lang="en-US" sz="1013" dirty="0">
              <a:solidFill>
                <a:schemeClr val="bg1"/>
              </a:solidFill>
              <a:latin typeface="Palatino Linotype" panose="02040502050505030304" pitchFamily="18" charset="0"/>
            </a:endParaRPr>
          </a:p>
        </p:txBody>
      </p:sp>
    </p:spTree>
    <p:extLst>
      <p:ext uri="{BB962C8B-B14F-4D97-AF65-F5344CB8AC3E}">
        <p14:creationId xmlns:p14="http://schemas.microsoft.com/office/powerpoint/2010/main" val="666024455"/>
      </p:ext>
    </p:extLst>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ooter Placeholder 16">
            <a:extLst>
              <a:ext uri="{FF2B5EF4-FFF2-40B4-BE49-F238E27FC236}">
                <a16:creationId xmlns:a16="http://schemas.microsoft.com/office/drawing/2014/main" id="{1A58B8CA-EEEF-F949-B85E-DAA1A0570891}"/>
              </a:ext>
            </a:extLst>
          </p:cNvPr>
          <p:cNvSpPr>
            <a:spLocks noGrp="1"/>
          </p:cNvSpPr>
          <p:nvPr>
            <p:ph type="ftr" sz="quarter" idx="3"/>
          </p:nvPr>
        </p:nvSpPr>
        <p:spPr/>
        <p:txBody>
          <a:bodyPr/>
          <a:lstStyle/>
          <a:p>
            <a:r>
              <a:rPr lang="en-US"/>
              <a:t>©2022 Girl Scouts of the USA. All Rights Reserved.  Not for public distribution.</a:t>
            </a:r>
            <a:endParaRPr lang="en-US" dirty="0"/>
          </a:p>
        </p:txBody>
      </p:sp>
      <p:sp>
        <p:nvSpPr>
          <p:cNvPr id="23" name="Text Placeholder 13">
            <a:extLst>
              <a:ext uri="{FF2B5EF4-FFF2-40B4-BE49-F238E27FC236}">
                <a16:creationId xmlns:a16="http://schemas.microsoft.com/office/drawing/2014/main" id="{E7C46B30-B720-D841-BD22-061BBADC9517}"/>
              </a:ext>
            </a:extLst>
          </p:cNvPr>
          <p:cNvSpPr>
            <a:spLocks noGrp="1"/>
          </p:cNvSpPr>
          <p:nvPr>
            <p:ph type="body" sz="quarter" idx="15"/>
          </p:nvPr>
        </p:nvSpPr>
        <p:spPr/>
        <p:txBody>
          <a:bodyPr/>
          <a:lstStyle/>
          <a:p>
            <a:r>
              <a:rPr lang="en-US"/>
              <a:t>Type here to enter a multi-line transition slide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4" name="Title 3">
            <a:extLst>
              <a:ext uri="{FF2B5EF4-FFF2-40B4-BE49-F238E27FC236}">
                <a16:creationId xmlns:a16="http://schemas.microsoft.com/office/drawing/2014/main" id="{3213AFD3-FA67-5D4F-8A73-1FF28491D766}"/>
              </a:ext>
            </a:extLst>
          </p:cNvPr>
          <p:cNvSpPr>
            <a:spLocks noGrp="1"/>
          </p:cNvSpPr>
          <p:nvPr>
            <p:ph type="title"/>
          </p:nvPr>
        </p:nvSpPr>
        <p:spPr/>
        <p:txBody>
          <a:bodyPr/>
          <a:lstStyle/>
          <a:p>
            <a:r>
              <a:rPr lang="en-US" dirty="0"/>
              <a:t>Type Here to Enter a Multi-line Transition Slide Title</a:t>
            </a:r>
          </a:p>
        </p:txBody>
      </p:sp>
      <p:sp>
        <p:nvSpPr>
          <p:cNvPr id="11" name="Picture Placeholder 10">
            <a:extLst>
              <a:ext uri="{FF2B5EF4-FFF2-40B4-BE49-F238E27FC236}">
                <a16:creationId xmlns:a16="http://schemas.microsoft.com/office/drawing/2014/main" id="{3D8FD74E-E476-674D-9399-B0F228D7849E}"/>
              </a:ext>
            </a:extLst>
          </p:cNvPr>
          <p:cNvSpPr>
            <a:spLocks noGrp="1"/>
          </p:cNvSpPr>
          <p:nvPr>
            <p:ph type="pic" sz="quarter" idx="21"/>
          </p:nvPr>
        </p:nvSpPr>
        <p:spPr/>
      </p:sp>
      <p:sp>
        <p:nvSpPr>
          <p:cNvPr id="9" name="TextBox 8">
            <a:extLst>
              <a:ext uri="{FF2B5EF4-FFF2-40B4-BE49-F238E27FC236}">
                <a16:creationId xmlns:a16="http://schemas.microsoft.com/office/drawing/2014/main" id="{AE0D4E04-D59A-BC41-8AB1-F53EE2B5ADAA}"/>
              </a:ext>
            </a:extLst>
          </p:cNvPr>
          <p:cNvSpPr txBox="1"/>
          <p:nvPr/>
        </p:nvSpPr>
        <p:spPr>
          <a:xfrm>
            <a:off x="4094630" y="-191621"/>
            <a:ext cx="0" cy="0"/>
          </a:xfrm>
          <a:prstGeom prst="rect">
            <a:avLst/>
          </a:prstGeom>
          <a:noFill/>
          <a:ln>
            <a:noFill/>
          </a:ln>
        </p:spPr>
        <p:txBody>
          <a:bodyPr vert="horz" wrap="none" lIns="68580" tIns="34290" rIns="68580" bIns="34290" rtlCol="0" anchor="ctr">
            <a:noAutofit/>
          </a:bodyPr>
          <a:lstStyle/>
          <a:p>
            <a:pPr algn="l"/>
            <a:endParaRPr lang="en-US" sz="1013" dirty="0">
              <a:solidFill>
                <a:schemeClr val="bg1"/>
              </a:solidFill>
              <a:latin typeface="Palatino Linotype" panose="02040502050505030304" pitchFamily="18" charset="0"/>
            </a:endParaRPr>
          </a:p>
        </p:txBody>
      </p:sp>
      <p:sp>
        <p:nvSpPr>
          <p:cNvPr id="10" name="TextBox 9">
            <a:extLst>
              <a:ext uri="{FF2B5EF4-FFF2-40B4-BE49-F238E27FC236}">
                <a16:creationId xmlns:a16="http://schemas.microsoft.com/office/drawing/2014/main" id="{CC075562-ACED-D74F-8E5C-99E59CA92459}"/>
              </a:ext>
            </a:extLst>
          </p:cNvPr>
          <p:cNvSpPr txBox="1"/>
          <p:nvPr/>
        </p:nvSpPr>
        <p:spPr>
          <a:xfrm>
            <a:off x="3903009" y="-181535"/>
            <a:ext cx="0" cy="0"/>
          </a:xfrm>
          <a:prstGeom prst="rect">
            <a:avLst/>
          </a:prstGeom>
          <a:noFill/>
          <a:ln>
            <a:noFill/>
          </a:ln>
        </p:spPr>
        <p:txBody>
          <a:bodyPr vert="horz" wrap="none" lIns="68580" tIns="34290" rIns="68580" bIns="34290" rtlCol="0" anchor="ctr">
            <a:noAutofit/>
          </a:bodyPr>
          <a:lstStyle/>
          <a:p>
            <a:pPr algn="l"/>
            <a:endParaRPr lang="en-US" sz="1013" dirty="0">
              <a:solidFill>
                <a:schemeClr val="bg1"/>
              </a:solidFill>
              <a:latin typeface="Palatino Linotype" panose="02040502050505030304" pitchFamily="18" charset="0"/>
            </a:endParaRPr>
          </a:p>
        </p:txBody>
      </p:sp>
    </p:spTree>
    <p:extLst>
      <p:ext uri="{BB962C8B-B14F-4D97-AF65-F5344CB8AC3E}">
        <p14:creationId xmlns:p14="http://schemas.microsoft.com/office/powerpoint/2010/main" val="2183075449"/>
      </p:ext>
    </p:extLst>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ooter Placeholder 16">
            <a:extLst>
              <a:ext uri="{FF2B5EF4-FFF2-40B4-BE49-F238E27FC236}">
                <a16:creationId xmlns:a16="http://schemas.microsoft.com/office/drawing/2014/main" id="{8FB529A5-823B-354F-9214-C7311DCA81D5}"/>
              </a:ext>
            </a:extLst>
          </p:cNvPr>
          <p:cNvSpPr>
            <a:spLocks noGrp="1"/>
          </p:cNvSpPr>
          <p:nvPr>
            <p:ph type="ftr" sz="quarter" idx="3"/>
          </p:nvPr>
        </p:nvSpPr>
        <p:spPr/>
        <p:txBody>
          <a:bodyPr/>
          <a:lstStyle/>
          <a:p>
            <a:r>
              <a:rPr lang="en-US"/>
              <a:t>©2022 Girl Scouts of the USA. All Rights Reserved.  Not for public distribution.</a:t>
            </a:r>
            <a:endParaRPr lang="en-US" dirty="0"/>
          </a:p>
        </p:txBody>
      </p:sp>
      <p:sp>
        <p:nvSpPr>
          <p:cNvPr id="23" name="Text Placeholder 13">
            <a:extLst>
              <a:ext uri="{FF2B5EF4-FFF2-40B4-BE49-F238E27FC236}">
                <a16:creationId xmlns:a16="http://schemas.microsoft.com/office/drawing/2014/main" id="{E7C46B30-B720-D841-BD22-061BBADC9517}"/>
              </a:ext>
            </a:extLst>
          </p:cNvPr>
          <p:cNvSpPr>
            <a:spLocks noGrp="1"/>
          </p:cNvSpPr>
          <p:nvPr>
            <p:ph type="body" sz="quarter" idx="15"/>
          </p:nvPr>
        </p:nvSpPr>
        <p:spPr/>
        <p:txBody>
          <a:bodyPr/>
          <a:lstStyle/>
          <a:p>
            <a:r>
              <a:rPr lang="en-US"/>
              <a:t>Type here to enter a multi-line transition slide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4" name="Title 3">
            <a:extLst>
              <a:ext uri="{FF2B5EF4-FFF2-40B4-BE49-F238E27FC236}">
                <a16:creationId xmlns:a16="http://schemas.microsoft.com/office/drawing/2014/main" id="{3213AFD3-FA67-5D4F-8A73-1FF28491D766}"/>
              </a:ext>
            </a:extLst>
          </p:cNvPr>
          <p:cNvSpPr>
            <a:spLocks noGrp="1"/>
          </p:cNvSpPr>
          <p:nvPr>
            <p:ph type="title"/>
          </p:nvPr>
        </p:nvSpPr>
        <p:spPr/>
        <p:txBody>
          <a:bodyPr/>
          <a:lstStyle/>
          <a:p>
            <a:r>
              <a:rPr lang="en-US" dirty="0"/>
              <a:t>Type Here to Enter a Multi-line Transition Slide Title</a:t>
            </a:r>
          </a:p>
        </p:txBody>
      </p:sp>
      <p:sp>
        <p:nvSpPr>
          <p:cNvPr id="11" name="Picture Placeholder 10">
            <a:extLst>
              <a:ext uri="{FF2B5EF4-FFF2-40B4-BE49-F238E27FC236}">
                <a16:creationId xmlns:a16="http://schemas.microsoft.com/office/drawing/2014/main" id="{E6737D70-AAEB-9A49-8559-6C8230F44373}"/>
              </a:ext>
            </a:extLst>
          </p:cNvPr>
          <p:cNvSpPr>
            <a:spLocks noGrp="1"/>
          </p:cNvSpPr>
          <p:nvPr>
            <p:ph type="pic" sz="quarter" idx="21"/>
          </p:nvPr>
        </p:nvSpPr>
        <p:spPr/>
      </p:sp>
      <p:sp>
        <p:nvSpPr>
          <p:cNvPr id="9" name="TextBox 8">
            <a:extLst>
              <a:ext uri="{FF2B5EF4-FFF2-40B4-BE49-F238E27FC236}">
                <a16:creationId xmlns:a16="http://schemas.microsoft.com/office/drawing/2014/main" id="{AE0D4E04-D59A-BC41-8AB1-F53EE2B5ADAA}"/>
              </a:ext>
            </a:extLst>
          </p:cNvPr>
          <p:cNvSpPr txBox="1"/>
          <p:nvPr/>
        </p:nvSpPr>
        <p:spPr>
          <a:xfrm>
            <a:off x="4094630" y="-191621"/>
            <a:ext cx="0" cy="0"/>
          </a:xfrm>
          <a:prstGeom prst="rect">
            <a:avLst/>
          </a:prstGeom>
          <a:noFill/>
          <a:ln>
            <a:noFill/>
          </a:ln>
        </p:spPr>
        <p:txBody>
          <a:bodyPr vert="horz" wrap="none" lIns="68580" tIns="34290" rIns="68580" bIns="34290" rtlCol="0" anchor="ctr">
            <a:noAutofit/>
          </a:bodyPr>
          <a:lstStyle/>
          <a:p>
            <a:pPr algn="l"/>
            <a:endParaRPr lang="en-US" sz="1013" dirty="0">
              <a:solidFill>
                <a:schemeClr val="bg1"/>
              </a:solidFill>
              <a:latin typeface="Palatino Linotype" panose="02040502050505030304" pitchFamily="18" charset="0"/>
            </a:endParaRPr>
          </a:p>
        </p:txBody>
      </p:sp>
      <p:sp>
        <p:nvSpPr>
          <p:cNvPr id="10" name="TextBox 9">
            <a:extLst>
              <a:ext uri="{FF2B5EF4-FFF2-40B4-BE49-F238E27FC236}">
                <a16:creationId xmlns:a16="http://schemas.microsoft.com/office/drawing/2014/main" id="{CC075562-ACED-D74F-8E5C-99E59CA92459}"/>
              </a:ext>
            </a:extLst>
          </p:cNvPr>
          <p:cNvSpPr txBox="1"/>
          <p:nvPr/>
        </p:nvSpPr>
        <p:spPr>
          <a:xfrm>
            <a:off x="3903009" y="-181535"/>
            <a:ext cx="0" cy="0"/>
          </a:xfrm>
          <a:prstGeom prst="rect">
            <a:avLst/>
          </a:prstGeom>
          <a:noFill/>
          <a:ln>
            <a:noFill/>
          </a:ln>
        </p:spPr>
        <p:txBody>
          <a:bodyPr vert="horz" wrap="none" lIns="68580" tIns="34290" rIns="68580" bIns="34290" rtlCol="0" anchor="ctr">
            <a:noAutofit/>
          </a:bodyPr>
          <a:lstStyle/>
          <a:p>
            <a:pPr algn="l"/>
            <a:endParaRPr lang="en-US" sz="1013" dirty="0">
              <a:solidFill>
                <a:schemeClr val="bg1"/>
              </a:solidFill>
              <a:latin typeface="Palatino Linotype" panose="02040502050505030304" pitchFamily="18" charset="0"/>
            </a:endParaRPr>
          </a:p>
        </p:txBody>
      </p:sp>
    </p:spTree>
    <p:extLst>
      <p:ext uri="{BB962C8B-B14F-4D97-AF65-F5344CB8AC3E}">
        <p14:creationId xmlns:p14="http://schemas.microsoft.com/office/powerpoint/2010/main" val="3358350687"/>
      </p:ext>
    </p:extLst>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ooter Placeholder 16">
            <a:extLst>
              <a:ext uri="{FF2B5EF4-FFF2-40B4-BE49-F238E27FC236}">
                <a16:creationId xmlns:a16="http://schemas.microsoft.com/office/drawing/2014/main" id="{45BD7255-A966-8C4C-B0CB-D9C42D38502F}"/>
              </a:ext>
            </a:extLst>
          </p:cNvPr>
          <p:cNvSpPr>
            <a:spLocks noGrp="1"/>
          </p:cNvSpPr>
          <p:nvPr>
            <p:ph type="ftr" sz="quarter" idx="3"/>
          </p:nvPr>
        </p:nvSpPr>
        <p:spPr/>
        <p:txBody>
          <a:bodyPr/>
          <a:lstStyle/>
          <a:p>
            <a:r>
              <a:rPr lang="en-US"/>
              <a:t>©2022 Girl Scouts of the USA. All Rights Reserved.  Not for public distribution.</a:t>
            </a:r>
            <a:endParaRPr lang="en-US" dirty="0"/>
          </a:p>
        </p:txBody>
      </p:sp>
      <p:sp>
        <p:nvSpPr>
          <p:cNvPr id="14" name="Title 3">
            <a:extLst>
              <a:ext uri="{FF2B5EF4-FFF2-40B4-BE49-F238E27FC236}">
                <a16:creationId xmlns:a16="http://schemas.microsoft.com/office/drawing/2014/main" id="{3D8E9A66-8B9E-CA4D-ADC1-6E4A395338A1}"/>
              </a:ext>
            </a:extLst>
          </p:cNvPr>
          <p:cNvSpPr>
            <a:spLocks noGrp="1"/>
          </p:cNvSpPr>
          <p:nvPr>
            <p:ph type="title"/>
          </p:nvPr>
        </p:nvSpPr>
        <p:spPr/>
        <p:txBody>
          <a:bodyPr/>
          <a:lstStyle/>
          <a:p>
            <a:r>
              <a:rPr lang="en-US" dirty="0"/>
              <a:t>Type Here to Enter a </a:t>
            </a:r>
            <a:br>
              <a:rPr lang="en-US" dirty="0"/>
            </a:br>
            <a:r>
              <a:rPr lang="en-US" dirty="0"/>
              <a:t>Multi-line Transition Title</a:t>
            </a:r>
          </a:p>
        </p:txBody>
      </p:sp>
      <p:sp>
        <p:nvSpPr>
          <p:cNvPr id="13" name="Text Placeholder 4">
            <a:extLst>
              <a:ext uri="{FF2B5EF4-FFF2-40B4-BE49-F238E27FC236}">
                <a16:creationId xmlns:a16="http://schemas.microsoft.com/office/drawing/2014/main" id="{8DB522C2-517B-FB4C-873C-374AB2608222}"/>
              </a:ext>
            </a:extLst>
          </p:cNvPr>
          <p:cNvSpPr>
            <a:spLocks noGrp="1"/>
          </p:cNvSpPr>
          <p:nvPr>
            <p:ph type="body" sz="quarter" idx="15"/>
          </p:nvPr>
        </p:nvSpPr>
        <p:spPr/>
        <p:txBody>
          <a:bodyPr/>
          <a:lstStyle/>
          <a:p>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9" name="Picture Placeholder 8">
            <a:extLst>
              <a:ext uri="{FF2B5EF4-FFF2-40B4-BE49-F238E27FC236}">
                <a16:creationId xmlns:a16="http://schemas.microsoft.com/office/drawing/2014/main" id="{B9A1B2C6-F361-C649-BE70-2C864688E87F}"/>
              </a:ext>
            </a:extLst>
          </p:cNvPr>
          <p:cNvSpPr>
            <a:spLocks noGrp="1"/>
          </p:cNvSpPr>
          <p:nvPr>
            <p:ph type="pic" sz="quarter" idx="21"/>
          </p:nvPr>
        </p:nvSpPr>
        <p:spPr/>
      </p:sp>
    </p:spTree>
    <p:extLst>
      <p:ext uri="{BB962C8B-B14F-4D97-AF65-F5344CB8AC3E}">
        <p14:creationId xmlns:p14="http://schemas.microsoft.com/office/powerpoint/2010/main" val="3476598810"/>
      </p:ext>
    </p:extLst>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ooter Placeholder 16">
            <a:extLst>
              <a:ext uri="{FF2B5EF4-FFF2-40B4-BE49-F238E27FC236}">
                <a16:creationId xmlns:a16="http://schemas.microsoft.com/office/drawing/2014/main" id="{486CD6C6-0D1B-CE44-916B-266E93E52AF7}"/>
              </a:ext>
            </a:extLst>
          </p:cNvPr>
          <p:cNvSpPr>
            <a:spLocks noGrp="1"/>
          </p:cNvSpPr>
          <p:nvPr>
            <p:ph type="ftr" sz="quarter" idx="3"/>
          </p:nvPr>
        </p:nvSpPr>
        <p:spPr/>
        <p:txBody>
          <a:bodyPr/>
          <a:lstStyle/>
          <a:p>
            <a:r>
              <a:rPr lang="en-US"/>
              <a:t>©2022 Girl Scouts of the USA. All Rights Reserved.  Not for public distribution.</a:t>
            </a:r>
            <a:endParaRPr lang="en-US" dirty="0"/>
          </a:p>
        </p:txBody>
      </p:sp>
      <p:sp>
        <p:nvSpPr>
          <p:cNvPr id="15" name="Title 3">
            <a:extLst>
              <a:ext uri="{FF2B5EF4-FFF2-40B4-BE49-F238E27FC236}">
                <a16:creationId xmlns:a16="http://schemas.microsoft.com/office/drawing/2014/main" id="{3B90FB62-2B5F-1049-8CD6-399615A7B525}"/>
              </a:ext>
            </a:extLst>
          </p:cNvPr>
          <p:cNvSpPr>
            <a:spLocks noGrp="1"/>
          </p:cNvSpPr>
          <p:nvPr>
            <p:ph type="title"/>
          </p:nvPr>
        </p:nvSpPr>
        <p:spPr/>
        <p:txBody>
          <a:bodyPr/>
          <a:lstStyle/>
          <a:p>
            <a:r>
              <a:rPr lang="en-US" dirty="0"/>
              <a:t>Type Here to Enter a </a:t>
            </a:r>
            <a:br>
              <a:rPr lang="en-US" dirty="0"/>
            </a:br>
            <a:r>
              <a:rPr lang="en-US" dirty="0"/>
              <a:t>Multi-line Transition Title</a:t>
            </a:r>
          </a:p>
        </p:txBody>
      </p:sp>
      <p:sp>
        <p:nvSpPr>
          <p:cNvPr id="14" name="Text Placeholder 4">
            <a:extLst>
              <a:ext uri="{FF2B5EF4-FFF2-40B4-BE49-F238E27FC236}">
                <a16:creationId xmlns:a16="http://schemas.microsoft.com/office/drawing/2014/main" id="{A74D9289-9CCD-A743-B561-C6247BAC65D4}"/>
              </a:ext>
            </a:extLst>
          </p:cNvPr>
          <p:cNvSpPr>
            <a:spLocks noGrp="1"/>
          </p:cNvSpPr>
          <p:nvPr>
            <p:ph type="body" sz="quarter" idx="15"/>
          </p:nvPr>
        </p:nvSpPr>
        <p:spPr/>
        <p:txBody>
          <a:bodyPr/>
          <a:lstStyle/>
          <a:p>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8" name="Picture Placeholder 7">
            <a:extLst>
              <a:ext uri="{FF2B5EF4-FFF2-40B4-BE49-F238E27FC236}">
                <a16:creationId xmlns:a16="http://schemas.microsoft.com/office/drawing/2014/main" id="{939A5962-54F3-454C-9CAF-F9941B270C0F}"/>
              </a:ext>
            </a:extLst>
          </p:cNvPr>
          <p:cNvSpPr>
            <a:spLocks noGrp="1"/>
          </p:cNvSpPr>
          <p:nvPr>
            <p:ph type="pic" sz="quarter" idx="21"/>
          </p:nvPr>
        </p:nvSpPr>
        <p:spPr/>
      </p:sp>
    </p:spTree>
    <p:extLst>
      <p:ext uri="{BB962C8B-B14F-4D97-AF65-F5344CB8AC3E}">
        <p14:creationId xmlns:p14="http://schemas.microsoft.com/office/powerpoint/2010/main" val="4278319010"/>
      </p:ext>
    </p:extLst>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ooter Placeholder 16">
            <a:extLst>
              <a:ext uri="{FF2B5EF4-FFF2-40B4-BE49-F238E27FC236}">
                <a16:creationId xmlns:a16="http://schemas.microsoft.com/office/drawing/2014/main" id="{749309FD-C619-8B44-BB62-659B91B1A48A}"/>
              </a:ext>
            </a:extLst>
          </p:cNvPr>
          <p:cNvSpPr>
            <a:spLocks noGrp="1"/>
          </p:cNvSpPr>
          <p:nvPr>
            <p:ph type="ftr" sz="quarter" idx="3"/>
          </p:nvPr>
        </p:nvSpPr>
        <p:spPr/>
        <p:txBody>
          <a:bodyPr/>
          <a:lstStyle/>
          <a:p>
            <a:r>
              <a:rPr lang="en-US"/>
              <a:t>©2022 Girl Scouts of the USA. All Rights Reserved.  Not for public distribution.</a:t>
            </a:r>
            <a:endParaRPr lang="en-US" dirty="0"/>
          </a:p>
        </p:txBody>
      </p:sp>
      <p:sp>
        <p:nvSpPr>
          <p:cNvPr id="15" name="Title 3">
            <a:extLst>
              <a:ext uri="{FF2B5EF4-FFF2-40B4-BE49-F238E27FC236}">
                <a16:creationId xmlns:a16="http://schemas.microsoft.com/office/drawing/2014/main" id="{3CCB55A5-5B27-C341-BD85-C5EABABC815F}"/>
              </a:ext>
            </a:extLst>
          </p:cNvPr>
          <p:cNvSpPr>
            <a:spLocks noGrp="1"/>
          </p:cNvSpPr>
          <p:nvPr>
            <p:ph type="title"/>
          </p:nvPr>
        </p:nvSpPr>
        <p:spPr/>
        <p:txBody>
          <a:bodyPr/>
          <a:lstStyle/>
          <a:p>
            <a:r>
              <a:rPr lang="en-US" dirty="0"/>
              <a:t>Type Here to Enter a </a:t>
            </a:r>
            <a:br>
              <a:rPr lang="en-US" dirty="0"/>
            </a:br>
            <a:r>
              <a:rPr lang="en-US" dirty="0"/>
              <a:t>Multi-line Transition Title</a:t>
            </a:r>
          </a:p>
        </p:txBody>
      </p:sp>
      <p:sp>
        <p:nvSpPr>
          <p:cNvPr id="13" name="Text Placeholder 4">
            <a:extLst>
              <a:ext uri="{FF2B5EF4-FFF2-40B4-BE49-F238E27FC236}">
                <a16:creationId xmlns:a16="http://schemas.microsoft.com/office/drawing/2014/main" id="{F9F34F49-CAD3-2546-8295-764DDCAAAA6A}"/>
              </a:ext>
            </a:extLst>
          </p:cNvPr>
          <p:cNvSpPr>
            <a:spLocks noGrp="1"/>
          </p:cNvSpPr>
          <p:nvPr>
            <p:ph type="body" sz="quarter" idx="15"/>
          </p:nvPr>
        </p:nvSpPr>
        <p:spPr/>
        <p:txBody>
          <a:bodyPr/>
          <a:lstStyle/>
          <a:p>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9" name="Picture Placeholder 8">
            <a:extLst>
              <a:ext uri="{FF2B5EF4-FFF2-40B4-BE49-F238E27FC236}">
                <a16:creationId xmlns:a16="http://schemas.microsoft.com/office/drawing/2014/main" id="{F2DD630D-9ADE-BA48-856F-68999668ACB5}"/>
              </a:ext>
            </a:extLst>
          </p:cNvPr>
          <p:cNvSpPr>
            <a:spLocks noGrp="1"/>
          </p:cNvSpPr>
          <p:nvPr>
            <p:ph type="pic" sz="quarter" idx="21"/>
          </p:nvPr>
        </p:nvSpPr>
        <p:spPr/>
      </p:sp>
    </p:spTree>
    <p:extLst>
      <p:ext uri="{BB962C8B-B14F-4D97-AF65-F5344CB8AC3E}">
        <p14:creationId xmlns:p14="http://schemas.microsoft.com/office/powerpoint/2010/main" val="1685658211"/>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ooter Placeholder 14">
            <a:extLst>
              <a:ext uri="{FF2B5EF4-FFF2-40B4-BE49-F238E27FC236}">
                <a16:creationId xmlns:a16="http://schemas.microsoft.com/office/drawing/2014/main" id="{E05590BC-7F0A-7346-861A-14CAF161DFFD}"/>
              </a:ext>
            </a:extLst>
          </p:cNvPr>
          <p:cNvSpPr>
            <a:spLocks noGrp="1"/>
          </p:cNvSpPr>
          <p:nvPr>
            <p:ph type="ftr" sz="quarter" idx="11"/>
          </p:nvPr>
        </p:nvSpPr>
        <p:spPr/>
        <p:txBody>
          <a:bodyPr/>
          <a:lstStyle/>
          <a:p>
            <a:r>
              <a:rPr lang="en-US"/>
              <a:t>©2022 Girl Scouts of the USA. All Rights Reserved.  Not for public distribution.</a:t>
            </a:r>
            <a:endParaRPr lang="en-US" dirty="0"/>
          </a:p>
        </p:txBody>
      </p:sp>
      <p:sp>
        <p:nvSpPr>
          <p:cNvPr id="7" name="Title 6">
            <a:extLst>
              <a:ext uri="{FF2B5EF4-FFF2-40B4-BE49-F238E27FC236}">
                <a16:creationId xmlns:a16="http://schemas.microsoft.com/office/drawing/2014/main" id="{EAEFDA24-ECE1-324E-96CF-F2A3E0037A40}"/>
              </a:ext>
            </a:extLst>
          </p:cNvPr>
          <p:cNvSpPr>
            <a:spLocks noGrp="1"/>
          </p:cNvSpPr>
          <p:nvPr>
            <p:ph type="title"/>
          </p:nvPr>
        </p:nvSpPr>
        <p:spPr/>
        <p:txBody>
          <a:bodyPr/>
          <a:lstStyle/>
          <a:p>
            <a:r>
              <a:rPr lang="en-US" dirty="0"/>
              <a:t>Type Here to Enter a</a:t>
            </a:r>
            <a:br>
              <a:rPr lang="en-US" dirty="0"/>
            </a:br>
            <a:r>
              <a:rPr lang="en-US" dirty="0"/>
              <a:t>Multi-line Presentation Title</a:t>
            </a:r>
          </a:p>
        </p:txBody>
      </p:sp>
      <p:sp>
        <p:nvSpPr>
          <p:cNvPr id="10" name="Text Placeholder 9">
            <a:extLst>
              <a:ext uri="{FF2B5EF4-FFF2-40B4-BE49-F238E27FC236}">
                <a16:creationId xmlns:a16="http://schemas.microsoft.com/office/drawing/2014/main" id="{297C4D5B-9626-2E4F-9E17-F95046DF533F}"/>
              </a:ext>
            </a:extLst>
          </p:cNvPr>
          <p:cNvSpPr>
            <a:spLocks noGrp="1"/>
          </p:cNvSpPr>
          <p:nvPr>
            <p:ph type="body" sz="quarter" idx="15"/>
          </p:nvPr>
        </p:nvSpPr>
        <p:spPr/>
        <p:txBody>
          <a:bodyPr/>
          <a:lstStyle/>
          <a:p>
            <a:r>
              <a:rPr lang="en-US" dirty="0"/>
              <a:t>Type here to enter a multi-line cover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8" name="Picture Placeholder 7">
            <a:extLst>
              <a:ext uri="{FF2B5EF4-FFF2-40B4-BE49-F238E27FC236}">
                <a16:creationId xmlns:a16="http://schemas.microsoft.com/office/drawing/2014/main" id="{90DDDB45-6B52-AA4F-AD7D-09C7F976E3B6}"/>
              </a:ext>
            </a:extLst>
          </p:cNvPr>
          <p:cNvSpPr>
            <a:spLocks noGrp="1"/>
          </p:cNvSpPr>
          <p:nvPr>
            <p:ph type="pic" sz="quarter" idx="21"/>
          </p:nvPr>
        </p:nvSpPr>
        <p:spPr/>
      </p:sp>
      <p:pic>
        <p:nvPicPr>
          <p:cNvPr id="13" name="Graphic 20">
            <a:extLst>
              <a:ext uri="{FF2B5EF4-FFF2-40B4-BE49-F238E27FC236}">
                <a16:creationId xmlns:a16="http://schemas.microsoft.com/office/drawing/2014/main" id="{9CE5B0EF-4705-854D-B4AF-B9F0140E5B55}"/>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833437" y="324472"/>
            <a:ext cx="3057526" cy="1223010"/>
          </a:xfrm>
          <a:prstGeom prst="rect">
            <a:avLst/>
          </a:prstGeom>
        </p:spPr>
      </p:pic>
      <p:sp>
        <p:nvSpPr>
          <p:cNvPr id="18" name="TextBox 17">
            <a:extLst>
              <a:ext uri="{FF2B5EF4-FFF2-40B4-BE49-F238E27FC236}">
                <a16:creationId xmlns:a16="http://schemas.microsoft.com/office/drawing/2014/main" id="{52F216C9-4413-634F-9720-729BC79F0798}"/>
              </a:ext>
            </a:extLst>
          </p:cNvPr>
          <p:cNvSpPr txBox="1"/>
          <p:nvPr/>
        </p:nvSpPr>
        <p:spPr>
          <a:xfrm>
            <a:off x="-136634" y="1576552"/>
            <a:ext cx="0" cy="0"/>
          </a:xfrm>
          <a:prstGeom prst="rect">
            <a:avLst/>
          </a:prstGeom>
          <a:noFill/>
          <a:ln>
            <a:noFill/>
          </a:ln>
        </p:spPr>
        <p:txBody>
          <a:bodyPr vert="horz" wrap="none" lIns="91440" tIns="45720" rIns="91440" bIns="45720" rtlCol="0" anchor="ctr">
            <a:noAutofit/>
          </a:bodyPr>
          <a:lstStyle/>
          <a:p>
            <a:pPr algn="l"/>
            <a:endParaRPr lang="en-US" dirty="0">
              <a:latin typeface="Palatino Linotype" panose="02040502050505030304" pitchFamily="18" charset="0"/>
            </a:endParaRPr>
          </a:p>
        </p:txBody>
      </p:sp>
    </p:spTree>
    <p:extLst>
      <p:ext uri="{BB962C8B-B14F-4D97-AF65-F5344CB8AC3E}">
        <p14:creationId xmlns:p14="http://schemas.microsoft.com/office/powerpoint/2010/main" val="370615740"/>
      </p:ext>
    </p:extLst>
  </p:cSld>
  <p:clrMapOvr>
    <a:masterClrMapping/>
  </p:clrMapOvr>
  <p:transition>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287C7374-F832-484D-A480-2156C906D47A}"/>
              </a:ext>
            </a:extLst>
          </p:cNvPr>
          <p:cNvSpPr/>
          <p:nvPr/>
        </p:nvSpPr>
        <p:spPr>
          <a:xfrm>
            <a:off x="457200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solidFill>
                <a:schemeClr val="bg1"/>
              </a:solidFill>
              <a:latin typeface="Palatino Linotype" panose="02040502050505030304" pitchFamily="18" charset="0"/>
            </a:endParaRPr>
          </a:p>
        </p:txBody>
      </p:sp>
      <p:sp>
        <p:nvSpPr>
          <p:cNvPr id="17" name="Footer Placeholder 16">
            <a:extLst>
              <a:ext uri="{FF2B5EF4-FFF2-40B4-BE49-F238E27FC236}">
                <a16:creationId xmlns:a16="http://schemas.microsoft.com/office/drawing/2014/main" id="{C407B78C-D4E4-A04E-8D2C-5C70F5EBAF80}"/>
              </a:ext>
            </a:extLst>
          </p:cNvPr>
          <p:cNvSpPr>
            <a:spLocks noGrp="1"/>
          </p:cNvSpPr>
          <p:nvPr>
            <p:ph type="ftr" sz="quarter" idx="3"/>
          </p:nvPr>
        </p:nvSpPr>
        <p:spPr/>
        <p:txBody>
          <a:bodyPr/>
          <a:lstStyle/>
          <a:p>
            <a:r>
              <a:rPr lang="en-US"/>
              <a:t>©2022 Girl Scouts of the USA. All Rights Reserved.  Not for public distribution.</a:t>
            </a:r>
            <a:endParaRPr lang="en-US" dirty="0"/>
          </a:p>
        </p:txBody>
      </p:sp>
      <p:sp>
        <p:nvSpPr>
          <p:cNvPr id="14" name="Title 3">
            <a:extLst>
              <a:ext uri="{FF2B5EF4-FFF2-40B4-BE49-F238E27FC236}">
                <a16:creationId xmlns:a16="http://schemas.microsoft.com/office/drawing/2014/main" id="{27B57ABB-C1E1-B44E-9626-7E5A619D9A81}"/>
              </a:ext>
            </a:extLst>
          </p:cNvPr>
          <p:cNvSpPr>
            <a:spLocks noGrp="1"/>
          </p:cNvSpPr>
          <p:nvPr>
            <p:ph type="title"/>
          </p:nvPr>
        </p:nvSpPr>
        <p:spPr/>
        <p:txBody>
          <a:bodyPr/>
          <a:lstStyle/>
          <a:p>
            <a:r>
              <a:rPr lang="en-US" dirty="0"/>
              <a:t>Type Here to Enter a </a:t>
            </a:r>
            <a:br>
              <a:rPr lang="en-US" dirty="0"/>
            </a:br>
            <a:r>
              <a:rPr lang="en-US" dirty="0"/>
              <a:t>Multi-line Transition Title</a:t>
            </a:r>
          </a:p>
        </p:txBody>
      </p:sp>
      <p:sp>
        <p:nvSpPr>
          <p:cNvPr id="13" name="Text Placeholder 4">
            <a:extLst>
              <a:ext uri="{FF2B5EF4-FFF2-40B4-BE49-F238E27FC236}">
                <a16:creationId xmlns:a16="http://schemas.microsoft.com/office/drawing/2014/main" id="{54021CCC-04AD-B347-A882-82634C9815FD}"/>
              </a:ext>
            </a:extLst>
          </p:cNvPr>
          <p:cNvSpPr>
            <a:spLocks noGrp="1"/>
          </p:cNvSpPr>
          <p:nvPr>
            <p:ph type="body" sz="quarter" idx="15"/>
          </p:nvPr>
        </p:nvSpPr>
        <p:spPr/>
        <p:txBody>
          <a:bodyPr/>
          <a:lstStyle/>
          <a:p>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9" name="Picture Placeholder 8">
            <a:extLst>
              <a:ext uri="{FF2B5EF4-FFF2-40B4-BE49-F238E27FC236}">
                <a16:creationId xmlns:a16="http://schemas.microsoft.com/office/drawing/2014/main" id="{9506F5EC-8159-CA45-9D01-FFBB17F89253}"/>
              </a:ext>
            </a:extLst>
          </p:cNvPr>
          <p:cNvSpPr>
            <a:spLocks noGrp="1"/>
          </p:cNvSpPr>
          <p:nvPr>
            <p:ph type="pic" sz="quarter" idx="21"/>
          </p:nvPr>
        </p:nvSpPr>
        <p:spPr/>
      </p:sp>
    </p:spTree>
    <p:extLst>
      <p:ext uri="{BB962C8B-B14F-4D97-AF65-F5344CB8AC3E}">
        <p14:creationId xmlns:p14="http://schemas.microsoft.com/office/powerpoint/2010/main" val="2108302840"/>
      </p:ext>
    </p:extLst>
  </p:cSld>
  <p:clrMapOvr>
    <a:masterClrMapping/>
  </p:clrMapOvr>
  <p:transition>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ooter Placeholder 16">
            <a:extLst>
              <a:ext uri="{FF2B5EF4-FFF2-40B4-BE49-F238E27FC236}">
                <a16:creationId xmlns:a16="http://schemas.microsoft.com/office/drawing/2014/main" id="{DF010062-C334-AE42-BEB2-7B7DF0F30281}"/>
              </a:ext>
            </a:extLst>
          </p:cNvPr>
          <p:cNvSpPr>
            <a:spLocks noGrp="1"/>
          </p:cNvSpPr>
          <p:nvPr>
            <p:ph type="ftr" sz="quarter" idx="3"/>
          </p:nvPr>
        </p:nvSpPr>
        <p:spPr/>
        <p:txBody>
          <a:bodyPr/>
          <a:lstStyle/>
          <a:p>
            <a:r>
              <a:rPr lang="en-US"/>
              <a:t>©2022 Girl Scouts of the USA. All Rights Reserved.  Not for public distribution.</a:t>
            </a:r>
            <a:endParaRPr lang="en-US" dirty="0"/>
          </a:p>
        </p:txBody>
      </p:sp>
      <p:sp>
        <p:nvSpPr>
          <p:cNvPr id="4" name="Title 3">
            <a:extLst>
              <a:ext uri="{FF2B5EF4-FFF2-40B4-BE49-F238E27FC236}">
                <a16:creationId xmlns:a16="http://schemas.microsoft.com/office/drawing/2014/main" id="{A46F9CB1-33B3-654A-BAA4-852776E5F4E3}"/>
              </a:ext>
            </a:extLst>
          </p:cNvPr>
          <p:cNvSpPr>
            <a:spLocks noGrp="1"/>
          </p:cNvSpPr>
          <p:nvPr>
            <p:ph type="title"/>
          </p:nvPr>
        </p:nvSpPr>
        <p:spPr/>
        <p:txBody>
          <a:bodyPr/>
          <a:lstStyle/>
          <a:p>
            <a:r>
              <a:rPr lang="en-US" dirty="0"/>
              <a:t>Type Here to Enter a </a:t>
            </a:r>
            <a:br>
              <a:rPr lang="en-US" dirty="0"/>
            </a:br>
            <a:r>
              <a:rPr lang="en-US" dirty="0"/>
              <a:t>Multi-line Transition Title</a:t>
            </a:r>
          </a:p>
        </p:txBody>
      </p:sp>
      <p:sp>
        <p:nvSpPr>
          <p:cNvPr id="5" name="Text Placeholder 4">
            <a:extLst>
              <a:ext uri="{FF2B5EF4-FFF2-40B4-BE49-F238E27FC236}">
                <a16:creationId xmlns:a16="http://schemas.microsoft.com/office/drawing/2014/main" id="{467462D7-78AC-7C4C-8EE9-1013D3226AD6}"/>
              </a:ext>
            </a:extLst>
          </p:cNvPr>
          <p:cNvSpPr>
            <a:spLocks noGrp="1"/>
          </p:cNvSpPr>
          <p:nvPr>
            <p:ph type="body" sz="quarter" idx="15"/>
          </p:nvPr>
        </p:nvSpPr>
        <p:spPr/>
        <p:txBody>
          <a:bodyPr/>
          <a:lstStyle/>
          <a:p>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1" name="Picture Placeholder 10">
            <a:extLst>
              <a:ext uri="{FF2B5EF4-FFF2-40B4-BE49-F238E27FC236}">
                <a16:creationId xmlns:a16="http://schemas.microsoft.com/office/drawing/2014/main" id="{A097F705-2710-4849-9BBF-778F7D05A71A}"/>
              </a:ext>
            </a:extLst>
          </p:cNvPr>
          <p:cNvSpPr>
            <a:spLocks noGrp="1"/>
          </p:cNvSpPr>
          <p:nvPr>
            <p:ph type="pic" sz="quarter" idx="21"/>
          </p:nvPr>
        </p:nvSpPr>
        <p:spPr/>
      </p:sp>
    </p:spTree>
    <p:extLst>
      <p:ext uri="{BB962C8B-B14F-4D97-AF65-F5344CB8AC3E}">
        <p14:creationId xmlns:p14="http://schemas.microsoft.com/office/powerpoint/2010/main" val="2520638453"/>
      </p:ext>
    </p:extLst>
  </p:cSld>
  <p:clrMapOvr>
    <a:masterClrMapping/>
  </p:clrMapOvr>
  <p:transition>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ooter Placeholder 16">
            <a:extLst>
              <a:ext uri="{FF2B5EF4-FFF2-40B4-BE49-F238E27FC236}">
                <a16:creationId xmlns:a16="http://schemas.microsoft.com/office/drawing/2014/main" id="{19CFC5FD-373F-E643-ACD3-4F42786023C6}"/>
              </a:ext>
            </a:extLst>
          </p:cNvPr>
          <p:cNvSpPr>
            <a:spLocks noGrp="1"/>
          </p:cNvSpPr>
          <p:nvPr>
            <p:ph type="ftr" sz="quarter" idx="3"/>
          </p:nvPr>
        </p:nvSpPr>
        <p:spPr/>
        <p:txBody>
          <a:bodyPr/>
          <a:lstStyle/>
          <a:p>
            <a:r>
              <a:rPr lang="en-US"/>
              <a:t>©2022 Girl Scouts of the USA. All Rights Reserved.  Not for public distribution.</a:t>
            </a:r>
            <a:endParaRPr lang="en-US" dirty="0"/>
          </a:p>
        </p:txBody>
      </p:sp>
      <p:sp>
        <p:nvSpPr>
          <p:cNvPr id="14" name="Title 3">
            <a:extLst>
              <a:ext uri="{FF2B5EF4-FFF2-40B4-BE49-F238E27FC236}">
                <a16:creationId xmlns:a16="http://schemas.microsoft.com/office/drawing/2014/main" id="{D22A59C5-22F8-5B42-9CBA-2E9C0D129014}"/>
              </a:ext>
            </a:extLst>
          </p:cNvPr>
          <p:cNvSpPr>
            <a:spLocks noGrp="1"/>
          </p:cNvSpPr>
          <p:nvPr>
            <p:ph type="title"/>
          </p:nvPr>
        </p:nvSpPr>
        <p:spPr/>
        <p:txBody>
          <a:bodyPr/>
          <a:lstStyle/>
          <a:p>
            <a:r>
              <a:rPr lang="en-US" dirty="0"/>
              <a:t>Type Here to Enter a </a:t>
            </a:r>
            <a:br>
              <a:rPr lang="en-US" dirty="0"/>
            </a:br>
            <a:r>
              <a:rPr lang="en-US" dirty="0"/>
              <a:t>Multi-line Transition Title</a:t>
            </a:r>
          </a:p>
        </p:txBody>
      </p:sp>
      <p:sp>
        <p:nvSpPr>
          <p:cNvPr id="13" name="Text Placeholder 4">
            <a:extLst>
              <a:ext uri="{FF2B5EF4-FFF2-40B4-BE49-F238E27FC236}">
                <a16:creationId xmlns:a16="http://schemas.microsoft.com/office/drawing/2014/main" id="{0CAD3330-93B2-8044-994E-89CDF5BC28C5}"/>
              </a:ext>
            </a:extLst>
          </p:cNvPr>
          <p:cNvSpPr>
            <a:spLocks noGrp="1"/>
          </p:cNvSpPr>
          <p:nvPr>
            <p:ph type="body" sz="quarter" idx="15"/>
          </p:nvPr>
        </p:nvSpPr>
        <p:spPr/>
        <p:txBody>
          <a:bodyPr/>
          <a:lstStyle/>
          <a:p>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9" name="Picture Placeholder 8">
            <a:extLst>
              <a:ext uri="{FF2B5EF4-FFF2-40B4-BE49-F238E27FC236}">
                <a16:creationId xmlns:a16="http://schemas.microsoft.com/office/drawing/2014/main" id="{EEDD7717-95EF-494B-925B-F313DC7A521D}"/>
              </a:ext>
            </a:extLst>
          </p:cNvPr>
          <p:cNvSpPr>
            <a:spLocks noGrp="1"/>
          </p:cNvSpPr>
          <p:nvPr>
            <p:ph type="pic" sz="quarter" idx="21"/>
          </p:nvPr>
        </p:nvSpPr>
        <p:spPr/>
      </p:sp>
    </p:spTree>
    <p:extLst>
      <p:ext uri="{BB962C8B-B14F-4D97-AF65-F5344CB8AC3E}">
        <p14:creationId xmlns:p14="http://schemas.microsoft.com/office/powerpoint/2010/main" val="2189614339"/>
      </p:ext>
    </p:extLst>
  </p:cSld>
  <p:clrMapOvr>
    <a:masterClrMapping/>
  </p:clrMapOvr>
  <p:transition>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3">
            <a:extLst>
              <a:ext uri="{FF2B5EF4-FFF2-40B4-BE49-F238E27FC236}">
                <a16:creationId xmlns:a16="http://schemas.microsoft.com/office/drawing/2014/main" id="{08CC8EC4-EDA7-0F46-B00C-782C45C24B51}"/>
              </a:ext>
            </a:extLst>
          </p:cNvPr>
          <p:cNvSpPr>
            <a:spLocks noGrp="1"/>
          </p:cNvSpPr>
          <p:nvPr>
            <p:ph type="title"/>
          </p:nvPr>
        </p:nvSpPr>
        <p:spPr/>
        <p:txBody>
          <a:bodyPr/>
          <a:lstStyle/>
          <a:p>
            <a:r>
              <a:rPr lang="en-US" dirty="0"/>
              <a:t>Type Here to Enter a </a:t>
            </a:r>
            <a:br>
              <a:rPr lang="en-US" dirty="0"/>
            </a:br>
            <a:r>
              <a:rPr lang="en-US" dirty="0"/>
              <a:t>Multi-line Transition Title</a:t>
            </a:r>
          </a:p>
        </p:txBody>
      </p:sp>
      <p:sp>
        <p:nvSpPr>
          <p:cNvPr id="13" name="Text Placeholder 4">
            <a:extLst>
              <a:ext uri="{FF2B5EF4-FFF2-40B4-BE49-F238E27FC236}">
                <a16:creationId xmlns:a16="http://schemas.microsoft.com/office/drawing/2014/main" id="{92B8C16B-F8B9-474F-831B-76C10599EDD2}"/>
              </a:ext>
            </a:extLst>
          </p:cNvPr>
          <p:cNvSpPr>
            <a:spLocks noGrp="1"/>
          </p:cNvSpPr>
          <p:nvPr>
            <p:ph type="body" sz="quarter" idx="15"/>
          </p:nvPr>
        </p:nvSpPr>
        <p:spPr/>
        <p:txBody>
          <a:bodyPr/>
          <a:lstStyle/>
          <a:p>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p>
          <a:p>
            <a:r>
              <a:rPr lang="en-US" dirty="0" err="1"/>
              <a:t>suscipit</a:t>
            </a:r>
            <a:r>
              <a:rPr lang="en-US" dirty="0"/>
              <a:t> </a:t>
            </a:r>
            <a:r>
              <a:rPr lang="en-US" dirty="0" err="1"/>
              <a:t>laboriosam</a:t>
            </a:r>
            <a:r>
              <a:rPr lang="en-US" dirty="0"/>
              <a:t>, nisi </a:t>
            </a:r>
            <a:r>
              <a:rPr lang="en-US" dirty="0" err="1"/>
              <a:t>ut</a:t>
            </a:r>
            <a:r>
              <a:rPr lang="en-US" dirty="0"/>
              <a:t> </a:t>
            </a:r>
          </a:p>
          <a:p>
            <a:r>
              <a:rPr lang="en-US" dirty="0" err="1"/>
              <a:t>aliquid</a:t>
            </a:r>
            <a:r>
              <a:rPr lang="en-US" dirty="0"/>
              <a:t> </a:t>
            </a:r>
            <a:r>
              <a:rPr lang="en-US" dirty="0" err="1"/>
              <a:t>consequatur</a:t>
            </a:r>
            <a:r>
              <a:rPr lang="en-US" dirty="0"/>
              <a:t>.</a:t>
            </a:r>
          </a:p>
        </p:txBody>
      </p:sp>
      <p:sp>
        <p:nvSpPr>
          <p:cNvPr id="17" name="Footer Placeholder 16">
            <a:extLst>
              <a:ext uri="{FF2B5EF4-FFF2-40B4-BE49-F238E27FC236}">
                <a16:creationId xmlns:a16="http://schemas.microsoft.com/office/drawing/2014/main" id="{6F9A843B-48FB-8946-AD25-A0ADBF33B23B}"/>
              </a:ext>
            </a:extLst>
          </p:cNvPr>
          <p:cNvSpPr>
            <a:spLocks noGrp="1"/>
          </p:cNvSpPr>
          <p:nvPr>
            <p:ph type="ftr" sz="quarter" idx="3"/>
          </p:nvPr>
        </p:nvSpPr>
        <p:spPr/>
        <p:txBody>
          <a:bodyPr/>
          <a:lstStyle/>
          <a:p>
            <a:r>
              <a:rPr lang="en-US"/>
              <a:t>©2022 Girl Scouts of the USA. All Rights Reserved.  Not for public distribution.</a:t>
            </a:r>
            <a:endParaRPr lang="en-US" dirty="0"/>
          </a:p>
        </p:txBody>
      </p:sp>
      <p:sp>
        <p:nvSpPr>
          <p:cNvPr id="9" name="Picture Placeholder 8">
            <a:extLst>
              <a:ext uri="{FF2B5EF4-FFF2-40B4-BE49-F238E27FC236}">
                <a16:creationId xmlns:a16="http://schemas.microsoft.com/office/drawing/2014/main" id="{2C14ABE5-A956-F348-8B48-C65C83DF5C01}"/>
              </a:ext>
            </a:extLst>
          </p:cNvPr>
          <p:cNvSpPr>
            <a:spLocks noGrp="1"/>
          </p:cNvSpPr>
          <p:nvPr>
            <p:ph type="pic" sz="quarter" idx="21"/>
          </p:nvPr>
        </p:nvSpPr>
        <p:spPr/>
      </p:sp>
    </p:spTree>
    <p:extLst>
      <p:ext uri="{BB962C8B-B14F-4D97-AF65-F5344CB8AC3E}">
        <p14:creationId xmlns:p14="http://schemas.microsoft.com/office/powerpoint/2010/main" val="1785924688"/>
      </p:ext>
    </p:extLst>
  </p:cSld>
  <p:clrMapOvr>
    <a:masterClrMapping/>
  </p:clrMapOvr>
  <p:transition>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3">
            <a:extLst>
              <a:ext uri="{FF2B5EF4-FFF2-40B4-BE49-F238E27FC236}">
                <a16:creationId xmlns:a16="http://schemas.microsoft.com/office/drawing/2014/main" id="{14F8BA50-EC46-4444-A90A-3D75E13C9B78}"/>
              </a:ext>
            </a:extLst>
          </p:cNvPr>
          <p:cNvSpPr>
            <a:spLocks noGrp="1"/>
          </p:cNvSpPr>
          <p:nvPr>
            <p:ph type="title"/>
          </p:nvPr>
        </p:nvSpPr>
        <p:spPr/>
        <p:txBody>
          <a:bodyPr/>
          <a:lstStyle/>
          <a:p>
            <a:r>
              <a:rPr lang="en-US" dirty="0"/>
              <a:t>Type Here to Enter a </a:t>
            </a:r>
            <a:br>
              <a:rPr lang="en-US" dirty="0"/>
            </a:br>
            <a:r>
              <a:rPr lang="en-US" dirty="0"/>
              <a:t>Multi-line Transition Title</a:t>
            </a:r>
          </a:p>
        </p:txBody>
      </p:sp>
      <p:sp>
        <p:nvSpPr>
          <p:cNvPr id="14" name="Text Placeholder 4">
            <a:extLst>
              <a:ext uri="{FF2B5EF4-FFF2-40B4-BE49-F238E27FC236}">
                <a16:creationId xmlns:a16="http://schemas.microsoft.com/office/drawing/2014/main" id="{62C44D23-40EA-9641-92EE-E2E1D672F00F}"/>
              </a:ext>
            </a:extLst>
          </p:cNvPr>
          <p:cNvSpPr>
            <a:spLocks noGrp="1"/>
          </p:cNvSpPr>
          <p:nvPr>
            <p:ph type="body" sz="quarter" idx="15"/>
          </p:nvPr>
        </p:nvSpPr>
        <p:spPr/>
        <p:txBody>
          <a:bodyPr/>
          <a:lstStyle/>
          <a:p>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7" name="Footer Placeholder 16">
            <a:extLst>
              <a:ext uri="{FF2B5EF4-FFF2-40B4-BE49-F238E27FC236}">
                <a16:creationId xmlns:a16="http://schemas.microsoft.com/office/drawing/2014/main" id="{96727F87-616F-D446-ABB2-C2FE55C53535}"/>
              </a:ext>
            </a:extLst>
          </p:cNvPr>
          <p:cNvSpPr>
            <a:spLocks noGrp="1"/>
          </p:cNvSpPr>
          <p:nvPr>
            <p:ph type="ftr" sz="quarter" idx="3"/>
          </p:nvPr>
        </p:nvSpPr>
        <p:spPr/>
        <p:txBody>
          <a:bodyPr/>
          <a:lstStyle/>
          <a:p>
            <a:r>
              <a:rPr lang="en-US"/>
              <a:t>©2022 Girl Scouts of the USA. All Rights Reserved.  Not for public distribution.</a:t>
            </a:r>
            <a:endParaRPr lang="en-US" dirty="0"/>
          </a:p>
        </p:txBody>
      </p:sp>
      <p:sp>
        <p:nvSpPr>
          <p:cNvPr id="9" name="Picture Placeholder 8">
            <a:extLst>
              <a:ext uri="{FF2B5EF4-FFF2-40B4-BE49-F238E27FC236}">
                <a16:creationId xmlns:a16="http://schemas.microsoft.com/office/drawing/2014/main" id="{8D341E3C-B38C-4D44-8425-9DF015571A70}"/>
              </a:ext>
            </a:extLst>
          </p:cNvPr>
          <p:cNvSpPr>
            <a:spLocks noGrp="1"/>
          </p:cNvSpPr>
          <p:nvPr>
            <p:ph type="pic" sz="quarter" idx="21"/>
          </p:nvPr>
        </p:nvSpPr>
        <p:spPr/>
      </p:sp>
    </p:spTree>
    <p:extLst>
      <p:ext uri="{BB962C8B-B14F-4D97-AF65-F5344CB8AC3E}">
        <p14:creationId xmlns:p14="http://schemas.microsoft.com/office/powerpoint/2010/main" val="1087691005"/>
      </p:ext>
    </p:extLst>
  </p:cSld>
  <p:clrMapOvr>
    <a:masterClrMapping/>
  </p:clrMapOvr>
  <p:transition>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ooter Placeholder 13">
            <a:extLst>
              <a:ext uri="{FF2B5EF4-FFF2-40B4-BE49-F238E27FC236}">
                <a16:creationId xmlns:a16="http://schemas.microsoft.com/office/drawing/2014/main" id="{D861FD73-F753-BA40-A494-01B857BC58D6}"/>
              </a:ext>
            </a:extLst>
          </p:cNvPr>
          <p:cNvSpPr>
            <a:spLocks noGrp="1"/>
          </p:cNvSpPr>
          <p:nvPr>
            <p:ph type="ftr" sz="quarter" idx="3"/>
          </p:nvPr>
        </p:nvSpPr>
        <p:spPr/>
        <p:txBody>
          <a:bodyPr/>
          <a:lstStyle/>
          <a:p>
            <a:r>
              <a:rPr lang="en-US"/>
              <a:t>©2022 Girl Scouts of the USA. All Rights Reserved.  Not for public distribution.</a:t>
            </a:r>
            <a:endParaRPr lang="en-US" dirty="0"/>
          </a:p>
        </p:txBody>
      </p:sp>
      <p:sp>
        <p:nvSpPr>
          <p:cNvPr id="26" name="Title 25">
            <a:extLst>
              <a:ext uri="{FF2B5EF4-FFF2-40B4-BE49-F238E27FC236}">
                <a16:creationId xmlns:a16="http://schemas.microsoft.com/office/drawing/2014/main" id="{D59DD608-E03B-9C49-A28B-E4DA4FC68617}"/>
              </a:ext>
            </a:extLst>
          </p:cNvPr>
          <p:cNvSpPr>
            <a:spLocks noGrp="1"/>
          </p:cNvSpPr>
          <p:nvPr>
            <p:ph type="title"/>
          </p:nvPr>
        </p:nvSpPr>
        <p:spPr/>
        <p:txBody>
          <a:bodyPr/>
          <a:lstStyle/>
          <a:p>
            <a:r>
              <a:rPr lang="en-US" dirty="0"/>
              <a:t>Type Here to Enter a </a:t>
            </a:r>
            <a:br>
              <a:rPr lang="en-US" dirty="0"/>
            </a:br>
            <a:r>
              <a:rPr lang="en-US" dirty="0"/>
              <a:t>Multi-line Transition Title</a:t>
            </a:r>
          </a:p>
        </p:txBody>
      </p:sp>
      <p:sp>
        <p:nvSpPr>
          <p:cNvPr id="27" name="Text Placeholder 26">
            <a:extLst>
              <a:ext uri="{FF2B5EF4-FFF2-40B4-BE49-F238E27FC236}">
                <a16:creationId xmlns:a16="http://schemas.microsoft.com/office/drawing/2014/main" id="{22042746-B065-424E-9B82-5DCA44EAEE6F}"/>
              </a:ext>
            </a:extLst>
          </p:cNvPr>
          <p:cNvSpPr>
            <a:spLocks noGrp="1"/>
          </p:cNvSpPr>
          <p:nvPr>
            <p:ph type="body" sz="quarter" idx="15"/>
          </p:nvPr>
        </p:nvSpPr>
        <p:spPr/>
        <p:txBody>
          <a:bodyPr/>
          <a:lstStyle/>
          <a:p>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6" name="TextBox 5">
            <a:extLst>
              <a:ext uri="{FF2B5EF4-FFF2-40B4-BE49-F238E27FC236}">
                <a16:creationId xmlns:a16="http://schemas.microsoft.com/office/drawing/2014/main" id="{3A8770FE-6F71-594A-830D-B7C70384F826}"/>
              </a:ext>
            </a:extLst>
          </p:cNvPr>
          <p:cNvSpPr txBox="1"/>
          <p:nvPr/>
        </p:nvSpPr>
        <p:spPr>
          <a:xfrm>
            <a:off x="4250267" y="169333"/>
            <a:ext cx="0" cy="0"/>
          </a:xfrm>
          <a:prstGeom prst="rect">
            <a:avLst/>
          </a:prstGeom>
          <a:noFill/>
          <a:ln>
            <a:noFill/>
          </a:ln>
        </p:spPr>
        <p:txBody>
          <a:bodyPr vert="horz" wrap="none" lIns="91440" tIns="45720" rIns="91440" bIns="45720" rtlCol="0" anchor="ctr">
            <a:noAutofit/>
          </a:bodyPr>
          <a:lstStyle/>
          <a:p>
            <a:pPr algn="l"/>
            <a:endParaRPr lang="en-US" dirty="0">
              <a:latin typeface="Palatino Linotype" panose="02040502050505030304" pitchFamily="18" charset="0"/>
            </a:endParaRPr>
          </a:p>
        </p:txBody>
      </p:sp>
    </p:spTree>
    <p:extLst>
      <p:ext uri="{BB962C8B-B14F-4D97-AF65-F5344CB8AC3E}">
        <p14:creationId xmlns:p14="http://schemas.microsoft.com/office/powerpoint/2010/main" val="3121095075"/>
      </p:ext>
    </p:extLst>
  </p:cSld>
  <p:clrMapOvr>
    <a:masterClrMapping/>
  </p:clrMapOvr>
  <p:transition>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ooter Placeholder 13">
            <a:extLst>
              <a:ext uri="{FF2B5EF4-FFF2-40B4-BE49-F238E27FC236}">
                <a16:creationId xmlns:a16="http://schemas.microsoft.com/office/drawing/2014/main" id="{3A23FF0A-B7B7-FD42-927B-BD78103B81EA}"/>
              </a:ext>
            </a:extLst>
          </p:cNvPr>
          <p:cNvSpPr>
            <a:spLocks noGrp="1"/>
          </p:cNvSpPr>
          <p:nvPr>
            <p:ph type="ftr" sz="quarter" idx="3"/>
          </p:nvPr>
        </p:nvSpPr>
        <p:spPr/>
        <p:txBody>
          <a:bodyPr/>
          <a:lstStyle/>
          <a:p>
            <a:r>
              <a:rPr lang="en-US"/>
              <a:t>©2022 Girl Scouts of the USA. All Rights Reserved.  Not for public distribution.</a:t>
            </a:r>
            <a:endParaRPr lang="en-US" dirty="0"/>
          </a:p>
        </p:txBody>
      </p:sp>
      <p:sp>
        <p:nvSpPr>
          <p:cNvPr id="26" name="Title 25">
            <a:extLst>
              <a:ext uri="{FF2B5EF4-FFF2-40B4-BE49-F238E27FC236}">
                <a16:creationId xmlns:a16="http://schemas.microsoft.com/office/drawing/2014/main" id="{D59DD608-E03B-9C49-A28B-E4DA4FC68617}"/>
              </a:ext>
            </a:extLst>
          </p:cNvPr>
          <p:cNvSpPr>
            <a:spLocks noGrp="1"/>
          </p:cNvSpPr>
          <p:nvPr>
            <p:ph type="title"/>
          </p:nvPr>
        </p:nvSpPr>
        <p:spPr/>
        <p:txBody>
          <a:bodyPr/>
          <a:lstStyle/>
          <a:p>
            <a:r>
              <a:rPr lang="en-US" dirty="0"/>
              <a:t>Type Here to Enter a </a:t>
            </a:r>
            <a:br>
              <a:rPr lang="en-US" dirty="0"/>
            </a:br>
            <a:r>
              <a:rPr lang="en-US" dirty="0"/>
              <a:t>Multi-line Transition Title</a:t>
            </a:r>
          </a:p>
        </p:txBody>
      </p:sp>
      <p:sp>
        <p:nvSpPr>
          <p:cNvPr id="27" name="Text Placeholder 26">
            <a:extLst>
              <a:ext uri="{FF2B5EF4-FFF2-40B4-BE49-F238E27FC236}">
                <a16:creationId xmlns:a16="http://schemas.microsoft.com/office/drawing/2014/main" id="{22042746-B065-424E-9B82-5DCA44EAEE6F}"/>
              </a:ext>
            </a:extLst>
          </p:cNvPr>
          <p:cNvSpPr>
            <a:spLocks noGrp="1"/>
          </p:cNvSpPr>
          <p:nvPr>
            <p:ph type="body" sz="quarter" idx="15"/>
          </p:nvPr>
        </p:nvSpPr>
        <p:spPr/>
        <p:txBody>
          <a:bodyPr/>
          <a:lstStyle/>
          <a:p>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6" name="TextBox 5">
            <a:extLst>
              <a:ext uri="{FF2B5EF4-FFF2-40B4-BE49-F238E27FC236}">
                <a16:creationId xmlns:a16="http://schemas.microsoft.com/office/drawing/2014/main" id="{3A8770FE-6F71-594A-830D-B7C70384F826}"/>
              </a:ext>
            </a:extLst>
          </p:cNvPr>
          <p:cNvSpPr txBox="1"/>
          <p:nvPr/>
        </p:nvSpPr>
        <p:spPr>
          <a:xfrm>
            <a:off x="4250267" y="169333"/>
            <a:ext cx="0" cy="0"/>
          </a:xfrm>
          <a:prstGeom prst="rect">
            <a:avLst/>
          </a:prstGeom>
          <a:noFill/>
          <a:ln>
            <a:noFill/>
          </a:ln>
        </p:spPr>
        <p:txBody>
          <a:bodyPr vert="horz" wrap="none" lIns="91440" tIns="45720" rIns="91440" bIns="45720" rtlCol="0" anchor="ctr">
            <a:noAutofit/>
          </a:bodyPr>
          <a:lstStyle/>
          <a:p>
            <a:pPr algn="l"/>
            <a:endParaRPr lang="en-US" dirty="0">
              <a:latin typeface="Palatino Linotype" panose="02040502050505030304" pitchFamily="18" charset="0"/>
            </a:endParaRPr>
          </a:p>
        </p:txBody>
      </p:sp>
    </p:spTree>
    <p:extLst>
      <p:ext uri="{BB962C8B-B14F-4D97-AF65-F5344CB8AC3E}">
        <p14:creationId xmlns:p14="http://schemas.microsoft.com/office/powerpoint/2010/main" val="926921779"/>
      </p:ext>
    </p:extLst>
  </p:cSld>
  <p:clrMapOvr>
    <a:masterClrMapping/>
  </p:clrMapOvr>
  <p:transition>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ooter Placeholder 13">
            <a:extLst>
              <a:ext uri="{FF2B5EF4-FFF2-40B4-BE49-F238E27FC236}">
                <a16:creationId xmlns:a16="http://schemas.microsoft.com/office/drawing/2014/main" id="{4521BE95-F242-3347-838C-D976FF33226C}"/>
              </a:ext>
            </a:extLst>
          </p:cNvPr>
          <p:cNvSpPr>
            <a:spLocks noGrp="1"/>
          </p:cNvSpPr>
          <p:nvPr>
            <p:ph type="ftr" sz="quarter" idx="3"/>
          </p:nvPr>
        </p:nvSpPr>
        <p:spPr/>
        <p:txBody>
          <a:bodyPr/>
          <a:lstStyle/>
          <a:p>
            <a:r>
              <a:rPr lang="en-US"/>
              <a:t>©2022 Girl Scouts of the USA. All Rights Reserved.  Not for public distribution.</a:t>
            </a:r>
            <a:endParaRPr lang="en-US" dirty="0"/>
          </a:p>
        </p:txBody>
      </p:sp>
      <p:sp>
        <p:nvSpPr>
          <p:cNvPr id="26" name="Title 25">
            <a:extLst>
              <a:ext uri="{FF2B5EF4-FFF2-40B4-BE49-F238E27FC236}">
                <a16:creationId xmlns:a16="http://schemas.microsoft.com/office/drawing/2014/main" id="{D59DD608-E03B-9C49-A28B-E4DA4FC68617}"/>
              </a:ext>
            </a:extLst>
          </p:cNvPr>
          <p:cNvSpPr>
            <a:spLocks noGrp="1"/>
          </p:cNvSpPr>
          <p:nvPr>
            <p:ph type="title"/>
          </p:nvPr>
        </p:nvSpPr>
        <p:spPr/>
        <p:txBody>
          <a:bodyPr/>
          <a:lstStyle/>
          <a:p>
            <a:r>
              <a:rPr lang="en-US" dirty="0"/>
              <a:t>Type Here to Enter a </a:t>
            </a:r>
            <a:br>
              <a:rPr lang="en-US" dirty="0"/>
            </a:br>
            <a:r>
              <a:rPr lang="en-US" dirty="0"/>
              <a:t>Multi-line Transition Title</a:t>
            </a:r>
          </a:p>
        </p:txBody>
      </p:sp>
      <p:sp>
        <p:nvSpPr>
          <p:cNvPr id="27" name="Text Placeholder 26">
            <a:extLst>
              <a:ext uri="{FF2B5EF4-FFF2-40B4-BE49-F238E27FC236}">
                <a16:creationId xmlns:a16="http://schemas.microsoft.com/office/drawing/2014/main" id="{22042746-B065-424E-9B82-5DCA44EAEE6F}"/>
              </a:ext>
            </a:extLst>
          </p:cNvPr>
          <p:cNvSpPr>
            <a:spLocks noGrp="1"/>
          </p:cNvSpPr>
          <p:nvPr>
            <p:ph type="body" sz="quarter" idx="15"/>
          </p:nvPr>
        </p:nvSpPr>
        <p:spPr/>
        <p:txBody>
          <a:bodyPr/>
          <a:lstStyle/>
          <a:p>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6" name="TextBox 5">
            <a:extLst>
              <a:ext uri="{FF2B5EF4-FFF2-40B4-BE49-F238E27FC236}">
                <a16:creationId xmlns:a16="http://schemas.microsoft.com/office/drawing/2014/main" id="{3A8770FE-6F71-594A-830D-B7C70384F826}"/>
              </a:ext>
            </a:extLst>
          </p:cNvPr>
          <p:cNvSpPr txBox="1"/>
          <p:nvPr/>
        </p:nvSpPr>
        <p:spPr>
          <a:xfrm>
            <a:off x="4250267" y="169333"/>
            <a:ext cx="0" cy="0"/>
          </a:xfrm>
          <a:prstGeom prst="rect">
            <a:avLst/>
          </a:prstGeom>
          <a:noFill/>
          <a:ln>
            <a:noFill/>
          </a:ln>
        </p:spPr>
        <p:txBody>
          <a:bodyPr vert="horz" wrap="none" lIns="91440" tIns="45720" rIns="91440" bIns="45720" rtlCol="0" anchor="ctr">
            <a:noAutofit/>
          </a:bodyPr>
          <a:lstStyle/>
          <a:p>
            <a:pPr algn="l"/>
            <a:endParaRPr lang="en-US" dirty="0">
              <a:latin typeface="Palatino Linotype" panose="02040502050505030304" pitchFamily="18" charset="0"/>
            </a:endParaRPr>
          </a:p>
        </p:txBody>
      </p:sp>
    </p:spTree>
    <p:extLst>
      <p:ext uri="{BB962C8B-B14F-4D97-AF65-F5344CB8AC3E}">
        <p14:creationId xmlns:p14="http://schemas.microsoft.com/office/powerpoint/2010/main" val="2324412976"/>
      </p:ext>
    </p:extLst>
  </p:cSld>
  <p:clrMapOvr>
    <a:masterClrMapping/>
  </p:clrMapOvr>
  <p:transition>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ooter Placeholder 13">
            <a:extLst>
              <a:ext uri="{FF2B5EF4-FFF2-40B4-BE49-F238E27FC236}">
                <a16:creationId xmlns:a16="http://schemas.microsoft.com/office/drawing/2014/main" id="{779663CE-72D6-A44A-A142-88FDC042CB51}"/>
              </a:ext>
            </a:extLst>
          </p:cNvPr>
          <p:cNvSpPr>
            <a:spLocks noGrp="1"/>
          </p:cNvSpPr>
          <p:nvPr>
            <p:ph type="ftr" sz="quarter" idx="3"/>
          </p:nvPr>
        </p:nvSpPr>
        <p:spPr/>
        <p:txBody>
          <a:bodyPr/>
          <a:lstStyle/>
          <a:p>
            <a:r>
              <a:rPr lang="en-US"/>
              <a:t>©2022 Girl Scouts of the USA. All Rights Reserved.  Not for public distribution.</a:t>
            </a:r>
            <a:endParaRPr lang="en-US" dirty="0"/>
          </a:p>
        </p:txBody>
      </p:sp>
      <p:sp>
        <p:nvSpPr>
          <p:cNvPr id="26" name="Title 25">
            <a:extLst>
              <a:ext uri="{FF2B5EF4-FFF2-40B4-BE49-F238E27FC236}">
                <a16:creationId xmlns:a16="http://schemas.microsoft.com/office/drawing/2014/main" id="{D59DD608-E03B-9C49-A28B-E4DA4FC68617}"/>
              </a:ext>
            </a:extLst>
          </p:cNvPr>
          <p:cNvSpPr>
            <a:spLocks noGrp="1"/>
          </p:cNvSpPr>
          <p:nvPr>
            <p:ph type="title"/>
          </p:nvPr>
        </p:nvSpPr>
        <p:spPr/>
        <p:txBody>
          <a:bodyPr/>
          <a:lstStyle/>
          <a:p>
            <a:r>
              <a:rPr lang="en-US" dirty="0"/>
              <a:t>Type Here to Enter a </a:t>
            </a:r>
            <a:br>
              <a:rPr lang="en-US" dirty="0"/>
            </a:br>
            <a:r>
              <a:rPr lang="en-US" dirty="0"/>
              <a:t>Multi-line Transition Title</a:t>
            </a:r>
          </a:p>
        </p:txBody>
      </p:sp>
      <p:sp>
        <p:nvSpPr>
          <p:cNvPr id="27" name="Text Placeholder 26">
            <a:extLst>
              <a:ext uri="{FF2B5EF4-FFF2-40B4-BE49-F238E27FC236}">
                <a16:creationId xmlns:a16="http://schemas.microsoft.com/office/drawing/2014/main" id="{22042746-B065-424E-9B82-5DCA44EAEE6F}"/>
              </a:ext>
            </a:extLst>
          </p:cNvPr>
          <p:cNvSpPr>
            <a:spLocks noGrp="1"/>
          </p:cNvSpPr>
          <p:nvPr>
            <p:ph type="body" sz="quarter" idx="15"/>
          </p:nvPr>
        </p:nvSpPr>
        <p:spPr/>
        <p:txBody>
          <a:bodyPr/>
          <a:lstStyle/>
          <a:p>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6" name="TextBox 5">
            <a:extLst>
              <a:ext uri="{FF2B5EF4-FFF2-40B4-BE49-F238E27FC236}">
                <a16:creationId xmlns:a16="http://schemas.microsoft.com/office/drawing/2014/main" id="{3A8770FE-6F71-594A-830D-B7C70384F826}"/>
              </a:ext>
            </a:extLst>
          </p:cNvPr>
          <p:cNvSpPr txBox="1"/>
          <p:nvPr/>
        </p:nvSpPr>
        <p:spPr>
          <a:xfrm>
            <a:off x="4250267" y="169333"/>
            <a:ext cx="0" cy="0"/>
          </a:xfrm>
          <a:prstGeom prst="rect">
            <a:avLst/>
          </a:prstGeom>
          <a:noFill/>
          <a:ln>
            <a:noFill/>
          </a:ln>
        </p:spPr>
        <p:txBody>
          <a:bodyPr vert="horz" wrap="none" lIns="91440" tIns="45720" rIns="91440" bIns="45720" rtlCol="0" anchor="ctr">
            <a:noAutofit/>
          </a:bodyPr>
          <a:lstStyle/>
          <a:p>
            <a:pPr algn="l"/>
            <a:endParaRPr lang="en-US" dirty="0">
              <a:latin typeface="Palatino Linotype" panose="02040502050505030304" pitchFamily="18" charset="0"/>
            </a:endParaRPr>
          </a:p>
        </p:txBody>
      </p:sp>
    </p:spTree>
    <p:extLst>
      <p:ext uri="{BB962C8B-B14F-4D97-AF65-F5344CB8AC3E}">
        <p14:creationId xmlns:p14="http://schemas.microsoft.com/office/powerpoint/2010/main" val="3570819184"/>
      </p:ext>
    </p:extLst>
  </p:cSld>
  <p:clrMapOvr>
    <a:masterClrMapping/>
  </p:clrMapOvr>
  <p:transition>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25">
            <a:extLst>
              <a:ext uri="{FF2B5EF4-FFF2-40B4-BE49-F238E27FC236}">
                <a16:creationId xmlns:a16="http://schemas.microsoft.com/office/drawing/2014/main" id="{D59DD608-E03B-9C49-A28B-E4DA4FC68617}"/>
              </a:ext>
            </a:extLst>
          </p:cNvPr>
          <p:cNvSpPr>
            <a:spLocks noGrp="1"/>
          </p:cNvSpPr>
          <p:nvPr>
            <p:ph type="title"/>
          </p:nvPr>
        </p:nvSpPr>
        <p:spPr/>
        <p:txBody>
          <a:bodyPr/>
          <a:lstStyle/>
          <a:p>
            <a:r>
              <a:rPr lang="en-US" dirty="0"/>
              <a:t>Type Here to Enter a </a:t>
            </a:r>
            <a:br>
              <a:rPr lang="en-US" dirty="0"/>
            </a:br>
            <a:r>
              <a:rPr lang="en-US" dirty="0"/>
              <a:t>Multi-line Transition Title</a:t>
            </a:r>
          </a:p>
        </p:txBody>
      </p:sp>
      <p:sp>
        <p:nvSpPr>
          <p:cNvPr id="27" name="Text Placeholder 26">
            <a:extLst>
              <a:ext uri="{FF2B5EF4-FFF2-40B4-BE49-F238E27FC236}">
                <a16:creationId xmlns:a16="http://schemas.microsoft.com/office/drawing/2014/main" id="{22042746-B065-424E-9B82-5DCA44EAEE6F}"/>
              </a:ext>
            </a:extLst>
          </p:cNvPr>
          <p:cNvSpPr>
            <a:spLocks noGrp="1"/>
          </p:cNvSpPr>
          <p:nvPr>
            <p:ph type="body" sz="quarter" idx="15"/>
          </p:nvPr>
        </p:nvSpPr>
        <p:spPr/>
        <p:txBody>
          <a:bodyPr/>
          <a:lstStyle/>
          <a:p>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4" name="Footer Placeholder 13">
            <a:extLst>
              <a:ext uri="{FF2B5EF4-FFF2-40B4-BE49-F238E27FC236}">
                <a16:creationId xmlns:a16="http://schemas.microsoft.com/office/drawing/2014/main" id="{8671F152-1D21-434D-B8E8-9374950E28E8}"/>
              </a:ext>
            </a:extLst>
          </p:cNvPr>
          <p:cNvSpPr>
            <a:spLocks noGrp="1"/>
          </p:cNvSpPr>
          <p:nvPr>
            <p:ph type="ftr" sz="quarter" idx="3"/>
          </p:nvPr>
        </p:nvSpPr>
        <p:spPr/>
        <p:txBody>
          <a:bodyPr/>
          <a:lstStyle/>
          <a:p>
            <a:r>
              <a:rPr lang="en-US"/>
              <a:t>©2022 Girl Scouts of the USA. All Rights Reserved.  Not for public distribution.</a:t>
            </a:r>
            <a:endParaRPr lang="en-US" dirty="0"/>
          </a:p>
        </p:txBody>
      </p:sp>
      <p:sp>
        <p:nvSpPr>
          <p:cNvPr id="6" name="TextBox 5">
            <a:extLst>
              <a:ext uri="{FF2B5EF4-FFF2-40B4-BE49-F238E27FC236}">
                <a16:creationId xmlns:a16="http://schemas.microsoft.com/office/drawing/2014/main" id="{3A8770FE-6F71-594A-830D-B7C70384F826}"/>
              </a:ext>
            </a:extLst>
          </p:cNvPr>
          <p:cNvSpPr txBox="1"/>
          <p:nvPr/>
        </p:nvSpPr>
        <p:spPr>
          <a:xfrm>
            <a:off x="4250267" y="169333"/>
            <a:ext cx="0" cy="0"/>
          </a:xfrm>
          <a:prstGeom prst="rect">
            <a:avLst/>
          </a:prstGeom>
          <a:noFill/>
          <a:ln>
            <a:noFill/>
          </a:ln>
        </p:spPr>
        <p:txBody>
          <a:bodyPr vert="horz" wrap="none" lIns="91440" tIns="45720" rIns="91440" bIns="45720" rtlCol="0" anchor="ctr">
            <a:noAutofit/>
          </a:bodyPr>
          <a:lstStyle/>
          <a:p>
            <a:pPr algn="l"/>
            <a:endParaRPr lang="en-US" dirty="0">
              <a:latin typeface="Palatino Linotype" panose="02040502050505030304" pitchFamily="18" charset="0"/>
            </a:endParaRPr>
          </a:p>
        </p:txBody>
      </p:sp>
    </p:spTree>
    <p:extLst>
      <p:ext uri="{BB962C8B-B14F-4D97-AF65-F5344CB8AC3E}">
        <p14:creationId xmlns:p14="http://schemas.microsoft.com/office/powerpoint/2010/main" val="553041846"/>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ooter Placeholder 14">
            <a:extLst>
              <a:ext uri="{FF2B5EF4-FFF2-40B4-BE49-F238E27FC236}">
                <a16:creationId xmlns:a16="http://schemas.microsoft.com/office/drawing/2014/main" id="{4B7CD467-8909-3848-BFB5-14AF7F3308D7}"/>
              </a:ext>
            </a:extLst>
          </p:cNvPr>
          <p:cNvSpPr>
            <a:spLocks noGrp="1"/>
          </p:cNvSpPr>
          <p:nvPr>
            <p:ph type="ftr" sz="quarter" idx="11"/>
          </p:nvPr>
        </p:nvSpPr>
        <p:spPr/>
        <p:txBody>
          <a:bodyPr/>
          <a:lstStyle/>
          <a:p>
            <a:r>
              <a:rPr lang="en-US"/>
              <a:t>©2022 Girl Scouts of the USA. All Rights Reserved.  Not for public distribution.</a:t>
            </a:r>
            <a:endParaRPr lang="en-US" dirty="0"/>
          </a:p>
        </p:txBody>
      </p:sp>
      <p:sp>
        <p:nvSpPr>
          <p:cNvPr id="7" name="Title 6">
            <a:extLst>
              <a:ext uri="{FF2B5EF4-FFF2-40B4-BE49-F238E27FC236}">
                <a16:creationId xmlns:a16="http://schemas.microsoft.com/office/drawing/2014/main" id="{EAEFDA24-ECE1-324E-96CF-F2A3E0037A40}"/>
              </a:ext>
            </a:extLst>
          </p:cNvPr>
          <p:cNvSpPr>
            <a:spLocks noGrp="1"/>
          </p:cNvSpPr>
          <p:nvPr>
            <p:ph type="title"/>
          </p:nvPr>
        </p:nvSpPr>
        <p:spPr/>
        <p:txBody>
          <a:bodyPr/>
          <a:lstStyle/>
          <a:p>
            <a:r>
              <a:rPr lang="en-US" dirty="0"/>
              <a:t>Type Here to Enter a</a:t>
            </a:r>
            <a:br>
              <a:rPr lang="en-US" dirty="0"/>
            </a:br>
            <a:r>
              <a:rPr lang="en-US" dirty="0"/>
              <a:t>Multi-line Presentation Title</a:t>
            </a:r>
          </a:p>
        </p:txBody>
      </p:sp>
      <p:sp>
        <p:nvSpPr>
          <p:cNvPr id="10" name="Text Placeholder 9">
            <a:extLst>
              <a:ext uri="{FF2B5EF4-FFF2-40B4-BE49-F238E27FC236}">
                <a16:creationId xmlns:a16="http://schemas.microsoft.com/office/drawing/2014/main" id="{297C4D5B-9626-2E4F-9E17-F95046DF533F}"/>
              </a:ext>
            </a:extLst>
          </p:cNvPr>
          <p:cNvSpPr>
            <a:spLocks noGrp="1"/>
          </p:cNvSpPr>
          <p:nvPr>
            <p:ph type="body" sz="quarter" idx="15"/>
          </p:nvPr>
        </p:nvSpPr>
        <p:spPr/>
        <p:txBody>
          <a:bodyPr/>
          <a:lstStyle/>
          <a:p>
            <a:r>
              <a:rPr lang="en-US" dirty="0"/>
              <a:t>Type here to enter a multi-line cover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8" name="Picture Placeholder 7">
            <a:extLst>
              <a:ext uri="{FF2B5EF4-FFF2-40B4-BE49-F238E27FC236}">
                <a16:creationId xmlns:a16="http://schemas.microsoft.com/office/drawing/2014/main" id="{9F248F47-BDEC-A443-A531-1DD736A91470}"/>
              </a:ext>
            </a:extLst>
          </p:cNvPr>
          <p:cNvSpPr>
            <a:spLocks noGrp="1"/>
          </p:cNvSpPr>
          <p:nvPr>
            <p:ph type="pic" sz="quarter" idx="21"/>
          </p:nvPr>
        </p:nvSpPr>
        <p:spPr/>
      </p:sp>
      <p:pic>
        <p:nvPicPr>
          <p:cNvPr id="13" name="Graphic 20">
            <a:extLst>
              <a:ext uri="{FF2B5EF4-FFF2-40B4-BE49-F238E27FC236}">
                <a16:creationId xmlns:a16="http://schemas.microsoft.com/office/drawing/2014/main" id="{9CE5B0EF-4705-854D-B4AF-B9F0140E5B55}"/>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833437" y="324472"/>
            <a:ext cx="3057526" cy="1223010"/>
          </a:xfrm>
          <a:prstGeom prst="rect">
            <a:avLst/>
          </a:prstGeom>
        </p:spPr>
      </p:pic>
      <p:sp>
        <p:nvSpPr>
          <p:cNvPr id="18" name="TextBox 17">
            <a:extLst>
              <a:ext uri="{FF2B5EF4-FFF2-40B4-BE49-F238E27FC236}">
                <a16:creationId xmlns:a16="http://schemas.microsoft.com/office/drawing/2014/main" id="{52F216C9-4413-634F-9720-729BC79F0798}"/>
              </a:ext>
            </a:extLst>
          </p:cNvPr>
          <p:cNvSpPr txBox="1"/>
          <p:nvPr/>
        </p:nvSpPr>
        <p:spPr>
          <a:xfrm>
            <a:off x="-136634" y="1576552"/>
            <a:ext cx="0" cy="0"/>
          </a:xfrm>
          <a:prstGeom prst="rect">
            <a:avLst/>
          </a:prstGeom>
          <a:noFill/>
          <a:ln>
            <a:noFill/>
          </a:ln>
        </p:spPr>
        <p:txBody>
          <a:bodyPr vert="horz" wrap="none" lIns="91440" tIns="45720" rIns="91440" bIns="45720" rtlCol="0" anchor="ctr">
            <a:noAutofit/>
          </a:bodyPr>
          <a:lstStyle/>
          <a:p>
            <a:pPr algn="l"/>
            <a:endParaRPr lang="en-US" dirty="0">
              <a:latin typeface="Palatino Linotype" panose="02040502050505030304" pitchFamily="18" charset="0"/>
            </a:endParaRPr>
          </a:p>
        </p:txBody>
      </p:sp>
    </p:spTree>
    <p:extLst>
      <p:ext uri="{BB962C8B-B14F-4D97-AF65-F5344CB8AC3E}">
        <p14:creationId xmlns:p14="http://schemas.microsoft.com/office/powerpoint/2010/main" val="339215464"/>
      </p:ext>
    </p:extLst>
  </p:cSld>
  <p:clrMapOvr>
    <a:masterClrMapping/>
  </p:clrMapOvr>
  <p:transition>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EC1FB6A-FE3F-3C4E-9044-048643062ECE}"/>
              </a:ext>
            </a:extLst>
          </p:cNvPr>
          <p:cNvSpPr>
            <a:spLocks noGrp="1"/>
          </p:cNvSpPr>
          <p:nvPr>
            <p:ph type="title"/>
          </p:nvPr>
        </p:nvSpPr>
        <p:spPr/>
        <p:txBody>
          <a:bodyPr/>
          <a:lstStyle/>
          <a:p>
            <a:r>
              <a:rPr lang="en-US" dirty="0"/>
              <a:t>Type Here to Enter a </a:t>
            </a:r>
            <a:br>
              <a:rPr lang="en-US" dirty="0"/>
            </a:br>
            <a:r>
              <a:rPr lang="en-US" dirty="0"/>
              <a:t>Multi-line Transition Title</a:t>
            </a:r>
          </a:p>
        </p:txBody>
      </p:sp>
      <p:sp>
        <p:nvSpPr>
          <p:cNvPr id="4" name="Text Placeholder 3">
            <a:extLst>
              <a:ext uri="{FF2B5EF4-FFF2-40B4-BE49-F238E27FC236}">
                <a16:creationId xmlns:a16="http://schemas.microsoft.com/office/drawing/2014/main" id="{2415C123-B34F-DB43-8841-BF209784097D}"/>
              </a:ext>
            </a:extLst>
          </p:cNvPr>
          <p:cNvSpPr>
            <a:spLocks noGrp="1"/>
          </p:cNvSpPr>
          <p:nvPr>
            <p:ph type="body" sz="quarter" idx="15"/>
          </p:nvPr>
        </p:nvSpPr>
        <p:spPr/>
        <p:txBody>
          <a:bodyPr/>
          <a:lstStyle/>
          <a:p>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5" name="Footer Placeholder 14">
            <a:extLst>
              <a:ext uri="{FF2B5EF4-FFF2-40B4-BE49-F238E27FC236}">
                <a16:creationId xmlns:a16="http://schemas.microsoft.com/office/drawing/2014/main" id="{C685B3E8-3CED-AA41-B611-BDAE3F274AB4}"/>
              </a:ext>
            </a:extLst>
          </p:cNvPr>
          <p:cNvSpPr>
            <a:spLocks noGrp="1"/>
          </p:cNvSpPr>
          <p:nvPr>
            <p:ph type="ftr" sz="quarter" idx="3"/>
          </p:nvPr>
        </p:nvSpPr>
        <p:spPr/>
        <p:txBody>
          <a:bodyPr/>
          <a:lstStyle/>
          <a:p>
            <a:r>
              <a:rPr lang="en-US"/>
              <a:t>©2022 Girl Scouts of the USA. All Rights Reserved.  Not for public distribution.</a:t>
            </a:r>
            <a:endParaRPr lang="en-US" dirty="0"/>
          </a:p>
        </p:txBody>
      </p:sp>
    </p:spTree>
    <p:extLst>
      <p:ext uri="{BB962C8B-B14F-4D97-AF65-F5344CB8AC3E}">
        <p14:creationId xmlns:p14="http://schemas.microsoft.com/office/powerpoint/2010/main" val="3670199524"/>
      </p:ext>
    </p:extLst>
  </p:cSld>
  <p:clrMapOvr>
    <a:masterClrMapping/>
  </p:clrMapOvr>
  <p:transition>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EC1FB6A-FE3F-3C4E-9044-048643062ECE}"/>
              </a:ext>
            </a:extLst>
          </p:cNvPr>
          <p:cNvSpPr>
            <a:spLocks noGrp="1"/>
          </p:cNvSpPr>
          <p:nvPr>
            <p:ph type="title"/>
          </p:nvPr>
        </p:nvSpPr>
        <p:spPr/>
        <p:txBody>
          <a:bodyPr/>
          <a:lstStyle/>
          <a:p>
            <a:r>
              <a:rPr lang="en-US" dirty="0"/>
              <a:t>Type Here to Enter a </a:t>
            </a:r>
            <a:br>
              <a:rPr lang="en-US" dirty="0"/>
            </a:br>
            <a:r>
              <a:rPr lang="en-US" dirty="0"/>
              <a:t>Multi-line Transition Title</a:t>
            </a:r>
          </a:p>
        </p:txBody>
      </p:sp>
      <p:sp>
        <p:nvSpPr>
          <p:cNvPr id="4" name="Text Placeholder 3">
            <a:extLst>
              <a:ext uri="{FF2B5EF4-FFF2-40B4-BE49-F238E27FC236}">
                <a16:creationId xmlns:a16="http://schemas.microsoft.com/office/drawing/2014/main" id="{2415C123-B34F-DB43-8841-BF209784097D}"/>
              </a:ext>
            </a:extLst>
          </p:cNvPr>
          <p:cNvSpPr>
            <a:spLocks noGrp="1"/>
          </p:cNvSpPr>
          <p:nvPr>
            <p:ph type="body" sz="quarter" idx="15"/>
          </p:nvPr>
        </p:nvSpPr>
        <p:spPr/>
        <p:txBody>
          <a:bodyPr/>
          <a:lstStyle/>
          <a:p>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5" name="Footer Placeholder 14">
            <a:extLst>
              <a:ext uri="{FF2B5EF4-FFF2-40B4-BE49-F238E27FC236}">
                <a16:creationId xmlns:a16="http://schemas.microsoft.com/office/drawing/2014/main" id="{AB66645C-140E-C649-B465-AFF662F47542}"/>
              </a:ext>
            </a:extLst>
          </p:cNvPr>
          <p:cNvSpPr>
            <a:spLocks noGrp="1"/>
          </p:cNvSpPr>
          <p:nvPr>
            <p:ph type="ftr" sz="quarter" idx="3"/>
          </p:nvPr>
        </p:nvSpPr>
        <p:spPr/>
        <p:txBody>
          <a:bodyPr/>
          <a:lstStyle/>
          <a:p>
            <a:r>
              <a:rPr lang="en-US"/>
              <a:t>©2022 Girl Scouts of the USA. All Rights Reserved.  Not for public distribution.</a:t>
            </a:r>
            <a:endParaRPr lang="en-US" dirty="0"/>
          </a:p>
        </p:txBody>
      </p:sp>
    </p:spTree>
    <p:extLst>
      <p:ext uri="{BB962C8B-B14F-4D97-AF65-F5344CB8AC3E}">
        <p14:creationId xmlns:p14="http://schemas.microsoft.com/office/powerpoint/2010/main" val="3214744575"/>
      </p:ext>
    </p:extLst>
  </p:cSld>
  <p:clrMapOvr>
    <a:masterClrMapping/>
  </p:clrMapOvr>
  <p:transition>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EC1FB6A-FE3F-3C4E-9044-048643062ECE}"/>
              </a:ext>
            </a:extLst>
          </p:cNvPr>
          <p:cNvSpPr>
            <a:spLocks noGrp="1"/>
          </p:cNvSpPr>
          <p:nvPr>
            <p:ph type="title"/>
          </p:nvPr>
        </p:nvSpPr>
        <p:spPr/>
        <p:txBody>
          <a:bodyPr/>
          <a:lstStyle/>
          <a:p>
            <a:r>
              <a:rPr lang="en-US" dirty="0"/>
              <a:t>Type Here to Enter a </a:t>
            </a:r>
            <a:br>
              <a:rPr lang="en-US" dirty="0"/>
            </a:br>
            <a:r>
              <a:rPr lang="en-US" dirty="0"/>
              <a:t>Multi-line Transition Title</a:t>
            </a:r>
          </a:p>
        </p:txBody>
      </p:sp>
      <p:sp>
        <p:nvSpPr>
          <p:cNvPr id="4" name="Text Placeholder 3">
            <a:extLst>
              <a:ext uri="{FF2B5EF4-FFF2-40B4-BE49-F238E27FC236}">
                <a16:creationId xmlns:a16="http://schemas.microsoft.com/office/drawing/2014/main" id="{2415C123-B34F-DB43-8841-BF209784097D}"/>
              </a:ext>
            </a:extLst>
          </p:cNvPr>
          <p:cNvSpPr>
            <a:spLocks noGrp="1"/>
          </p:cNvSpPr>
          <p:nvPr>
            <p:ph type="body" sz="quarter" idx="15"/>
          </p:nvPr>
        </p:nvSpPr>
        <p:spPr/>
        <p:txBody>
          <a:bodyPr/>
          <a:lstStyle/>
          <a:p>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5" name="Footer Placeholder 14">
            <a:extLst>
              <a:ext uri="{FF2B5EF4-FFF2-40B4-BE49-F238E27FC236}">
                <a16:creationId xmlns:a16="http://schemas.microsoft.com/office/drawing/2014/main" id="{B3C16156-4396-C846-8411-A75298C50965}"/>
              </a:ext>
            </a:extLst>
          </p:cNvPr>
          <p:cNvSpPr>
            <a:spLocks noGrp="1"/>
          </p:cNvSpPr>
          <p:nvPr>
            <p:ph type="ftr" sz="quarter" idx="3"/>
          </p:nvPr>
        </p:nvSpPr>
        <p:spPr/>
        <p:txBody>
          <a:bodyPr/>
          <a:lstStyle/>
          <a:p>
            <a:r>
              <a:rPr lang="en-US"/>
              <a:t>©2022 Girl Scouts of the USA. All Rights Reserved.  Not for public distribution.</a:t>
            </a:r>
            <a:endParaRPr lang="en-US" dirty="0"/>
          </a:p>
        </p:txBody>
      </p:sp>
    </p:spTree>
    <p:extLst>
      <p:ext uri="{BB962C8B-B14F-4D97-AF65-F5344CB8AC3E}">
        <p14:creationId xmlns:p14="http://schemas.microsoft.com/office/powerpoint/2010/main" val="667682377"/>
      </p:ext>
    </p:extLst>
  </p:cSld>
  <p:clrMapOvr>
    <a:masterClrMapping/>
  </p:clrMapOvr>
  <p:transition>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EC1FB6A-FE3F-3C4E-9044-048643062ECE}"/>
              </a:ext>
            </a:extLst>
          </p:cNvPr>
          <p:cNvSpPr>
            <a:spLocks noGrp="1"/>
          </p:cNvSpPr>
          <p:nvPr>
            <p:ph type="title"/>
          </p:nvPr>
        </p:nvSpPr>
        <p:spPr/>
        <p:txBody>
          <a:bodyPr/>
          <a:lstStyle/>
          <a:p>
            <a:r>
              <a:rPr lang="en-US" dirty="0"/>
              <a:t>Type Here to Enter a </a:t>
            </a:r>
            <a:br>
              <a:rPr lang="en-US" dirty="0"/>
            </a:br>
            <a:r>
              <a:rPr lang="en-US" dirty="0"/>
              <a:t>Multi-line Transition Title</a:t>
            </a:r>
          </a:p>
        </p:txBody>
      </p:sp>
      <p:sp>
        <p:nvSpPr>
          <p:cNvPr id="4" name="Text Placeholder 3">
            <a:extLst>
              <a:ext uri="{FF2B5EF4-FFF2-40B4-BE49-F238E27FC236}">
                <a16:creationId xmlns:a16="http://schemas.microsoft.com/office/drawing/2014/main" id="{2415C123-B34F-DB43-8841-BF209784097D}"/>
              </a:ext>
            </a:extLst>
          </p:cNvPr>
          <p:cNvSpPr>
            <a:spLocks noGrp="1"/>
          </p:cNvSpPr>
          <p:nvPr>
            <p:ph type="body" sz="quarter" idx="15"/>
          </p:nvPr>
        </p:nvSpPr>
        <p:spPr/>
        <p:txBody>
          <a:bodyPr/>
          <a:lstStyle/>
          <a:p>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5" name="Footer Placeholder 14">
            <a:extLst>
              <a:ext uri="{FF2B5EF4-FFF2-40B4-BE49-F238E27FC236}">
                <a16:creationId xmlns:a16="http://schemas.microsoft.com/office/drawing/2014/main" id="{F11B923D-EDE1-634F-B229-9C69AABF4B47}"/>
              </a:ext>
            </a:extLst>
          </p:cNvPr>
          <p:cNvSpPr>
            <a:spLocks noGrp="1"/>
          </p:cNvSpPr>
          <p:nvPr>
            <p:ph type="ftr" sz="quarter" idx="3"/>
          </p:nvPr>
        </p:nvSpPr>
        <p:spPr/>
        <p:txBody>
          <a:bodyPr/>
          <a:lstStyle/>
          <a:p>
            <a:r>
              <a:rPr lang="en-US"/>
              <a:t>©2022 Girl Scouts of the USA. All Rights Reserved.  Not for public distribution.</a:t>
            </a:r>
            <a:endParaRPr lang="en-US" dirty="0"/>
          </a:p>
        </p:txBody>
      </p:sp>
    </p:spTree>
    <p:extLst>
      <p:ext uri="{BB962C8B-B14F-4D97-AF65-F5344CB8AC3E}">
        <p14:creationId xmlns:p14="http://schemas.microsoft.com/office/powerpoint/2010/main" val="841911703"/>
      </p:ext>
    </p:extLst>
  </p:cSld>
  <p:clrMapOvr>
    <a:masterClrMapping/>
  </p:clrMapOvr>
  <p:transition>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EC1FB6A-FE3F-3C4E-9044-048643062ECE}"/>
              </a:ext>
            </a:extLst>
          </p:cNvPr>
          <p:cNvSpPr>
            <a:spLocks noGrp="1"/>
          </p:cNvSpPr>
          <p:nvPr>
            <p:ph type="title"/>
          </p:nvPr>
        </p:nvSpPr>
        <p:spPr/>
        <p:txBody>
          <a:bodyPr/>
          <a:lstStyle/>
          <a:p>
            <a:r>
              <a:rPr lang="en-US" dirty="0"/>
              <a:t>Type Here to Enter a </a:t>
            </a:r>
            <a:br>
              <a:rPr lang="en-US" dirty="0"/>
            </a:br>
            <a:r>
              <a:rPr lang="en-US" dirty="0"/>
              <a:t>Multi-line Transition Title</a:t>
            </a:r>
          </a:p>
        </p:txBody>
      </p:sp>
      <p:sp>
        <p:nvSpPr>
          <p:cNvPr id="4" name="Text Placeholder 3">
            <a:extLst>
              <a:ext uri="{FF2B5EF4-FFF2-40B4-BE49-F238E27FC236}">
                <a16:creationId xmlns:a16="http://schemas.microsoft.com/office/drawing/2014/main" id="{2415C123-B34F-DB43-8841-BF209784097D}"/>
              </a:ext>
            </a:extLst>
          </p:cNvPr>
          <p:cNvSpPr>
            <a:spLocks noGrp="1"/>
          </p:cNvSpPr>
          <p:nvPr>
            <p:ph type="body" sz="quarter" idx="15"/>
          </p:nvPr>
        </p:nvSpPr>
        <p:spPr/>
        <p:txBody>
          <a:bodyPr/>
          <a:lstStyle/>
          <a:p>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5" name="Footer Placeholder 14">
            <a:extLst>
              <a:ext uri="{FF2B5EF4-FFF2-40B4-BE49-F238E27FC236}">
                <a16:creationId xmlns:a16="http://schemas.microsoft.com/office/drawing/2014/main" id="{A7C1D75F-3F10-E34A-AAF4-DE989E605F1A}"/>
              </a:ext>
            </a:extLst>
          </p:cNvPr>
          <p:cNvSpPr>
            <a:spLocks noGrp="1"/>
          </p:cNvSpPr>
          <p:nvPr>
            <p:ph type="ftr" sz="quarter" idx="3"/>
          </p:nvPr>
        </p:nvSpPr>
        <p:spPr/>
        <p:txBody>
          <a:bodyPr/>
          <a:lstStyle/>
          <a:p>
            <a:r>
              <a:rPr lang="en-US"/>
              <a:t>©2022 Girl Scouts of the USA. All Rights Reserved.  Not for public distribution.</a:t>
            </a:r>
            <a:endParaRPr lang="en-US" dirty="0"/>
          </a:p>
        </p:txBody>
      </p:sp>
    </p:spTree>
    <p:extLst>
      <p:ext uri="{BB962C8B-B14F-4D97-AF65-F5344CB8AC3E}">
        <p14:creationId xmlns:p14="http://schemas.microsoft.com/office/powerpoint/2010/main" val="2039839885"/>
      </p:ext>
    </p:extLst>
  </p:cSld>
  <p:clrMapOvr>
    <a:masterClrMapping/>
  </p:clrMapOvr>
  <p:transition>
    <p:fad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EC1FB6A-FE3F-3C4E-9044-048643062ECE}"/>
              </a:ext>
            </a:extLst>
          </p:cNvPr>
          <p:cNvSpPr>
            <a:spLocks noGrp="1"/>
          </p:cNvSpPr>
          <p:nvPr>
            <p:ph type="title"/>
          </p:nvPr>
        </p:nvSpPr>
        <p:spPr/>
        <p:txBody>
          <a:bodyPr/>
          <a:lstStyle/>
          <a:p>
            <a:r>
              <a:rPr lang="en-US" dirty="0"/>
              <a:t>Type Here to Enter a </a:t>
            </a:r>
            <a:br>
              <a:rPr lang="en-US" dirty="0"/>
            </a:br>
            <a:r>
              <a:rPr lang="en-US" dirty="0"/>
              <a:t>Multi-line Transition Title</a:t>
            </a:r>
          </a:p>
        </p:txBody>
      </p:sp>
      <p:sp>
        <p:nvSpPr>
          <p:cNvPr id="4" name="Text Placeholder 3">
            <a:extLst>
              <a:ext uri="{FF2B5EF4-FFF2-40B4-BE49-F238E27FC236}">
                <a16:creationId xmlns:a16="http://schemas.microsoft.com/office/drawing/2014/main" id="{2415C123-B34F-DB43-8841-BF209784097D}"/>
              </a:ext>
            </a:extLst>
          </p:cNvPr>
          <p:cNvSpPr>
            <a:spLocks noGrp="1"/>
          </p:cNvSpPr>
          <p:nvPr>
            <p:ph type="body" sz="quarter" idx="15"/>
          </p:nvPr>
        </p:nvSpPr>
        <p:spPr/>
        <p:txBody>
          <a:bodyPr/>
          <a:lstStyle/>
          <a:p>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5" name="Footer Placeholder 14">
            <a:extLst>
              <a:ext uri="{FF2B5EF4-FFF2-40B4-BE49-F238E27FC236}">
                <a16:creationId xmlns:a16="http://schemas.microsoft.com/office/drawing/2014/main" id="{CC304A22-A157-ED46-8FB1-C765A7431602}"/>
              </a:ext>
            </a:extLst>
          </p:cNvPr>
          <p:cNvSpPr>
            <a:spLocks noGrp="1"/>
          </p:cNvSpPr>
          <p:nvPr>
            <p:ph type="ftr" sz="quarter" idx="3"/>
          </p:nvPr>
        </p:nvSpPr>
        <p:spPr/>
        <p:txBody>
          <a:bodyPr/>
          <a:lstStyle/>
          <a:p>
            <a:r>
              <a:rPr lang="en-US"/>
              <a:t>©2022 Girl Scouts of the USA. All Rights Reserved.  Not for public distribution.</a:t>
            </a:r>
            <a:endParaRPr lang="en-US" dirty="0"/>
          </a:p>
        </p:txBody>
      </p:sp>
    </p:spTree>
    <p:extLst>
      <p:ext uri="{BB962C8B-B14F-4D97-AF65-F5344CB8AC3E}">
        <p14:creationId xmlns:p14="http://schemas.microsoft.com/office/powerpoint/2010/main" val="1060192783"/>
      </p:ext>
    </p:extLst>
  </p:cSld>
  <p:clrMapOvr>
    <a:masterClrMapping/>
  </p:clrMapOvr>
  <p:transition>
    <p:fad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EC1FB6A-FE3F-3C4E-9044-048643062ECE}"/>
              </a:ext>
            </a:extLst>
          </p:cNvPr>
          <p:cNvSpPr>
            <a:spLocks noGrp="1"/>
          </p:cNvSpPr>
          <p:nvPr>
            <p:ph type="title"/>
          </p:nvPr>
        </p:nvSpPr>
        <p:spPr/>
        <p:txBody>
          <a:bodyPr/>
          <a:lstStyle/>
          <a:p>
            <a:r>
              <a:rPr lang="en-US" dirty="0"/>
              <a:t>Type Here to Enter a </a:t>
            </a:r>
            <a:br>
              <a:rPr lang="en-US" dirty="0"/>
            </a:br>
            <a:r>
              <a:rPr lang="en-US" dirty="0"/>
              <a:t>Multi-line Transition Title</a:t>
            </a:r>
          </a:p>
        </p:txBody>
      </p:sp>
      <p:sp>
        <p:nvSpPr>
          <p:cNvPr id="4" name="Text Placeholder 3">
            <a:extLst>
              <a:ext uri="{FF2B5EF4-FFF2-40B4-BE49-F238E27FC236}">
                <a16:creationId xmlns:a16="http://schemas.microsoft.com/office/drawing/2014/main" id="{2415C123-B34F-DB43-8841-BF209784097D}"/>
              </a:ext>
            </a:extLst>
          </p:cNvPr>
          <p:cNvSpPr>
            <a:spLocks noGrp="1"/>
          </p:cNvSpPr>
          <p:nvPr>
            <p:ph type="body" sz="quarter" idx="15"/>
          </p:nvPr>
        </p:nvSpPr>
        <p:spPr/>
        <p:txBody>
          <a:bodyPr/>
          <a:lstStyle/>
          <a:p>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p>
          <a:p>
            <a:r>
              <a:rPr lang="en-US" dirty="0" err="1"/>
              <a:t>suscipit</a:t>
            </a:r>
            <a:r>
              <a:rPr lang="en-US" dirty="0"/>
              <a:t> </a:t>
            </a:r>
            <a:r>
              <a:rPr lang="en-US" dirty="0" err="1"/>
              <a:t>laboriosam</a:t>
            </a:r>
            <a:r>
              <a:rPr lang="en-US" dirty="0"/>
              <a:t>, nisi </a:t>
            </a:r>
            <a:r>
              <a:rPr lang="en-US" dirty="0" err="1"/>
              <a:t>ut</a:t>
            </a:r>
            <a:r>
              <a:rPr lang="en-US" dirty="0"/>
              <a:t> </a:t>
            </a:r>
          </a:p>
          <a:p>
            <a:r>
              <a:rPr lang="en-US" dirty="0" err="1"/>
              <a:t>aliquid</a:t>
            </a:r>
            <a:r>
              <a:rPr lang="en-US" dirty="0"/>
              <a:t> </a:t>
            </a:r>
            <a:r>
              <a:rPr lang="en-US" dirty="0" err="1"/>
              <a:t>consequatur</a:t>
            </a:r>
            <a:r>
              <a:rPr lang="en-US" dirty="0"/>
              <a:t>.</a:t>
            </a:r>
          </a:p>
        </p:txBody>
      </p:sp>
      <p:sp>
        <p:nvSpPr>
          <p:cNvPr id="15" name="Footer Placeholder 14">
            <a:extLst>
              <a:ext uri="{FF2B5EF4-FFF2-40B4-BE49-F238E27FC236}">
                <a16:creationId xmlns:a16="http://schemas.microsoft.com/office/drawing/2014/main" id="{212E58CB-E6CC-B140-A11E-9080971C1532}"/>
              </a:ext>
            </a:extLst>
          </p:cNvPr>
          <p:cNvSpPr>
            <a:spLocks noGrp="1"/>
          </p:cNvSpPr>
          <p:nvPr>
            <p:ph type="ftr" sz="quarter" idx="3"/>
          </p:nvPr>
        </p:nvSpPr>
        <p:spPr/>
        <p:txBody>
          <a:bodyPr/>
          <a:lstStyle/>
          <a:p>
            <a:r>
              <a:rPr lang="en-US"/>
              <a:t>©2022 Girl Scouts of the USA. All Rights Reserved.  Not for public distribution.</a:t>
            </a:r>
            <a:endParaRPr lang="en-US" dirty="0"/>
          </a:p>
        </p:txBody>
      </p:sp>
    </p:spTree>
    <p:extLst>
      <p:ext uri="{BB962C8B-B14F-4D97-AF65-F5344CB8AC3E}">
        <p14:creationId xmlns:p14="http://schemas.microsoft.com/office/powerpoint/2010/main" val="100988725"/>
      </p:ext>
    </p:extLst>
  </p:cSld>
  <p:clrMapOvr>
    <a:masterClrMapping/>
  </p:clrMapOvr>
  <p:transition>
    <p:fad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EC1FB6A-FE3F-3C4E-9044-048643062ECE}"/>
              </a:ext>
            </a:extLst>
          </p:cNvPr>
          <p:cNvSpPr>
            <a:spLocks noGrp="1"/>
          </p:cNvSpPr>
          <p:nvPr>
            <p:ph type="title"/>
          </p:nvPr>
        </p:nvSpPr>
        <p:spPr/>
        <p:txBody>
          <a:bodyPr/>
          <a:lstStyle/>
          <a:p>
            <a:r>
              <a:rPr lang="en-US" dirty="0"/>
              <a:t>Type Here to Enter a </a:t>
            </a:r>
            <a:br>
              <a:rPr lang="en-US" dirty="0"/>
            </a:br>
            <a:r>
              <a:rPr lang="en-US" dirty="0"/>
              <a:t>Multi-line Transition Title</a:t>
            </a:r>
          </a:p>
        </p:txBody>
      </p:sp>
      <p:sp>
        <p:nvSpPr>
          <p:cNvPr id="4" name="Text Placeholder 3">
            <a:extLst>
              <a:ext uri="{FF2B5EF4-FFF2-40B4-BE49-F238E27FC236}">
                <a16:creationId xmlns:a16="http://schemas.microsoft.com/office/drawing/2014/main" id="{2415C123-B34F-DB43-8841-BF209784097D}"/>
              </a:ext>
            </a:extLst>
          </p:cNvPr>
          <p:cNvSpPr>
            <a:spLocks noGrp="1"/>
          </p:cNvSpPr>
          <p:nvPr>
            <p:ph type="body" sz="quarter" idx="15"/>
          </p:nvPr>
        </p:nvSpPr>
        <p:spPr/>
        <p:txBody>
          <a:bodyPr/>
          <a:lstStyle/>
          <a:p>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p>
          <a:p>
            <a:r>
              <a:rPr lang="en-US" dirty="0" err="1"/>
              <a:t>suscipit</a:t>
            </a:r>
            <a:r>
              <a:rPr lang="en-US" dirty="0"/>
              <a:t> </a:t>
            </a:r>
            <a:r>
              <a:rPr lang="en-US" dirty="0" err="1"/>
              <a:t>laboriosam</a:t>
            </a:r>
            <a:r>
              <a:rPr lang="en-US" dirty="0"/>
              <a:t>, nisi </a:t>
            </a:r>
            <a:r>
              <a:rPr lang="en-US" dirty="0" err="1"/>
              <a:t>ut</a:t>
            </a:r>
            <a:r>
              <a:rPr lang="en-US" dirty="0"/>
              <a:t> </a:t>
            </a:r>
          </a:p>
          <a:p>
            <a:r>
              <a:rPr lang="en-US" dirty="0" err="1"/>
              <a:t>aliquid</a:t>
            </a:r>
            <a:r>
              <a:rPr lang="en-US" dirty="0"/>
              <a:t> </a:t>
            </a:r>
            <a:r>
              <a:rPr lang="en-US" dirty="0" err="1"/>
              <a:t>consequatur</a:t>
            </a:r>
            <a:r>
              <a:rPr lang="en-US" dirty="0"/>
              <a:t>.</a:t>
            </a:r>
          </a:p>
        </p:txBody>
      </p:sp>
      <p:sp>
        <p:nvSpPr>
          <p:cNvPr id="15" name="Footer Placeholder 14">
            <a:extLst>
              <a:ext uri="{FF2B5EF4-FFF2-40B4-BE49-F238E27FC236}">
                <a16:creationId xmlns:a16="http://schemas.microsoft.com/office/drawing/2014/main" id="{C0DE902A-0A69-C145-A92B-A6BC009B23E4}"/>
              </a:ext>
            </a:extLst>
          </p:cNvPr>
          <p:cNvSpPr>
            <a:spLocks noGrp="1"/>
          </p:cNvSpPr>
          <p:nvPr>
            <p:ph type="ftr" sz="quarter" idx="3"/>
          </p:nvPr>
        </p:nvSpPr>
        <p:spPr/>
        <p:txBody>
          <a:bodyPr/>
          <a:lstStyle/>
          <a:p>
            <a:r>
              <a:rPr lang="en-US"/>
              <a:t>©2022 Girl Scouts of the USA. All Rights Reserved.  Not for public distribution.</a:t>
            </a:r>
            <a:endParaRPr lang="en-US" dirty="0"/>
          </a:p>
        </p:txBody>
      </p:sp>
    </p:spTree>
    <p:extLst>
      <p:ext uri="{BB962C8B-B14F-4D97-AF65-F5344CB8AC3E}">
        <p14:creationId xmlns:p14="http://schemas.microsoft.com/office/powerpoint/2010/main" val="3754195346"/>
      </p:ext>
    </p:extLst>
  </p:cSld>
  <p:clrMapOvr>
    <a:masterClrMapping/>
  </p:clrMapOvr>
  <p:transition>
    <p:fad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EC1FB6A-FE3F-3C4E-9044-048643062ECE}"/>
              </a:ext>
            </a:extLst>
          </p:cNvPr>
          <p:cNvSpPr>
            <a:spLocks noGrp="1"/>
          </p:cNvSpPr>
          <p:nvPr>
            <p:ph type="title"/>
          </p:nvPr>
        </p:nvSpPr>
        <p:spPr/>
        <p:txBody>
          <a:bodyPr/>
          <a:lstStyle/>
          <a:p>
            <a:r>
              <a:rPr lang="en-US" dirty="0"/>
              <a:t>Type Here to Enter a </a:t>
            </a:r>
            <a:br>
              <a:rPr lang="en-US" dirty="0"/>
            </a:br>
            <a:r>
              <a:rPr lang="en-US" dirty="0"/>
              <a:t>Multi-line Transition Title</a:t>
            </a:r>
          </a:p>
        </p:txBody>
      </p:sp>
      <p:sp>
        <p:nvSpPr>
          <p:cNvPr id="4" name="Text Placeholder 3">
            <a:extLst>
              <a:ext uri="{FF2B5EF4-FFF2-40B4-BE49-F238E27FC236}">
                <a16:creationId xmlns:a16="http://schemas.microsoft.com/office/drawing/2014/main" id="{2415C123-B34F-DB43-8841-BF209784097D}"/>
              </a:ext>
            </a:extLst>
          </p:cNvPr>
          <p:cNvSpPr>
            <a:spLocks noGrp="1"/>
          </p:cNvSpPr>
          <p:nvPr>
            <p:ph type="body" sz="quarter" idx="15"/>
          </p:nvPr>
        </p:nvSpPr>
        <p:spPr/>
        <p:txBody>
          <a:bodyPr/>
          <a:lstStyle/>
          <a:p>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5" name="Footer Placeholder 14">
            <a:extLst>
              <a:ext uri="{FF2B5EF4-FFF2-40B4-BE49-F238E27FC236}">
                <a16:creationId xmlns:a16="http://schemas.microsoft.com/office/drawing/2014/main" id="{AFBCD6F5-D5A2-B847-B8C0-107BCE1D6357}"/>
              </a:ext>
            </a:extLst>
          </p:cNvPr>
          <p:cNvSpPr>
            <a:spLocks noGrp="1"/>
          </p:cNvSpPr>
          <p:nvPr>
            <p:ph type="ftr" sz="quarter" idx="3"/>
          </p:nvPr>
        </p:nvSpPr>
        <p:spPr/>
        <p:txBody>
          <a:bodyPr/>
          <a:lstStyle/>
          <a:p>
            <a:r>
              <a:rPr lang="en-US"/>
              <a:t>©2022 Girl Scouts of the USA. All Rights Reserved.  Not for public distribution.</a:t>
            </a:r>
            <a:endParaRPr lang="en-US" dirty="0"/>
          </a:p>
        </p:txBody>
      </p:sp>
    </p:spTree>
    <p:extLst>
      <p:ext uri="{BB962C8B-B14F-4D97-AF65-F5344CB8AC3E}">
        <p14:creationId xmlns:p14="http://schemas.microsoft.com/office/powerpoint/2010/main" val="1339112538"/>
      </p:ext>
    </p:extLst>
  </p:cSld>
  <p:clrMapOvr>
    <a:masterClrMapping/>
  </p:clrMapOvr>
  <p:transition>
    <p:fad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EC1FB6A-FE3F-3C4E-9044-048643062ECE}"/>
              </a:ext>
            </a:extLst>
          </p:cNvPr>
          <p:cNvSpPr>
            <a:spLocks noGrp="1"/>
          </p:cNvSpPr>
          <p:nvPr>
            <p:ph type="title"/>
          </p:nvPr>
        </p:nvSpPr>
        <p:spPr/>
        <p:txBody>
          <a:bodyPr/>
          <a:lstStyle/>
          <a:p>
            <a:r>
              <a:rPr lang="en-US" dirty="0"/>
              <a:t>Type Here to Enter a </a:t>
            </a:r>
            <a:br>
              <a:rPr lang="en-US" dirty="0"/>
            </a:br>
            <a:r>
              <a:rPr lang="en-US" dirty="0"/>
              <a:t>Multi-line Transition Title</a:t>
            </a:r>
          </a:p>
        </p:txBody>
      </p:sp>
      <p:sp>
        <p:nvSpPr>
          <p:cNvPr id="4" name="Text Placeholder 3">
            <a:extLst>
              <a:ext uri="{FF2B5EF4-FFF2-40B4-BE49-F238E27FC236}">
                <a16:creationId xmlns:a16="http://schemas.microsoft.com/office/drawing/2014/main" id="{2415C123-B34F-DB43-8841-BF209784097D}"/>
              </a:ext>
            </a:extLst>
          </p:cNvPr>
          <p:cNvSpPr>
            <a:spLocks noGrp="1"/>
          </p:cNvSpPr>
          <p:nvPr>
            <p:ph type="body" sz="quarter" idx="15"/>
          </p:nvPr>
        </p:nvSpPr>
        <p:spPr/>
        <p:txBody>
          <a:bodyPr/>
          <a:lstStyle/>
          <a:p>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5" name="Footer Placeholder 14">
            <a:extLst>
              <a:ext uri="{FF2B5EF4-FFF2-40B4-BE49-F238E27FC236}">
                <a16:creationId xmlns:a16="http://schemas.microsoft.com/office/drawing/2014/main" id="{357EB1AC-653A-AB49-B941-F9885CFCB7AD}"/>
              </a:ext>
            </a:extLst>
          </p:cNvPr>
          <p:cNvSpPr>
            <a:spLocks noGrp="1"/>
          </p:cNvSpPr>
          <p:nvPr>
            <p:ph type="ftr" sz="quarter" idx="3"/>
          </p:nvPr>
        </p:nvSpPr>
        <p:spPr/>
        <p:txBody>
          <a:bodyPr/>
          <a:lstStyle/>
          <a:p>
            <a:r>
              <a:rPr lang="en-US"/>
              <a:t>©2022 Girl Scouts of the USA. All Rights Reserved.  Not for public distribution.</a:t>
            </a:r>
            <a:endParaRPr lang="en-US" dirty="0"/>
          </a:p>
        </p:txBody>
      </p:sp>
    </p:spTree>
    <p:extLst>
      <p:ext uri="{BB962C8B-B14F-4D97-AF65-F5344CB8AC3E}">
        <p14:creationId xmlns:p14="http://schemas.microsoft.com/office/powerpoint/2010/main" val="3204963001"/>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ooter Placeholder 14">
            <a:extLst>
              <a:ext uri="{FF2B5EF4-FFF2-40B4-BE49-F238E27FC236}">
                <a16:creationId xmlns:a16="http://schemas.microsoft.com/office/drawing/2014/main" id="{DD75BA15-6D05-6A43-93A8-494A566855D1}"/>
              </a:ext>
            </a:extLst>
          </p:cNvPr>
          <p:cNvSpPr>
            <a:spLocks noGrp="1"/>
          </p:cNvSpPr>
          <p:nvPr>
            <p:ph type="ftr" sz="quarter" idx="11"/>
          </p:nvPr>
        </p:nvSpPr>
        <p:spPr/>
        <p:txBody>
          <a:bodyPr/>
          <a:lstStyle/>
          <a:p>
            <a:r>
              <a:rPr lang="en-US"/>
              <a:t>©2022 Girl Scouts of the USA. All Rights Reserved.  Not for public distribution.</a:t>
            </a:r>
            <a:endParaRPr lang="en-US" dirty="0"/>
          </a:p>
        </p:txBody>
      </p:sp>
      <p:sp>
        <p:nvSpPr>
          <p:cNvPr id="7" name="Title 6">
            <a:extLst>
              <a:ext uri="{FF2B5EF4-FFF2-40B4-BE49-F238E27FC236}">
                <a16:creationId xmlns:a16="http://schemas.microsoft.com/office/drawing/2014/main" id="{EAEFDA24-ECE1-324E-96CF-F2A3E0037A40}"/>
              </a:ext>
            </a:extLst>
          </p:cNvPr>
          <p:cNvSpPr>
            <a:spLocks noGrp="1"/>
          </p:cNvSpPr>
          <p:nvPr>
            <p:ph type="title"/>
          </p:nvPr>
        </p:nvSpPr>
        <p:spPr/>
        <p:txBody>
          <a:bodyPr/>
          <a:lstStyle/>
          <a:p>
            <a:r>
              <a:rPr lang="en-US" dirty="0"/>
              <a:t>Type Here to Enter a</a:t>
            </a:r>
            <a:br>
              <a:rPr lang="en-US" dirty="0"/>
            </a:br>
            <a:r>
              <a:rPr lang="en-US" dirty="0"/>
              <a:t>Multi-line Presentation Title</a:t>
            </a:r>
          </a:p>
        </p:txBody>
      </p:sp>
      <p:sp>
        <p:nvSpPr>
          <p:cNvPr id="10" name="Text Placeholder 9">
            <a:extLst>
              <a:ext uri="{FF2B5EF4-FFF2-40B4-BE49-F238E27FC236}">
                <a16:creationId xmlns:a16="http://schemas.microsoft.com/office/drawing/2014/main" id="{297C4D5B-9626-2E4F-9E17-F95046DF533F}"/>
              </a:ext>
            </a:extLst>
          </p:cNvPr>
          <p:cNvSpPr>
            <a:spLocks noGrp="1"/>
          </p:cNvSpPr>
          <p:nvPr>
            <p:ph type="body" sz="quarter" idx="15"/>
          </p:nvPr>
        </p:nvSpPr>
        <p:spPr/>
        <p:txBody>
          <a:bodyPr/>
          <a:lstStyle/>
          <a:p>
            <a:r>
              <a:rPr lang="en-US" dirty="0"/>
              <a:t>Type here to enter a multi-line cover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8" name="Picture Placeholder 7">
            <a:extLst>
              <a:ext uri="{FF2B5EF4-FFF2-40B4-BE49-F238E27FC236}">
                <a16:creationId xmlns:a16="http://schemas.microsoft.com/office/drawing/2014/main" id="{19EBC52F-6CAC-3A4A-96C0-9E287D2446A1}"/>
              </a:ext>
            </a:extLst>
          </p:cNvPr>
          <p:cNvSpPr>
            <a:spLocks noGrp="1"/>
          </p:cNvSpPr>
          <p:nvPr>
            <p:ph type="pic" sz="quarter" idx="21"/>
          </p:nvPr>
        </p:nvSpPr>
        <p:spPr/>
      </p:sp>
      <p:pic>
        <p:nvPicPr>
          <p:cNvPr id="13" name="Graphic 20">
            <a:extLst>
              <a:ext uri="{FF2B5EF4-FFF2-40B4-BE49-F238E27FC236}">
                <a16:creationId xmlns:a16="http://schemas.microsoft.com/office/drawing/2014/main" id="{9CE5B0EF-4705-854D-B4AF-B9F0140E5B55}"/>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833437" y="324472"/>
            <a:ext cx="3057526" cy="1223010"/>
          </a:xfrm>
          <a:prstGeom prst="rect">
            <a:avLst/>
          </a:prstGeom>
        </p:spPr>
      </p:pic>
      <p:sp>
        <p:nvSpPr>
          <p:cNvPr id="18" name="TextBox 17">
            <a:extLst>
              <a:ext uri="{FF2B5EF4-FFF2-40B4-BE49-F238E27FC236}">
                <a16:creationId xmlns:a16="http://schemas.microsoft.com/office/drawing/2014/main" id="{52F216C9-4413-634F-9720-729BC79F0798}"/>
              </a:ext>
            </a:extLst>
          </p:cNvPr>
          <p:cNvSpPr txBox="1"/>
          <p:nvPr/>
        </p:nvSpPr>
        <p:spPr>
          <a:xfrm>
            <a:off x="-136634" y="1576552"/>
            <a:ext cx="0" cy="0"/>
          </a:xfrm>
          <a:prstGeom prst="rect">
            <a:avLst/>
          </a:prstGeom>
          <a:noFill/>
          <a:ln>
            <a:noFill/>
          </a:ln>
        </p:spPr>
        <p:txBody>
          <a:bodyPr vert="horz" wrap="none" lIns="91440" tIns="45720" rIns="91440" bIns="45720" rtlCol="0" anchor="ctr">
            <a:noAutofit/>
          </a:bodyPr>
          <a:lstStyle/>
          <a:p>
            <a:pPr algn="l"/>
            <a:endParaRPr lang="en-US" dirty="0">
              <a:latin typeface="Palatino Linotype" panose="02040502050505030304" pitchFamily="18" charset="0"/>
            </a:endParaRPr>
          </a:p>
        </p:txBody>
      </p:sp>
    </p:spTree>
    <p:extLst>
      <p:ext uri="{BB962C8B-B14F-4D97-AF65-F5344CB8AC3E}">
        <p14:creationId xmlns:p14="http://schemas.microsoft.com/office/powerpoint/2010/main" val="1535352857"/>
      </p:ext>
    </p:extLst>
  </p:cSld>
  <p:clrMapOvr>
    <a:masterClrMapping/>
  </p:clrMapOvr>
  <p:transition>
    <p:fade/>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ooter Placeholder 14">
            <a:extLst>
              <a:ext uri="{FF2B5EF4-FFF2-40B4-BE49-F238E27FC236}">
                <a16:creationId xmlns:a16="http://schemas.microsoft.com/office/drawing/2014/main" id="{A59FDA33-DCFD-D54A-ABF1-77F5896E417F}"/>
              </a:ext>
            </a:extLst>
          </p:cNvPr>
          <p:cNvSpPr>
            <a:spLocks noGrp="1"/>
          </p:cNvSpPr>
          <p:nvPr>
            <p:ph type="ftr" sz="quarter" idx="3"/>
          </p:nvPr>
        </p:nvSpPr>
        <p:spPr/>
        <p:txBody>
          <a:bodyPr/>
          <a:lstStyle/>
          <a:p>
            <a:r>
              <a:rPr lang="en-US"/>
              <a:t>©2022 Girl Scouts of the USA. All Rights Reserved.  Not for public distribution.</a:t>
            </a:r>
            <a:endParaRPr lang="en-US" dirty="0"/>
          </a:p>
        </p:txBody>
      </p:sp>
      <p:sp>
        <p:nvSpPr>
          <p:cNvPr id="3" name="Title 2">
            <a:extLst>
              <a:ext uri="{FF2B5EF4-FFF2-40B4-BE49-F238E27FC236}">
                <a16:creationId xmlns:a16="http://schemas.microsoft.com/office/drawing/2014/main" id="{3EC1FB6A-FE3F-3C4E-9044-048643062ECE}"/>
              </a:ext>
            </a:extLst>
          </p:cNvPr>
          <p:cNvSpPr>
            <a:spLocks noGrp="1"/>
          </p:cNvSpPr>
          <p:nvPr>
            <p:ph type="title"/>
          </p:nvPr>
        </p:nvSpPr>
        <p:spPr/>
        <p:txBody>
          <a:bodyPr/>
          <a:lstStyle/>
          <a:p>
            <a:r>
              <a:rPr lang="en-US" dirty="0"/>
              <a:t>Type Here to Enter a </a:t>
            </a:r>
            <a:br>
              <a:rPr lang="en-US" dirty="0"/>
            </a:br>
            <a:r>
              <a:rPr lang="en-US" dirty="0"/>
              <a:t>Multi-line Transition Title</a:t>
            </a:r>
          </a:p>
        </p:txBody>
      </p:sp>
      <p:sp>
        <p:nvSpPr>
          <p:cNvPr id="4" name="Text Placeholder 3">
            <a:extLst>
              <a:ext uri="{FF2B5EF4-FFF2-40B4-BE49-F238E27FC236}">
                <a16:creationId xmlns:a16="http://schemas.microsoft.com/office/drawing/2014/main" id="{2415C123-B34F-DB43-8841-BF209784097D}"/>
              </a:ext>
            </a:extLst>
          </p:cNvPr>
          <p:cNvSpPr>
            <a:spLocks noGrp="1"/>
          </p:cNvSpPr>
          <p:nvPr>
            <p:ph type="body" sz="quarter" idx="15"/>
          </p:nvPr>
        </p:nvSpPr>
        <p:spPr/>
        <p:txBody>
          <a:bodyPr/>
          <a:lstStyle/>
          <a:p>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Tree>
    <p:extLst>
      <p:ext uri="{BB962C8B-B14F-4D97-AF65-F5344CB8AC3E}">
        <p14:creationId xmlns:p14="http://schemas.microsoft.com/office/powerpoint/2010/main" val="1534109188"/>
      </p:ext>
    </p:extLst>
  </p:cSld>
  <p:clrMapOvr>
    <a:masterClrMapping/>
  </p:clrMapOvr>
  <p:transition>
    <p:fad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ooter Placeholder 14">
            <a:extLst>
              <a:ext uri="{FF2B5EF4-FFF2-40B4-BE49-F238E27FC236}">
                <a16:creationId xmlns:a16="http://schemas.microsoft.com/office/drawing/2014/main" id="{7DB2EAF1-AA17-9047-B55E-F8A56874A625}"/>
              </a:ext>
            </a:extLst>
          </p:cNvPr>
          <p:cNvSpPr>
            <a:spLocks noGrp="1"/>
          </p:cNvSpPr>
          <p:nvPr>
            <p:ph type="ftr" sz="quarter" idx="3"/>
          </p:nvPr>
        </p:nvSpPr>
        <p:spPr/>
        <p:txBody>
          <a:bodyPr/>
          <a:lstStyle/>
          <a:p>
            <a:r>
              <a:rPr lang="en-US"/>
              <a:t>©2022 Girl Scouts of the USA. All Rights Reserved.  Not for public distribution.</a:t>
            </a:r>
            <a:endParaRPr lang="en-US" dirty="0"/>
          </a:p>
        </p:txBody>
      </p:sp>
      <p:sp>
        <p:nvSpPr>
          <p:cNvPr id="3" name="Title 2">
            <a:extLst>
              <a:ext uri="{FF2B5EF4-FFF2-40B4-BE49-F238E27FC236}">
                <a16:creationId xmlns:a16="http://schemas.microsoft.com/office/drawing/2014/main" id="{3EC1FB6A-FE3F-3C4E-9044-048643062ECE}"/>
              </a:ext>
            </a:extLst>
          </p:cNvPr>
          <p:cNvSpPr>
            <a:spLocks noGrp="1"/>
          </p:cNvSpPr>
          <p:nvPr>
            <p:ph type="title"/>
          </p:nvPr>
        </p:nvSpPr>
        <p:spPr/>
        <p:txBody>
          <a:bodyPr/>
          <a:lstStyle/>
          <a:p>
            <a:r>
              <a:rPr lang="en-US" dirty="0"/>
              <a:t>Type Here to Enter a </a:t>
            </a:r>
            <a:br>
              <a:rPr lang="en-US" dirty="0"/>
            </a:br>
            <a:r>
              <a:rPr lang="en-US" dirty="0"/>
              <a:t>Multi-line Transition Title</a:t>
            </a:r>
          </a:p>
        </p:txBody>
      </p:sp>
      <p:sp>
        <p:nvSpPr>
          <p:cNvPr id="4" name="Text Placeholder 3">
            <a:extLst>
              <a:ext uri="{FF2B5EF4-FFF2-40B4-BE49-F238E27FC236}">
                <a16:creationId xmlns:a16="http://schemas.microsoft.com/office/drawing/2014/main" id="{2415C123-B34F-DB43-8841-BF209784097D}"/>
              </a:ext>
            </a:extLst>
          </p:cNvPr>
          <p:cNvSpPr>
            <a:spLocks noGrp="1"/>
          </p:cNvSpPr>
          <p:nvPr>
            <p:ph type="body" sz="quarter" idx="15"/>
          </p:nvPr>
        </p:nvSpPr>
        <p:spPr/>
        <p:txBody>
          <a:bodyPr/>
          <a:lstStyle/>
          <a:p>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Tree>
    <p:extLst>
      <p:ext uri="{BB962C8B-B14F-4D97-AF65-F5344CB8AC3E}">
        <p14:creationId xmlns:p14="http://schemas.microsoft.com/office/powerpoint/2010/main" val="694607048"/>
      </p:ext>
    </p:extLst>
  </p:cSld>
  <p:clrMapOvr>
    <a:masterClrMapping/>
  </p:clrMapOvr>
  <p:transition>
    <p:fade/>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ooter Placeholder 14">
            <a:extLst>
              <a:ext uri="{FF2B5EF4-FFF2-40B4-BE49-F238E27FC236}">
                <a16:creationId xmlns:a16="http://schemas.microsoft.com/office/drawing/2014/main" id="{A1669453-7838-C24B-8239-D7472C727264}"/>
              </a:ext>
            </a:extLst>
          </p:cNvPr>
          <p:cNvSpPr>
            <a:spLocks noGrp="1"/>
          </p:cNvSpPr>
          <p:nvPr>
            <p:ph type="ftr" sz="quarter" idx="3"/>
          </p:nvPr>
        </p:nvSpPr>
        <p:spPr/>
        <p:txBody>
          <a:bodyPr/>
          <a:lstStyle/>
          <a:p>
            <a:r>
              <a:rPr lang="en-US"/>
              <a:t>©2022 Girl Scouts of the USA. All Rights Reserved.  Not for public distribution.</a:t>
            </a:r>
            <a:endParaRPr lang="en-US" dirty="0"/>
          </a:p>
        </p:txBody>
      </p:sp>
      <p:sp>
        <p:nvSpPr>
          <p:cNvPr id="3" name="Title 2">
            <a:extLst>
              <a:ext uri="{FF2B5EF4-FFF2-40B4-BE49-F238E27FC236}">
                <a16:creationId xmlns:a16="http://schemas.microsoft.com/office/drawing/2014/main" id="{3EC1FB6A-FE3F-3C4E-9044-048643062ECE}"/>
              </a:ext>
            </a:extLst>
          </p:cNvPr>
          <p:cNvSpPr>
            <a:spLocks noGrp="1"/>
          </p:cNvSpPr>
          <p:nvPr>
            <p:ph type="title"/>
          </p:nvPr>
        </p:nvSpPr>
        <p:spPr/>
        <p:txBody>
          <a:bodyPr/>
          <a:lstStyle/>
          <a:p>
            <a:r>
              <a:rPr lang="en-US" dirty="0"/>
              <a:t>Type Here to Enter a </a:t>
            </a:r>
            <a:br>
              <a:rPr lang="en-US" dirty="0"/>
            </a:br>
            <a:r>
              <a:rPr lang="en-US" dirty="0"/>
              <a:t>Multi-line Transition Title</a:t>
            </a:r>
          </a:p>
        </p:txBody>
      </p:sp>
      <p:sp>
        <p:nvSpPr>
          <p:cNvPr id="4" name="Text Placeholder 3">
            <a:extLst>
              <a:ext uri="{FF2B5EF4-FFF2-40B4-BE49-F238E27FC236}">
                <a16:creationId xmlns:a16="http://schemas.microsoft.com/office/drawing/2014/main" id="{2415C123-B34F-DB43-8841-BF209784097D}"/>
              </a:ext>
            </a:extLst>
          </p:cNvPr>
          <p:cNvSpPr>
            <a:spLocks noGrp="1"/>
          </p:cNvSpPr>
          <p:nvPr>
            <p:ph type="body" sz="quarter" idx="15"/>
          </p:nvPr>
        </p:nvSpPr>
        <p:spPr/>
        <p:txBody>
          <a:bodyPr/>
          <a:lstStyle/>
          <a:p>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p>
          <a:p>
            <a:r>
              <a:rPr lang="en-US" dirty="0" err="1"/>
              <a:t>suscipit</a:t>
            </a:r>
            <a:r>
              <a:rPr lang="en-US" dirty="0"/>
              <a:t> </a:t>
            </a:r>
            <a:r>
              <a:rPr lang="en-US" dirty="0" err="1"/>
              <a:t>laboriosam</a:t>
            </a:r>
            <a:r>
              <a:rPr lang="en-US" dirty="0"/>
              <a:t>, nisi </a:t>
            </a:r>
            <a:r>
              <a:rPr lang="en-US" dirty="0" err="1"/>
              <a:t>ut</a:t>
            </a:r>
            <a:r>
              <a:rPr lang="en-US" dirty="0"/>
              <a:t> </a:t>
            </a:r>
          </a:p>
          <a:p>
            <a:r>
              <a:rPr lang="en-US" dirty="0" err="1"/>
              <a:t>aliquid</a:t>
            </a:r>
            <a:r>
              <a:rPr lang="en-US" dirty="0"/>
              <a:t> </a:t>
            </a:r>
            <a:r>
              <a:rPr lang="en-US" dirty="0" err="1"/>
              <a:t>consequatur</a:t>
            </a:r>
            <a:r>
              <a:rPr lang="en-US" dirty="0"/>
              <a:t>.</a:t>
            </a:r>
          </a:p>
        </p:txBody>
      </p:sp>
    </p:spTree>
    <p:extLst>
      <p:ext uri="{BB962C8B-B14F-4D97-AF65-F5344CB8AC3E}">
        <p14:creationId xmlns:p14="http://schemas.microsoft.com/office/powerpoint/2010/main" val="2070036078"/>
      </p:ext>
    </p:extLst>
  </p:cSld>
  <p:clrMapOvr>
    <a:masterClrMapping/>
  </p:clrMapOvr>
  <p:transition>
    <p:fade/>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EC1FB6A-FE3F-3C4E-9044-048643062ECE}"/>
              </a:ext>
            </a:extLst>
          </p:cNvPr>
          <p:cNvSpPr>
            <a:spLocks noGrp="1"/>
          </p:cNvSpPr>
          <p:nvPr>
            <p:ph type="title"/>
          </p:nvPr>
        </p:nvSpPr>
        <p:spPr/>
        <p:txBody>
          <a:bodyPr/>
          <a:lstStyle/>
          <a:p>
            <a:r>
              <a:rPr lang="en-US" dirty="0"/>
              <a:t>Type Here to Enter a </a:t>
            </a:r>
            <a:br>
              <a:rPr lang="en-US" dirty="0"/>
            </a:br>
            <a:r>
              <a:rPr lang="en-US" dirty="0"/>
              <a:t>Multi-line Transition Title</a:t>
            </a:r>
          </a:p>
        </p:txBody>
      </p:sp>
      <p:sp>
        <p:nvSpPr>
          <p:cNvPr id="4" name="Text Placeholder 3">
            <a:extLst>
              <a:ext uri="{FF2B5EF4-FFF2-40B4-BE49-F238E27FC236}">
                <a16:creationId xmlns:a16="http://schemas.microsoft.com/office/drawing/2014/main" id="{2415C123-B34F-DB43-8841-BF209784097D}"/>
              </a:ext>
            </a:extLst>
          </p:cNvPr>
          <p:cNvSpPr>
            <a:spLocks noGrp="1"/>
          </p:cNvSpPr>
          <p:nvPr>
            <p:ph type="body" sz="quarter" idx="15"/>
          </p:nvPr>
        </p:nvSpPr>
        <p:spPr/>
        <p:txBody>
          <a:bodyPr/>
          <a:lstStyle/>
          <a:p>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p>
          <a:p>
            <a:r>
              <a:rPr lang="en-US" dirty="0" err="1"/>
              <a:t>suscipit</a:t>
            </a:r>
            <a:r>
              <a:rPr lang="en-US" dirty="0"/>
              <a:t> </a:t>
            </a:r>
            <a:r>
              <a:rPr lang="en-US" dirty="0" err="1"/>
              <a:t>laboriosam</a:t>
            </a:r>
            <a:r>
              <a:rPr lang="en-US" dirty="0"/>
              <a:t>, nisi </a:t>
            </a:r>
            <a:r>
              <a:rPr lang="en-US" dirty="0" err="1"/>
              <a:t>ut</a:t>
            </a:r>
            <a:r>
              <a:rPr lang="en-US" dirty="0"/>
              <a:t> </a:t>
            </a:r>
          </a:p>
          <a:p>
            <a:r>
              <a:rPr lang="en-US" dirty="0" err="1"/>
              <a:t>aliquid</a:t>
            </a:r>
            <a:r>
              <a:rPr lang="en-US" dirty="0"/>
              <a:t> </a:t>
            </a:r>
            <a:r>
              <a:rPr lang="en-US" dirty="0" err="1"/>
              <a:t>consequatur</a:t>
            </a:r>
            <a:r>
              <a:rPr lang="en-US" dirty="0"/>
              <a:t>.</a:t>
            </a:r>
          </a:p>
        </p:txBody>
      </p:sp>
      <p:sp>
        <p:nvSpPr>
          <p:cNvPr id="15" name="Footer Placeholder 14">
            <a:extLst>
              <a:ext uri="{FF2B5EF4-FFF2-40B4-BE49-F238E27FC236}">
                <a16:creationId xmlns:a16="http://schemas.microsoft.com/office/drawing/2014/main" id="{AD9EA660-34A3-294C-A606-EE4DB1CEF7B7}"/>
              </a:ext>
            </a:extLst>
          </p:cNvPr>
          <p:cNvSpPr>
            <a:spLocks noGrp="1"/>
          </p:cNvSpPr>
          <p:nvPr>
            <p:ph type="ftr" sz="quarter" idx="3"/>
          </p:nvPr>
        </p:nvSpPr>
        <p:spPr/>
        <p:txBody>
          <a:bodyPr/>
          <a:lstStyle/>
          <a:p>
            <a:r>
              <a:rPr lang="en-US"/>
              <a:t>©2022 Girl Scouts of the USA. All Rights Reserved.  Not for public distribution.</a:t>
            </a:r>
            <a:endParaRPr lang="en-US" dirty="0"/>
          </a:p>
        </p:txBody>
      </p:sp>
    </p:spTree>
    <p:extLst>
      <p:ext uri="{BB962C8B-B14F-4D97-AF65-F5344CB8AC3E}">
        <p14:creationId xmlns:p14="http://schemas.microsoft.com/office/powerpoint/2010/main" val="2568045622"/>
      </p:ext>
    </p:extLst>
  </p:cSld>
  <p:clrMapOvr>
    <a:masterClrMapping/>
  </p:clrMapOvr>
  <p:transition>
    <p:fade/>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EC1FB6A-FE3F-3C4E-9044-048643062ECE}"/>
              </a:ext>
            </a:extLst>
          </p:cNvPr>
          <p:cNvSpPr>
            <a:spLocks noGrp="1"/>
          </p:cNvSpPr>
          <p:nvPr>
            <p:ph type="title"/>
          </p:nvPr>
        </p:nvSpPr>
        <p:spPr/>
        <p:txBody>
          <a:bodyPr/>
          <a:lstStyle/>
          <a:p>
            <a:r>
              <a:rPr lang="en-US" dirty="0"/>
              <a:t>Type Here to Enter a </a:t>
            </a:r>
            <a:br>
              <a:rPr lang="en-US" dirty="0"/>
            </a:br>
            <a:r>
              <a:rPr lang="en-US" dirty="0"/>
              <a:t>Multi-line Transition Title</a:t>
            </a:r>
          </a:p>
        </p:txBody>
      </p:sp>
      <p:sp>
        <p:nvSpPr>
          <p:cNvPr id="4" name="Text Placeholder 3">
            <a:extLst>
              <a:ext uri="{FF2B5EF4-FFF2-40B4-BE49-F238E27FC236}">
                <a16:creationId xmlns:a16="http://schemas.microsoft.com/office/drawing/2014/main" id="{2415C123-B34F-DB43-8841-BF209784097D}"/>
              </a:ext>
            </a:extLst>
          </p:cNvPr>
          <p:cNvSpPr>
            <a:spLocks noGrp="1"/>
          </p:cNvSpPr>
          <p:nvPr>
            <p:ph type="body" sz="quarter" idx="15"/>
          </p:nvPr>
        </p:nvSpPr>
        <p:spPr/>
        <p:txBody>
          <a:bodyPr/>
          <a:lstStyle/>
          <a:p>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5" name="Footer Placeholder 14">
            <a:extLst>
              <a:ext uri="{FF2B5EF4-FFF2-40B4-BE49-F238E27FC236}">
                <a16:creationId xmlns:a16="http://schemas.microsoft.com/office/drawing/2014/main" id="{02F84BDA-1D6E-6346-A5BA-A31D3131BDFF}"/>
              </a:ext>
            </a:extLst>
          </p:cNvPr>
          <p:cNvSpPr>
            <a:spLocks noGrp="1"/>
          </p:cNvSpPr>
          <p:nvPr>
            <p:ph type="ftr" sz="quarter" idx="16"/>
          </p:nvPr>
        </p:nvSpPr>
        <p:spPr/>
        <p:txBody>
          <a:bodyPr/>
          <a:lstStyle/>
          <a:p>
            <a:r>
              <a:rPr lang="en-US"/>
              <a:t>©2022 Girl Scouts of the USA. All Rights Reserved.  Not for public distribution.</a:t>
            </a:r>
            <a:endParaRPr lang="en-US" dirty="0"/>
          </a:p>
        </p:txBody>
      </p:sp>
    </p:spTree>
    <p:extLst>
      <p:ext uri="{BB962C8B-B14F-4D97-AF65-F5344CB8AC3E}">
        <p14:creationId xmlns:p14="http://schemas.microsoft.com/office/powerpoint/2010/main" val="200246461"/>
      </p:ext>
    </p:extLst>
  </p:cSld>
  <p:clrMapOvr>
    <a:masterClrMapping/>
  </p:clrMapOvr>
  <p:transition>
    <p:fade/>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ooter Placeholder 14">
            <a:extLst>
              <a:ext uri="{FF2B5EF4-FFF2-40B4-BE49-F238E27FC236}">
                <a16:creationId xmlns:a16="http://schemas.microsoft.com/office/drawing/2014/main" id="{3B2CD049-8BBD-3444-8D1D-729C42C37347}"/>
              </a:ext>
            </a:extLst>
          </p:cNvPr>
          <p:cNvSpPr>
            <a:spLocks noGrp="1"/>
          </p:cNvSpPr>
          <p:nvPr>
            <p:ph type="ftr" sz="quarter" idx="3"/>
          </p:nvPr>
        </p:nvSpPr>
        <p:spPr/>
        <p:txBody>
          <a:bodyPr/>
          <a:lstStyle/>
          <a:p>
            <a:r>
              <a:rPr lang="en-US"/>
              <a:t>©2022 Girl Scouts of the USA. All Rights Reserved.  Not for public distribution.</a:t>
            </a:r>
            <a:endParaRPr lang="en-US" dirty="0"/>
          </a:p>
        </p:txBody>
      </p:sp>
      <p:sp>
        <p:nvSpPr>
          <p:cNvPr id="3" name="Title 2">
            <a:extLst>
              <a:ext uri="{FF2B5EF4-FFF2-40B4-BE49-F238E27FC236}">
                <a16:creationId xmlns:a16="http://schemas.microsoft.com/office/drawing/2014/main" id="{3EC1FB6A-FE3F-3C4E-9044-048643062ECE}"/>
              </a:ext>
            </a:extLst>
          </p:cNvPr>
          <p:cNvSpPr>
            <a:spLocks noGrp="1"/>
          </p:cNvSpPr>
          <p:nvPr>
            <p:ph type="title"/>
          </p:nvPr>
        </p:nvSpPr>
        <p:spPr/>
        <p:txBody>
          <a:bodyPr/>
          <a:lstStyle/>
          <a:p>
            <a:r>
              <a:rPr lang="en-US" dirty="0"/>
              <a:t>Type Here to Enter a </a:t>
            </a:r>
            <a:br>
              <a:rPr lang="en-US" dirty="0"/>
            </a:br>
            <a:r>
              <a:rPr lang="en-US" dirty="0"/>
              <a:t>Multi-line Transition Title</a:t>
            </a:r>
          </a:p>
        </p:txBody>
      </p:sp>
      <p:sp>
        <p:nvSpPr>
          <p:cNvPr id="4" name="Text Placeholder 3">
            <a:extLst>
              <a:ext uri="{FF2B5EF4-FFF2-40B4-BE49-F238E27FC236}">
                <a16:creationId xmlns:a16="http://schemas.microsoft.com/office/drawing/2014/main" id="{2415C123-B34F-DB43-8841-BF209784097D}"/>
              </a:ext>
            </a:extLst>
          </p:cNvPr>
          <p:cNvSpPr>
            <a:spLocks noGrp="1"/>
          </p:cNvSpPr>
          <p:nvPr>
            <p:ph type="body" sz="quarter" idx="15"/>
          </p:nvPr>
        </p:nvSpPr>
        <p:spPr/>
        <p:txBody>
          <a:bodyPr/>
          <a:lstStyle/>
          <a:p>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Tree>
    <p:extLst>
      <p:ext uri="{BB962C8B-B14F-4D97-AF65-F5344CB8AC3E}">
        <p14:creationId xmlns:p14="http://schemas.microsoft.com/office/powerpoint/2010/main" val="2813818211"/>
      </p:ext>
    </p:extLst>
  </p:cSld>
  <p:clrMapOvr>
    <a:masterClrMapping/>
  </p:clrMapOvr>
  <p:transition>
    <p:fade/>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ooter Placeholder 14">
            <a:extLst>
              <a:ext uri="{FF2B5EF4-FFF2-40B4-BE49-F238E27FC236}">
                <a16:creationId xmlns:a16="http://schemas.microsoft.com/office/drawing/2014/main" id="{4F8ADA3C-C2C3-DE4F-A5A2-65F1AB9BC991}"/>
              </a:ext>
            </a:extLst>
          </p:cNvPr>
          <p:cNvSpPr>
            <a:spLocks noGrp="1"/>
          </p:cNvSpPr>
          <p:nvPr>
            <p:ph type="ftr" sz="quarter" idx="3"/>
          </p:nvPr>
        </p:nvSpPr>
        <p:spPr/>
        <p:txBody>
          <a:bodyPr/>
          <a:lstStyle/>
          <a:p>
            <a:r>
              <a:rPr lang="en-US"/>
              <a:t>©2022 Girl Scouts of the USA. All Rights Reserved.  Not for public distribution.</a:t>
            </a:r>
            <a:endParaRPr lang="en-US" dirty="0"/>
          </a:p>
        </p:txBody>
      </p:sp>
      <p:sp>
        <p:nvSpPr>
          <p:cNvPr id="5" name="Text Placeholder 4">
            <a:extLst>
              <a:ext uri="{FF2B5EF4-FFF2-40B4-BE49-F238E27FC236}">
                <a16:creationId xmlns:a16="http://schemas.microsoft.com/office/drawing/2014/main" id="{B3E1AC0E-B745-B94C-859A-DE820F5F3706}"/>
              </a:ext>
            </a:extLst>
          </p:cNvPr>
          <p:cNvSpPr>
            <a:spLocks noGrp="1"/>
          </p:cNvSpPr>
          <p:nvPr>
            <p:ph type="body" sz="quarter" idx="15"/>
          </p:nvPr>
        </p:nvSpPr>
        <p:spPr/>
        <p:txBody>
          <a:bodyPr/>
          <a:lstStyle/>
          <a:p>
            <a:r>
              <a:rPr lang="en-US"/>
              <a:t>Type here to enter a multi-line transition slide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4" name="Title 3">
            <a:extLst>
              <a:ext uri="{FF2B5EF4-FFF2-40B4-BE49-F238E27FC236}">
                <a16:creationId xmlns:a16="http://schemas.microsoft.com/office/drawing/2014/main" id="{EF756F83-88FE-494C-BF2D-89F932738F93}"/>
              </a:ext>
            </a:extLst>
          </p:cNvPr>
          <p:cNvSpPr>
            <a:spLocks noGrp="1"/>
          </p:cNvSpPr>
          <p:nvPr>
            <p:ph type="title"/>
          </p:nvPr>
        </p:nvSpPr>
        <p:spPr/>
        <p:txBody>
          <a:bodyPr/>
          <a:lstStyle/>
          <a:p>
            <a:r>
              <a:rPr lang="en-US" dirty="0"/>
              <a:t>Type Here to Enter a Multi-line Transition Slide Title</a:t>
            </a:r>
          </a:p>
        </p:txBody>
      </p:sp>
    </p:spTree>
    <p:extLst>
      <p:ext uri="{BB962C8B-B14F-4D97-AF65-F5344CB8AC3E}">
        <p14:creationId xmlns:p14="http://schemas.microsoft.com/office/powerpoint/2010/main" val="946632687"/>
      </p:ext>
    </p:extLst>
  </p:cSld>
  <p:clrMapOvr>
    <a:masterClrMapping/>
  </p:clrMapOvr>
  <p:transition>
    <p:fade/>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5C67682-2BAB-CD44-9DB4-DEDB30A6607E}"/>
              </a:ext>
            </a:extLst>
          </p:cNvPr>
          <p:cNvSpPr>
            <a:spLocks noGrp="1"/>
          </p:cNvSpPr>
          <p:nvPr>
            <p:ph type="title"/>
          </p:nvPr>
        </p:nvSpPr>
        <p:spPr/>
        <p:txBody>
          <a:bodyPr/>
          <a:lstStyle/>
          <a:p>
            <a:r>
              <a:rPr lang="en-US"/>
              <a:t>Type Here to Enter a Two-Line Slide Header. Sed Ut </a:t>
            </a:r>
            <a:r>
              <a:rPr lang="en-US" err="1"/>
              <a:t>Perspiciatis</a:t>
            </a:r>
            <a:r>
              <a:rPr lang="en-US"/>
              <a:t> </a:t>
            </a:r>
            <a:r>
              <a:rPr lang="en-US" err="1"/>
              <a:t>Unde</a:t>
            </a:r>
            <a:r>
              <a:rPr lang="en-US"/>
              <a:t> Omnis </a:t>
            </a:r>
            <a:r>
              <a:rPr lang="en-US" err="1"/>
              <a:t>Iste</a:t>
            </a:r>
            <a:r>
              <a:rPr lang="en-US"/>
              <a:t> </a:t>
            </a:r>
            <a:r>
              <a:rPr lang="en-US" err="1"/>
              <a:t>Natus</a:t>
            </a:r>
            <a:r>
              <a:rPr lang="en-US"/>
              <a:t> Error Sit </a:t>
            </a:r>
            <a:r>
              <a:rPr lang="en-US" err="1"/>
              <a:t>Voluptatem</a:t>
            </a:r>
            <a:r>
              <a:rPr lang="en-US"/>
              <a:t> </a:t>
            </a:r>
            <a:r>
              <a:rPr lang="en-US" err="1"/>
              <a:t>Accusantium</a:t>
            </a:r>
            <a:r>
              <a:rPr lang="en-US"/>
              <a:t>.</a:t>
            </a:r>
          </a:p>
        </p:txBody>
      </p:sp>
      <p:sp>
        <p:nvSpPr>
          <p:cNvPr id="4" name="Text Placeholder 3">
            <a:extLst>
              <a:ext uri="{FF2B5EF4-FFF2-40B4-BE49-F238E27FC236}">
                <a16:creationId xmlns:a16="http://schemas.microsoft.com/office/drawing/2014/main" id="{DA1DFCB6-75C6-9042-A8D4-C37EC6A9D51E}"/>
              </a:ext>
            </a:extLst>
          </p:cNvPr>
          <p:cNvSpPr>
            <a:spLocks noGrp="1"/>
          </p:cNvSpPr>
          <p:nvPr>
            <p:ph type="body" sz="quarter" idx="14"/>
          </p:nvPr>
        </p:nvSpPr>
        <p:spPr/>
        <p:txBody>
          <a:bodyPr/>
          <a:lstStyle/>
          <a:p>
            <a:r>
              <a:rPr lang="en-US" dirty="0" err="1"/>
              <a:t>Awihjdknfi</a:t>
            </a:r>
            <a:r>
              <a:rPr lang="en-US" dirty="0"/>
              <a:t> </a:t>
            </a:r>
            <a:r>
              <a:rPr lang="en-US" dirty="0" err="1"/>
              <a:t>knasknd</a:t>
            </a:r>
            <a:r>
              <a:rPr lang="en-US" dirty="0"/>
              <a:t> </a:t>
            </a:r>
            <a:r>
              <a:rPr lang="en-US" dirty="0" err="1"/>
              <a:t>akao</a:t>
            </a:r>
            <a:r>
              <a:rPr lang="en-US" dirty="0"/>
              <a:t> </a:t>
            </a:r>
            <a:r>
              <a:rPr lang="en-US" dirty="0" err="1"/>
              <a:t>aknal</a:t>
            </a:r>
            <a:r>
              <a:rPr lang="en-US" dirty="0"/>
              <a:t> </a:t>
            </a:r>
            <a:r>
              <a:rPr lang="en-US" dirty="0" err="1"/>
              <a:t>ankdnao</a:t>
            </a:r>
            <a:r>
              <a:rPr lang="en-US" dirty="0"/>
              <a:t> al </a:t>
            </a:r>
          </a:p>
          <a:p>
            <a:r>
              <a:rPr lang="en-US" dirty="0" err="1"/>
              <a:t>adkjaskjallj;a;kdsa</a:t>
            </a:r>
            <a:endParaRPr lang="en-US" dirty="0"/>
          </a:p>
          <a:p>
            <a:r>
              <a:rPr lang="en-US" dirty="0" err="1"/>
              <a:t>ajsdjalskndfllasd</a:t>
            </a:r>
            <a:endParaRPr lang="en-US" dirty="0"/>
          </a:p>
          <a:p>
            <a:r>
              <a:rPr lang="en-US" dirty="0" err="1"/>
              <a:t>aldlanslkdf</a:t>
            </a:r>
            <a:endParaRPr lang="en-US" dirty="0"/>
          </a:p>
          <a:p>
            <a:r>
              <a:rPr lang="en-US" dirty="0" err="1"/>
              <a:t>akndlnflnlnlnaivnlnfgoishoxd</a:t>
            </a:r>
            <a:endParaRPr lang="en-US" dirty="0"/>
          </a:p>
        </p:txBody>
      </p:sp>
      <p:sp>
        <p:nvSpPr>
          <p:cNvPr id="5" name="Text Placeholder 4">
            <a:extLst>
              <a:ext uri="{FF2B5EF4-FFF2-40B4-BE49-F238E27FC236}">
                <a16:creationId xmlns:a16="http://schemas.microsoft.com/office/drawing/2014/main" id="{10861D40-2AAA-4A42-BDAA-8FF94C973D09}"/>
              </a:ext>
            </a:extLst>
          </p:cNvPr>
          <p:cNvSpPr>
            <a:spLocks noGrp="1"/>
          </p:cNvSpPr>
          <p:nvPr>
            <p:ph type="body" sz="quarter" idx="15"/>
          </p:nvPr>
        </p:nvSpPr>
        <p:spPr/>
        <p:txBody>
          <a:bodyPr/>
          <a:lstStyle/>
          <a:p>
            <a:r>
              <a:rPr lang="en-US" dirty="0"/>
              <a:t>Type here to enter a multi-line paragraph header.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a:t>
            </a:r>
          </a:p>
        </p:txBody>
      </p:sp>
      <p:sp>
        <p:nvSpPr>
          <p:cNvPr id="19" name="Footer Placeholder 18">
            <a:extLst>
              <a:ext uri="{FF2B5EF4-FFF2-40B4-BE49-F238E27FC236}">
                <a16:creationId xmlns:a16="http://schemas.microsoft.com/office/drawing/2014/main" id="{64B14DC4-F0BF-7B4A-9E4D-EA2FA022756E}"/>
              </a:ext>
            </a:extLst>
          </p:cNvPr>
          <p:cNvSpPr>
            <a:spLocks noGrp="1"/>
          </p:cNvSpPr>
          <p:nvPr>
            <p:ph type="ftr" sz="quarter" idx="16"/>
          </p:nvPr>
        </p:nvSpPr>
        <p:spPr/>
        <p:txBody>
          <a:bodyPr/>
          <a:lstStyle/>
          <a:p>
            <a:r>
              <a:rPr lang="en-US"/>
              <a:t>©2022 Girl Scouts of the USA. All Rights Reserved.  Not for public distribution.</a:t>
            </a:r>
            <a:endParaRPr lang="en-US" dirty="0"/>
          </a:p>
        </p:txBody>
      </p:sp>
      <p:sp>
        <p:nvSpPr>
          <p:cNvPr id="12" name="Text Placeholder 11">
            <a:extLst>
              <a:ext uri="{FF2B5EF4-FFF2-40B4-BE49-F238E27FC236}">
                <a16:creationId xmlns:a16="http://schemas.microsoft.com/office/drawing/2014/main" id="{9D647A0C-830C-A74B-82F8-263B7B3F538D}"/>
              </a:ext>
            </a:extLst>
          </p:cNvPr>
          <p:cNvSpPr>
            <a:spLocks noGrp="1"/>
          </p:cNvSpPr>
          <p:nvPr>
            <p:ph type="body" sz="quarter" idx="17"/>
          </p:nvPr>
        </p:nvSpPr>
        <p:spPr/>
        <p:txBody>
          <a:bodyPr/>
          <a:lstStyle/>
          <a:p>
            <a:pPr lvl="0"/>
            <a:r>
              <a:rPr lang="en-US"/>
              <a:t>Type here to enter the presentation section name.</a:t>
            </a:r>
          </a:p>
        </p:txBody>
      </p:sp>
    </p:spTree>
    <p:extLst>
      <p:ext uri="{BB962C8B-B14F-4D97-AF65-F5344CB8AC3E}">
        <p14:creationId xmlns:p14="http://schemas.microsoft.com/office/powerpoint/2010/main" val="3781647249"/>
      </p:ext>
    </p:extLst>
  </p:cSld>
  <p:clrMapOvr>
    <a:masterClrMapping/>
  </p:clrMapOvr>
  <p:transition>
    <p:fade/>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CAB80D7-F638-6147-9D9A-E3B75E5B7335}"/>
              </a:ext>
            </a:extLst>
          </p:cNvPr>
          <p:cNvSpPr>
            <a:spLocks noGrp="1"/>
          </p:cNvSpPr>
          <p:nvPr>
            <p:ph type="body" sz="quarter" idx="14"/>
          </p:nvPr>
        </p:nvSpPr>
        <p:spPr/>
        <p:txBody>
          <a:bodyPr/>
          <a:lstStyle/>
          <a:p>
            <a:r>
              <a:rPr lang="en-US" dirty="0" err="1"/>
              <a:t>Awihjdknfi</a:t>
            </a:r>
            <a:r>
              <a:rPr lang="en-US" dirty="0"/>
              <a:t> </a:t>
            </a:r>
            <a:r>
              <a:rPr lang="en-US" dirty="0" err="1"/>
              <a:t>knasknd</a:t>
            </a:r>
            <a:r>
              <a:rPr lang="en-US" dirty="0"/>
              <a:t> </a:t>
            </a:r>
            <a:r>
              <a:rPr lang="en-US" dirty="0" err="1"/>
              <a:t>akao</a:t>
            </a:r>
            <a:r>
              <a:rPr lang="en-US" dirty="0"/>
              <a:t> </a:t>
            </a:r>
            <a:r>
              <a:rPr lang="en-US" dirty="0" err="1"/>
              <a:t>aknal</a:t>
            </a:r>
            <a:r>
              <a:rPr lang="en-US" dirty="0"/>
              <a:t> </a:t>
            </a:r>
            <a:r>
              <a:rPr lang="en-US" dirty="0" err="1"/>
              <a:t>ankdnao</a:t>
            </a:r>
            <a:r>
              <a:rPr lang="en-US" dirty="0"/>
              <a:t> al </a:t>
            </a:r>
          </a:p>
          <a:p>
            <a:r>
              <a:rPr lang="en-US" dirty="0" err="1"/>
              <a:t>adkjaskjallj;a;kdsa</a:t>
            </a:r>
            <a:endParaRPr lang="en-US" dirty="0"/>
          </a:p>
          <a:p>
            <a:r>
              <a:rPr lang="en-US" dirty="0" err="1"/>
              <a:t>ajsdjalskndfllasd</a:t>
            </a:r>
            <a:endParaRPr lang="en-US" dirty="0"/>
          </a:p>
          <a:p>
            <a:r>
              <a:rPr lang="en-US" dirty="0" err="1"/>
              <a:t>aldlanslkdf</a:t>
            </a:r>
            <a:endParaRPr lang="en-US" dirty="0"/>
          </a:p>
          <a:p>
            <a:r>
              <a:rPr lang="en-US" dirty="0" err="1"/>
              <a:t>akndlnflnlnlnaivnlnfgoishoxd</a:t>
            </a:r>
            <a:endParaRPr lang="en-US" dirty="0"/>
          </a:p>
        </p:txBody>
      </p:sp>
      <p:sp>
        <p:nvSpPr>
          <p:cNvPr id="5" name="Text Placeholder 4">
            <a:extLst>
              <a:ext uri="{FF2B5EF4-FFF2-40B4-BE49-F238E27FC236}">
                <a16:creationId xmlns:a16="http://schemas.microsoft.com/office/drawing/2014/main" id="{74B3A1DE-21B2-E048-BA6F-B4198D4694F0}"/>
              </a:ext>
            </a:extLst>
          </p:cNvPr>
          <p:cNvSpPr>
            <a:spLocks noGrp="1"/>
          </p:cNvSpPr>
          <p:nvPr>
            <p:ph type="body" sz="quarter" idx="15"/>
          </p:nvPr>
        </p:nvSpPr>
        <p:spPr/>
        <p:txBody>
          <a:bodyPr>
            <a:normAutofit/>
          </a:bodyPr>
          <a:lstStyle/>
          <a:p>
            <a:r>
              <a:rPr lang="en-US" dirty="0"/>
              <a:t>Type here to enter a multi-line paragraph header.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a:t>
            </a:r>
          </a:p>
        </p:txBody>
      </p:sp>
      <p:sp>
        <p:nvSpPr>
          <p:cNvPr id="6" name="Text Placeholder 5">
            <a:extLst>
              <a:ext uri="{FF2B5EF4-FFF2-40B4-BE49-F238E27FC236}">
                <a16:creationId xmlns:a16="http://schemas.microsoft.com/office/drawing/2014/main" id="{F0D96A0F-493B-6C49-A40C-CDD9947DD3C3}"/>
              </a:ext>
            </a:extLst>
          </p:cNvPr>
          <p:cNvSpPr>
            <a:spLocks noGrp="1"/>
          </p:cNvSpPr>
          <p:nvPr>
            <p:ph type="body" sz="quarter" idx="16"/>
          </p:nvPr>
        </p:nvSpPr>
        <p:spPr/>
        <p:txBody>
          <a:bodyPr/>
          <a:lstStyle/>
          <a:p>
            <a:r>
              <a:rPr lang="en-US" dirty="0" err="1"/>
              <a:t>Awihjdknfi</a:t>
            </a:r>
            <a:r>
              <a:rPr lang="en-US" dirty="0"/>
              <a:t> </a:t>
            </a:r>
            <a:r>
              <a:rPr lang="en-US" dirty="0" err="1"/>
              <a:t>knasknd</a:t>
            </a:r>
            <a:r>
              <a:rPr lang="en-US" dirty="0"/>
              <a:t> </a:t>
            </a:r>
            <a:r>
              <a:rPr lang="en-US" dirty="0" err="1"/>
              <a:t>akao</a:t>
            </a:r>
            <a:r>
              <a:rPr lang="en-US" dirty="0"/>
              <a:t> </a:t>
            </a:r>
            <a:r>
              <a:rPr lang="en-US" dirty="0" err="1"/>
              <a:t>aknal</a:t>
            </a:r>
            <a:r>
              <a:rPr lang="en-US" dirty="0"/>
              <a:t> </a:t>
            </a:r>
            <a:r>
              <a:rPr lang="en-US" dirty="0" err="1"/>
              <a:t>ankdnao</a:t>
            </a:r>
            <a:r>
              <a:rPr lang="en-US" dirty="0"/>
              <a:t> al </a:t>
            </a:r>
          </a:p>
          <a:p>
            <a:r>
              <a:rPr lang="en-US" dirty="0" err="1"/>
              <a:t>adkjaskjallj;a;kdsa</a:t>
            </a:r>
            <a:endParaRPr lang="en-US" dirty="0"/>
          </a:p>
          <a:p>
            <a:r>
              <a:rPr lang="en-US" dirty="0" err="1"/>
              <a:t>ajsdjalskndfllasd</a:t>
            </a:r>
            <a:endParaRPr lang="en-US" dirty="0"/>
          </a:p>
          <a:p>
            <a:r>
              <a:rPr lang="en-US" dirty="0" err="1"/>
              <a:t>aldlanslkdf</a:t>
            </a:r>
            <a:endParaRPr lang="en-US" dirty="0"/>
          </a:p>
          <a:p>
            <a:r>
              <a:rPr lang="en-US" dirty="0" err="1"/>
              <a:t>akndlnflnlnlnaivnlnfgoishoxd</a:t>
            </a:r>
            <a:endParaRPr lang="en-US" dirty="0"/>
          </a:p>
        </p:txBody>
      </p:sp>
      <p:sp>
        <p:nvSpPr>
          <p:cNvPr id="7" name="Text Placeholder 6">
            <a:extLst>
              <a:ext uri="{FF2B5EF4-FFF2-40B4-BE49-F238E27FC236}">
                <a16:creationId xmlns:a16="http://schemas.microsoft.com/office/drawing/2014/main" id="{E2E5B851-EE82-A64D-BB42-145AEB82D9DE}"/>
              </a:ext>
            </a:extLst>
          </p:cNvPr>
          <p:cNvSpPr>
            <a:spLocks noGrp="1"/>
          </p:cNvSpPr>
          <p:nvPr>
            <p:ph type="body" sz="quarter" idx="17"/>
          </p:nvPr>
        </p:nvSpPr>
        <p:spPr/>
        <p:txBody>
          <a:bodyPr/>
          <a:lstStyle/>
          <a:p>
            <a:r>
              <a:rPr lang="en-US" dirty="0"/>
              <a:t>Type here to enter a multi-line paragraph header.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a:t>
            </a:r>
          </a:p>
        </p:txBody>
      </p:sp>
      <p:sp>
        <p:nvSpPr>
          <p:cNvPr id="23" name="Footer Placeholder 22">
            <a:extLst>
              <a:ext uri="{FF2B5EF4-FFF2-40B4-BE49-F238E27FC236}">
                <a16:creationId xmlns:a16="http://schemas.microsoft.com/office/drawing/2014/main" id="{6149A3AD-FA06-2D42-8875-A34DFCFC5E88}"/>
              </a:ext>
            </a:extLst>
          </p:cNvPr>
          <p:cNvSpPr>
            <a:spLocks noGrp="1"/>
          </p:cNvSpPr>
          <p:nvPr>
            <p:ph type="ftr" sz="quarter" idx="18"/>
          </p:nvPr>
        </p:nvSpPr>
        <p:spPr/>
        <p:txBody>
          <a:bodyPr/>
          <a:lstStyle/>
          <a:p>
            <a:r>
              <a:rPr lang="en-US"/>
              <a:t>©2022 Girl Scouts of the USA. All Rights Reserved.  Not for public distribution.</a:t>
            </a:r>
            <a:endParaRPr lang="en-US" dirty="0"/>
          </a:p>
        </p:txBody>
      </p:sp>
      <p:sp>
        <p:nvSpPr>
          <p:cNvPr id="3" name="Title 2">
            <a:extLst>
              <a:ext uri="{FF2B5EF4-FFF2-40B4-BE49-F238E27FC236}">
                <a16:creationId xmlns:a16="http://schemas.microsoft.com/office/drawing/2014/main" id="{A33C9610-5A37-8247-8031-F40A13F447D8}"/>
              </a:ext>
            </a:extLst>
          </p:cNvPr>
          <p:cNvSpPr>
            <a:spLocks noGrp="1"/>
          </p:cNvSpPr>
          <p:nvPr>
            <p:ph type="title"/>
          </p:nvPr>
        </p:nvSpPr>
        <p:spPr/>
        <p:txBody>
          <a:bodyPr/>
          <a:lstStyle/>
          <a:p>
            <a:r>
              <a:rPr lang="en-US"/>
              <a:t>Type Here to Enter a Two-Line Slide Header. Sed Ut </a:t>
            </a:r>
            <a:r>
              <a:rPr lang="en-US" err="1"/>
              <a:t>Perspiciatis</a:t>
            </a:r>
            <a:r>
              <a:rPr lang="en-US"/>
              <a:t> </a:t>
            </a:r>
            <a:r>
              <a:rPr lang="en-US" err="1"/>
              <a:t>Unde</a:t>
            </a:r>
            <a:r>
              <a:rPr lang="en-US"/>
              <a:t> Omnis </a:t>
            </a:r>
            <a:r>
              <a:rPr lang="en-US" err="1"/>
              <a:t>Iste</a:t>
            </a:r>
            <a:r>
              <a:rPr lang="en-US"/>
              <a:t> </a:t>
            </a:r>
            <a:r>
              <a:rPr lang="en-US" err="1"/>
              <a:t>Natus</a:t>
            </a:r>
            <a:r>
              <a:rPr lang="en-US"/>
              <a:t> Error Sit </a:t>
            </a:r>
            <a:r>
              <a:rPr lang="en-US" err="1"/>
              <a:t>Voluptatem</a:t>
            </a:r>
            <a:r>
              <a:rPr lang="en-US"/>
              <a:t> </a:t>
            </a:r>
            <a:r>
              <a:rPr lang="en-US" err="1"/>
              <a:t>Accusantium</a:t>
            </a:r>
            <a:r>
              <a:rPr lang="en-US"/>
              <a:t>.</a:t>
            </a:r>
          </a:p>
        </p:txBody>
      </p:sp>
      <p:sp>
        <p:nvSpPr>
          <p:cNvPr id="16" name="Text Placeholder 15">
            <a:extLst>
              <a:ext uri="{FF2B5EF4-FFF2-40B4-BE49-F238E27FC236}">
                <a16:creationId xmlns:a16="http://schemas.microsoft.com/office/drawing/2014/main" id="{D1546FD6-862B-9244-B8AF-F930E7408AFC}"/>
              </a:ext>
            </a:extLst>
          </p:cNvPr>
          <p:cNvSpPr>
            <a:spLocks noGrp="1"/>
          </p:cNvSpPr>
          <p:nvPr>
            <p:ph type="body" sz="quarter" idx="19"/>
          </p:nvPr>
        </p:nvSpPr>
        <p:spPr/>
        <p:txBody>
          <a:bodyPr/>
          <a:lstStyle/>
          <a:p>
            <a:r>
              <a:rPr lang="en-US"/>
              <a:t>Type here to enter the presentation section name.</a:t>
            </a:r>
          </a:p>
        </p:txBody>
      </p:sp>
    </p:spTree>
    <p:extLst>
      <p:ext uri="{BB962C8B-B14F-4D97-AF65-F5344CB8AC3E}">
        <p14:creationId xmlns:p14="http://schemas.microsoft.com/office/powerpoint/2010/main" val="4271628351"/>
      </p:ext>
    </p:extLst>
  </p:cSld>
  <p:clrMapOvr>
    <a:masterClrMapping/>
  </p:clrMapOvr>
  <p:transition>
    <p:fade/>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E6104AD-C15A-5D49-991E-84F84E17BC4A}"/>
              </a:ext>
            </a:extLst>
          </p:cNvPr>
          <p:cNvSpPr>
            <a:spLocks noGrp="1"/>
          </p:cNvSpPr>
          <p:nvPr>
            <p:ph type="body" sz="quarter" idx="14"/>
          </p:nvPr>
        </p:nvSpPr>
        <p:spPr/>
        <p:txBody>
          <a:bodyPr/>
          <a:lstStyle/>
          <a:p>
            <a:r>
              <a:rPr lang="en-US" dirty="0" err="1"/>
              <a:t>Awihjdknfi</a:t>
            </a:r>
            <a:r>
              <a:rPr lang="en-US" dirty="0"/>
              <a:t> </a:t>
            </a:r>
            <a:r>
              <a:rPr lang="en-US" dirty="0" err="1"/>
              <a:t>knasknd</a:t>
            </a:r>
            <a:r>
              <a:rPr lang="en-US" dirty="0"/>
              <a:t> </a:t>
            </a:r>
            <a:r>
              <a:rPr lang="en-US" dirty="0" err="1"/>
              <a:t>akao</a:t>
            </a:r>
            <a:r>
              <a:rPr lang="en-US" dirty="0"/>
              <a:t> </a:t>
            </a:r>
            <a:r>
              <a:rPr lang="en-US" dirty="0" err="1"/>
              <a:t>aknal</a:t>
            </a:r>
            <a:r>
              <a:rPr lang="en-US" dirty="0"/>
              <a:t> </a:t>
            </a:r>
            <a:r>
              <a:rPr lang="en-US" dirty="0" err="1"/>
              <a:t>ankdnao</a:t>
            </a:r>
            <a:r>
              <a:rPr lang="en-US" dirty="0"/>
              <a:t> al </a:t>
            </a:r>
          </a:p>
          <a:p>
            <a:r>
              <a:rPr lang="en-US" dirty="0" err="1"/>
              <a:t>adkjaskjallj;a;kdsa</a:t>
            </a:r>
            <a:endParaRPr lang="en-US" dirty="0"/>
          </a:p>
          <a:p>
            <a:r>
              <a:rPr lang="en-US" dirty="0" err="1"/>
              <a:t>ajsdjalskndfllasd</a:t>
            </a:r>
            <a:endParaRPr lang="en-US" dirty="0"/>
          </a:p>
          <a:p>
            <a:r>
              <a:rPr lang="en-US" dirty="0" err="1"/>
              <a:t>aldlanslkdf</a:t>
            </a:r>
            <a:endParaRPr lang="en-US" dirty="0"/>
          </a:p>
          <a:p>
            <a:r>
              <a:rPr lang="en-US" dirty="0" err="1"/>
              <a:t>akndlnflnlnlnaivnlnfgoishoxd</a:t>
            </a:r>
            <a:endParaRPr lang="en-US" dirty="0"/>
          </a:p>
        </p:txBody>
      </p:sp>
      <p:sp>
        <p:nvSpPr>
          <p:cNvPr id="6" name="Text Placeholder 5">
            <a:extLst>
              <a:ext uri="{FF2B5EF4-FFF2-40B4-BE49-F238E27FC236}">
                <a16:creationId xmlns:a16="http://schemas.microsoft.com/office/drawing/2014/main" id="{89AE3A70-0385-434A-BC21-5BC84FDA5F07}"/>
              </a:ext>
            </a:extLst>
          </p:cNvPr>
          <p:cNvSpPr>
            <a:spLocks noGrp="1"/>
          </p:cNvSpPr>
          <p:nvPr>
            <p:ph type="body" sz="quarter" idx="15"/>
          </p:nvPr>
        </p:nvSpPr>
        <p:spPr/>
        <p:txBody>
          <a:bodyPr/>
          <a:lstStyle/>
          <a:p>
            <a:r>
              <a:rPr lang="en-US" dirty="0"/>
              <a:t>Type here to enter a multi-line paragraph header.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a:t>
            </a:r>
          </a:p>
        </p:txBody>
      </p:sp>
      <p:sp>
        <p:nvSpPr>
          <p:cNvPr id="21" name="Text Placeholder 8">
            <a:extLst>
              <a:ext uri="{FF2B5EF4-FFF2-40B4-BE49-F238E27FC236}">
                <a16:creationId xmlns:a16="http://schemas.microsoft.com/office/drawing/2014/main" id="{AF1EF2C3-61DA-0741-98B9-729B0661DB60}"/>
              </a:ext>
            </a:extLst>
          </p:cNvPr>
          <p:cNvSpPr>
            <a:spLocks noGrp="1"/>
          </p:cNvSpPr>
          <p:nvPr>
            <p:ph type="body" sz="quarter" idx="18"/>
          </p:nvPr>
        </p:nvSpPr>
        <p:spPr/>
        <p:txBody>
          <a:bodyPr/>
          <a:lstStyle/>
          <a:p>
            <a:pPr lvl="0"/>
            <a:r>
              <a:rPr lang="en-US" dirty="0"/>
              <a:t>Type here to enter a multi-line slide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9" name="Footer Placeholder 18">
            <a:extLst>
              <a:ext uri="{FF2B5EF4-FFF2-40B4-BE49-F238E27FC236}">
                <a16:creationId xmlns:a16="http://schemas.microsoft.com/office/drawing/2014/main" id="{4B846615-BF99-0049-8C0C-BABB563F472C}"/>
              </a:ext>
            </a:extLst>
          </p:cNvPr>
          <p:cNvSpPr>
            <a:spLocks noGrp="1"/>
          </p:cNvSpPr>
          <p:nvPr>
            <p:ph type="ftr" sz="quarter" idx="19"/>
          </p:nvPr>
        </p:nvSpPr>
        <p:spPr/>
        <p:txBody>
          <a:bodyPr/>
          <a:lstStyle/>
          <a:p>
            <a:r>
              <a:rPr lang="en-US"/>
              <a:t>©2022 Girl Scouts of the USA. All Rights Reserved.  Not for public distribution.</a:t>
            </a:r>
            <a:endParaRPr lang="en-US" dirty="0"/>
          </a:p>
        </p:txBody>
      </p:sp>
      <p:sp>
        <p:nvSpPr>
          <p:cNvPr id="22" name="Title 3">
            <a:extLst>
              <a:ext uri="{FF2B5EF4-FFF2-40B4-BE49-F238E27FC236}">
                <a16:creationId xmlns:a16="http://schemas.microsoft.com/office/drawing/2014/main" id="{A8504D08-CFAC-1F47-BA1D-18BCD3091221}"/>
              </a:ext>
            </a:extLst>
          </p:cNvPr>
          <p:cNvSpPr>
            <a:spLocks noGrp="1"/>
          </p:cNvSpPr>
          <p:nvPr>
            <p:ph type="title"/>
          </p:nvPr>
        </p:nvSpPr>
        <p:spPr/>
        <p:txBody>
          <a:bodyPr anchor="t"/>
          <a:lstStyle/>
          <a:p>
            <a:r>
              <a:rPr lang="en-US"/>
              <a:t>Type Here to Enter a Two-Line Slide Header. Sed Ut </a:t>
            </a:r>
            <a:r>
              <a:rPr lang="en-US" err="1"/>
              <a:t>Perspiciatis</a:t>
            </a:r>
            <a:r>
              <a:rPr lang="en-US"/>
              <a:t> </a:t>
            </a:r>
            <a:r>
              <a:rPr lang="en-US" err="1"/>
              <a:t>Unde</a:t>
            </a:r>
            <a:r>
              <a:rPr lang="en-US"/>
              <a:t> Omnis </a:t>
            </a:r>
            <a:r>
              <a:rPr lang="en-US" err="1"/>
              <a:t>Iste</a:t>
            </a:r>
            <a:r>
              <a:rPr lang="en-US"/>
              <a:t> </a:t>
            </a:r>
            <a:r>
              <a:rPr lang="en-US" err="1"/>
              <a:t>Natus</a:t>
            </a:r>
            <a:r>
              <a:rPr lang="en-US"/>
              <a:t> Error Sit </a:t>
            </a:r>
            <a:r>
              <a:rPr lang="en-US" err="1"/>
              <a:t>Voluptatem</a:t>
            </a:r>
            <a:r>
              <a:rPr lang="en-US"/>
              <a:t> </a:t>
            </a:r>
            <a:r>
              <a:rPr lang="en-US" err="1"/>
              <a:t>Accusantium</a:t>
            </a:r>
            <a:r>
              <a:rPr lang="en-US"/>
              <a:t>.</a:t>
            </a:r>
          </a:p>
        </p:txBody>
      </p:sp>
      <p:sp>
        <p:nvSpPr>
          <p:cNvPr id="14" name="Text Placeholder 13">
            <a:extLst>
              <a:ext uri="{FF2B5EF4-FFF2-40B4-BE49-F238E27FC236}">
                <a16:creationId xmlns:a16="http://schemas.microsoft.com/office/drawing/2014/main" id="{098DF8A3-6775-1342-9A47-D56B8A2B4363}"/>
              </a:ext>
            </a:extLst>
          </p:cNvPr>
          <p:cNvSpPr>
            <a:spLocks noGrp="1"/>
          </p:cNvSpPr>
          <p:nvPr>
            <p:ph type="body" sz="quarter" idx="17"/>
          </p:nvPr>
        </p:nvSpPr>
        <p:spPr/>
        <p:txBody>
          <a:bodyPr/>
          <a:lstStyle/>
          <a:p>
            <a:r>
              <a:rPr lang="en-US"/>
              <a:t>Type here to enter the presentation section name.</a:t>
            </a:r>
          </a:p>
        </p:txBody>
      </p:sp>
    </p:spTree>
    <p:extLst>
      <p:ext uri="{BB962C8B-B14F-4D97-AF65-F5344CB8AC3E}">
        <p14:creationId xmlns:p14="http://schemas.microsoft.com/office/powerpoint/2010/main" val="1375526156"/>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ooter Placeholder 14">
            <a:extLst>
              <a:ext uri="{FF2B5EF4-FFF2-40B4-BE49-F238E27FC236}">
                <a16:creationId xmlns:a16="http://schemas.microsoft.com/office/drawing/2014/main" id="{E5DD48A5-B732-9C49-89EC-3852895DB730}"/>
              </a:ext>
            </a:extLst>
          </p:cNvPr>
          <p:cNvSpPr>
            <a:spLocks noGrp="1"/>
          </p:cNvSpPr>
          <p:nvPr>
            <p:ph type="ftr" sz="quarter" idx="11"/>
          </p:nvPr>
        </p:nvSpPr>
        <p:spPr/>
        <p:txBody>
          <a:bodyPr/>
          <a:lstStyle/>
          <a:p>
            <a:r>
              <a:rPr lang="en-US"/>
              <a:t>©2022 Girl Scouts of the USA. All Rights Reserved.  Not for public distribution.</a:t>
            </a:r>
            <a:endParaRPr lang="en-US" dirty="0"/>
          </a:p>
        </p:txBody>
      </p:sp>
      <p:sp>
        <p:nvSpPr>
          <p:cNvPr id="7" name="Title 6">
            <a:extLst>
              <a:ext uri="{FF2B5EF4-FFF2-40B4-BE49-F238E27FC236}">
                <a16:creationId xmlns:a16="http://schemas.microsoft.com/office/drawing/2014/main" id="{EAEFDA24-ECE1-324E-96CF-F2A3E0037A40}"/>
              </a:ext>
            </a:extLst>
          </p:cNvPr>
          <p:cNvSpPr>
            <a:spLocks noGrp="1"/>
          </p:cNvSpPr>
          <p:nvPr>
            <p:ph type="title"/>
          </p:nvPr>
        </p:nvSpPr>
        <p:spPr/>
        <p:txBody>
          <a:bodyPr/>
          <a:lstStyle/>
          <a:p>
            <a:r>
              <a:rPr lang="en-US" dirty="0"/>
              <a:t>Type Here to Enter a</a:t>
            </a:r>
            <a:br>
              <a:rPr lang="en-US" dirty="0"/>
            </a:br>
            <a:r>
              <a:rPr lang="en-US" dirty="0"/>
              <a:t>Multi-line Presentation Title</a:t>
            </a:r>
          </a:p>
        </p:txBody>
      </p:sp>
      <p:sp>
        <p:nvSpPr>
          <p:cNvPr id="10" name="Text Placeholder 9">
            <a:extLst>
              <a:ext uri="{FF2B5EF4-FFF2-40B4-BE49-F238E27FC236}">
                <a16:creationId xmlns:a16="http://schemas.microsoft.com/office/drawing/2014/main" id="{297C4D5B-9626-2E4F-9E17-F95046DF533F}"/>
              </a:ext>
            </a:extLst>
          </p:cNvPr>
          <p:cNvSpPr>
            <a:spLocks noGrp="1"/>
          </p:cNvSpPr>
          <p:nvPr>
            <p:ph type="body" sz="quarter" idx="15"/>
          </p:nvPr>
        </p:nvSpPr>
        <p:spPr/>
        <p:txBody>
          <a:bodyPr/>
          <a:lstStyle/>
          <a:p>
            <a:r>
              <a:rPr lang="en-US" dirty="0"/>
              <a:t>Type here to enter a multi-line cover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8" name="Picture Placeholder 7">
            <a:extLst>
              <a:ext uri="{FF2B5EF4-FFF2-40B4-BE49-F238E27FC236}">
                <a16:creationId xmlns:a16="http://schemas.microsoft.com/office/drawing/2014/main" id="{6266584A-E3CC-1D4B-A69F-A07461F9F96B}"/>
              </a:ext>
            </a:extLst>
          </p:cNvPr>
          <p:cNvSpPr>
            <a:spLocks noGrp="1"/>
          </p:cNvSpPr>
          <p:nvPr>
            <p:ph type="pic" sz="quarter" idx="21"/>
          </p:nvPr>
        </p:nvSpPr>
        <p:spPr/>
      </p:sp>
      <p:pic>
        <p:nvPicPr>
          <p:cNvPr id="13" name="Graphic 20">
            <a:extLst>
              <a:ext uri="{FF2B5EF4-FFF2-40B4-BE49-F238E27FC236}">
                <a16:creationId xmlns:a16="http://schemas.microsoft.com/office/drawing/2014/main" id="{9CE5B0EF-4705-854D-B4AF-B9F0140E5B55}"/>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833437" y="324472"/>
            <a:ext cx="3057526" cy="1223010"/>
          </a:xfrm>
          <a:prstGeom prst="rect">
            <a:avLst/>
          </a:prstGeom>
        </p:spPr>
      </p:pic>
      <p:sp>
        <p:nvSpPr>
          <p:cNvPr id="18" name="TextBox 17">
            <a:extLst>
              <a:ext uri="{FF2B5EF4-FFF2-40B4-BE49-F238E27FC236}">
                <a16:creationId xmlns:a16="http://schemas.microsoft.com/office/drawing/2014/main" id="{52F216C9-4413-634F-9720-729BC79F0798}"/>
              </a:ext>
            </a:extLst>
          </p:cNvPr>
          <p:cNvSpPr txBox="1"/>
          <p:nvPr/>
        </p:nvSpPr>
        <p:spPr>
          <a:xfrm>
            <a:off x="-136634" y="1576552"/>
            <a:ext cx="0" cy="0"/>
          </a:xfrm>
          <a:prstGeom prst="rect">
            <a:avLst/>
          </a:prstGeom>
          <a:noFill/>
          <a:ln>
            <a:noFill/>
          </a:ln>
        </p:spPr>
        <p:txBody>
          <a:bodyPr vert="horz" wrap="none" lIns="91440" tIns="45720" rIns="91440" bIns="45720" rtlCol="0" anchor="ctr">
            <a:noAutofit/>
          </a:bodyPr>
          <a:lstStyle/>
          <a:p>
            <a:pPr algn="l"/>
            <a:endParaRPr lang="en-US" dirty="0">
              <a:latin typeface="Palatino Linotype" panose="02040502050505030304" pitchFamily="18" charset="0"/>
            </a:endParaRPr>
          </a:p>
        </p:txBody>
      </p:sp>
    </p:spTree>
    <p:extLst>
      <p:ext uri="{BB962C8B-B14F-4D97-AF65-F5344CB8AC3E}">
        <p14:creationId xmlns:p14="http://schemas.microsoft.com/office/powerpoint/2010/main" val="3660490170"/>
      </p:ext>
    </p:extLst>
  </p:cSld>
  <p:clrMapOvr>
    <a:masterClrMapping/>
  </p:clrMapOvr>
  <p:transition>
    <p:fade/>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1C9CB84-F3D4-074D-A278-5DEA2E1EBD81}"/>
              </a:ext>
            </a:extLst>
          </p:cNvPr>
          <p:cNvSpPr>
            <a:spLocks noGrp="1"/>
          </p:cNvSpPr>
          <p:nvPr>
            <p:ph type="body" sz="quarter" idx="14"/>
          </p:nvPr>
        </p:nvSpPr>
        <p:spPr/>
        <p:txBody>
          <a:bodyPr/>
          <a:lstStyle/>
          <a:p>
            <a:r>
              <a:rPr lang="en-US" dirty="0" err="1"/>
              <a:t>Awihjdknfi</a:t>
            </a:r>
            <a:r>
              <a:rPr lang="en-US" dirty="0"/>
              <a:t> </a:t>
            </a:r>
            <a:r>
              <a:rPr lang="en-US" dirty="0" err="1"/>
              <a:t>knasknd</a:t>
            </a:r>
            <a:r>
              <a:rPr lang="en-US" dirty="0"/>
              <a:t> </a:t>
            </a:r>
            <a:r>
              <a:rPr lang="en-US" dirty="0" err="1"/>
              <a:t>akao</a:t>
            </a:r>
            <a:r>
              <a:rPr lang="en-US" dirty="0"/>
              <a:t> </a:t>
            </a:r>
            <a:r>
              <a:rPr lang="en-US" dirty="0" err="1"/>
              <a:t>aknal</a:t>
            </a:r>
            <a:r>
              <a:rPr lang="en-US" dirty="0"/>
              <a:t> </a:t>
            </a:r>
            <a:r>
              <a:rPr lang="en-US" dirty="0" err="1"/>
              <a:t>ankdnao</a:t>
            </a:r>
            <a:r>
              <a:rPr lang="en-US" dirty="0"/>
              <a:t> al </a:t>
            </a:r>
          </a:p>
          <a:p>
            <a:r>
              <a:rPr lang="en-US" dirty="0" err="1"/>
              <a:t>adkjaskjallj;a;kdsa</a:t>
            </a:r>
            <a:endParaRPr lang="en-US" dirty="0"/>
          </a:p>
          <a:p>
            <a:r>
              <a:rPr lang="en-US" dirty="0" err="1"/>
              <a:t>ajsdjalskndfllasd</a:t>
            </a:r>
            <a:endParaRPr lang="en-US" dirty="0"/>
          </a:p>
          <a:p>
            <a:r>
              <a:rPr lang="en-US" dirty="0" err="1"/>
              <a:t>aldlanslkdf</a:t>
            </a:r>
            <a:endParaRPr lang="en-US" dirty="0"/>
          </a:p>
          <a:p>
            <a:r>
              <a:rPr lang="en-US" dirty="0" err="1"/>
              <a:t>akndlnflnlnlnaivnlnfgoishoxd</a:t>
            </a:r>
            <a:endParaRPr lang="en-US" dirty="0"/>
          </a:p>
        </p:txBody>
      </p:sp>
      <p:sp>
        <p:nvSpPr>
          <p:cNvPr id="6" name="Text Placeholder 5">
            <a:extLst>
              <a:ext uri="{FF2B5EF4-FFF2-40B4-BE49-F238E27FC236}">
                <a16:creationId xmlns:a16="http://schemas.microsoft.com/office/drawing/2014/main" id="{F7D98FDD-46D2-E548-9132-56A6F1D1F795}"/>
              </a:ext>
            </a:extLst>
          </p:cNvPr>
          <p:cNvSpPr>
            <a:spLocks noGrp="1"/>
          </p:cNvSpPr>
          <p:nvPr>
            <p:ph type="body" sz="quarter" idx="15"/>
          </p:nvPr>
        </p:nvSpPr>
        <p:spPr/>
        <p:txBody>
          <a:bodyPr/>
          <a:lstStyle/>
          <a:p>
            <a:r>
              <a:rPr lang="en-US" dirty="0"/>
              <a:t>Type here to enter a multi-line paragraph header.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a:t>
            </a:r>
          </a:p>
        </p:txBody>
      </p:sp>
      <p:sp>
        <p:nvSpPr>
          <p:cNvPr id="7" name="Text Placeholder 6">
            <a:extLst>
              <a:ext uri="{FF2B5EF4-FFF2-40B4-BE49-F238E27FC236}">
                <a16:creationId xmlns:a16="http://schemas.microsoft.com/office/drawing/2014/main" id="{04B745D0-A799-8C46-A4B3-A161AFA9F3C2}"/>
              </a:ext>
            </a:extLst>
          </p:cNvPr>
          <p:cNvSpPr>
            <a:spLocks noGrp="1"/>
          </p:cNvSpPr>
          <p:nvPr>
            <p:ph type="body" sz="quarter" idx="16"/>
          </p:nvPr>
        </p:nvSpPr>
        <p:spPr/>
        <p:txBody>
          <a:bodyPr/>
          <a:lstStyle/>
          <a:p>
            <a:r>
              <a:rPr lang="en-US" dirty="0" err="1"/>
              <a:t>Awihjdknfi</a:t>
            </a:r>
            <a:r>
              <a:rPr lang="en-US" dirty="0"/>
              <a:t> </a:t>
            </a:r>
            <a:r>
              <a:rPr lang="en-US" dirty="0" err="1"/>
              <a:t>knasknd</a:t>
            </a:r>
            <a:r>
              <a:rPr lang="en-US" dirty="0"/>
              <a:t> </a:t>
            </a:r>
            <a:r>
              <a:rPr lang="en-US" dirty="0" err="1"/>
              <a:t>akao</a:t>
            </a:r>
            <a:r>
              <a:rPr lang="en-US" dirty="0"/>
              <a:t> </a:t>
            </a:r>
            <a:r>
              <a:rPr lang="en-US" dirty="0" err="1"/>
              <a:t>aknal</a:t>
            </a:r>
            <a:r>
              <a:rPr lang="en-US" dirty="0"/>
              <a:t> </a:t>
            </a:r>
            <a:r>
              <a:rPr lang="en-US" dirty="0" err="1"/>
              <a:t>ankdnao</a:t>
            </a:r>
            <a:r>
              <a:rPr lang="en-US" dirty="0"/>
              <a:t> al </a:t>
            </a:r>
          </a:p>
          <a:p>
            <a:r>
              <a:rPr lang="en-US" dirty="0" err="1"/>
              <a:t>adkjaskjallj;a;kdsa</a:t>
            </a:r>
            <a:endParaRPr lang="en-US" dirty="0"/>
          </a:p>
          <a:p>
            <a:r>
              <a:rPr lang="en-US" dirty="0" err="1"/>
              <a:t>ajsdjalskndfllasd</a:t>
            </a:r>
            <a:endParaRPr lang="en-US" dirty="0"/>
          </a:p>
          <a:p>
            <a:r>
              <a:rPr lang="en-US" dirty="0" err="1"/>
              <a:t>aldlanslkdf</a:t>
            </a:r>
            <a:endParaRPr lang="en-US" dirty="0"/>
          </a:p>
          <a:p>
            <a:r>
              <a:rPr lang="en-US" dirty="0" err="1"/>
              <a:t>akndlnflnlnlnaivnlnfgoishoxd</a:t>
            </a:r>
            <a:endParaRPr lang="en-US" dirty="0"/>
          </a:p>
        </p:txBody>
      </p:sp>
      <p:sp>
        <p:nvSpPr>
          <p:cNvPr id="8" name="Text Placeholder 7">
            <a:extLst>
              <a:ext uri="{FF2B5EF4-FFF2-40B4-BE49-F238E27FC236}">
                <a16:creationId xmlns:a16="http://schemas.microsoft.com/office/drawing/2014/main" id="{8B960169-9FAB-2C47-A92D-74A149C857C9}"/>
              </a:ext>
            </a:extLst>
          </p:cNvPr>
          <p:cNvSpPr>
            <a:spLocks noGrp="1"/>
          </p:cNvSpPr>
          <p:nvPr>
            <p:ph type="body" sz="quarter" idx="17"/>
          </p:nvPr>
        </p:nvSpPr>
        <p:spPr/>
        <p:txBody>
          <a:bodyPr/>
          <a:lstStyle/>
          <a:p>
            <a:r>
              <a:rPr lang="en-US" dirty="0"/>
              <a:t>Type here to enter a multi-line paragraph header.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a:t>
            </a:r>
          </a:p>
        </p:txBody>
      </p:sp>
      <p:sp>
        <p:nvSpPr>
          <p:cNvPr id="25" name="Footer Placeholder 24">
            <a:extLst>
              <a:ext uri="{FF2B5EF4-FFF2-40B4-BE49-F238E27FC236}">
                <a16:creationId xmlns:a16="http://schemas.microsoft.com/office/drawing/2014/main" id="{3BE17EE5-8688-674D-9695-D2A0DAD6A1B8}"/>
              </a:ext>
            </a:extLst>
          </p:cNvPr>
          <p:cNvSpPr>
            <a:spLocks noGrp="1"/>
          </p:cNvSpPr>
          <p:nvPr>
            <p:ph type="ftr" sz="quarter" idx="19"/>
          </p:nvPr>
        </p:nvSpPr>
        <p:spPr/>
        <p:txBody>
          <a:bodyPr/>
          <a:lstStyle/>
          <a:p>
            <a:r>
              <a:rPr lang="en-US"/>
              <a:t>©2022 Girl Scouts of the USA. All Rights Reserved.  Not for public distribution.</a:t>
            </a:r>
            <a:endParaRPr lang="en-US" dirty="0"/>
          </a:p>
        </p:txBody>
      </p:sp>
      <p:sp>
        <p:nvSpPr>
          <p:cNvPr id="9" name="Text Placeholder 8">
            <a:extLst>
              <a:ext uri="{FF2B5EF4-FFF2-40B4-BE49-F238E27FC236}">
                <a16:creationId xmlns:a16="http://schemas.microsoft.com/office/drawing/2014/main" id="{6D697271-CF8E-7845-A6AD-F0A608E59D4E}"/>
              </a:ext>
            </a:extLst>
          </p:cNvPr>
          <p:cNvSpPr>
            <a:spLocks noGrp="1"/>
          </p:cNvSpPr>
          <p:nvPr>
            <p:ph type="body" sz="quarter" idx="18"/>
          </p:nvPr>
        </p:nvSpPr>
        <p:spPr/>
        <p:txBody>
          <a:bodyPr/>
          <a:lstStyle/>
          <a:p>
            <a:pPr lvl="0"/>
            <a:r>
              <a:rPr lang="en-US" dirty="0"/>
              <a:t>Type here to enter a multi-line slide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4" name="Title 3">
            <a:extLst>
              <a:ext uri="{FF2B5EF4-FFF2-40B4-BE49-F238E27FC236}">
                <a16:creationId xmlns:a16="http://schemas.microsoft.com/office/drawing/2014/main" id="{6714FC62-961B-B141-8FC7-C8B9C5E77C79}"/>
              </a:ext>
            </a:extLst>
          </p:cNvPr>
          <p:cNvSpPr>
            <a:spLocks noGrp="1"/>
          </p:cNvSpPr>
          <p:nvPr>
            <p:ph type="title"/>
          </p:nvPr>
        </p:nvSpPr>
        <p:spPr/>
        <p:txBody>
          <a:bodyPr anchor="t"/>
          <a:lstStyle/>
          <a:p>
            <a:r>
              <a:rPr lang="en-US" dirty="0"/>
              <a:t>Type Here to Enter a Two-Line Slide Header. Sed Ut </a:t>
            </a:r>
            <a:r>
              <a:rPr lang="en-US" dirty="0" err="1"/>
              <a:t>Perspiciatis</a:t>
            </a:r>
            <a:r>
              <a:rPr lang="en-US" dirty="0"/>
              <a:t> </a:t>
            </a:r>
            <a:r>
              <a:rPr lang="en-US" dirty="0" err="1"/>
              <a:t>Unde</a:t>
            </a:r>
            <a:r>
              <a:rPr lang="en-US" dirty="0"/>
              <a:t> Omnis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a:t>
            </a:r>
          </a:p>
        </p:txBody>
      </p:sp>
      <p:sp>
        <p:nvSpPr>
          <p:cNvPr id="18" name="Text Placeholder 17">
            <a:extLst>
              <a:ext uri="{FF2B5EF4-FFF2-40B4-BE49-F238E27FC236}">
                <a16:creationId xmlns:a16="http://schemas.microsoft.com/office/drawing/2014/main" id="{22EE633A-F704-CF46-8571-D1C138E34BF6}"/>
              </a:ext>
            </a:extLst>
          </p:cNvPr>
          <p:cNvSpPr>
            <a:spLocks noGrp="1"/>
          </p:cNvSpPr>
          <p:nvPr>
            <p:ph type="body" sz="quarter" idx="20"/>
          </p:nvPr>
        </p:nvSpPr>
        <p:spPr/>
        <p:txBody>
          <a:bodyPr/>
          <a:lstStyle/>
          <a:p>
            <a:r>
              <a:rPr lang="en-US"/>
              <a:t>Type here to enter the presentation section name.</a:t>
            </a:r>
          </a:p>
        </p:txBody>
      </p:sp>
    </p:spTree>
    <p:extLst>
      <p:ext uri="{BB962C8B-B14F-4D97-AF65-F5344CB8AC3E}">
        <p14:creationId xmlns:p14="http://schemas.microsoft.com/office/powerpoint/2010/main" val="285781615"/>
      </p:ext>
    </p:extLst>
  </p:cSld>
  <p:clrMapOvr>
    <a:masterClrMapping/>
  </p:clrMapOvr>
  <p:transition>
    <p:fade/>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AA27D05-D3FD-3F4E-A422-2EB0A076E666}"/>
              </a:ext>
            </a:extLst>
          </p:cNvPr>
          <p:cNvSpPr>
            <a:spLocks noGrp="1"/>
          </p:cNvSpPr>
          <p:nvPr>
            <p:ph type="body" sz="quarter" idx="14"/>
          </p:nvPr>
        </p:nvSpPr>
        <p:spPr/>
        <p:txBody>
          <a:bodyPr/>
          <a:lstStyle/>
          <a:p>
            <a:r>
              <a:rPr lang="en-US" dirty="0" err="1"/>
              <a:t>Awihjdknfi</a:t>
            </a:r>
            <a:r>
              <a:rPr lang="en-US" dirty="0"/>
              <a:t> </a:t>
            </a:r>
            <a:r>
              <a:rPr lang="en-US" dirty="0" err="1"/>
              <a:t>knasknd</a:t>
            </a:r>
            <a:r>
              <a:rPr lang="en-US" dirty="0"/>
              <a:t> </a:t>
            </a:r>
            <a:r>
              <a:rPr lang="en-US" dirty="0" err="1"/>
              <a:t>akao</a:t>
            </a:r>
            <a:r>
              <a:rPr lang="en-US" dirty="0"/>
              <a:t> </a:t>
            </a:r>
            <a:r>
              <a:rPr lang="en-US" dirty="0" err="1"/>
              <a:t>aknal</a:t>
            </a:r>
            <a:r>
              <a:rPr lang="en-US" dirty="0"/>
              <a:t> </a:t>
            </a:r>
            <a:r>
              <a:rPr lang="en-US" dirty="0" err="1"/>
              <a:t>ankdnao</a:t>
            </a:r>
            <a:r>
              <a:rPr lang="en-US" dirty="0"/>
              <a:t> al </a:t>
            </a:r>
          </a:p>
          <a:p>
            <a:r>
              <a:rPr lang="en-US" dirty="0" err="1"/>
              <a:t>adkjaskjallj;a;kdsa</a:t>
            </a:r>
            <a:endParaRPr lang="en-US" dirty="0"/>
          </a:p>
          <a:p>
            <a:r>
              <a:rPr lang="en-US" dirty="0" err="1"/>
              <a:t>ajsdjalskndfllasd</a:t>
            </a:r>
            <a:endParaRPr lang="en-US" dirty="0"/>
          </a:p>
          <a:p>
            <a:r>
              <a:rPr lang="en-US" dirty="0" err="1"/>
              <a:t>aldlanslkdf</a:t>
            </a:r>
            <a:endParaRPr lang="en-US" dirty="0"/>
          </a:p>
          <a:p>
            <a:r>
              <a:rPr lang="en-US" dirty="0" err="1"/>
              <a:t>akndlnflnlnlnaivnlnfgoishoxd</a:t>
            </a:r>
            <a:endParaRPr lang="en-US" dirty="0"/>
          </a:p>
        </p:txBody>
      </p:sp>
      <p:sp>
        <p:nvSpPr>
          <p:cNvPr id="4" name="Text Placeholder 3">
            <a:extLst>
              <a:ext uri="{FF2B5EF4-FFF2-40B4-BE49-F238E27FC236}">
                <a16:creationId xmlns:a16="http://schemas.microsoft.com/office/drawing/2014/main" id="{3350F99A-CF52-1740-BF27-6C641F55028E}"/>
              </a:ext>
            </a:extLst>
          </p:cNvPr>
          <p:cNvSpPr>
            <a:spLocks noGrp="1"/>
          </p:cNvSpPr>
          <p:nvPr>
            <p:ph type="body" sz="quarter" idx="15"/>
          </p:nvPr>
        </p:nvSpPr>
        <p:spPr/>
        <p:txBody>
          <a:bodyPr/>
          <a:lstStyle/>
          <a:p>
            <a:r>
              <a:rPr lang="en-US" dirty="0"/>
              <a:t>Type here to enter a multi-line paragraph header.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a:t>
            </a:r>
          </a:p>
        </p:txBody>
      </p:sp>
      <p:sp>
        <p:nvSpPr>
          <p:cNvPr id="21" name="Footer Placeholder 20">
            <a:extLst>
              <a:ext uri="{FF2B5EF4-FFF2-40B4-BE49-F238E27FC236}">
                <a16:creationId xmlns:a16="http://schemas.microsoft.com/office/drawing/2014/main" id="{8B55AB0D-831E-4646-83D6-F7E382C5F48C}"/>
              </a:ext>
            </a:extLst>
          </p:cNvPr>
          <p:cNvSpPr>
            <a:spLocks noGrp="1"/>
          </p:cNvSpPr>
          <p:nvPr>
            <p:ph type="ftr" sz="quarter" idx="19"/>
          </p:nvPr>
        </p:nvSpPr>
        <p:spPr/>
        <p:txBody>
          <a:bodyPr/>
          <a:lstStyle/>
          <a:p>
            <a:r>
              <a:rPr lang="en-US"/>
              <a:t>©2022 Girl Scouts of the USA. All Rights Reserved.  Not for public distribution.</a:t>
            </a:r>
            <a:endParaRPr lang="en-US" dirty="0"/>
          </a:p>
        </p:txBody>
      </p:sp>
      <p:sp>
        <p:nvSpPr>
          <p:cNvPr id="14" name="Text Placeholder 13">
            <a:extLst>
              <a:ext uri="{FF2B5EF4-FFF2-40B4-BE49-F238E27FC236}">
                <a16:creationId xmlns:a16="http://schemas.microsoft.com/office/drawing/2014/main" id="{AB7DEC7C-8CE6-7B45-A155-83CB115DEDF8}"/>
              </a:ext>
            </a:extLst>
          </p:cNvPr>
          <p:cNvSpPr>
            <a:spLocks noGrp="1"/>
          </p:cNvSpPr>
          <p:nvPr>
            <p:ph type="body" sz="quarter" idx="20"/>
          </p:nvPr>
        </p:nvSpPr>
        <p:spPr/>
        <p:txBody>
          <a:bodyPr/>
          <a:lstStyle/>
          <a:p>
            <a:r>
              <a:rPr lang="en-US"/>
              <a:t>Type here to enter the presentation section name.</a:t>
            </a:r>
          </a:p>
        </p:txBody>
      </p:sp>
      <p:sp>
        <p:nvSpPr>
          <p:cNvPr id="5" name="Title 4">
            <a:extLst>
              <a:ext uri="{FF2B5EF4-FFF2-40B4-BE49-F238E27FC236}">
                <a16:creationId xmlns:a16="http://schemas.microsoft.com/office/drawing/2014/main" id="{B82AE175-A8CB-1E4B-89FF-8001D8D5C1CB}"/>
              </a:ext>
            </a:extLst>
          </p:cNvPr>
          <p:cNvSpPr>
            <a:spLocks noGrp="1"/>
          </p:cNvSpPr>
          <p:nvPr>
            <p:ph type="title"/>
          </p:nvPr>
        </p:nvSpPr>
        <p:spPr/>
        <p:txBody>
          <a:bodyPr anchor="t"/>
          <a:lstStyle/>
          <a:p>
            <a:r>
              <a:rPr lang="en-US"/>
              <a:t>Type Here to Enter a Single Line Slide Header.</a:t>
            </a:r>
          </a:p>
        </p:txBody>
      </p:sp>
      <p:sp>
        <p:nvSpPr>
          <p:cNvPr id="7" name="Text Placeholder 6">
            <a:extLst>
              <a:ext uri="{FF2B5EF4-FFF2-40B4-BE49-F238E27FC236}">
                <a16:creationId xmlns:a16="http://schemas.microsoft.com/office/drawing/2014/main" id="{FC2845B9-47EE-7246-A489-6596BFFE6543}"/>
              </a:ext>
            </a:extLst>
          </p:cNvPr>
          <p:cNvSpPr>
            <a:spLocks noGrp="1"/>
          </p:cNvSpPr>
          <p:nvPr>
            <p:ph type="body" sz="quarter" idx="21"/>
          </p:nvPr>
        </p:nvSpPr>
        <p:spPr/>
        <p:txBody>
          <a:bodyPr>
            <a:noAutofit/>
          </a:bodyPr>
          <a:lstStyle/>
          <a:p>
            <a:pPr lvl="0"/>
            <a:r>
              <a:rPr lang="en-US"/>
              <a:t>Type here to enter a multi-line slide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Tree>
    <p:extLst>
      <p:ext uri="{BB962C8B-B14F-4D97-AF65-F5344CB8AC3E}">
        <p14:creationId xmlns:p14="http://schemas.microsoft.com/office/powerpoint/2010/main" val="591500617"/>
      </p:ext>
    </p:extLst>
  </p:cSld>
  <p:clrMapOvr>
    <a:masterClrMapping/>
  </p:clrMapOvr>
  <p:transition>
    <p:fade/>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AB808EA0-A270-E44F-BF7A-454C8567EAC7}"/>
              </a:ext>
            </a:extLst>
          </p:cNvPr>
          <p:cNvSpPr>
            <a:spLocks noGrp="1"/>
          </p:cNvSpPr>
          <p:nvPr>
            <p:ph type="body" sz="quarter" idx="15"/>
          </p:nvPr>
        </p:nvSpPr>
        <p:spPr/>
        <p:txBody>
          <a:bodyPr/>
          <a:lstStyle/>
          <a:p>
            <a:r>
              <a:rPr lang="en-US" dirty="0" err="1"/>
              <a:t>Awihjdknfi</a:t>
            </a:r>
            <a:r>
              <a:rPr lang="en-US" dirty="0"/>
              <a:t> </a:t>
            </a:r>
            <a:r>
              <a:rPr lang="en-US" dirty="0" err="1"/>
              <a:t>knasknd</a:t>
            </a:r>
            <a:r>
              <a:rPr lang="en-US" dirty="0"/>
              <a:t> </a:t>
            </a:r>
            <a:r>
              <a:rPr lang="en-US" dirty="0" err="1"/>
              <a:t>akao</a:t>
            </a:r>
            <a:r>
              <a:rPr lang="en-US" dirty="0"/>
              <a:t> </a:t>
            </a:r>
            <a:r>
              <a:rPr lang="en-US" dirty="0" err="1"/>
              <a:t>aknal</a:t>
            </a:r>
            <a:r>
              <a:rPr lang="en-US" dirty="0"/>
              <a:t> </a:t>
            </a:r>
            <a:r>
              <a:rPr lang="en-US" dirty="0" err="1"/>
              <a:t>ankdnao</a:t>
            </a:r>
            <a:r>
              <a:rPr lang="en-US" dirty="0"/>
              <a:t> al </a:t>
            </a:r>
          </a:p>
          <a:p>
            <a:r>
              <a:rPr lang="en-US" dirty="0" err="1"/>
              <a:t>adkjaskjallj;a;kdsa</a:t>
            </a:r>
            <a:endParaRPr lang="en-US" dirty="0"/>
          </a:p>
          <a:p>
            <a:r>
              <a:rPr lang="en-US" dirty="0" err="1"/>
              <a:t>ajsdjalskndfllasd</a:t>
            </a:r>
            <a:endParaRPr lang="en-US" dirty="0"/>
          </a:p>
          <a:p>
            <a:r>
              <a:rPr lang="en-US" dirty="0" err="1"/>
              <a:t>aldlanslkdf</a:t>
            </a:r>
            <a:endParaRPr lang="en-US" dirty="0"/>
          </a:p>
          <a:p>
            <a:r>
              <a:rPr lang="en-US" dirty="0" err="1"/>
              <a:t>akndlnflnlnlnaivnlnfgoishoxd</a:t>
            </a:r>
            <a:endParaRPr lang="en-US" dirty="0"/>
          </a:p>
        </p:txBody>
      </p:sp>
      <p:sp>
        <p:nvSpPr>
          <p:cNvPr id="7" name="Text Placeholder 6">
            <a:extLst>
              <a:ext uri="{FF2B5EF4-FFF2-40B4-BE49-F238E27FC236}">
                <a16:creationId xmlns:a16="http://schemas.microsoft.com/office/drawing/2014/main" id="{2D49B228-C7DD-2047-990D-16B36E1816CF}"/>
              </a:ext>
            </a:extLst>
          </p:cNvPr>
          <p:cNvSpPr>
            <a:spLocks noGrp="1"/>
          </p:cNvSpPr>
          <p:nvPr>
            <p:ph type="body" sz="quarter" idx="16"/>
          </p:nvPr>
        </p:nvSpPr>
        <p:spPr/>
        <p:txBody>
          <a:bodyPr/>
          <a:lstStyle/>
          <a:p>
            <a:r>
              <a:rPr lang="en-US" dirty="0"/>
              <a:t>Type here to enter a multi-line paragraph header.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a:t>
            </a:r>
          </a:p>
        </p:txBody>
      </p:sp>
      <p:sp>
        <p:nvSpPr>
          <p:cNvPr id="8" name="Text Placeholder 7">
            <a:extLst>
              <a:ext uri="{FF2B5EF4-FFF2-40B4-BE49-F238E27FC236}">
                <a16:creationId xmlns:a16="http://schemas.microsoft.com/office/drawing/2014/main" id="{251FA560-F949-3340-B81B-B577FE2A0621}"/>
              </a:ext>
            </a:extLst>
          </p:cNvPr>
          <p:cNvSpPr>
            <a:spLocks noGrp="1"/>
          </p:cNvSpPr>
          <p:nvPr>
            <p:ph type="body" sz="quarter" idx="17"/>
          </p:nvPr>
        </p:nvSpPr>
        <p:spPr/>
        <p:txBody>
          <a:bodyPr/>
          <a:lstStyle/>
          <a:p>
            <a:r>
              <a:rPr lang="en-US" dirty="0" err="1"/>
              <a:t>Awihjdknfi</a:t>
            </a:r>
            <a:r>
              <a:rPr lang="en-US" dirty="0"/>
              <a:t> </a:t>
            </a:r>
            <a:r>
              <a:rPr lang="en-US" dirty="0" err="1"/>
              <a:t>knasknd</a:t>
            </a:r>
            <a:r>
              <a:rPr lang="en-US" dirty="0"/>
              <a:t> </a:t>
            </a:r>
            <a:r>
              <a:rPr lang="en-US" dirty="0" err="1"/>
              <a:t>akao</a:t>
            </a:r>
            <a:r>
              <a:rPr lang="en-US" dirty="0"/>
              <a:t> </a:t>
            </a:r>
            <a:r>
              <a:rPr lang="en-US" dirty="0" err="1"/>
              <a:t>aknal</a:t>
            </a:r>
            <a:r>
              <a:rPr lang="en-US" dirty="0"/>
              <a:t> </a:t>
            </a:r>
            <a:r>
              <a:rPr lang="en-US" dirty="0" err="1"/>
              <a:t>ankdnao</a:t>
            </a:r>
            <a:r>
              <a:rPr lang="en-US" dirty="0"/>
              <a:t> al </a:t>
            </a:r>
          </a:p>
          <a:p>
            <a:r>
              <a:rPr lang="en-US" dirty="0" err="1"/>
              <a:t>adkjaskjallj;a;kdsa</a:t>
            </a:r>
            <a:endParaRPr lang="en-US" dirty="0"/>
          </a:p>
          <a:p>
            <a:r>
              <a:rPr lang="en-US" dirty="0" err="1"/>
              <a:t>ajsdjalskndfllasd</a:t>
            </a:r>
            <a:endParaRPr lang="en-US" dirty="0"/>
          </a:p>
          <a:p>
            <a:r>
              <a:rPr lang="en-US" dirty="0" err="1"/>
              <a:t>aldlanslkdf</a:t>
            </a:r>
            <a:endParaRPr lang="en-US" dirty="0"/>
          </a:p>
          <a:p>
            <a:r>
              <a:rPr lang="en-US" dirty="0" err="1"/>
              <a:t>akndlnflnlnlnaivnlnfgoishoxd</a:t>
            </a:r>
            <a:endParaRPr lang="en-US" dirty="0"/>
          </a:p>
        </p:txBody>
      </p:sp>
      <p:sp>
        <p:nvSpPr>
          <p:cNvPr id="9" name="Text Placeholder 8">
            <a:extLst>
              <a:ext uri="{FF2B5EF4-FFF2-40B4-BE49-F238E27FC236}">
                <a16:creationId xmlns:a16="http://schemas.microsoft.com/office/drawing/2014/main" id="{32663224-90BF-3448-A171-8CCBF042BB0C}"/>
              </a:ext>
            </a:extLst>
          </p:cNvPr>
          <p:cNvSpPr>
            <a:spLocks noGrp="1"/>
          </p:cNvSpPr>
          <p:nvPr>
            <p:ph type="body" sz="quarter" idx="18"/>
          </p:nvPr>
        </p:nvSpPr>
        <p:spPr/>
        <p:txBody>
          <a:bodyPr/>
          <a:lstStyle/>
          <a:p>
            <a:r>
              <a:rPr lang="en-US" dirty="0"/>
              <a:t>Type here to enter a multi-line paragraph header.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a:t>
            </a:r>
          </a:p>
        </p:txBody>
      </p:sp>
      <p:sp>
        <p:nvSpPr>
          <p:cNvPr id="23" name="Footer Placeholder 22">
            <a:extLst>
              <a:ext uri="{FF2B5EF4-FFF2-40B4-BE49-F238E27FC236}">
                <a16:creationId xmlns:a16="http://schemas.microsoft.com/office/drawing/2014/main" id="{166FD555-9E7D-5D4E-92C8-BD630470BFCF}"/>
              </a:ext>
            </a:extLst>
          </p:cNvPr>
          <p:cNvSpPr>
            <a:spLocks noGrp="1"/>
          </p:cNvSpPr>
          <p:nvPr>
            <p:ph type="ftr" sz="quarter" idx="19"/>
          </p:nvPr>
        </p:nvSpPr>
        <p:spPr/>
        <p:txBody>
          <a:bodyPr/>
          <a:lstStyle/>
          <a:p>
            <a:r>
              <a:rPr lang="en-US"/>
              <a:t>©2022 Girl Scouts of the USA. All Rights Reserved.  Not for public distribution.</a:t>
            </a:r>
            <a:endParaRPr lang="en-US" dirty="0"/>
          </a:p>
        </p:txBody>
      </p:sp>
      <p:sp>
        <p:nvSpPr>
          <p:cNvPr id="56" name="Title 55">
            <a:extLst>
              <a:ext uri="{FF2B5EF4-FFF2-40B4-BE49-F238E27FC236}">
                <a16:creationId xmlns:a16="http://schemas.microsoft.com/office/drawing/2014/main" id="{EDCEF891-7C44-BE4B-A8F3-81927DBB41E1}"/>
              </a:ext>
            </a:extLst>
          </p:cNvPr>
          <p:cNvSpPr>
            <a:spLocks noGrp="1"/>
          </p:cNvSpPr>
          <p:nvPr>
            <p:ph type="title"/>
          </p:nvPr>
        </p:nvSpPr>
        <p:spPr/>
        <p:txBody>
          <a:bodyPr/>
          <a:lstStyle/>
          <a:p>
            <a:r>
              <a:rPr lang="en-US"/>
              <a:t>Type Here to Enter a Single Line Slide Header.</a:t>
            </a:r>
          </a:p>
        </p:txBody>
      </p:sp>
      <p:sp>
        <p:nvSpPr>
          <p:cNvPr id="57" name="Text Placeholder 56">
            <a:extLst>
              <a:ext uri="{FF2B5EF4-FFF2-40B4-BE49-F238E27FC236}">
                <a16:creationId xmlns:a16="http://schemas.microsoft.com/office/drawing/2014/main" id="{E618B64C-EE3C-F040-8C83-CD9B5E57A026}"/>
              </a:ext>
            </a:extLst>
          </p:cNvPr>
          <p:cNvSpPr>
            <a:spLocks noGrp="1"/>
          </p:cNvSpPr>
          <p:nvPr>
            <p:ph type="body" sz="quarter" idx="20"/>
          </p:nvPr>
        </p:nvSpPr>
        <p:spPr/>
        <p:txBody>
          <a:bodyPr/>
          <a:lstStyle/>
          <a:p>
            <a:r>
              <a:rPr lang="en-US"/>
              <a:t>Type here to enter a multi-line slide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18" name="Text Placeholder 17">
            <a:extLst>
              <a:ext uri="{FF2B5EF4-FFF2-40B4-BE49-F238E27FC236}">
                <a16:creationId xmlns:a16="http://schemas.microsoft.com/office/drawing/2014/main" id="{CAE1D9B2-1312-F843-B073-D9B0D40CD136}"/>
              </a:ext>
            </a:extLst>
          </p:cNvPr>
          <p:cNvSpPr>
            <a:spLocks noGrp="1"/>
          </p:cNvSpPr>
          <p:nvPr>
            <p:ph type="body" sz="quarter" idx="21"/>
          </p:nvPr>
        </p:nvSpPr>
        <p:spPr/>
        <p:txBody>
          <a:bodyPr/>
          <a:lstStyle/>
          <a:p>
            <a:r>
              <a:rPr lang="en-US"/>
              <a:t>Type here to enter the presentation section name.</a:t>
            </a:r>
          </a:p>
        </p:txBody>
      </p:sp>
    </p:spTree>
    <p:extLst>
      <p:ext uri="{BB962C8B-B14F-4D97-AF65-F5344CB8AC3E}">
        <p14:creationId xmlns:p14="http://schemas.microsoft.com/office/powerpoint/2010/main" val="2386496120"/>
      </p:ext>
    </p:extLst>
  </p:cSld>
  <p:clrMapOvr>
    <a:masterClrMapping/>
  </p:clrMapOvr>
  <p:transition>
    <p:fade/>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ED0A15C-2456-2B41-9536-041BCFCD66E5}"/>
              </a:ext>
            </a:extLst>
          </p:cNvPr>
          <p:cNvSpPr>
            <a:spLocks noGrp="1"/>
          </p:cNvSpPr>
          <p:nvPr>
            <p:ph type="title"/>
          </p:nvPr>
        </p:nvSpPr>
        <p:spPr/>
        <p:txBody>
          <a:bodyPr/>
          <a:lstStyle/>
          <a:p>
            <a:r>
              <a:rPr lang="en-US"/>
              <a:t>Type Here to Enter a Two-Line Slide Header. Sed Ut </a:t>
            </a:r>
            <a:r>
              <a:rPr lang="en-US" err="1"/>
              <a:t>Perspiciatis</a:t>
            </a:r>
            <a:r>
              <a:rPr lang="en-US"/>
              <a:t> </a:t>
            </a:r>
            <a:r>
              <a:rPr lang="en-US" err="1"/>
              <a:t>Unde</a:t>
            </a:r>
            <a:r>
              <a:rPr lang="en-US"/>
              <a:t> Omnis </a:t>
            </a:r>
            <a:r>
              <a:rPr lang="en-US" err="1"/>
              <a:t>Iste</a:t>
            </a:r>
            <a:r>
              <a:rPr lang="en-US"/>
              <a:t> </a:t>
            </a:r>
            <a:r>
              <a:rPr lang="en-US" err="1"/>
              <a:t>Natus</a:t>
            </a:r>
            <a:r>
              <a:rPr lang="en-US"/>
              <a:t> Error Sit </a:t>
            </a:r>
            <a:r>
              <a:rPr lang="en-US" err="1"/>
              <a:t>Voluptatem</a:t>
            </a:r>
            <a:r>
              <a:rPr lang="en-US"/>
              <a:t> </a:t>
            </a:r>
            <a:r>
              <a:rPr lang="en-US" err="1"/>
              <a:t>Accusantium</a:t>
            </a:r>
            <a:r>
              <a:rPr lang="en-US"/>
              <a:t>.</a:t>
            </a:r>
          </a:p>
        </p:txBody>
      </p:sp>
      <p:sp>
        <p:nvSpPr>
          <p:cNvPr id="14" name="Text Placeholder 3">
            <a:extLst>
              <a:ext uri="{FF2B5EF4-FFF2-40B4-BE49-F238E27FC236}">
                <a16:creationId xmlns:a16="http://schemas.microsoft.com/office/drawing/2014/main" id="{935C64EA-EA77-6A4C-85F0-303D533ABA30}"/>
              </a:ext>
            </a:extLst>
          </p:cNvPr>
          <p:cNvSpPr>
            <a:spLocks noGrp="1"/>
          </p:cNvSpPr>
          <p:nvPr>
            <p:ph type="body" sz="quarter" idx="14"/>
          </p:nvPr>
        </p:nvSpPr>
        <p:spPr/>
        <p:txBody>
          <a:bodyPr/>
          <a:lstStyle/>
          <a:p>
            <a:r>
              <a:rPr lang="en-US" dirty="0" err="1"/>
              <a:t>Awihjdknfi</a:t>
            </a:r>
            <a:r>
              <a:rPr lang="en-US" dirty="0"/>
              <a:t> </a:t>
            </a:r>
            <a:r>
              <a:rPr lang="en-US" dirty="0" err="1"/>
              <a:t>knasknd</a:t>
            </a:r>
            <a:r>
              <a:rPr lang="en-US" dirty="0"/>
              <a:t> </a:t>
            </a:r>
            <a:r>
              <a:rPr lang="en-US" dirty="0" err="1"/>
              <a:t>akao</a:t>
            </a:r>
            <a:r>
              <a:rPr lang="en-US" dirty="0"/>
              <a:t> </a:t>
            </a:r>
            <a:r>
              <a:rPr lang="en-US" dirty="0" err="1"/>
              <a:t>aknal</a:t>
            </a:r>
            <a:r>
              <a:rPr lang="en-US" dirty="0"/>
              <a:t> </a:t>
            </a:r>
            <a:r>
              <a:rPr lang="en-US" dirty="0" err="1"/>
              <a:t>ankdnao</a:t>
            </a:r>
            <a:r>
              <a:rPr lang="en-US" dirty="0"/>
              <a:t> al </a:t>
            </a:r>
          </a:p>
          <a:p>
            <a:r>
              <a:rPr lang="en-US" dirty="0" err="1"/>
              <a:t>adkjaskjallj;a;kdsa</a:t>
            </a:r>
            <a:endParaRPr lang="en-US" dirty="0"/>
          </a:p>
          <a:p>
            <a:r>
              <a:rPr lang="en-US" dirty="0" err="1"/>
              <a:t>ajsdjalskndfllasd</a:t>
            </a:r>
            <a:endParaRPr lang="en-US" dirty="0"/>
          </a:p>
          <a:p>
            <a:r>
              <a:rPr lang="en-US" dirty="0" err="1"/>
              <a:t>aldlanslkdf</a:t>
            </a:r>
            <a:endParaRPr lang="en-US" dirty="0"/>
          </a:p>
          <a:p>
            <a:r>
              <a:rPr lang="en-US" dirty="0" err="1"/>
              <a:t>akndlnflnlnlnaivnlnfgoishoxd</a:t>
            </a:r>
            <a:endParaRPr lang="en-US" dirty="0"/>
          </a:p>
        </p:txBody>
      </p:sp>
      <p:sp>
        <p:nvSpPr>
          <p:cNvPr id="15" name="Text Placeholder 4">
            <a:extLst>
              <a:ext uri="{FF2B5EF4-FFF2-40B4-BE49-F238E27FC236}">
                <a16:creationId xmlns:a16="http://schemas.microsoft.com/office/drawing/2014/main" id="{9ED22B00-D910-754D-8730-94F24F4D7ED3}"/>
              </a:ext>
            </a:extLst>
          </p:cNvPr>
          <p:cNvSpPr>
            <a:spLocks noGrp="1"/>
          </p:cNvSpPr>
          <p:nvPr>
            <p:ph type="body" sz="quarter" idx="15"/>
          </p:nvPr>
        </p:nvSpPr>
        <p:spPr/>
        <p:txBody>
          <a:bodyPr/>
          <a:lstStyle/>
          <a:p>
            <a:r>
              <a:rPr lang="en-US" dirty="0"/>
              <a:t>Type here to enter a multi-line paragraph header.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a:t>
            </a:r>
          </a:p>
        </p:txBody>
      </p:sp>
      <p:sp>
        <p:nvSpPr>
          <p:cNvPr id="19" name="Footer Placeholder 18">
            <a:extLst>
              <a:ext uri="{FF2B5EF4-FFF2-40B4-BE49-F238E27FC236}">
                <a16:creationId xmlns:a16="http://schemas.microsoft.com/office/drawing/2014/main" id="{2C47047E-C3D6-4A49-BA81-549C41B31996}"/>
              </a:ext>
            </a:extLst>
          </p:cNvPr>
          <p:cNvSpPr>
            <a:spLocks noGrp="1"/>
          </p:cNvSpPr>
          <p:nvPr>
            <p:ph type="ftr" sz="quarter" idx="16"/>
          </p:nvPr>
        </p:nvSpPr>
        <p:spPr/>
        <p:txBody>
          <a:bodyPr/>
          <a:lstStyle/>
          <a:p>
            <a:r>
              <a:rPr lang="en-US"/>
              <a:t>©2022 Girl Scouts of the USA. All Rights Reserved.  Not for public distribution.</a:t>
            </a:r>
            <a:endParaRPr lang="en-US" dirty="0"/>
          </a:p>
        </p:txBody>
      </p:sp>
      <p:sp>
        <p:nvSpPr>
          <p:cNvPr id="7" name="Text Placeholder 6">
            <a:extLst>
              <a:ext uri="{FF2B5EF4-FFF2-40B4-BE49-F238E27FC236}">
                <a16:creationId xmlns:a16="http://schemas.microsoft.com/office/drawing/2014/main" id="{36BB9044-9C99-F149-B148-8B979167A5F2}"/>
              </a:ext>
            </a:extLst>
          </p:cNvPr>
          <p:cNvSpPr>
            <a:spLocks noGrp="1"/>
          </p:cNvSpPr>
          <p:nvPr>
            <p:ph type="body" sz="quarter" idx="17"/>
          </p:nvPr>
        </p:nvSpPr>
        <p:spPr/>
        <p:txBody>
          <a:bodyPr/>
          <a:lstStyle/>
          <a:p>
            <a:r>
              <a:rPr lang="en-US"/>
              <a:t>Type here to enter the presentation section name.</a:t>
            </a:r>
          </a:p>
        </p:txBody>
      </p:sp>
    </p:spTree>
    <p:extLst>
      <p:ext uri="{BB962C8B-B14F-4D97-AF65-F5344CB8AC3E}">
        <p14:creationId xmlns:p14="http://schemas.microsoft.com/office/powerpoint/2010/main" val="617117623"/>
      </p:ext>
    </p:extLst>
  </p:cSld>
  <p:clrMapOvr>
    <a:masterClrMapping/>
  </p:clrMapOvr>
  <p:transition>
    <p:fade/>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3">
            <a:extLst>
              <a:ext uri="{FF2B5EF4-FFF2-40B4-BE49-F238E27FC236}">
                <a16:creationId xmlns:a16="http://schemas.microsoft.com/office/drawing/2014/main" id="{999C11E3-4E1D-0441-8C9F-E65F2C34B77B}"/>
              </a:ext>
            </a:extLst>
          </p:cNvPr>
          <p:cNvSpPr>
            <a:spLocks noGrp="1"/>
          </p:cNvSpPr>
          <p:nvPr>
            <p:ph type="body" sz="quarter" idx="14"/>
          </p:nvPr>
        </p:nvSpPr>
        <p:spPr/>
        <p:txBody>
          <a:bodyPr/>
          <a:lstStyle/>
          <a:p>
            <a:r>
              <a:rPr lang="en-US" dirty="0" err="1"/>
              <a:t>Awihjdknfi</a:t>
            </a:r>
            <a:r>
              <a:rPr lang="en-US" dirty="0"/>
              <a:t> </a:t>
            </a:r>
            <a:r>
              <a:rPr lang="en-US" dirty="0" err="1"/>
              <a:t>knasknd</a:t>
            </a:r>
            <a:r>
              <a:rPr lang="en-US" dirty="0"/>
              <a:t> </a:t>
            </a:r>
            <a:r>
              <a:rPr lang="en-US" dirty="0" err="1"/>
              <a:t>akao</a:t>
            </a:r>
            <a:r>
              <a:rPr lang="en-US" dirty="0"/>
              <a:t> </a:t>
            </a:r>
            <a:r>
              <a:rPr lang="en-US" dirty="0" err="1"/>
              <a:t>aknal</a:t>
            </a:r>
            <a:r>
              <a:rPr lang="en-US" dirty="0"/>
              <a:t> </a:t>
            </a:r>
            <a:r>
              <a:rPr lang="en-US" dirty="0" err="1"/>
              <a:t>ankdnao</a:t>
            </a:r>
            <a:r>
              <a:rPr lang="en-US" dirty="0"/>
              <a:t> al </a:t>
            </a:r>
          </a:p>
          <a:p>
            <a:r>
              <a:rPr lang="en-US" dirty="0" err="1"/>
              <a:t>adkjaskjallj;a;kdsa</a:t>
            </a:r>
            <a:endParaRPr lang="en-US" dirty="0"/>
          </a:p>
          <a:p>
            <a:r>
              <a:rPr lang="en-US" dirty="0" err="1"/>
              <a:t>ajsdjalskndfllasd</a:t>
            </a:r>
            <a:endParaRPr lang="en-US" dirty="0"/>
          </a:p>
          <a:p>
            <a:r>
              <a:rPr lang="en-US" dirty="0" err="1"/>
              <a:t>aldlanslkdf</a:t>
            </a:r>
            <a:endParaRPr lang="en-US" dirty="0"/>
          </a:p>
          <a:p>
            <a:r>
              <a:rPr lang="en-US" dirty="0" err="1"/>
              <a:t>akndlnflnlnlnaivnlnfgoishoxd</a:t>
            </a:r>
            <a:endParaRPr lang="en-US" dirty="0"/>
          </a:p>
        </p:txBody>
      </p:sp>
      <p:sp>
        <p:nvSpPr>
          <p:cNvPr id="15" name="Text Placeholder 4">
            <a:extLst>
              <a:ext uri="{FF2B5EF4-FFF2-40B4-BE49-F238E27FC236}">
                <a16:creationId xmlns:a16="http://schemas.microsoft.com/office/drawing/2014/main" id="{E24E436A-0460-214C-AEED-39342AE398A8}"/>
              </a:ext>
            </a:extLst>
          </p:cNvPr>
          <p:cNvSpPr>
            <a:spLocks noGrp="1"/>
          </p:cNvSpPr>
          <p:nvPr>
            <p:ph type="body" sz="quarter" idx="15"/>
          </p:nvPr>
        </p:nvSpPr>
        <p:spPr/>
        <p:txBody>
          <a:bodyPr>
            <a:normAutofit/>
          </a:bodyPr>
          <a:lstStyle/>
          <a:p>
            <a:r>
              <a:rPr lang="en-US" dirty="0"/>
              <a:t>Type here to enter a multi-line paragraph header.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a:t>
            </a:r>
          </a:p>
        </p:txBody>
      </p:sp>
      <p:sp>
        <p:nvSpPr>
          <p:cNvPr id="16" name="Text Placeholder 5">
            <a:extLst>
              <a:ext uri="{FF2B5EF4-FFF2-40B4-BE49-F238E27FC236}">
                <a16:creationId xmlns:a16="http://schemas.microsoft.com/office/drawing/2014/main" id="{F7B9CB0C-01DD-F14D-8318-CD066ACDE43A}"/>
              </a:ext>
            </a:extLst>
          </p:cNvPr>
          <p:cNvSpPr>
            <a:spLocks noGrp="1"/>
          </p:cNvSpPr>
          <p:nvPr>
            <p:ph type="body" sz="quarter" idx="16"/>
          </p:nvPr>
        </p:nvSpPr>
        <p:spPr/>
        <p:txBody>
          <a:bodyPr/>
          <a:lstStyle/>
          <a:p>
            <a:r>
              <a:rPr lang="en-US" dirty="0" err="1"/>
              <a:t>Awihjdknfi</a:t>
            </a:r>
            <a:r>
              <a:rPr lang="en-US" dirty="0"/>
              <a:t> </a:t>
            </a:r>
            <a:r>
              <a:rPr lang="en-US" dirty="0" err="1"/>
              <a:t>knasknd</a:t>
            </a:r>
            <a:r>
              <a:rPr lang="en-US" dirty="0"/>
              <a:t> </a:t>
            </a:r>
            <a:r>
              <a:rPr lang="en-US" dirty="0" err="1"/>
              <a:t>akao</a:t>
            </a:r>
            <a:r>
              <a:rPr lang="en-US" dirty="0"/>
              <a:t> </a:t>
            </a:r>
            <a:r>
              <a:rPr lang="en-US" dirty="0" err="1"/>
              <a:t>aknal</a:t>
            </a:r>
            <a:r>
              <a:rPr lang="en-US" dirty="0"/>
              <a:t> </a:t>
            </a:r>
            <a:r>
              <a:rPr lang="en-US" dirty="0" err="1"/>
              <a:t>ankdnao</a:t>
            </a:r>
            <a:r>
              <a:rPr lang="en-US" dirty="0"/>
              <a:t> al </a:t>
            </a:r>
          </a:p>
          <a:p>
            <a:r>
              <a:rPr lang="en-US" dirty="0" err="1"/>
              <a:t>adkjaskjallj;a;kdsa</a:t>
            </a:r>
            <a:endParaRPr lang="en-US" dirty="0"/>
          </a:p>
          <a:p>
            <a:r>
              <a:rPr lang="en-US" dirty="0" err="1"/>
              <a:t>ajsdjalskndfllasd</a:t>
            </a:r>
            <a:endParaRPr lang="en-US" dirty="0"/>
          </a:p>
          <a:p>
            <a:r>
              <a:rPr lang="en-US" dirty="0" err="1"/>
              <a:t>aldlanslkdf</a:t>
            </a:r>
            <a:endParaRPr lang="en-US" dirty="0"/>
          </a:p>
          <a:p>
            <a:r>
              <a:rPr lang="en-US" dirty="0" err="1"/>
              <a:t>akndlnflnlnlnaivnlnfgoishoxd</a:t>
            </a:r>
            <a:endParaRPr lang="en-US" dirty="0"/>
          </a:p>
        </p:txBody>
      </p:sp>
      <p:sp>
        <p:nvSpPr>
          <p:cNvPr id="17" name="Text Placeholder 6">
            <a:extLst>
              <a:ext uri="{FF2B5EF4-FFF2-40B4-BE49-F238E27FC236}">
                <a16:creationId xmlns:a16="http://schemas.microsoft.com/office/drawing/2014/main" id="{5B267AB0-EB01-764A-BB3E-AE28C624E49A}"/>
              </a:ext>
            </a:extLst>
          </p:cNvPr>
          <p:cNvSpPr>
            <a:spLocks noGrp="1"/>
          </p:cNvSpPr>
          <p:nvPr>
            <p:ph type="body" sz="quarter" idx="17"/>
          </p:nvPr>
        </p:nvSpPr>
        <p:spPr/>
        <p:txBody>
          <a:bodyPr/>
          <a:lstStyle/>
          <a:p>
            <a:r>
              <a:rPr lang="en-US" dirty="0"/>
              <a:t>Type here to enter a multi-line paragraph header.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a:t>
            </a:r>
          </a:p>
        </p:txBody>
      </p:sp>
      <p:sp>
        <p:nvSpPr>
          <p:cNvPr id="23" name="Footer Placeholder 22">
            <a:extLst>
              <a:ext uri="{FF2B5EF4-FFF2-40B4-BE49-F238E27FC236}">
                <a16:creationId xmlns:a16="http://schemas.microsoft.com/office/drawing/2014/main" id="{1115C27F-6F03-984B-9CA6-86F4FDB0B0BF}"/>
              </a:ext>
            </a:extLst>
          </p:cNvPr>
          <p:cNvSpPr>
            <a:spLocks noGrp="1"/>
          </p:cNvSpPr>
          <p:nvPr>
            <p:ph type="ftr" sz="quarter" idx="18"/>
          </p:nvPr>
        </p:nvSpPr>
        <p:spPr/>
        <p:txBody>
          <a:bodyPr/>
          <a:lstStyle/>
          <a:p>
            <a:r>
              <a:rPr lang="en-US"/>
              <a:t>©2022 Girl Scouts of the USA. All Rights Reserved.  Not for public distribution.</a:t>
            </a:r>
            <a:endParaRPr lang="en-US" dirty="0"/>
          </a:p>
        </p:txBody>
      </p:sp>
      <p:sp>
        <p:nvSpPr>
          <p:cNvPr id="8" name="Title 7">
            <a:extLst>
              <a:ext uri="{FF2B5EF4-FFF2-40B4-BE49-F238E27FC236}">
                <a16:creationId xmlns:a16="http://schemas.microsoft.com/office/drawing/2014/main" id="{B47040B4-9ED2-7E45-B211-4A745F549261}"/>
              </a:ext>
            </a:extLst>
          </p:cNvPr>
          <p:cNvSpPr>
            <a:spLocks noGrp="1"/>
          </p:cNvSpPr>
          <p:nvPr>
            <p:ph type="title"/>
          </p:nvPr>
        </p:nvSpPr>
        <p:spPr/>
        <p:txBody>
          <a:bodyPr/>
          <a:lstStyle/>
          <a:p>
            <a:r>
              <a:rPr lang="en-US"/>
              <a:t>Type Here to Enter a Two-Line Slide Header. Sed Ut </a:t>
            </a:r>
            <a:r>
              <a:rPr lang="en-US" err="1"/>
              <a:t>Perspiciatis</a:t>
            </a:r>
            <a:r>
              <a:rPr lang="en-US"/>
              <a:t> </a:t>
            </a:r>
            <a:r>
              <a:rPr lang="en-US" err="1"/>
              <a:t>Unde</a:t>
            </a:r>
            <a:r>
              <a:rPr lang="en-US"/>
              <a:t> Omnis </a:t>
            </a:r>
            <a:r>
              <a:rPr lang="en-US" err="1"/>
              <a:t>Iste</a:t>
            </a:r>
            <a:r>
              <a:rPr lang="en-US"/>
              <a:t> </a:t>
            </a:r>
            <a:r>
              <a:rPr lang="en-US" err="1"/>
              <a:t>Natus</a:t>
            </a:r>
            <a:r>
              <a:rPr lang="en-US"/>
              <a:t> Error Sit </a:t>
            </a:r>
            <a:r>
              <a:rPr lang="en-US" err="1"/>
              <a:t>Voluptatem</a:t>
            </a:r>
            <a:r>
              <a:rPr lang="en-US"/>
              <a:t> </a:t>
            </a:r>
            <a:r>
              <a:rPr lang="en-US" err="1"/>
              <a:t>Accusantium</a:t>
            </a:r>
            <a:r>
              <a:rPr lang="en-US"/>
              <a:t>.</a:t>
            </a:r>
          </a:p>
        </p:txBody>
      </p:sp>
      <p:sp>
        <p:nvSpPr>
          <p:cNvPr id="13" name="Text Placeholder 12">
            <a:extLst>
              <a:ext uri="{FF2B5EF4-FFF2-40B4-BE49-F238E27FC236}">
                <a16:creationId xmlns:a16="http://schemas.microsoft.com/office/drawing/2014/main" id="{97C925C2-7F24-AB40-AD7A-CA2F5971F8C0}"/>
              </a:ext>
            </a:extLst>
          </p:cNvPr>
          <p:cNvSpPr>
            <a:spLocks noGrp="1"/>
          </p:cNvSpPr>
          <p:nvPr>
            <p:ph type="body" sz="quarter" idx="19"/>
          </p:nvPr>
        </p:nvSpPr>
        <p:spPr/>
        <p:txBody>
          <a:bodyPr/>
          <a:lstStyle/>
          <a:p>
            <a:r>
              <a:rPr lang="en-US"/>
              <a:t>Type here to enter the presentation section name.</a:t>
            </a:r>
          </a:p>
        </p:txBody>
      </p:sp>
    </p:spTree>
    <p:extLst>
      <p:ext uri="{BB962C8B-B14F-4D97-AF65-F5344CB8AC3E}">
        <p14:creationId xmlns:p14="http://schemas.microsoft.com/office/powerpoint/2010/main" val="4133411442"/>
      </p:ext>
    </p:extLst>
  </p:cSld>
  <p:clrMapOvr>
    <a:masterClrMapping/>
  </p:clrMapOvr>
  <p:transition>
    <p:fade/>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4">
            <a:extLst>
              <a:ext uri="{FF2B5EF4-FFF2-40B4-BE49-F238E27FC236}">
                <a16:creationId xmlns:a16="http://schemas.microsoft.com/office/drawing/2014/main" id="{B1C0D942-103D-7D41-A07D-160A7E3DD156}"/>
              </a:ext>
            </a:extLst>
          </p:cNvPr>
          <p:cNvSpPr>
            <a:spLocks noGrp="1"/>
          </p:cNvSpPr>
          <p:nvPr>
            <p:ph type="body" sz="quarter" idx="14"/>
          </p:nvPr>
        </p:nvSpPr>
        <p:spPr/>
        <p:txBody>
          <a:bodyPr/>
          <a:lstStyle/>
          <a:p>
            <a:r>
              <a:rPr lang="en-US" dirty="0" err="1"/>
              <a:t>Awihjdknfi</a:t>
            </a:r>
            <a:r>
              <a:rPr lang="en-US" dirty="0"/>
              <a:t> </a:t>
            </a:r>
            <a:r>
              <a:rPr lang="en-US" dirty="0" err="1"/>
              <a:t>knasknd</a:t>
            </a:r>
            <a:r>
              <a:rPr lang="en-US" dirty="0"/>
              <a:t> </a:t>
            </a:r>
            <a:r>
              <a:rPr lang="en-US" dirty="0" err="1"/>
              <a:t>akao</a:t>
            </a:r>
            <a:r>
              <a:rPr lang="en-US" dirty="0"/>
              <a:t> </a:t>
            </a:r>
            <a:r>
              <a:rPr lang="en-US" dirty="0" err="1"/>
              <a:t>aknal</a:t>
            </a:r>
            <a:r>
              <a:rPr lang="en-US" dirty="0"/>
              <a:t> </a:t>
            </a:r>
            <a:r>
              <a:rPr lang="en-US" dirty="0" err="1"/>
              <a:t>ankdnao</a:t>
            </a:r>
            <a:r>
              <a:rPr lang="en-US" dirty="0"/>
              <a:t> al </a:t>
            </a:r>
          </a:p>
          <a:p>
            <a:r>
              <a:rPr lang="en-US" dirty="0" err="1"/>
              <a:t>adkjaskjallj;a;kdsa</a:t>
            </a:r>
            <a:endParaRPr lang="en-US" dirty="0"/>
          </a:p>
          <a:p>
            <a:r>
              <a:rPr lang="en-US" dirty="0" err="1"/>
              <a:t>ajsdjalskndfllasd</a:t>
            </a:r>
            <a:endParaRPr lang="en-US" dirty="0"/>
          </a:p>
          <a:p>
            <a:r>
              <a:rPr lang="en-US" dirty="0" err="1"/>
              <a:t>aldlanslkdf</a:t>
            </a:r>
            <a:endParaRPr lang="en-US" dirty="0"/>
          </a:p>
          <a:p>
            <a:r>
              <a:rPr lang="en-US" dirty="0" err="1"/>
              <a:t>akndlnflnlnlnaivnlnfgoishoxd</a:t>
            </a:r>
            <a:endParaRPr lang="en-US" dirty="0"/>
          </a:p>
        </p:txBody>
      </p:sp>
      <p:sp>
        <p:nvSpPr>
          <p:cNvPr id="14" name="Text Placeholder 5">
            <a:extLst>
              <a:ext uri="{FF2B5EF4-FFF2-40B4-BE49-F238E27FC236}">
                <a16:creationId xmlns:a16="http://schemas.microsoft.com/office/drawing/2014/main" id="{448605F6-FEE6-4E42-AD41-DD31BE455C23}"/>
              </a:ext>
            </a:extLst>
          </p:cNvPr>
          <p:cNvSpPr>
            <a:spLocks noGrp="1"/>
          </p:cNvSpPr>
          <p:nvPr>
            <p:ph type="body" sz="quarter" idx="15"/>
          </p:nvPr>
        </p:nvSpPr>
        <p:spPr/>
        <p:txBody>
          <a:bodyPr/>
          <a:lstStyle/>
          <a:p>
            <a:r>
              <a:rPr lang="en-US" dirty="0"/>
              <a:t>Type here to enter a multi-line paragraph header.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a:t>
            </a:r>
          </a:p>
        </p:txBody>
      </p:sp>
      <p:sp>
        <p:nvSpPr>
          <p:cNvPr id="16" name="Text Placeholder 8">
            <a:extLst>
              <a:ext uri="{FF2B5EF4-FFF2-40B4-BE49-F238E27FC236}">
                <a16:creationId xmlns:a16="http://schemas.microsoft.com/office/drawing/2014/main" id="{971EF9F4-02AF-4144-A6CB-BDAB8ED1698E}"/>
              </a:ext>
            </a:extLst>
          </p:cNvPr>
          <p:cNvSpPr>
            <a:spLocks noGrp="1"/>
          </p:cNvSpPr>
          <p:nvPr>
            <p:ph type="body" sz="quarter" idx="18"/>
          </p:nvPr>
        </p:nvSpPr>
        <p:spPr/>
        <p:txBody>
          <a:bodyPr/>
          <a:lstStyle/>
          <a:p>
            <a:pPr lvl="0"/>
            <a:r>
              <a:rPr lang="en-US"/>
              <a:t>Type here to enter a multi-line slide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21" name="Footer Placeholder 20">
            <a:extLst>
              <a:ext uri="{FF2B5EF4-FFF2-40B4-BE49-F238E27FC236}">
                <a16:creationId xmlns:a16="http://schemas.microsoft.com/office/drawing/2014/main" id="{5F82E39A-70EF-1248-9034-B59154DEE6DD}"/>
              </a:ext>
            </a:extLst>
          </p:cNvPr>
          <p:cNvSpPr>
            <a:spLocks noGrp="1"/>
          </p:cNvSpPr>
          <p:nvPr>
            <p:ph type="ftr" sz="quarter" idx="19"/>
          </p:nvPr>
        </p:nvSpPr>
        <p:spPr/>
        <p:txBody>
          <a:bodyPr/>
          <a:lstStyle/>
          <a:p>
            <a:r>
              <a:rPr lang="en-US"/>
              <a:t>©2022 Girl Scouts of the USA. All Rights Reserved.  Not for public distribution.</a:t>
            </a:r>
            <a:endParaRPr lang="en-US" dirty="0"/>
          </a:p>
        </p:txBody>
      </p:sp>
      <p:sp>
        <p:nvSpPr>
          <p:cNvPr id="8" name="Title 7">
            <a:extLst>
              <a:ext uri="{FF2B5EF4-FFF2-40B4-BE49-F238E27FC236}">
                <a16:creationId xmlns:a16="http://schemas.microsoft.com/office/drawing/2014/main" id="{C9C585F0-C8B0-3A4D-9221-62C76A0FFB12}"/>
              </a:ext>
            </a:extLst>
          </p:cNvPr>
          <p:cNvSpPr>
            <a:spLocks noGrp="1"/>
          </p:cNvSpPr>
          <p:nvPr>
            <p:ph type="title"/>
          </p:nvPr>
        </p:nvSpPr>
        <p:spPr/>
        <p:txBody>
          <a:bodyPr/>
          <a:lstStyle/>
          <a:p>
            <a:r>
              <a:rPr lang="en-US"/>
              <a:t>Type Here to Enter a Two-Line Slide Header. Sed Ut </a:t>
            </a:r>
            <a:r>
              <a:rPr lang="en-US" err="1"/>
              <a:t>Perspiciatis</a:t>
            </a:r>
            <a:r>
              <a:rPr lang="en-US"/>
              <a:t> </a:t>
            </a:r>
            <a:r>
              <a:rPr lang="en-US" err="1"/>
              <a:t>Unde</a:t>
            </a:r>
            <a:r>
              <a:rPr lang="en-US"/>
              <a:t> Omnis </a:t>
            </a:r>
            <a:r>
              <a:rPr lang="en-US" err="1"/>
              <a:t>Iste</a:t>
            </a:r>
            <a:r>
              <a:rPr lang="en-US"/>
              <a:t> </a:t>
            </a:r>
            <a:r>
              <a:rPr lang="en-US" err="1"/>
              <a:t>Natus</a:t>
            </a:r>
            <a:r>
              <a:rPr lang="en-US"/>
              <a:t> Error Sit </a:t>
            </a:r>
            <a:r>
              <a:rPr lang="en-US" err="1"/>
              <a:t>Voluptatem</a:t>
            </a:r>
            <a:r>
              <a:rPr lang="en-US"/>
              <a:t> </a:t>
            </a:r>
            <a:r>
              <a:rPr lang="en-US" err="1"/>
              <a:t>Accusantium</a:t>
            </a:r>
            <a:r>
              <a:rPr lang="en-US"/>
              <a:t>.</a:t>
            </a:r>
          </a:p>
        </p:txBody>
      </p:sp>
      <p:sp>
        <p:nvSpPr>
          <p:cNvPr id="11" name="Text Placeholder 10">
            <a:extLst>
              <a:ext uri="{FF2B5EF4-FFF2-40B4-BE49-F238E27FC236}">
                <a16:creationId xmlns:a16="http://schemas.microsoft.com/office/drawing/2014/main" id="{4514880D-4C9C-7F46-B6AC-84BE60127882}"/>
              </a:ext>
            </a:extLst>
          </p:cNvPr>
          <p:cNvSpPr>
            <a:spLocks noGrp="1"/>
          </p:cNvSpPr>
          <p:nvPr>
            <p:ph type="body" sz="quarter" idx="17"/>
          </p:nvPr>
        </p:nvSpPr>
        <p:spPr/>
        <p:txBody>
          <a:bodyPr/>
          <a:lstStyle/>
          <a:p>
            <a:r>
              <a:rPr lang="en-US"/>
              <a:t>Type here to enter the presentation section name.</a:t>
            </a:r>
          </a:p>
        </p:txBody>
      </p:sp>
    </p:spTree>
    <p:extLst>
      <p:ext uri="{BB962C8B-B14F-4D97-AF65-F5344CB8AC3E}">
        <p14:creationId xmlns:p14="http://schemas.microsoft.com/office/powerpoint/2010/main" val="1710251601"/>
      </p:ext>
    </p:extLst>
  </p:cSld>
  <p:clrMapOvr>
    <a:masterClrMapping/>
  </p:clrMapOvr>
  <p:transition>
    <p:fade/>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 Placeholder 4">
            <a:extLst>
              <a:ext uri="{FF2B5EF4-FFF2-40B4-BE49-F238E27FC236}">
                <a16:creationId xmlns:a16="http://schemas.microsoft.com/office/drawing/2014/main" id="{CDEF048C-E50B-5147-B691-9BF68EA97BAD}"/>
              </a:ext>
            </a:extLst>
          </p:cNvPr>
          <p:cNvSpPr>
            <a:spLocks noGrp="1"/>
          </p:cNvSpPr>
          <p:nvPr>
            <p:ph type="body" sz="quarter" idx="14"/>
          </p:nvPr>
        </p:nvSpPr>
        <p:spPr/>
        <p:txBody>
          <a:bodyPr/>
          <a:lstStyle/>
          <a:p>
            <a:r>
              <a:rPr lang="en-US" dirty="0" err="1"/>
              <a:t>Awihjdknfi</a:t>
            </a:r>
            <a:r>
              <a:rPr lang="en-US" dirty="0"/>
              <a:t> </a:t>
            </a:r>
            <a:r>
              <a:rPr lang="en-US" dirty="0" err="1"/>
              <a:t>knasknd</a:t>
            </a:r>
            <a:r>
              <a:rPr lang="en-US" dirty="0"/>
              <a:t> </a:t>
            </a:r>
            <a:r>
              <a:rPr lang="en-US" dirty="0" err="1"/>
              <a:t>akao</a:t>
            </a:r>
            <a:r>
              <a:rPr lang="en-US" dirty="0"/>
              <a:t> </a:t>
            </a:r>
            <a:r>
              <a:rPr lang="en-US" dirty="0" err="1"/>
              <a:t>aknal</a:t>
            </a:r>
            <a:r>
              <a:rPr lang="en-US" dirty="0"/>
              <a:t> </a:t>
            </a:r>
            <a:r>
              <a:rPr lang="en-US" dirty="0" err="1"/>
              <a:t>ankdnao</a:t>
            </a:r>
            <a:r>
              <a:rPr lang="en-US" dirty="0"/>
              <a:t> al </a:t>
            </a:r>
          </a:p>
          <a:p>
            <a:r>
              <a:rPr lang="en-US" dirty="0" err="1"/>
              <a:t>adkjaskjallj;a;kdsa</a:t>
            </a:r>
            <a:endParaRPr lang="en-US" dirty="0"/>
          </a:p>
          <a:p>
            <a:r>
              <a:rPr lang="en-US" dirty="0" err="1"/>
              <a:t>ajsdjalskndfllasd</a:t>
            </a:r>
            <a:endParaRPr lang="en-US" dirty="0"/>
          </a:p>
          <a:p>
            <a:r>
              <a:rPr lang="en-US" dirty="0" err="1"/>
              <a:t>aldlanslkdf</a:t>
            </a:r>
            <a:endParaRPr lang="en-US" dirty="0"/>
          </a:p>
          <a:p>
            <a:r>
              <a:rPr lang="en-US" dirty="0" err="1"/>
              <a:t>akndlnflnlnlnaivnlnfgoishoxd</a:t>
            </a:r>
            <a:endParaRPr lang="en-US" dirty="0"/>
          </a:p>
        </p:txBody>
      </p:sp>
      <p:sp>
        <p:nvSpPr>
          <p:cNvPr id="21" name="Text Placeholder 5">
            <a:extLst>
              <a:ext uri="{FF2B5EF4-FFF2-40B4-BE49-F238E27FC236}">
                <a16:creationId xmlns:a16="http://schemas.microsoft.com/office/drawing/2014/main" id="{E6184C9D-1876-614F-BAFE-0BC3FAB29204}"/>
              </a:ext>
            </a:extLst>
          </p:cNvPr>
          <p:cNvSpPr>
            <a:spLocks noGrp="1"/>
          </p:cNvSpPr>
          <p:nvPr>
            <p:ph type="body" sz="quarter" idx="15"/>
          </p:nvPr>
        </p:nvSpPr>
        <p:spPr/>
        <p:txBody>
          <a:bodyPr/>
          <a:lstStyle/>
          <a:p>
            <a:r>
              <a:rPr lang="en-US" dirty="0"/>
              <a:t>Type here to enter a multi-line paragraph header.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a:t>
            </a:r>
          </a:p>
        </p:txBody>
      </p:sp>
      <p:sp>
        <p:nvSpPr>
          <p:cNvPr id="22" name="Text Placeholder 6">
            <a:extLst>
              <a:ext uri="{FF2B5EF4-FFF2-40B4-BE49-F238E27FC236}">
                <a16:creationId xmlns:a16="http://schemas.microsoft.com/office/drawing/2014/main" id="{1CB7E0EE-076F-5846-8AC7-914157B105F6}"/>
              </a:ext>
            </a:extLst>
          </p:cNvPr>
          <p:cNvSpPr>
            <a:spLocks noGrp="1"/>
          </p:cNvSpPr>
          <p:nvPr>
            <p:ph type="body" sz="quarter" idx="16"/>
          </p:nvPr>
        </p:nvSpPr>
        <p:spPr/>
        <p:txBody>
          <a:bodyPr/>
          <a:lstStyle/>
          <a:p>
            <a:r>
              <a:rPr lang="en-US" dirty="0" err="1"/>
              <a:t>Awihjdknfi</a:t>
            </a:r>
            <a:r>
              <a:rPr lang="en-US" dirty="0"/>
              <a:t> </a:t>
            </a:r>
            <a:r>
              <a:rPr lang="en-US" dirty="0" err="1"/>
              <a:t>knasknd</a:t>
            </a:r>
            <a:r>
              <a:rPr lang="en-US" dirty="0"/>
              <a:t> </a:t>
            </a:r>
            <a:r>
              <a:rPr lang="en-US" dirty="0" err="1"/>
              <a:t>akao</a:t>
            </a:r>
            <a:r>
              <a:rPr lang="en-US" dirty="0"/>
              <a:t> </a:t>
            </a:r>
            <a:r>
              <a:rPr lang="en-US" dirty="0" err="1"/>
              <a:t>aknal</a:t>
            </a:r>
            <a:r>
              <a:rPr lang="en-US" dirty="0"/>
              <a:t> </a:t>
            </a:r>
            <a:r>
              <a:rPr lang="en-US" dirty="0" err="1"/>
              <a:t>ankdnao</a:t>
            </a:r>
            <a:r>
              <a:rPr lang="en-US" dirty="0"/>
              <a:t> al </a:t>
            </a:r>
          </a:p>
          <a:p>
            <a:r>
              <a:rPr lang="en-US" dirty="0" err="1"/>
              <a:t>adkjaskjallj;a;kdsa</a:t>
            </a:r>
            <a:endParaRPr lang="en-US" dirty="0"/>
          </a:p>
          <a:p>
            <a:r>
              <a:rPr lang="en-US" dirty="0" err="1"/>
              <a:t>ajsdjalskndfllasd</a:t>
            </a:r>
            <a:endParaRPr lang="en-US" dirty="0"/>
          </a:p>
          <a:p>
            <a:r>
              <a:rPr lang="en-US" dirty="0" err="1"/>
              <a:t>aldlanslkdf</a:t>
            </a:r>
            <a:endParaRPr lang="en-US" dirty="0"/>
          </a:p>
          <a:p>
            <a:r>
              <a:rPr lang="en-US" dirty="0" err="1"/>
              <a:t>akndlnflnlnlnaivnlnfgoishoxd</a:t>
            </a:r>
            <a:endParaRPr lang="en-US" dirty="0"/>
          </a:p>
        </p:txBody>
      </p:sp>
      <p:sp>
        <p:nvSpPr>
          <p:cNvPr id="23" name="Text Placeholder 7">
            <a:extLst>
              <a:ext uri="{FF2B5EF4-FFF2-40B4-BE49-F238E27FC236}">
                <a16:creationId xmlns:a16="http://schemas.microsoft.com/office/drawing/2014/main" id="{CF8EE2DA-F49B-EC41-BAA9-5380E27291F9}"/>
              </a:ext>
            </a:extLst>
          </p:cNvPr>
          <p:cNvSpPr>
            <a:spLocks noGrp="1"/>
          </p:cNvSpPr>
          <p:nvPr>
            <p:ph type="body" sz="quarter" idx="17"/>
          </p:nvPr>
        </p:nvSpPr>
        <p:spPr/>
        <p:txBody>
          <a:bodyPr/>
          <a:lstStyle/>
          <a:p>
            <a:r>
              <a:rPr lang="en-US" dirty="0"/>
              <a:t>Type here to enter a multi-line paragraph header.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a:t>
            </a:r>
          </a:p>
        </p:txBody>
      </p:sp>
      <p:sp>
        <p:nvSpPr>
          <p:cNvPr id="25" name="Footer Placeholder 24">
            <a:extLst>
              <a:ext uri="{FF2B5EF4-FFF2-40B4-BE49-F238E27FC236}">
                <a16:creationId xmlns:a16="http://schemas.microsoft.com/office/drawing/2014/main" id="{A04B3F1C-2CAA-614C-9A93-CE45E1F75B17}"/>
              </a:ext>
            </a:extLst>
          </p:cNvPr>
          <p:cNvSpPr>
            <a:spLocks noGrp="1"/>
          </p:cNvSpPr>
          <p:nvPr>
            <p:ph type="ftr" sz="quarter" idx="19"/>
          </p:nvPr>
        </p:nvSpPr>
        <p:spPr/>
        <p:txBody>
          <a:bodyPr/>
          <a:lstStyle/>
          <a:p>
            <a:r>
              <a:rPr lang="en-US"/>
              <a:t>©2022 Girl Scouts of the USA. All Rights Reserved.  Not for public distribution.</a:t>
            </a:r>
            <a:endParaRPr lang="en-US" dirty="0"/>
          </a:p>
        </p:txBody>
      </p:sp>
      <p:sp>
        <p:nvSpPr>
          <p:cNvPr id="24" name="Text Placeholder 8">
            <a:extLst>
              <a:ext uri="{FF2B5EF4-FFF2-40B4-BE49-F238E27FC236}">
                <a16:creationId xmlns:a16="http://schemas.microsoft.com/office/drawing/2014/main" id="{0D9A0D1E-464D-EB41-A043-7AC9F9F7215C}"/>
              </a:ext>
            </a:extLst>
          </p:cNvPr>
          <p:cNvSpPr>
            <a:spLocks noGrp="1"/>
          </p:cNvSpPr>
          <p:nvPr>
            <p:ph type="body" sz="quarter" idx="18"/>
          </p:nvPr>
        </p:nvSpPr>
        <p:spPr/>
        <p:txBody>
          <a:bodyPr/>
          <a:lstStyle/>
          <a:p>
            <a:pPr lvl="0"/>
            <a:r>
              <a:rPr lang="en-US"/>
              <a:t>Type here to enter a multi-line slide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8" name="Title 7">
            <a:extLst>
              <a:ext uri="{FF2B5EF4-FFF2-40B4-BE49-F238E27FC236}">
                <a16:creationId xmlns:a16="http://schemas.microsoft.com/office/drawing/2014/main" id="{16C31D5F-2E78-BB41-B0C9-EA8F14AA2974}"/>
              </a:ext>
            </a:extLst>
          </p:cNvPr>
          <p:cNvSpPr>
            <a:spLocks noGrp="1"/>
          </p:cNvSpPr>
          <p:nvPr>
            <p:ph type="title"/>
          </p:nvPr>
        </p:nvSpPr>
        <p:spPr/>
        <p:txBody>
          <a:bodyPr/>
          <a:lstStyle/>
          <a:p>
            <a:r>
              <a:rPr lang="en-US"/>
              <a:t>Type Here to Enter a Two-Line Slide Header. Sed Ut </a:t>
            </a:r>
            <a:r>
              <a:rPr lang="en-US" err="1"/>
              <a:t>Perspiciatis</a:t>
            </a:r>
            <a:r>
              <a:rPr lang="en-US"/>
              <a:t> </a:t>
            </a:r>
            <a:r>
              <a:rPr lang="en-US" err="1"/>
              <a:t>Unde</a:t>
            </a:r>
            <a:r>
              <a:rPr lang="en-US"/>
              <a:t> Omnis </a:t>
            </a:r>
            <a:r>
              <a:rPr lang="en-US" err="1"/>
              <a:t>Iste</a:t>
            </a:r>
            <a:r>
              <a:rPr lang="en-US"/>
              <a:t> </a:t>
            </a:r>
            <a:r>
              <a:rPr lang="en-US" err="1"/>
              <a:t>Natus</a:t>
            </a:r>
            <a:r>
              <a:rPr lang="en-US"/>
              <a:t> Error Sit </a:t>
            </a:r>
            <a:r>
              <a:rPr lang="en-US" err="1"/>
              <a:t>Voluptatem</a:t>
            </a:r>
            <a:r>
              <a:rPr lang="en-US"/>
              <a:t> </a:t>
            </a:r>
            <a:r>
              <a:rPr lang="en-US" err="1"/>
              <a:t>Accusantium</a:t>
            </a:r>
            <a:r>
              <a:rPr lang="en-US"/>
              <a:t>.</a:t>
            </a:r>
          </a:p>
        </p:txBody>
      </p:sp>
      <p:sp>
        <p:nvSpPr>
          <p:cNvPr id="14" name="Text Placeholder 13">
            <a:extLst>
              <a:ext uri="{FF2B5EF4-FFF2-40B4-BE49-F238E27FC236}">
                <a16:creationId xmlns:a16="http://schemas.microsoft.com/office/drawing/2014/main" id="{DF404A23-0C48-084F-A23B-839919AB381B}"/>
              </a:ext>
            </a:extLst>
          </p:cNvPr>
          <p:cNvSpPr>
            <a:spLocks noGrp="1"/>
          </p:cNvSpPr>
          <p:nvPr>
            <p:ph type="body" sz="quarter" idx="20"/>
          </p:nvPr>
        </p:nvSpPr>
        <p:spPr/>
        <p:txBody>
          <a:bodyPr/>
          <a:lstStyle/>
          <a:p>
            <a:r>
              <a:rPr lang="en-US"/>
              <a:t>Type here to enter the presentation section name.</a:t>
            </a:r>
          </a:p>
        </p:txBody>
      </p:sp>
    </p:spTree>
    <p:extLst>
      <p:ext uri="{BB962C8B-B14F-4D97-AF65-F5344CB8AC3E}">
        <p14:creationId xmlns:p14="http://schemas.microsoft.com/office/powerpoint/2010/main" val="561893678"/>
      </p:ext>
    </p:extLst>
  </p:cSld>
  <p:clrMapOvr>
    <a:masterClrMapping/>
  </p:clrMapOvr>
  <p:transition>
    <p:fade/>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2">
            <a:extLst>
              <a:ext uri="{FF2B5EF4-FFF2-40B4-BE49-F238E27FC236}">
                <a16:creationId xmlns:a16="http://schemas.microsoft.com/office/drawing/2014/main" id="{1248E445-8083-DA4C-B291-D7E1CDD8CA63}"/>
              </a:ext>
            </a:extLst>
          </p:cNvPr>
          <p:cNvSpPr>
            <a:spLocks noGrp="1"/>
          </p:cNvSpPr>
          <p:nvPr>
            <p:ph type="body" sz="quarter" idx="14"/>
          </p:nvPr>
        </p:nvSpPr>
        <p:spPr/>
        <p:txBody>
          <a:bodyPr/>
          <a:lstStyle/>
          <a:p>
            <a:r>
              <a:rPr lang="en-US" dirty="0" err="1"/>
              <a:t>Awihjdknfi</a:t>
            </a:r>
            <a:r>
              <a:rPr lang="en-US" dirty="0"/>
              <a:t> </a:t>
            </a:r>
            <a:r>
              <a:rPr lang="en-US" dirty="0" err="1"/>
              <a:t>knasknd</a:t>
            </a:r>
            <a:r>
              <a:rPr lang="en-US" dirty="0"/>
              <a:t> </a:t>
            </a:r>
            <a:r>
              <a:rPr lang="en-US" dirty="0" err="1"/>
              <a:t>akao</a:t>
            </a:r>
            <a:r>
              <a:rPr lang="en-US" dirty="0"/>
              <a:t> </a:t>
            </a:r>
            <a:r>
              <a:rPr lang="en-US" dirty="0" err="1"/>
              <a:t>aknal</a:t>
            </a:r>
            <a:r>
              <a:rPr lang="en-US" dirty="0"/>
              <a:t> </a:t>
            </a:r>
            <a:r>
              <a:rPr lang="en-US" dirty="0" err="1"/>
              <a:t>ankdnao</a:t>
            </a:r>
            <a:r>
              <a:rPr lang="en-US" dirty="0"/>
              <a:t> al </a:t>
            </a:r>
          </a:p>
          <a:p>
            <a:r>
              <a:rPr lang="en-US" dirty="0" err="1"/>
              <a:t>adkjaskjallj;a;kdsa</a:t>
            </a:r>
            <a:endParaRPr lang="en-US" dirty="0"/>
          </a:p>
          <a:p>
            <a:r>
              <a:rPr lang="en-US" dirty="0" err="1"/>
              <a:t>ajsdjalskndfllasd</a:t>
            </a:r>
            <a:endParaRPr lang="en-US" dirty="0"/>
          </a:p>
          <a:p>
            <a:r>
              <a:rPr lang="en-US" dirty="0" err="1"/>
              <a:t>aldlanslkdf</a:t>
            </a:r>
            <a:endParaRPr lang="en-US" dirty="0"/>
          </a:p>
          <a:p>
            <a:r>
              <a:rPr lang="en-US" dirty="0" err="1"/>
              <a:t>akndlnflnlnlnaivnlnfgoishoxd</a:t>
            </a:r>
            <a:endParaRPr lang="en-US" dirty="0"/>
          </a:p>
        </p:txBody>
      </p:sp>
      <p:sp>
        <p:nvSpPr>
          <p:cNvPr id="14" name="Text Placeholder 3">
            <a:extLst>
              <a:ext uri="{FF2B5EF4-FFF2-40B4-BE49-F238E27FC236}">
                <a16:creationId xmlns:a16="http://schemas.microsoft.com/office/drawing/2014/main" id="{691FCD63-432C-F840-9049-7218DA31E85E}"/>
              </a:ext>
            </a:extLst>
          </p:cNvPr>
          <p:cNvSpPr>
            <a:spLocks noGrp="1"/>
          </p:cNvSpPr>
          <p:nvPr>
            <p:ph type="body" sz="quarter" idx="15"/>
          </p:nvPr>
        </p:nvSpPr>
        <p:spPr/>
        <p:txBody>
          <a:bodyPr/>
          <a:lstStyle/>
          <a:p>
            <a:r>
              <a:rPr lang="en-US" dirty="0"/>
              <a:t>Type here to enter a multi-line paragraph header.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a:t>
            </a:r>
          </a:p>
        </p:txBody>
      </p:sp>
      <p:sp>
        <p:nvSpPr>
          <p:cNvPr id="21" name="Footer Placeholder 20">
            <a:extLst>
              <a:ext uri="{FF2B5EF4-FFF2-40B4-BE49-F238E27FC236}">
                <a16:creationId xmlns:a16="http://schemas.microsoft.com/office/drawing/2014/main" id="{33C951C0-F1DC-FB42-B187-61E7B97CFDB4}"/>
              </a:ext>
            </a:extLst>
          </p:cNvPr>
          <p:cNvSpPr>
            <a:spLocks noGrp="1"/>
          </p:cNvSpPr>
          <p:nvPr>
            <p:ph type="ftr" sz="quarter" idx="19"/>
          </p:nvPr>
        </p:nvSpPr>
        <p:spPr/>
        <p:txBody>
          <a:bodyPr/>
          <a:lstStyle/>
          <a:p>
            <a:r>
              <a:rPr lang="en-US"/>
              <a:t>©2022 Girl Scouts of the USA. All Rights Reserved.  Not for public distribution.</a:t>
            </a:r>
            <a:endParaRPr lang="en-US" dirty="0"/>
          </a:p>
        </p:txBody>
      </p:sp>
      <p:sp>
        <p:nvSpPr>
          <p:cNvPr id="11" name="Text Placeholder 10">
            <a:extLst>
              <a:ext uri="{FF2B5EF4-FFF2-40B4-BE49-F238E27FC236}">
                <a16:creationId xmlns:a16="http://schemas.microsoft.com/office/drawing/2014/main" id="{9A59B910-3F4B-D64C-9682-A0E3E43207A1}"/>
              </a:ext>
            </a:extLst>
          </p:cNvPr>
          <p:cNvSpPr>
            <a:spLocks noGrp="1"/>
          </p:cNvSpPr>
          <p:nvPr>
            <p:ph type="body" sz="quarter" idx="20"/>
          </p:nvPr>
        </p:nvSpPr>
        <p:spPr/>
        <p:txBody>
          <a:bodyPr/>
          <a:lstStyle/>
          <a:p>
            <a:r>
              <a:rPr lang="en-US"/>
              <a:t>Type here to enter the presentation section name.</a:t>
            </a:r>
          </a:p>
        </p:txBody>
      </p:sp>
      <p:sp>
        <p:nvSpPr>
          <p:cNvPr id="8" name="Title 7">
            <a:extLst>
              <a:ext uri="{FF2B5EF4-FFF2-40B4-BE49-F238E27FC236}">
                <a16:creationId xmlns:a16="http://schemas.microsoft.com/office/drawing/2014/main" id="{E559B67F-BA87-464E-BE91-6452C61C3838}"/>
              </a:ext>
            </a:extLst>
          </p:cNvPr>
          <p:cNvSpPr>
            <a:spLocks noGrp="1"/>
          </p:cNvSpPr>
          <p:nvPr>
            <p:ph type="title"/>
          </p:nvPr>
        </p:nvSpPr>
        <p:spPr/>
        <p:txBody>
          <a:bodyPr/>
          <a:lstStyle/>
          <a:p>
            <a:r>
              <a:rPr lang="en-US"/>
              <a:t>Type Here to Enter a Single Line Slide Header.</a:t>
            </a:r>
          </a:p>
        </p:txBody>
      </p:sp>
      <p:sp>
        <p:nvSpPr>
          <p:cNvPr id="17" name="Text Placeholder 6">
            <a:extLst>
              <a:ext uri="{FF2B5EF4-FFF2-40B4-BE49-F238E27FC236}">
                <a16:creationId xmlns:a16="http://schemas.microsoft.com/office/drawing/2014/main" id="{EB4754E9-232C-964E-998B-CED653EFFD5F}"/>
              </a:ext>
            </a:extLst>
          </p:cNvPr>
          <p:cNvSpPr>
            <a:spLocks noGrp="1"/>
          </p:cNvSpPr>
          <p:nvPr>
            <p:ph type="body" sz="quarter" idx="21"/>
          </p:nvPr>
        </p:nvSpPr>
        <p:spPr/>
        <p:txBody>
          <a:bodyPr>
            <a:noAutofit/>
          </a:bodyPr>
          <a:lstStyle/>
          <a:p>
            <a:pPr lvl="0"/>
            <a:r>
              <a:rPr lang="en-US"/>
              <a:t>Type here to enter a multi-line slide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Tree>
    <p:extLst>
      <p:ext uri="{BB962C8B-B14F-4D97-AF65-F5344CB8AC3E}">
        <p14:creationId xmlns:p14="http://schemas.microsoft.com/office/powerpoint/2010/main" val="2652583352"/>
      </p:ext>
    </p:extLst>
  </p:cSld>
  <p:clrMapOvr>
    <a:masterClrMapping/>
  </p:clrMapOvr>
  <p:transition>
    <p:fade/>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5">
            <a:extLst>
              <a:ext uri="{FF2B5EF4-FFF2-40B4-BE49-F238E27FC236}">
                <a16:creationId xmlns:a16="http://schemas.microsoft.com/office/drawing/2014/main" id="{79371B0C-0B59-1C4B-BABA-D434FAFCFE7A}"/>
              </a:ext>
            </a:extLst>
          </p:cNvPr>
          <p:cNvSpPr>
            <a:spLocks noGrp="1"/>
          </p:cNvSpPr>
          <p:nvPr>
            <p:ph type="body" sz="quarter" idx="15"/>
          </p:nvPr>
        </p:nvSpPr>
        <p:spPr/>
        <p:txBody>
          <a:bodyPr/>
          <a:lstStyle/>
          <a:p>
            <a:r>
              <a:rPr lang="en-US" dirty="0" err="1"/>
              <a:t>Awihjdknfi</a:t>
            </a:r>
            <a:r>
              <a:rPr lang="en-US" dirty="0"/>
              <a:t> </a:t>
            </a:r>
            <a:r>
              <a:rPr lang="en-US" dirty="0" err="1"/>
              <a:t>knasknd</a:t>
            </a:r>
            <a:r>
              <a:rPr lang="en-US" dirty="0"/>
              <a:t> </a:t>
            </a:r>
            <a:r>
              <a:rPr lang="en-US" dirty="0" err="1"/>
              <a:t>akao</a:t>
            </a:r>
            <a:r>
              <a:rPr lang="en-US" dirty="0"/>
              <a:t> </a:t>
            </a:r>
            <a:r>
              <a:rPr lang="en-US" dirty="0" err="1"/>
              <a:t>aknal</a:t>
            </a:r>
            <a:r>
              <a:rPr lang="en-US" dirty="0"/>
              <a:t> </a:t>
            </a:r>
            <a:r>
              <a:rPr lang="en-US" dirty="0" err="1"/>
              <a:t>ankdnao</a:t>
            </a:r>
            <a:r>
              <a:rPr lang="en-US" dirty="0"/>
              <a:t> al </a:t>
            </a:r>
          </a:p>
          <a:p>
            <a:r>
              <a:rPr lang="en-US" dirty="0" err="1"/>
              <a:t>adkjaskjallj;a;kdsa</a:t>
            </a:r>
            <a:endParaRPr lang="en-US" dirty="0"/>
          </a:p>
          <a:p>
            <a:r>
              <a:rPr lang="en-US" dirty="0" err="1"/>
              <a:t>ajsdjalskndfllasd</a:t>
            </a:r>
            <a:endParaRPr lang="en-US" dirty="0"/>
          </a:p>
          <a:p>
            <a:r>
              <a:rPr lang="en-US" dirty="0" err="1"/>
              <a:t>aldlanslkdf</a:t>
            </a:r>
            <a:endParaRPr lang="en-US" dirty="0"/>
          </a:p>
          <a:p>
            <a:r>
              <a:rPr lang="en-US" dirty="0" err="1"/>
              <a:t>akndlnflnlnlnaivnlnfgoishoxd</a:t>
            </a:r>
            <a:endParaRPr lang="en-US" dirty="0"/>
          </a:p>
        </p:txBody>
      </p:sp>
      <p:sp>
        <p:nvSpPr>
          <p:cNvPr id="19" name="Text Placeholder 6">
            <a:extLst>
              <a:ext uri="{FF2B5EF4-FFF2-40B4-BE49-F238E27FC236}">
                <a16:creationId xmlns:a16="http://schemas.microsoft.com/office/drawing/2014/main" id="{903B4D78-D20C-9D40-8CD2-59FF995BFD0F}"/>
              </a:ext>
            </a:extLst>
          </p:cNvPr>
          <p:cNvSpPr>
            <a:spLocks noGrp="1"/>
          </p:cNvSpPr>
          <p:nvPr>
            <p:ph type="body" sz="quarter" idx="16"/>
          </p:nvPr>
        </p:nvSpPr>
        <p:spPr/>
        <p:txBody>
          <a:bodyPr/>
          <a:lstStyle/>
          <a:p>
            <a:r>
              <a:rPr lang="en-US" dirty="0"/>
              <a:t>Type here to enter a multi-line paragraph header.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a:t>
            </a:r>
          </a:p>
        </p:txBody>
      </p:sp>
      <p:sp>
        <p:nvSpPr>
          <p:cNvPr id="20" name="Text Placeholder 7">
            <a:extLst>
              <a:ext uri="{FF2B5EF4-FFF2-40B4-BE49-F238E27FC236}">
                <a16:creationId xmlns:a16="http://schemas.microsoft.com/office/drawing/2014/main" id="{5DD3C361-3EDF-E844-B73A-0CB85D3DA53D}"/>
              </a:ext>
            </a:extLst>
          </p:cNvPr>
          <p:cNvSpPr>
            <a:spLocks noGrp="1"/>
          </p:cNvSpPr>
          <p:nvPr>
            <p:ph type="body" sz="quarter" idx="17"/>
          </p:nvPr>
        </p:nvSpPr>
        <p:spPr/>
        <p:txBody>
          <a:bodyPr/>
          <a:lstStyle/>
          <a:p>
            <a:r>
              <a:rPr lang="en-US" dirty="0" err="1"/>
              <a:t>Awihjdknfi</a:t>
            </a:r>
            <a:r>
              <a:rPr lang="en-US" dirty="0"/>
              <a:t> </a:t>
            </a:r>
            <a:r>
              <a:rPr lang="en-US" dirty="0" err="1"/>
              <a:t>knasknd</a:t>
            </a:r>
            <a:r>
              <a:rPr lang="en-US" dirty="0"/>
              <a:t> </a:t>
            </a:r>
            <a:r>
              <a:rPr lang="en-US" dirty="0" err="1"/>
              <a:t>akao</a:t>
            </a:r>
            <a:r>
              <a:rPr lang="en-US" dirty="0"/>
              <a:t> </a:t>
            </a:r>
            <a:r>
              <a:rPr lang="en-US" dirty="0" err="1"/>
              <a:t>aknal</a:t>
            </a:r>
            <a:r>
              <a:rPr lang="en-US" dirty="0"/>
              <a:t> </a:t>
            </a:r>
            <a:r>
              <a:rPr lang="en-US" dirty="0" err="1"/>
              <a:t>ankdnao</a:t>
            </a:r>
            <a:r>
              <a:rPr lang="en-US" dirty="0"/>
              <a:t> al </a:t>
            </a:r>
          </a:p>
          <a:p>
            <a:r>
              <a:rPr lang="en-US" dirty="0" err="1"/>
              <a:t>adkjaskjallj;a;kdsa</a:t>
            </a:r>
            <a:endParaRPr lang="en-US" dirty="0"/>
          </a:p>
          <a:p>
            <a:r>
              <a:rPr lang="en-US" dirty="0" err="1"/>
              <a:t>ajsdjalskndfllasd</a:t>
            </a:r>
            <a:endParaRPr lang="en-US" dirty="0"/>
          </a:p>
          <a:p>
            <a:r>
              <a:rPr lang="en-US" dirty="0" err="1"/>
              <a:t>aldlanslkdf</a:t>
            </a:r>
            <a:endParaRPr lang="en-US" dirty="0"/>
          </a:p>
          <a:p>
            <a:r>
              <a:rPr lang="en-US" dirty="0" err="1"/>
              <a:t>akndlnflnlnlnaivnlnfgoishoxd</a:t>
            </a:r>
            <a:endParaRPr lang="en-US" dirty="0"/>
          </a:p>
        </p:txBody>
      </p:sp>
      <p:sp>
        <p:nvSpPr>
          <p:cNvPr id="21" name="Text Placeholder 8">
            <a:extLst>
              <a:ext uri="{FF2B5EF4-FFF2-40B4-BE49-F238E27FC236}">
                <a16:creationId xmlns:a16="http://schemas.microsoft.com/office/drawing/2014/main" id="{77A4AA8E-D4E0-0542-AF9E-28A1DDD1C528}"/>
              </a:ext>
            </a:extLst>
          </p:cNvPr>
          <p:cNvSpPr>
            <a:spLocks noGrp="1"/>
          </p:cNvSpPr>
          <p:nvPr>
            <p:ph type="body" sz="quarter" idx="18"/>
          </p:nvPr>
        </p:nvSpPr>
        <p:spPr/>
        <p:txBody>
          <a:bodyPr/>
          <a:lstStyle/>
          <a:p>
            <a:r>
              <a:rPr lang="en-US" dirty="0"/>
              <a:t>Type here to enter a multi-line paragraph header.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a:t>
            </a:r>
          </a:p>
        </p:txBody>
      </p:sp>
      <p:sp>
        <p:nvSpPr>
          <p:cNvPr id="25" name="Footer Placeholder 24">
            <a:extLst>
              <a:ext uri="{FF2B5EF4-FFF2-40B4-BE49-F238E27FC236}">
                <a16:creationId xmlns:a16="http://schemas.microsoft.com/office/drawing/2014/main" id="{28647506-F351-F64D-BFE4-D789A5F56CD4}"/>
              </a:ext>
            </a:extLst>
          </p:cNvPr>
          <p:cNvSpPr>
            <a:spLocks noGrp="1"/>
          </p:cNvSpPr>
          <p:nvPr>
            <p:ph type="ftr" sz="quarter" idx="19"/>
          </p:nvPr>
        </p:nvSpPr>
        <p:spPr/>
        <p:txBody>
          <a:bodyPr/>
          <a:lstStyle/>
          <a:p>
            <a:r>
              <a:rPr lang="en-US"/>
              <a:t>©2022 Girl Scouts of the USA. All Rights Reserved.  Not for public distribution.</a:t>
            </a:r>
            <a:endParaRPr lang="en-US" dirty="0"/>
          </a:p>
        </p:txBody>
      </p:sp>
      <p:sp>
        <p:nvSpPr>
          <p:cNvPr id="8" name="Title 7">
            <a:extLst>
              <a:ext uri="{FF2B5EF4-FFF2-40B4-BE49-F238E27FC236}">
                <a16:creationId xmlns:a16="http://schemas.microsoft.com/office/drawing/2014/main" id="{8FB1F9E5-C2E8-674A-AD31-29E6160437CC}"/>
              </a:ext>
            </a:extLst>
          </p:cNvPr>
          <p:cNvSpPr>
            <a:spLocks noGrp="1"/>
          </p:cNvSpPr>
          <p:nvPr>
            <p:ph type="title"/>
          </p:nvPr>
        </p:nvSpPr>
        <p:spPr/>
        <p:txBody>
          <a:bodyPr/>
          <a:lstStyle/>
          <a:p>
            <a:r>
              <a:rPr lang="en-US"/>
              <a:t>Type Here to Enter a Single Line Slide Header.</a:t>
            </a:r>
          </a:p>
        </p:txBody>
      </p:sp>
      <p:sp>
        <p:nvSpPr>
          <p:cNvPr id="22" name="Text Placeholder 56">
            <a:extLst>
              <a:ext uri="{FF2B5EF4-FFF2-40B4-BE49-F238E27FC236}">
                <a16:creationId xmlns:a16="http://schemas.microsoft.com/office/drawing/2014/main" id="{39EB243C-E35C-214A-88FF-878022768851}"/>
              </a:ext>
            </a:extLst>
          </p:cNvPr>
          <p:cNvSpPr>
            <a:spLocks noGrp="1"/>
          </p:cNvSpPr>
          <p:nvPr>
            <p:ph type="body" sz="quarter" idx="20"/>
          </p:nvPr>
        </p:nvSpPr>
        <p:spPr/>
        <p:txBody>
          <a:bodyPr/>
          <a:lstStyle/>
          <a:p>
            <a:r>
              <a:rPr lang="en-US"/>
              <a:t>Type here to enter a multi-line slide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14" name="Text Placeholder 13">
            <a:extLst>
              <a:ext uri="{FF2B5EF4-FFF2-40B4-BE49-F238E27FC236}">
                <a16:creationId xmlns:a16="http://schemas.microsoft.com/office/drawing/2014/main" id="{9A77FF03-904E-624C-8762-4AC29428005F}"/>
              </a:ext>
            </a:extLst>
          </p:cNvPr>
          <p:cNvSpPr>
            <a:spLocks noGrp="1"/>
          </p:cNvSpPr>
          <p:nvPr>
            <p:ph type="body" sz="quarter" idx="21"/>
          </p:nvPr>
        </p:nvSpPr>
        <p:spPr/>
        <p:txBody>
          <a:bodyPr/>
          <a:lstStyle/>
          <a:p>
            <a:r>
              <a:rPr lang="en-US"/>
              <a:t>Type here to enter the presentation section name.</a:t>
            </a:r>
          </a:p>
        </p:txBody>
      </p:sp>
    </p:spTree>
    <p:extLst>
      <p:ext uri="{BB962C8B-B14F-4D97-AF65-F5344CB8AC3E}">
        <p14:creationId xmlns:p14="http://schemas.microsoft.com/office/powerpoint/2010/main" val="413957974"/>
      </p:ext>
    </p:extLst>
  </p:cSld>
  <p:clrMapOvr>
    <a:masterClrMapping/>
  </p:clrMapOvr>
  <p:transition>
    <p:fade/>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30C44595-0039-1E41-AA18-AD7709BFCBE0}"/>
              </a:ext>
            </a:extLst>
          </p:cNvPr>
          <p:cNvSpPr>
            <a:spLocks noGrp="1"/>
          </p:cNvSpPr>
          <p:nvPr>
            <p:ph type="pic" sz="quarter" idx="15"/>
          </p:nvPr>
        </p:nvSpPr>
        <p:spPr/>
      </p:sp>
      <p:sp>
        <p:nvSpPr>
          <p:cNvPr id="20" name="Footer Placeholder 19">
            <a:extLst>
              <a:ext uri="{FF2B5EF4-FFF2-40B4-BE49-F238E27FC236}">
                <a16:creationId xmlns:a16="http://schemas.microsoft.com/office/drawing/2014/main" id="{D6E452BF-94CE-0D40-902C-78E6CC2200CF}"/>
              </a:ext>
            </a:extLst>
          </p:cNvPr>
          <p:cNvSpPr>
            <a:spLocks noGrp="1"/>
          </p:cNvSpPr>
          <p:nvPr>
            <p:ph type="ftr" sz="quarter" idx="17"/>
          </p:nvPr>
        </p:nvSpPr>
        <p:spPr/>
        <p:txBody>
          <a:bodyPr/>
          <a:lstStyle/>
          <a:p>
            <a:r>
              <a:rPr lang="en-US"/>
              <a:t>©2022 Girl Scouts of the USA. All Rights Reserved.  Not for public distribution.</a:t>
            </a:r>
            <a:endParaRPr lang="en-US" dirty="0"/>
          </a:p>
        </p:txBody>
      </p:sp>
      <p:sp>
        <p:nvSpPr>
          <p:cNvPr id="6" name="Title 5">
            <a:extLst>
              <a:ext uri="{FF2B5EF4-FFF2-40B4-BE49-F238E27FC236}">
                <a16:creationId xmlns:a16="http://schemas.microsoft.com/office/drawing/2014/main" id="{55C67682-2BAB-CD44-9DB4-DEDB30A6607E}"/>
              </a:ext>
            </a:extLst>
          </p:cNvPr>
          <p:cNvSpPr>
            <a:spLocks noGrp="1"/>
          </p:cNvSpPr>
          <p:nvPr>
            <p:ph type="title"/>
          </p:nvPr>
        </p:nvSpPr>
        <p:spPr/>
        <p:txBody>
          <a:bodyPr/>
          <a:lstStyle/>
          <a:p>
            <a:r>
              <a:rPr lang="en-US"/>
              <a:t>Type Here to Enter a Single Line Slide Header.</a:t>
            </a:r>
          </a:p>
        </p:txBody>
      </p:sp>
      <p:sp>
        <p:nvSpPr>
          <p:cNvPr id="14" name="Text Placeholder 13">
            <a:extLst>
              <a:ext uri="{FF2B5EF4-FFF2-40B4-BE49-F238E27FC236}">
                <a16:creationId xmlns:a16="http://schemas.microsoft.com/office/drawing/2014/main" id="{AC99A08B-D689-8643-BC97-F57A8566A132}"/>
              </a:ext>
            </a:extLst>
          </p:cNvPr>
          <p:cNvSpPr>
            <a:spLocks noGrp="1"/>
          </p:cNvSpPr>
          <p:nvPr>
            <p:ph type="body" sz="quarter" idx="20"/>
          </p:nvPr>
        </p:nvSpPr>
        <p:spPr/>
        <p:txBody>
          <a:bodyPr/>
          <a:lstStyle/>
          <a:p>
            <a:r>
              <a:rPr lang="en-US"/>
              <a:t>Type here to enter the presentation section name.</a:t>
            </a:r>
          </a:p>
        </p:txBody>
      </p:sp>
      <p:sp>
        <p:nvSpPr>
          <p:cNvPr id="4" name="Text Placeholder 3">
            <a:extLst>
              <a:ext uri="{FF2B5EF4-FFF2-40B4-BE49-F238E27FC236}">
                <a16:creationId xmlns:a16="http://schemas.microsoft.com/office/drawing/2014/main" id="{DA1DFCB6-75C6-9042-A8D4-C37EC6A9D51E}"/>
              </a:ext>
            </a:extLst>
          </p:cNvPr>
          <p:cNvSpPr>
            <a:spLocks noGrp="1"/>
          </p:cNvSpPr>
          <p:nvPr>
            <p:ph type="body" sz="quarter" idx="14"/>
          </p:nvPr>
        </p:nvSpPr>
        <p:spPr/>
        <p:txBody>
          <a:bodyPr/>
          <a:lstStyle/>
          <a:p>
            <a:r>
              <a:rPr lang="en-US" dirty="0" err="1"/>
              <a:t>Awihjdknfi</a:t>
            </a:r>
            <a:r>
              <a:rPr lang="en-US" dirty="0"/>
              <a:t> </a:t>
            </a:r>
            <a:r>
              <a:rPr lang="en-US" dirty="0" err="1"/>
              <a:t>knasknd</a:t>
            </a:r>
            <a:r>
              <a:rPr lang="en-US" dirty="0"/>
              <a:t> </a:t>
            </a:r>
            <a:r>
              <a:rPr lang="en-US" dirty="0" err="1"/>
              <a:t>akao</a:t>
            </a:r>
            <a:r>
              <a:rPr lang="en-US" dirty="0"/>
              <a:t> </a:t>
            </a:r>
            <a:r>
              <a:rPr lang="en-US" dirty="0" err="1"/>
              <a:t>aknal</a:t>
            </a:r>
            <a:r>
              <a:rPr lang="en-US" dirty="0"/>
              <a:t> </a:t>
            </a:r>
            <a:r>
              <a:rPr lang="en-US" dirty="0" err="1"/>
              <a:t>ankdnao</a:t>
            </a:r>
            <a:r>
              <a:rPr lang="en-US" dirty="0"/>
              <a:t> al </a:t>
            </a:r>
          </a:p>
          <a:p>
            <a:r>
              <a:rPr lang="en-US" dirty="0" err="1"/>
              <a:t>adkjaskjallj;a;kdsa</a:t>
            </a:r>
            <a:endParaRPr lang="en-US" dirty="0"/>
          </a:p>
          <a:p>
            <a:r>
              <a:rPr lang="en-US" dirty="0" err="1"/>
              <a:t>ajsdjalskndfllasd</a:t>
            </a:r>
            <a:endParaRPr lang="en-US" dirty="0"/>
          </a:p>
          <a:p>
            <a:r>
              <a:rPr lang="en-US" dirty="0" err="1"/>
              <a:t>aldlanslkdf</a:t>
            </a:r>
            <a:endParaRPr lang="en-US" dirty="0"/>
          </a:p>
          <a:p>
            <a:r>
              <a:rPr lang="en-US" dirty="0" err="1"/>
              <a:t>akndlnflnlnlnaivnlnfgoishoxd</a:t>
            </a:r>
            <a:endParaRPr lang="en-US" dirty="0"/>
          </a:p>
        </p:txBody>
      </p:sp>
      <p:sp>
        <p:nvSpPr>
          <p:cNvPr id="5" name="Text Placeholder 4">
            <a:extLst>
              <a:ext uri="{FF2B5EF4-FFF2-40B4-BE49-F238E27FC236}">
                <a16:creationId xmlns:a16="http://schemas.microsoft.com/office/drawing/2014/main" id="{10861D40-2AAA-4A42-BDAA-8FF94C973D09}"/>
              </a:ext>
            </a:extLst>
          </p:cNvPr>
          <p:cNvSpPr>
            <a:spLocks noGrp="1"/>
          </p:cNvSpPr>
          <p:nvPr>
            <p:ph type="body" sz="quarter" idx="21"/>
          </p:nvPr>
        </p:nvSpPr>
        <p:spPr/>
        <p:txBody>
          <a:bodyPr/>
          <a:lstStyle/>
          <a:p>
            <a:r>
              <a:rPr lang="en-US" dirty="0"/>
              <a:t>Type here to enter a multi-line paragraph header.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a:t>
            </a:r>
          </a:p>
        </p:txBody>
      </p:sp>
    </p:spTree>
    <p:extLst>
      <p:ext uri="{BB962C8B-B14F-4D97-AF65-F5344CB8AC3E}">
        <p14:creationId xmlns:p14="http://schemas.microsoft.com/office/powerpoint/2010/main" val="3366967061"/>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3BCB172-2C44-FA46-818A-22B9F79B683B}"/>
              </a:ext>
            </a:extLst>
          </p:cNvPr>
          <p:cNvSpPr>
            <a:spLocks noGrp="1"/>
          </p:cNvSpPr>
          <p:nvPr>
            <p:ph type="body" sz="quarter" idx="15"/>
          </p:nvPr>
        </p:nvSpPr>
        <p:spPr/>
        <p:txBody>
          <a:bodyPr/>
          <a:lstStyle/>
          <a:p>
            <a:r>
              <a:rPr lang="en-US" err="1"/>
              <a:t>sdkhfkadsklfhas</a:t>
            </a:r>
            <a:endParaRPr lang="en-US"/>
          </a:p>
          <a:p>
            <a:r>
              <a:rPr lang="en-US" err="1"/>
              <a:t>kahsdlfkjaslkdjf</a:t>
            </a:r>
            <a:endParaRPr lang="en-US"/>
          </a:p>
          <a:p>
            <a:r>
              <a:rPr lang="en-US" err="1"/>
              <a:t>kajshdfahsdf</a:t>
            </a:r>
            <a:endParaRPr lang="en-US"/>
          </a:p>
          <a:p>
            <a:r>
              <a:rPr lang="en-US" err="1"/>
              <a:t>kajhsdkjhf</a:t>
            </a:r>
            <a:endParaRPr lang="en-US"/>
          </a:p>
        </p:txBody>
      </p:sp>
      <p:sp>
        <p:nvSpPr>
          <p:cNvPr id="23" name="Footer Placeholder 22">
            <a:extLst>
              <a:ext uri="{FF2B5EF4-FFF2-40B4-BE49-F238E27FC236}">
                <a16:creationId xmlns:a16="http://schemas.microsoft.com/office/drawing/2014/main" id="{71E6CEF2-D9FD-9440-B04C-B03333380D9F}"/>
              </a:ext>
            </a:extLst>
          </p:cNvPr>
          <p:cNvSpPr>
            <a:spLocks noGrp="1"/>
          </p:cNvSpPr>
          <p:nvPr>
            <p:ph type="ftr" sz="quarter" idx="3"/>
          </p:nvPr>
        </p:nvSpPr>
        <p:spPr/>
        <p:txBody>
          <a:bodyPr/>
          <a:lstStyle/>
          <a:p>
            <a:r>
              <a:rPr lang="en-US"/>
              <a:t>©2022 Girl Scouts of the USA. All Rights Reserved.  Not for public distribution.</a:t>
            </a:r>
            <a:endParaRPr lang="en-US" dirty="0"/>
          </a:p>
        </p:txBody>
      </p:sp>
    </p:spTree>
    <p:extLst>
      <p:ext uri="{BB962C8B-B14F-4D97-AF65-F5344CB8AC3E}">
        <p14:creationId xmlns:p14="http://schemas.microsoft.com/office/powerpoint/2010/main" val="874526557"/>
      </p:ext>
    </p:extLst>
  </p:cSld>
  <p:clrMapOvr>
    <a:masterClrMapping/>
  </p:clrMapOvr>
  <p:transition>
    <p:fade/>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E1FF6FEA-6465-E249-A6F6-66D5F2479571}"/>
              </a:ext>
            </a:extLst>
          </p:cNvPr>
          <p:cNvSpPr>
            <a:spLocks noGrp="1"/>
          </p:cNvSpPr>
          <p:nvPr>
            <p:ph type="pic" sz="quarter" idx="18"/>
          </p:nvPr>
        </p:nvSpPr>
        <p:spPr/>
      </p:sp>
      <p:sp>
        <p:nvSpPr>
          <p:cNvPr id="20" name="Footer Placeholder 19">
            <a:extLst>
              <a:ext uri="{FF2B5EF4-FFF2-40B4-BE49-F238E27FC236}">
                <a16:creationId xmlns:a16="http://schemas.microsoft.com/office/drawing/2014/main" id="{58C66871-7D81-B74B-A27D-3DF7D50D7EA6}"/>
              </a:ext>
            </a:extLst>
          </p:cNvPr>
          <p:cNvSpPr>
            <a:spLocks noGrp="1"/>
          </p:cNvSpPr>
          <p:nvPr>
            <p:ph type="ftr" sz="quarter" idx="17"/>
          </p:nvPr>
        </p:nvSpPr>
        <p:spPr/>
        <p:txBody>
          <a:bodyPr/>
          <a:lstStyle/>
          <a:p>
            <a:r>
              <a:rPr lang="en-US"/>
              <a:t>©2022 Girl Scouts of the USA. All Rights Reserved.  Not for public distribution.</a:t>
            </a:r>
            <a:endParaRPr lang="en-US" dirty="0"/>
          </a:p>
        </p:txBody>
      </p:sp>
      <p:sp>
        <p:nvSpPr>
          <p:cNvPr id="6" name="Title 5">
            <a:extLst>
              <a:ext uri="{FF2B5EF4-FFF2-40B4-BE49-F238E27FC236}">
                <a16:creationId xmlns:a16="http://schemas.microsoft.com/office/drawing/2014/main" id="{55C67682-2BAB-CD44-9DB4-DEDB30A6607E}"/>
              </a:ext>
            </a:extLst>
          </p:cNvPr>
          <p:cNvSpPr>
            <a:spLocks noGrp="1"/>
          </p:cNvSpPr>
          <p:nvPr>
            <p:ph type="title"/>
          </p:nvPr>
        </p:nvSpPr>
        <p:spPr/>
        <p:txBody>
          <a:bodyPr/>
          <a:lstStyle/>
          <a:p>
            <a:r>
              <a:rPr lang="en-US"/>
              <a:t>Type Here to Enter a Single Line Slide Header.</a:t>
            </a:r>
          </a:p>
        </p:txBody>
      </p:sp>
      <p:sp>
        <p:nvSpPr>
          <p:cNvPr id="14" name="Text Placeholder 13">
            <a:extLst>
              <a:ext uri="{FF2B5EF4-FFF2-40B4-BE49-F238E27FC236}">
                <a16:creationId xmlns:a16="http://schemas.microsoft.com/office/drawing/2014/main" id="{48D1977B-F9A6-9540-A5BE-CBEA616B8998}"/>
              </a:ext>
            </a:extLst>
          </p:cNvPr>
          <p:cNvSpPr>
            <a:spLocks noGrp="1"/>
          </p:cNvSpPr>
          <p:nvPr>
            <p:ph type="body" sz="quarter" idx="20"/>
          </p:nvPr>
        </p:nvSpPr>
        <p:spPr/>
        <p:txBody>
          <a:bodyPr/>
          <a:lstStyle/>
          <a:p>
            <a:r>
              <a:rPr lang="en-US"/>
              <a:t>Type here to enter the presentation section name.</a:t>
            </a:r>
          </a:p>
        </p:txBody>
      </p:sp>
      <p:sp>
        <p:nvSpPr>
          <p:cNvPr id="4" name="Text Placeholder 3">
            <a:extLst>
              <a:ext uri="{FF2B5EF4-FFF2-40B4-BE49-F238E27FC236}">
                <a16:creationId xmlns:a16="http://schemas.microsoft.com/office/drawing/2014/main" id="{DA1DFCB6-75C6-9042-A8D4-C37EC6A9D51E}"/>
              </a:ext>
            </a:extLst>
          </p:cNvPr>
          <p:cNvSpPr>
            <a:spLocks noGrp="1"/>
          </p:cNvSpPr>
          <p:nvPr>
            <p:ph type="body" sz="quarter" idx="14"/>
          </p:nvPr>
        </p:nvSpPr>
        <p:spPr/>
        <p:txBody>
          <a:bodyPr/>
          <a:lstStyle/>
          <a:p>
            <a:r>
              <a:rPr lang="en-US" dirty="0" err="1"/>
              <a:t>Awihjdknfi</a:t>
            </a:r>
            <a:r>
              <a:rPr lang="en-US" dirty="0"/>
              <a:t> </a:t>
            </a:r>
            <a:r>
              <a:rPr lang="en-US" dirty="0" err="1"/>
              <a:t>knasknd</a:t>
            </a:r>
            <a:r>
              <a:rPr lang="en-US" dirty="0"/>
              <a:t> </a:t>
            </a:r>
            <a:r>
              <a:rPr lang="en-US" dirty="0" err="1"/>
              <a:t>akao</a:t>
            </a:r>
            <a:r>
              <a:rPr lang="en-US" dirty="0"/>
              <a:t> </a:t>
            </a:r>
            <a:r>
              <a:rPr lang="en-US" dirty="0" err="1"/>
              <a:t>aknal</a:t>
            </a:r>
            <a:r>
              <a:rPr lang="en-US" dirty="0"/>
              <a:t> </a:t>
            </a:r>
            <a:r>
              <a:rPr lang="en-US" dirty="0" err="1"/>
              <a:t>ankdnao</a:t>
            </a:r>
            <a:r>
              <a:rPr lang="en-US" dirty="0"/>
              <a:t> al </a:t>
            </a:r>
          </a:p>
          <a:p>
            <a:r>
              <a:rPr lang="en-US" dirty="0" err="1"/>
              <a:t>adkjaskjallj;a;kdsa</a:t>
            </a:r>
            <a:endParaRPr lang="en-US" dirty="0"/>
          </a:p>
          <a:p>
            <a:r>
              <a:rPr lang="en-US" dirty="0" err="1"/>
              <a:t>ajsdjalskndfllasd</a:t>
            </a:r>
            <a:endParaRPr lang="en-US" dirty="0"/>
          </a:p>
          <a:p>
            <a:r>
              <a:rPr lang="en-US" dirty="0" err="1"/>
              <a:t>aldlanslkdf</a:t>
            </a:r>
            <a:endParaRPr lang="en-US" dirty="0"/>
          </a:p>
          <a:p>
            <a:r>
              <a:rPr lang="en-US" dirty="0" err="1"/>
              <a:t>akndlnflnlnlnaivnlnfgoishoxd</a:t>
            </a:r>
            <a:endParaRPr lang="en-US" dirty="0"/>
          </a:p>
        </p:txBody>
      </p:sp>
      <p:sp>
        <p:nvSpPr>
          <p:cNvPr id="5" name="Text Placeholder 4">
            <a:extLst>
              <a:ext uri="{FF2B5EF4-FFF2-40B4-BE49-F238E27FC236}">
                <a16:creationId xmlns:a16="http://schemas.microsoft.com/office/drawing/2014/main" id="{10861D40-2AAA-4A42-BDAA-8FF94C973D09}"/>
              </a:ext>
            </a:extLst>
          </p:cNvPr>
          <p:cNvSpPr>
            <a:spLocks noGrp="1"/>
          </p:cNvSpPr>
          <p:nvPr>
            <p:ph type="body" sz="quarter" idx="15"/>
          </p:nvPr>
        </p:nvSpPr>
        <p:spPr/>
        <p:txBody>
          <a:bodyPr/>
          <a:lstStyle/>
          <a:p>
            <a:r>
              <a:rPr lang="en-US" dirty="0"/>
              <a:t>Type here to enter a multi-line paragraph header.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a:t>
            </a:r>
          </a:p>
        </p:txBody>
      </p:sp>
    </p:spTree>
    <p:extLst>
      <p:ext uri="{BB962C8B-B14F-4D97-AF65-F5344CB8AC3E}">
        <p14:creationId xmlns:p14="http://schemas.microsoft.com/office/powerpoint/2010/main" val="1828356735"/>
      </p:ext>
    </p:extLst>
  </p:cSld>
  <p:clrMapOvr>
    <a:masterClrMapping/>
  </p:clrMapOvr>
  <p:transition>
    <p:fade/>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BB3B5574-996A-7949-9CCE-E5F8E656CE31}"/>
              </a:ext>
            </a:extLst>
          </p:cNvPr>
          <p:cNvSpPr>
            <a:spLocks noGrp="1"/>
          </p:cNvSpPr>
          <p:nvPr>
            <p:ph type="pic" sz="quarter" idx="16"/>
          </p:nvPr>
        </p:nvSpPr>
        <p:spPr/>
      </p:sp>
      <p:sp>
        <p:nvSpPr>
          <p:cNvPr id="20" name="Footer Placeholder 19">
            <a:extLst>
              <a:ext uri="{FF2B5EF4-FFF2-40B4-BE49-F238E27FC236}">
                <a16:creationId xmlns:a16="http://schemas.microsoft.com/office/drawing/2014/main" id="{0830142C-76CA-2B44-BFB1-29DB46B4CBFD}"/>
              </a:ext>
            </a:extLst>
          </p:cNvPr>
          <p:cNvSpPr>
            <a:spLocks noGrp="1"/>
          </p:cNvSpPr>
          <p:nvPr>
            <p:ph type="ftr" sz="quarter" idx="17"/>
          </p:nvPr>
        </p:nvSpPr>
        <p:spPr/>
        <p:txBody>
          <a:bodyPr/>
          <a:lstStyle/>
          <a:p>
            <a:r>
              <a:rPr lang="en-US"/>
              <a:t>©2022 Girl Scouts of the USA. All Rights Reserved.  Not for public distribution.</a:t>
            </a:r>
            <a:endParaRPr lang="en-US" dirty="0"/>
          </a:p>
        </p:txBody>
      </p:sp>
      <p:sp>
        <p:nvSpPr>
          <p:cNvPr id="6" name="Title 5">
            <a:extLst>
              <a:ext uri="{FF2B5EF4-FFF2-40B4-BE49-F238E27FC236}">
                <a16:creationId xmlns:a16="http://schemas.microsoft.com/office/drawing/2014/main" id="{55C67682-2BAB-CD44-9DB4-DEDB30A6607E}"/>
              </a:ext>
            </a:extLst>
          </p:cNvPr>
          <p:cNvSpPr>
            <a:spLocks noGrp="1"/>
          </p:cNvSpPr>
          <p:nvPr>
            <p:ph type="title"/>
          </p:nvPr>
        </p:nvSpPr>
        <p:spPr/>
        <p:txBody>
          <a:bodyPr/>
          <a:lstStyle/>
          <a:p>
            <a:r>
              <a:rPr lang="en-US"/>
              <a:t>Type Here to Enter a Single Line Slide Header.</a:t>
            </a:r>
          </a:p>
        </p:txBody>
      </p:sp>
      <p:sp>
        <p:nvSpPr>
          <p:cNvPr id="14" name="Text Placeholder 13">
            <a:extLst>
              <a:ext uri="{FF2B5EF4-FFF2-40B4-BE49-F238E27FC236}">
                <a16:creationId xmlns:a16="http://schemas.microsoft.com/office/drawing/2014/main" id="{50A2613C-6EA4-2B4D-9980-2522D690F1DC}"/>
              </a:ext>
            </a:extLst>
          </p:cNvPr>
          <p:cNvSpPr>
            <a:spLocks noGrp="1"/>
          </p:cNvSpPr>
          <p:nvPr>
            <p:ph type="body" sz="quarter" idx="20"/>
          </p:nvPr>
        </p:nvSpPr>
        <p:spPr/>
        <p:txBody>
          <a:bodyPr/>
          <a:lstStyle/>
          <a:p>
            <a:r>
              <a:rPr lang="en-US"/>
              <a:t>Type here to enter the presentation section name.</a:t>
            </a:r>
          </a:p>
        </p:txBody>
      </p:sp>
      <p:sp>
        <p:nvSpPr>
          <p:cNvPr id="4" name="Text Placeholder 3">
            <a:extLst>
              <a:ext uri="{FF2B5EF4-FFF2-40B4-BE49-F238E27FC236}">
                <a16:creationId xmlns:a16="http://schemas.microsoft.com/office/drawing/2014/main" id="{DA1DFCB6-75C6-9042-A8D4-C37EC6A9D51E}"/>
              </a:ext>
            </a:extLst>
          </p:cNvPr>
          <p:cNvSpPr>
            <a:spLocks noGrp="1"/>
          </p:cNvSpPr>
          <p:nvPr>
            <p:ph type="body" sz="quarter" idx="14"/>
          </p:nvPr>
        </p:nvSpPr>
        <p:spPr/>
        <p:txBody>
          <a:bodyPr/>
          <a:lstStyle/>
          <a:p>
            <a:r>
              <a:rPr lang="en-US" dirty="0" err="1"/>
              <a:t>Awihjdknfi</a:t>
            </a:r>
            <a:r>
              <a:rPr lang="en-US" dirty="0"/>
              <a:t> </a:t>
            </a:r>
            <a:r>
              <a:rPr lang="en-US" dirty="0" err="1"/>
              <a:t>knasknd</a:t>
            </a:r>
            <a:r>
              <a:rPr lang="en-US" dirty="0"/>
              <a:t> </a:t>
            </a:r>
            <a:r>
              <a:rPr lang="en-US" dirty="0" err="1"/>
              <a:t>akao</a:t>
            </a:r>
            <a:r>
              <a:rPr lang="en-US" dirty="0"/>
              <a:t> </a:t>
            </a:r>
            <a:r>
              <a:rPr lang="en-US" dirty="0" err="1"/>
              <a:t>aknal</a:t>
            </a:r>
            <a:r>
              <a:rPr lang="en-US" dirty="0"/>
              <a:t> </a:t>
            </a:r>
            <a:r>
              <a:rPr lang="en-US" dirty="0" err="1"/>
              <a:t>ankdnao</a:t>
            </a:r>
            <a:r>
              <a:rPr lang="en-US" dirty="0"/>
              <a:t> al </a:t>
            </a:r>
          </a:p>
          <a:p>
            <a:r>
              <a:rPr lang="en-US" dirty="0" err="1"/>
              <a:t>adkjaskjallj;a;kdsa</a:t>
            </a:r>
            <a:endParaRPr lang="en-US" dirty="0"/>
          </a:p>
          <a:p>
            <a:r>
              <a:rPr lang="en-US" dirty="0" err="1"/>
              <a:t>ajsdjalskndfllasd</a:t>
            </a:r>
            <a:endParaRPr lang="en-US" dirty="0"/>
          </a:p>
          <a:p>
            <a:r>
              <a:rPr lang="en-US" dirty="0" err="1"/>
              <a:t>aldlanslkdf</a:t>
            </a:r>
            <a:endParaRPr lang="en-US" dirty="0"/>
          </a:p>
          <a:p>
            <a:r>
              <a:rPr lang="en-US" dirty="0" err="1"/>
              <a:t>akndlnflnlnlnaivnlnfgoishoxd</a:t>
            </a:r>
            <a:endParaRPr lang="en-US" dirty="0"/>
          </a:p>
        </p:txBody>
      </p:sp>
      <p:sp>
        <p:nvSpPr>
          <p:cNvPr id="5" name="Text Placeholder 4">
            <a:extLst>
              <a:ext uri="{FF2B5EF4-FFF2-40B4-BE49-F238E27FC236}">
                <a16:creationId xmlns:a16="http://schemas.microsoft.com/office/drawing/2014/main" id="{10861D40-2AAA-4A42-BDAA-8FF94C973D09}"/>
              </a:ext>
            </a:extLst>
          </p:cNvPr>
          <p:cNvSpPr>
            <a:spLocks noGrp="1"/>
          </p:cNvSpPr>
          <p:nvPr>
            <p:ph type="body" sz="quarter" idx="15"/>
          </p:nvPr>
        </p:nvSpPr>
        <p:spPr/>
        <p:txBody>
          <a:bodyPr/>
          <a:lstStyle/>
          <a:p>
            <a:r>
              <a:rPr lang="en-US" dirty="0"/>
              <a:t>Type here to enter a multi-line paragraph header.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a:t>
            </a:r>
          </a:p>
        </p:txBody>
      </p:sp>
    </p:spTree>
    <p:extLst>
      <p:ext uri="{BB962C8B-B14F-4D97-AF65-F5344CB8AC3E}">
        <p14:creationId xmlns:p14="http://schemas.microsoft.com/office/powerpoint/2010/main" val="1096799439"/>
      </p:ext>
    </p:extLst>
  </p:cSld>
  <p:clrMapOvr>
    <a:masterClrMapping/>
  </p:clrMapOvr>
  <p:transition>
    <p:fade/>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2AF24696-6023-A540-9DD7-A2967D3BBF0B}"/>
              </a:ext>
            </a:extLst>
          </p:cNvPr>
          <p:cNvSpPr>
            <a:spLocks noGrp="1"/>
          </p:cNvSpPr>
          <p:nvPr>
            <p:ph type="pic" sz="quarter" idx="16"/>
          </p:nvPr>
        </p:nvSpPr>
        <p:spPr/>
      </p:sp>
      <p:sp>
        <p:nvSpPr>
          <p:cNvPr id="4" name="Text Placeholder 3">
            <a:extLst>
              <a:ext uri="{FF2B5EF4-FFF2-40B4-BE49-F238E27FC236}">
                <a16:creationId xmlns:a16="http://schemas.microsoft.com/office/drawing/2014/main" id="{DA1DFCB6-75C6-9042-A8D4-C37EC6A9D51E}"/>
              </a:ext>
            </a:extLst>
          </p:cNvPr>
          <p:cNvSpPr>
            <a:spLocks noGrp="1"/>
          </p:cNvSpPr>
          <p:nvPr>
            <p:ph type="body" sz="quarter" idx="14"/>
          </p:nvPr>
        </p:nvSpPr>
        <p:spPr/>
        <p:txBody>
          <a:bodyPr/>
          <a:lstStyle/>
          <a:p>
            <a:r>
              <a:rPr lang="en-US" dirty="0" err="1"/>
              <a:t>Awihjdknfi</a:t>
            </a:r>
            <a:r>
              <a:rPr lang="en-US" dirty="0"/>
              <a:t> </a:t>
            </a:r>
            <a:r>
              <a:rPr lang="en-US" dirty="0" err="1"/>
              <a:t>knasknd</a:t>
            </a:r>
            <a:r>
              <a:rPr lang="en-US" dirty="0"/>
              <a:t> </a:t>
            </a:r>
            <a:r>
              <a:rPr lang="en-US" dirty="0" err="1"/>
              <a:t>akao</a:t>
            </a:r>
            <a:r>
              <a:rPr lang="en-US" dirty="0"/>
              <a:t> </a:t>
            </a:r>
            <a:r>
              <a:rPr lang="en-US" dirty="0" err="1"/>
              <a:t>aknal</a:t>
            </a:r>
            <a:r>
              <a:rPr lang="en-US" dirty="0"/>
              <a:t> </a:t>
            </a:r>
            <a:r>
              <a:rPr lang="en-US" dirty="0" err="1"/>
              <a:t>ankdnao</a:t>
            </a:r>
            <a:r>
              <a:rPr lang="en-US" dirty="0"/>
              <a:t> al </a:t>
            </a:r>
          </a:p>
          <a:p>
            <a:r>
              <a:rPr lang="en-US" dirty="0" err="1"/>
              <a:t>adkjaskjallj;a;kdsa</a:t>
            </a:r>
            <a:endParaRPr lang="en-US" dirty="0"/>
          </a:p>
          <a:p>
            <a:r>
              <a:rPr lang="en-US" dirty="0" err="1"/>
              <a:t>ajsdjalskndfllasd</a:t>
            </a:r>
            <a:endParaRPr lang="en-US" dirty="0"/>
          </a:p>
          <a:p>
            <a:r>
              <a:rPr lang="en-US" dirty="0" err="1"/>
              <a:t>aldlanslkdf</a:t>
            </a:r>
            <a:endParaRPr lang="en-US" dirty="0"/>
          </a:p>
          <a:p>
            <a:r>
              <a:rPr lang="en-US" dirty="0" err="1"/>
              <a:t>akndlnflnlnlnaivnlnfgoishoxd</a:t>
            </a:r>
            <a:endParaRPr lang="en-US" dirty="0"/>
          </a:p>
        </p:txBody>
      </p:sp>
      <p:sp>
        <p:nvSpPr>
          <p:cNvPr id="5" name="Text Placeholder 4">
            <a:extLst>
              <a:ext uri="{FF2B5EF4-FFF2-40B4-BE49-F238E27FC236}">
                <a16:creationId xmlns:a16="http://schemas.microsoft.com/office/drawing/2014/main" id="{10861D40-2AAA-4A42-BDAA-8FF94C973D09}"/>
              </a:ext>
            </a:extLst>
          </p:cNvPr>
          <p:cNvSpPr>
            <a:spLocks noGrp="1"/>
          </p:cNvSpPr>
          <p:nvPr>
            <p:ph type="body" sz="quarter" idx="15"/>
          </p:nvPr>
        </p:nvSpPr>
        <p:spPr/>
        <p:txBody>
          <a:bodyPr/>
          <a:lstStyle/>
          <a:p>
            <a:r>
              <a:rPr lang="en-US" dirty="0"/>
              <a:t>Type here to enter a multi-line paragraph header.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a:t>
            </a:r>
          </a:p>
        </p:txBody>
      </p:sp>
      <p:sp>
        <p:nvSpPr>
          <p:cNvPr id="20" name="Footer Placeholder 19">
            <a:extLst>
              <a:ext uri="{FF2B5EF4-FFF2-40B4-BE49-F238E27FC236}">
                <a16:creationId xmlns:a16="http://schemas.microsoft.com/office/drawing/2014/main" id="{48F32DAD-2EFA-7147-8DE7-FC9C07188CDA}"/>
              </a:ext>
            </a:extLst>
          </p:cNvPr>
          <p:cNvSpPr>
            <a:spLocks noGrp="1"/>
          </p:cNvSpPr>
          <p:nvPr>
            <p:ph type="ftr" sz="quarter" idx="17"/>
          </p:nvPr>
        </p:nvSpPr>
        <p:spPr/>
        <p:txBody>
          <a:bodyPr/>
          <a:lstStyle/>
          <a:p>
            <a:r>
              <a:rPr lang="en-US"/>
              <a:t>©2022 Girl Scouts of the USA. All Rights Reserved.  Not for public distribution.</a:t>
            </a:r>
            <a:endParaRPr lang="en-US" dirty="0"/>
          </a:p>
        </p:txBody>
      </p:sp>
      <p:sp>
        <p:nvSpPr>
          <p:cNvPr id="6" name="Title 5">
            <a:extLst>
              <a:ext uri="{FF2B5EF4-FFF2-40B4-BE49-F238E27FC236}">
                <a16:creationId xmlns:a16="http://schemas.microsoft.com/office/drawing/2014/main" id="{55C67682-2BAB-CD44-9DB4-DEDB30A6607E}"/>
              </a:ext>
            </a:extLst>
          </p:cNvPr>
          <p:cNvSpPr>
            <a:spLocks noGrp="1"/>
          </p:cNvSpPr>
          <p:nvPr>
            <p:ph type="title"/>
          </p:nvPr>
        </p:nvSpPr>
        <p:spPr/>
        <p:txBody>
          <a:bodyPr/>
          <a:lstStyle/>
          <a:p>
            <a:r>
              <a:rPr lang="en-US"/>
              <a:t>Type Here to Enter a Single Line Slide Header.</a:t>
            </a:r>
          </a:p>
        </p:txBody>
      </p:sp>
      <p:sp>
        <p:nvSpPr>
          <p:cNvPr id="18" name="Text Placeholder 17">
            <a:extLst>
              <a:ext uri="{FF2B5EF4-FFF2-40B4-BE49-F238E27FC236}">
                <a16:creationId xmlns:a16="http://schemas.microsoft.com/office/drawing/2014/main" id="{711302A6-142B-9E48-A292-05CB9A181CF2}"/>
              </a:ext>
            </a:extLst>
          </p:cNvPr>
          <p:cNvSpPr>
            <a:spLocks noGrp="1"/>
          </p:cNvSpPr>
          <p:nvPr>
            <p:ph type="body" sz="quarter" idx="20"/>
          </p:nvPr>
        </p:nvSpPr>
        <p:spPr/>
        <p:txBody>
          <a:bodyPr>
            <a:normAutofit/>
          </a:bodyPr>
          <a:lstStyle/>
          <a:p>
            <a:r>
              <a:rPr lang="en-US"/>
              <a:t>Type here to enter the presentation section name.</a:t>
            </a:r>
          </a:p>
        </p:txBody>
      </p:sp>
    </p:spTree>
    <p:extLst>
      <p:ext uri="{BB962C8B-B14F-4D97-AF65-F5344CB8AC3E}">
        <p14:creationId xmlns:p14="http://schemas.microsoft.com/office/powerpoint/2010/main" val="1924404891"/>
      </p:ext>
    </p:extLst>
  </p:cSld>
  <p:clrMapOvr>
    <a:masterClrMapping/>
  </p:clrMapOvr>
  <p:transition>
    <p:fade/>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3FA7240A-0A64-B44A-ADEA-D962BAFF2FB8}"/>
              </a:ext>
            </a:extLst>
          </p:cNvPr>
          <p:cNvSpPr>
            <a:spLocks noGrp="1"/>
          </p:cNvSpPr>
          <p:nvPr>
            <p:ph type="pic" sz="quarter" idx="18"/>
          </p:nvPr>
        </p:nvSpPr>
        <p:spPr/>
      </p:sp>
      <p:sp>
        <p:nvSpPr>
          <p:cNvPr id="20" name="Footer Placeholder 19">
            <a:extLst>
              <a:ext uri="{FF2B5EF4-FFF2-40B4-BE49-F238E27FC236}">
                <a16:creationId xmlns:a16="http://schemas.microsoft.com/office/drawing/2014/main" id="{71D9EE42-E6B7-5949-B417-861F6C67D6FB}"/>
              </a:ext>
            </a:extLst>
          </p:cNvPr>
          <p:cNvSpPr>
            <a:spLocks noGrp="1"/>
          </p:cNvSpPr>
          <p:nvPr>
            <p:ph type="ftr" sz="quarter" idx="17"/>
          </p:nvPr>
        </p:nvSpPr>
        <p:spPr/>
        <p:txBody>
          <a:bodyPr/>
          <a:lstStyle/>
          <a:p>
            <a:r>
              <a:rPr lang="en-US"/>
              <a:t>©2022 Girl Scouts of the USA. All Rights Reserved.  Not for public distribution.</a:t>
            </a:r>
            <a:endParaRPr lang="en-US" dirty="0"/>
          </a:p>
        </p:txBody>
      </p:sp>
      <p:sp>
        <p:nvSpPr>
          <p:cNvPr id="6" name="Title 5">
            <a:extLst>
              <a:ext uri="{FF2B5EF4-FFF2-40B4-BE49-F238E27FC236}">
                <a16:creationId xmlns:a16="http://schemas.microsoft.com/office/drawing/2014/main" id="{55C67682-2BAB-CD44-9DB4-DEDB30A6607E}"/>
              </a:ext>
            </a:extLst>
          </p:cNvPr>
          <p:cNvSpPr>
            <a:spLocks noGrp="1"/>
          </p:cNvSpPr>
          <p:nvPr>
            <p:ph type="title"/>
          </p:nvPr>
        </p:nvSpPr>
        <p:spPr/>
        <p:txBody>
          <a:bodyPr/>
          <a:lstStyle/>
          <a:p>
            <a:r>
              <a:rPr lang="en-US"/>
              <a:t>Type Here to Enter a Single Line Slide Header.</a:t>
            </a:r>
          </a:p>
        </p:txBody>
      </p:sp>
      <p:sp>
        <p:nvSpPr>
          <p:cNvPr id="14" name="Text Placeholder 13">
            <a:extLst>
              <a:ext uri="{FF2B5EF4-FFF2-40B4-BE49-F238E27FC236}">
                <a16:creationId xmlns:a16="http://schemas.microsoft.com/office/drawing/2014/main" id="{FC930E7F-186A-374A-A381-D8B68FDA2A7F}"/>
              </a:ext>
            </a:extLst>
          </p:cNvPr>
          <p:cNvSpPr>
            <a:spLocks noGrp="1"/>
          </p:cNvSpPr>
          <p:nvPr>
            <p:ph type="body" sz="quarter" idx="20"/>
          </p:nvPr>
        </p:nvSpPr>
        <p:spPr/>
        <p:txBody>
          <a:bodyPr/>
          <a:lstStyle/>
          <a:p>
            <a:r>
              <a:rPr lang="en-US"/>
              <a:t>Type here to enter the presentation section name.</a:t>
            </a:r>
          </a:p>
        </p:txBody>
      </p:sp>
      <p:sp>
        <p:nvSpPr>
          <p:cNvPr id="4" name="Text Placeholder 3">
            <a:extLst>
              <a:ext uri="{FF2B5EF4-FFF2-40B4-BE49-F238E27FC236}">
                <a16:creationId xmlns:a16="http://schemas.microsoft.com/office/drawing/2014/main" id="{DA1DFCB6-75C6-9042-A8D4-C37EC6A9D51E}"/>
              </a:ext>
            </a:extLst>
          </p:cNvPr>
          <p:cNvSpPr>
            <a:spLocks noGrp="1"/>
          </p:cNvSpPr>
          <p:nvPr>
            <p:ph type="body" sz="quarter" idx="14"/>
          </p:nvPr>
        </p:nvSpPr>
        <p:spPr/>
        <p:txBody>
          <a:bodyPr/>
          <a:lstStyle/>
          <a:p>
            <a:r>
              <a:rPr lang="en-US" dirty="0" err="1"/>
              <a:t>Awihjdknfi</a:t>
            </a:r>
            <a:r>
              <a:rPr lang="en-US" dirty="0"/>
              <a:t> </a:t>
            </a:r>
            <a:r>
              <a:rPr lang="en-US" dirty="0" err="1"/>
              <a:t>knasknd</a:t>
            </a:r>
            <a:r>
              <a:rPr lang="en-US" dirty="0"/>
              <a:t> </a:t>
            </a:r>
            <a:r>
              <a:rPr lang="en-US" dirty="0" err="1"/>
              <a:t>akao</a:t>
            </a:r>
            <a:r>
              <a:rPr lang="en-US" dirty="0"/>
              <a:t> </a:t>
            </a:r>
            <a:r>
              <a:rPr lang="en-US" dirty="0" err="1"/>
              <a:t>aknal</a:t>
            </a:r>
            <a:r>
              <a:rPr lang="en-US" dirty="0"/>
              <a:t> </a:t>
            </a:r>
            <a:r>
              <a:rPr lang="en-US" dirty="0" err="1"/>
              <a:t>ankdnao</a:t>
            </a:r>
            <a:r>
              <a:rPr lang="en-US" dirty="0"/>
              <a:t> al </a:t>
            </a:r>
          </a:p>
          <a:p>
            <a:r>
              <a:rPr lang="en-US" dirty="0" err="1"/>
              <a:t>adkjaskjallj;a;kdsa</a:t>
            </a:r>
            <a:endParaRPr lang="en-US" dirty="0"/>
          </a:p>
          <a:p>
            <a:r>
              <a:rPr lang="en-US" dirty="0" err="1"/>
              <a:t>ajsdjalskndfllasd</a:t>
            </a:r>
            <a:endParaRPr lang="en-US" dirty="0"/>
          </a:p>
          <a:p>
            <a:r>
              <a:rPr lang="en-US" dirty="0" err="1"/>
              <a:t>aldlanslkdf</a:t>
            </a:r>
            <a:endParaRPr lang="en-US" dirty="0"/>
          </a:p>
          <a:p>
            <a:r>
              <a:rPr lang="en-US" dirty="0" err="1"/>
              <a:t>akndlnflnlnlnaivnlnfgoishoxd</a:t>
            </a:r>
            <a:endParaRPr lang="en-US" dirty="0"/>
          </a:p>
        </p:txBody>
      </p:sp>
      <p:sp>
        <p:nvSpPr>
          <p:cNvPr id="5" name="Text Placeholder 4">
            <a:extLst>
              <a:ext uri="{FF2B5EF4-FFF2-40B4-BE49-F238E27FC236}">
                <a16:creationId xmlns:a16="http://schemas.microsoft.com/office/drawing/2014/main" id="{10861D40-2AAA-4A42-BDAA-8FF94C973D09}"/>
              </a:ext>
            </a:extLst>
          </p:cNvPr>
          <p:cNvSpPr>
            <a:spLocks noGrp="1"/>
          </p:cNvSpPr>
          <p:nvPr>
            <p:ph type="body" sz="quarter" idx="15"/>
          </p:nvPr>
        </p:nvSpPr>
        <p:spPr/>
        <p:txBody>
          <a:bodyPr/>
          <a:lstStyle/>
          <a:p>
            <a:r>
              <a:rPr lang="en-US" dirty="0"/>
              <a:t>Type here to enter a multi-line paragraph header.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a:t>
            </a:r>
          </a:p>
        </p:txBody>
      </p:sp>
    </p:spTree>
    <p:extLst>
      <p:ext uri="{BB962C8B-B14F-4D97-AF65-F5344CB8AC3E}">
        <p14:creationId xmlns:p14="http://schemas.microsoft.com/office/powerpoint/2010/main" val="2851655701"/>
      </p:ext>
    </p:extLst>
  </p:cSld>
  <p:clrMapOvr>
    <a:masterClrMapping/>
  </p:clrMapOvr>
  <p:transition>
    <p:fade/>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ooter Placeholder 19">
            <a:extLst>
              <a:ext uri="{FF2B5EF4-FFF2-40B4-BE49-F238E27FC236}">
                <a16:creationId xmlns:a16="http://schemas.microsoft.com/office/drawing/2014/main" id="{812D8DCC-7879-784D-8D51-80964B478E0C}"/>
              </a:ext>
            </a:extLst>
          </p:cNvPr>
          <p:cNvSpPr>
            <a:spLocks noGrp="1"/>
          </p:cNvSpPr>
          <p:nvPr>
            <p:ph type="ftr" sz="quarter" idx="17"/>
          </p:nvPr>
        </p:nvSpPr>
        <p:spPr/>
        <p:txBody>
          <a:bodyPr/>
          <a:lstStyle/>
          <a:p>
            <a:r>
              <a:rPr lang="en-US"/>
              <a:t>©2022 Girl Scouts of the USA. All Rights Reserved.  Not for public distribution.</a:t>
            </a:r>
            <a:endParaRPr lang="en-US" dirty="0"/>
          </a:p>
        </p:txBody>
      </p:sp>
      <p:sp>
        <p:nvSpPr>
          <p:cNvPr id="13" name="Picture Placeholder 12">
            <a:extLst>
              <a:ext uri="{FF2B5EF4-FFF2-40B4-BE49-F238E27FC236}">
                <a16:creationId xmlns:a16="http://schemas.microsoft.com/office/drawing/2014/main" id="{D984AC27-4F7B-F444-B3C1-3574848D0D39}"/>
              </a:ext>
            </a:extLst>
          </p:cNvPr>
          <p:cNvSpPr>
            <a:spLocks noGrp="1"/>
          </p:cNvSpPr>
          <p:nvPr>
            <p:ph type="pic" sz="quarter" idx="18"/>
          </p:nvPr>
        </p:nvSpPr>
        <p:spPr/>
      </p:sp>
      <p:sp>
        <p:nvSpPr>
          <p:cNvPr id="6" name="Title 5">
            <a:extLst>
              <a:ext uri="{FF2B5EF4-FFF2-40B4-BE49-F238E27FC236}">
                <a16:creationId xmlns:a16="http://schemas.microsoft.com/office/drawing/2014/main" id="{55C67682-2BAB-CD44-9DB4-DEDB30A6607E}"/>
              </a:ext>
            </a:extLst>
          </p:cNvPr>
          <p:cNvSpPr>
            <a:spLocks noGrp="1"/>
          </p:cNvSpPr>
          <p:nvPr>
            <p:ph type="title"/>
          </p:nvPr>
        </p:nvSpPr>
        <p:spPr/>
        <p:txBody>
          <a:bodyPr/>
          <a:lstStyle/>
          <a:p>
            <a:r>
              <a:rPr lang="en-US"/>
              <a:t>Type Here to Enter a Single Line Slide Header.</a:t>
            </a:r>
          </a:p>
        </p:txBody>
      </p:sp>
      <p:sp>
        <p:nvSpPr>
          <p:cNvPr id="14" name="Text Placeholder 13">
            <a:extLst>
              <a:ext uri="{FF2B5EF4-FFF2-40B4-BE49-F238E27FC236}">
                <a16:creationId xmlns:a16="http://schemas.microsoft.com/office/drawing/2014/main" id="{1B439701-3398-7E4A-9AB1-B549666E7D82}"/>
              </a:ext>
            </a:extLst>
          </p:cNvPr>
          <p:cNvSpPr>
            <a:spLocks noGrp="1"/>
          </p:cNvSpPr>
          <p:nvPr>
            <p:ph type="body" sz="quarter" idx="20"/>
          </p:nvPr>
        </p:nvSpPr>
        <p:spPr/>
        <p:txBody>
          <a:bodyPr/>
          <a:lstStyle/>
          <a:p>
            <a:r>
              <a:rPr lang="en-US"/>
              <a:t>Type here to enter the presentation section name.</a:t>
            </a:r>
          </a:p>
        </p:txBody>
      </p:sp>
      <p:sp>
        <p:nvSpPr>
          <p:cNvPr id="4" name="Text Placeholder 3">
            <a:extLst>
              <a:ext uri="{FF2B5EF4-FFF2-40B4-BE49-F238E27FC236}">
                <a16:creationId xmlns:a16="http://schemas.microsoft.com/office/drawing/2014/main" id="{DA1DFCB6-75C6-9042-A8D4-C37EC6A9D51E}"/>
              </a:ext>
            </a:extLst>
          </p:cNvPr>
          <p:cNvSpPr>
            <a:spLocks noGrp="1"/>
          </p:cNvSpPr>
          <p:nvPr>
            <p:ph type="body" sz="quarter" idx="14"/>
          </p:nvPr>
        </p:nvSpPr>
        <p:spPr/>
        <p:txBody>
          <a:bodyPr/>
          <a:lstStyle/>
          <a:p>
            <a:r>
              <a:rPr lang="en-US" dirty="0" err="1"/>
              <a:t>Awihjdknfi</a:t>
            </a:r>
            <a:r>
              <a:rPr lang="en-US" dirty="0"/>
              <a:t> </a:t>
            </a:r>
            <a:r>
              <a:rPr lang="en-US" dirty="0" err="1"/>
              <a:t>knasknd</a:t>
            </a:r>
            <a:r>
              <a:rPr lang="en-US" dirty="0"/>
              <a:t> </a:t>
            </a:r>
            <a:r>
              <a:rPr lang="en-US" dirty="0" err="1"/>
              <a:t>akao</a:t>
            </a:r>
            <a:r>
              <a:rPr lang="en-US" dirty="0"/>
              <a:t> </a:t>
            </a:r>
            <a:r>
              <a:rPr lang="en-US" dirty="0" err="1"/>
              <a:t>aknal</a:t>
            </a:r>
            <a:r>
              <a:rPr lang="en-US" dirty="0"/>
              <a:t> </a:t>
            </a:r>
            <a:r>
              <a:rPr lang="en-US" dirty="0" err="1"/>
              <a:t>ankdnao</a:t>
            </a:r>
            <a:r>
              <a:rPr lang="en-US" dirty="0"/>
              <a:t> al </a:t>
            </a:r>
          </a:p>
          <a:p>
            <a:r>
              <a:rPr lang="en-US" dirty="0" err="1"/>
              <a:t>adkjaskjallj;a;kdsa</a:t>
            </a:r>
            <a:endParaRPr lang="en-US" dirty="0"/>
          </a:p>
          <a:p>
            <a:r>
              <a:rPr lang="en-US" dirty="0" err="1"/>
              <a:t>ajsdjalskndfllasd</a:t>
            </a:r>
            <a:endParaRPr lang="en-US" dirty="0"/>
          </a:p>
          <a:p>
            <a:r>
              <a:rPr lang="en-US" dirty="0" err="1"/>
              <a:t>aldlanslkdf</a:t>
            </a:r>
            <a:endParaRPr lang="en-US" dirty="0"/>
          </a:p>
          <a:p>
            <a:r>
              <a:rPr lang="en-US" dirty="0" err="1"/>
              <a:t>akndlnflnlnlnaivnlnfgoishoxd</a:t>
            </a:r>
            <a:endParaRPr lang="en-US" dirty="0"/>
          </a:p>
        </p:txBody>
      </p:sp>
      <p:sp>
        <p:nvSpPr>
          <p:cNvPr id="5" name="Text Placeholder 4">
            <a:extLst>
              <a:ext uri="{FF2B5EF4-FFF2-40B4-BE49-F238E27FC236}">
                <a16:creationId xmlns:a16="http://schemas.microsoft.com/office/drawing/2014/main" id="{10861D40-2AAA-4A42-BDAA-8FF94C973D09}"/>
              </a:ext>
            </a:extLst>
          </p:cNvPr>
          <p:cNvSpPr>
            <a:spLocks noGrp="1"/>
          </p:cNvSpPr>
          <p:nvPr>
            <p:ph type="body" sz="quarter" idx="15"/>
          </p:nvPr>
        </p:nvSpPr>
        <p:spPr/>
        <p:txBody>
          <a:bodyPr/>
          <a:lstStyle/>
          <a:p>
            <a:r>
              <a:rPr lang="en-US" dirty="0"/>
              <a:t>Type here to enter a multi-line paragraph header.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a:t>
            </a:r>
          </a:p>
        </p:txBody>
      </p:sp>
    </p:spTree>
    <p:extLst>
      <p:ext uri="{BB962C8B-B14F-4D97-AF65-F5344CB8AC3E}">
        <p14:creationId xmlns:p14="http://schemas.microsoft.com/office/powerpoint/2010/main" val="2577214796"/>
      </p:ext>
    </p:extLst>
  </p:cSld>
  <p:clrMapOvr>
    <a:masterClrMapping/>
  </p:clrMapOvr>
  <p:transition>
    <p:fade/>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ooter Placeholder 19">
            <a:extLst>
              <a:ext uri="{FF2B5EF4-FFF2-40B4-BE49-F238E27FC236}">
                <a16:creationId xmlns:a16="http://schemas.microsoft.com/office/drawing/2014/main" id="{2C24D730-BD94-4A40-BAB3-A5D445AA7FAF}"/>
              </a:ext>
            </a:extLst>
          </p:cNvPr>
          <p:cNvSpPr>
            <a:spLocks noGrp="1"/>
          </p:cNvSpPr>
          <p:nvPr>
            <p:ph type="ftr" sz="quarter" idx="17"/>
          </p:nvPr>
        </p:nvSpPr>
        <p:spPr/>
        <p:txBody>
          <a:bodyPr/>
          <a:lstStyle/>
          <a:p>
            <a:r>
              <a:rPr lang="en-US"/>
              <a:t>©2022 Girl Scouts of the USA. All Rights Reserved.  Not for public distribution.</a:t>
            </a:r>
            <a:endParaRPr lang="en-US" dirty="0"/>
          </a:p>
        </p:txBody>
      </p:sp>
      <p:sp>
        <p:nvSpPr>
          <p:cNvPr id="13" name="Picture Placeholder 12">
            <a:extLst>
              <a:ext uri="{FF2B5EF4-FFF2-40B4-BE49-F238E27FC236}">
                <a16:creationId xmlns:a16="http://schemas.microsoft.com/office/drawing/2014/main" id="{DDE786EA-5A4A-8846-A9D6-A2D98D255D62}"/>
              </a:ext>
            </a:extLst>
          </p:cNvPr>
          <p:cNvSpPr>
            <a:spLocks noGrp="1"/>
          </p:cNvSpPr>
          <p:nvPr>
            <p:ph type="pic" sz="quarter" idx="18"/>
          </p:nvPr>
        </p:nvSpPr>
        <p:spPr/>
      </p:sp>
      <p:sp>
        <p:nvSpPr>
          <p:cNvPr id="6" name="Title 5">
            <a:extLst>
              <a:ext uri="{FF2B5EF4-FFF2-40B4-BE49-F238E27FC236}">
                <a16:creationId xmlns:a16="http://schemas.microsoft.com/office/drawing/2014/main" id="{55C67682-2BAB-CD44-9DB4-DEDB30A6607E}"/>
              </a:ext>
            </a:extLst>
          </p:cNvPr>
          <p:cNvSpPr>
            <a:spLocks noGrp="1"/>
          </p:cNvSpPr>
          <p:nvPr>
            <p:ph type="title"/>
          </p:nvPr>
        </p:nvSpPr>
        <p:spPr/>
        <p:txBody>
          <a:bodyPr/>
          <a:lstStyle/>
          <a:p>
            <a:r>
              <a:rPr lang="en-US"/>
              <a:t>Type Here to Enter a Single Line Slide Header.</a:t>
            </a:r>
          </a:p>
        </p:txBody>
      </p:sp>
      <p:sp>
        <p:nvSpPr>
          <p:cNvPr id="14" name="Text Placeholder 13">
            <a:extLst>
              <a:ext uri="{FF2B5EF4-FFF2-40B4-BE49-F238E27FC236}">
                <a16:creationId xmlns:a16="http://schemas.microsoft.com/office/drawing/2014/main" id="{383BE3EA-E794-B346-9A34-D5B544C13DCA}"/>
              </a:ext>
            </a:extLst>
          </p:cNvPr>
          <p:cNvSpPr>
            <a:spLocks noGrp="1"/>
          </p:cNvSpPr>
          <p:nvPr>
            <p:ph type="body" sz="quarter" idx="20"/>
          </p:nvPr>
        </p:nvSpPr>
        <p:spPr/>
        <p:txBody>
          <a:bodyPr/>
          <a:lstStyle/>
          <a:p>
            <a:r>
              <a:rPr lang="en-US"/>
              <a:t>Type here to enter the presentation section name.</a:t>
            </a:r>
          </a:p>
        </p:txBody>
      </p:sp>
      <p:sp>
        <p:nvSpPr>
          <p:cNvPr id="4" name="Text Placeholder 3">
            <a:extLst>
              <a:ext uri="{FF2B5EF4-FFF2-40B4-BE49-F238E27FC236}">
                <a16:creationId xmlns:a16="http://schemas.microsoft.com/office/drawing/2014/main" id="{DA1DFCB6-75C6-9042-A8D4-C37EC6A9D51E}"/>
              </a:ext>
            </a:extLst>
          </p:cNvPr>
          <p:cNvSpPr>
            <a:spLocks noGrp="1"/>
          </p:cNvSpPr>
          <p:nvPr>
            <p:ph type="body" sz="quarter" idx="14"/>
          </p:nvPr>
        </p:nvSpPr>
        <p:spPr/>
        <p:txBody>
          <a:bodyPr/>
          <a:lstStyle/>
          <a:p>
            <a:r>
              <a:rPr lang="en-US" dirty="0" err="1"/>
              <a:t>Awihjdknfi</a:t>
            </a:r>
            <a:r>
              <a:rPr lang="en-US" dirty="0"/>
              <a:t> </a:t>
            </a:r>
            <a:r>
              <a:rPr lang="en-US" dirty="0" err="1"/>
              <a:t>knasknd</a:t>
            </a:r>
            <a:r>
              <a:rPr lang="en-US" dirty="0"/>
              <a:t> </a:t>
            </a:r>
            <a:r>
              <a:rPr lang="en-US" dirty="0" err="1"/>
              <a:t>akao</a:t>
            </a:r>
            <a:r>
              <a:rPr lang="en-US" dirty="0"/>
              <a:t> </a:t>
            </a:r>
            <a:r>
              <a:rPr lang="en-US" dirty="0" err="1"/>
              <a:t>aknal</a:t>
            </a:r>
            <a:r>
              <a:rPr lang="en-US" dirty="0"/>
              <a:t> </a:t>
            </a:r>
            <a:r>
              <a:rPr lang="en-US" dirty="0" err="1"/>
              <a:t>ankdnao</a:t>
            </a:r>
            <a:r>
              <a:rPr lang="en-US" dirty="0"/>
              <a:t> al </a:t>
            </a:r>
          </a:p>
          <a:p>
            <a:r>
              <a:rPr lang="en-US" dirty="0" err="1"/>
              <a:t>adkjaskjallj;a;kdsa</a:t>
            </a:r>
            <a:endParaRPr lang="en-US" dirty="0"/>
          </a:p>
          <a:p>
            <a:r>
              <a:rPr lang="en-US" dirty="0" err="1"/>
              <a:t>ajsdjalskndfllasd</a:t>
            </a:r>
            <a:endParaRPr lang="en-US" dirty="0"/>
          </a:p>
          <a:p>
            <a:r>
              <a:rPr lang="en-US" dirty="0" err="1"/>
              <a:t>aldlanslkdf</a:t>
            </a:r>
            <a:endParaRPr lang="en-US" dirty="0"/>
          </a:p>
          <a:p>
            <a:r>
              <a:rPr lang="en-US" dirty="0" err="1"/>
              <a:t>akndlnflnlnlnaivnlnfgoishoxd</a:t>
            </a:r>
            <a:endParaRPr lang="en-US" dirty="0"/>
          </a:p>
        </p:txBody>
      </p:sp>
      <p:sp>
        <p:nvSpPr>
          <p:cNvPr id="5" name="Text Placeholder 4">
            <a:extLst>
              <a:ext uri="{FF2B5EF4-FFF2-40B4-BE49-F238E27FC236}">
                <a16:creationId xmlns:a16="http://schemas.microsoft.com/office/drawing/2014/main" id="{10861D40-2AAA-4A42-BDAA-8FF94C973D09}"/>
              </a:ext>
            </a:extLst>
          </p:cNvPr>
          <p:cNvSpPr>
            <a:spLocks noGrp="1"/>
          </p:cNvSpPr>
          <p:nvPr>
            <p:ph type="body" sz="quarter" idx="15"/>
          </p:nvPr>
        </p:nvSpPr>
        <p:spPr/>
        <p:txBody>
          <a:bodyPr/>
          <a:lstStyle/>
          <a:p>
            <a:r>
              <a:rPr lang="en-US" dirty="0"/>
              <a:t>Type here to enter a multi-line paragraph header.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a:t>
            </a:r>
          </a:p>
        </p:txBody>
      </p:sp>
    </p:spTree>
    <p:extLst>
      <p:ext uri="{BB962C8B-B14F-4D97-AF65-F5344CB8AC3E}">
        <p14:creationId xmlns:p14="http://schemas.microsoft.com/office/powerpoint/2010/main" val="2673201721"/>
      </p:ext>
    </p:extLst>
  </p:cSld>
  <p:clrMapOvr>
    <a:masterClrMapping/>
  </p:clrMapOvr>
  <p:transition>
    <p:fade/>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5C7FF9B7-4F10-4C4D-99D3-2375A2CB0B25}"/>
              </a:ext>
            </a:extLst>
          </p:cNvPr>
          <p:cNvSpPr>
            <a:spLocks noGrp="1"/>
          </p:cNvSpPr>
          <p:nvPr>
            <p:ph type="pic" sz="quarter" idx="18"/>
          </p:nvPr>
        </p:nvSpPr>
        <p:spPr/>
      </p:sp>
      <p:sp>
        <p:nvSpPr>
          <p:cNvPr id="20" name="Footer Placeholder 19">
            <a:extLst>
              <a:ext uri="{FF2B5EF4-FFF2-40B4-BE49-F238E27FC236}">
                <a16:creationId xmlns:a16="http://schemas.microsoft.com/office/drawing/2014/main" id="{ADA5EC54-EF61-3242-ABE7-7858B8AFE6FA}"/>
              </a:ext>
            </a:extLst>
          </p:cNvPr>
          <p:cNvSpPr>
            <a:spLocks noGrp="1"/>
          </p:cNvSpPr>
          <p:nvPr>
            <p:ph type="ftr" sz="quarter" idx="17"/>
          </p:nvPr>
        </p:nvSpPr>
        <p:spPr/>
        <p:txBody>
          <a:bodyPr/>
          <a:lstStyle/>
          <a:p>
            <a:r>
              <a:rPr lang="en-US"/>
              <a:t>©2022 Girl Scouts of the USA. All Rights Reserved.  Not for public distribution.</a:t>
            </a:r>
            <a:endParaRPr lang="en-US" dirty="0"/>
          </a:p>
        </p:txBody>
      </p:sp>
      <p:sp>
        <p:nvSpPr>
          <p:cNvPr id="6" name="Title 5">
            <a:extLst>
              <a:ext uri="{FF2B5EF4-FFF2-40B4-BE49-F238E27FC236}">
                <a16:creationId xmlns:a16="http://schemas.microsoft.com/office/drawing/2014/main" id="{55C67682-2BAB-CD44-9DB4-DEDB30A6607E}"/>
              </a:ext>
            </a:extLst>
          </p:cNvPr>
          <p:cNvSpPr>
            <a:spLocks noGrp="1"/>
          </p:cNvSpPr>
          <p:nvPr>
            <p:ph type="title"/>
          </p:nvPr>
        </p:nvSpPr>
        <p:spPr/>
        <p:txBody>
          <a:bodyPr/>
          <a:lstStyle/>
          <a:p>
            <a:r>
              <a:rPr lang="en-US"/>
              <a:t>Type Here to Enter a Single Line Slide Header.</a:t>
            </a:r>
          </a:p>
        </p:txBody>
      </p:sp>
      <p:sp>
        <p:nvSpPr>
          <p:cNvPr id="14" name="Text Placeholder 13">
            <a:extLst>
              <a:ext uri="{FF2B5EF4-FFF2-40B4-BE49-F238E27FC236}">
                <a16:creationId xmlns:a16="http://schemas.microsoft.com/office/drawing/2014/main" id="{A1A6895C-85AD-EF41-8199-A575F3E9EAC6}"/>
              </a:ext>
            </a:extLst>
          </p:cNvPr>
          <p:cNvSpPr>
            <a:spLocks noGrp="1"/>
          </p:cNvSpPr>
          <p:nvPr>
            <p:ph type="body" sz="quarter" idx="20"/>
          </p:nvPr>
        </p:nvSpPr>
        <p:spPr/>
        <p:txBody>
          <a:bodyPr/>
          <a:lstStyle/>
          <a:p>
            <a:r>
              <a:rPr lang="en-US"/>
              <a:t>Type here to enter the presentation section name.</a:t>
            </a:r>
          </a:p>
        </p:txBody>
      </p:sp>
      <p:sp>
        <p:nvSpPr>
          <p:cNvPr id="4" name="Text Placeholder 3">
            <a:extLst>
              <a:ext uri="{FF2B5EF4-FFF2-40B4-BE49-F238E27FC236}">
                <a16:creationId xmlns:a16="http://schemas.microsoft.com/office/drawing/2014/main" id="{DA1DFCB6-75C6-9042-A8D4-C37EC6A9D51E}"/>
              </a:ext>
            </a:extLst>
          </p:cNvPr>
          <p:cNvSpPr>
            <a:spLocks noGrp="1"/>
          </p:cNvSpPr>
          <p:nvPr>
            <p:ph type="body" sz="quarter" idx="14"/>
          </p:nvPr>
        </p:nvSpPr>
        <p:spPr/>
        <p:txBody>
          <a:bodyPr/>
          <a:lstStyle/>
          <a:p>
            <a:r>
              <a:rPr lang="en-US" dirty="0" err="1"/>
              <a:t>Awihjdknfi</a:t>
            </a:r>
            <a:r>
              <a:rPr lang="en-US" dirty="0"/>
              <a:t> </a:t>
            </a:r>
            <a:r>
              <a:rPr lang="en-US" dirty="0" err="1"/>
              <a:t>knasknd</a:t>
            </a:r>
            <a:r>
              <a:rPr lang="en-US" dirty="0"/>
              <a:t> </a:t>
            </a:r>
            <a:r>
              <a:rPr lang="en-US" dirty="0" err="1"/>
              <a:t>akao</a:t>
            </a:r>
            <a:r>
              <a:rPr lang="en-US" dirty="0"/>
              <a:t> </a:t>
            </a:r>
            <a:r>
              <a:rPr lang="en-US" dirty="0" err="1"/>
              <a:t>aknal</a:t>
            </a:r>
            <a:r>
              <a:rPr lang="en-US" dirty="0"/>
              <a:t> </a:t>
            </a:r>
            <a:r>
              <a:rPr lang="en-US" dirty="0" err="1"/>
              <a:t>ankdnao</a:t>
            </a:r>
            <a:r>
              <a:rPr lang="en-US" dirty="0"/>
              <a:t> al </a:t>
            </a:r>
          </a:p>
          <a:p>
            <a:r>
              <a:rPr lang="en-US" dirty="0" err="1"/>
              <a:t>adkjaskjallj;a;kdsa</a:t>
            </a:r>
            <a:endParaRPr lang="en-US" dirty="0"/>
          </a:p>
          <a:p>
            <a:r>
              <a:rPr lang="en-US" dirty="0" err="1"/>
              <a:t>ajsdjalskndfllasd</a:t>
            </a:r>
            <a:endParaRPr lang="en-US" dirty="0"/>
          </a:p>
          <a:p>
            <a:r>
              <a:rPr lang="en-US" dirty="0" err="1"/>
              <a:t>aldlanslkdf</a:t>
            </a:r>
            <a:endParaRPr lang="en-US" dirty="0"/>
          </a:p>
          <a:p>
            <a:r>
              <a:rPr lang="en-US" dirty="0" err="1"/>
              <a:t>akndlnflnlnlnaivnlnfgoishoxd</a:t>
            </a:r>
            <a:endParaRPr lang="en-US" dirty="0"/>
          </a:p>
        </p:txBody>
      </p:sp>
      <p:sp>
        <p:nvSpPr>
          <p:cNvPr id="5" name="Text Placeholder 4">
            <a:extLst>
              <a:ext uri="{FF2B5EF4-FFF2-40B4-BE49-F238E27FC236}">
                <a16:creationId xmlns:a16="http://schemas.microsoft.com/office/drawing/2014/main" id="{10861D40-2AAA-4A42-BDAA-8FF94C973D09}"/>
              </a:ext>
            </a:extLst>
          </p:cNvPr>
          <p:cNvSpPr>
            <a:spLocks noGrp="1"/>
          </p:cNvSpPr>
          <p:nvPr>
            <p:ph type="body" sz="quarter" idx="15"/>
          </p:nvPr>
        </p:nvSpPr>
        <p:spPr/>
        <p:txBody>
          <a:bodyPr/>
          <a:lstStyle/>
          <a:p>
            <a:r>
              <a:rPr lang="en-US" dirty="0"/>
              <a:t>Type here to enter a multi-line paragraph header.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a:t>
            </a:r>
          </a:p>
        </p:txBody>
      </p:sp>
    </p:spTree>
    <p:extLst>
      <p:ext uri="{BB962C8B-B14F-4D97-AF65-F5344CB8AC3E}">
        <p14:creationId xmlns:p14="http://schemas.microsoft.com/office/powerpoint/2010/main" val="787987092"/>
      </p:ext>
    </p:extLst>
  </p:cSld>
  <p:clrMapOvr>
    <a:masterClrMapping/>
  </p:clrMapOvr>
  <p:transition>
    <p:fade/>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ooter Placeholder 16">
            <a:extLst>
              <a:ext uri="{FF2B5EF4-FFF2-40B4-BE49-F238E27FC236}">
                <a16:creationId xmlns:a16="http://schemas.microsoft.com/office/drawing/2014/main" id="{D1FF391E-676D-CB4A-87DD-F3F7F9971559}"/>
              </a:ext>
            </a:extLst>
          </p:cNvPr>
          <p:cNvSpPr>
            <a:spLocks noGrp="1"/>
          </p:cNvSpPr>
          <p:nvPr>
            <p:ph type="ftr" sz="quarter" idx="17"/>
          </p:nvPr>
        </p:nvSpPr>
        <p:spPr/>
        <p:txBody>
          <a:bodyPr/>
          <a:lstStyle/>
          <a:p>
            <a:r>
              <a:rPr lang="en-US"/>
              <a:t>©2022 Girl Scouts of the USA. All Rights Reserved.  Not for public distribution.</a:t>
            </a:r>
            <a:endParaRPr lang="en-US" dirty="0"/>
          </a:p>
        </p:txBody>
      </p:sp>
      <p:sp>
        <p:nvSpPr>
          <p:cNvPr id="4" name="Title 3">
            <a:extLst>
              <a:ext uri="{FF2B5EF4-FFF2-40B4-BE49-F238E27FC236}">
                <a16:creationId xmlns:a16="http://schemas.microsoft.com/office/drawing/2014/main" id="{A708838B-6CE7-E346-9D0F-3B79DE43DB39}"/>
              </a:ext>
            </a:extLst>
          </p:cNvPr>
          <p:cNvSpPr>
            <a:spLocks noGrp="1"/>
          </p:cNvSpPr>
          <p:nvPr>
            <p:ph type="title"/>
          </p:nvPr>
        </p:nvSpPr>
        <p:spPr/>
        <p:txBody>
          <a:bodyPr/>
          <a:lstStyle/>
          <a:p>
            <a:r>
              <a:rPr lang="en-US"/>
              <a:t>Type Here to Enter a Multi-line Main Statement or Paragraph. Sed Ut </a:t>
            </a:r>
            <a:r>
              <a:rPr lang="en-US" err="1"/>
              <a:t>Perspiciatis</a:t>
            </a:r>
            <a:r>
              <a:rPr lang="en-US"/>
              <a:t> </a:t>
            </a:r>
            <a:r>
              <a:rPr lang="en-US" err="1"/>
              <a:t>Unde</a:t>
            </a:r>
            <a:r>
              <a:rPr lang="en-US"/>
              <a:t> Omnis </a:t>
            </a:r>
            <a:r>
              <a:rPr lang="en-US" err="1"/>
              <a:t>Iste</a:t>
            </a:r>
            <a:r>
              <a:rPr lang="en-US"/>
              <a:t> </a:t>
            </a:r>
            <a:r>
              <a:rPr lang="en-US" err="1"/>
              <a:t>Natus</a:t>
            </a:r>
            <a:r>
              <a:rPr lang="en-US"/>
              <a:t> Error Sit </a:t>
            </a:r>
            <a:r>
              <a:rPr lang="en-US" err="1"/>
              <a:t>Voluptatem</a:t>
            </a:r>
            <a:r>
              <a:rPr lang="en-US"/>
              <a:t> </a:t>
            </a:r>
            <a:r>
              <a:rPr lang="en-US" err="1"/>
              <a:t>Accusantium</a:t>
            </a:r>
            <a:r>
              <a:rPr lang="en-US"/>
              <a:t>.</a:t>
            </a:r>
          </a:p>
        </p:txBody>
      </p:sp>
      <p:sp>
        <p:nvSpPr>
          <p:cNvPr id="5" name="Text Placeholder 4">
            <a:extLst>
              <a:ext uri="{FF2B5EF4-FFF2-40B4-BE49-F238E27FC236}">
                <a16:creationId xmlns:a16="http://schemas.microsoft.com/office/drawing/2014/main" id="{10414732-1DFB-D849-9233-CBF8F0F5CD2D}"/>
              </a:ext>
            </a:extLst>
          </p:cNvPr>
          <p:cNvSpPr>
            <a:spLocks noGrp="1"/>
          </p:cNvSpPr>
          <p:nvPr>
            <p:ph type="body" sz="quarter" idx="20"/>
          </p:nvPr>
        </p:nvSpPr>
        <p:spPr/>
        <p:txBody>
          <a:bodyPr/>
          <a:lstStyle/>
          <a:p>
            <a:r>
              <a:rPr lang="en-US"/>
              <a:t>Type here to enter the presentation section name.</a:t>
            </a:r>
          </a:p>
        </p:txBody>
      </p:sp>
      <p:sp>
        <p:nvSpPr>
          <p:cNvPr id="2" name="Text Placeholder 1">
            <a:extLst>
              <a:ext uri="{FF2B5EF4-FFF2-40B4-BE49-F238E27FC236}">
                <a16:creationId xmlns:a16="http://schemas.microsoft.com/office/drawing/2014/main" id="{29B6385B-9DEC-DB4E-9FA6-7A542713B1F4}"/>
              </a:ext>
            </a:extLst>
          </p:cNvPr>
          <p:cNvSpPr>
            <a:spLocks noGrp="1"/>
          </p:cNvSpPr>
          <p:nvPr>
            <p:ph type="body" sz="quarter" idx="14"/>
          </p:nvPr>
        </p:nvSpPr>
        <p:spPr/>
        <p:txBody>
          <a:bodyPr>
            <a:normAutofit/>
          </a:bodyPr>
          <a:lstStyle/>
          <a:p>
            <a:r>
              <a:rPr lang="en-US" dirty="0"/>
              <a:t>Type here to enter a multi-line</a:t>
            </a:r>
            <a:br>
              <a:rPr lang="en-US" dirty="0"/>
            </a:br>
            <a:r>
              <a:rPr lang="en-US" dirty="0"/>
              <a:t>secondary paragraph or statement.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a:t>
            </a:r>
          </a:p>
        </p:txBody>
      </p:sp>
    </p:spTree>
    <p:extLst>
      <p:ext uri="{BB962C8B-B14F-4D97-AF65-F5344CB8AC3E}">
        <p14:creationId xmlns:p14="http://schemas.microsoft.com/office/powerpoint/2010/main" val="849481814"/>
      </p:ext>
    </p:extLst>
  </p:cSld>
  <p:clrMapOvr>
    <a:masterClrMapping/>
  </p:clrMapOvr>
  <p:transition>
    <p:fade/>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9B6385B-9DEC-DB4E-9FA6-7A542713B1F4}"/>
              </a:ext>
            </a:extLst>
          </p:cNvPr>
          <p:cNvSpPr>
            <a:spLocks noGrp="1"/>
          </p:cNvSpPr>
          <p:nvPr>
            <p:ph type="body" sz="quarter" idx="14"/>
          </p:nvPr>
        </p:nvSpPr>
        <p:spPr/>
        <p:txBody>
          <a:bodyPr>
            <a:normAutofit/>
          </a:bodyPr>
          <a:lstStyle/>
          <a:p>
            <a:r>
              <a:rPr lang="en-US" dirty="0"/>
              <a:t>Type here to enter a multi-line</a:t>
            </a:r>
            <a:br>
              <a:rPr lang="en-US" dirty="0"/>
            </a:br>
            <a:r>
              <a:rPr lang="en-US" dirty="0"/>
              <a:t>secondary paragraph or statement.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a:t>
            </a:r>
          </a:p>
        </p:txBody>
      </p:sp>
      <p:sp>
        <p:nvSpPr>
          <p:cNvPr id="17" name="Footer Placeholder 16">
            <a:extLst>
              <a:ext uri="{FF2B5EF4-FFF2-40B4-BE49-F238E27FC236}">
                <a16:creationId xmlns:a16="http://schemas.microsoft.com/office/drawing/2014/main" id="{84ABDB9C-F784-F14C-8AB6-425A7E858330}"/>
              </a:ext>
            </a:extLst>
          </p:cNvPr>
          <p:cNvSpPr>
            <a:spLocks noGrp="1"/>
          </p:cNvSpPr>
          <p:nvPr>
            <p:ph type="ftr" sz="quarter" idx="17"/>
          </p:nvPr>
        </p:nvSpPr>
        <p:spPr/>
        <p:txBody>
          <a:bodyPr/>
          <a:lstStyle/>
          <a:p>
            <a:r>
              <a:rPr lang="en-US"/>
              <a:t>©2022 Girl Scouts of the USA. All Rights Reserved.  Not for public distribution.</a:t>
            </a:r>
            <a:endParaRPr lang="en-US" dirty="0"/>
          </a:p>
        </p:txBody>
      </p:sp>
      <p:sp>
        <p:nvSpPr>
          <p:cNvPr id="4" name="Title 3">
            <a:extLst>
              <a:ext uri="{FF2B5EF4-FFF2-40B4-BE49-F238E27FC236}">
                <a16:creationId xmlns:a16="http://schemas.microsoft.com/office/drawing/2014/main" id="{A708838B-6CE7-E346-9D0F-3B79DE43DB39}"/>
              </a:ext>
            </a:extLst>
          </p:cNvPr>
          <p:cNvSpPr>
            <a:spLocks noGrp="1"/>
          </p:cNvSpPr>
          <p:nvPr>
            <p:ph type="title"/>
          </p:nvPr>
        </p:nvSpPr>
        <p:spPr/>
        <p:txBody>
          <a:bodyPr/>
          <a:lstStyle/>
          <a:p>
            <a:r>
              <a:rPr lang="en-US"/>
              <a:t>Type Here to Enter a Multi-line Main Statement or Paragraph. Sed Ut </a:t>
            </a:r>
            <a:r>
              <a:rPr lang="en-US" err="1"/>
              <a:t>Perspiciatis</a:t>
            </a:r>
            <a:r>
              <a:rPr lang="en-US"/>
              <a:t> </a:t>
            </a:r>
            <a:r>
              <a:rPr lang="en-US" err="1"/>
              <a:t>Unde</a:t>
            </a:r>
            <a:r>
              <a:rPr lang="en-US"/>
              <a:t> Omnis </a:t>
            </a:r>
            <a:r>
              <a:rPr lang="en-US" err="1"/>
              <a:t>Iste</a:t>
            </a:r>
            <a:r>
              <a:rPr lang="en-US"/>
              <a:t> </a:t>
            </a:r>
            <a:r>
              <a:rPr lang="en-US" err="1"/>
              <a:t>Natus</a:t>
            </a:r>
            <a:r>
              <a:rPr lang="en-US"/>
              <a:t> Error Sit </a:t>
            </a:r>
            <a:r>
              <a:rPr lang="en-US" err="1"/>
              <a:t>Voluptatem</a:t>
            </a:r>
            <a:r>
              <a:rPr lang="en-US"/>
              <a:t> </a:t>
            </a:r>
            <a:r>
              <a:rPr lang="en-US" err="1"/>
              <a:t>Accusantium</a:t>
            </a:r>
            <a:r>
              <a:rPr lang="en-US"/>
              <a:t>.</a:t>
            </a:r>
          </a:p>
        </p:txBody>
      </p:sp>
      <p:sp>
        <p:nvSpPr>
          <p:cNvPr id="5" name="Text Placeholder 4">
            <a:extLst>
              <a:ext uri="{FF2B5EF4-FFF2-40B4-BE49-F238E27FC236}">
                <a16:creationId xmlns:a16="http://schemas.microsoft.com/office/drawing/2014/main" id="{10414732-1DFB-D849-9233-CBF8F0F5CD2D}"/>
              </a:ext>
            </a:extLst>
          </p:cNvPr>
          <p:cNvSpPr>
            <a:spLocks noGrp="1"/>
          </p:cNvSpPr>
          <p:nvPr>
            <p:ph type="body" sz="quarter" idx="20"/>
          </p:nvPr>
        </p:nvSpPr>
        <p:spPr/>
        <p:txBody>
          <a:bodyPr/>
          <a:lstStyle/>
          <a:p>
            <a:r>
              <a:rPr lang="en-US"/>
              <a:t>Type here to enter the presentation section name.</a:t>
            </a:r>
          </a:p>
        </p:txBody>
      </p:sp>
    </p:spTree>
    <p:extLst>
      <p:ext uri="{BB962C8B-B14F-4D97-AF65-F5344CB8AC3E}">
        <p14:creationId xmlns:p14="http://schemas.microsoft.com/office/powerpoint/2010/main" val="1210262526"/>
      </p:ext>
    </p:extLst>
  </p:cSld>
  <p:clrMapOvr>
    <a:masterClrMapping/>
  </p:clrMapOvr>
  <p:transition>
    <p:fade/>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ooter Placeholder 16">
            <a:extLst>
              <a:ext uri="{FF2B5EF4-FFF2-40B4-BE49-F238E27FC236}">
                <a16:creationId xmlns:a16="http://schemas.microsoft.com/office/drawing/2014/main" id="{B694401C-2DE8-5144-8CA0-27624E24B3E8}"/>
              </a:ext>
            </a:extLst>
          </p:cNvPr>
          <p:cNvSpPr>
            <a:spLocks noGrp="1"/>
          </p:cNvSpPr>
          <p:nvPr>
            <p:ph type="ftr" sz="quarter" idx="17"/>
          </p:nvPr>
        </p:nvSpPr>
        <p:spPr/>
        <p:txBody>
          <a:bodyPr/>
          <a:lstStyle/>
          <a:p>
            <a:r>
              <a:rPr lang="en-US"/>
              <a:t>©2022 Girl Scouts of the USA. All Rights Reserved.  Not for public distribution.</a:t>
            </a:r>
            <a:endParaRPr lang="en-US" dirty="0"/>
          </a:p>
        </p:txBody>
      </p:sp>
      <p:sp>
        <p:nvSpPr>
          <p:cNvPr id="4" name="Title 3">
            <a:extLst>
              <a:ext uri="{FF2B5EF4-FFF2-40B4-BE49-F238E27FC236}">
                <a16:creationId xmlns:a16="http://schemas.microsoft.com/office/drawing/2014/main" id="{A708838B-6CE7-E346-9D0F-3B79DE43DB39}"/>
              </a:ext>
            </a:extLst>
          </p:cNvPr>
          <p:cNvSpPr>
            <a:spLocks noGrp="1"/>
          </p:cNvSpPr>
          <p:nvPr>
            <p:ph type="title"/>
          </p:nvPr>
        </p:nvSpPr>
        <p:spPr/>
        <p:txBody>
          <a:bodyPr/>
          <a:lstStyle/>
          <a:p>
            <a:r>
              <a:rPr lang="en-US"/>
              <a:t>Type Here to Enter a Multi-line Main Statement or Paragraph. Sed Ut </a:t>
            </a:r>
            <a:r>
              <a:rPr lang="en-US" err="1"/>
              <a:t>Perspiciatis</a:t>
            </a:r>
            <a:r>
              <a:rPr lang="en-US"/>
              <a:t> </a:t>
            </a:r>
            <a:r>
              <a:rPr lang="en-US" err="1"/>
              <a:t>Unde</a:t>
            </a:r>
            <a:r>
              <a:rPr lang="en-US"/>
              <a:t> Omnis </a:t>
            </a:r>
            <a:r>
              <a:rPr lang="en-US" err="1"/>
              <a:t>Iste</a:t>
            </a:r>
            <a:r>
              <a:rPr lang="en-US"/>
              <a:t> </a:t>
            </a:r>
            <a:r>
              <a:rPr lang="en-US" err="1"/>
              <a:t>Natus</a:t>
            </a:r>
            <a:r>
              <a:rPr lang="en-US"/>
              <a:t> Error Sit </a:t>
            </a:r>
            <a:r>
              <a:rPr lang="en-US" err="1"/>
              <a:t>Voluptatem</a:t>
            </a:r>
            <a:r>
              <a:rPr lang="en-US"/>
              <a:t> </a:t>
            </a:r>
            <a:r>
              <a:rPr lang="en-US" err="1"/>
              <a:t>Accusantium</a:t>
            </a:r>
            <a:r>
              <a:rPr lang="en-US"/>
              <a:t>.</a:t>
            </a:r>
          </a:p>
        </p:txBody>
      </p:sp>
      <p:sp>
        <p:nvSpPr>
          <p:cNvPr id="5" name="Text Placeholder 4">
            <a:extLst>
              <a:ext uri="{FF2B5EF4-FFF2-40B4-BE49-F238E27FC236}">
                <a16:creationId xmlns:a16="http://schemas.microsoft.com/office/drawing/2014/main" id="{10414732-1DFB-D849-9233-CBF8F0F5CD2D}"/>
              </a:ext>
            </a:extLst>
          </p:cNvPr>
          <p:cNvSpPr>
            <a:spLocks noGrp="1"/>
          </p:cNvSpPr>
          <p:nvPr>
            <p:ph type="body" sz="quarter" idx="20"/>
          </p:nvPr>
        </p:nvSpPr>
        <p:spPr/>
        <p:txBody>
          <a:bodyPr/>
          <a:lstStyle/>
          <a:p>
            <a:r>
              <a:rPr lang="en-US"/>
              <a:t>Type here to enter the presentation section name.</a:t>
            </a:r>
          </a:p>
        </p:txBody>
      </p:sp>
      <p:sp>
        <p:nvSpPr>
          <p:cNvPr id="2" name="Text Placeholder 1">
            <a:extLst>
              <a:ext uri="{FF2B5EF4-FFF2-40B4-BE49-F238E27FC236}">
                <a16:creationId xmlns:a16="http://schemas.microsoft.com/office/drawing/2014/main" id="{29B6385B-9DEC-DB4E-9FA6-7A542713B1F4}"/>
              </a:ext>
            </a:extLst>
          </p:cNvPr>
          <p:cNvSpPr>
            <a:spLocks noGrp="1"/>
          </p:cNvSpPr>
          <p:nvPr>
            <p:ph type="body" sz="quarter" idx="14"/>
          </p:nvPr>
        </p:nvSpPr>
        <p:spPr/>
        <p:txBody>
          <a:bodyPr>
            <a:normAutofit/>
          </a:bodyPr>
          <a:lstStyle/>
          <a:p>
            <a:r>
              <a:rPr lang="en-US" dirty="0"/>
              <a:t>Type here to enter a multi-line secondary paragraph or statement.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a:t>
            </a:r>
          </a:p>
        </p:txBody>
      </p:sp>
    </p:spTree>
    <p:extLst>
      <p:ext uri="{BB962C8B-B14F-4D97-AF65-F5344CB8AC3E}">
        <p14:creationId xmlns:p14="http://schemas.microsoft.com/office/powerpoint/2010/main" val="768140158"/>
      </p:ext>
    </p:extLst>
  </p:cSld>
  <p:clrMapOvr>
    <a:masterClrMapping/>
  </p:clrMapOvr>
  <p:transition>
    <p:fade/>
  </p:transition>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GS Green Theme">
  <a:themeElements>
    <a:clrScheme name="GS Green Theme Color">
      <a:dk1>
        <a:srgbClr val="000000"/>
      </a:dk1>
      <a:lt1>
        <a:srgbClr val="FEFFFF"/>
      </a:lt1>
      <a:dk2>
        <a:srgbClr val="D9D9D9"/>
      </a:dk2>
      <a:lt2>
        <a:srgbClr val="A8A8A8"/>
      </a:lt2>
      <a:accent1>
        <a:srgbClr val="D5F267"/>
      </a:accent1>
      <a:accent2>
        <a:srgbClr val="00B351"/>
      </a:accent2>
      <a:accent3>
        <a:srgbClr val="005640"/>
      </a:accent3>
      <a:accent4>
        <a:srgbClr val="FFFFFF"/>
      </a:accent4>
      <a:accent5>
        <a:srgbClr val="FFFFFF"/>
      </a:accent5>
      <a:accent6>
        <a:srgbClr val="FFFFFF"/>
      </a:accent6>
      <a:hlink>
        <a:srgbClr val="0072FF"/>
      </a:hlink>
      <a:folHlink>
        <a:srgbClr val="954F72"/>
      </a:folHlink>
    </a:clrScheme>
    <a:fontScheme name="Georgia">
      <a:maj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ln>
          <a:noFill/>
        </a:ln>
      </a:spPr>
      <a:bodyPr vert="horz" wrap="square" lIns="91440" tIns="45720" rIns="91440" bIns="45720" rtlCol="0" anchor="ctr">
        <a:noAutofit/>
      </a:bodyPr>
      <a:lstStyle>
        <a:defPPr algn="l">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gsConnect Document" ma:contentTypeID="0x01010070C43DAE53F2384CA62DA8215B356801000E75A0462AE9A246BAC8223256945D0D" ma:contentTypeVersion="44" ma:contentTypeDescription="" ma:contentTypeScope="" ma:versionID="35c92a3059df7864555d5b2f4e5dd424">
  <xsd:schema xmlns:xsd="http://www.w3.org/2001/XMLSchema" xmlns:xs="http://www.w3.org/2001/XMLSchema" xmlns:p="http://schemas.microsoft.com/office/2006/metadata/properties" xmlns:ns2="d47bf323-ee9a-42bd-9545-55770b82aeca" xmlns:ns3="50374967-cedf-49ed-ae7f-f7782202b6fd" xmlns:ns4="5a8b7aab-b824-4797-b0bf-701d90282385" targetNamespace="http://schemas.microsoft.com/office/2006/metadata/properties" ma:root="true" ma:fieldsID="fbf05421c2ca40258938533139eaccc9" ns2:_="" ns3:_="" ns4:_="">
    <xsd:import namespace="d47bf323-ee9a-42bd-9545-55770b82aeca"/>
    <xsd:import namespace="50374967-cedf-49ed-ae7f-f7782202b6fd"/>
    <xsd:import namespace="5a8b7aab-b824-4797-b0bf-701d90282385"/>
    <xsd:element name="properties">
      <xsd:complexType>
        <xsd:sequence>
          <xsd:element name="documentManagement">
            <xsd:complexType>
              <xsd:all>
                <xsd:element ref="ns2:k47113d2ff334dfda1e5724c5434b50e" minOccurs="0"/>
                <xsd:element ref="ns2:TaxCatchAll" minOccurs="0"/>
                <xsd:element ref="ns2:TaxCatchAllLabel" minOccurs="0"/>
                <xsd:element ref="ns2:k11db424604f42f1baf2b02750a711c2" minOccurs="0"/>
                <xsd:element ref="ns2:d2ac80d53c2d44c48d2ca5b0e79eeb28" minOccurs="0"/>
                <xsd:element ref="ns2:d95e833535f3438a9de1790df64c99bc" minOccurs="0"/>
                <xsd:element ref="ns2:ExpirationDate" minOccurs="0"/>
                <xsd:element ref="ns2:k4dacf5aa33a4ba2a70f4787df700f9f" minOccurs="0"/>
                <xsd:element ref="ns2:jdac5d86270e4a89ae0d760b4b54e4c8" minOccurs="0"/>
                <xsd:element ref="ns2:lc877bf343954cbcbdd2a4d8036234e6" minOccurs="0"/>
                <xsd:element ref="ns3:MediaServiceOCR" minOccurs="0"/>
                <xsd:element ref="ns3:MediaServiceGenerationTime" minOccurs="0"/>
                <xsd:element ref="ns3:MediaServiceEventHashCode" minOccurs="0"/>
                <xsd:element ref="ns3:MediaServiceDateTaken" minOccurs="0"/>
                <xsd:element ref="ns3:How_x0020_to_x0020_use" minOccurs="0"/>
                <xsd:element ref="ns3:MediaServiceMetadata" minOccurs="0"/>
                <xsd:element ref="ns3:MediaServiceFastMetadata" minOccurs="0"/>
                <xsd:element ref="ns3:MediaServiceAutoKeyPoints" minOccurs="0"/>
                <xsd:element ref="ns3:MediaServiceKeyPoints" minOccurs="0"/>
                <xsd:element ref="ns3:MediaLengthInSeconds" minOccurs="0"/>
                <xsd:element ref="ns4:SharedWithUsers" minOccurs="0"/>
                <xsd:element ref="ns4:SharedWithDetails" minOccurs="0"/>
                <xsd:element ref="ns3:lcf76f155ced4ddcb4097134ff3c332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47bf323-ee9a-42bd-9545-55770b82aeca" elementFormDefault="qualified">
    <xsd:import namespace="http://schemas.microsoft.com/office/2006/documentManagement/types"/>
    <xsd:import namespace="http://schemas.microsoft.com/office/infopath/2007/PartnerControls"/>
    <xsd:element name="k47113d2ff334dfda1e5724c5434b50e" ma:index="8" nillable="true" ma:taxonomy="true" ma:internalName="k47113d2ff334dfda1e5724c5434b50e" ma:taxonomyFieldName="Council" ma:displayName="Council" ma:default="" ma:fieldId="{447113d2-ff33-4dfd-a1e5-724c5434b50e}" ma:sspId="c3e6e850-a3d6-443d-bb2b-63dce7c8e1b3" ma:termSetId="2cf8babb-881d-427b-be16-41a1d10e753d" ma:anchorId="00000000-0000-0000-0000-000000000000" ma:open="false" ma:isKeyword="false">
      <xsd:complexType>
        <xsd:sequence>
          <xsd:element ref="pc:Terms" minOccurs="0" maxOccurs="1"/>
        </xsd:sequence>
      </xsd:complexType>
    </xsd:element>
    <xsd:element name="TaxCatchAll" ma:index="9" nillable="true" ma:displayName="Taxonomy Catch All Column" ma:hidden="true" ma:list="{444aae99-2d0c-45ab-96fe-90cd070eb1b7}" ma:internalName="TaxCatchAll" ma:showField="CatchAllData" ma:web="5a8b7aab-b824-4797-b0bf-701d90282385">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hidden="true" ma:list="{444aae99-2d0c-45ab-96fe-90cd070eb1b7}" ma:internalName="TaxCatchAllLabel" ma:readOnly="true" ma:showField="CatchAllDataLabel" ma:web="5a8b7aab-b824-4797-b0bf-701d90282385">
      <xsd:complexType>
        <xsd:complexContent>
          <xsd:extension base="dms:MultiChoiceLookup">
            <xsd:sequence>
              <xsd:element name="Value" type="dms:Lookup" maxOccurs="unbounded" minOccurs="0" nillable="true"/>
            </xsd:sequence>
          </xsd:extension>
        </xsd:complexContent>
      </xsd:complexType>
    </xsd:element>
    <xsd:element name="k11db424604f42f1baf2b02750a711c2" ma:index="12" nillable="true" ma:taxonomy="true" ma:internalName="k11db424604f42f1baf2b02750a711c2" ma:taxonomyFieldName="Fiscal_x0020_Year" ma:displayName="Fiscal Year" ma:readOnly="false" ma:default="" ma:fieldId="{411db424-604f-42f1-baf2-b02750a711c2}" ma:sspId="c3e6e850-a3d6-443d-bb2b-63dce7c8e1b3" ma:termSetId="6a2024c5-fb0c-4ba6-acbf-2e6f8d113366" ma:anchorId="00000000-0000-0000-0000-000000000000" ma:open="false" ma:isKeyword="false">
      <xsd:complexType>
        <xsd:sequence>
          <xsd:element ref="pc:Terms" minOccurs="0" maxOccurs="1"/>
        </xsd:sequence>
      </xsd:complexType>
    </xsd:element>
    <xsd:element name="d2ac80d53c2d44c48d2ca5b0e79eeb28" ma:index="14" ma:taxonomy="true" ma:internalName="d2ac80d53c2d44c48d2ca5b0e79eeb28" ma:taxonomyFieldName="Topic" ma:displayName="Topic" ma:readOnly="false" ma:default="" ma:fieldId="{d2ac80d5-3c2d-44c4-8d2c-a5b0e79eeb28}" ma:taxonomyMulti="true" ma:sspId="c3e6e850-a3d6-443d-bb2b-63dce7c8e1b3" ma:termSetId="3136d3f1-5e31-4290-b68c-9f20a984d794" ma:anchorId="00000000-0000-0000-0000-000000000000" ma:open="false" ma:isKeyword="false">
      <xsd:complexType>
        <xsd:sequence>
          <xsd:element ref="pc:Terms" minOccurs="0" maxOccurs="1"/>
        </xsd:sequence>
      </xsd:complexType>
    </xsd:element>
    <xsd:element name="d95e833535f3438a9de1790df64c99bc" ma:index="16" ma:taxonomy="true" ma:internalName="d95e833535f3438a9de1790df64c99bc" ma:taxonomyFieldName="Year" ma:displayName="Year" ma:default="160;#2020|34988d27-d44c-4e36-a388-01c80be96d50" ma:fieldId="{d95e8335-35f3-438a-9de1-790df64c99bc}" ma:sspId="c3e6e850-a3d6-443d-bb2b-63dce7c8e1b3" ma:termSetId="6a2024c5-fb0c-4ba6-acbf-2e6f8d113366" ma:anchorId="00000000-0000-0000-0000-000000000000" ma:open="false" ma:isKeyword="false">
      <xsd:complexType>
        <xsd:sequence>
          <xsd:element ref="pc:Terms" minOccurs="0" maxOccurs="1"/>
        </xsd:sequence>
      </xsd:complexType>
    </xsd:element>
    <xsd:element name="ExpirationDate" ma:index="18" nillable="true" ma:displayName="ExpirationDate" ma:format="DateOnly" ma:internalName="ExpirationDate" ma:readOnly="false">
      <xsd:simpleType>
        <xsd:restriction base="dms:DateTime"/>
      </xsd:simpleType>
    </xsd:element>
    <xsd:element name="k4dacf5aa33a4ba2a70f4787df700f9f" ma:index="19" nillable="true" ma:taxonomy="true" ma:internalName="k4dacf5aa33a4ba2a70f4787df700f9f" ma:taxonomyFieldName="Program_x0020_Levels" ma:displayName="Program Levels" ma:default="" ma:fieldId="{44dacf5a-a33a-4ba2-a70f-4787df700f9f}" ma:sspId="c3e6e850-a3d6-443d-bb2b-63dce7c8e1b3" ma:termSetId="688e015f-d5bf-4078-bd40-5b5952583daf" ma:anchorId="00000000-0000-0000-0000-000000000000" ma:open="false" ma:isKeyword="false">
      <xsd:complexType>
        <xsd:sequence>
          <xsd:element ref="pc:Terms" minOccurs="0" maxOccurs="1"/>
        </xsd:sequence>
      </xsd:complexType>
    </xsd:element>
    <xsd:element name="jdac5d86270e4a89ae0d760b4b54e4c8" ma:index="21" nillable="true" ma:taxonomy="true" ma:internalName="jdac5d86270e4a89ae0d760b4b54e4c8" ma:taxonomyFieldName="Lang" ma:displayName="Lang" ma:default="3;#English|306990a2-1c68-4be3-8e3e-fdd9af238ad9" ma:fieldId="{3dac5d86-270e-4a89-ae0d-760b4b54e4c8}" ma:sspId="c3e6e850-a3d6-443d-bb2b-63dce7c8e1b3" ma:termSetId="cc15c043-fa59-44bf-9a5e-bc6afeff5b8f" ma:anchorId="00000000-0000-0000-0000-000000000000" ma:open="false" ma:isKeyword="false">
      <xsd:complexType>
        <xsd:sequence>
          <xsd:element ref="pc:Terms" minOccurs="0" maxOccurs="1"/>
        </xsd:sequence>
      </xsd:complexType>
    </xsd:element>
    <xsd:element name="lc877bf343954cbcbdd2a4d8036234e6" ma:index="23" nillable="true" ma:taxonomy="true" ma:internalName="lc877bf343954cbcbdd2a4d8036234e6" ma:taxonomyFieldName="Audience" ma:displayName="Audience" ma:default="" ma:fieldId="{5c877bf3-4395-4cbc-bdd2-a4d8036234e6}" ma:taxonomyMulti="true" ma:sspId="c3e6e850-a3d6-443d-bb2b-63dce7c8e1b3" ma:termSetId="dde8e194-f749-4df7-a50f-57502500da32"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50374967-cedf-49ed-ae7f-f7782202b6fd" elementFormDefault="qualified">
    <xsd:import namespace="http://schemas.microsoft.com/office/2006/documentManagement/types"/>
    <xsd:import namespace="http://schemas.microsoft.com/office/infopath/2007/PartnerControls"/>
    <xsd:element name="MediaServiceOCR" ma:index="25" nillable="true" ma:displayName="Extracted Text" ma:internalName="MediaServiceOCR" ma:readOnly="true">
      <xsd:simpleType>
        <xsd:restriction base="dms:Note">
          <xsd:maxLength value="255"/>
        </xsd:restriction>
      </xsd:simpleType>
    </xsd:element>
    <xsd:element name="MediaServiceGenerationTime" ma:index="26" nillable="true" ma:displayName="MediaServiceGenerationTime" ma:hidden="true" ma:internalName="MediaServiceGenerationTime" ma:readOnly="true">
      <xsd:simpleType>
        <xsd:restriction base="dms:Text"/>
      </xsd:simpleType>
    </xsd:element>
    <xsd:element name="MediaServiceEventHashCode" ma:index="27" nillable="true" ma:displayName="MediaServiceEventHashCode" ma:hidden="true" ma:internalName="MediaServiceEventHashCode" ma:readOnly="true">
      <xsd:simpleType>
        <xsd:restriction base="dms:Text"/>
      </xsd:simpleType>
    </xsd:element>
    <xsd:element name="MediaServiceDateTaken" ma:index="28" nillable="true" ma:displayName="MediaServiceDateTaken" ma:hidden="true" ma:internalName="MediaServiceDateTaken" ma:readOnly="true">
      <xsd:simpleType>
        <xsd:restriction base="dms:Text"/>
      </xsd:simpleType>
    </xsd:element>
    <xsd:element name="How_x0020_to_x0020_use" ma:index="29" nillable="true" ma:displayName="How to use" ma:internalName="How_x0020_to_x0020_use">
      <xsd:simpleType>
        <xsd:restriction base="dms:Note">
          <xsd:maxLength value="255"/>
        </xsd:restriction>
      </xsd:simpleType>
    </xsd:element>
    <xsd:element name="MediaServiceMetadata" ma:index="30" nillable="true" ma:displayName="MediaServiceMetadata" ma:hidden="true" ma:internalName="MediaServiceMetadata" ma:readOnly="true">
      <xsd:simpleType>
        <xsd:restriction base="dms:Note"/>
      </xsd:simpleType>
    </xsd:element>
    <xsd:element name="MediaServiceFastMetadata" ma:index="31" nillable="true" ma:displayName="MediaServiceFastMetadata" ma:hidden="true" ma:internalName="MediaServiceFastMetadata" ma:readOnly="true">
      <xsd:simpleType>
        <xsd:restriction base="dms:Note"/>
      </xsd:simpleType>
    </xsd:element>
    <xsd:element name="MediaServiceAutoKeyPoints" ma:index="32" nillable="true" ma:displayName="MediaServiceAutoKeyPoints" ma:hidden="true" ma:internalName="MediaServiceAutoKeyPoints" ma:readOnly="true">
      <xsd:simpleType>
        <xsd:restriction base="dms:Note"/>
      </xsd:simpleType>
    </xsd:element>
    <xsd:element name="MediaServiceKeyPoints" ma:index="33" nillable="true" ma:displayName="KeyPoints" ma:internalName="MediaServiceKeyPoints" ma:readOnly="true">
      <xsd:simpleType>
        <xsd:restriction base="dms:Note">
          <xsd:maxLength value="255"/>
        </xsd:restriction>
      </xsd:simpleType>
    </xsd:element>
    <xsd:element name="MediaLengthInSeconds" ma:index="34" nillable="true" ma:displayName="Length (seconds)" ma:internalName="MediaLengthInSeconds" ma:readOnly="true">
      <xsd:simpleType>
        <xsd:restriction base="dms:Unknown"/>
      </xsd:simpleType>
    </xsd:element>
    <xsd:element name="lcf76f155ced4ddcb4097134ff3c332f" ma:index="38" nillable="true" ma:taxonomy="true" ma:internalName="lcf76f155ced4ddcb4097134ff3c332f" ma:taxonomyFieldName="MediaServiceImageTags" ma:displayName="Image Tags" ma:readOnly="false" ma:fieldId="{5cf76f15-5ced-4ddc-b409-7134ff3c332f}" ma:taxonomyMulti="true" ma:sspId="c3e6e850-a3d6-443d-bb2b-63dce7c8e1b3"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5a8b7aab-b824-4797-b0bf-701d90282385" elementFormDefault="qualified">
    <xsd:import namespace="http://schemas.microsoft.com/office/2006/documentManagement/types"/>
    <xsd:import namespace="http://schemas.microsoft.com/office/infopath/2007/PartnerControls"/>
    <xsd:element name="SharedWithUsers" ma:index="3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36"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d2ac80d53c2d44c48d2ca5b0e79eeb28 xmlns="d47bf323-ee9a-42bd-9545-55770b82aeca">
      <Terms xmlns="http://schemas.microsoft.com/office/infopath/2007/PartnerControls">
        <TermInfo xmlns="http://schemas.microsoft.com/office/infopath/2007/PartnerControls">
          <TermName xmlns="http://schemas.microsoft.com/office/infopath/2007/PartnerControls">Marketing</TermName>
          <TermId xmlns="http://schemas.microsoft.com/office/infopath/2007/PartnerControls">585a1e8d-0482-4e50-81dd-607e4081a084</TermId>
        </TermInfo>
      </Terms>
    </d2ac80d53c2d44c48d2ca5b0e79eeb28>
    <k4dacf5aa33a4ba2a70f4787df700f9f xmlns="d47bf323-ee9a-42bd-9545-55770b82aeca">
      <Terms xmlns="http://schemas.microsoft.com/office/infopath/2007/PartnerControls"/>
    </k4dacf5aa33a4ba2a70f4787df700f9f>
    <k47113d2ff334dfda1e5724c5434b50e xmlns="d47bf323-ee9a-42bd-9545-55770b82aeca">
      <Terms xmlns="http://schemas.microsoft.com/office/infopath/2007/PartnerControls"/>
    </k47113d2ff334dfda1e5724c5434b50e>
    <d95e833535f3438a9de1790df64c99bc xmlns="d47bf323-ee9a-42bd-9545-55770b82aeca">
      <Terms xmlns="http://schemas.microsoft.com/office/infopath/2007/PartnerControls">
        <TermInfo xmlns="http://schemas.microsoft.com/office/infopath/2007/PartnerControls">
          <TermName xmlns="http://schemas.microsoft.com/office/infopath/2007/PartnerControls">2020</TermName>
          <TermId xmlns="http://schemas.microsoft.com/office/infopath/2007/PartnerControls">34988d27-d44c-4e36-a388-01c80be96d50</TermId>
        </TermInfo>
      </Terms>
    </d95e833535f3438a9de1790df64c99bc>
    <lc877bf343954cbcbdd2a4d8036234e6 xmlns="d47bf323-ee9a-42bd-9545-55770b82aeca">
      <Terms xmlns="http://schemas.microsoft.com/office/infopath/2007/PartnerControls"/>
    </lc877bf343954cbcbdd2a4d8036234e6>
    <ExpirationDate xmlns="d47bf323-ee9a-42bd-9545-55770b82aeca" xsi:nil="true"/>
    <TaxCatchAll xmlns="d47bf323-ee9a-42bd-9545-55770b82aeca">
      <Value>160</Value>
      <Value>3</Value>
      <Value>2</Value>
    </TaxCatchAll>
    <jdac5d86270e4a89ae0d760b4b54e4c8 xmlns="d47bf323-ee9a-42bd-9545-55770b82aeca">
      <Terms xmlns="http://schemas.microsoft.com/office/infopath/2007/PartnerControls">
        <TermInfo xmlns="http://schemas.microsoft.com/office/infopath/2007/PartnerControls">
          <TermName xmlns="http://schemas.microsoft.com/office/infopath/2007/PartnerControls">English</TermName>
          <TermId xmlns="http://schemas.microsoft.com/office/infopath/2007/PartnerControls">306990a2-1c68-4be3-8e3e-fdd9af238ad9</TermId>
        </TermInfo>
      </Terms>
    </jdac5d86270e4a89ae0d760b4b54e4c8>
    <k11db424604f42f1baf2b02750a711c2 xmlns="d47bf323-ee9a-42bd-9545-55770b82aeca">
      <Terms xmlns="http://schemas.microsoft.com/office/infopath/2007/PartnerControls"/>
    </k11db424604f42f1baf2b02750a711c2>
    <lcf76f155ced4ddcb4097134ff3c332f xmlns="50374967-cedf-49ed-ae7f-f7782202b6fd">
      <Terms xmlns="http://schemas.microsoft.com/office/infopath/2007/PartnerControls"/>
    </lcf76f155ced4ddcb4097134ff3c332f>
    <How_x0020_to_x0020_use xmlns="50374967-cedf-49ed-ae7f-f7782202b6fd" xsi:nil="true"/>
  </documentManagement>
</p:properties>
</file>

<file path=customXml/item4.xml><?xml version="1.0" encoding="utf-8"?>
<?mso-contentType ?>
<SharedContentType xmlns="Microsoft.SharePoint.Taxonomy.ContentTypeSync" SourceId="c3e6e850-a3d6-443d-bb2b-63dce7c8e1b3" ContentTypeId="0x01010070C43DAE53F2384CA62DA8215B356801" PreviousValue="false"/>
</file>

<file path=customXml/itemProps1.xml><?xml version="1.0" encoding="utf-8"?>
<ds:datastoreItem xmlns:ds="http://schemas.openxmlformats.org/officeDocument/2006/customXml" ds:itemID="{E40400FB-4684-417B-9743-7C749454073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47bf323-ee9a-42bd-9545-55770b82aeca"/>
    <ds:schemaRef ds:uri="50374967-cedf-49ed-ae7f-f7782202b6fd"/>
    <ds:schemaRef ds:uri="5a8b7aab-b824-4797-b0bf-701d9028238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0241A00-254C-49F6-B15D-F06AE6794BF9}">
  <ds:schemaRefs>
    <ds:schemaRef ds:uri="http://schemas.microsoft.com/sharepoint/v3/contenttype/forms"/>
  </ds:schemaRefs>
</ds:datastoreItem>
</file>

<file path=customXml/itemProps3.xml><?xml version="1.0" encoding="utf-8"?>
<ds:datastoreItem xmlns:ds="http://schemas.openxmlformats.org/officeDocument/2006/customXml" ds:itemID="{ABD2EB83-FC8D-4E9E-856A-F554F913587B}">
  <ds:schemaRefs>
    <ds:schemaRef ds:uri="http://purl.org/dc/elements/1.1/"/>
    <ds:schemaRef ds:uri="http://schemas.microsoft.com/office/2006/documentManagement/types"/>
    <ds:schemaRef ds:uri="http://schemas.openxmlformats.org/package/2006/metadata/core-properties"/>
    <ds:schemaRef ds:uri="http://purl.org/dc/terms/"/>
    <ds:schemaRef ds:uri="http://purl.org/dc/dcmitype/"/>
    <ds:schemaRef ds:uri="http://schemas.microsoft.com/office/2006/metadata/properties"/>
    <ds:schemaRef ds:uri="88c40948-86f7-40d3-a0e8-30acca0de0ea"/>
    <ds:schemaRef ds:uri="http://schemas.microsoft.com/office/infopath/2007/PartnerControls"/>
    <ds:schemaRef ds:uri="315cf3d8-6def-444f-87a8-40af8e03f992"/>
    <ds:schemaRef ds:uri="http://www.w3.org/XML/1998/namespace"/>
    <ds:schemaRef ds:uri="d47bf323-ee9a-42bd-9545-55770b82aeca"/>
    <ds:schemaRef ds:uri="50374967-cedf-49ed-ae7f-f7782202b6fd"/>
  </ds:schemaRefs>
</ds:datastoreItem>
</file>

<file path=customXml/itemProps4.xml><?xml version="1.0" encoding="utf-8"?>
<ds:datastoreItem xmlns:ds="http://schemas.openxmlformats.org/officeDocument/2006/customXml" ds:itemID="{D1B5781E-1ED1-4EA6-950A-FC2EF90931DD}">
  <ds:schemaRefs>
    <ds:schemaRef ds:uri="Microsoft.SharePoint.Taxonomy.ContentTypeSync"/>
  </ds:schemaRefs>
</ds:datastoreItem>
</file>

<file path=docProps/app.xml><?xml version="1.0" encoding="utf-8"?>
<Properties xmlns="http://schemas.openxmlformats.org/officeDocument/2006/extended-properties" xmlns:vt="http://schemas.openxmlformats.org/officeDocument/2006/docPropsVTypes">
  <TotalTime>139091</TotalTime>
  <Words>9153</Words>
  <Application>Microsoft Office PowerPoint</Application>
  <PresentationFormat>On-screen Show (16:9)</PresentationFormat>
  <Paragraphs>779</Paragraphs>
  <Slides>161</Slides>
  <Notes>8</Notes>
  <HiddenSlides>0</HiddenSlides>
  <MMClips>0</MMClips>
  <ScaleCrop>false</ScaleCrop>
  <HeadingPairs>
    <vt:vector size="4" baseType="variant">
      <vt:variant>
        <vt:lpstr>Theme</vt:lpstr>
      </vt:variant>
      <vt:variant>
        <vt:i4>2</vt:i4>
      </vt:variant>
      <vt:variant>
        <vt:lpstr>Slide Titles</vt:lpstr>
      </vt:variant>
      <vt:variant>
        <vt:i4>161</vt:i4>
      </vt:variant>
    </vt:vector>
  </HeadingPairs>
  <TitlesOfParts>
    <vt:vector size="163" baseType="lpstr">
      <vt:lpstr>Office Theme</vt:lpstr>
      <vt:lpstr>GS Green Theme</vt:lpstr>
      <vt:lpstr>Type Here to Enter a Multi-line Presentation Title</vt:lpstr>
      <vt:lpstr>Type Here to Enter a Multi-line Presentation Title</vt:lpstr>
      <vt:lpstr>Type Here to Enter a Multi-line Presentation Title</vt:lpstr>
      <vt:lpstr>Type Here to Enter a Multi-line Presentation Title</vt:lpstr>
      <vt:lpstr>Type Here to Enter a Multi-line Presentation Title</vt:lpstr>
      <vt:lpstr>Type Here to Enter a Multi-line Presentation Title</vt:lpstr>
      <vt:lpstr>Type Here to Enter a Multi-line Presentation Title</vt:lpstr>
      <vt:lpstr>Type Here to Enter a Multi-line Presentation Title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Type Here to Enter a Multi-line Presenter Slide Information</vt:lpstr>
      <vt:lpstr>Type Here to Enter a Multi-line Presenter Slide Information</vt:lpstr>
      <vt:lpstr>Type Here to Enter a Multi-line Presenter Slide Information</vt:lpstr>
      <vt:lpstr>Type Here to Enter a Multi-line Presenter Slide Information</vt:lpstr>
      <vt:lpstr>Type Here to Enter a Multi-line Presenter Slide Information</vt:lpstr>
      <vt:lpstr>Type Here to Enter a Multi-line Presenter Slide Information</vt:lpstr>
      <vt:lpstr>Type Here to Enter a Multi-line Presenter Slide Information</vt:lpstr>
      <vt:lpstr>Type Here to Enter a Multi-line Presenter Slide Information</vt:lpstr>
      <vt:lpstr>Type Here to Enter a Multi-line Presenter Slide Information</vt:lpstr>
      <vt:lpstr>Type Here to Enter a Multi-line Presenter Slide Information</vt:lpstr>
      <vt:lpstr>Type Here to Enter a Multi-line Presenter Slide Information</vt:lpstr>
      <vt:lpstr>PowerPoint Presentation</vt:lpstr>
      <vt:lpstr>PowerPoint Presentation</vt:lpstr>
      <vt:lpstr>Type Here to Enter a Multi-line Transition Slide Title</vt:lpstr>
      <vt:lpstr>Type Here to Enter a Multi-line Transition Slide Title</vt:lpstr>
      <vt:lpstr>Type Here to Enter a Multi-line Transition Slide Title</vt:lpstr>
      <vt:lpstr>Type Here to Enter a Multi-line Transition Slide Title</vt:lpstr>
      <vt:lpstr>Type Here to Enter a Multi-line Transition Slide Title</vt:lpstr>
      <vt:lpstr>Type Here to Enter a Multi-line Transition Slide Title</vt:lpstr>
      <vt:lpstr>Type Here to Enter a Multi-line Transition Slide Title</vt:lpstr>
      <vt:lpstr>Type Here to Enter a Multi-line Transition Slide Title</vt:lpstr>
      <vt:lpstr>Type Here to Enter a Multi-line Transition Slide Title</vt:lpstr>
      <vt:lpstr>Type Here to Enter a Multi-line Transition Slide Title</vt:lpstr>
      <vt:lpstr>Type Here to Enter a Multi-line Transition Slide Title</vt:lpstr>
      <vt:lpstr>Type Here to Enter a Multi-line Transition Slide Title</vt:lpstr>
      <vt:lpstr>Type Here to Enter a Multi-line Transition Slide Title</vt:lpstr>
      <vt:lpstr>Type Here to Enter a Multi-line Transition Slide Title</vt:lpstr>
      <vt:lpstr>Type Here to Enter a Multi-line Transition Slide Title</vt:lpstr>
      <vt:lpstr>Type Here to Enter a Multi-line Transition Slide Title</vt:lpstr>
      <vt:lpstr>Type Here to Enter a  Multi-line Transition Title</vt:lpstr>
      <vt:lpstr>Type Here to Enter a  Multi-line Transition Title</vt:lpstr>
      <vt:lpstr>Type Here to Enter a  Multi-line Transition Title</vt:lpstr>
      <vt:lpstr>Type Here to Enter a  Multi-line Transition Title</vt:lpstr>
      <vt:lpstr>Type Here to Enter a  Multi-line Transition Title</vt:lpstr>
      <vt:lpstr>Type Here to Enter a  Multi-line Transition Title</vt:lpstr>
      <vt:lpstr>Type Here to Enter a  Multi-line Transition Title</vt:lpstr>
      <vt:lpstr>Type Here to Enter a  Multi-line Transition Title</vt:lpstr>
      <vt:lpstr>Type Here to Enter a  Multi-line Transition Title</vt:lpstr>
      <vt:lpstr>Type Here to Enter a  Multi-line Transition Title</vt:lpstr>
      <vt:lpstr>Type Here to Enter a  Multi-line Transition Title</vt:lpstr>
      <vt:lpstr>Type Here to Enter a  Multi-line Transition Title</vt:lpstr>
      <vt:lpstr>Type Here to Enter a  Multi-line Transition Title</vt:lpstr>
      <vt:lpstr>Type Here to Enter a  Multi-line Transition Title</vt:lpstr>
      <vt:lpstr>Type Here to Enter a  Multi-line Transition Title</vt:lpstr>
      <vt:lpstr>Type Here to Enter a  Multi-line Transition Title</vt:lpstr>
      <vt:lpstr>Type Here to Enter a  Multi-line Transition Title</vt:lpstr>
      <vt:lpstr>Type Here to Enter a  Multi-line Transition Title</vt:lpstr>
      <vt:lpstr>Type Here to Enter a  Multi-line Transition Title</vt:lpstr>
      <vt:lpstr>Type Here to Enter a  Multi-line Transition Title</vt:lpstr>
      <vt:lpstr>Type Here to Enter a  Multi-line Transition Title</vt:lpstr>
      <vt:lpstr>Type Here to Enter a  Multi-line Transition Title</vt:lpstr>
      <vt:lpstr>Type Here to Enter a  Multi-line Transition Title</vt:lpstr>
      <vt:lpstr>Type Here to Enter a  Multi-line Transition Title</vt:lpstr>
      <vt:lpstr>Type Here to Enter a  Multi-line Transition Title</vt:lpstr>
      <vt:lpstr>Type Here to Enter a  Multi-line Transition Title</vt:lpstr>
      <vt:lpstr>Type Here to Enter a  Multi-line Transition Title</vt:lpstr>
      <vt:lpstr>Type Here to Enter a  Multi-line Transition Title</vt:lpstr>
      <vt:lpstr>Type Here to Enter a  Multi-line Transition Title</vt:lpstr>
      <vt:lpstr>Type Here to Enter a Multi-line Transition Slide Title</vt:lpstr>
      <vt:lpstr>Type Here to Enter a Two-Line Slide Header. Sed Ut Perspiciatis Unde Omnis Iste Natus Error Sit Voluptatem Accusantium.</vt:lpstr>
      <vt:lpstr>Type Here to Enter a Two-Line Slide Header. Sed Ut Perspiciatis Unde Omnis Iste Natus Error Sit Voluptatem Accusantium.</vt:lpstr>
      <vt:lpstr>Type Here to Enter a Two-Line Slide Header. Sed Ut Perspiciatis Unde Omnis Iste Natus Error Sit Voluptatem Accusantium.</vt:lpstr>
      <vt:lpstr>Type Here to Enter a Two-Line Slide Header. Sed Ut Perspiciatis Unde Omnis Iste Natus Error Sit Voluptatem Accusantium.</vt:lpstr>
      <vt:lpstr>Type Here to Enter a Single Line Slide Header.</vt:lpstr>
      <vt:lpstr>Type Here to Enter a Single Line Slide Header.</vt:lpstr>
      <vt:lpstr>Type Here to Enter a Two-Line Slide Header. Sed Ut Perspiciatis Unde Omnis Iste Natus Error Sit Voluptatem Accusantium.</vt:lpstr>
      <vt:lpstr>Type Here to Enter a Two-Line Slide Header. Sed Ut Perspiciatis Unde Omnis Iste Natus Error Sit Voluptatem Accusantium.</vt:lpstr>
      <vt:lpstr>Type Here to Enter a Two-Line Slide Header. Sed Ut Perspiciatis Unde Omnis Iste Natus Error Sit Voluptatem Accusantium.</vt:lpstr>
      <vt:lpstr>Type Here to Enter a Two-Line Slide Header. Sed Ut Perspiciatis Unde Omnis Iste Natus Error Sit Voluptatem Accusantium.</vt:lpstr>
      <vt:lpstr>Type Here to Enter a Single Line Slide Header.</vt:lpstr>
      <vt:lpstr>Type Here to Enter a Single Line Slide Header.</vt:lpstr>
      <vt:lpstr>Type Here to Enter a Single Line Slide Header.</vt:lpstr>
      <vt:lpstr>Type Here to Enter a Single Line Slide Header.</vt:lpstr>
      <vt:lpstr>Type Here to Enter a Single Line Slide Header.</vt:lpstr>
      <vt:lpstr>Type Here to Enter a Single Line Slide Header.</vt:lpstr>
      <vt:lpstr>Type Here to Enter a Single Line Slide Header.</vt:lpstr>
      <vt:lpstr>Type Here to Enter a Single Line Slide Header.</vt:lpstr>
      <vt:lpstr>Type Here to Enter a Single Line Slide Header.</vt:lpstr>
      <vt:lpstr>Type Here to Enter a Single Line Slide Header.</vt:lpstr>
      <vt:lpstr>Type Here to Enter a Multi-line Main Statement or Paragraph. Sed Ut Perspiciatis Unde Omnis Iste Natus Error Sit Voluptatem Accusantium.</vt:lpstr>
      <vt:lpstr>Type Here to Enter a Multi-line Main Statement or Paragraph. Sed Ut Perspiciatis Unde Omnis Iste Natus Error Sit Voluptatem Accusantium.</vt:lpstr>
      <vt:lpstr>Type Here to Enter a Multi-line Main Statement or Paragraph. Sed Ut Perspiciatis Unde Omnis Iste Natus Error Sit Voluptatem Accusantium.</vt:lpstr>
      <vt:lpstr>Type Here to Enter a Multi-line Main Statement or Paragraph. Sed Ut Perspiciatis Unde Omnis Iste Natus Error Sit Voluptatem Accusantium.</vt:lpstr>
      <vt:lpstr>Type Here to Enter a Multi-line Main Statement or Paragraph. Sed Ut Perspiciatis Unde Omnis Iste Natus Error Sit Voluptatem Accusantium.</vt:lpstr>
      <vt:lpstr>Type Here to Enter a Multi-line Main Statement or Paragraph. Sed Ut Perspiciatis Unde Omnis Iste Natus Error Sit Voluptatem Accusantium.</vt:lpstr>
      <vt:lpstr>Type Here to Enter a Multi-line Main Statement or Paragraph. Sed Ut Perspiciatis Unde Omnis Iste Natus Error Sit Voluptatem Accusantium.</vt:lpstr>
      <vt:lpstr>Type Here to Enter a Multi-line Main Statement or Paragraph. Sed Ut Perspiciatis Unde Omnis Iste Natus Error Sit Voluptatem Accusantium.</vt:lpstr>
      <vt:lpstr>Type Here to Enter a Multi-line Main Statement or Paragraph. Sed Ut Perspiciatis Unde Omnis Iste Natus Error Sit Voluptatem Accusantium.</vt:lpstr>
      <vt:lpstr>Type Here to Enter a Multi-line Main Statement or Paragraph. Sed Ut Perspiciatis Unde Omnis Iste Natus Error Sit Voluptatem Accusantium.</vt:lpstr>
      <vt:lpstr>Type Here to Enter a Multi-line Main Statement or Paragraph. Sed Ut Perspiciatis Unde Omnis Iste Natus Error Sit Voluptatem Accusantium.</vt:lpstr>
      <vt:lpstr>Type Here to Enter a Multi-line Main Statement or Paragraph. Sed Ut Perspiciatis Unde Omnis Iste Natus Error Sit Voluptatem Accusantium.</vt:lpstr>
      <vt:lpstr>Type Here to Enter a Multi-line Main Statement or Paragraph. Sed Ut Perspiciatis Unde Omnis Iste Natus Error Sit Voluptatem Accusantium.</vt:lpstr>
      <vt:lpstr>Type Here to Enter a Multi-line Main Statement or Paragraph. Sed Ut Perspiciatis Unde Omnis Iste Natus Error Sit Voluptatem Accusantium.</vt:lpstr>
      <vt:lpstr>Type here to enter text. Sed ut perspiciatis unde omnis iste natus error sit voluptatem accusantium doloremque.</vt:lpstr>
      <vt:lpstr>Type here to enter text. Sed ut perspiciatis unde omnis iste natus error sit voluptatem accusantium doloremque.</vt:lpstr>
      <vt:lpstr>Type here to enter text. Sed ut perspiciatis unde omnis iste natus error sit voluptatem accusantium doloremque.</vt:lpstr>
      <vt:lpstr>Type here to enter text. Sed ut perspiciatis unde omnis iste natus error sit voluptatem accusantium doloremque.</vt:lpstr>
      <vt:lpstr>Type here to enter text. Sed ut perspiciatis unde omnis iste natus error sit voluptatem accusantium doloremque.</vt:lpstr>
      <vt:lpstr>Type here to enter text. Sed ut perspiciatis unde omnis iste natus error sit voluptatem accusantium doloremque.</vt:lpstr>
      <vt:lpstr>Type here to enter text. Sed ut perspiciatis unde omnis iste natus error sit voluptatem accusantium doloremque.</vt:lpstr>
      <vt:lpstr>Type here to enter text. Sed ut perspiciatis unde omnis iste natus error sit voluptatem accusantium doloremque.</vt:lpstr>
      <vt:lpstr>Type here to enter text. Sed ut perspiciatis unde omnis iste natus error sit voluptatem accusantium doloremque.</vt:lpstr>
      <vt:lpstr>Type here to enter text. Sed ut perspiciatis unde omnis iste natus error sit voluptatem accusantium doloremque.</vt:lpstr>
      <vt:lpstr>Type here to enter text. Sed ut perspiciatis unde omnis iste natus error sit voluptatem accusantium doloremque.</vt:lpstr>
      <vt:lpstr>Type here to enter text. Sed ut perspiciatis unde omnis iste natus error sit voluptatem accusantium doloremque.</vt:lpstr>
      <vt:lpstr>Type here to enter text. Sed ut perspiciatis unde omnis iste natus error sit voluptatem accusantium doloremque.</vt:lpstr>
      <vt:lpstr>Type here to enter text. Sed ut perspiciatis unde omnis iste natus error sit voluptatem accusantium doloremque.</vt:lpstr>
      <vt:lpstr>Type here to enter text. Sed ut perspiciatis unde omnis iste natus error sit voluptatem accusantium doloremque.</vt:lpstr>
      <vt:lpstr>Type here to enter text. Sed ut perspiciatis unde omnis iste natus error sit voluptatem accusantium doloremque.</vt:lpstr>
      <vt:lpstr>Type here to enter text. Sed ut perspiciatis unde omnis iste natus error sit voluptatem accusantium doloremque.</vt:lpstr>
      <vt:lpstr>Type here to enter text. Sed ut perspiciatis unde omnis iste natus error sit voluptatem accusantium doloremque.</vt:lpstr>
      <vt:lpstr>Type here to enter text. Sed ut perspiciatis unde omnis iste natus error sit voluptatem accusantium doloremque.</vt:lpstr>
      <vt:lpstr>Type here to enter text. Sed ut perspiciatis unde omnis iste natus error sit voluptatem accusantium doloremque.</vt:lpstr>
      <vt:lpstr>Type here to enter text. Sed ut perspiciatis unde omnis iste natus error sit voluptatem accusantium doloremque.</vt:lpstr>
      <vt:lpstr>Type here to enter text. Sed ut perspiciatis unde omnis iste natus error sit voluptatem accusantium doloremque.</vt:lpstr>
      <vt:lpstr>Type here to enter text. Sed ut perspiciatis unde omnis iste natus error sit voluptatem accusantium doloremque.</vt:lpstr>
      <vt:lpstr>Type here to enter text. Sed ut perspiciatis unde omnis iste natus error sit voluptatem accusantium doloremque.</vt:lpstr>
      <vt:lpstr>Type here to enter text. Sed ut perspiciatis unde omnis iste natus error sit voluptatem accusantium doloremque.</vt:lpstr>
      <vt:lpstr>Type here to enter text. Sed ut perspiciatis unde omnis iste natus error sit voluptatem accusantium doloremque.</vt:lpstr>
      <vt:lpstr>Type here to enter text. Sed ut perspiciatis unde omnis iste natus error sit voluptatem accusantium doloremque.</vt:lpstr>
      <vt:lpstr>Type here to enter text. Sed ut perspiciatis unde omnis iste natus error sit voluptatem accusantium doloremque.</vt:lpstr>
      <vt:lpstr>Type here to enter text. Sed ut perspiciatis unde omnis iste natus error sit voluptatem accusantium doloremque.</vt:lpstr>
      <vt:lpstr>Type here to enter text. Sed ut perspiciatis unde omnis iste natus error sit voluptatem accusantium doloremque.</vt:lpstr>
      <vt:lpstr>Type here to enter text. Sed ut perspiciatis unde omnis iste natus error sit voluptatem accusantium doloremque.</vt:lpstr>
      <vt:lpstr>Type here to enter text. Sed ut perspiciatis unde omnis iste natus error sit voluptatem accusantium doloremque.</vt:lpstr>
      <vt:lpstr>Type here to enter text. Sed ut perspiciatis unde omnis iste natus  error sit voluptatem accusantium doloremque.</vt:lpstr>
      <vt:lpstr>Type here to enter text. Sed ut perspiciatis unde omnis iste natus  error sit voluptatem accusantium doloremque.</vt:lpstr>
      <vt:lpstr>Type here to enter text. Sed ut perspiciatis unde omnis iste natus  error sit voluptatem accusantium doloremque.</vt:lpstr>
      <vt:lpstr>Type here to enter text. Sed ut perspiciatis unde omnis iste natus  error sit voluptatem accusantium doloremque.</vt:lpstr>
      <vt:lpstr>Type here to enter text. Sed ut perspiciatis unde omnis iste natus  error sit voluptatem accusantium doloremque.</vt:lpstr>
      <vt:lpstr>Type here to enter text. Sed ut perspiciatis unde omnis iste natus  error sit voluptatem accusantium doloremque.</vt:lpstr>
      <vt:lpstr>Type here to enter text. Sed ut perspiciatis unde omnis iste natus  error sit voluptatem accusantium doloremque.</vt:lpstr>
      <vt:lpstr>Type here to enter text. Sed ut perspiciatis unde omnis iste natus  error sit voluptatem accusantium doloremque.</vt:lpstr>
      <vt:lpstr>Thank You</vt:lpstr>
      <vt:lpstr>Thank You</vt:lpstr>
      <vt:lpstr>Thank You</vt:lpstr>
      <vt:lpstr>Thank You</vt:lpstr>
      <vt:lpstr>Thank You</vt:lpstr>
      <vt:lpstr>Thank You</vt:lpstr>
      <vt:lpstr>Thank You</vt:lpstr>
      <vt:lpstr>Thank You</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Gray, Wil</dc:creator>
  <cp:lastModifiedBy>Gray, Wil</cp:lastModifiedBy>
  <cp:revision>789</cp:revision>
  <cp:lastPrinted>2021-05-06T14:44:51Z</cp:lastPrinted>
  <dcterms:created xsi:type="dcterms:W3CDTF">2021-02-01T16:09:57Z</dcterms:created>
  <dcterms:modified xsi:type="dcterms:W3CDTF">2022-06-22T21:58:22Z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0x01010070C43DAE53F2384CA62DA8215B356801000E75A0462AE9A246BAC8223256945D0D</vt:lpwstr>
  </property>
  <property fmtid="{D5CDD505-2E9C-101B-9397-08002B2CF9AE}" pid="3" name="_dlc_DocIdItemGuid">
    <vt:lpwstr>779f73db-44ab-4d5f-b448-e69b3e9afb01</vt:lpwstr>
  </property>
  <property fmtid="{D5CDD505-2E9C-101B-9397-08002B2CF9AE}" pid="4" name="Lang">
    <vt:lpwstr>3;#English|306990a2-1c68-4be3-8e3e-fdd9af238ad9</vt:lpwstr>
  </property>
  <property fmtid="{D5CDD505-2E9C-101B-9397-08002B2CF9AE}" pid="5" name="Topic">
    <vt:lpwstr>2;#Marketing|585a1e8d-0482-4e50-81dd-607e4081a084</vt:lpwstr>
  </property>
  <property fmtid="{D5CDD505-2E9C-101B-9397-08002B2CF9AE}" pid="6" name="Program Levels">
    <vt:lpwstr/>
  </property>
  <property fmtid="{D5CDD505-2E9C-101B-9397-08002B2CF9AE}" pid="7" name="Year">
    <vt:lpwstr>160;#2020|34988d27-d44c-4e36-a388-01c80be96d50</vt:lpwstr>
  </property>
  <property fmtid="{D5CDD505-2E9C-101B-9397-08002B2CF9AE}" pid="8" name="News_x0020_Timeliness">
    <vt:lpwstr/>
  </property>
  <property fmtid="{D5CDD505-2E9C-101B-9397-08002B2CF9AE}" pid="9" name="MediaServiceImageTags">
    <vt:lpwstr/>
  </property>
  <property fmtid="{D5CDD505-2E9C-101B-9397-08002B2CF9AE}" pid="10" name="Council">
    <vt:lpwstr/>
  </property>
  <property fmtid="{D5CDD505-2E9C-101B-9397-08002B2CF9AE}" pid="11" name="Audience">
    <vt:lpwstr/>
  </property>
  <property fmtid="{D5CDD505-2E9C-101B-9397-08002B2CF9AE}" pid="12" name="Fiscal Year">
    <vt:lpwstr/>
  </property>
  <property fmtid="{D5CDD505-2E9C-101B-9397-08002B2CF9AE}" pid="13" name="l8195ee9cc5448fd804c18b615eb5250">
    <vt:lpwstr/>
  </property>
  <property fmtid="{D5CDD505-2E9C-101B-9397-08002B2CF9AE}" pid="14" name="News Timeliness">
    <vt:lpwstr/>
  </property>
</Properties>
</file>