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3.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4.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4188" r:id="rId5"/>
    <p:sldMasterId id="2147484223" r:id="rId6"/>
    <p:sldMasterId id="2147484258" r:id="rId7"/>
    <p:sldMasterId id="2147484305" r:id="rId8"/>
    <p:sldMasterId id="2147484340" r:id="rId9"/>
  </p:sldMasterIdLst>
  <p:notesMasterIdLst>
    <p:notesMasterId r:id="rId42"/>
  </p:notesMasterIdLst>
  <p:handoutMasterIdLst>
    <p:handoutMasterId r:id="rId43"/>
  </p:handoutMasterIdLst>
  <p:sldIdLst>
    <p:sldId id="256" r:id="rId10"/>
    <p:sldId id="552" r:id="rId11"/>
    <p:sldId id="257" r:id="rId12"/>
    <p:sldId id="2146846113" r:id="rId13"/>
    <p:sldId id="386" r:id="rId14"/>
    <p:sldId id="2146846108" r:id="rId15"/>
    <p:sldId id="420" r:id="rId16"/>
    <p:sldId id="2146846107" r:id="rId17"/>
    <p:sldId id="2146846102" r:id="rId18"/>
    <p:sldId id="367" r:id="rId19"/>
    <p:sldId id="2146846115" r:id="rId20"/>
    <p:sldId id="2146846114" r:id="rId21"/>
    <p:sldId id="259" r:id="rId22"/>
    <p:sldId id="555" r:id="rId23"/>
    <p:sldId id="554" r:id="rId24"/>
    <p:sldId id="561" r:id="rId25"/>
    <p:sldId id="2146846118" r:id="rId26"/>
    <p:sldId id="2146846119" r:id="rId27"/>
    <p:sldId id="558" r:id="rId28"/>
    <p:sldId id="2146846110" r:id="rId29"/>
    <p:sldId id="2146846111" r:id="rId30"/>
    <p:sldId id="2146846112" r:id="rId31"/>
    <p:sldId id="2146846117" r:id="rId32"/>
    <p:sldId id="2146846122" r:id="rId33"/>
    <p:sldId id="2146846121" r:id="rId34"/>
    <p:sldId id="2146846123" r:id="rId35"/>
    <p:sldId id="2146846120" r:id="rId36"/>
    <p:sldId id="2146846103" r:id="rId37"/>
    <p:sldId id="559" r:id="rId38"/>
    <p:sldId id="2146846116" r:id="rId39"/>
    <p:sldId id="2146846124" r:id="rId40"/>
    <p:sldId id="2146846109" r:id="rId41"/>
  </p:sldIdLst>
  <p:sldSz cx="9144000" cy="5143500" type="screen16x9"/>
  <p:notesSz cx="7102475" cy="9388475"/>
  <p:embeddedFontLst>
    <p:embeddedFont>
      <p:font typeface="Calibri" panose="020F0502020204030204" pitchFamily="34" charset="0"/>
      <p:regular r:id="rId44"/>
      <p:bold r:id="rId45"/>
      <p:italic r:id="rId46"/>
      <p:boldItalic r:id="rId47"/>
    </p:embeddedFont>
    <p:embeddedFont>
      <p:font typeface="Girl Scout Display Light" panose="020B0604020202020204" charset="0"/>
      <p:regular r:id="rId48"/>
      <p:italic r:id="rId49"/>
    </p:embeddedFont>
    <p:embeddedFont>
      <p:font typeface="Girl Scout Text Book" panose="02020003000000000000" charset="0"/>
      <p:regular r:id="rId50"/>
      <p:bold r:id="rId51"/>
      <p:italic r:id="rId52"/>
      <p:boldItalic r:id="rId53"/>
    </p:embeddedFont>
    <p:embeddedFont>
      <p:font typeface="Girl Scout Text Medium" panose="020B0604020202020204" charset="0"/>
      <p:regular r:id="rId54"/>
      <p:italic r:id="rId55"/>
    </p:embeddedFont>
    <p:embeddedFont>
      <p:font typeface="Palatino Linotype" panose="02040502050505030304" pitchFamily="18" charset="0"/>
      <p:regular r:id="rId56"/>
      <p:bold r:id="rId57"/>
      <p:italic r:id="rId58"/>
      <p:boldItalic r:id="rId59"/>
    </p:embeddedFont>
    <p:embeddedFont>
      <p:font typeface="Trefoil Sans" panose="020B0604020202020204" charset="0"/>
      <p:regular r:id="rId60"/>
      <p:bold r:id="rId61"/>
      <p:italic r:id="rId62"/>
    </p:embeddedFont>
    <p:embeddedFont>
      <p:font typeface="Trefoil Sans SemiBold" panose="020B0604020202020204" charset="0"/>
      <p:bold r:id="rId63"/>
      <p:boldItalic r:id="rId64"/>
    </p:embeddedFont>
  </p:embeddedFontLst>
  <p:custDataLst>
    <p:tags r:id="rId65"/>
  </p:custDataLst>
  <p:defaultText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5ED99A0-5B13-E7AE-F7FA-E0BD135722D1}" name="Gauthier, Dianne" initials="GD" userId="S::DGauthier@girlscouts.org::8bc3043a-5fa0-477e-bf45-56f3a5ac4cd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4D68CC-E628-C17D-D19F-D23E8E7C863E}" v="9" dt="2022-04-22T00:17:24.089"/>
    <p1510:client id="{9884BFDC-1F7C-AFEF-1E9B-EDE898CCB0D7}" v="2" dt="2022-03-10T14:41:31.637"/>
    <p1510:client id="{A4BC867F-BFF8-5449-D977-0D2DFC09BBE9}" v="13" dt="2022-04-19T23:01:04.695"/>
    <p1510:client id="{CA92D2B4-671C-422C-09D0-80B722066908}" v="161" dt="2022-04-26T22:31:46.453"/>
    <p1510:client id="{FC124B1A-14F4-BE87-7318-1DEDB741EADE}" v="15" dt="2022-04-19T15:04:29.283"/>
    <p1510:client id="{FF04F639-8E02-C959-9727-55EFFC294FEE}" v="33" dt="2022-04-29T10:31:20.2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9" d="100"/>
          <a:sy n="139" d="100"/>
        </p:scale>
        <p:origin x="804" y="12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notesMaster" Target="notesMasters/notesMaster1.xml"/><Relationship Id="rId47" Type="http://schemas.openxmlformats.org/officeDocument/2006/relationships/font" Target="fonts/font4.fntdata"/><Relationship Id="rId63" Type="http://schemas.openxmlformats.org/officeDocument/2006/relationships/font" Target="fonts/font20.fntdata"/><Relationship Id="rId68" Type="http://schemas.openxmlformats.org/officeDocument/2006/relationships/theme" Target="theme/theme1.xml"/><Relationship Id="rId7" Type="http://schemas.openxmlformats.org/officeDocument/2006/relationships/slideMaster" Target="slideMasters/slideMaster3.xml"/><Relationship Id="rId71"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presProps" Target="presProps.xml"/><Relationship Id="rId5" Type="http://schemas.openxmlformats.org/officeDocument/2006/relationships/slideMaster" Target="slideMasters/slideMaster1.xml"/><Relationship Id="rId61" Type="http://schemas.openxmlformats.org/officeDocument/2006/relationships/font" Target="fonts/font18.fntdata"/><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handoutMaster" Target="handoutMasters/handout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font" Target="fonts/font21.fntdata"/><Relationship Id="rId69" Type="http://schemas.openxmlformats.org/officeDocument/2006/relationships/tableStyles" Target="tableStyles.xml"/><Relationship Id="rId8" Type="http://schemas.openxmlformats.org/officeDocument/2006/relationships/slideMaster" Target="slideMasters/slideMaster4.xml"/><Relationship Id="rId51" Type="http://schemas.openxmlformats.org/officeDocument/2006/relationships/font" Target="fonts/font8.fntdata"/><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font" Target="fonts/font3.fntdata"/><Relationship Id="rId59" Type="http://schemas.openxmlformats.org/officeDocument/2006/relationships/font" Target="fonts/font16.fntdata"/><Relationship Id="rId67" Type="http://schemas.openxmlformats.org/officeDocument/2006/relationships/viewProps" Target="view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font" Target="fonts/font11.fntdata"/><Relationship Id="rId62" Type="http://schemas.openxmlformats.org/officeDocument/2006/relationships/font" Target="fonts/font19.fntdata"/><Relationship Id="rId7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tags" Target="tags/tag1.xml"/><Relationship Id="rId4" Type="http://schemas.openxmlformats.org/officeDocument/2006/relationships/customXml" Target="../customXml/item4.xml"/><Relationship Id="rId9"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font" Target="fonts/font7.fntdata"/><Relationship Id="rId55" Type="http://schemas.openxmlformats.org/officeDocument/2006/relationships/font" Target="fonts/font12.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90F07ED-089B-7F44-A8E9-B44B8E697390}"/>
              </a:ext>
            </a:extLst>
          </p:cNvPr>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latin typeface="Girl Scout Display Light" panose="02020003000000000000" pitchFamily="18" charset="0"/>
            </a:endParaRPr>
          </a:p>
        </p:txBody>
      </p:sp>
      <p:sp>
        <p:nvSpPr>
          <p:cNvPr id="3" name="Date Placeholder 2">
            <a:extLst>
              <a:ext uri="{FF2B5EF4-FFF2-40B4-BE49-F238E27FC236}">
                <a16:creationId xmlns:a16="http://schemas.microsoft.com/office/drawing/2014/main" id="{3581512B-29E1-814D-8C43-E8647C77D955}"/>
              </a:ext>
            </a:extLst>
          </p:cNvPr>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FC240DE2-BCEC-D14A-906A-CB1D1EF76C39}" type="datetimeFigureOut">
              <a:rPr lang="en-US" smtClean="0">
                <a:latin typeface="Girl Scout Display Light" panose="02020003000000000000" pitchFamily="18" charset="0"/>
              </a:rPr>
              <a:t>4/29/2022</a:t>
            </a:fld>
            <a:endParaRPr lang="en-US">
              <a:latin typeface="Girl Scout Display Light" panose="02020003000000000000" pitchFamily="18" charset="0"/>
            </a:endParaRPr>
          </a:p>
        </p:txBody>
      </p:sp>
      <p:sp>
        <p:nvSpPr>
          <p:cNvPr id="4" name="Footer Placeholder 3">
            <a:extLst>
              <a:ext uri="{FF2B5EF4-FFF2-40B4-BE49-F238E27FC236}">
                <a16:creationId xmlns:a16="http://schemas.microsoft.com/office/drawing/2014/main" id="{6020727A-466B-354A-8686-776E14F1EC51}"/>
              </a:ext>
            </a:extLst>
          </p:cNvPr>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latin typeface="Girl Scout Display Light" panose="02020003000000000000" pitchFamily="18" charset="0"/>
            </a:endParaRPr>
          </a:p>
        </p:txBody>
      </p:sp>
      <p:sp>
        <p:nvSpPr>
          <p:cNvPr id="5" name="Slide Number Placeholder 4">
            <a:extLst>
              <a:ext uri="{FF2B5EF4-FFF2-40B4-BE49-F238E27FC236}">
                <a16:creationId xmlns:a16="http://schemas.microsoft.com/office/drawing/2014/main" id="{2C595984-DB0A-EC4C-AA66-79C11009BA83}"/>
              </a:ext>
            </a:extLst>
          </p:cNvPr>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9F7C7941-D80A-EB4A-B0AC-3EC2B3D8EA5C}" type="slidenum">
              <a:rPr lang="en-US" smtClean="0">
                <a:latin typeface="Girl Scout Display Light" panose="02020003000000000000" pitchFamily="18" charset="0"/>
              </a:rPr>
              <a:t>‹#›</a:t>
            </a:fld>
            <a:endParaRPr lang="en-US">
              <a:latin typeface="Girl Scout Display Light" panose="02020003000000000000" pitchFamily="18" charset="0"/>
            </a:endParaRPr>
          </a:p>
        </p:txBody>
      </p:sp>
    </p:spTree>
    <p:extLst>
      <p:ext uri="{BB962C8B-B14F-4D97-AF65-F5344CB8AC3E}">
        <p14:creationId xmlns:p14="http://schemas.microsoft.com/office/powerpoint/2010/main" val="31548265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b="0" i="0">
                <a:latin typeface="Girl Scout Display Light" panose="02020003000000000000" pitchFamily="18" charset="0"/>
              </a:defRPr>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b="0" i="0">
                <a:latin typeface="Girl Scout Display Light" panose="02020003000000000000" pitchFamily="18" charset="0"/>
              </a:defRPr>
            </a:lvl1pPr>
          </a:lstStyle>
          <a:p>
            <a:fld id="{CA009C90-6661-0845-BD47-999BEACEFB17}" type="datetimeFigureOut">
              <a:rPr lang="en-US" smtClean="0"/>
              <a:pPr/>
              <a:t>4/29/2022</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b="0" i="0">
                <a:latin typeface="Girl Scout Display Light" panose="02020003000000000000" pitchFamily="18" charset="0"/>
              </a:defRPr>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b="0" i="0">
                <a:latin typeface="Girl Scout Display Light" panose="02020003000000000000" pitchFamily="18" charset="0"/>
              </a:defRPr>
            </a:lvl1pPr>
          </a:lstStyle>
          <a:p>
            <a:fld id="{418D6D84-A646-E642-963F-FEAA763E137C}" type="slidenum">
              <a:rPr lang="en-US" smtClean="0"/>
              <a:pPr/>
              <a:t>‹#›</a:t>
            </a:fld>
            <a:endParaRPr lang="en-US"/>
          </a:p>
        </p:txBody>
      </p:sp>
    </p:spTree>
    <p:extLst>
      <p:ext uri="{BB962C8B-B14F-4D97-AF65-F5344CB8AC3E}">
        <p14:creationId xmlns:p14="http://schemas.microsoft.com/office/powerpoint/2010/main" val="1062815815"/>
      </p:ext>
    </p:extLst>
  </p:cSld>
  <p:clrMap bg1="lt1" tx1="dk1" bg2="lt2" tx2="dk2" accent1="accent1" accent2="accent2" accent3="accent3" accent4="accent4" accent5="accent5" accent6="accent6" hlink="hlink" folHlink="folHlink"/>
  <p:notesStyle>
    <a:lvl1pPr marL="0" algn="l" defTabSz="685783" rtl="0" eaLnBrk="1" latinLnBrk="0" hangingPunct="1">
      <a:defRPr sz="900" b="0" i="0" kern="1200">
        <a:solidFill>
          <a:schemeClr val="tx1"/>
        </a:solidFill>
        <a:latin typeface="Girl Scout Display Light" panose="02020003000000000000" pitchFamily="18" charset="0"/>
        <a:ea typeface="+mn-ea"/>
        <a:cs typeface="+mn-cs"/>
      </a:defRPr>
    </a:lvl1pPr>
    <a:lvl2pPr marL="342892" algn="l" defTabSz="685783" rtl="0" eaLnBrk="1" latinLnBrk="0" hangingPunct="1">
      <a:defRPr sz="900" b="0" i="0" kern="1200">
        <a:solidFill>
          <a:schemeClr val="tx1"/>
        </a:solidFill>
        <a:latin typeface="Girl Scout Display Light" panose="02020003000000000000" pitchFamily="18" charset="0"/>
        <a:ea typeface="+mn-ea"/>
        <a:cs typeface="+mn-cs"/>
      </a:defRPr>
    </a:lvl2pPr>
    <a:lvl3pPr marL="685783" algn="l" defTabSz="685783" rtl="0" eaLnBrk="1" latinLnBrk="0" hangingPunct="1">
      <a:defRPr sz="900" b="0" i="0" kern="1200">
        <a:solidFill>
          <a:schemeClr val="tx1"/>
        </a:solidFill>
        <a:latin typeface="Girl Scout Display Light" panose="02020003000000000000" pitchFamily="18" charset="0"/>
        <a:ea typeface="+mn-ea"/>
        <a:cs typeface="+mn-cs"/>
      </a:defRPr>
    </a:lvl3pPr>
    <a:lvl4pPr marL="1028675" algn="l" defTabSz="685783" rtl="0" eaLnBrk="1" latinLnBrk="0" hangingPunct="1">
      <a:defRPr sz="900" b="0" i="0" kern="1200">
        <a:solidFill>
          <a:schemeClr val="tx1"/>
        </a:solidFill>
        <a:latin typeface="Girl Scout Display Light" panose="02020003000000000000" pitchFamily="18" charset="0"/>
        <a:ea typeface="+mn-ea"/>
        <a:cs typeface="+mn-cs"/>
      </a:defRPr>
    </a:lvl4pPr>
    <a:lvl5pPr marL="1371566" algn="l" defTabSz="685783" rtl="0" eaLnBrk="1" latinLnBrk="0" hangingPunct="1">
      <a:defRPr sz="900" b="0" i="0" kern="1200">
        <a:solidFill>
          <a:schemeClr val="tx1"/>
        </a:solidFill>
        <a:latin typeface="Girl Scout Display Light" panose="02020003000000000000" pitchFamily="18" charset="0"/>
        <a:ea typeface="+mn-ea"/>
        <a:cs typeface="+mn-cs"/>
      </a:defRPr>
    </a:lvl5pPr>
    <a:lvl6pPr marL="1714457" algn="l" defTabSz="685783" rtl="0" eaLnBrk="1" latinLnBrk="0" hangingPunct="1">
      <a:defRPr sz="900" kern="1200">
        <a:solidFill>
          <a:schemeClr val="tx1"/>
        </a:solidFill>
        <a:latin typeface="+mn-lt"/>
        <a:ea typeface="+mn-ea"/>
        <a:cs typeface="+mn-cs"/>
      </a:defRPr>
    </a:lvl6pPr>
    <a:lvl7pPr marL="2057348" algn="l" defTabSz="685783" rtl="0" eaLnBrk="1" latinLnBrk="0" hangingPunct="1">
      <a:defRPr sz="900" kern="1200">
        <a:solidFill>
          <a:schemeClr val="tx1"/>
        </a:solidFill>
        <a:latin typeface="+mn-lt"/>
        <a:ea typeface="+mn-ea"/>
        <a:cs typeface="+mn-cs"/>
      </a:defRPr>
    </a:lvl7pPr>
    <a:lvl8pPr marL="2400240" algn="l" defTabSz="685783" rtl="0" eaLnBrk="1" latinLnBrk="0" hangingPunct="1">
      <a:defRPr sz="900" kern="1200">
        <a:solidFill>
          <a:schemeClr val="tx1"/>
        </a:solidFill>
        <a:latin typeface="+mn-lt"/>
        <a:ea typeface="+mn-ea"/>
        <a:cs typeface="+mn-cs"/>
      </a:defRPr>
    </a:lvl8pPr>
    <a:lvl9pPr marL="2743132" algn="l" defTabSz="685783"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1</a:t>
            </a:fld>
            <a:endParaRPr lang="en-US"/>
          </a:p>
        </p:txBody>
      </p:sp>
    </p:spTree>
    <p:extLst>
      <p:ext uri="{BB962C8B-B14F-4D97-AF65-F5344CB8AC3E}">
        <p14:creationId xmlns:p14="http://schemas.microsoft.com/office/powerpoint/2010/main" val="30374163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Girl Scout Display Light"/>
              </a:rPr>
              <a:t>We mean different things to girls in different parts of the world. Some of our girl members hold a U.S. passport but have never lived in the U.S.</a:t>
            </a:r>
            <a:r>
              <a:rPr lang="en-US" baseline="0">
                <a:latin typeface="Girl Scout Display Light"/>
              </a:rPr>
              <a:t> Others haven’t lived in the U.S. for many years. Nearly all </a:t>
            </a:r>
            <a:r>
              <a:rPr lang="en-US">
                <a:latin typeface="Girl Scout Display Light"/>
              </a:rPr>
              <a:t>of the</a:t>
            </a:r>
            <a:r>
              <a:rPr lang="en-US" baseline="0">
                <a:latin typeface="Girl Scout Display Light"/>
              </a:rPr>
              <a:t> families we serve move every 2-4 years-- some to new locations </a:t>
            </a:r>
            <a:r>
              <a:rPr lang="en-US">
                <a:latin typeface="Girl Scout Display Light"/>
              </a:rPr>
              <a:t>overseas while</a:t>
            </a:r>
            <a:r>
              <a:rPr lang="en-US" baseline="0">
                <a:latin typeface="Girl Scout Display Light"/>
              </a:rPr>
              <a:t> others repatriate back to the U.S. Girl Scouts may be their only consistent link to the U.S. We want them to know that no matter where they move, they’ll be able to find Girl Scouts.</a:t>
            </a:r>
          </a:p>
          <a:p>
            <a:endParaRPr lang="en-US"/>
          </a:p>
          <a:p>
            <a:r>
              <a:rPr lang="en-US">
                <a:latin typeface="Girl Scout Display Light"/>
              </a:rPr>
              <a:t>In the last year USAGSO has taken </a:t>
            </a:r>
            <a:r>
              <a:rPr lang="en-US" baseline="0">
                <a:latin typeface="Girl Scout Display Light"/>
              </a:rPr>
              <a:t>the </a:t>
            </a:r>
            <a:r>
              <a:rPr lang="en-US">
                <a:latin typeface="Girl Scout Display Light"/>
              </a:rPr>
              <a:t>lead on new</a:t>
            </a:r>
            <a:r>
              <a:rPr lang="en-US" baseline="0">
                <a:latin typeface="Girl Scout Display Light"/>
              </a:rPr>
              <a:t> initiative within our Movement to </a:t>
            </a:r>
            <a:r>
              <a:rPr lang="en-US">
                <a:effectLst/>
                <a:latin typeface="Girl Scout Display Light"/>
                <a:ea typeface="Calibri" panose="020F0502020204030204" pitchFamily="34" charset="0"/>
              </a:rPr>
              <a:t>provide better support to military families in transition, ensuring their Girl Scout experience can continue regardless of where they are stationed– whether they are moving overseas or returning stateside.</a:t>
            </a:r>
            <a:r>
              <a:rPr lang="en-US">
                <a:latin typeface="Girl Scout Display Light"/>
                <a:ea typeface="Calibri" panose="020F0502020204030204" pitchFamily="34" charset="0"/>
              </a:rPr>
              <a:t> We'll talk more about this during the case study.  </a:t>
            </a:r>
            <a:endParaRPr lang="en-US">
              <a:effectLst/>
              <a:ea typeface="Calibri" panose="020F0502020204030204" pitchFamily="34" charset="0"/>
            </a:endParaRPr>
          </a:p>
          <a:p>
            <a:endParaRPr lang="en-US" baseline="0"/>
          </a:p>
          <a:p>
            <a:r>
              <a:rPr lang="en-US" baseline="0">
                <a:latin typeface="Girl Scout Display Light"/>
              </a:rPr>
              <a:t>We also have programs in countries that devalue girls, where civil and political unrest is common, and where natural disasters have devastating effects. In those locations, it’s Girl Scouts and our troop leaders who are telling girls they can achieve whatever they set their minds to.</a:t>
            </a:r>
            <a:r>
              <a:rPr lang="en-US">
                <a:latin typeface="Girl Scout Display Light"/>
              </a:rPr>
              <a:t> </a:t>
            </a:r>
            <a:r>
              <a:rPr lang="en-US" baseline="0">
                <a:latin typeface="Girl Scout Display Light"/>
              </a:rPr>
              <a:t> We, Girl Scouts, are their glimmer of hope.</a:t>
            </a:r>
          </a:p>
        </p:txBody>
      </p:sp>
      <p:sp>
        <p:nvSpPr>
          <p:cNvPr id="4" name="Slide Number Placeholder 3"/>
          <p:cNvSpPr>
            <a:spLocks noGrp="1"/>
          </p:cNvSpPr>
          <p:nvPr>
            <p:ph type="sldNum" sz="quarter" idx="10"/>
          </p:nvPr>
        </p:nvSpPr>
        <p:spPr/>
        <p:txBody>
          <a:bodyPr/>
          <a:lstStyle/>
          <a:p>
            <a:pPr defTabSz="471145">
              <a:defRPr/>
            </a:pPr>
            <a:fld id="{9B5DB782-5051-4D47-884F-4E041568556D}" type="slidenum">
              <a:rPr lang="en-US">
                <a:solidFill>
                  <a:prstClr val="black"/>
                </a:solidFill>
                <a:latin typeface="Trefoil Sans"/>
              </a:rPr>
              <a:pPr defTabSz="471145">
                <a:defRPr/>
              </a:pPr>
              <a:t>10</a:t>
            </a:fld>
            <a:endParaRPr lang="en-US">
              <a:solidFill>
                <a:prstClr val="black"/>
              </a:solidFill>
              <a:latin typeface="Trefoil Sans"/>
            </a:endParaRPr>
          </a:p>
        </p:txBody>
      </p:sp>
    </p:spTree>
    <p:extLst>
      <p:ext uri="{BB962C8B-B14F-4D97-AF65-F5344CB8AC3E}">
        <p14:creationId xmlns:p14="http://schemas.microsoft.com/office/powerpoint/2010/main" val="9364497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Girl Scout Display Light"/>
              </a:rPr>
              <a:t>Kelly</a:t>
            </a:r>
          </a:p>
          <a:p>
            <a:r>
              <a:rPr lang="en-US">
                <a:latin typeface="Girl Scout Display Light"/>
              </a:rPr>
              <a:t>Before we move on, let’s hear from Chloe in Germany about her experience as a Girl Scout in a military community and the impact its had on her.  </a:t>
            </a:r>
          </a:p>
          <a:p>
            <a:endParaRPr lang="en-US">
              <a:latin typeface="Girl Scout Display Light"/>
            </a:endParaRPr>
          </a:p>
          <a:p>
            <a:r>
              <a:rPr lang="en-US">
                <a:latin typeface="Girl Scout Display Light"/>
              </a:rPr>
              <a:t>12 minutes in </a:t>
            </a:r>
          </a:p>
        </p:txBody>
      </p:sp>
      <p:sp>
        <p:nvSpPr>
          <p:cNvPr id="4" name="Slide Number Placeholder 3"/>
          <p:cNvSpPr>
            <a:spLocks noGrp="1"/>
          </p:cNvSpPr>
          <p:nvPr>
            <p:ph type="sldNum" sz="quarter" idx="5"/>
          </p:nvPr>
        </p:nvSpPr>
        <p:spPr/>
        <p:txBody>
          <a:bodyPr/>
          <a:lstStyle/>
          <a:p>
            <a:fld id="{418D6D84-A646-E642-963F-FEAA763E137C}" type="slidenum">
              <a:rPr lang="en-US" smtClean="0"/>
              <a:pPr/>
              <a:t>11</a:t>
            </a:fld>
            <a:endParaRPr lang="en-US"/>
          </a:p>
        </p:txBody>
      </p:sp>
    </p:spTree>
    <p:extLst>
      <p:ext uri="{BB962C8B-B14F-4D97-AF65-F5344CB8AC3E}">
        <p14:creationId xmlns:p14="http://schemas.microsoft.com/office/powerpoint/2010/main" val="13463976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Girl Scout Display Light"/>
              </a:rPr>
              <a:t>Kelly 13 - 16</a:t>
            </a:r>
            <a:endParaRPr lang="en-US"/>
          </a:p>
        </p:txBody>
      </p:sp>
      <p:sp>
        <p:nvSpPr>
          <p:cNvPr id="4" name="Slide Number Placeholder 3"/>
          <p:cNvSpPr>
            <a:spLocks noGrp="1"/>
          </p:cNvSpPr>
          <p:nvPr>
            <p:ph type="sldNum" sz="quarter" idx="5"/>
          </p:nvPr>
        </p:nvSpPr>
        <p:spPr/>
        <p:txBody>
          <a:bodyPr/>
          <a:lstStyle/>
          <a:p>
            <a:fld id="{418D6D84-A646-E642-963F-FEAA763E137C}" type="slidenum">
              <a:rPr lang="en-US" smtClean="0"/>
              <a:pPr/>
              <a:t>12</a:t>
            </a:fld>
            <a:endParaRPr lang="en-US"/>
          </a:p>
        </p:txBody>
      </p:sp>
    </p:spTree>
    <p:extLst>
      <p:ext uri="{BB962C8B-B14F-4D97-AF65-F5344CB8AC3E}">
        <p14:creationId xmlns:p14="http://schemas.microsoft.com/office/powerpoint/2010/main" val="3157634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military title and rank matter, its important to understand what role people have and who is in charge.  This would be the same as learning about the school district in your council, who your key point of contact or partners will be.  </a:t>
            </a:r>
          </a:p>
        </p:txBody>
      </p:sp>
      <p:sp>
        <p:nvSpPr>
          <p:cNvPr id="4" name="Slide Number Placeholder 3"/>
          <p:cNvSpPr>
            <a:spLocks noGrp="1"/>
          </p:cNvSpPr>
          <p:nvPr>
            <p:ph type="sldNum" sz="quarter" idx="5"/>
          </p:nvPr>
        </p:nvSpPr>
        <p:spPr/>
        <p:txBody>
          <a:bodyPr/>
          <a:lstStyle/>
          <a:p>
            <a:fld id="{418D6D84-A646-E642-963F-FEAA763E137C}" type="slidenum">
              <a:rPr lang="en-US" smtClean="0"/>
              <a:pPr/>
              <a:t>13</a:t>
            </a:fld>
            <a:endParaRPr lang="en-US"/>
          </a:p>
        </p:txBody>
      </p:sp>
    </p:spTree>
    <p:extLst>
      <p:ext uri="{BB962C8B-B14F-4D97-AF65-F5344CB8AC3E}">
        <p14:creationId xmlns:p14="http://schemas.microsoft.com/office/powerpoint/2010/main" val="4995699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also religious services on base/post (PWOC, CCD)</a:t>
            </a:r>
          </a:p>
          <a:p>
            <a:r>
              <a:rPr lang="en-US"/>
              <a:t>These could organizations can differ by branch and also by the size of the base and the type of units on the base.  </a:t>
            </a:r>
          </a:p>
          <a:p>
            <a:endParaRPr lang="en-US"/>
          </a:p>
          <a:p>
            <a:r>
              <a:rPr lang="en-US"/>
              <a:t>Possibility is out there you need to do your own research – here are some ways to figure it out.  </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418D6D84-A646-E642-963F-FEAA763E137C}" type="slidenum">
              <a:rPr lang="en-US" smtClean="0"/>
              <a:pPr/>
              <a:t>14</a:t>
            </a:fld>
            <a:endParaRPr lang="en-US"/>
          </a:p>
        </p:txBody>
      </p:sp>
    </p:spTree>
    <p:extLst>
      <p:ext uri="{BB962C8B-B14F-4D97-AF65-F5344CB8AC3E}">
        <p14:creationId xmlns:p14="http://schemas.microsoft.com/office/powerpoint/2010/main" val="35077093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adequately support military girls and their families is helpful to understand what  PSC is and the impact on the family. </a:t>
            </a:r>
          </a:p>
        </p:txBody>
      </p:sp>
      <p:sp>
        <p:nvSpPr>
          <p:cNvPr id="4" name="Slide Number Placeholder 3"/>
          <p:cNvSpPr>
            <a:spLocks noGrp="1"/>
          </p:cNvSpPr>
          <p:nvPr>
            <p:ph type="sldNum" sz="quarter" idx="5"/>
          </p:nvPr>
        </p:nvSpPr>
        <p:spPr/>
        <p:txBody>
          <a:bodyPr/>
          <a:lstStyle/>
          <a:p>
            <a:fld id="{418D6D84-A646-E642-963F-FEAA763E137C}" type="slidenum">
              <a:rPr lang="en-US" smtClean="0"/>
              <a:pPr/>
              <a:t>15</a:t>
            </a:fld>
            <a:endParaRPr lang="en-US"/>
          </a:p>
        </p:txBody>
      </p:sp>
    </p:spTree>
    <p:extLst>
      <p:ext uri="{BB962C8B-B14F-4D97-AF65-F5344CB8AC3E}">
        <p14:creationId xmlns:p14="http://schemas.microsoft.com/office/powerpoint/2010/main" val="4364842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latin typeface="Girl Scout Display Light"/>
              </a:rPr>
              <a:t>ABigail</a:t>
            </a:r>
            <a:r>
              <a:rPr lang="en-US">
                <a:latin typeface="Girl Scout Display Light"/>
              </a:rPr>
              <a:t> 17 – 18</a:t>
            </a:r>
          </a:p>
          <a:p>
            <a:r>
              <a:rPr lang="en-US">
                <a:latin typeface="Girl Scout Display Light"/>
              </a:rPr>
              <a:t>To support girls in military families its important to understand their perspective.  A PCS is a big deal and its not always a smooth process.  Here is a little window into what these girls and their families face every 2 – 3 years.  </a:t>
            </a:r>
          </a:p>
          <a:p>
            <a:endParaRPr lang="en-US"/>
          </a:p>
          <a:p>
            <a:pPr marL="234950" indent="-234950">
              <a:buAutoNum type="arabicPeriod"/>
            </a:pPr>
            <a:r>
              <a:rPr lang="en-US">
                <a:latin typeface="Girl Scout Display Light"/>
              </a:rPr>
              <a:t>Unknowns – one month you could be moving to Kentucky and the next  month it could be Japan.  Nothing is final until you are on a plane to that location.  </a:t>
            </a:r>
            <a:endParaRPr lang="en-US"/>
          </a:p>
          <a:p>
            <a:pPr marL="234950" indent="-234950">
              <a:buAutoNum type="arabicPeriod"/>
            </a:pPr>
            <a:r>
              <a:rPr lang="en-US">
                <a:latin typeface="Girl Scout Display Light"/>
              </a:rPr>
              <a:t>Moving personal belongs takes months – families live out of suitcases for weeks and in temporary lodging.  </a:t>
            </a:r>
            <a:endParaRPr lang="en-US"/>
          </a:p>
          <a:p>
            <a:pPr marL="234950" indent="-234950">
              <a:buAutoNum type="arabicPeriod"/>
            </a:pPr>
            <a:r>
              <a:rPr lang="en-US">
                <a:latin typeface="Girl Scout Display Light"/>
              </a:rPr>
              <a:t>Say goodbye to friends, family members, pets and your community support systems (church, neighbors, daycare, babysitters, nanny)</a:t>
            </a:r>
          </a:p>
          <a:p>
            <a:pPr marL="234950" indent="-234950">
              <a:buAutoNum type="arabicPeriod"/>
            </a:pPr>
            <a:r>
              <a:rPr lang="en-US">
                <a:latin typeface="Girl Scout Display Light"/>
              </a:rPr>
              <a:t>Expensive – the military pays for your PCS, moving is still expensive.  You may need to buy a new car, pay for your pet’s flight, you now how to pay for airfare home to see family, you need to pay enrollment fees for school, restock your kitchen, buy new clothes for a new climate.  </a:t>
            </a:r>
            <a:endParaRPr lang="en-US"/>
          </a:p>
          <a:p>
            <a:pPr marL="234950" indent="-234950">
              <a:buAutoNum type="arabicPeriod"/>
            </a:pPr>
            <a:r>
              <a:rPr lang="en-US">
                <a:latin typeface="Girl Scout Display Light"/>
              </a:rPr>
              <a:t>High Highs and Low Lows – One day you are enjoying your best life – exploring a new community (or country) trying new foods with new friends and feeling lucky for this experience but the next day you are missing home and the conveniences of living in your home community.  You feel frustrated that you haven’t connected with a new group of friends or don’t know how to do things that were so simple at home like buy your favorite snacks or pay your cell phone bill,  </a:t>
            </a:r>
            <a:endParaRPr lang="en-US"/>
          </a:p>
          <a:p>
            <a:pPr marL="234950" indent="-234950">
              <a:buAutoNum type="arabicPeriod"/>
            </a:pPr>
            <a:r>
              <a:rPr lang="en-US">
                <a:latin typeface="Girl Scout Display Light"/>
              </a:rPr>
              <a:t>Parent Deployment – Parents deploy  when they are serving in the states or overseas.  This is especially hard for kids and spouses, after moving to a new community (or country) to find out that your parent will be gone for months or a year is heartbreaking for kids and spouses.  </a:t>
            </a:r>
            <a:endParaRPr lang="en-US"/>
          </a:p>
          <a:p>
            <a:endParaRPr lang="en-US"/>
          </a:p>
          <a:p>
            <a:r>
              <a:rPr lang="en-US">
                <a:latin typeface="Girl Scout Display Light"/>
              </a:rPr>
              <a:t>This is why Girl Scouts is SO important for our girls and families. It provides instant community, new friends who share some of the same challenges and helps girls have one consistent activity from post to post.</a:t>
            </a:r>
          </a:p>
        </p:txBody>
      </p:sp>
      <p:sp>
        <p:nvSpPr>
          <p:cNvPr id="4" name="Slide Number Placeholder 3"/>
          <p:cNvSpPr>
            <a:spLocks noGrp="1"/>
          </p:cNvSpPr>
          <p:nvPr>
            <p:ph type="sldNum" sz="quarter" idx="5"/>
          </p:nvPr>
        </p:nvSpPr>
        <p:spPr/>
        <p:txBody>
          <a:bodyPr/>
          <a:lstStyle/>
          <a:p>
            <a:fld id="{418D6D84-A646-E642-963F-FEAA763E137C}" type="slidenum">
              <a:rPr lang="en-US" smtClean="0"/>
              <a:pPr/>
              <a:t>16</a:t>
            </a:fld>
            <a:endParaRPr lang="en-US"/>
          </a:p>
        </p:txBody>
      </p:sp>
    </p:spTree>
    <p:extLst>
      <p:ext uri="{BB962C8B-B14F-4D97-AF65-F5344CB8AC3E}">
        <p14:creationId xmlns:p14="http://schemas.microsoft.com/office/powerpoint/2010/main" val="34420940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listen to Tori, a junior from Germany, tell us about her PCS experiencing and moving to a new overseas community.  </a:t>
            </a:r>
          </a:p>
        </p:txBody>
      </p:sp>
      <p:sp>
        <p:nvSpPr>
          <p:cNvPr id="4" name="Slide Number Placeholder 3"/>
          <p:cNvSpPr>
            <a:spLocks noGrp="1"/>
          </p:cNvSpPr>
          <p:nvPr>
            <p:ph type="sldNum" sz="quarter" idx="5"/>
          </p:nvPr>
        </p:nvSpPr>
        <p:spPr/>
        <p:txBody>
          <a:bodyPr/>
          <a:lstStyle/>
          <a:p>
            <a:fld id="{418D6D84-A646-E642-963F-FEAA763E137C}" type="slidenum">
              <a:rPr lang="en-US" smtClean="0"/>
              <a:pPr/>
              <a:t>17</a:t>
            </a:fld>
            <a:endParaRPr lang="en-US"/>
          </a:p>
        </p:txBody>
      </p:sp>
    </p:spTree>
    <p:extLst>
      <p:ext uri="{BB962C8B-B14F-4D97-AF65-F5344CB8AC3E}">
        <p14:creationId xmlns:p14="http://schemas.microsoft.com/office/powerpoint/2010/main" val="24274259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Abigail  19 </a:t>
            </a:r>
          </a:p>
        </p:txBody>
      </p:sp>
      <p:sp>
        <p:nvSpPr>
          <p:cNvPr id="4" name="Slide Number Placeholder 3"/>
          <p:cNvSpPr>
            <a:spLocks noGrp="1"/>
          </p:cNvSpPr>
          <p:nvPr>
            <p:ph type="sldNum" sz="quarter" idx="5"/>
          </p:nvPr>
        </p:nvSpPr>
        <p:spPr/>
        <p:txBody>
          <a:bodyPr/>
          <a:lstStyle/>
          <a:p>
            <a:fld id="{418D6D84-A646-E642-963F-FEAA763E137C}" type="slidenum">
              <a:rPr lang="en-US" smtClean="0"/>
              <a:pPr/>
              <a:t>18</a:t>
            </a:fld>
            <a:endParaRPr lang="en-US"/>
          </a:p>
        </p:txBody>
      </p:sp>
    </p:spTree>
    <p:extLst>
      <p:ext uri="{BB962C8B-B14F-4D97-AF65-F5344CB8AC3E}">
        <p14:creationId xmlns:p14="http://schemas.microsoft.com/office/powerpoint/2010/main" val="24245996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Girl Scout Display Light"/>
              </a:rPr>
              <a:t>2019 - Focused on the lack of growth in military communities.  Membership was continuing to decline year over year and we hadn’t proactively developed a strategy to specifically support military girls and families.  We were treating all communities (SU) the same. </a:t>
            </a:r>
            <a:endParaRPr lang="en-US"/>
          </a:p>
          <a:p>
            <a:endParaRPr lang="en-US"/>
          </a:p>
          <a:p>
            <a:r>
              <a:rPr lang="en-US">
                <a:latin typeface="Girl Scout Display Light"/>
              </a:rPr>
              <a:t>We started by digging into the data, it showed we had significant potential for growth , there were girls and families who could (and wanted) to join Girl Scouts if we found the best ways to reach them.  We also knew the volunteer support was there – we had strong SU volunteers (OCMTs) and the right USAGSO staff to champion this effort.    We all also agreed it was the right thing to do, our organization is supported by the military, these were the girls we were brought overseas to support.  </a:t>
            </a:r>
            <a:endParaRPr lang="en-US"/>
          </a:p>
          <a:p>
            <a:endParaRPr lang="en-US"/>
          </a:p>
          <a:p>
            <a:r>
              <a:rPr lang="en-US">
                <a:latin typeface="Girl Scout Display Light"/>
              </a:rPr>
              <a:t>We also knew that increasing membership meant increased funding from the military.  In Asia we get 200+ dollars per year for each military girl we serve.  Additionally these are the only communities that can sell physical cookies for us, so financially this makes a lot of sense.  </a:t>
            </a:r>
            <a:endParaRPr lang="en-US"/>
          </a:p>
          <a:p>
            <a:endParaRPr lang="en-US"/>
          </a:p>
          <a:p>
            <a:r>
              <a:rPr lang="en-US">
                <a:latin typeface="Girl Scout Display Light"/>
              </a:rPr>
              <a:t>Luckily we made this commitment at the right time, while other communities were shutting down (or moving back to the states because of COVID), military communities had the consistency we didn’t have elsewhere.  Clear COVID guidelines, limited community spread, minimal lockdowns.  It was still tough but not as difficult as many of our civilian communities.  </a:t>
            </a:r>
            <a:endParaRPr lang="en-US"/>
          </a:p>
          <a:p>
            <a:endParaRPr lang="en-US"/>
          </a:p>
          <a:p>
            <a:endParaRPr lang="en-US"/>
          </a:p>
          <a:p>
            <a:r>
              <a:rPr lang="en-US">
                <a:latin typeface="Girl Scout Display Light"/>
              </a:rPr>
              <a:t>Picture: Paris troop </a:t>
            </a:r>
            <a:endParaRPr lang="en-US"/>
          </a:p>
        </p:txBody>
      </p:sp>
      <p:sp>
        <p:nvSpPr>
          <p:cNvPr id="4" name="Slide Number Placeholder 3"/>
          <p:cNvSpPr>
            <a:spLocks noGrp="1"/>
          </p:cNvSpPr>
          <p:nvPr>
            <p:ph type="sldNum" sz="quarter" idx="5"/>
          </p:nvPr>
        </p:nvSpPr>
        <p:spPr/>
        <p:txBody>
          <a:bodyPr/>
          <a:lstStyle/>
          <a:p>
            <a:fld id="{418D6D84-A646-E642-963F-FEAA763E137C}" type="slidenum">
              <a:rPr lang="en-US" smtClean="0"/>
              <a:pPr/>
              <a:t>19</a:t>
            </a:fld>
            <a:endParaRPr lang="en-US"/>
          </a:p>
        </p:txBody>
      </p:sp>
    </p:spTree>
    <p:extLst>
      <p:ext uri="{BB962C8B-B14F-4D97-AF65-F5344CB8AC3E}">
        <p14:creationId xmlns:p14="http://schemas.microsoft.com/office/powerpoint/2010/main" val="2390961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alibri"/>
                <a:cs typeface="Calibri"/>
              </a:rPr>
              <a:t>In the chat – introduce yourself, what is your name and what council are you from?</a:t>
            </a:r>
          </a:p>
          <a:p>
            <a:endParaRPr lang="en-US" sz="1200">
              <a:latin typeface="Calibri"/>
              <a:cs typeface="Calibri"/>
            </a:endParaRPr>
          </a:p>
          <a:p>
            <a:r>
              <a:rPr lang="en-US" sz="1200" dirty="0">
                <a:latin typeface="Calibri"/>
                <a:cs typeface="Calibri"/>
              </a:rPr>
              <a:t>Talk a bit about our background</a:t>
            </a:r>
          </a:p>
        </p:txBody>
      </p:sp>
      <p:sp>
        <p:nvSpPr>
          <p:cNvPr id="4" name="Slide Number Placeholder 3"/>
          <p:cNvSpPr>
            <a:spLocks noGrp="1"/>
          </p:cNvSpPr>
          <p:nvPr>
            <p:ph type="sldNum" sz="quarter" idx="5"/>
          </p:nvPr>
        </p:nvSpPr>
        <p:spPr/>
        <p:txBody>
          <a:bodyPr/>
          <a:lstStyle/>
          <a:p>
            <a:fld id="{418D6D84-A646-E642-963F-FEAA763E137C}" type="slidenum">
              <a:rPr lang="en-US" smtClean="0"/>
              <a:pPr/>
              <a:t>2</a:t>
            </a:fld>
            <a:endParaRPr lang="en-US"/>
          </a:p>
        </p:txBody>
      </p:sp>
    </p:spTree>
    <p:extLst>
      <p:ext uri="{BB962C8B-B14F-4D97-AF65-F5344CB8AC3E}">
        <p14:creationId xmlns:p14="http://schemas.microsoft.com/office/powerpoint/2010/main" val="938643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Girl Scout Display Light"/>
              </a:rPr>
              <a:t>AT – Green, Kelly - White</a:t>
            </a:r>
          </a:p>
          <a:p>
            <a:pPr marL="234950" indent="-234950">
              <a:buAutoNum type="arabicPeriod"/>
            </a:pPr>
            <a:r>
              <a:rPr lang="en-US" dirty="0">
                <a:latin typeface="Girl Scout Display Light"/>
              </a:rPr>
              <a:t>What would I feel comfortable sharing with the commander at the next briefing?  What would I be proud to share we accomplished?  What is possible in this first priority year (using data and considering resources).  </a:t>
            </a:r>
            <a:endParaRPr lang="en-US" dirty="0"/>
          </a:p>
          <a:p>
            <a:r>
              <a:rPr lang="en-US" dirty="0">
                <a:latin typeface="Girl Scout Display Light"/>
              </a:rPr>
              <a:t>2. Tactical recruitment plan – shifting the recruitment focus to both the staff member (and the OCMT/SU).  How could USAGSO help support recruitment efforts on military communities?  This required staff time, effort and $$</a:t>
            </a:r>
          </a:p>
          <a:p>
            <a:r>
              <a:rPr lang="en-US" dirty="0">
                <a:latin typeface="Girl Scout Display Light"/>
              </a:rPr>
              <a:t>3.   We held special training for them, offer more onboarding resources, held/</a:t>
            </a:r>
            <a:r>
              <a:rPr lang="en-US" dirty="0" err="1">
                <a:latin typeface="Girl Scout Display Light"/>
              </a:rPr>
              <a:t>faciliated</a:t>
            </a:r>
            <a:r>
              <a:rPr lang="en-US" dirty="0">
                <a:latin typeface="Girl Scout Display Light"/>
              </a:rPr>
              <a:t> their year long planning sessions, visited each military community (when possible with COVID).  </a:t>
            </a:r>
            <a:endParaRPr lang="en-US" dirty="0"/>
          </a:p>
          <a:p>
            <a:r>
              <a:rPr lang="en-US" dirty="0">
                <a:latin typeface="Girl Scout Display Light"/>
              </a:rPr>
              <a:t>4 – we had to make uncomfortable decisions and still to our priority customer.  We devoted time and effort to this community over others</a:t>
            </a:r>
          </a:p>
          <a:p>
            <a:endParaRPr lang="en-US"/>
          </a:p>
          <a:p>
            <a:endParaRPr lang="en-US"/>
          </a:p>
          <a:p>
            <a:r>
              <a:rPr lang="en-US" dirty="0">
                <a:latin typeface="Girl Scout Display Light"/>
              </a:rPr>
              <a:t>Look like as a council? </a:t>
            </a:r>
            <a:endParaRPr lang="en-US" dirty="0"/>
          </a:p>
          <a:p>
            <a:pPr marL="234950" indent="-234950">
              <a:buAutoNum type="arabicPeriod"/>
            </a:pPr>
            <a:r>
              <a:rPr lang="en-US" dirty="0">
                <a:latin typeface="Girl Scout Display Light"/>
              </a:rPr>
              <a:t>Do you have the staff capacity and resources to support this prioritized growth?</a:t>
            </a:r>
          </a:p>
          <a:p>
            <a:pPr marL="234950" indent="-234950">
              <a:buAutoNum type="arabicPeriod"/>
            </a:pPr>
            <a:r>
              <a:rPr lang="en-US" dirty="0">
                <a:latin typeface="Girl Scout Display Light"/>
              </a:rPr>
              <a:t>Do you have the appetite for it?  Do you have leadership buy in?</a:t>
            </a:r>
          </a:p>
          <a:p>
            <a:pPr marL="234950" indent="-234950">
              <a:buAutoNum type="arabicPeriod"/>
            </a:pPr>
            <a:r>
              <a:rPr lang="en-US" dirty="0">
                <a:latin typeface="Girl Scout Display Light"/>
              </a:rPr>
              <a:t>Do you want to build thoughtful and strategic relationships with the military?  </a:t>
            </a:r>
            <a:endParaRPr lang="en-US" dirty="0"/>
          </a:p>
          <a:p>
            <a:endParaRPr lang="en-US"/>
          </a:p>
          <a:p>
            <a:pPr marL="235572" indent="-235572">
              <a:buAutoNum type="arabicPeriod"/>
            </a:pPr>
            <a:endParaRPr lang="en-US"/>
          </a:p>
        </p:txBody>
      </p:sp>
      <p:sp>
        <p:nvSpPr>
          <p:cNvPr id="4" name="Slide Number Placeholder 3"/>
          <p:cNvSpPr>
            <a:spLocks noGrp="1"/>
          </p:cNvSpPr>
          <p:nvPr>
            <p:ph type="sldNum" sz="quarter" idx="5"/>
          </p:nvPr>
        </p:nvSpPr>
        <p:spPr/>
        <p:txBody>
          <a:bodyPr/>
          <a:lstStyle/>
          <a:p>
            <a:fld id="{418D6D84-A646-E642-963F-FEAA763E137C}" type="slidenum">
              <a:rPr lang="en-US" smtClean="0"/>
              <a:pPr/>
              <a:t>20</a:t>
            </a:fld>
            <a:endParaRPr lang="en-US"/>
          </a:p>
        </p:txBody>
      </p:sp>
    </p:spTree>
    <p:extLst>
      <p:ext uri="{BB962C8B-B14F-4D97-AF65-F5344CB8AC3E}">
        <p14:creationId xmlns:p14="http://schemas.microsoft.com/office/powerpoint/2010/main" val="22523997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Girl Scout Display Light"/>
              </a:rPr>
              <a:t>Our success snowballed and other teams wanted to get involved.  We needed them to help us be successful…</a:t>
            </a:r>
          </a:p>
          <a:p>
            <a:endParaRPr lang="en-US"/>
          </a:p>
          <a:p>
            <a:pPr marL="234950" indent="-234950">
              <a:buAutoNum type="arabicPeriod"/>
            </a:pPr>
            <a:r>
              <a:rPr lang="en-US">
                <a:latin typeface="Girl Scout Display Light"/>
              </a:rPr>
              <a:t>Our European regional office wanted in on our tactical recruitment efforts and enhanced volunteer support</a:t>
            </a:r>
          </a:p>
          <a:p>
            <a:pPr marL="234950" indent="-234950">
              <a:buAutoNum type="arabicPeriod"/>
            </a:pPr>
            <a:r>
              <a:rPr lang="en-US">
                <a:latin typeface="Girl Scout Display Light"/>
              </a:rPr>
              <a:t>We needed increased marketing efforts (ads in Stars and Stripes), event/program support and needed marketing help (internal and external).  </a:t>
            </a:r>
            <a:endParaRPr lang="en-US"/>
          </a:p>
          <a:p>
            <a:pPr marL="234950" indent="-234950">
              <a:buAutoNum type="arabicPeriod"/>
            </a:pPr>
            <a:r>
              <a:rPr lang="en-US">
                <a:latin typeface="Girl Scout Display Light"/>
              </a:rPr>
              <a:t>We were struggling with incoming and outgoing PSC transfers the process wasn’t working and we needed help – </a:t>
            </a:r>
            <a:r>
              <a:rPr lang="en-US" err="1">
                <a:latin typeface="Girl Scout Display Light"/>
              </a:rPr>
              <a:t>ie</a:t>
            </a:r>
            <a:r>
              <a:rPr lang="en-US">
                <a:latin typeface="Girl Scout Display Light"/>
              </a:rPr>
              <a:t>: Transition Initiative for Military Families</a:t>
            </a:r>
            <a:endParaRPr lang="en-US"/>
          </a:p>
          <a:p>
            <a:pPr marL="234950" indent="-234950">
              <a:buAutoNum type="arabicPeriod"/>
            </a:pPr>
            <a:r>
              <a:rPr lang="en-US">
                <a:latin typeface="Girl Scout Display Light"/>
              </a:rPr>
              <a:t>We needed to tap into military services and partnerships to strengthen support to girls and volunteers and get the word out (CDC, MWR, command leadership, private org office)</a:t>
            </a:r>
          </a:p>
          <a:p>
            <a:pPr marL="234950" indent="-234950">
              <a:buAutoNum type="arabicPeriod"/>
            </a:pPr>
            <a:r>
              <a:rPr lang="en-US">
                <a:latin typeface="Girl Scout Display Light"/>
              </a:rPr>
              <a:t>We leaned on our military partnerships/relationships - what support could each command provide to our growing Girl Scout communities?  </a:t>
            </a:r>
          </a:p>
          <a:p>
            <a:pPr marL="235572" indent="-235572">
              <a:buAutoNum type="arabicPeriod"/>
            </a:pPr>
            <a:endParaRPr lang="en-US">
              <a:latin typeface="Girl Scout Display Light"/>
            </a:endParaRPr>
          </a:p>
          <a:p>
            <a:pPr marL="235572" indent="-235572">
              <a:buAutoNum type="arabicPeriod"/>
            </a:pPr>
            <a:endParaRPr lang="en-US">
              <a:latin typeface="Girl Scout Display Light"/>
            </a:endParaRPr>
          </a:p>
          <a:p>
            <a:r>
              <a:rPr lang="en-US">
                <a:latin typeface="Girl Scout Display Light"/>
              </a:rPr>
              <a:t>Your Council:</a:t>
            </a:r>
          </a:p>
          <a:p>
            <a:pPr marL="234950" indent="-234950">
              <a:buAutoNum type="arabicPeriod"/>
            </a:pPr>
            <a:r>
              <a:rPr lang="en-US">
                <a:latin typeface="Girl Scout Display Light"/>
              </a:rPr>
              <a:t>What departments or teams in your council would you need to engage to be successful? </a:t>
            </a:r>
          </a:p>
          <a:p>
            <a:pPr marL="234950" indent="-234950">
              <a:buAutoNum type="arabicPeriod"/>
            </a:pPr>
            <a:r>
              <a:rPr lang="en-US">
                <a:latin typeface="Girl Scout Display Light"/>
              </a:rPr>
              <a:t>When/how do you engage those teams?  </a:t>
            </a:r>
          </a:p>
          <a:p>
            <a:pPr marL="234950" indent="-234950">
              <a:buAutoNum type="arabicPeriod"/>
            </a:pPr>
            <a:r>
              <a:rPr lang="en-US">
                <a:latin typeface="Girl Scout Display Light"/>
              </a:rPr>
              <a:t>Does your council have strong customer care practices for PSC transfers? </a:t>
            </a:r>
          </a:p>
          <a:p>
            <a:pPr marL="234950" indent="-234950">
              <a:buAutoNum type="arabicPeriod"/>
            </a:pPr>
            <a:r>
              <a:rPr lang="en-US">
                <a:latin typeface="Girl Scout Display Light"/>
              </a:rPr>
              <a:t>What relationships would you need to build internally and externally to support your military communities?</a:t>
            </a:r>
          </a:p>
          <a:p>
            <a:pPr marL="234950" indent="-234950">
              <a:buAutoNum type="arabicPeriod"/>
            </a:pPr>
            <a:r>
              <a:rPr lang="en-US">
                <a:latin typeface="Girl Scout Display Light"/>
              </a:rPr>
              <a:t>What else would you need to consider</a:t>
            </a:r>
          </a:p>
          <a:p>
            <a:pPr marL="235572" indent="-235572">
              <a:buAutoNum type="arabicPeriod"/>
            </a:pPr>
            <a:endParaRPr lang="en-US"/>
          </a:p>
        </p:txBody>
      </p:sp>
      <p:sp>
        <p:nvSpPr>
          <p:cNvPr id="4" name="Slide Number Placeholder 3"/>
          <p:cNvSpPr>
            <a:spLocks noGrp="1"/>
          </p:cNvSpPr>
          <p:nvPr>
            <p:ph type="sldNum" sz="quarter" idx="5"/>
          </p:nvPr>
        </p:nvSpPr>
        <p:spPr/>
        <p:txBody>
          <a:bodyPr/>
          <a:lstStyle/>
          <a:p>
            <a:fld id="{418D6D84-A646-E642-963F-FEAA763E137C}" type="slidenum">
              <a:rPr lang="en-US" smtClean="0"/>
              <a:pPr/>
              <a:t>21</a:t>
            </a:fld>
            <a:endParaRPr lang="en-US"/>
          </a:p>
        </p:txBody>
      </p:sp>
    </p:spTree>
    <p:extLst>
      <p:ext uri="{BB962C8B-B14F-4D97-AF65-F5344CB8AC3E}">
        <p14:creationId xmlns:p14="http://schemas.microsoft.com/office/powerpoint/2010/main" val="21086123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meant a bigger foot print, a larger community, thousands of dollars in funding and a path towards bigger and better in MY22.  And we did this ALL DURING A PANDEMIC.  We didn’t quite reach our goal but we were 150 girls from it!  </a:t>
            </a:r>
          </a:p>
          <a:p>
            <a:endParaRPr lang="en-US"/>
          </a:p>
          <a:p>
            <a:endParaRPr lang="en-US"/>
          </a:p>
        </p:txBody>
      </p:sp>
      <p:sp>
        <p:nvSpPr>
          <p:cNvPr id="4" name="Slide Number Placeholder 3"/>
          <p:cNvSpPr>
            <a:spLocks noGrp="1"/>
          </p:cNvSpPr>
          <p:nvPr>
            <p:ph type="sldNum" sz="quarter" idx="5"/>
          </p:nvPr>
        </p:nvSpPr>
        <p:spPr/>
        <p:txBody>
          <a:bodyPr/>
          <a:lstStyle/>
          <a:p>
            <a:fld id="{418D6D84-A646-E642-963F-FEAA763E137C}" type="slidenum">
              <a:rPr lang="en-US" smtClean="0"/>
              <a:pPr/>
              <a:t>22</a:t>
            </a:fld>
            <a:endParaRPr lang="en-US"/>
          </a:p>
        </p:txBody>
      </p:sp>
    </p:spTree>
    <p:extLst>
      <p:ext uri="{BB962C8B-B14F-4D97-AF65-F5344CB8AC3E}">
        <p14:creationId xmlns:p14="http://schemas.microsoft.com/office/powerpoint/2010/main" val="22515796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Girl Scout Display Light"/>
              </a:rPr>
              <a:t>During this section we will discuss how engaging families and building partnerships with the military might look like in your council’s geographic area. </a:t>
            </a:r>
            <a:endParaRPr lang="en-US"/>
          </a:p>
          <a:p>
            <a:endParaRPr lang="en-US"/>
          </a:p>
          <a:p>
            <a:r>
              <a:rPr lang="en-US">
                <a:latin typeface="Girl Scout Display Light"/>
              </a:rPr>
              <a:t>Kelly</a:t>
            </a:r>
            <a:endParaRPr lang="en-US"/>
          </a:p>
        </p:txBody>
      </p:sp>
      <p:sp>
        <p:nvSpPr>
          <p:cNvPr id="4" name="Slide Number Placeholder 3"/>
          <p:cNvSpPr>
            <a:spLocks noGrp="1"/>
          </p:cNvSpPr>
          <p:nvPr>
            <p:ph type="sldNum" sz="quarter" idx="5"/>
          </p:nvPr>
        </p:nvSpPr>
        <p:spPr/>
        <p:txBody>
          <a:bodyPr/>
          <a:lstStyle/>
          <a:p>
            <a:fld id="{418D6D84-A646-E642-963F-FEAA763E137C}" type="slidenum">
              <a:rPr lang="en-US" smtClean="0"/>
              <a:pPr/>
              <a:t>23</a:t>
            </a:fld>
            <a:endParaRPr lang="en-US"/>
          </a:p>
        </p:txBody>
      </p:sp>
    </p:spTree>
    <p:extLst>
      <p:ext uri="{BB962C8B-B14F-4D97-AF65-F5344CB8AC3E}">
        <p14:creationId xmlns:p14="http://schemas.microsoft.com/office/powerpoint/2010/main" val="4173679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Girl Scout Display Light"/>
              </a:rPr>
              <a:t>Kelly</a:t>
            </a:r>
          </a:p>
          <a:p>
            <a:pPr marL="234950" indent="-234950">
              <a:buAutoNum type="arabicPeriod"/>
            </a:pPr>
            <a:r>
              <a:rPr lang="en-US">
                <a:latin typeface="Girl Scout Display Light"/>
              </a:rPr>
              <a:t>Do you have capacity to implement a new initiative?  What is the market share for K-5 girls in military communities? Are there other local non-profits already focusing their efforts on this population and can you partner?</a:t>
            </a:r>
            <a:endParaRPr lang="en-US"/>
          </a:p>
          <a:p>
            <a:pPr marL="234950" indent="-234950">
              <a:buAutoNum type="arabicPeriod"/>
            </a:pPr>
            <a:r>
              <a:rPr lang="en-US">
                <a:latin typeface="Girl Scout Display Light"/>
              </a:rPr>
              <a:t>Cross-functional collaboration –  marcomm, outreach, membership and troop support/customer care teams should operate cross-functionally with the full support of council leadership which includes time and staffing. Decide where this initiative is going to live and create buy in throughout your council. If a military partnership is a new initiative you are considering as a recruiter, know you will need to collaborate with these departments within your council and plan to have your research done before going to your leadership team to pitch. Get your data to back you up and have a plan in place- especially if you will need additional staff.</a:t>
            </a:r>
            <a:endParaRPr lang="en-US"/>
          </a:p>
          <a:p>
            <a:pPr marL="234950" indent="-234950">
              <a:buAutoNum type="arabicPeriod"/>
            </a:pPr>
            <a:r>
              <a:rPr lang="en-US">
                <a:latin typeface="Girl Scout Display Light"/>
              </a:rPr>
              <a:t>USAGSO partnership for families moving to a from overseas- between 2019-2021 approximately 780 members transferred into USAGSO from stateside councils and approximately 1660 transferred out. There is a need for a smooth council to council process, with an open line of communication with USAGSO and the stateside customer care teams. Discuss Transition Initiative for Military Families. </a:t>
            </a:r>
            <a:endParaRPr lang="en-US"/>
          </a:p>
          <a:p>
            <a:pPr marL="234950" indent="-234950">
              <a:buAutoNum type="arabicPeriod"/>
            </a:pPr>
            <a:r>
              <a:rPr lang="en-US">
                <a:latin typeface="Girl Scout Display Light"/>
              </a:rPr>
              <a:t>Dedicate space for your military families- page on your council website, social media, celebrate </a:t>
            </a:r>
            <a:r>
              <a:rPr lang="en-US" err="1">
                <a:latin typeface="Girl Scout Display Light"/>
              </a:rPr>
              <a:t>MoMC</a:t>
            </a:r>
            <a:r>
              <a:rPr lang="en-US">
                <a:latin typeface="Girl Scout Display Light"/>
              </a:rPr>
              <a:t>, cookie program. Utilize paid advertisements with your media outlets (paper/TV/radio) Stars and Stripes etc. </a:t>
            </a:r>
            <a:endParaRPr lang="en-US"/>
          </a:p>
        </p:txBody>
      </p:sp>
      <p:sp>
        <p:nvSpPr>
          <p:cNvPr id="4" name="Slide Number Placeholder 3"/>
          <p:cNvSpPr>
            <a:spLocks noGrp="1"/>
          </p:cNvSpPr>
          <p:nvPr>
            <p:ph type="sldNum" sz="quarter" idx="5"/>
          </p:nvPr>
        </p:nvSpPr>
        <p:spPr/>
        <p:txBody>
          <a:bodyPr/>
          <a:lstStyle/>
          <a:p>
            <a:fld id="{418D6D84-A646-E642-963F-FEAA763E137C}" type="slidenum">
              <a:rPr lang="en-US" smtClean="0"/>
              <a:pPr/>
              <a:t>24</a:t>
            </a:fld>
            <a:endParaRPr lang="en-US"/>
          </a:p>
        </p:txBody>
      </p:sp>
    </p:spTree>
    <p:extLst>
      <p:ext uri="{BB962C8B-B14F-4D97-AF65-F5344CB8AC3E}">
        <p14:creationId xmlns:p14="http://schemas.microsoft.com/office/powerpoint/2010/main" val="3991518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Girl Scout Display Light"/>
              </a:rPr>
              <a:t>Abigail</a:t>
            </a:r>
            <a:endParaRPr lang="en-US"/>
          </a:p>
          <a:p>
            <a:endParaRPr lang="en-US">
              <a:latin typeface="Girl Scout Display Light"/>
            </a:endParaRPr>
          </a:p>
          <a:p>
            <a:r>
              <a:rPr lang="en-US">
                <a:latin typeface="Girl Scout Display Light"/>
              </a:rPr>
              <a:t>Where are your bases and who are the points of contact to learn demographics? Are there services for families on base or nearby? Social clubs for spouses? </a:t>
            </a:r>
            <a:endParaRPr lang="en-US"/>
          </a:p>
          <a:p>
            <a:r>
              <a:rPr lang="en-US">
                <a:latin typeface="Girl Scout Display Light"/>
              </a:rPr>
              <a:t>Will you be able to have a troop meet on base or at a local school or library?</a:t>
            </a:r>
          </a:p>
          <a:p>
            <a:endParaRPr lang="en-US"/>
          </a:p>
          <a:p>
            <a:endParaRPr lang="en-US"/>
          </a:p>
        </p:txBody>
      </p:sp>
      <p:sp>
        <p:nvSpPr>
          <p:cNvPr id="4" name="Slide Number Placeholder 3"/>
          <p:cNvSpPr>
            <a:spLocks noGrp="1"/>
          </p:cNvSpPr>
          <p:nvPr>
            <p:ph type="sldNum" sz="quarter" idx="5"/>
          </p:nvPr>
        </p:nvSpPr>
        <p:spPr/>
        <p:txBody>
          <a:bodyPr/>
          <a:lstStyle/>
          <a:p>
            <a:fld id="{418D6D84-A646-E642-963F-FEAA763E137C}" type="slidenum">
              <a:rPr lang="en-US" smtClean="0"/>
              <a:pPr/>
              <a:t>25</a:t>
            </a:fld>
            <a:endParaRPr lang="en-US"/>
          </a:p>
        </p:txBody>
      </p:sp>
    </p:spTree>
    <p:extLst>
      <p:ext uri="{BB962C8B-B14F-4D97-AF65-F5344CB8AC3E}">
        <p14:creationId xmlns:p14="http://schemas.microsoft.com/office/powerpoint/2010/main" val="37679838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Girl Scout Display Light"/>
              </a:rPr>
              <a:t>Kelly</a:t>
            </a:r>
          </a:p>
          <a:p>
            <a:endParaRPr lang="en-US">
              <a:latin typeface="Girl Scout Display Light"/>
            </a:endParaRPr>
          </a:p>
          <a:p>
            <a:r>
              <a:rPr lang="en-US" dirty="0">
                <a:latin typeface="Girl Scout Display Light"/>
              </a:rPr>
              <a:t>DoDEA (Dept of Defense Education Association) important for councils in Alabama, Georgia, NC, SC, Virginia, Kentucky, NY, PR</a:t>
            </a:r>
            <a:endParaRPr lang="en-US" dirty="0"/>
          </a:p>
          <a:p>
            <a:endParaRPr lang="en-US"/>
          </a:p>
          <a:p>
            <a:pPr marL="176530" indent="-176530">
              <a:buFontTx/>
              <a:buChar char="-"/>
            </a:pPr>
            <a:r>
              <a:rPr lang="en-US" dirty="0">
                <a:latin typeface="Girl Scout Display Light"/>
              </a:rPr>
              <a:t>According to US Government Accountability Office (02/21 report) ,  Over 90% of installations have at least 1 public school option nearby. </a:t>
            </a:r>
          </a:p>
          <a:p>
            <a:pPr marL="176679" indent="-176679">
              <a:buFontTx/>
              <a:buChar char="-"/>
            </a:pPr>
            <a:endParaRPr lang="en-US"/>
          </a:p>
          <a:p>
            <a:endParaRPr lang="en-US"/>
          </a:p>
          <a:p>
            <a:pPr marL="176530" indent="-176530">
              <a:buFontTx/>
              <a:buChar char="-"/>
            </a:pPr>
            <a:r>
              <a:rPr lang="en-US" dirty="0">
                <a:latin typeface="Girl Scout Display Light"/>
              </a:rPr>
              <a:t>Find out where your military bases/installations are</a:t>
            </a:r>
          </a:p>
          <a:p>
            <a:pPr marL="176530" indent="-176530">
              <a:buFontTx/>
              <a:buChar char="-"/>
            </a:pPr>
            <a:r>
              <a:rPr lang="en-US" dirty="0">
                <a:latin typeface="Girl Scout Display Light"/>
              </a:rPr>
              <a:t>Go to your county school board website and find your school locator/search link. Instead of entering a home address you will enter the address of the military base and find the feeder schools. </a:t>
            </a:r>
            <a:endParaRPr lang="en-US" dirty="0"/>
          </a:p>
          <a:p>
            <a:endParaRPr lang="en-US">
              <a:latin typeface="Girl Scout Display Light"/>
            </a:endParaRPr>
          </a:p>
          <a:p>
            <a:r>
              <a:rPr lang="en-US" dirty="0">
                <a:latin typeface="Girl Scout Display Light"/>
              </a:rPr>
              <a:t>give people a few minutes and ask them to share out their plans or put them in the chat</a:t>
            </a:r>
            <a:endParaRPr lang="en-US" dirty="0"/>
          </a:p>
          <a:p>
            <a:endParaRPr lang="en-US"/>
          </a:p>
        </p:txBody>
      </p:sp>
      <p:sp>
        <p:nvSpPr>
          <p:cNvPr id="4" name="Slide Number Placeholder 3"/>
          <p:cNvSpPr>
            <a:spLocks noGrp="1"/>
          </p:cNvSpPr>
          <p:nvPr>
            <p:ph type="sldNum" sz="quarter" idx="5"/>
          </p:nvPr>
        </p:nvSpPr>
        <p:spPr/>
        <p:txBody>
          <a:bodyPr/>
          <a:lstStyle/>
          <a:p>
            <a:fld id="{418D6D84-A646-E642-963F-FEAA763E137C}" type="slidenum">
              <a:rPr lang="en-US" smtClean="0"/>
              <a:pPr/>
              <a:t>26</a:t>
            </a:fld>
            <a:endParaRPr lang="en-US"/>
          </a:p>
        </p:txBody>
      </p:sp>
    </p:spTree>
    <p:extLst>
      <p:ext uri="{BB962C8B-B14F-4D97-AF65-F5344CB8AC3E}">
        <p14:creationId xmlns:p14="http://schemas.microsoft.com/office/powerpoint/2010/main" val="28891990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Girl Scout Display Light"/>
              </a:rPr>
              <a:t>Abigail-</a:t>
            </a:r>
          </a:p>
          <a:p>
            <a:endParaRPr lang="en-US">
              <a:latin typeface="Girl Scout Display Light"/>
            </a:endParaRPr>
          </a:p>
          <a:p>
            <a:r>
              <a:rPr lang="en-US">
                <a:latin typeface="Girl Scout Display Light"/>
              </a:rPr>
              <a:t>Consider launching starter troops right after peak PSC times (late summer/early fall) and January </a:t>
            </a:r>
            <a:endParaRPr lang="en-US"/>
          </a:p>
        </p:txBody>
      </p:sp>
      <p:sp>
        <p:nvSpPr>
          <p:cNvPr id="4" name="Slide Number Placeholder 3"/>
          <p:cNvSpPr>
            <a:spLocks noGrp="1"/>
          </p:cNvSpPr>
          <p:nvPr>
            <p:ph type="sldNum" sz="quarter" idx="5"/>
          </p:nvPr>
        </p:nvSpPr>
        <p:spPr/>
        <p:txBody>
          <a:bodyPr/>
          <a:lstStyle/>
          <a:p>
            <a:fld id="{418D6D84-A646-E642-963F-FEAA763E137C}" type="slidenum">
              <a:rPr lang="en-US" smtClean="0"/>
              <a:pPr/>
              <a:t>27</a:t>
            </a:fld>
            <a:endParaRPr lang="en-US"/>
          </a:p>
        </p:txBody>
      </p:sp>
    </p:spTree>
    <p:extLst>
      <p:ext uri="{BB962C8B-B14F-4D97-AF65-F5344CB8AC3E}">
        <p14:creationId xmlns:p14="http://schemas.microsoft.com/office/powerpoint/2010/main" val="9547759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Girl Scout Display Light"/>
              </a:rPr>
              <a:t>Kelly</a:t>
            </a:r>
          </a:p>
          <a:p>
            <a:endParaRPr lang="en-US">
              <a:latin typeface="Girl Scout Display Light"/>
            </a:endParaRPr>
          </a:p>
          <a:p>
            <a:endParaRPr lang="en-US">
              <a:latin typeface="Girl Scout Display Light"/>
            </a:endParaRPr>
          </a:p>
          <a:p>
            <a:r>
              <a:rPr lang="en-US">
                <a:latin typeface="Girl Scout Display Light"/>
              </a:rPr>
              <a:t>5- 7 minutes</a:t>
            </a:r>
            <a:endParaRPr lang="en-US"/>
          </a:p>
          <a:p>
            <a:r>
              <a:rPr lang="en-US">
                <a:latin typeface="Girl Scout Display Light"/>
              </a:rPr>
              <a:t>Share in the chat 3 minutes </a:t>
            </a:r>
            <a:endParaRPr lang="en-US"/>
          </a:p>
          <a:p>
            <a:endParaRPr lang="en-US"/>
          </a:p>
          <a:p>
            <a:endParaRPr lang="en-US"/>
          </a:p>
        </p:txBody>
      </p:sp>
      <p:sp>
        <p:nvSpPr>
          <p:cNvPr id="4" name="Slide Number Placeholder 3"/>
          <p:cNvSpPr>
            <a:spLocks noGrp="1"/>
          </p:cNvSpPr>
          <p:nvPr>
            <p:ph type="sldNum" sz="quarter" idx="5"/>
          </p:nvPr>
        </p:nvSpPr>
        <p:spPr/>
        <p:txBody>
          <a:bodyPr/>
          <a:lstStyle/>
          <a:p>
            <a:fld id="{418D6D84-A646-E642-963F-FEAA763E137C}" type="slidenum">
              <a:rPr lang="en-US" smtClean="0"/>
              <a:pPr/>
              <a:t>28</a:t>
            </a:fld>
            <a:endParaRPr lang="en-US"/>
          </a:p>
        </p:txBody>
      </p:sp>
    </p:spTree>
    <p:extLst>
      <p:ext uri="{BB962C8B-B14F-4D97-AF65-F5344CB8AC3E}">
        <p14:creationId xmlns:p14="http://schemas.microsoft.com/office/powerpoint/2010/main" val="24057337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Girl Scout Display Light"/>
              </a:rPr>
              <a:t>Abigail </a:t>
            </a:r>
            <a:endParaRPr lang="en-US"/>
          </a:p>
        </p:txBody>
      </p:sp>
      <p:sp>
        <p:nvSpPr>
          <p:cNvPr id="4" name="Slide Number Placeholder 3"/>
          <p:cNvSpPr>
            <a:spLocks noGrp="1"/>
          </p:cNvSpPr>
          <p:nvPr>
            <p:ph type="sldNum" sz="quarter" idx="5"/>
          </p:nvPr>
        </p:nvSpPr>
        <p:spPr/>
        <p:txBody>
          <a:bodyPr/>
          <a:lstStyle/>
          <a:p>
            <a:fld id="{418D6D84-A646-E642-963F-FEAA763E137C}" type="slidenum">
              <a:rPr lang="en-US" smtClean="0"/>
              <a:pPr/>
              <a:t>29</a:t>
            </a:fld>
            <a:endParaRPr lang="en-US"/>
          </a:p>
        </p:txBody>
      </p:sp>
    </p:spTree>
    <p:extLst>
      <p:ext uri="{BB962C8B-B14F-4D97-AF65-F5344CB8AC3E}">
        <p14:creationId xmlns:p14="http://schemas.microsoft.com/office/powerpoint/2010/main" val="796251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Kelly </a:t>
            </a:r>
          </a:p>
        </p:txBody>
      </p:sp>
      <p:sp>
        <p:nvSpPr>
          <p:cNvPr id="4" name="Slide Number Placeholder 3"/>
          <p:cNvSpPr>
            <a:spLocks noGrp="1"/>
          </p:cNvSpPr>
          <p:nvPr>
            <p:ph type="sldNum" sz="quarter" idx="5"/>
          </p:nvPr>
        </p:nvSpPr>
        <p:spPr/>
        <p:txBody>
          <a:bodyPr/>
          <a:lstStyle/>
          <a:p>
            <a:fld id="{418D6D84-A646-E642-963F-FEAA763E137C}" type="slidenum">
              <a:rPr lang="en-US" smtClean="0"/>
              <a:pPr/>
              <a:t>3</a:t>
            </a:fld>
            <a:endParaRPr lang="en-US"/>
          </a:p>
        </p:txBody>
      </p:sp>
    </p:spTree>
    <p:extLst>
      <p:ext uri="{BB962C8B-B14F-4D97-AF65-F5344CB8AC3E}">
        <p14:creationId xmlns:p14="http://schemas.microsoft.com/office/powerpoint/2010/main" val="4423622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Girl Scout Display Light"/>
              </a:rPr>
              <a:t>Kelly</a:t>
            </a:r>
          </a:p>
          <a:p>
            <a:endParaRPr lang="en-US">
              <a:latin typeface="Girl Scout Display Light"/>
            </a:endParaRPr>
          </a:p>
          <a:p>
            <a:r>
              <a:rPr lang="en-US">
                <a:latin typeface="Girl Scout Display Light"/>
              </a:rPr>
              <a:t>Before we close, I would like to share the best part of being a GS in a military community from Meredith and Maddie, an Ambassador and Cadette from Bogota</a:t>
            </a:r>
            <a:endParaRPr lang="en-US"/>
          </a:p>
        </p:txBody>
      </p:sp>
      <p:sp>
        <p:nvSpPr>
          <p:cNvPr id="4" name="Slide Number Placeholder 3"/>
          <p:cNvSpPr>
            <a:spLocks noGrp="1"/>
          </p:cNvSpPr>
          <p:nvPr>
            <p:ph type="sldNum" sz="quarter" idx="5"/>
          </p:nvPr>
        </p:nvSpPr>
        <p:spPr/>
        <p:txBody>
          <a:bodyPr/>
          <a:lstStyle/>
          <a:p>
            <a:fld id="{418D6D84-A646-E642-963F-FEAA763E137C}" type="slidenum">
              <a:rPr lang="en-US" smtClean="0"/>
              <a:pPr/>
              <a:t>30</a:t>
            </a:fld>
            <a:endParaRPr lang="en-US"/>
          </a:p>
        </p:txBody>
      </p:sp>
    </p:spTree>
    <p:extLst>
      <p:ext uri="{BB962C8B-B14F-4D97-AF65-F5344CB8AC3E}">
        <p14:creationId xmlns:p14="http://schemas.microsoft.com/office/powerpoint/2010/main" val="35595501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We hope you are able to join us for our next call May 23rd at 6pm </a:t>
            </a:r>
            <a:r>
              <a:rPr lang="en-US" dirty="0" err="1">
                <a:latin typeface="Calibri"/>
                <a:cs typeface="Calibri"/>
              </a:rPr>
              <a:t>est</a:t>
            </a:r>
            <a:r>
              <a:rPr lang="en-US" dirty="0">
                <a:latin typeface="Calibri"/>
                <a:cs typeface="Calibri"/>
              </a:rPr>
              <a:t> to discuss C2C. </a:t>
            </a:r>
          </a:p>
          <a:p>
            <a:endParaRPr lang="en-US" dirty="0">
              <a:latin typeface="Calibri"/>
              <a:cs typeface="Calibri"/>
            </a:endParaRPr>
          </a:p>
          <a:p>
            <a:r>
              <a:rPr lang="en-US" dirty="0">
                <a:latin typeface="Calibri"/>
                <a:cs typeface="Calibri"/>
              </a:rPr>
              <a:t>Please visit our website at USAGSO.org - the military support banner at the top of our home page will guide you to the registration links. </a:t>
            </a:r>
          </a:p>
        </p:txBody>
      </p:sp>
      <p:sp>
        <p:nvSpPr>
          <p:cNvPr id="4" name="Slide Number Placeholder 3"/>
          <p:cNvSpPr>
            <a:spLocks noGrp="1"/>
          </p:cNvSpPr>
          <p:nvPr>
            <p:ph type="sldNum" sz="quarter" idx="5"/>
          </p:nvPr>
        </p:nvSpPr>
        <p:spPr/>
        <p:txBody>
          <a:bodyPr/>
          <a:lstStyle/>
          <a:p>
            <a:fld id="{418D6D84-A646-E642-963F-FEAA763E137C}" type="slidenum">
              <a:rPr lang="en-US" smtClean="0"/>
              <a:pPr/>
              <a:t>31</a:t>
            </a:fld>
            <a:endParaRPr lang="en-US"/>
          </a:p>
        </p:txBody>
      </p:sp>
    </p:spTree>
    <p:extLst>
      <p:ext uri="{BB962C8B-B14F-4D97-AF65-F5344CB8AC3E}">
        <p14:creationId xmlns:p14="http://schemas.microsoft.com/office/powerpoint/2010/main" val="16142583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Get the deck with the questions</a:t>
            </a:r>
          </a:p>
          <a:p>
            <a:endParaRPr lang="en-US">
              <a:latin typeface="Calibri"/>
              <a:cs typeface="Calibri"/>
            </a:endParaRPr>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32</a:t>
            </a:fld>
            <a:endParaRPr lang="en-US"/>
          </a:p>
        </p:txBody>
      </p:sp>
    </p:spTree>
    <p:extLst>
      <p:ext uri="{BB962C8B-B14F-4D97-AF65-F5344CB8AC3E}">
        <p14:creationId xmlns:p14="http://schemas.microsoft.com/office/powerpoint/2010/main" val="36165659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atin typeface="Girl Scout Text Book"/>
              </a:rPr>
              <a:t>Abigail 5 - 11</a:t>
            </a:r>
          </a:p>
          <a:p>
            <a:pPr defTabSz="706699">
              <a:defRPr/>
            </a:pPr>
            <a:r>
              <a:rPr lang="en-US">
                <a:latin typeface="Girl Scout Text Book"/>
              </a:rPr>
              <a:t>Learn about USAGSO, how we started, who we serve and why it is important to serve girls and families living overseas.  </a:t>
            </a:r>
            <a:endParaRPr lang="en-US"/>
          </a:p>
          <a:p>
            <a:endParaRPr lang="en-US"/>
          </a:p>
        </p:txBody>
      </p:sp>
      <p:sp>
        <p:nvSpPr>
          <p:cNvPr id="4" name="Slide Number Placeholder 3"/>
          <p:cNvSpPr>
            <a:spLocks noGrp="1"/>
          </p:cNvSpPr>
          <p:nvPr>
            <p:ph type="sldNum" sz="quarter" idx="5"/>
          </p:nvPr>
        </p:nvSpPr>
        <p:spPr/>
        <p:txBody>
          <a:bodyPr/>
          <a:lstStyle/>
          <a:p>
            <a:fld id="{418D6D84-A646-E642-963F-FEAA763E137C}" type="slidenum">
              <a:rPr lang="en-US" smtClean="0"/>
              <a:pPr/>
              <a:t>4</a:t>
            </a:fld>
            <a:endParaRPr lang="en-US"/>
          </a:p>
        </p:txBody>
      </p:sp>
    </p:spTree>
    <p:extLst>
      <p:ext uri="{BB962C8B-B14F-4D97-AF65-F5344CB8AC3E}">
        <p14:creationId xmlns:p14="http://schemas.microsoft.com/office/powerpoint/2010/main" val="2665806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solidFill>
                <a:srgbClr val="000000"/>
              </a:solidFill>
              <a:latin typeface="Trefoil Sans Web"/>
            </a:endParaRPr>
          </a:p>
          <a:p>
            <a:r>
              <a:rPr lang="en-US">
                <a:solidFill>
                  <a:srgbClr val="000000"/>
                </a:solidFill>
                <a:latin typeface="Trefoil Sans Web"/>
              </a:rPr>
              <a:t>Abigail </a:t>
            </a:r>
          </a:p>
          <a:p>
            <a:endParaRPr lang="en-US">
              <a:solidFill>
                <a:srgbClr val="000000"/>
              </a:solidFill>
              <a:latin typeface="Trefoil Sans Web"/>
            </a:endParaRPr>
          </a:p>
          <a:p>
            <a:r>
              <a:rPr lang="en-US" b="0" i="0">
                <a:solidFill>
                  <a:srgbClr val="000000"/>
                </a:solidFill>
                <a:effectLst/>
                <a:latin typeface="Trefoil Sans Web"/>
              </a:rPr>
              <a:t>USA Girl Scouts Overseas </a:t>
            </a:r>
            <a:r>
              <a:rPr lang="en-US" sz="1200">
                <a:solidFill>
                  <a:prstClr val="black"/>
                </a:solidFill>
                <a:latin typeface="Girl Scout Display Light"/>
              </a:rPr>
              <a:t>exists to bring Girl Scouts to the daughters of military, foreign service </a:t>
            </a:r>
            <a:r>
              <a:rPr lang="en-US">
                <a:solidFill>
                  <a:prstClr val="black"/>
                </a:solidFill>
                <a:latin typeface="Girl Scout Display Light"/>
              </a:rPr>
              <a:t>workers </a:t>
            </a:r>
            <a:r>
              <a:rPr lang="en-US" sz="1200">
                <a:solidFill>
                  <a:prstClr val="black"/>
                </a:solidFill>
                <a:latin typeface="Girl Scout Display Light"/>
              </a:rPr>
              <a:t>and American expatriates around the world. We also serve girls in American and International schools, even non-Americans enrolled there. We </a:t>
            </a:r>
            <a:r>
              <a:rPr lang="en-US" b="0" i="0">
                <a:solidFill>
                  <a:srgbClr val="000000"/>
                </a:solidFill>
                <a:effectLst/>
                <a:latin typeface="Trefoil Sans Web"/>
              </a:rPr>
              <a:t>ensure that no matter where American families move, they’ll have access to the Girl Scout Leadership Experience.</a:t>
            </a:r>
            <a:r>
              <a:rPr lang="en-US">
                <a:solidFill>
                  <a:srgbClr val="000000"/>
                </a:solidFill>
                <a:latin typeface="Trefoil Sans Web"/>
              </a:rPr>
              <a:t> </a:t>
            </a:r>
            <a:endParaRPr lang="en-US"/>
          </a:p>
          <a:p>
            <a:endParaRPr lang="en-US">
              <a:solidFill>
                <a:srgbClr val="000000"/>
              </a:solidFill>
              <a:latin typeface="Trefoil Sans Web"/>
            </a:endParaRPr>
          </a:p>
          <a:p>
            <a:r>
              <a:rPr lang="en-US" b="0" i="0">
                <a:solidFill>
                  <a:srgbClr val="000000"/>
                </a:solidFill>
                <a:effectLst/>
                <a:latin typeface="Trefoil Sans Web"/>
              </a:rPr>
              <a:t>Originally known as Lone Troops on Foreign Soil, Girl Scouts’ overseas program began in 1925 with a single troop of 18 girls in Shanghai, China. Today, USAGSO supports </a:t>
            </a:r>
            <a:r>
              <a:rPr lang="en-US">
                <a:solidFill>
                  <a:srgbClr val="000000"/>
                </a:solidFill>
                <a:latin typeface="Trefoil Sans Web"/>
              </a:rPr>
              <a:t>members in </a:t>
            </a:r>
            <a:r>
              <a:rPr lang="en-US" b="0" i="0">
                <a:solidFill>
                  <a:srgbClr val="000000"/>
                </a:solidFill>
                <a:effectLst/>
                <a:latin typeface="Trefoil Sans Web"/>
              </a:rPr>
              <a:t>90 countries around the world.</a:t>
            </a:r>
            <a:endParaRPr lang="en-US"/>
          </a:p>
        </p:txBody>
      </p:sp>
      <p:sp>
        <p:nvSpPr>
          <p:cNvPr id="4" name="Slide Number Placeholder 3"/>
          <p:cNvSpPr>
            <a:spLocks noGrp="1"/>
          </p:cNvSpPr>
          <p:nvPr>
            <p:ph type="sldNum" sz="quarter" idx="10"/>
          </p:nvPr>
        </p:nvSpPr>
        <p:spPr/>
        <p:txBody>
          <a:bodyPr/>
          <a:lstStyle/>
          <a:p>
            <a:pPr defTabSz="471145">
              <a:defRPr/>
            </a:pPr>
            <a:fld id="{9B5DB782-5051-4D47-884F-4E041568556D}" type="slidenum">
              <a:rPr lang="en-US">
                <a:solidFill>
                  <a:prstClr val="black"/>
                </a:solidFill>
                <a:latin typeface="Trefoil Sans"/>
              </a:rPr>
              <a:pPr defTabSz="471145">
                <a:defRPr/>
              </a:pPr>
              <a:t>5</a:t>
            </a:fld>
            <a:endParaRPr lang="en-US">
              <a:solidFill>
                <a:prstClr val="black"/>
              </a:solidFill>
              <a:latin typeface="Trefoil Sans"/>
            </a:endParaRPr>
          </a:p>
        </p:txBody>
      </p:sp>
    </p:spTree>
    <p:extLst>
      <p:ext uri="{BB962C8B-B14F-4D97-AF65-F5344CB8AC3E}">
        <p14:creationId xmlns:p14="http://schemas.microsoft.com/office/powerpoint/2010/main" val="1666048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Girl Scout Display Light"/>
              </a:rPr>
              <a:t>Brief overview of our history</a:t>
            </a:r>
          </a:p>
          <a:p>
            <a:endParaRPr lang="en-US">
              <a:latin typeface="Girl Scout Display Light"/>
            </a:endParaRPr>
          </a:p>
          <a:p>
            <a:r>
              <a:rPr lang="en-US">
                <a:latin typeface="Girl Scout Display Light"/>
              </a:rPr>
              <a:t>Originally known as Lone Troops on Foreign Soil, Girl Scouts’ overseas program began in 1925 with a single troop of 18 girls in Shanghai, China. Today, USAGSO supports members in 90 countries around the world.</a:t>
            </a:r>
          </a:p>
          <a:p>
            <a:endParaRPr lang="en-US"/>
          </a:p>
        </p:txBody>
      </p:sp>
      <p:sp>
        <p:nvSpPr>
          <p:cNvPr id="4" name="Slide Number Placeholder 3"/>
          <p:cNvSpPr>
            <a:spLocks noGrp="1"/>
          </p:cNvSpPr>
          <p:nvPr>
            <p:ph type="sldNum" sz="quarter" idx="5"/>
          </p:nvPr>
        </p:nvSpPr>
        <p:spPr/>
        <p:txBody>
          <a:bodyPr/>
          <a:lstStyle/>
          <a:p>
            <a:fld id="{418D6D84-A646-E642-963F-FEAA763E137C}" type="slidenum">
              <a:rPr lang="en-US" smtClean="0"/>
              <a:pPr/>
              <a:t>6</a:t>
            </a:fld>
            <a:endParaRPr lang="en-US"/>
          </a:p>
        </p:txBody>
      </p:sp>
    </p:spTree>
    <p:extLst>
      <p:ext uri="{BB962C8B-B14F-4D97-AF65-F5344CB8AC3E}">
        <p14:creationId xmlns:p14="http://schemas.microsoft.com/office/powerpoint/2010/main" val="2709958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Girl Scout Display Light"/>
              </a:rPr>
              <a:t>And this is a screenshot of an interactive map from our website that points prospective members to USAGSO communities.  </a:t>
            </a:r>
            <a:endParaRPr lang="en-US"/>
          </a:p>
          <a:p>
            <a:endParaRPr lang="en-US"/>
          </a:p>
          <a:p>
            <a:pPr defTabSz="706699">
              <a:defRPr/>
            </a:pPr>
            <a:r>
              <a:rPr lang="en-US">
                <a:latin typeface="Girl Scout Display Light"/>
              </a:rPr>
              <a:t>We </a:t>
            </a:r>
            <a:r>
              <a:rPr lang="en-US" b="0" i="0">
                <a:solidFill>
                  <a:srgbClr val="000000"/>
                </a:solidFill>
                <a:effectLst/>
                <a:latin typeface="Trefoil Sans Web"/>
              </a:rPr>
              <a:t>served over 12,000 before the pandemic.</a:t>
            </a:r>
            <a:r>
              <a:rPr lang="en-US">
                <a:solidFill>
                  <a:srgbClr val="000000"/>
                </a:solidFill>
                <a:latin typeface="Trefoil Sans Web"/>
              </a:rPr>
              <a:t> </a:t>
            </a:r>
            <a:r>
              <a:rPr lang="en-US" b="0" i="0">
                <a:solidFill>
                  <a:srgbClr val="000000"/>
                </a:solidFill>
                <a:effectLst/>
                <a:latin typeface="Trefoil Sans Web"/>
              </a:rPr>
              <a:t> We’ve been slowly rebuilding and restarting communities that disappeared during the pandemic.</a:t>
            </a:r>
            <a:r>
              <a:rPr lang="en-US">
                <a:solidFill>
                  <a:srgbClr val="000000"/>
                </a:solidFill>
                <a:latin typeface="Trefoil Sans Web"/>
              </a:rPr>
              <a:t> </a:t>
            </a:r>
            <a:r>
              <a:rPr lang="en-US" b="0" i="0">
                <a:solidFill>
                  <a:srgbClr val="000000"/>
                </a:solidFill>
                <a:effectLst/>
                <a:latin typeface="Trefoil Sans Web"/>
              </a:rPr>
              <a:t> This year we are </a:t>
            </a:r>
            <a:r>
              <a:rPr lang="en-US">
                <a:solidFill>
                  <a:srgbClr val="000000"/>
                </a:solidFill>
                <a:latin typeface="Trefoil Sans Web"/>
              </a:rPr>
              <a:t>85</a:t>
            </a:r>
            <a:r>
              <a:rPr lang="en-US" b="0" i="0">
                <a:solidFill>
                  <a:srgbClr val="000000"/>
                </a:solidFill>
                <a:effectLst/>
                <a:latin typeface="Trefoil Sans Web"/>
              </a:rPr>
              <a:t>% towards our 10,530 membership goal for MY22.</a:t>
            </a:r>
            <a:r>
              <a:rPr lang="en-US">
                <a:solidFill>
                  <a:srgbClr val="000000"/>
                </a:solidFill>
                <a:latin typeface="Trefoil Sans Web"/>
              </a:rPr>
              <a:t>  </a:t>
            </a:r>
          </a:p>
          <a:p>
            <a:endParaRPr lang="en-US"/>
          </a:p>
        </p:txBody>
      </p:sp>
      <p:sp>
        <p:nvSpPr>
          <p:cNvPr id="4" name="Slide Number Placeholder 3"/>
          <p:cNvSpPr>
            <a:spLocks noGrp="1"/>
          </p:cNvSpPr>
          <p:nvPr>
            <p:ph type="sldNum" sz="quarter" idx="5"/>
          </p:nvPr>
        </p:nvSpPr>
        <p:spPr/>
        <p:txBody>
          <a:bodyPr/>
          <a:lstStyle/>
          <a:p>
            <a:fld id="{FDF9A972-8318-4088-A9A7-B9DC09E8A4CF}" type="slidenum">
              <a:rPr lang="en-US" smtClean="0"/>
              <a:t>7</a:t>
            </a:fld>
            <a:endParaRPr lang="en-US"/>
          </a:p>
        </p:txBody>
      </p:sp>
    </p:spTree>
    <p:extLst>
      <p:ext uri="{BB962C8B-B14F-4D97-AF65-F5344CB8AC3E}">
        <p14:creationId xmlns:p14="http://schemas.microsoft.com/office/powerpoint/2010/main" val="86205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Girl Scout Display Light"/>
              </a:rPr>
              <a:t>Snapshot of the military communities that we serve (on bases) - </a:t>
            </a:r>
          </a:p>
          <a:p>
            <a:r>
              <a:rPr lang="en-US">
                <a:latin typeface="Girl Scout Display Light"/>
              </a:rPr>
              <a:t>Majority of military comms are in Germany, Italy, Japan and South Korea </a:t>
            </a:r>
            <a:endParaRPr lang="en-US"/>
          </a:p>
          <a:p>
            <a:r>
              <a:rPr lang="en-US">
                <a:latin typeface="Girl Scout Display Light"/>
              </a:rPr>
              <a:t>Span four branches (Marines, Army, Navy, Air Force)</a:t>
            </a:r>
          </a:p>
          <a:p>
            <a:r>
              <a:rPr lang="en-US">
                <a:latin typeface="Girl Scout Display Light"/>
              </a:rPr>
              <a:t>Military girls typically attended DODEA schools on bases.  </a:t>
            </a:r>
            <a:endParaRPr lang="en-US"/>
          </a:p>
        </p:txBody>
      </p:sp>
      <p:sp>
        <p:nvSpPr>
          <p:cNvPr id="4" name="Slide Number Placeholder 3"/>
          <p:cNvSpPr>
            <a:spLocks noGrp="1"/>
          </p:cNvSpPr>
          <p:nvPr>
            <p:ph type="sldNum" sz="quarter" idx="5"/>
          </p:nvPr>
        </p:nvSpPr>
        <p:spPr/>
        <p:txBody>
          <a:bodyPr/>
          <a:lstStyle/>
          <a:p>
            <a:fld id="{418D6D84-A646-E642-963F-FEAA763E137C}" type="slidenum">
              <a:rPr lang="en-US" smtClean="0"/>
              <a:pPr/>
              <a:t>8</a:t>
            </a:fld>
            <a:endParaRPr lang="en-US"/>
          </a:p>
        </p:txBody>
      </p:sp>
    </p:spTree>
    <p:extLst>
      <p:ext uri="{BB962C8B-B14F-4D97-AF65-F5344CB8AC3E}">
        <p14:creationId xmlns:p14="http://schemas.microsoft.com/office/powerpoint/2010/main" val="1869728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Girl Scout Display Light"/>
              </a:rPr>
              <a:t>Originally created to support military families abroad,</a:t>
            </a:r>
            <a:r>
              <a:rPr lang="en-US" baseline="0">
                <a:latin typeface="Girl Scout Display Light"/>
              </a:rPr>
              <a:t> today a little over 36% of </a:t>
            </a:r>
            <a:r>
              <a:rPr lang="en-US">
                <a:latin typeface="Girl Scout Display Light"/>
              </a:rPr>
              <a:t>our </a:t>
            </a:r>
            <a:r>
              <a:rPr lang="en-US" baseline="0">
                <a:latin typeface="Girl Scout Display Light"/>
              </a:rPr>
              <a:t>members are military.</a:t>
            </a:r>
          </a:p>
          <a:p>
            <a:endParaRPr lang="en-US"/>
          </a:p>
          <a:p>
            <a:r>
              <a:rPr lang="en-US">
                <a:latin typeface="Girl Scout Display Light"/>
              </a:rPr>
              <a:t>Currently, we receive funding from the military for each military girl we serve. </a:t>
            </a:r>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418D6D84-A646-E642-963F-FEAA763E137C}" type="slidenum">
              <a:rPr lang="en-US" smtClean="0"/>
              <a:pPr/>
              <a:t>9</a:t>
            </a:fld>
            <a:endParaRPr lang="en-US"/>
          </a:p>
        </p:txBody>
      </p:sp>
    </p:spTree>
    <p:extLst>
      <p:ext uri="{BB962C8B-B14F-4D97-AF65-F5344CB8AC3E}">
        <p14:creationId xmlns:p14="http://schemas.microsoft.com/office/powerpoint/2010/main" val="39934160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1.png"/><Relationship Id="rId26" Type="http://schemas.openxmlformats.org/officeDocument/2006/relationships/image" Target="../media/image39.png"/><Relationship Id="rId3" Type="http://schemas.openxmlformats.org/officeDocument/2006/relationships/image" Target="../media/image16.svg"/><Relationship Id="rId21" Type="http://schemas.openxmlformats.org/officeDocument/2006/relationships/image" Target="../media/image34.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svg"/><Relationship Id="rId25" Type="http://schemas.openxmlformats.org/officeDocument/2006/relationships/image" Target="../media/image38.svg"/><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24.svg"/><Relationship Id="rId24" Type="http://schemas.openxmlformats.org/officeDocument/2006/relationships/image" Target="../media/image37.png"/><Relationship Id="rId5" Type="http://schemas.openxmlformats.org/officeDocument/2006/relationships/image" Target="../media/image18.svg"/><Relationship Id="rId15" Type="http://schemas.openxmlformats.org/officeDocument/2006/relationships/image" Target="../media/image28.svg"/><Relationship Id="rId23" Type="http://schemas.openxmlformats.org/officeDocument/2006/relationships/image" Target="../media/image36.svg"/><Relationship Id="rId10" Type="http://schemas.openxmlformats.org/officeDocument/2006/relationships/image" Target="../media/image23.png"/><Relationship Id="rId19" Type="http://schemas.openxmlformats.org/officeDocument/2006/relationships/image" Target="../media/image32.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sv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1.png"/><Relationship Id="rId26" Type="http://schemas.openxmlformats.org/officeDocument/2006/relationships/image" Target="../media/image39.png"/><Relationship Id="rId3" Type="http://schemas.openxmlformats.org/officeDocument/2006/relationships/image" Target="../media/image16.svg"/><Relationship Id="rId21" Type="http://schemas.openxmlformats.org/officeDocument/2006/relationships/image" Target="../media/image34.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svg"/><Relationship Id="rId25" Type="http://schemas.openxmlformats.org/officeDocument/2006/relationships/image" Target="../media/image38.svg"/><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Master" Target="../slideMasters/slideMaster4.xml"/><Relationship Id="rId6" Type="http://schemas.openxmlformats.org/officeDocument/2006/relationships/image" Target="../media/image19.png"/><Relationship Id="rId11" Type="http://schemas.openxmlformats.org/officeDocument/2006/relationships/image" Target="../media/image24.svg"/><Relationship Id="rId24" Type="http://schemas.openxmlformats.org/officeDocument/2006/relationships/image" Target="../media/image37.png"/><Relationship Id="rId5" Type="http://schemas.openxmlformats.org/officeDocument/2006/relationships/image" Target="../media/image18.svg"/><Relationship Id="rId15" Type="http://schemas.openxmlformats.org/officeDocument/2006/relationships/image" Target="../media/image28.svg"/><Relationship Id="rId23" Type="http://schemas.openxmlformats.org/officeDocument/2006/relationships/image" Target="../media/image36.svg"/><Relationship Id="rId10" Type="http://schemas.openxmlformats.org/officeDocument/2006/relationships/image" Target="../media/image23.png"/><Relationship Id="rId19" Type="http://schemas.openxmlformats.org/officeDocument/2006/relationships/image" Target="../media/image32.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sv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1.png"/><Relationship Id="rId26" Type="http://schemas.openxmlformats.org/officeDocument/2006/relationships/image" Target="../media/image39.png"/><Relationship Id="rId3" Type="http://schemas.openxmlformats.org/officeDocument/2006/relationships/image" Target="../media/image16.svg"/><Relationship Id="rId21" Type="http://schemas.openxmlformats.org/officeDocument/2006/relationships/image" Target="../media/image34.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svg"/><Relationship Id="rId25" Type="http://schemas.openxmlformats.org/officeDocument/2006/relationships/image" Target="../media/image38.svg"/><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Master" Target="../slideMasters/slideMaster5.xml"/><Relationship Id="rId6" Type="http://schemas.openxmlformats.org/officeDocument/2006/relationships/image" Target="../media/image19.png"/><Relationship Id="rId11" Type="http://schemas.openxmlformats.org/officeDocument/2006/relationships/image" Target="../media/image24.svg"/><Relationship Id="rId24" Type="http://schemas.openxmlformats.org/officeDocument/2006/relationships/image" Target="../media/image37.png"/><Relationship Id="rId5" Type="http://schemas.openxmlformats.org/officeDocument/2006/relationships/image" Target="../media/image18.svg"/><Relationship Id="rId15" Type="http://schemas.openxmlformats.org/officeDocument/2006/relationships/image" Target="../media/image28.svg"/><Relationship Id="rId23" Type="http://schemas.openxmlformats.org/officeDocument/2006/relationships/image" Target="../media/image36.svg"/><Relationship Id="rId10" Type="http://schemas.openxmlformats.org/officeDocument/2006/relationships/image" Target="../media/image23.png"/><Relationship Id="rId19" Type="http://schemas.openxmlformats.org/officeDocument/2006/relationships/image" Target="../media/image32.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sv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1.png"/><Relationship Id="rId26" Type="http://schemas.openxmlformats.org/officeDocument/2006/relationships/image" Target="../media/image39.png"/><Relationship Id="rId3" Type="http://schemas.openxmlformats.org/officeDocument/2006/relationships/image" Target="../media/image16.svg"/><Relationship Id="rId21" Type="http://schemas.openxmlformats.org/officeDocument/2006/relationships/image" Target="../media/image34.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svg"/><Relationship Id="rId25" Type="http://schemas.openxmlformats.org/officeDocument/2006/relationships/image" Target="../media/image38.svg"/><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Master" Target="../slideMasters/slideMaster2.xml"/><Relationship Id="rId6" Type="http://schemas.openxmlformats.org/officeDocument/2006/relationships/image" Target="../media/image19.png"/><Relationship Id="rId11" Type="http://schemas.openxmlformats.org/officeDocument/2006/relationships/image" Target="../media/image24.svg"/><Relationship Id="rId24" Type="http://schemas.openxmlformats.org/officeDocument/2006/relationships/image" Target="../media/image37.png"/><Relationship Id="rId5" Type="http://schemas.openxmlformats.org/officeDocument/2006/relationships/image" Target="../media/image18.svg"/><Relationship Id="rId15" Type="http://schemas.openxmlformats.org/officeDocument/2006/relationships/image" Target="../media/image28.svg"/><Relationship Id="rId23" Type="http://schemas.openxmlformats.org/officeDocument/2006/relationships/image" Target="../media/image36.svg"/><Relationship Id="rId10" Type="http://schemas.openxmlformats.org/officeDocument/2006/relationships/image" Target="../media/image23.png"/><Relationship Id="rId19" Type="http://schemas.openxmlformats.org/officeDocument/2006/relationships/image" Target="../media/image32.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sv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1.png"/><Relationship Id="rId26" Type="http://schemas.openxmlformats.org/officeDocument/2006/relationships/image" Target="../media/image39.png"/><Relationship Id="rId3" Type="http://schemas.openxmlformats.org/officeDocument/2006/relationships/image" Target="../media/image16.svg"/><Relationship Id="rId21" Type="http://schemas.openxmlformats.org/officeDocument/2006/relationships/image" Target="../media/image34.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svg"/><Relationship Id="rId25" Type="http://schemas.openxmlformats.org/officeDocument/2006/relationships/image" Target="../media/image38.svg"/><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Master" Target="../slideMasters/slideMaster3.xml"/><Relationship Id="rId6" Type="http://schemas.openxmlformats.org/officeDocument/2006/relationships/image" Target="../media/image19.png"/><Relationship Id="rId11" Type="http://schemas.openxmlformats.org/officeDocument/2006/relationships/image" Target="../media/image24.svg"/><Relationship Id="rId24" Type="http://schemas.openxmlformats.org/officeDocument/2006/relationships/image" Target="../media/image37.png"/><Relationship Id="rId5" Type="http://schemas.openxmlformats.org/officeDocument/2006/relationships/image" Target="../media/image18.svg"/><Relationship Id="rId15" Type="http://schemas.openxmlformats.org/officeDocument/2006/relationships/image" Target="../media/image28.svg"/><Relationship Id="rId23" Type="http://schemas.openxmlformats.org/officeDocument/2006/relationships/image" Target="../media/image36.svg"/><Relationship Id="rId10" Type="http://schemas.openxmlformats.org/officeDocument/2006/relationships/image" Target="../media/image23.png"/><Relationship Id="rId19" Type="http://schemas.openxmlformats.org/officeDocument/2006/relationships/image" Target="../media/image32.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sv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 Split | No Image | Notched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pic>
        <p:nvPicPr>
          <p:cNvPr id="17" name="Graphic 16">
            <a:extLst>
              <a:ext uri="{FF2B5EF4-FFF2-40B4-BE49-F238E27FC236}">
                <a16:creationId xmlns:a16="http://schemas.microsoft.com/office/drawing/2014/main" id="{7BEF2DCE-B291-7441-9CC7-A4B35062A9C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40657" y="464503"/>
            <a:ext cx="4259255" cy="4259255"/>
          </a:xfrm>
          <a:prstGeom prst="rect">
            <a:avLst/>
          </a:prstGeom>
        </p:spPr>
      </p:pic>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4087" y="419102"/>
            <a:ext cx="4305300" cy="4305300"/>
          </a:xfrm>
          <a:prstGeom prst="rect">
            <a:avLst/>
          </a:prstGeom>
        </p:spPr>
      </p:pic>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4740658"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4740658"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8" name="Footer Placeholder 4">
            <a:extLst>
              <a:ext uri="{FF2B5EF4-FFF2-40B4-BE49-F238E27FC236}">
                <a16:creationId xmlns:a16="http://schemas.microsoft.com/office/drawing/2014/main" id="{F4AEDED2-1F43-A74A-AF8D-BD575099EEE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3203994599"/>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Slide | Faded Mosaic">
    <p:bg>
      <p:bgPr>
        <a:solidFill>
          <a:schemeClr val="bg1"/>
        </a:soli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F8C04CED-61D5-0F48-9D46-1A815CFC0B12}"/>
              </a:ext>
            </a:extLst>
          </p:cNvPr>
          <p:cNvGrpSpPr/>
          <p:nvPr userDrawn="1"/>
        </p:nvGrpSpPr>
        <p:grpSpPr>
          <a:xfrm>
            <a:off x="0" y="-1"/>
            <a:ext cx="9290198" cy="5169387"/>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userDrawn="1"/>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userDrawn="1"/>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Display Light" panose="02020003000000000000" pitchFamily="18" charset="0"/>
                </a:endParaRPr>
              </a:p>
            </p:txBody>
          </p:sp>
          <p:sp>
            <p:nvSpPr>
              <p:cNvPr id="48" name="Rectangle 47">
                <a:extLst>
                  <a:ext uri="{FF2B5EF4-FFF2-40B4-BE49-F238E27FC236}">
                    <a16:creationId xmlns:a16="http://schemas.microsoft.com/office/drawing/2014/main" id="{AB51CCFE-F3CB-8445-BED8-CD4E29E8F773}"/>
                  </a:ext>
                </a:extLst>
              </p:cNvPr>
              <p:cNvSpPr/>
              <p:nvPr userDrawn="1"/>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Display Light" panose="02020003000000000000" pitchFamily="18" charset="0"/>
                </a:endParaRPr>
              </a:p>
            </p:txBody>
          </p:sp>
          <p:sp>
            <p:nvSpPr>
              <p:cNvPr id="47" name="Rectangle 46">
                <a:extLst>
                  <a:ext uri="{FF2B5EF4-FFF2-40B4-BE49-F238E27FC236}">
                    <a16:creationId xmlns:a16="http://schemas.microsoft.com/office/drawing/2014/main" id="{1052741C-58F9-D248-B09C-AA80EA876080}"/>
                  </a:ext>
                </a:extLst>
              </p:cNvPr>
              <p:cNvSpPr/>
              <p:nvPr userDrawn="1"/>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Display Light" panose="02020003000000000000" pitchFamily="18" charset="0"/>
                </a:endParaRPr>
              </a:p>
            </p:txBody>
          </p:sp>
          <p:sp>
            <p:nvSpPr>
              <p:cNvPr id="45" name="Rectangle 44">
                <a:extLst>
                  <a:ext uri="{FF2B5EF4-FFF2-40B4-BE49-F238E27FC236}">
                    <a16:creationId xmlns:a16="http://schemas.microsoft.com/office/drawing/2014/main" id="{CE431680-6095-D441-A226-AA5B988D4574}"/>
                  </a:ext>
                </a:extLst>
              </p:cNvPr>
              <p:cNvSpPr/>
              <p:nvPr userDrawn="1"/>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Display Light" panose="02020003000000000000" pitchFamily="18" charset="0"/>
                </a:endParaRPr>
              </a:p>
            </p:txBody>
          </p:sp>
          <p:sp>
            <p:nvSpPr>
              <p:cNvPr id="32" name="Rectangle 31">
                <a:extLst>
                  <a:ext uri="{FF2B5EF4-FFF2-40B4-BE49-F238E27FC236}">
                    <a16:creationId xmlns:a16="http://schemas.microsoft.com/office/drawing/2014/main" id="{1172E28E-95EF-B14D-8379-6CEC6338DC6C}"/>
                  </a:ext>
                </a:extLst>
              </p:cNvPr>
              <p:cNvSpPr/>
              <p:nvPr userDrawn="1"/>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Display Light" panose="02020003000000000000" pitchFamily="18" charset="0"/>
                </a:endParaRPr>
              </a:p>
            </p:txBody>
          </p:sp>
          <p:sp>
            <p:nvSpPr>
              <p:cNvPr id="31" name="Rectangle 30">
                <a:extLst>
                  <a:ext uri="{FF2B5EF4-FFF2-40B4-BE49-F238E27FC236}">
                    <a16:creationId xmlns:a16="http://schemas.microsoft.com/office/drawing/2014/main" id="{9FDBA8FD-EDF7-0E4F-B5AE-02FCA9554F68}"/>
                  </a:ext>
                </a:extLst>
              </p:cNvPr>
              <p:cNvSpPr/>
              <p:nvPr userDrawn="1"/>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Display Light" panose="02020003000000000000" pitchFamily="18" charset="0"/>
                </a:endParaRPr>
              </a:p>
            </p:txBody>
          </p:sp>
          <p:sp>
            <p:nvSpPr>
              <p:cNvPr id="28" name="Rectangle 27">
                <a:extLst>
                  <a:ext uri="{FF2B5EF4-FFF2-40B4-BE49-F238E27FC236}">
                    <a16:creationId xmlns:a16="http://schemas.microsoft.com/office/drawing/2014/main" id="{8124155C-38AB-5A41-AB82-8432CA9B4E15}"/>
                  </a:ext>
                </a:extLst>
              </p:cNvPr>
              <p:cNvSpPr/>
              <p:nvPr userDrawn="1"/>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Display Light" panose="02020003000000000000"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userDrawn="1"/>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userDrawn="1"/>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userDrawn="1"/>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userDrawn="1"/>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userDrawn="1"/>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userDrawn="1"/>
          </p:nvPicPr>
          <p:blipFill rotWithShape="1">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userDrawn="1"/>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userDrawn="1"/>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userDrawn="1"/>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userDrawn="1"/>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913074"/>
                <a:ext cx="1103160" cy="1371600"/>
              </a:xfrm>
              <a:prstGeom prst="rect">
                <a:avLst/>
              </a:prstGeom>
            </p:spPr>
          </p:pic>
        </p:grpSp>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351671511"/>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2">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257175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a:t>Type Here to Enter a Single Line Slide Header.</a:t>
            </a:r>
          </a:p>
        </p:txBody>
      </p:sp>
      <p:sp>
        <p:nvSpPr>
          <p:cNvPr id="13" name="Text Placeholder 46">
            <a:extLst>
              <a:ext uri="{FF2B5EF4-FFF2-40B4-BE49-F238E27FC236}">
                <a16:creationId xmlns:a16="http://schemas.microsoft.com/office/drawing/2014/main" id="{9906EAE9-64F8-C84F-AF66-880B4C23F09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2174617848"/>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Back Cover - Octagon Fram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1872312082"/>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Back Cover - Octagon Frame">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1079047978"/>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ver Slide | Split | No Image | Notched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pic>
        <p:nvPicPr>
          <p:cNvPr id="17" name="Graphic 16">
            <a:extLst>
              <a:ext uri="{FF2B5EF4-FFF2-40B4-BE49-F238E27FC236}">
                <a16:creationId xmlns:a16="http://schemas.microsoft.com/office/drawing/2014/main" id="{7BEF2DCE-B291-7441-9CC7-A4B35062A9C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40657" y="464503"/>
            <a:ext cx="4259255" cy="4259255"/>
          </a:xfrm>
          <a:prstGeom prst="rect">
            <a:avLst/>
          </a:prstGeom>
        </p:spPr>
      </p:pic>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4087" y="419102"/>
            <a:ext cx="4305300" cy="4305300"/>
          </a:xfrm>
          <a:prstGeom prst="rect">
            <a:avLst/>
          </a:prstGeom>
        </p:spPr>
      </p:pic>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4740658"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4740658"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8" name="Footer Placeholder 4">
            <a:extLst>
              <a:ext uri="{FF2B5EF4-FFF2-40B4-BE49-F238E27FC236}">
                <a16:creationId xmlns:a16="http://schemas.microsoft.com/office/drawing/2014/main" id="{F4AEDED2-1F43-A74A-AF8D-BD575099EEE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1770662581"/>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Agenda Slide-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a:t>
            </a:r>
          </a:p>
          <a:p>
            <a:r>
              <a:rPr lang="en-US" err="1"/>
              <a:t>Quis</a:t>
            </a:r>
            <a:r>
              <a:rPr lang="en-US"/>
              <a:t> nostrum </a:t>
            </a:r>
            <a:r>
              <a:rPr lang="en-US" err="1"/>
              <a:t>exercitationem</a:t>
            </a:r>
            <a:r>
              <a:rPr lang="en-US"/>
              <a:t>.</a:t>
            </a:r>
          </a:p>
          <a:p>
            <a:r>
              <a:rPr lang="en-US" err="1"/>
              <a:t>Ullam</a:t>
            </a:r>
            <a:r>
              <a:rPr lang="en-US"/>
              <a:t> corporis </a:t>
            </a:r>
            <a:r>
              <a:rPr lang="en-US" err="1"/>
              <a:t>suscipit</a:t>
            </a:r>
            <a:r>
              <a:rPr lang="en-US"/>
              <a:t> </a:t>
            </a:r>
            <a:r>
              <a:rPr lang="en-US" err="1"/>
              <a:t>laboriosam</a:t>
            </a:r>
            <a:r>
              <a:rPr lang="en-US"/>
              <a:t>.</a:t>
            </a:r>
          </a:p>
          <a:p>
            <a:r>
              <a:rPr lang="en-US"/>
              <a:t>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a:latin typeface="Girl Scout Display Light" panose="02020003000000000000" pitchFamily="18" charset="0"/>
            </a:endParaRPr>
          </a:p>
        </p:txBody>
      </p:sp>
      <p:sp>
        <p:nvSpPr>
          <p:cNvPr id="14" name="TextBox 13">
            <a:extLst>
              <a:ext uri="{FF2B5EF4-FFF2-40B4-BE49-F238E27FC236}">
                <a16:creationId xmlns:a16="http://schemas.microsoft.com/office/drawing/2014/main" id="{745388DD-560B-8644-9873-A24375109417}"/>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chemeClr val="bg1"/>
                </a:solidFill>
                <a:effectLst/>
                <a:uLnTx/>
                <a:uFillTx/>
                <a:latin typeface="Girl Scout Display Light" panose="02020003000000000000" pitchFamily="18" charset="0"/>
                <a:ea typeface="+mj-ea"/>
                <a:cs typeface="+mj-cs"/>
              </a:rPr>
              <a:t>Agenda</a:t>
            </a:r>
            <a:endParaRPr lang="en-US" sz="4400" b="0" i="0">
              <a:solidFill>
                <a:schemeClr val="bg1"/>
              </a:solidFill>
              <a:latin typeface="Girl Scout Display Light" panose="02020003000000000000" pitchFamily="18" charset="0"/>
            </a:endParaRPr>
          </a:p>
        </p:txBody>
      </p:sp>
      <p:sp>
        <p:nvSpPr>
          <p:cNvPr id="16" name="Footer Placeholder 4">
            <a:extLst>
              <a:ext uri="{FF2B5EF4-FFF2-40B4-BE49-F238E27FC236}">
                <a16:creationId xmlns:a16="http://schemas.microsoft.com/office/drawing/2014/main" id="{FF26386E-26E8-0B43-9814-29600F6481A7}"/>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1139310389"/>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Agenda Slide-2">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1574"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a:t>
            </a:r>
          </a:p>
          <a:p>
            <a:r>
              <a:rPr lang="en-US" err="1"/>
              <a:t>Quis</a:t>
            </a:r>
            <a:r>
              <a:rPr lang="en-US"/>
              <a:t> nostrum </a:t>
            </a:r>
            <a:r>
              <a:rPr lang="en-US" err="1"/>
              <a:t>exercitationem</a:t>
            </a:r>
            <a:r>
              <a:rPr lang="en-US"/>
              <a:t>.</a:t>
            </a:r>
          </a:p>
          <a:p>
            <a:r>
              <a:rPr lang="en-US" err="1"/>
              <a:t>Ullam</a:t>
            </a:r>
            <a:r>
              <a:rPr lang="en-US"/>
              <a:t> corporis </a:t>
            </a:r>
            <a:r>
              <a:rPr lang="en-US" err="1"/>
              <a:t>suscipit</a:t>
            </a:r>
            <a:r>
              <a:rPr lang="en-US"/>
              <a:t> </a:t>
            </a:r>
            <a:r>
              <a:rPr lang="en-US" err="1"/>
              <a:t>laboriosam</a:t>
            </a:r>
            <a:r>
              <a:rPr lang="en-US"/>
              <a:t>.</a:t>
            </a:r>
          </a:p>
          <a:p>
            <a:r>
              <a:rPr lang="en-US"/>
              <a:t>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a:latin typeface="Girl Scout Display Light" panose="02020003000000000000" pitchFamily="18" charset="0"/>
            </a:endParaRPr>
          </a:p>
        </p:txBody>
      </p:sp>
      <p:sp>
        <p:nvSpPr>
          <p:cNvPr id="14" name="TextBox 13">
            <a:extLst>
              <a:ext uri="{FF2B5EF4-FFF2-40B4-BE49-F238E27FC236}">
                <a16:creationId xmlns:a16="http://schemas.microsoft.com/office/drawing/2014/main" id="{C07D8733-2ABE-004F-9A20-2DFA7B01D0FA}"/>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Girl Scout Display Light" panose="02020003000000000000" pitchFamily="18" charset="0"/>
                <a:ea typeface="+mj-ea"/>
                <a:cs typeface="+mj-cs"/>
              </a:rPr>
              <a:t>Agenda</a:t>
            </a:r>
            <a:endParaRPr lang="en-US" sz="4400" b="0" i="0">
              <a:latin typeface="Girl Scout Display Light" panose="02020003000000000000" pitchFamily="18" charset="0"/>
            </a:endParaRPr>
          </a:p>
        </p:txBody>
      </p:sp>
    </p:spTree>
    <p:extLst>
      <p:ext uri="{BB962C8B-B14F-4D97-AF65-F5344CB8AC3E}">
        <p14:creationId xmlns:p14="http://schemas.microsoft.com/office/powerpoint/2010/main" val="3831822772"/>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Transition w/ Image | Notched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a:t>Type Here to Enter a Multi-line Transition Slide Title</a:t>
            </a:r>
          </a:p>
        </p:txBody>
      </p:sp>
      <p:pic>
        <p:nvPicPr>
          <p:cNvPr id="12" name="Graphic 11">
            <a:extLst>
              <a:ext uri="{FF2B5EF4-FFF2-40B4-BE49-F238E27FC236}">
                <a16:creationId xmlns:a16="http://schemas.microsoft.com/office/drawing/2014/main" id="{F41C91A7-5D4E-1F4B-93B3-1FE9D982BE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4087" y="419102"/>
            <a:ext cx="4305300" cy="4305300"/>
          </a:xfrm>
          <a:prstGeom prst="rect">
            <a:avLst/>
          </a:prstGeom>
        </p:spPr>
      </p:pic>
    </p:spTree>
    <p:extLst>
      <p:ext uri="{BB962C8B-B14F-4D97-AF65-F5344CB8AC3E}">
        <p14:creationId xmlns:p14="http://schemas.microsoft.com/office/powerpoint/2010/main" val="1605009987"/>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White Text - Two Line Title |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DA5FCDD-E44F-334D-A198-027701E37BD1}"/>
              </a:ext>
            </a:extLst>
          </p:cNvPr>
          <p:cNvGrpSpPr/>
          <p:nvPr userDrawn="1"/>
        </p:nvGrpSpPr>
        <p:grpSpPr>
          <a:xfrm>
            <a:off x="0" y="4956265"/>
            <a:ext cx="9144000" cy="191143"/>
            <a:chOff x="0" y="4956265"/>
            <a:chExt cx="9144000" cy="191143"/>
          </a:xfrm>
        </p:grpSpPr>
        <p:sp>
          <p:nvSpPr>
            <p:cNvPr id="44" name="Rectangle 43">
              <a:extLst>
                <a:ext uri="{FF2B5EF4-FFF2-40B4-BE49-F238E27FC236}">
                  <a16:creationId xmlns:a16="http://schemas.microsoft.com/office/drawing/2014/main" id="{CDB4C92E-0883-CA44-840F-9E7FD7DF0412}"/>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39D92892-52CD-2644-AE49-E82408D2D96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A097A9CA-C371-724A-B7F5-6ED54153767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2EC93714-179E-274D-A9F0-0C7F7E96C6F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0F15937F-5F21-A048-B76B-B79DFEC9C76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pic>
          <p:nvPicPr>
            <p:cNvPr id="49" name="Graphic 48">
              <a:extLst>
                <a:ext uri="{FF2B5EF4-FFF2-40B4-BE49-F238E27FC236}">
                  <a16:creationId xmlns:a16="http://schemas.microsoft.com/office/drawing/2014/main" id="{4E6906C9-2FF7-DF4B-84B1-6DF0623CECE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D2E1E067-1CEF-EC49-9AC9-B2D3EDC7C440}"/>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0EB6A98E-6D0C-3743-A3FF-FAA9BC18B9F7}"/>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171450" y="2220940"/>
            <a:ext cx="8801100" cy="1912698"/>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171450" y="1523110"/>
            <a:ext cx="8801100" cy="694214"/>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180132" y="867160"/>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428357923"/>
      </p:ext>
    </p:extLst>
  </p:cSld>
  <p:clrMapOvr>
    <a:masterClrMapping/>
  </p:clrMapOvr>
  <p:transition>
    <p:fade/>
  </p:transition>
  <p:extLst>
    <p:ext uri="{DCECCB84-F9BA-43D5-87BE-67443E8EF086}">
      <p15:sldGuideLst xmlns:p15="http://schemas.microsoft.com/office/powerpoint/2012/main">
        <p15:guide id="1" pos="288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Blank Slide | Faded Mosaic">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84FE284-CC7D-1F49-83AD-895470CCD80A}"/>
              </a:ext>
            </a:extLst>
          </p:cNvPr>
          <p:cNvGrpSpPr/>
          <p:nvPr userDrawn="1"/>
        </p:nvGrpSpPr>
        <p:grpSpPr>
          <a:xfrm>
            <a:off x="0" y="4956265"/>
            <a:ext cx="9144000" cy="191143"/>
            <a:chOff x="0" y="4956265"/>
            <a:chExt cx="9144000" cy="191143"/>
          </a:xfrm>
        </p:grpSpPr>
        <p:sp>
          <p:nvSpPr>
            <p:cNvPr id="40" name="Rectangle 39">
              <a:extLst>
                <a:ext uri="{FF2B5EF4-FFF2-40B4-BE49-F238E27FC236}">
                  <a16:creationId xmlns:a16="http://schemas.microsoft.com/office/drawing/2014/main" id="{095AB2F3-0482-8C43-80CB-F8D7A06571B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41" name="Rectangle 40">
              <a:extLst>
                <a:ext uri="{FF2B5EF4-FFF2-40B4-BE49-F238E27FC236}">
                  <a16:creationId xmlns:a16="http://schemas.microsoft.com/office/drawing/2014/main" id="{6B0638D2-D372-2D47-A8BD-45621101F459}"/>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42" name="Rectangle 41">
              <a:extLst>
                <a:ext uri="{FF2B5EF4-FFF2-40B4-BE49-F238E27FC236}">
                  <a16:creationId xmlns:a16="http://schemas.microsoft.com/office/drawing/2014/main" id="{D9E25226-C82C-974A-BC69-E688F97B47B4}"/>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43" name="Rectangle 42">
              <a:extLst>
                <a:ext uri="{FF2B5EF4-FFF2-40B4-BE49-F238E27FC236}">
                  <a16:creationId xmlns:a16="http://schemas.microsoft.com/office/drawing/2014/main" id="{3223FB71-7C3A-0F40-87E5-EF038366929D}"/>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44" name="Rectangle 43">
              <a:extLst>
                <a:ext uri="{FF2B5EF4-FFF2-40B4-BE49-F238E27FC236}">
                  <a16:creationId xmlns:a16="http://schemas.microsoft.com/office/drawing/2014/main" id="{3C2F76B9-CB26-474C-A886-0CFC76EDD0AD}"/>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pic>
          <p:nvPicPr>
            <p:cNvPr id="46" name="Graphic 45">
              <a:extLst>
                <a:ext uri="{FF2B5EF4-FFF2-40B4-BE49-F238E27FC236}">
                  <a16:creationId xmlns:a16="http://schemas.microsoft.com/office/drawing/2014/main" id="{9C9C6CA1-9465-3747-B895-E3FD022C0D8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AEDE4383-6269-354A-BEDE-D5AFA42A583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FF4F0C2B-C185-D647-A13A-676F6F095AF2}"/>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2048826816"/>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lank Slide | Girl Scout Green">
    <p:bg>
      <p:bgPr>
        <a:solidFill>
          <a:schemeClr val="accent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279571547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E1B830-0FB9-A143-A052-25DB9F60EBF1}"/>
              </a:ext>
            </a:extLst>
          </p:cNvPr>
          <p:cNvSpPr/>
          <p:nvPr userDrawn="1"/>
        </p:nvSpPr>
        <p:spPr>
          <a:xfrm>
            <a:off x="0" y="-4612"/>
            <a:ext cx="3038453" cy="51594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a:t>Type here to enter text. 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a:t>
            </a:r>
            <a:r>
              <a:rPr lang="en-US"/>
              <a:t> </a:t>
            </a:r>
            <a:r>
              <a:rPr lang="en-US" err="1"/>
              <a:t>utium</a:t>
            </a:r>
            <a:r>
              <a:rPr lang="en-US"/>
              <a:t> </a:t>
            </a:r>
            <a:r>
              <a:rPr lang="en-US" err="1"/>
              <a:t>doloremque</a:t>
            </a:r>
            <a:r>
              <a:rPr lang="en-US"/>
              <a:t>.</a:t>
            </a:r>
          </a:p>
        </p:txBody>
      </p:sp>
    </p:spTree>
    <p:extLst>
      <p:ext uri="{BB962C8B-B14F-4D97-AF65-F5344CB8AC3E}">
        <p14:creationId xmlns:p14="http://schemas.microsoft.com/office/powerpoint/2010/main" val="538605351"/>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Blank Slide | Girl Scout Green">
    <p:bg>
      <p:bgPr>
        <a:solidFill>
          <a:schemeClr val="accent3"/>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1107521205"/>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_Blank Slide | Faded Mosaic">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1058075726"/>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lank Slide | Faded Mosaic">
    <p:bg>
      <p:bgPr>
        <a:solidFill>
          <a:schemeClr val="bg1"/>
        </a:soli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F8C04CED-61D5-0F48-9D46-1A815CFC0B12}"/>
              </a:ext>
            </a:extLst>
          </p:cNvPr>
          <p:cNvGrpSpPr/>
          <p:nvPr userDrawn="1"/>
        </p:nvGrpSpPr>
        <p:grpSpPr>
          <a:xfrm>
            <a:off x="0" y="-1"/>
            <a:ext cx="9290198" cy="5169387"/>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userDrawn="1"/>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userDrawn="1"/>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Display Light" panose="02020003000000000000" pitchFamily="18" charset="0"/>
                </a:endParaRPr>
              </a:p>
            </p:txBody>
          </p:sp>
          <p:sp>
            <p:nvSpPr>
              <p:cNvPr id="48" name="Rectangle 47">
                <a:extLst>
                  <a:ext uri="{FF2B5EF4-FFF2-40B4-BE49-F238E27FC236}">
                    <a16:creationId xmlns:a16="http://schemas.microsoft.com/office/drawing/2014/main" id="{AB51CCFE-F3CB-8445-BED8-CD4E29E8F773}"/>
                  </a:ext>
                </a:extLst>
              </p:cNvPr>
              <p:cNvSpPr/>
              <p:nvPr userDrawn="1"/>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Display Light" panose="02020003000000000000" pitchFamily="18" charset="0"/>
                </a:endParaRPr>
              </a:p>
            </p:txBody>
          </p:sp>
          <p:sp>
            <p:nvSpPr>
              <p:cNvPr id="47" name="Rectangle 46">
                <a:extLst>
                  <a:ext uri="{FF2B5EF4-FFF2-40B4-BE49-F238E27FC236}">
                    <a16:creationId xmlns:a16="http://schemas.microsoft.com/office/drawing/2014/main" id="{1052741C-58F9-D248-B09C-AA80EA876080}"/>
                  </a:ext>
                </a:extLst>
              </p:cNvPr>
              <p:cNvSpPr/>
              <p:nvPr userDrawn="1"/>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Display Light" panose="02020003000000000000" pitchFamily="18" charset="0"/>
                </a:endParaRPr>
              </a:p>
            </p:txBody>
          </p:sp>
          <p:sp>
            <p:nvSpPr>
              <p:cNvPr id="45" name="Rectangle 44">
                <a:extLst>
                  <a:ext uri="{FF2B5EF4-FFF2-40B4-BE49-F238E27FC236}">
                    <a16:creationId xmlns:a16="http://schemas.microsoft.com/office/drawing/2014/main" id="{CE431680-6095-D441-A226-AA5B988D4574}"/>
                  </a:ext>
                </a:extLst>
              </p:cNvPr>
              <p:cNvSpPr/>
              <p:nvPr userDrawn="1"/>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Display Light" panose="02020003000000000000" pitchFamily="18" charset="0"/>
                </a:endParaRPr>
              </a:p>
            </p:txBody>
          </p:sp>
          <p:sp>
            <p:nvSpPr>
              <p:cNvPr id="32" name="Rectangle 31">
                <a:extLst>
                  <a:ext uri="{FF2B5EF4-FFF2-40B4-BE49-F238E27FC236}">
                    <a16:creationId xmlns:a16="http://schemas.microsoft.com/office/drawing/2014/main" id="{1172E28E-95EF-B14D-8379-6CEC6338DC6C}"/>
                  </a:ext>
                </a:extLst>
              </p:cNvPr>
              <p:cNvSpPr/>
              <p:nvPr userDrawn="1"/>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Display Light" panose="02020003000000000000" pitchFamily="18" charset="0"/>
                </a:endParaRPr>
              </a:p>
            </p:txBody>
          </p:sp>
          <p:sp>
            <p:nvSpPr>
              <p:cNvPr id="31" name="Rectangle 30">
                <a:extLst>
                  <a:ext uri="{FF2B5EF4-FFF2-40B4-BE49-F238E27FC236}">
                    <a16:creationId xmlns:a16="http://schemas.microsoft.com/office/drawing/2014/main" id="{9FDBA8FD-EDF7-0E4F-B5AE-02FCA9554F68}"/>
                  </a:ext>
                </a:extLst>
              </p:cNvPr>
              <p:cNvSpPr/>
              <p:nvPr userDrawn="1"/>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Display Light" panose="02020003000000000000" pitchFamily="18" charset="0"/>
                </a:endParaRPr>
              </a:p>
            </p:txBody>
          </p:sp>
          <p:sp>
            <p:nvSpPr>
              <p:cNvPr id="28" name="Rectangle 27">
                <a:extLst>
                  <a:ext uri="{FF2B5EF4-FFF2-40B4-BE49-F238E27FC236}">
                    <a16:creationId xmlns:a16="http://schemas.microsoft.com/office/drawing/2014/main" id="{8124155C-38AB-5A41-AB82-8432CA9B4E15}"/>
                  </a:ext>
                </a:extLst>
              </p:cNvPr>
              <p:cNvSpPr/>
              <p:nvPr userDrawn="1"/>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Display Light" panose="02020003000000000000"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userDrawn="1"/>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userDrawn="1"/>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userDrawn="1"/>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userDrawn="1"/>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userDrawn="1"/>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userDrawn="1"/>
          </p:nvPicPr>
          <p:blipFill rotWithShape="1">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userDrawn="1"/>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userDrawn="1"/>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userDrawn="1"/>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userDrawn="1"/>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913074"/>
                <a:ext cx="1103160" cy="1371600"/>
              </a:xfrm>
              <a:prstGeom prst="rect">
                <a:avLst/>
              </a:prstGeom>
            </p:spPr>
          </p:pic>
        </p:grpSp>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1032171914"/>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E1B830-0FB9-A143-A052-25DB9F60EBF1}"/>
              </a:ext>
            </a:extLst>
          </p:cNvPr>
          <p:cNvSpPr/>
          <p:nvPr userDrawn="1"/>
        </p:nvSpPr>
        <p:spPr>
          <a:xfrm>
            <a:off x="0" y="-4612"/>
            <a:ext cx="3038453" cy="51594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a:t>Type here to enter text. 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a:t>
            </a:r>
            <a:r>
              <a:rPr lang="en-US"/>
              <a:t> </a:t>
            </a:r>
            <a:r>
              <a:rPr lang="en-US" err="1"/>
              <a:t>utium</a:t>
            </a:r>
            <a:r>
              <a:rPr lang="en-US"/>
              <a:t> </a:t>
            </a:r>
            <a:r>
              <a:rPr lang="en-US" err="1"/>
              <a:t>doloremque</a:t>
            </a:r>
            <a:r>
              <a:rPr lang="en-US"/>
              <a:t>.</a:t>
            </a:r>
          </a:p>
        </p:txBody>
      </p:sp>
    </p:spTree>
    <p:extLst>
      <p:ext uri="{BB962C8B-B14F-4D97-AF65-F5344CB8AC3E}">
        <p14:creationId xmlns:p14="http://schemas.microsoft.com/office/powerpoint/2010/main" val="2270073002"/>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8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D3A6E2-ED17-E54E-AB98-E6C37A95665D}"/>
              </a:ext>
            </a:extLst>
          </p:cNvPr>
          <p:cNvSpPr/>
          <p:nvPr userDrawn="1"/>
        </p:nvSpPr>
        <p:spPr>
          <a:xfrm>
            <a:off x="0" y="-4612"/>
            <a:ext cx="3038453" cy="51594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a:t>Type here to enter text. 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a:t>
            </a:r>
            <a:r>
              <a:rPr lang="en-US"/>
              <a:t> </a:t>
            </a:r>
            <a:r>
              <a:rPr lang="en-US" err="1"/>
              <a:t>utium</a:t>
            </a:r>
            <a:r>
              <a:rPr lang="en-US"/>
              <a:t> </a:t>
            </a:r>
            <a:r>
              <a:rPr lang="en-US" err="1"/>
              <a:t>doloremque</a:t>
            </a:r>
            <a:r>
              <a:rPr lang="en-US"/>
              <a:t>.</a:t>
            </a:r>
          </a:p>
        </p:txBody>
      </p:sp>
    </p:spTree>
    <p:extLst>
      <p:ext uri="{BB962C8B-B14F-4D97-AF65-F5344CB8AC3E}">
        <p14:creationId xmlns:p14="http://schemas.microsoft.com/office/powerpoint/2010/main" val="1146454712"/>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7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ABA011-B644-C24B-891A-02E1B5DBA9A8}"/>
              </a:ext>
            </a:extLst>
          </p:cNvPr>
          <p:cNvSpPr/>
          <p:nvPr userDrawn="1"/>
        </p:nvSpPr>
        <p:spPr>
          <a:xfrm>
            <a:off x="0" y="-4612"/>
            <a:ext cx="3038453" cy="51594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solidFill>
                  <a:schemeClr val="bg1"/>
                </a:solidFill>
                <a:effectLst/>
                <a:latin typeface="Girl Scout Text Book" panose="02020003000000000000" pitchFamily="18" charset="0"/>
              </a:defRPr>
            </a:lvl1pPr>
          </a:lstStyle>
          <a:p>
            <a:r>
              <a:rPr lang="en-US"/>
              <a:t>Type here to enter text. 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a:t>
            </a:r>
            <a:r>
              <a:rPr lang="en-US"/>
              <a:t> </a:t>
            </a:r>
            <a:r>
              <a:rPr lang="en-US" err="1"/>
              <a:t>utium</a:t>
            </a:r>
            <a:r>
              <a:rPr lang="en-US"/>
              <a:t> </a:t>
            </a:r>
            <a:r>
              <a:rPr lang="en-US" err="1"/>
              <a:t>doloremque</a:t>
            </a:r>
            <a:r>
              <a:rPr lang="en-US"/>
              <a:t>.</a:t>
            </a:r>
          </a:p>
        </p:txBody>
      </p:sp>
    </p:spTree>
    <p:extLst>
      <p:ext uri="{BB962C8B-B14F-4D97-AF65-F5344CB8AC3E}">
        <p14:creationId xmlns:p14="http://schemas.microsoft.com/office/powerpoint/2010/main" val="764932849"/>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6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196850"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1644305734"/>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Split 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2" name="Picture Placeholder 9">
            <a:extLst>
              <a:ext uri="{FF2B5EF4-FFF2-40B4-BE49-F238E27FC236}">
                <a16:creationId xmlns:a16="http://schemas.microsoft.com/office/drawing/2014/main" id="{4B68434B-9B42-6642-ADD8-D7D18E6B87CE}"/>
              </a:ext>
            </a:extLst>
          </p:cNvPr>
          <p:cNvSpPr>
            <a:spLocks noGrp="1"/>
          </p:cNvSpPr>
          <p:nvPr>
            <p:ph type="pic" sz="quarter" idx="21" hasCustomPrompt="1"/>
          </p:nvPr>
        </p:nvSpPr>
        <p:spPr>
          <a:xfrm>
            <a:off x="261448"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Tree>
    <p:extLst>
      <p:ext uri="{BB962C8B-B14F-4D97-AF65-F5344CB8AC3E}">
        <p14:creationId xmlns:p14="http://schemas.microsoft.com/office/powerpoint/2010/main" val="421089567"/>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83576"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185927"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Tree>
    <p:extLst>
      <p:ext uri="{BB962C8B-B14F-4D97-AF65-F5344CB8AC3E}">
        <p14:creationId xmlns:p14="http://schemas.microsoft.com/office/powerpoint/2010/main" val="22968032"/>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3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4760319"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1970434142"/>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D3A6E2-ED17-E54E-AB98-E6C37A95665D}"/>
              </a:ext>
            </a:extLst>
          </p:cNvPr>
          <p:cNvSpPr/>
          <p:nvPr userDrawn="1"/>
        </p:nvSpPr>
        <p:spPr>
          <a:xfrm>
            <a:off x="0" y="-4612"/>
            <a:ext cx="3038453" cy="51594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a:t>Type here to enter text. 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a:t>
            </a:r>
            <a:r>
              <a:rPr lang="en-US"/>
              <a:t> </a:t>
            </a:r>
            <a:r>
              <a:rPr lang="en-US" err="1"/>
              <a:t>utium</a:t>
            </a:r>
            <a:r>
              <a:rPr lang="en-US"/>
              <a:t> </a:t>
            </a:r>
            <a:r>
              <a:rPr lang="en-US" err="1"/>
              <a:t>doloremque</a:t>
            </a:r>
            <a:r>
              <a:rPr lang="en-US"/>
              <a:t>.</a:t>
            </a:r>
          </a:p>
        </p:txBody>
      </p:sp>
    </p:spTree>
    <p:extLst>
      <p:ext uri="{BB962C8B-B14F-4D97-AF65-F5344CB8AC3E}">
        <p14:creationId xmlns:p14="http://schemas.microsoft.com/office/powerpoint/2010/main" val="1716363748"/>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_Split Statement Slide w/ Image - Barrel Fram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2" name="Picture Placeholder 9">
            <a:extLst>
              <a:ext uri="{FF2B5EF4-FFF2-40B4-BE49-F238E27FC236}">
                <a16:creationId xmlns:a16="http://schemas.microsoft.com/office/drawing/2014/main" id="{384F3178-FCBE-6F4E-84FF-74DECC576702}"/>
              </a:ext>
            </a:extLst>
          </p:cNvPr>
          <p:cNvSpPr>
            <a:spLocks noGrp="1"/>
          </p:cNvSpPr>
          <p:nvPr>
            <p:ph type="pic" sz="quarter" idx="21" hasCustomPrompt="1"/>
          </p:nvPr>
        </p:nvSpPr>
        <p:spPr>
          <a:xfrm>
            <a:off x="4821845"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Tree>
    <p:extLst>
      <p:ext uri="{BB962C8B-B14F-4D97-AF65-F5344CB8AC3E}">
        <p14:creationId xmlns:p14="http://schemas.microsoft.com/office/powerpoint/2010/main" val="2598183072"/>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5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73191"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88253"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4753102"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Tree>
    <p:extLst>
      <p:ext uri="{BB962C8B-B14F-4D97-AF65-F5344CB8AC3E}">
        <p14:creationId xmlns:p14="http://schemas.microsoft.com/office/powerpoint/2010/main" val="2930714398"/>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4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1808155774"/>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95950101"/>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8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144834137"/>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821582607"/>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7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4171268243"/>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9_Statement Slide - Octagon Shape">
    <p:bg>
      <p:bgPr>
        <a:solidFill>
          <a:schemeClr val="bg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564758203"/>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3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309368669"/>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6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170044722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ABA011-B644-C24B-891A-02E1B5DBA9A8}"/>
              </a:ext>
            </a:extLst>
          </p:cNvPr>
          <p:cNvSpPr/>
          <p:nvPr userDrawn="1"/>
        </p:nvSpPr>
        <p:spPr>
          <a:xfrm>
            <a:off x="0" y="-4612"/>
            <a:ext cx="3038453" cy="51594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solidFill>
                  <a:schemeClr val="bg1"/>
                </a:solidFill>
                <a:effectLst/>
                <a:latin typeface="Girl Scout Text Book" panose="02020003000000000000" pitchFamily="18" charset="0"/>
              </a:defRPr>
            </a:lvl1pPr>
          </a:lstStyle>
          <a:p>
            <a:r>
              <a:rPr lang="en-US"/>
              <a:t>Type here to enter text. 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a:t>
            </a:r>
            <a:r>
              <a:rPr lang="en-US"/>
              <a:t> </a:t>
            </a:r>
            <a:r>
              <a:rPr lang="en-US" err="1"/>
              <a:t>utium</a:t>
            </a:r>
            <a:r>
              <a:rPr lang="en-US"/>
              <a:t> </a:t>
            </a:r>
            <a:r>
              <a:rPr lang="en-US" err="1"/>
              <a:t>doloremque</a:t>
            </a:r>
            <a:r>
              <a:rPr lang="en-US"/>
              <a:t>.</a:t>
            </a:r>
          </a:p>
        </p:txBody>
      </p:sp>
    </p:spTree>
    <p:extLst>
      <p:ext uri="{BB962C8B-B14F-4D97-AF65-F5344CB8AC3E}">
        <p14:creationId xmlns:p14="http://schemas.microsoft.com/office/powerpoint/2010/main" val="2099196532"/>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0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796255371"/>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3" name="Text Placeholder 65">
            <a:extLst>
              <a:ext uri="{FF2B5EF4-FFF2-40B4-BE49-F238E27FC236}">
                <a16:creationId xmlns:a16="http://schemas.microsoft.com/office/drawing/2014/main" id="{B1316E65-31D2-4249-88FB-626A09E7F6E9}"/>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6571754"/>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3091747304"/>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a:t>Type Here to Enter a Single Line Slide Header.</a:t>
            </a: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2535252323"/>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2">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257175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a:t>Type Here to Enter a Single Line Slide Header.</a:t>
            </a:r>
          </a:p>
        </p:txBody>
      </p:sp>
      <p:sp>
        <p:nvSpPr>
          <p:cNvPr id="13" name="Text Placeholder 46">
            <a:extLst>
              <a:ext uri="{FF2B5EF4-FFF2-40B4-BE49-F238E27FC236}">
                <a16:creationId xmlns:a16="http://schemas.microsoft.com/office/drawing/2014/main" id="{9906EAE9-64F8-C84F-AF66-880B4C23F09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976216960"/>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Back Cover - Octagon Fram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2763490601"/>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_Back Cover - Octagon Frame">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2147253209"/>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Speaker Slide - 1 Holder - Oval">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lvl="1" algn="ctr"/>
            <a:r>
              <a:rPr lang="en-US" sz="1800" b="0" i="0">
                <a:solidFill>
                  <a:srgbClr val="808080"/>
                </a:solidFill>
                <a:latin typeface="Girl Scout Display Light" panose="02020003000000000000" pitchFamily="18" charset="0"/>
              </a:rPr>
              <a:t>Text w/ Images | 1 Holder | Oval Frame</a:t>
            </a:r>
          </a:p>
        </p:txBody>
      </p:sp>
      <p:sp>
        <p:nvSpPr>
          <p:cNvPr id="10" name="Picture Placeholder 17">
            <a:extLst>
              <a:ext uri="{FF2B5EF4-FFF2-40B4-BE49-F238E27FC236}">
                <a16:creationId xmlns:a16="http://schemas.microsoft.com/office/drawing/2014/main" id="{3E9D1A83-6FFB-CB4D-BF67-0F2752AEC935}"/>
              </a:ext>
            </a:extLst>
          </p:cNvPr>
          <p:cNvSpPr>
            <a:spLocks noGrp="1" noChangeAspect="1"/>
          </p:cNvSpPr>
          <p:nvPr>
            <p:ph type="pic" sz="quarter" idx="16" hasCustomPrompt="1"/>
          </p:nvPr>
        </p:nvSpPr>
        <p:spPr>
          <a:xfrm>
            <a:off x="596408" y="171450"/>
            <a:ext cx="3379184" cy="384048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13" name="Text Placeholder 46">
            <a:extLst>
              <a:ext uri="{FF2B5EF4-FFF2-40B4-BE49-F238E27FC236}">
                <a16:creationId xmlns:a16="http://schemas.microsoft.com/office/drawing/2014/main" id="{A51380D2-F93F-A948-81D0-D12F3D6C6DC2}"/>
              </a:ext>
            </a:extLst>
          </p:cNvPr>
          <p:cNvSpPr>
            <a:spLocks noGrp="1"/>
          </p:cNvSpPr>
          <p:nvPr>
            <p:ph type="body" sz="quarter" idx="15" hasCustomPrompt="1"/>
          </p:nvPr>
        </p:nvSpPr>
        <p:spPr>
          <a:xfrm>
            <a:off x="4420262"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4" name="Title 5">
            <a:extLst>
              <a:ext uri="{FF2B5EF4-FFF2-40B4-BE49-F238E27FC236}">
                <a16:creationId xmlns:a16="http://schemas.microsoft.com/office/drawing/2014/main" id="{59CA9791-C17C-684B-BB32-F0EC10284B23}"/>
              </a:ext>
            </a:extLst>
          </p:cNvPr>
          <p:cNvSpPr>
            <a:spLocks noGrp="1"/>
          </p:cNvSpPr>
          <p:nvPr>
            <p:ph type="title" hasCustomPrompt="1"/>
          </p:nvPr>
        </p:nvSpPr>
        <p:spPr>
          <a:xfrm>
            <a:off x="4419601" y="685802"/>
            <a:ext cx="4381499" cy="1875863"/>
          </a:xfrm>
        </p:spPr>
        <p:txBody>
          <a:bodyPr lIns="0" anchor="b"/>
          <a:lstStyle>
            <a:lvl1pPr>
              <a:defRPr sz="2400" b="0" i="0">
                <a:solidFill>
                  <a:schemeClr val="tx1"/>
                </a:solidFill>
                <a:latin typeface="Girl Scout Display Light" panose="02020003000000000000" pitchFamily="18" charset="0"/>
              </a:defRPr>
            </a:lvl1pPr>
          </a:lstStyle>
          <a:p>
            <a:r>
              <a:rPr lang="en-US"/>
              <a:t>Type Here to Enter a Multi-line Presenter Slide Information</a:t>
            </a:r>
          </a:p>
        </p:txBody>
      </p:sp>
      <p:sp>
        <p:nvSpPr>
          <p:cNvPr id="11" name="TextBox 10">
            <a:extLst>
              <a:ext uri="{FF2B5EF4-FFF2-40B4-BE49-F238E27FC236}">
                <a16:creationId xmlns:a16="http://schemas.microsoft.com/office/drawing/2014/main" id="{294F2A34-1037-8846-A5DD-F9F857EDB289}"/>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0" i="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 Side Image Caption</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AA3802EB-A85D-D143-9B0E-8166A05AB8B2}"/>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17056624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userDrawn="1">
  <p:cSld name="Photo Left 1/2 page bleed">
    <p:spTree>
      <p:nvGrpSpPr>
        <p:cNvPr id="1" name=""/>
        <p:cNvGrpSpPr/>
        <p:nvPr/>
      </p:nvGrpSpPr>
      <p:grpSpPr>
        <a:xfrm>
          <a:off x="0" y="0"/>
          <a:ext cx="0" cy="0"/>
          <a:chOff x="0" y="0"/>
          <a:chExt cx="0" cy="0"/>
        </a:xfrm>
      </p:grpSpPr>
      <p:sp>
        <p:nvSpPr>
          <p:cNvPr id="13" name="Content Placeholder 2"/>
          <p:cNvSpPr>
            <a:spLocks noGrp="1"/>
          </p:cNvSpPr>
          <p:nvPr>
            <p:ph sz="half" idx="11"/>
          </p:nvPr>
        </p:nvSpPr>
        <p:spPr>
          <a:xfrm>
            <a:off x="5721804" y="1397001"/>
            <a:ext cx="3154874" cy="3187700"/>
          </a:xfrm>
          <a:prstGeom prst="rect">
            <a:avLst/>
          </a:prstGeom>
        </p:spPr>
        <p:txBody>
          <a:bodyPr>
            <a:normAutofit/>
          </a:bodyPr>
          <a:lstStyle>
            <a:lvl1pPr marL="0" indent="0">
              <a:buClrTx/>
              <a:buSzPct val="100000"/>
              <a:buNone/>
              <a:defRPr sz="2400">
                <a:solidFill>
                  <a:schemeClr val="tx1"/>
                </a:solidFill>
              </a:defRPr>
            </a:lvl1pPr>
            <a:lvl2pPr marL="192020" indent="-192020">
              <a:buClrTx/>
              <a:buSzPct val="100000"/>
              <a:buFont typeface="Arial"/>
              <a:buChar char="•"/>
              <a:defRPr sz="2400">
                <a:solidFill>
                  <a:schemeClr val="tx1"/>
                </a:solidFill>
              </a:defRPr>
            </a:lvl2pPr>
            <a:lvl3pPr>
              <a:buClr>
                <a:srgbClr val="006601"/>
              </a:buClr>
              <a:defRPr sz="1600"/>
            </a:lvl3pPr>
            <a:lvl4pPr>
              <a:buClr>
                <a:srgbClr val="006601"/>
              </a:buClr>
              <a:defRPr sz="1600"/>
            </a:lvl4pPr>
            <a:lvl5pPr>
              <a:buClr>
                <a:srgbClr val="006601"/>
              </a:buCl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8" name="Picture Placeholder 7"/>
          <p:cNvSpPr>
            <a:spLocks noGrp="1"/>
          </p:cNvSpPr>
          <p:nvPr>
            <p:ph type="pic" sz="quarter" idx="10"/>
          </p:nvPr>
        </p:nvSpPr>
        <p:spPr>
          <a:xfrm>
            <a:off x="1" y="1144178"/>
            <a:ext cx="5491238" cy="3999322"/>
          </a:xfrm>
          <a:prstGeom prst="rect">
            <a:avLst/>
          </a:prstGeom>
          <a:solidFill>
            <a:schemeClr val="bg1">
              <a:lumMod val="95000"/>
            </a:schemeClr>
          </a:solidFill>
        </p:spPr>
        <p:txBody>
          <a:bodyPr/>
          <a:lstStyle>
            <a:lvl1pPr>
              <a:buSzPct val="100000"/>
              <a:defRPr/>
            </a:lvl1pPr>
          </a:lstStyle>
          <a:p>
            <a:r>
              <a:rPr lang="en-US"/>
              <a:t>Drag picture to placeholder or click icon to add</a:t>
            </a:r>
          </a:p>
        </p:txBody>
      </p:sp>
      <p:sp>
        <p:nvSpPr>
          <p:cNvPr id="3" name="Slide Number Placeholder 2"/>
          <p:cNvSpPr>
            <a:spLocks noGrp="1"/>
          </p:cNvSpPr>
          <p:nvPr>
            <p:ph type="sldNum" sz="quarter" idx="12"/>
          </p:nvPr>
        </p:nvSpPr>
        <p:spPr/>
        <p:txBody>
          <a:bodyPr/>
          <a:lstStyle/>
          <a:p>
            <a:fld id="{F8C12AA3-6E81-C746-8BB2-6661939CBDDC}" type="slidenum">
              <a:rPr lang="en-US" smtClean="0"/>
              <a:pPr/>
              <a:t>‹#›</a:t>
            </a:fld>
            <a:endParaRPr lang="en-US"/>
          </a:p>
        </p:txBody>
      </p:sp>
      <p:sp>
        <p:nvSpPr>
          <p:cNvPr id="6" name="Rectangle 5"/>
          <p:cNvSpPr/>
          <p:nvPr userDrawn="1"/>
        </p:nvSpPr>
        <p:spPr>
          <a:xfrm>
            <a:off x="1" y="0"/>
            <a:ext cx="9144002" cy="1143000"/>
          </a:xfrm>
          <a:prstGeom prst="rect">
            <a:avLst/>
          </a:prstGeom>
          <a:gradFill flip="none" rotWithShape="1">
            <a:gsLst>
              <a:gs pos="15000">
                <a:srgbClr val="00984D"/>
              </a:gs>
              <a:gs pos="100000">
                <a:srgbClr val="008745"/>
              </a:gs>
              <a:gs pos="0">
                <a:srgbClr val="008745"/>
              </a:gs>
              <a:gs pos="69000">
                <a:schemeClr val="tx2"/>
              </a:gs>
              <a:gs pos="35000">
                <a:schemeClr val="tx2"/>
              </a:gs>
              <a:gs pos="86000">
                <a:srgbClr val="00A05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800">
              <a:latin typeface="Trefoil Sans"/>
            </a:endParaRPr>
          </a:p>
        </p:txBody>
      </p:sp>
      <p:sp>
        <p:nvSpPr>
          <p:cNvPr id="2" name="Title 1"/>
          <p:cNvSpPr>
            <a:spLocks noGrp="1"/>
          </p:cNvSpPr>
          <p:nvPr>
            <p:ph type="title"/>
          </p:nvPr>
        </p:nvSpPr>
        <p:spPr/>
        <p:txBody>
          <a:bodyPr/>
          <a:lstStyle/>
          <a:p>
            <a:r>
              <a:rPr lang="en-US"/>
              <a:t>Click to edit Master title style</a:t>
            </a:r>
          </a:p>
        </p:txBody>
      </p:sp>
      <p:sp>
        <p:nvSpPr>
          <p:cNvPr id="7" name="Rectangle 6"/>
          <p:cNvSpPr/>
          <p:nvPr userDrawn="1"/>
        </p:nvSpPr>
        <p:spPr>
          <a:xfrm>
            <a:off x="1236132" y="-558801"/>
            <a:ext cx="6858000" cy="3725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800">
                <a:latin typeface="Trefoil Sans"/>
              </a:rPr>
              <a:t>PHOTO LEFT, ½-PAGE BLEED</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09635" y="210795"/>
            <a:ext cx="753494" cy="722098"/>
          </a:xfrm>
          <a:prstGeom prst="rect">
            <a:avLst/>
          </a:prstGeom>
        </p:spPr>
      </p:pic>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51887" y="115546"/>
            <a:ext cx="357748" cy="342842"/>
          </a:xfrm>
          <a:prstGeom prst="rect">
            <a:avLst/>
          </a:prstGeom>
        </p:spPr>
      </p:pic>
    </p:spTree>
    <p:extLst>
      <p:ext uri="{BB962C8B-B14F-4D97-AF65-F5344CB8AC3E}">
        <p14:creationId xmlns:p14="http://schemas.microsoft.com/office/powerpoint/2010/main" val="223940875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Title &amp; Full-width image">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0" y="1138466"/>
            <a:ext cx="9144000" cy="4014107"/>
          </a:xfrm>
          <a:prstGeom prst="rect">
            <a:avLst/>
          </a:prstGeom>
        </p:spPr>
        <p:txBody>
          <a:bodyPr/>
          <a:lstStyle>
            <a:lvl1pPr marL="0" indent="0">
              <a:buNone/>
              <a:defRPr/>
            </a:lvl1pPr>
          </a:lstStyle>
          <a:p>
            <a:r>
              <a:rPr lang="en-US"/>
              <a:t>   </a:t>
            </a:r>
          </a:p>
        </p:txBody>
      </p:sp>
      <p:sp>
        <p:nvSpPr>
          <p:cNvPr id="4" name="Slide Number Placeholder 3"/>
          <p:cNvSpPr>
            <a:spLocks noGrp="1"/>
          </p:cNvSpPr>
          <p:nvPr>
            <p:ph type="sldNum" sz="quarter" idx="12"/>
          </p:nvPr>
        </p:nvSpPr>
        <p:spPr>
          <a:ln>
            <a:noFill/>
          </a:ln>
        </p:spPr>
        <p:txBody>
          <a:bodyPr/>
          <a:lstStyle/>
          <a:p>
            <a:fld id="{F8C12AA3-6E81-C746-8BB2-6661939CBDDC}" type="slidenum">
              <a:rPr lang="en-US" smtClean="0"/>
              <a:pPr/>
              <a:t>‹#›</a:t>
            </a:fld>
            <a:endParaRPr lang="en-US"/>
          </a:p>
        </p:txBody>
      </p:sp>
      <p:sp>
        <p:nvSpPr>
          <p:cNvPr id="3" name="Title 2"/>
          <p:cNvSpPr>
            <a:spLocks noGrp="1"/>
          </p:cNvSpPr>
          <p:nvPr>
            <p:ph type="title"/>
          </p:nvPr>
        </p:nvSpPr>
        <p:spPr/>
        <p:txBody>
          <a:bodyPr/>
          <a:lstStyle/>
          <a:p>
            <a:r>
              <a:rPr lang="en-US"/>
              <a:t>Click to edit Master title style</a:t>
            </a:r>
          </a:p>
        </p:txBody>
      </p:sp>
      <p:sp>
        <p:nvSpPr>
          <p:cNvPr id="9" name="Text Placeholder 8"/>
          <p:cNvSpPr>
            <a:spLocks noGrp="1"/>
          </p:cNvSpPr>
          <p:nvPr>
            <p:ph type="body" sz="quarter" idx="13"/>
          </p:nvPr>
        </p:nvSpPr>
        <p:spPr>
          <a:xfrm>
            <a:off x="527948" y="1591736"/>
            <a:ext cx="8041182" cy="3071537"/>
          </a:xfrm>
          <a:solidFill>
            <a:srgbClr val="FFFFFF">
              <a:alpha val="90000"/>
            </a:srgb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p:nvPr userDrawn="1"/>
        </p:nvSpPr>
        <p:spPr>
          <a:xfrm>
            <a:off x="1236132" y="-558801"/>
            <a:ext cx="6858000" cy="3725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800">
                <a:latin typeface="Trefoil Sans"/>
              </a:rPr>
              <a:t>TITLE &amp; FULL-WIDTH IMAGE</a:t>
            </a:r>
          </a:p>
        </p:txBody>
      </p:sp>
    </p:spTree>
    <p:extLst>
      <p:ext uri="{BB962C8B-B14F-4D97-AF65-F5344CB8AC3E}">
        <p14:creationId xmlns:p14="http://schemas.microsoft.com/office/powerpoint/2010/main" val="26159827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196850"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194146763"/>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Picture with Title bar">
    <p:spTree>
      <p:nvGrpSpPr>
        <p:cNvPr id="1" name=""/>
        <p:cNvGrpSpPr/>
        <p:nvPr/>
      </p:nvGrpSpPr>
      <p:grpSpPr>
        <a:xfrm>
          <a:off x="0" y="0"/>
          <a:ext cx="0" cy="0"/>
          <a:chOff x="0" y="0"/>
          <a:chExt cx="0" cy="0"/>
        </a:xfrm>
      </p:grpSpPr>
      <p:sp>
        <p:nvSpPr>
          <p:cNvPr id="7" name="Rectangle 6"/>
          <p:cNvSpPr/>
          <p:nvPr userDrawn="1"/>
        </p:nvSpPr>
        <p:spPr>
          <a:xfrm>
            <a:off x="81280" y="4610100"/>
            <a:ext cx="772160" cy="4800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Trefoil San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66110" y="4644059"/>
            <a:ext cx="571500" cy="411480"/>
          </a:xfrm>
          <a:prstGeom prst="rect">
            <a:avLst/>
          </a:prstGeom>
        </p:spPr>
      </p:pic>
      <p:sp>
        <p:nvSpPr>
          <p:cNvPr id="8" name="Rectangle 7"/>
          <p:cNvSpPr/>
          <p:nvPr userDrawn="1"/>
        </p:nvSpPr>
        <p:spPr>
          <a:xfrm>
            <a:off x="145791" y="4610100"/>
            <a:ext cx="772160" cy="4800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Trefoil Sans"/>
            </a:endParaRPr>
          </a:p>
        </p:txBody>
      </p:sp>
      <p:sp>
        <p:nvSpPr>
          <p:cNvPr id="3" name="Picture Placeholder 2"/>
          <p:cNvSpPr>
            <a:spLocks noGrp="1"/>
          </p:cNvSpPr>
          <p:nvPr>
            <p:ph type="pic" idx="1"/>
          </p:nvPr>
        </p:nvSpPr>
        <p:spPr>
          <a:xfrm>
            <a:off x="0" y="1147538"/>
            <a:ext cx="9144000" cy="4014107"/>
          </a:xfrm>
          <a:prstGeom prst="rect">
            <a:avLst/>
          </a:prstGeo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Drag picture to placeholder or click icon to add</a:t>
            </a:r>
          </a:p>
        </p:txBody>
      </p:sp>
      <p:sp>
        <p:nvSpPr>
          <p:cNvPr id="2" name="Slide Number Placeholder 1"/>
          <p:cNvSpPr>
            <a:spLocks noGrp="1"/>
          </p:cNvSpPr>
          <p:nvPr>
            <p:ph type="sldNum" sz="quarter" idx="10"/>
          </p:nvPr>
        </p:nvSpPr>
        <p:spPr/>
        <p:txBody>
          <a:bodyPr/>
          <a:lstStyle>
            <a:lvl1pPr>
              <a:defRPr>
                <a:solidFill>
                  <a:srgbClr val="000000"/>
                </a:solidFill>
              </a:defRPr>
            </a:lvl1pPr>
          </a:lstStyle>
          <a:p>
            <a:fld id="{F8C12AA3-6E81-C746-8BB2-6661939CBDDC}" type="slidenum">
              <a:rPr lang="en-US" smtClean="0"/>
              <a:pPr/>
              <a:t>‹#›</a:t>
            </a:fld>
            <a:endParaRPr lang="en-US"/>
          </a:p>
        </p:txBody>
      </p:sp>
      <p:sp>
        <p:nvSpPr>
          <p:cNvPr id="10" name="Title 9"/>
          <p:cNvSpPr>
            <a:spLocks noGrp="1"/>
          </p:cNvSpPr>
          <p:nvPr>
            <p:ph type="title"/>
          </p:nvPr>
        </p:nvSpPr>
        <p:spPr/>
        <p:txBody>
          <a:bodyPr/>
          <a:lstStyle/>
          <a:p>
            <a:r>
              <a:rPr lang="en-US"/>
              <a:t>Click to edit Master title style</a:t>
            </a:r>
          </a:p>
        </p:txBody>
      </p:sp>
      <p:sp>
        <p:nvSpPr>
          <p:cNvPr id="9" name="Rectangle 8"/>
          <p:cNvSpPr/>
          <p:nvPr userDrawn="1"/>
        </p:nvSpPr>
        <p:spPr>
          <a:xfrm>
            <a:off x="1236132" y="-558801"/>
            <a:ext cx="6858000" cy="3725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800">
                <a:latin typeface="Trefoil Sans"/>
              </a:rPr>
              <a:t>PICTURE</a:t>
            </a:r>
            <a:r>
              <a:rPr lang="en-US" sz="1800" baseline="0">
                <a:latin typeface="Trefoil Sans"/>
              </a:rPr>
              <a:t> WITH TITLE BAR</a:t>
            </a:r>
            <a:endParaRPr lang="en-US" sz="1800">
              <a:latin typeface="Trefoil Sans"/>
            </a:endParaRPr>
          </a:p>
        </p:txBody>
      </p:sp>
    </p:spTree>
    <p:extLst>
      <p:ext uri="{BB962C8B-B14F-4D97-AF65-F5344CB8AC3E}">
        <p14:creationId xmlns:p14="http://schemas.microsoft.com/office/powerpoint/2010/main" val="6604126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Content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365125" y="1077516"/>
            <a:ext cx="8229600" cy="3600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18261" y="653504"/>
            <a:ext cx="633149" cy="448961"/>
          </a:xfrm>
          <a:prstGeom prst="rect">
            <a:avLst/>
          </a:prstGeom>
        </p:spPr>
      </p:pic>
    </p:spTree>
    <p:extLst>
      <p:ext uri="{BB962C8B-B14F-4D97-AF65-F5344CB8AC3E}">
        <p14:creationId xmlns:p14="http://schemas.microsoft.com/office/powerpoint/2010/main" val="367595282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Title Style A">
    <p:spTree>
      <p:nvGrpSpPr>
        <p:cNvPr id="1" name=""/>
        <p:cNvGrpSpPr/>
        <p:nvPr/>
      </p:nvGrpSpPr>
      <p:grpSpPr>
        <a:xfrm>
          <a:off x="0" y="0"/>
          <a:ext cx="0" cy="0"/>
          <a:chOff x="0" y="0"/>
          <a:chExt cx="0" cy="0"/>
        </a:xfrm>
      </p:grpSpPr>
      <p:sp>
        <p:nvSpPr>
          <p:cNvPr id="2" name="Rectangle 1"/>
          <p:cNvSpPr/>
          <p:nvPr userDrawn="1"/>
        </p:nvSpPr>
        <p:spPr>
          <a:xfrm>
            <a:off x="166112" y="4644418"/>
            <a:ext cx="571499" cy="4107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Trefoil Sans"/>
            </a:endParaRPr>
          </a:p>
        </p:txBody>
      </p:sp>
      <p:sp>
        <p:nvSpPr>
          <p:cNvPr id="10" name="Picture Placeholder 2"/>
          <p:cNvSpPr>
            <a:spLocks noGrp="1"/>
          </p:cNvSpPr>
          <p:nvPr>
            <p:ph type="pic" idx="10"/>
          </p:nvPr>
        </p:nvSpPr>
        <p:spPr>
          <a:xfrm>
            <a:off x="0" y="1131551"/>
            <a:ext cx="9144000" cy="4025031"/>
          </a:xfrm>
          <a:prstGeom prst="rect">
            <a:avLst/>
          </a:prstGeom>
        </p:spPr>
        <p:txBody>
          <a:bodyPr/>
          <a:lstStyle>
            <a:lvl1pPr marL="0" indent="0">
              <a:buNone/>
              <a:defRPr sz="3200">
                <a:ln>
                  <a:noFill/>
                </a:ln>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Drag picture to placeholder or click icon to add</a:t>
            </a:r>
          </a:p>
        </p:txBody>
      </p:sp>
      <p:sp>
        <p:nvSpPr>
          <p:cNvPr id="3" name="Subtitle 2"/>
          <p:cNvSpPr>
            <a:spLocks noGrp="1"/>
          </p:cNvSpPr>
          <p:nvPr>
            <p:ph type="subTitle" idx="1"/>
          </p:nvPr>
        </p:nvSpPr>
        <p:spPr>
          <a:xfrm>
            <a:off x="417287" y="3155962"/>
            <a:ext cx="8309428" cy="981284"/>
          </a:xfrm>
          <a:prstGeom prst="rect">
            <a:avLst/>
          </a:prstGeom>
          <a:solidFill>
            <a:schemeClr val="bg1"/>
          </a:solidFill>
          <a:ln>
            <a:noFill/>
          </a:ln>
          <a:effectLst/>
        </p:spPr>
        <p:style>
          <a:lnRef idx="1">
            <a:schemeClr val="accent2"/>
          </a:lnRef>
          <a:fillRef idx="3">
            <a:schemeClr val="accent2"/>
          </a:fillRef>
          <a:effectRef idx="2">
            <a:schemeClr val="accent2"/>
          </a:effectRef>
          <a:fontRef idx="minor">
            <a:schemeClr val="lt1"/>
          </a:fontRef>
        </p:style>
        <p:txBody>
          <a:bodyPr tIns="0" bIns="73152" rtlCol="0" anchor="ctr">
            <a:normAutofit/>
          </a:bodyPr>
          <a:lstStyle>
            <a:lvl1pPr marL="0" indent="0" algn="ctr">
              <a:buNone/>
              <a:defRPr lang="en-US" sz="3200" b="0" i="0" dirty="0">
                <a:solidFill>
                  <a:srgbClr val="00AE58"/>
                </a:solidFill>
                <a:latin typeface="Trefoil Sans SemiBold"/>
                <a:cs typeface="Trefoil Sans SemiBold"/>
              </a:defRPr>
            </a:lvl1pPr>
          </a:lstStyle>
          <a:p>
            <a:pPr marL="0" lvl="0" algn="ctr"/>
            <a:r>
              <a:rPr lang="en-US"/>
              <a:t>Click to edit Master subtitle style</a:t>
            </a:r>
          </a:p>
        </p:txBody>
      </p:sp>
      <p:sp>
        <p:nvSpPr>
          <p:cNvPr id="5" name="Slide Number Placeholder 4"/>
          <p:cNvSpPr>
            <a:spLocks noGrp="1"/>
          </p:cNvSpPr>
          <p:nvPr>
            <p:ph type="sldNum" sz="quarter" idx="12"/>
          </p:nvPr>
        </p:nvSpPr>
        <p:spPr/>
        <p:txBody>
          <a:bodyPr/>
          <a:lstStyle>
            <a:lvl1pPr>
              <a:defRPr>
                <a:solidFill>
                  <a:srgbClr val="000000"/>
                </a:solidFill>
              </a:defRPr>
            </a:lvl1pPr>
          </a:lstStyle>
          <a:p>
            <a:fld id="{F8C12AA3-6E81-C746-8BB2-6661939CBDDC}" type="slidenum">
              <a:rPr lang="en-US" smtClean="0"/>
              <a:pPr/>
              <a:t>‹#›</a:t>
            </a:fld>
            <a:endParaRPr lang="en-US"/>
          </a:p>
        </p:txBody>
      </p:sp>
      <p:sp>
        <p:nvSpPr>
          <p:cNvPr id="7" name="Rectangle 6"/>
          <p:cNvSpPr/>
          <p:nvPr userDrawn="1"/>
        </p:nvSpPr>
        <p:spPr>
          <a:xfrm>
            <a:off x="1236132" y="-558801"/>
            <a:ext cx="6858000" cy="3725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a:latin typeface="Trefoil Sans"/>
              </a:rPr>
              <a:t>TITLE</a:t>
            </a:r>
            <a:r>
              <a:rPr lang="en-US" sz="1800" baseline="0">
                <a:latin typeface="Trefoil Sans"/>
              </a:rPr>
              <a:t> STYLE A</a:t>
            </a:r>
            <a:endParaRPr lang="en-US" sz="1800">
              <a:latin typeface="Trefoil Sans"/>
            </a:endParaRPr>
          </a:p>
        </p:txBody>
      </p:sp>
      <p:pic>
        <p:nvPicPr>
          <p:cNvPr id="8" name="Picture 7" descr="USAGSO_servicemarkLockup-white.eps"/>
          <p:cNvPicPr>
            <a:picLocks noChangeAspect="1"/>
          </p:cNvPicPr>
          <p:nvPr userDrawn="1"/>
        </p:nvPicPr>
        <p:blipFill rotWithShape="1">
          <a:blip r:embed="rId2">
            <a:extLst>
              <a:ext uri="{28A0092B-C50C-407E-A947-70E740481C1C}">
                <a14:useLocalDpi xmlns:a14="http://schemas.microsoft.com/office/drawing/2010/main" val="0"/>
              </a:ext>
            </a:extLst>
          </a:blip>
          <a:srcRect l="-13096" t="-18053" r="-8415" b="-20728"/>
          <a:stretch/>
        </p:blipFill>
        <p:spPr>
          <a:xfrm>
            <a:off x="1" y="0"/>
            <a:ext cx="1560513" cy="1143000"/>
          </a:xfrm>
          <a:prstGeom prst="rect">
            <a:avLst/>
          </a:prstGeom>
        </p:spPr>
      </p:pic>
    </p:spTree>
    <p:extLst>
      <p:ext uri="{BB962C8B-B14F-4D97-AF65-F5344CB8AC3E}">
        <p14:creationId xmlns:p14="http://schemas.microsoft.com/office/powerpoint/2010/main" val="228809920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Full bleed, Text Right">
    <p:spTree>
      <p:nvGrpSpPr>
        <p:cNvPr id="1" name=""/>
        <p:cNvGrpSpPr/>
        <p:nvPr/>
      </p:nvGrpSpPr>
      <p:grpSpPr>
        <a:xfrm>
          <a:off x="0" y="0"/>
          <a:ext cx="0" cy="0"/>
          <a:chOff x="0" y="0"/>
          <a:chExt cx="0" cy="0"/>
        </a:xfrm>
      </p:grpSpPr>
      <p:sp>
        <p:nvSpPr>
          <p:cNvPr id="2" name="Rectangle 1"/>
          <p:cNvSpPr/>
          <p:nvPr userDrawn="1"/>
        </p:nvSpPr>
        <p:spPr>
          <a:xfrm>
            <a:off x="166112" y="4644418"/>
            <a:ext cx="571499" cy="4107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Trefoil Sans"/>
            </a:endParaRPr>
          </a:p>
        </p:txBody>
      </p:sp>
      <p:sp>
        <p:nvSpPr>
          <p:cNvPr id="10" name="Picture Placeholder 2"/>
          <p:cNvSpPr>
            <a:spLocks noGrp="1"/>
          </p:cNvSpPr>
          <p:nvPr>
            <p:ph type="pic" idx="10"/>
          </p:nvPr>
        </p:nvSpPr>
        <p:spPr>
          <a:xfrm>
            <a:off x="0" y="1134450"/>
            <a:ext cx="9144000" cy="4017625"/>
          </a:xfrm>
          <a:prstGeom prst="rect">
            <a:avLst/>
          </a:prstGeom>
        </p:spPr>
        <p:txBody>
          <a:bodyPr>
            <a:normAutofit/>
          </a:bodyPr>
          <a:lstStyle>
            <a:lvl1pPr marL="0" indent="0">
              <a:buNone/>
              <a:defRPr sz="2000">
                <a:ln>
                  <a:noFill/>
                </a:ln>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Drag picture to placeholder or click icon to add</a:t>
            </a:r>
          </a:p>
        </p:txBody>
      </p:sp>
      <p:sp>
        <p:nvSpPr>
          <p:cNvPr id="5" name="Slide Number Placeholder 4"/>
          <p:cNvSpPr>
            <a:spLocks noGrp="1"/>
          </p:cNvSpPr>
          <p:nvPr>
            <p:ph type="sldNum" sz="quarter" idx="12"/>
          </p:nvPr>
        </p:nvSpPr>
        <p:spPr/>
        <p:txBody>
          <a:bodyPr/>
          <a:lstStyle>
            <a:lvl1pPr>
              <a:defRPr>
                <a:solidFill>
                  <a:srgbClr val="000000"/>
                </a:solidFill>
              </a:defRPr>
            </a:lvl1pPr>
          </a:lstStyle>
          <a:p>
            <a:fld id="{F8C12AA3-6E81-C746-8BB2-6661939CBDDC}" type="slidenum">
              <a:rPr lang="en-US" smtClean="0"/>
              <a:pPr/>
              <a:t>‹#›</a:t>
            </a:fld>
            <a:endParaRPr lang="en-US"/>
          </a:p>
        </p:txBody>
      </p:sp>
      <p:sp>
        <p:nvSpPr>
          <p:cNvPr id="6" name="Text Placeholder 5"/>
          <p:cNvSpPr>
            <a:spLocks noGrp="1"/>
          </p:cNvSpPr>
          <p:nvPr>
            <p:ph type="body" sz="quarter" idx="13"/>
          </p:nvPr>
        </p:nvSpPr>
        <p:spPr>
          <a:xfrm>
            <a:off x="4534207" y="1481329"/>
            <a:ext cx="4346705" cy="3229955"/>
          </a:xfrm>
          <a:solidFill>
            <a:schemeClr val="bg1">
              <a:alpha val="90000"/>
            </a:schemeClr>
          </a:solidFill>
        </p:spPr>
        <p:txBody>
          <a:bodyPr>
            <a:normAutofit/>
          </a:bodyPr>
          <a:lstStyle>
            <a:lvl1pPr marL="234944" indent="-234944">
              <a:buFont typeface="Arial"/>
              <a:buChar char="•"/>
              <a:defRPr sz="2000"/>
            </a:lvl1pPr>
            <a:lvl2pPr marL="622285" indent="-285743">
              <a:buFont typeface="Arial"/>
              <a:buChar char="•"/>
              <a:defRPr sz="2000"/>
            </a:lvl2pPr>
            <a:lvl3pPr marL="974701" indent="-228594">
              <a:buFont typeface="Courier New"/>
              <a:buChar char="o"/>
              <a:defRPr sz="2000"/>
            </a:lvl3pPr>
            <a:lvl4pPr marL="1360454" indent="-228594">
              <a:buFont typeface="Arial"/>
              <a:buChar char="•"/>
              <a:defRPr sz="2000"/>
            </a:lvl4pPr>
            <a:lvl5pPr marL="1770019" indent="-228594">
              <a:buFont typeface="Lucida Grande"/>
              <a:buChar cha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p>
            <a:r>
              <a:rPr lang="en-US"/>
              <a:t>Click to edit Master title style</a:t>
            </a:r>
          </a:p>
        </p:txBody>
      </p:sp>
      <p:sp>
        <p:nvSpPr>
          <p:cNvPr id="7" name="Rectangle 6"/>
          <p:cNvSpPr/>
          <p:nvPr userDrawn="1"/>
        </p:nvSpPr>
        <p:spPr>
          <a:xfrm>
            <a:off x="1236132" y="-558801"/>
            <a:ext cx="6858000" cy="3725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800">
                <a:latin typeface="Trefoil Sans"/>
              </a:rPr>
              <a:t>FULL</a:t>
            </a:r>
            <a:r>
              <a:rPr lang="en-US" sz="1800" baseline="0">
                <a:latin typeface="Trefoil Sans"/>
              </a:rPr>
              <a:t> </a:t>
            </a:r>
            <a:r>
              <a:rPr lang="en-US" sz="1800">
                <a:latin typeface="Trefoil Sans"/>
              </a:rPr>
              <a:t>BLEED</a:t>
            </a:r>
            <a:r>
              <a:rPr lang="en-US" sz="1800" baseline="0">
                <a:latin typeface="Trefoil Sans"/>
              </a:rPr>
              <a:t> </a:t>
            </a:r>
            <a:r>
              <a:rPr lang="en-US" sz="1800">
                <a:latin typeface="Trefoil Sans"/>
              </a:rPr>
              <a:t>AND TEXT RIGHT</a:t>
            </a:r>
          </a:p>
        </p:txBody>
      </p:sp>
    </p:spTree>
    <p:extLst>
      <p:ext uri="{BB962C8B-B14F-4D97-AF65-F5344CB8AC3E}">
        <p14:creationId xmlns:p14="http://schemas.microsoft.com/office/powerpoint/2010/main" val="177068657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over Slide | Split | No Image | Notched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pic>
        <p:nvPicPr>
          <p:cNvPr id="17" name="Graphic 16">
            <a:extLst>
              <a:ext uri="{FF2B5EF4-FFF2-40B4-BE49-F238E27FC236}">
                <a16:creationId xmlns:a16="http://schemas.microsoft.com/office/drawing/2014/main" id="{7BEF2DCE-B291-7441-9CC7-A4B35062A9C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40657" y="464503"/>
            <a:ext cx="4259255" cy="4259255"/>
          </a:xfrm>
          <a:prstGeom prst="rect">
            <a:avLst/>
          </a:prstGeom>
        </p:spPr>
      </p:pic>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4087" y="419102"/>
            <a:ext cx="4305300" cy="4305300"/>
          </a:xfrm>
          <a:prstGeom prst="rect">
            <a:avLst/>
          </a:prstGeom>
        </p:spPr>
      </p:pic>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4740658"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4740658"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8" name="Footer Placeholder 4">
            <a:extLst>
              <a:ext uri="{FF2B5EF4-FFF2-40B4-BE49-F238E27FC236}">
                <a16:creationId xmlns:a16="http://schemas.microsoft.com/office/drawing/2014/main" id="{F4AEDED2-1F43-A74A-AF8D-BD575099EEE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2682521842"/>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Agenda Slide-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a:t>
            </a:r>
          </a:p>
          <a:p>
            <a:r>
              <a:rPr lang="en-US" err="1"/>
              <a:t>Quis</a:t>
            </a:r>
            <a:r>
              <a:rPr lang="en-US"/>
              <a:t> nostrum </a:t>
            </a:r>
            <a:r>
              <a:rPr lang="en-US" err="1"/>
              <a:t>exercitationem</a:t>
            </a:r>
            <a:r>
              <a:rPr lang="en-US"/>
              <a:t>.</a:t>
            </a:r>
          </a:p>
          <a:p>
            <a:r>
              <a:rPr lang="en-US" err="1"/>
              <a:t>Ullam</a:t>
            </a:r>
            <a:r>
              <a:rPr lang="en-US"/>
              <a:t> corporis </a:t>
            </a:r>
            <a:r>
              <a:rPr lang="en-US" err="1"/>
              <a:t>suscipit</a:t>
            </a:r>
            <a:r>
              <a:rPr lang="en-US"/>
              <a:t> </a:t>
            </a:r>
            <a:r>
              <a:rPr lang="en-US" err="1"/>
              <a:t>laboriosam</a:t>
            </a:r>
            <a:r>
              <a:rPr lang="en-US"/>
              <a:t>.</a:t>
            </a:r>
          </a:p>
          <a:p>
            <a:r>
              <a:rPr lang="en-US"/>
              <a:t>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a:latin typeface="Girl Scout Display Light" panose="02020003000000000000" pitchFamily="18" charset="0"/>
            </a:endParaRPr>
          </a:p>
        </p:txBody>
      </p:sp>
      <p:sp>
        <p:nvSpPr>
          <p:cNvPr id="14" name="TextBox 13">
            <a:extLst>
              <a:ext uri="{FF2B5EF4-FFF2-40B4-BE49-F238E27FC236}">
                <a16:creationId xmlns:a16="http://schemas.microsoft.com/office/drawing/2014/main" id="{745388DD-560B-8644-9873-A24375109417}"/>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chemeClr val="bg1"/>
                </a:solidFill>
                <a:effectLst/>
                <a:uLnTx/>
                <a:uFillTx/>
                <a:latin typeface="Girl Scout Display Light" panose="02020003000000000000" pitchFamily="18" charset="0"/>
                <a:ea typeface="+mj-ea"/>
                <a:cs typeface="+mj-cs"/>
              </a:rPr>
              <a:t>Agenda</a:t>
            </a:r>
            <a:endParaRPr lang="en-US" sz="4400" b="0" i="0">
              <a:solidFill>
                <a:schemeClr val="bg1"/>
              </a:solidFill>
              <a:latin typeface="Girl Scout Display Light" panose="02020003000000000000" pitchFamily="18" charset="0"/>
            </a:endParaRPr>
          </a:p>
        </p:txBody>
      </p:sp>
      <p:sp>
        <p:nvSpPr>
          <p:cNvPr id="16" name="Footer Placeholder 4">
            <a:extLst>
              <a:ext uri="{FF2B5EF4-FFF2-40B4-BE49-F238E27FC236}">
                <a16:creationId xmlns:a16="http://schemas.microsoft.com/office/drawing/2014/main" id="{FF26386E-26E8-0B43-9814-29600F6481A7}"/>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194205535"/>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Agenda Slide-2">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1574"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a:t>
            </a:r>
          </a:p>
          <a:p>
            <a:r>
              <a:rPr lang="en-US" err="1"/>
              <a:t>Quis</a:t>
            </a:r>
            <a:r>
              <a:rPr lang="en-US"/>
              <a:t> nostrum </a:t>
            </a:r>
            <a:r>
              <a:rPr lang="en-US" err="1"/>
              <a:t>exercitationem</a:t>
            </a:r>
            <a:r>
              <a:rPr lang="en-US"/>
              <a:t>.</a:t>
            </a:r>
          </a:p>
          <a:p>
            <a:r>
              <a:rPr lang="en-US" err="1"/>
              <a:t>Ullam</a:t>
            </a:r>
            <a:r>
              <a:rPr lang="en-US"/>
              <a:t> corporis </a:t>
            </a:r>
            <a:r>
              <a:rPr lang="en-US" err="1"/>
              <a:t>suscipit</a:t>
            </a:r>
            <a:r>
              <a:rPr lang="en-US"/>
              <a:t> </a:t>
            </a:r>
            <a:r>
              <a:rPr lang="en-US" err="1"/>
              <a:t>laboriosam</a:t>
            </a:r>
            <a:r>
              <a:rPr lang="en-US"/>
              <a:t>.</a:t>
            </a:r>
          </a:p>
          <a:p>
            <a:r>
              <a:rPr lang="en-US"/>
              <a:t>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a:latin typeface="Girl Scout Display Light" panose="02020003000000000000" pitchFamily="18" charset="0"/>
            </a:endParaRPr>
          </a:p>
        </p:txBody>
      </p:sp>
      <p:sp>
        <p:nvSpPr>
          <p:cNvPr id="14" name="TextBox 13">
            <a:extLst>
              <a:ext uri="{FF2B5EF4-FFF2-40B4-BE49-F238E27FC236}">
                <a16:creationId xmlns:a16="http://schemas.microsoft.com/office/drawing/2014/main" id="{C07D8733-2ABE-004F-9A20-2DFA7B01D0FA}"/>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Girl Scout Display Light" panose="02020003000000000000" pitchFamily="18" charset="0"/>
                <a:ea typeface="+mj-ea"/>
                <a:cs typeface="+mj-cs"/>
              </a:rPr>
              <a:t>Agenda</a:t>
            </a:r>
            <a:endParaRPr lang="en-US" sz="4400" b="0" i="0">
              <a:latin typeface="Girl Scout Display Light" panose="02020003000000000000" pitchFamily="18" charset="0"/>
            </a:endParaRPr>
          </a:p>
        </p:txBody>
      </p:sp>
    </p:spTree>
    <p:extLst>
      <p:ext uri="{BB962C8B-B14F-4D97-AF65-F5344CB8AC3E}">
        <p14:creationId xmlns:p14="http://schemas.microsoft.com/office/powerpoint/2010/main" val="2865977888"/>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Transition w/ Image | Notched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a:t>Type Here to Enter a Multi-line Transition Slide Title</a:t>
            </a:r>
          </a:p>
        </p:txBody>
      </p:sp>
      <p:pic>
        <p:nvPicPr>
          <p:cNvPr id="12" name="Graphic 11">
            <a:extLst>
              <a:ext uri="{FF2B5EF4-FFF2-40B4-BE49-F238E27FC236}">
                <a16:creationId xmlns:a16="http://schemas.microsoft.com/office/drawing/2014/main" id="{F41C91A7-5D4E-1F4B-93B3-1FE9D982BE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4087" y="419102"/>
            <a:ext cx="4305300" cy="4305300"/>
          </a:xfrm>
          <a:prstGeom prst="rect">
            <a:avLst/>
          </a:prstGeom>
        </p:spPr>
      </p:pic>
    </p:spTree>
    <p:extLst>
      <p:ext uri="{BB962C8B-B14F-4D97-AF65-F5344CB8AC3E}">
        <p14:creationId xmlns:p14="http://schemas.microsoft.com/office/powerpoint/2010/main" val="4041841375"/>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White Text - Two Line Title |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DA5FCDD-E44F-334D-A198-027701E37BD1}"/>
              </a:ext>
            </a:extLst>
          </p:cNvPr>
          <p:cNvGrpSpPr/>
          <p:nvPr userDrawn="1"/>
        </p:nvGrpSpPr>
        <p:grpSpPr>
          <a:xfrm>
            <a:off x="0" y="4956265"/>
            <a:ext cx="9144000" cy="191143"/>
            <a:chOff x="0" y="4956265"/>
            <a:chExt cx="9144000" cy="191143"/>
          </a:xfrm>
        </p:grpSpPr>
        <p:sp>
          <p:nvSpPr>
            <p:cNvPr id="44" name="Rectangle 43">
              <a:extLst>
                <a:ext uri="{FF2B5EF4-FFF2-40B4-BE49-F238E27FC236}">
                  <a16:creationId xmlns:a16="http://schemas.microsoft.com/office/drawing/2014/main" id="{CDB4C92E-0883-CA44-840F-9E7FD7DF0412}"/>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39D92892-52CD-2644-AE49-E82408D2D96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A097A9CA-C371-724A-B7F5-6ED54153767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2EC93714-179E-274D-A9F0-0C7F7E96C6F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0F15937F-5F21-A048-B76B-B79DFEC9C76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pic>
          <p:nvPicPr>
            <p:cNvPr id="49" name="Graphic 48">
              <a:extLst>
                <a:ext uri="{FF2B5EF4-FFF2-40B4-BE49-F238E27FC236}">
                  <a16:creationId xmlns:a16="http://schemas.microsoft.com/office/drawing/2014/main" id="{4E6906C9-2FF7-DF4B-84B1-6DF0623CECE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D2E1E067-1CEF-EC49-9AC9-B2D3EDC7C440}"/>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0EB6A98E-6D0C-3743-A3FF-FAA9BC18B9F7}"/>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171450" y="2220940"/>
            <a:ext cx="8801100" cy="1912698"/>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171450" y="1523110"/>
            <a:ext cx="8801100" cy="694214"/>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180132" y="867160"/>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3199497378"/>
      </p:ext>
    </p:extLst>
  </p:cSld>
  <p:clrMapOvr>
    <a:masterClrMapping/>
  </p:clrMapOvr>
  <p:transition>
    <p:fade/>
  </p:transition>
  <p:extLst>
    <p:ext uri="{DCECCB84-F9BA-43D5-87BE-67443E8EF086}">
      <p15:sldGuideLst xmlns:p15="http://schemas.microsoft.com/office/powerpoint/2012/main">
        <p15:guide id="1" pos="2880">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Blank Slide | Faded Mosaic">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84FE284-CC7D-1F49-83AD-895470CCD80A}"/>
              </a:ext>
            </a:extLst>
          </p:cNvPr>
          <p:cNvGrpSpPr/>
          <p:nvPr userDrawn="1"/>
        </p:nvGrpSpPr>
        <p:grpSpPr>
          <a:xfrm>
            <a:off x="0" y="4956265"/>
            <a:ext cx="9144000" cy="191143"/>
            <a:chOff x="0" y="4956265"/>
            <a:chExt cx="9144000" cy="191143"/>
          </a:xfrm>
        </p:grpSpPr>
        <p:sp>
          <p:nvSpPr>
            <p:cNvPr id="40" name="Rectangle 39">
              <a:extLst>
                <a:ext uri="{FF2B5EF4-FFF2-40B4-BE49-F238E27FC236}">
                  <a16:creationId xmlns:a16="http://schemas.microsoft.com/office/drawing/2014/main" id="{095AB2F3-0482-8C43-80CB-F8D7A06571B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41" name="Rectangle 40">
              <a:extLst>
                <a:ext uri="{FF2B5EF4-FFF2-40B4-BE49-F238E27FC236}">
                  <a16:creationId xmlns:a16="http://schemas.microsoft.com/office/drawing/2014/main" id="{6B0638D2-D372-2D47-A8BD-45621101F459}"/>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42" name="Rectangle 41">
              <a:extLst>
                <a:ext uri="{FF2B5EF4-FFF2-40B4-BE49-F238E27FC236}">
                  <a16:creationId xmlns:a16="http://schemas.microsoft.com/office/drawing/2014/main" id="{D9E25226-C82C-974A-BC69-E688F97B47B4}"/>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43" name="Rectangle 42">
              <a:extLst>
                <a:ext uri="{FF2B5EF4-FFF2-40B4-BE49-F238E27FC236}">
                  <a16:creationId xmlns:a16="http://schemas.microsoft.com/office/drawing/2014/main" id="{3223FB71-7C3A-0F40-87E5-EF038366929D}"/>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44" name="Rectangle 43">
              <a:extLst>
                <a:ext uri="{FF2B5EF4-FFF2-40B4-BE49-F238E27FC236}">
                  <a16:creationId xmlns:a16="http://schemas.microsoft.com/office/drawing/2014/main" id="{3C2F76B9-CB26-474C-A886-0CFC76EDD0AD}"/>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pic>
          <p:nvPicPr>
            <p:cNvPr id="46" name="Graphic 45">
              <a:extLst>
                <a:ext uri="{FF2B5EF4-FFF2-40B4-BE49-F238E27FC236}">
                  <a16:creationId xmlns:a16="http://schemas.microsoft.com/office/drawing/2014/main" id="{9C9C6CA1-9465-3747-B895-E3FD022C0D8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AEDE4383-6269-354A-BEDE-D5AFA42A583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FF4F0C2B-C185-D647-A13A-676F6F095AF2}"/>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160158089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plit 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2" name="Picture Placeholder 9">
            <a:extLst>
              <a:ext uri="{FF2B5EF4-FFF2-40B4-BE49-F238E27FC236}">
                <a16:creationId xmlns:a16="http://schemas.microsoft.com/office/drawing/2014/main" id="{4B68434B-9B42-6642-ADD8-D7D18E6B87CE}"/>
              </a:ext>
            </a:extLst>
          </p:cNvPr>
          <p:cNvSpPr>
            <a:spLocks noGrp="1"/>
          </p:cNvSpPr>
          <p:nvPr>
            <p:ph type="pic" sz="quarter" idx="21" hasCustomPrompt="1"/>
          </p:nvPr>
        </p:nvSpPr>
        <p:spPr>
          <a:xfrm>
            <a:off x="261448"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Tree>
    <p:extLst>
      <p:ext uri="{BB962C8B-B14F-4D97-AF65-F5344CB8AC3E}">
        <p14:creationId xmlns:p14="http://schemas.microsoft.com/office/powerpoint/2010/main" val="3891931720"/>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Blank Slide | Girl Scout Green">
    <p:bg>
      <p:bgPr>
        <a:solidFill>
          <a:schemeClr val="accent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1969756609"/>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Blank Slide | Girl Scout Green">
    <p:bg>
      <p:bgPr>
        <a:solidFill>
          <a:schemeClr val="accent3"/>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4293503360"/>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2_Blank Slide | Faded Mosaic">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1323435004"/>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Blank Slide | Faded Mosaic">
    <p:bg>
      <p:bgPr>
        <a:solidFill>
          <a:schemeClr val="bg1"/>
        </a:soli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F8C04CED-61D5-0F48-9D46-1A815CFC0B12}"/>
              </a:ext>
            </a:extLst>
          </p:cNvPr>
          <p:cNvGrpSpPr/>
          <p:nvPr userDrawn="1"/>
        </p:nvGrpSpPr>
        <p:grpSpPr>
          <a:xfrm>
            <a:off x="0" y="-1"/>
            <a:ext cx="9290198" cy="5169387"/>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userDrawn="1"/>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userDrawn="1"/>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Display Light" panose="02020003000000000000" pitchFamily="18" charset="0"/>
                </a:endParaRPr>
              </a:p>
            </p:txBody>
          </p:sp>
          <p:sp>
            <p:nvSpPr>
              <p:cNvPr id="48" name="Rectangle 47">
                <a:extLst>
                  <a:ext uri="{FF2B5EF4-FFF2-40B4-BE49-F238E27FC236}">
                    <a16:creationId xmlns:a16="http://schemas.microsoft.com/office/drawing/2014/main" id="{AB51CCFE-F3CB-8445-BED8-CD4E29E8F773}"/>
                  </a:ext>
                </a:extLst>
              </p:cNvPr>
              <p:cNvSpPr/>
              <p:nvPr userDrawn="1"/>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Display Light" panose="02020003000000000000" pitchFamily="18" charset="0"/>
                </a:endParaRPr>
              </a:p>
            </p:txBody>
          </p:sp>
          <p:sp>
            <p:nvSpPr>
              <p:cNvPr id="47" name="Rectangle 46">
                <a:extLst>
                  <a:ext uri="{FF2B5EF4-FFF2-40B4-BE49-F238E27FC236}">
                    <a16:creationId xmlns:a16="http://schemas.microsoft.com/office/drawing/2014/main" id="{1052741C-58F9-D248-B09C-AA80EA876080}"/>
                  </a:ext>
                </a:extLst>
              </p:cNvPr>
              <p:cNvSpPr/>
              <p:nvPr userDrawn="1"/>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Display Light" panose="02020003000000000000" pitchFamily="18" charset="0"/>
                </a:endParaRPr>
              </a:p>
            </p:txBody>
          </p:sp>
          <p:sp>
            <p:nvSpPr>
              <p:cNvPr id="45" name="Rectangle 44">
                <a:extLst>
                  <a:ext uri="{FF2B5EF4-FFF2-40B4-BE49-F238E27FC236}">
                    <a16:creationId xmlns:a16="http://schemas.microsoft.com/office/drawing/2014/main" id="{CE431680-6095-D441-A226-AA5B988D4574}"/>
                  </a:ext>
                </a:extLst>
              </p:cNvPr>
              <p:cNvSpPr/>
              <p:nvPr userDrawn="1"/>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Display Light" panose="02020003000000000000" pitchFamily="18" charset="0"/>
                </a:endParaRPr>
              </a:p>
            </p:txBody>
          </p:sp>
          <p:sp>
            <p:nvSpPr>
              <p:cNvPr id="32" name="Rectangle 31">
                <a:extLst>
                  <a:ext uri="{FF2B5EF4-FFF2-40B4-BE49-F238E27FC236}">
                    <a16:creationId xmlns:a16="http://schemas.microsoft.com/office/drawing/2014/main" id="{1172E28E-95EF-B14D-8379-6CEC6338DC6C}"/>
                  </a:ext>
                </a:extLst>
              </p:cNvPr>
              <p:cNvSpPr/>
              <p:nvPr userDrawn="1"/>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Display Light" panose="02020003000000000000" pitchFamily="18" charset="0"/>
                </a:endParaRPr>
              </a:p>
            </p:txBody>
          </p:sp>
          <p:sp>
            <p:nvSpPr>
              <p:cNvPr id="31" name="Rectangle 30">
                <a:extLst>
                  <a:ext uri="{FF2B5EF4-FFF2-40B4-BE49-F238E27FC236}">
                    <a16:creationId xmlns:a16="http://schemas.microsoft.com/office/drawing/2014/main" id="{9FDBA8FD-EDF7-0E4F-B5AE-02FCA9554F68}"/>
                  </a:ext>
                </a:extLst>
              </p:cNvPr>
              <p:cNvSpPr/>
              <p:nvPr userDrawn="1"/>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Display Light" panose="02020003000000000000" pitchFamily="18" charset="0"/>
                </a:endParaRPr>
              </a:p>
            </p:txBody>
          </p:sp>
          <p:sp>
            <p:nvSpPr>
              <p:cNvPr id="28" name="Rectangle 27">
                <a:extLst>
                  <a:ext uri="{FF2B5EF4-FFF2-40B4-BE49-F238E27FC236}">
                    <a16:creationId xmlns:a16="http://schemas.microsoft.com/office/drawing/2014/main" id="{8124155C-38AB-5A41-AB82-8432CA9B4E15}"/>
                  </a:ext>
                </a:extLst>
              </p:cNvPr>
              <p:cNvSpPr/>
              <p:nvPr userDrawn="1"/>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Display Light" panose="02020003000000000000"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userDrawn="1"/>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userDrawn="1"/>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userDrawn="1"/>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userDrawn="1"/>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userDrawn="1"/>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userDrawn="1"/>
          </p:nvPicPr>
          <p:blipFill rotWithShape="1">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userDrawn="1"/>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userDrawn="1"/>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userDrawn="1"/>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userDrawn="1"/>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913074"/>
                <a:ext cx="1103160" cy="1371600"/>
              </a:xfrm>
              <a:prstGeom prst="rect">
                <a:avLst/>
              </a:prstGeom>
            </p:spPr>
          </p:pic>
        </p:grpSp>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286572432"/>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E1B830-0FB9-A143-A052-25DB9F60EBF1}"/>
              </a:ext>
            </a:extLst>
          </p:cNvPr>
          <p:cNvSpPr/>
          <p:nvPr userDrawn="1"/>
        </p:nvSpPr>
        <p:spPr>
          <a:xfrm>
            <a:off x="0" y="-4612"/>
            <a:ext cx="3038453" cy="51594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a:t>Type here to enter text. 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a:t>
            </a:r>
            <a:r>
              <a:rPr lang="en-US"/>
              <a:t> </a:t>
            </a:r>
            <a:r>
              <a:rPr lang="en-US" err="1"/>
              <a:t>utium</a:t>
            </a:r>
            <a:r>
              <a:rPr lang="en-US"/>
              <a:t> </a:t>
            </a:r>
            <a:r>
              <a:rPr lang="en-US" err="1"/>
              <a:t>doloremque</a:t>
            </a:r>
            <a:r>
              <a:rPr lang="en-US"/>
              <a:t>.</a:t>
            </a:r>
          </a:p>
        </p:txBody>
      </p:sp>
    </p:spTree>
    <p:extLst>
      <p:ext uri="{BB962C8B-B14F-4D97-AF65-F5344CB8AC3E}">
        <p14:creationId xmlns:p14="http://schemas.microsoft.com/office/powerpoint/2010/main" val="2470054514"/>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8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D3A6E2-ED17-E54E-AB98-E6C37A95665D}"/>
              </a:ext>
            </a:extLst>
          </p:cNvPr>
          <p:cNvSpPr/>
          <p:nvPr userDrawn="1"/>
        </p:nvSpPr>
        <p:spPr>
          <a:xfrm>
            <a:off x="0" y="-4612"/>
            <a:ext cx="3038453" cy="51594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a:t>Type here to enter text. 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a:t>
            </a:r>
            <a:r>
              <a:rPr lang="en-US"/>
              <a:t> </a:t>
            </a:r>
            <a:r>
              <a:rPr lang="en-US" err="1"/>
              <a:t>utium</a:t>
            </a:r>
            <a:r>
              <a:rPr lang="en-US"/>
              <a:t> </a:t>
            </a:r>
            <a:r>
              <a:rPr lang="en-US" err="1"/>
              <a:t>doloremque</a:t>
            </a:r>
            <a:r>
              <a:rPr lang="en-US"/>
              <a:t>.</a:t>
            </a:r>
          </a:p>
        </p:txBody>
      </p:sp>
    </p:spTree>
    <p:extLst>
      <p:ext uri="{BB962C8B-B14F-4D97-AF65-F5344CB8AC3E}">
        <p14:creationId xmlns:p14="http://schemas.microsoft.com/office/powerpoint/2010/main" val="1729169916"/>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7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ABA011-B644-C24B-891A-02E1B5DBA9A8}"/>
              </a:ext>
            </a:extLst>
          </p:cNvPr>
          <p:cNvSpPr/>
          <p:nvPr userDrawn="1"/>
        </p:nvSpPr>
        <p:spPr>
          <a:xfrm>
            <a:off x="0" y="-4612"/>
            <a:ext cx="3038453" cy="51594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solidFill>
                  <a:schemeClr val="bg1"/>
                </a:solidFill>
                <a:effectLst/>
                <a:latin typeface="Girl Scout Text Book" panose="02020003000000000000" pitchFamily="18" charset="0"/>
              </a:defRPr>
            </a:lvl1pPr>
          </a:lstStyle>
          <a:p>
            <a:r>
              <a:rPr lang="en-US"/>
              <a:t>Type here to enter text. 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a:t>
            </a:r>
            <a:r>
              <a:rPr lang="en-US"/>
              <a:t> </a:t>
            </a:r>
            <a:r>
              <a:rPr lang="en-US" err="1"/>
              <a:t>utium</a:t>
            </a:r>
            <a:r>
              <a:rPr lang="en-US"/>
              <a:t> </a:t>
            </a:r>
            <a:r>
              <a:rPr lang="en-US" err="1"/>
              <a:t>doloremque</a:t>
            </a:r>
            <a:r>
              <a:rPr lang="en-US"/>
              <a:t>.</a:t>
            </a:r>
          </a:p>
        </p:txBody>
      </p:sp>
    </p:spTree>
    <p:extLst>
      <p:ext uri="{BB962C8B-B14F-4D97-AF65-F5344CB8AC3E}">
        <p14:creationId xmlns:p14="http://schemas.microsoft.com/office/powerpoint/2010/main" val="1983685287"/>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6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196850"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1365597445"/>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_Split 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2" name="Picture Placeholder 9">
            <a:extLst>
              <a:ext uri="{FF2B5EF4-FFF2-40B4-BE49-F238E27FC236}">
                <a16:creationId xmlns:a16="http://schemas.microsoft.com/office/drawing/2014/main" id="{4B68434B-9B42-6642-ADD8-D7D18E6B87CE}"/>
              </a:ext>
            </a:extLst>
          </p:cNvPr>
          <p:cNvSpPr>
            <a:spLocks noGrp="1"/>
          </p:cNvSpPr>
          <p:nvPr>
            <p:ph type="pic" sz="quarter" idx="21" hasCustomPrompt="1"/>
          </p:nvPr>
        </p:nvSpPr>
        <p:spPr>
          <a:xfrm>
            <a:off x="261448"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Tree>
    <p:extLst>
      <p:ext uri="{BB962C8B-B14F-4D97-AF65-F5344CB8AC3E}">
        <p14:creationId xmlns:p14="http://schemas.microsoft.com/office/powerpoint/2010/main" val="4163440182"/>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2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83576"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185927"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Tree>
    <p:extLst>
      <p:ext uri="{BB962C8B-B14F-4D97-AF65-F5344CB8AC3E}">
        <p14:creationId xmlns:p14="http://schemas.microsoft.com/office/powerpoint/2010/main" val="327753547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83576"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185927"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Tree>
    <p:extLst>
      <p:ext uri="{BB962C8B-B14F-4D97-AF65-F5344CB8AC3E}">
        <p14:creationId xmlns:p14="http://schemas.microsoft.com/office/powerpoint/2010/main" val="3953760841"/>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3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4760319"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513756392"/>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4_Split Statement Slide w/ Image - Barrel Fram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2" name="Picture Placeholder 9">
            <a:extLst>
              <a:ext uri="{FF2B5EF4-FFF2-40B4-BE49-F238E27FC236}">
                <a16:creationId xmlns:a16="http://schemas.microsoft.com/office/drawing/2014/main" id="{384F3178-FCBE-6F4E-84FF-74DECC576702}"/>
              </a:ext>
            </a:extLst>
          </p:cNvPr>
          <p:cNvSpPr>
            <a:spLocks noGrp="1"/>
          </p:cNvSpPr>
          <p:nvPr>
            <p:ph type="pic" sz="quarter" idx="21" hasCustomPrompt="1"/>
          </p:nvPr>
        </p:nvSpPr>
        <p:spPr>
          <a:xfrm>
            <a:off x="4821845"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Tree>
    <p:extLst>
      <p:ext uri="{BB962C8B-B14F-4D97-AF65-F5344CB8AC3E}">
        <p14:creationId xmlns:p14="http://schemas.microsoft.com/office/powerpoint/2010/main" val="192031903"/>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5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73191"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88253"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4753102"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Tree>
    <p:extLst>
      <p:ext uri="{BB962C8B-B14F-4D97-AF65-F5344CB8AC3E}">
        <p14:creationId xmlns:p14="http://schemas.microsoft.com/office/powerpoint/2010/main" val="2548314553"/>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4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1180837213"/>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659005037"/>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8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1909834744"/>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2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623971952"/>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7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036896469"/>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9_Statement Slide - Octagon Shape">
    <p:bg>
      <p:bgPr>
        <a:solidFill>
          <a:schemeClr val="bg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415704835"/>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3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121448487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4760319"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580785989"/>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6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1639160814"/>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0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052360107"/>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3" name="Text Placeholder 65">
            <a:extLst>
              <a:ext uri="{FF2B5EF4-FFF2-40B4-BE49-F238E27FC236}">
                <a16:creationId xmlns:a16="http://schemas.microsoft.com/office/drawing/2014/main" id="{B1316E65-31D2-4249-88FB-626A09E7F6E9}"/>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3965192"/>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1578879132"/>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a:t>Type Here to Enter a Single Line Slide Header.</a:t>
            </a: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2463708214"/>
      </p:ext>
    </p:extLst>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2">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257175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a:t>Type Here to Enter a Single Line Slide Header.</a:t>
            </a:r>
          </a:p>
        </p:txBody>
      </p:sp>
      <p:sp>
        <p:nvSpPr>
          <p:cNvPr id="13" name="Text Placeholder 46">
            <a:extLst>
              <a:ext uri="{FF2B5EF4-FFF2-40B4-BE49-F238E27FC236}">
                <a16:creationId xmlns:a16="http://schemas.microsoft.com/office/drawing/2014/main" id="{9906EAE9-64F8-C84F-AF66-880B4C23F09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3244554861"/>
      </p:ext>
    </p:extLst>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_Back Cover - Octagon Fram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2936210496"/>
      </p:ext>
    </p:extLst>
  </p:cSld>
  <p:clrMapOvr>
    <a:masterClrMapping/>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2_Back Cover - Octagon Frame">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1195762630"/>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Split Statement Slide w/ Image - Barrel Fram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2" name="Picture Placeholder 9">
            <a:extLst>
              <a:ext uri="{FF2B5EF4-FFF2-40B4-BE49-F238E27FC236}">
                <a16:creationId xmlns:a16="http://schemas.microsoft.com/office/drawing/2014/main" id="{384F3178-FCBE-6F4E-84FF-74DECC576702}"/>
              </a:ext>
            </a:extLst>
          </p:cNvPr>
          <p:cNvSpPr>
            <a:spLocks noGrp="1"/>
          </p:cNvSpPr>
          <p:nvPr>
            <p:ph type="pic" sz="quarter" idx="21" hasCustomPrompt="1"/>
          </p:nvPr>
        </p:nvSpPr>
        <p:spPr>
          <a:xfrm>
            <a:off x="4821845"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Tree>
    <p:extLst>
      <p:ext uri="{BB962C8B-B14F-4D97-AF65-F5344CB8AC3E}">
        <p14:creationId xmlns:p14="http://schemas.microsoft.com/office/powerpoint/2010/main" val="299290523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73191"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88253"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4753102"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Tree>
    <p:extLst>
      <p:ext uri="{BB962C8B-B14F-4D97-AF65-F5344CB8AC3E}">
        <p14:creationId xmlns:p14="http://schemas.microsoft.com/office/powerpoint/2010/main" val="406850383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Slide-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a:t>
            </a:r>
          </a:p>
          <a:p>
            <a:r>
              <a:rPr lang="en-US" err="1"/>
              <a:t>Quis</a:t>
            </a:r>
            <a:r>
              <a:rPr lang="en-US"/>
              <a:t> nostrum </a:t>
            </a:r>
            <a:r>
              <a:rPr lang="en-US" err="1"/>
              <a:t>exercitationem</a:t>
            </a:r>
            <a:r>
              <a:rPr lang="en-US"/>
              <a:t>.</a:t>
            </a:r>
          </a:p>
          <a:p>
            <a:r>
              <a:rPr lang="en-US" err="1"/>
              <a:t>Ullam</a:t>
            </a:r>
            <a:r>
              <a:rPr lang="en-US"/>
              <a:t> corporis </a:t>
            </a:r>
            <a:r>
              <a:rPr lang="en-US" err="1"/>
              <a:t>suscipit</a:t>
            </a:r>
            <a:r>
              <a:rPr lang="en-US"/>
              <a:t> </a:t>
            </a:r>
            <a:r>
              <a:rPr lang="en-US" err="1"/>
              <a:t>laboriosam</a:t>
            </a:r>
            <a:r>
              <a:rPr lang="en-US"/>
              <a:t>.</a:t>
            </a:r>
          </a:p>
          <a:p>
            <a:r>
              <a:rPr lang="en-US"/>
              <a:t>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a:latin typeface="Girl Scout Display Light" panose="02020003000000000000" pitchFamily="18" charset="0"/>
            </a:endParaRPr>
          </a:p>
        </p:txBody>
      </p:sp>
      <p:sp>
        <p:nvSpPr>
          <p:cNvPr id="14" name="TextBox 13">
            <a:extLst>
              <a:ext uri="{FF2B5EF4-FFF2-40B4-BE49-F238E27FC236}">
                <a16:creationId xmlns:a16="http://schemas.microsoft.com/office/drawing/2014/main" id="{745388DD-560B-8644-9873-A24375109417}"/>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chemeClr val="bg1"/>
                </a:solidFill>
                <a:effectLst/>
                <a:uLnTx/>
                <a:uFillTx/>
                <a:latin typeface="Girl Scout Display Light" panose="02020003000000000000" pitchFamily="18" charset="0"/>
                <a:ea typeface="+mj-ea"/>
                <a:cs typeface="+mj-cs"/>
              </a:rPr>
              <a:t>Agenda</a:t>
            </a:r>
            <a:endParaRPr lang="en-US" sz="4400" b="0" i="0">
              <a:solidFill>
                <a:schemeClr val="bg1"/>
              </a:solidFill>
              <a:latin typeface="Girl Scout Display Light" panose="02020003000000000000" pitchFamily="18" charset="0"/>
            </a:endParaRPr>
          </a:p>
        </p:txBody>
      </p:sp>
      <p:sp>
        <p:nvSpPr>
          <p:cNvPr id="16" name="Footer Placeholder 4">
            <a:extLst>
              <a:ext uri="{FF2B5EF4-FFF2-40B4-BE49-F238E27FC236}">
                <a16:creationId xmlns:a16="http://schemas.microsoft.com/office/drawing/2014/main" id="{FF26386E-26E8-0B43-9814-29600F6481A7}"/>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846233902"/>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71172926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000504920"/>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05733859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307491986"/>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85127787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Statement Slide - Octagon Shape">
    <p:bg>
      <p:bgPr>
        <a:solidFill>
          <a:schemeClr val="bg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47986131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612787727"/>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749650249"/>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417865829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3" name="Text Placeholder 65">
            <a:extLst>
              <a:ext uri="{FF2B5EF4-FFF2-40B4-BE49-F238E27FC236}">
                <a16:creationId xmlns:a16="http://schemas.microsoft.com/office/drawing/2014/main" id="{B1316E65-31D2-4249-88FB-626A09E7F6E9}"/>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245356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Slide-2">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1574"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a:t>
            </a:r>
          </a:p>
          <a:p>
            <a:r>
              <a:rPr lang="en-US" err="1"/>
              <a:t>Quis</a:t>
            </a:r>
            <a:r>
              <a:rPr lang="en-US"/>
              <a:t> nostrum </a:t>
            </a:r>
            <a:r>
              <a:rPr lang="en-US" err="1"/>
              <a:t>exercitationem</a:t>
            </a:r>
            <a:r>
              <a:rPr lang="en-US"/>
              <a:t>.</a:t>
            </a:r>
          </a:p>
          <a:p>
            <a:r>
              <a:rPr lang="en-US" err="1"/>
              <a:t>Ullam</a:t>
            </a:r>
            <a:r>
              <a:rPr lang="en-US"/>
              <a:t> corporis </a:t>
            </a:r>
            <a:r>
              <a:rPr lang="en-US" err="1"/>
              <a:t>suscipit</a:t>
            </a:r>
            <a:r>
              <a:rPr lang="en-US"/>
              <a:t> </a:t>
            </a:r>
            <a:r>
              <a:rPr lang="en-US" err="1"/>
              <a:t>laboriosam</a:t>
            </a:r>
            <a:r>
              <a:rPr lang="en-US"/>
              <a:t>.</a:t>
            </a:r>
          </a:p>
          <a:p>
            <a:r>
              <a:rPr lang="en-US"/>
              <a:t>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a:latin typeface="Girl Scout Display Light" panose="02020003000000000000" pitchFamily="18" charset="0"/>
            </a:endParaRPr>
          </a:p>
        </p:txBody>
      </p:sp>
      <p:sp>
        <p:nvSpPr>
          <p:cNvPr id="14" name="TextBox 13">
            <a:extLst>
              <a:ext uri="{FF2B5EF4-FFF2-40B4-BE49-F238E27FC236}">
                <a16:creationId xmlns:a16="http://schemas.microsoft.com/office/drawing/2014/main" id="{C07D8733-2ABE-004F-9A20-2DFA7B01D0FA}"/>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Girl Scout Display Light" panose="02020003000000000000" pitchFamily="18" charset="0"/>
                <a:ea typeface="+mj-ea"/>
                <a:cs typeface="+mj-cs"/>
              </a:rPr>
              <a:t>Agenda</a:t>
            </a:r>
            <a:endParaRPr lang="en-US" sz="4400" b="0" i="0">
              <a:latin typeface="Girl Scout Display Light" panose="02020003000000000000" pitchFamily="18" charset="0"/>
            </a:endParaRPr>
          </a:p>
        </p:txBody>
      </p:sp>
    </p:spTree>
    <p:extLst>
      <p:ext uri="{BB962C8B-B14F-4D97-AF65-F5344CB8AC3E}">
        <p14:creationId xmlns:p14="http://schemas.microsoft.com/office/powerpoint/2010/main" val="1210455949"/>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2283919891"/>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a:t>Type Here to Enter a Single Line Slide Header.</a:t>
            </a: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4071818323"/>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2">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257175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a:t>Type Here to Enter a Single Line Slide Header.</a:t>
            </a:r>
          </a:p>
        </p:txBody>
      </p:sp>
      <p:sp>
        <p:nvSpPr>
          <p:cNvPr id="13" name="Text Placeholder 46">
            <a:extLst>
              <a:ext uri="{FF2B5EF4-FFF2-40B4-BE49-F238E27FC236}">
                <a16:creationId xmlns:a16="http://schemas.microsoft.com/office/drawing/2014/main" id="{9906EAE9-64F8-C84F-AF66-880B4C23F09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3124066125"/>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Back Cover - Octagon Fram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4164239969"/>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Back Cover - Octagon Frame">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1749359298"/>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ver Slide | Split | No Image | Notched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pic>
        <p:nvPicPr>
          <p:cNvPr id="17" name="Graphic 16">
            <a:extLst>
              <a:ext uri="{FF2B5EF4-FFF2-40B4-BE49-F238E27FC236}">
                <a16:creationId xmlns:a16="http://schemas.microsoft.com/office/drawing/2014/main" id="{7BEF2DCE-B291-7441-9CC7-A4B35062A9C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40657" y="464503"/>
            <a:ext cx="4259255" cy="4259255"/>
          </a:xfrm>
          <a:prstGeom prst="rect">
            <a:avLst/>
          </a:prstGeom>
        </p:spPr>
      </p:pic>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4087" y="419102"/>
            <a:ext cx="4305300" cy="4305300"/>
          </a:xfrm>
          <a:prstGeom prst="rect">
            <a:avLst/>
          </a:prstGeom>
        </p:spPr>
      </p:pic>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4740658"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4740658"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8" name="Footer Placeholder 4">
            <a:extLst>
              <a:ext uri="{FF2B5EF4-FFF2-40B4-BE49-F238E27FC236}">
                <a16:creationId xmlns:a16="http://schemas.microsoft.com/office/drawing/2014/main" id="{F4AEDED2-1F43-A74A-AF8D-BD575099EEE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4100069873"/>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genda Slide-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a:t>
            </a:r>
          </a:p>
          <a:p>
            <a:r>
              <a:rPr lang="en-US" err="1"/>
              <a:t>Quis</a:t>
            </a:r>
            <a:r>
              <a:rPr lang="en-US"/>
              <a:t> nostrum </a:t>
            </a:r>
            <a:r>
              <a:rPr lang="en-US" err="1"/>
              <a:t>exercitationem</a:t>
            </a:r>
            <a:r>
              <a:rPr lang="en-US"/>
              <a:t>.</a:t>
            </a:r>
          </a:p>
          <a:p>
            <a:r>
              <a:rPr lang="en-US" err="1"/>
              <a:t>Ullam</a:t>
            </a:r>
            <a:r>
              <a:rPr lang="en-US"/>
              <a:t> corporis </a:t>
            </a:r>
            <a:r>
              <a:rPr lang="en-US" err="1"/>
              <a:t>suscipit</a:t>
            </a:r>
            <a:r>
              <a:rPr lang="en-US"/>
              <a:t> </a:t>
            </a:r>
            <a:r>
              <a:rPr lang="en-US" err="1"/>
              <a:t>laboriosam</a:t>
            </a:r>
            <a:r>
              <a:rPr lang="en-US"/>
              <a:t>.</a:t>
            </a:r>
          </a:p>
          <a:p>
            <a:r>
              <a:rPr lang="en-US"/>
              <a:t>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a:latin typeface="Girl Scout Display Light" panose="02020003000000000000" pitchFamily="18" charset="0"/>
            </a:endParaRPr>
          </a:p>
        </p:txBody>
      </p:sp>
      <p:sp>
        <p:nvSpPr>
          <p:cNvPr id="14" name="TextBox 13">
            <a:extLst>
              <a:ext uri="{FF2B5EF4-FFF2-40B4-BE49-F238E27FC236}">
                <a16:creationId xmlns:a16="http://schemas.microsoft.com/office/drawing/2014/main" id="{745388DD-560B-8644-9873-A24375109417}"/>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chemeClr val="bg1"/>
                </a:solidFill>
                <a:effectLst/>
                <a:uLnTx/>
                <a:uFillTx/>
                <a:latin typeface="Girl Scout Display Light" panose="02020003000000000000" pitchFamily="18" charset="0"/>
                <a:ea typeface="+mj-ea"/>
                <a:cs typeface="+mj-cs"/>
              </a:rPr>
              <a:t>Agenda</a:t>
            </a:r>
            <a:endParaRPr lang="en-US" sz="4400" b="0" i="0">
              <a:solidFill>
                <a:schemeClr val="bg1"/>
              </a:solidFill>
              <a:latin typeface="Girl Scout Display Light" panose="02020003000000000000" pitchFamily="18" charset="0"/>
            </a:endParaRPr>
          </a:p>
        </p:txBody>
      </p:sp>
      <p:sp>
        <p:nvSpPr>
          <p:cNvPr id="16" name="Footer Placeholder 4">
            <a:extLst>
              <a:ext uri="{FF2B5EF4-FFF2-40B4-BE49-F238E27FC236}">
                <a16:creationId xmlns:a16="http://schemas.microsoft.com/office/drawing/2014/main" id="{FF26386E-26E8-0B43-9814-29600F6481A7}"/>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2820136627"/>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genda Slide-2">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1574"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a:t>
            </a:r>
          </a:p>
          <a:p>
            <a:r>
              <a:rPr lang="en-US" err="1"/>
              <a:t>Quis</a:t>
            </a:r>
            <a:r>
              <a:rPr lang="en-US"/>
              <a:t> nostrum </a:t>
            </a:r>
            <a:r>
              <a:rPr lang="en-US" err="1"/>
              <a:t>exercitationem</a:t>
            </a:r>
            <a:r>
              <a:rPr lang="en-US"/>
              <a:t>.</a:t>
            </a:r>
          </a:p>
          <a:p>
            <a:r>
              <a:rPr lang="en-US" err="1"/>
              <a:t>Ullam</a:t>
            </a:r>
            <a:r>
              <a:rPr lang="en-US"/>
              <a:t> corporis </a:t>
            </a:r>
            <a:r>
              <a:rPr lang="en-US" err="1"/>
              <a:t>suscipit</a:t>
            </a:r>
            <a:r>
              <a:rPr lang="en-US"/>
              <a:t> </a:t>
            </a:r>
            <a:r>
              <a:rPr lang="en-US" err="1"/>
              <a:t>laboriosam</a:t>
            </a:r>
            <a:r>
              <a:rPr lang="en-US"/>
              <a:t>.</a:t>
            </a:r>
          </a:p>
          <a:p>
            <a:r>
              <a:rPr lang="en-US"/>
              <a:t>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a:latin typeface="Girl Scout Display Light" panose="02020003000000000000" pitchFamily="18" charset="0"/>
            </a:endParaRPr>
          </a:p>
        </p:txBody>
      </p:sp>
      <p:sp>
        <p:nvSpPr>
          <p:cNvPr id="14" name="TextBox 13">
            <a:extLst>
              <a:ext uri="{FF2B5EF4-FFF2-40B4-BE49-F238E27FC236}">
                <a16:creationId xmlns:a16="http://schemas.microsoft.com/office/drawing/2014/main" id="{C07D8733-2ABE-004F-9A20-2DFA7B01D0FA}"/>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Girl Scout Display Light" panose="02020003000000000000" pitchFamily="18" charset="0"/>
                <a:ea typeface="+mj-ea"/>
                <a:cs typeface="+mj-cs"/>
              </a:rPr>
              <a:t>Agenda</a:t>
            </a:r>
            <a:endParaRPr lang="en-US" sz="4400" b="0" i="0">
              <a:latin typeface="Girl Scout Display Light" panose="02020003000000000000" pitchFamily="18" charset="0"/>
            </a:endParaRPr>
          </a:p>
        </p:txBody>
      </p:sp>
    </p:spTree>
    <p:extLst>
      <p:ext uri="{BB962C8B-B14F-4D97-AF65-F5344CB8AC3E}">
        <p14:creationId xmlns:p14="http://schemas.microsoft.com/office/powerpoint/2010/main" val="4207390501"/>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ransition w/ Image | Notched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a:t>Type Here to Enter a Multi-line Transition Slide Title</a:t>
            </a:r>
          </a:p>
        </p:txBody>
      </p:sp>
      <p:pic>
        <p:nvPicPr>
          <p:cNvPr id="12" name="Graphic 11">
            <a:extLst>
              <a:ext uri="{FF2B5EF4-FFF2-40B4-BE49-F238E27FC236}">
                <a16:creationId xmlns:a16="http://schemas.microsoft.com/office/drawing/2014/main" id="{F41C91A7-5D4E-1F4B-93B3-1FE9D982BE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4087" y="419102"/>
            <a:ext cx="4305300" cy="4305300"/>
          </a:xfrm>
          <a:prstGeom prst="rect">
            <a:avLst/>
          </a:prstGeom>
        </p:spPr>
      </p:pic>
    </p:spTree>
    <p:extLst>
      <p:ext uri="{BB962C8B-B14F-4D97-AF65-F5344CB8AC3E}">
        <p14:creationId xmlns:p14="http://schemas.microsoft.com/office/powerpoint/2010/main" val="3702256931"/>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White Text - Two Line Title |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DA5FCDD-E44F-334D-A198-027701E37BD1}"/>
              </a:ext>
            </a:extLst>
          </p:cNvPr>
          <p:cNvGrpSpPr/>
          <p:nvPr userDrawn="1"/>
        </p:nvGrpSpPr>
        <p:grpSpPr>
          <a:xfrm>
            <a:off x="0" y="4956265"/>
            <a:ext cx="9144000" cy="191143"/>
            <a:chOff x="0" y="4956265"/>
            <a:chExt cx="9144000" cy="191143"/>
          </a:xfrm>
        </p:grpSpPr>
        <p:sp>
          <p:nvSpPr>
            <p:cNvPr id="44" name="Rectangle 43">
              <a:extLst>
                <a:ext uri="{FF2B5EF4-FFF2-40B4-BE49-F238E27FC236}">
                  <a16:creationId xmlns:a16="http://schemas.microsoft.com/office/drawing/2014/main" id="{CDB4C92E-0883-CA44-840F-9E7FD7DF0412}"/>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39D92892-52CD-2644-AE49-E82408D2D96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A097A9CA-C371-724A-B7F5-6ED54153767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2EC93714-179E-274D-A9F0-0C7F7E96C6F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0F15937F-5F21-A048-B76B-B79DFEC9C76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pic>
          <p:nvPicPr>
            <p:cNvPr id="49" name="Graphic 48">
              <a:extLst>
                <a:ext uri="{FF2B5EF4-FFF2-40B4-BE49-F238E27FC236}">
                  <a16:creationId xmlns:a16="http://schemas.microsoft.com/office/drawing/2014/main" id="{4E6906C9-2FF7-DF4B-84B1-6DF0623CECE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D2E1E067-1CEF-EC49-9AC9-B2D3EDC7C440}"/>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0EB6A98E-6D0C-3743-A3FF-FAA9BC18B9F7}"/>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171450" y="2220940"/>
            <a:ext cx="8801100" cy="1912698"/>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171450" y="1523110"/>
            <a:ext cx="8801100" cy="694214"/>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180132" y="867160"/>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4120763675"/>
      </p:ext>
    </p:extLst>
  </p:cSld>
  <p:clrMapOvr>
    <a:masterClrMapping/>
  </p:clrMapOvr>
  <p:transition>
    <p:fade/>
  </p:transition>
  <p:extLst>
    <p:ext uri="{DCECCB84-F9BA-43D5-87BE-67443E8EF086}">
      <p15:sldGuideLst xmlns:p15="http://schemas.microsoft.com/office/powerpoint/2012/main">
        <p15:guide id="1"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ransition w/ Image | Notched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a:t>Type Here to Enter a Multi-line Transition Slide Title</a:t>
            </a:r>
          </a:p>
        </p:txBody>
      </p:sp>
      <p:pic>
        <p:nvPicPr>
          <p:cNvPr id="12" name="Graphic 11">
            <a:extLst>
              <a:ext uri="{FF2B5EF4-FFF2-40B4-BE49-F238E27FC236}">
                <a16:creationId xmlns:a16="http://schemas.microsoft.com/office/drawing/2014/main" id="{F41C91A7-5D4E-1F4B-93B3-1FE9D982BE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4087" y="419102"/>
            <a:ext cx="4305300" cy="4305300"/>
          </a:xfrm>
          <a:prstGeom prst="rect">
            <a:avLst/>
          </a:prstGeom>
        </p:spPr>
      </p:pic>
    </p:spTree>
    <p:extLst>
      <p:ext uri="{BB962C8B-B14F-4D97-AF65-F5344CB8AC3E}">
        <p14:creationId xmlns:p14="http://schemas.microsoft.com/office/powerpoint/2010/main" val="791574307"/>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Blank Slide | Faded Mosaic">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84FE284-CC7D-1F49-83AD-895470CCD80A}"/>
              </a:ext>
            </a:extLst>
          </p:cNvPr>
          <p:cNvGrpSpPr/>
          <p:nvPr userDrawn="1"/>
        </p:nvGrpSpPr>
        <p:grpSpPr>
          <a:xfrm>
            <a:off x="0" y="4956265"/>
            <a:ext cx="9144000" cy="191143"/>
            <a:chOff x="0" y="4956265"/>
            <a:chExt cx="9144000" cy="191143"/>
          </a:xfrm>
        </p:grpSpPr>
        <p:sp>
          <p:nvSpPr>
            <p:cNvPr id="40" name="Rectangle 39">
              <a:extLst>
                <a:ext uri="{FF2B5EF4-FFF2-40B4-BE49-F238E27FC236}">
                  <a16:creationId xmlns:a16="http://schemas.microsoft.com/office/drawing/2014/main" id="{095AB2F3-0482-8C43-80CB-F8D7A06571B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41" name="Rectangle 40">
              <a:extLst>
                <a:ext uri="{FF2B5EF4-FFF2-40B4-BE49-F238E27FC236}">
                  <a16:creationId xmlns:a16="http://schemas.microsoft.com/office/drawing/2014/main" id="{6B0638D2-D372-2D47-A8BD-45621101F459}"/>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42" name="Rectangle 41">
              <a:extLst>
                <a:ext uri="{FF2B5EF4-FFF2-40B4-BE49-F238E27FC236}">
                  <a16:creationId xmlns:a16="http://schemas.microsoft.com/office/drawing/2014/main" id="{D9E25226-C82C-974A-BC69-E688F97B47B4}"/>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43" name="Rectangle 42">
              <a:extLst>
                <a:ext uri="{FF2B5EF4-FFF2-40B4-BE49-F238E27FC236}">
                  <a16:creationId xmlns:a16="http://schemas.microsoft.com/office/drawing/2014/main" id="{3223FB71-7C3A-0F40-87E5-EF038366929D}"/>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44" name="Rectangle 43">
              <a:extLst>
                <a:ext uri="{FF2B5EF4-FFF2-40B4-BE49-F238E27FC236}">
                  <a16:creationId xmlns:a16="http://schemas.microsoft.com/office/drawing/2014/main" id="{3C2F76B9-CB26-474C-A886-0CFC76EDD0AD}"/>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pic>
          <p:nvPicPr>
            <p:cNvPr id="46" name="Graphic 45">
              <a:extLst>
                <a:ext uri="{FF2B5EF4-FFF2-40B4-BE49-F238E27FC236}">
                  <a16:creationId xmlns:a16="http://schemas.microsoft.com/office/drawing/2014/main" id="{9C9C6CA1-9465-3747-B895-E3FD022C0D8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AEDE4383-6269-354A-BEDE-D5AFA42A583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FF4F0C2B-C185-D647-A13A-676F6F095AF2}"/>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545400981"/>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Slide | Girl Scout Green">
    <p:bg>
      <p:bgPr>
        <a:solidFill>
          <a:schemeClr val="accent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1473100888"/>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Blank Slide | Girl Scout Green">
    <p:bg>
      <p:bgPr>
        <a:solidFill>
          <a:schemeClr val="accent3"/>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995804774"/>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Blank Slide | Faded Mosaic">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56772951"/>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Slide | Faded Mosaic">
    <p:bg>
      <p:bgPr>
        <a:solidFill>
          <a:schemeClr val="bg1"/>
        </a:soli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F8C04CED-61D5-0F48-9D46-1A815CFC0B12}"/>
              </a:ext>
            </a:extLst>
          </p:cNvPr>
          <p:cNvGrpSpPr/>
          <p:nvPr userDrawn="1"/>
        </p:nvGrpSpPr>
        <p:grpSpPr>
          <a:xfrm>
            <a:off x="0" y="-1"/>
            <a:ext cx="9290198" cy="5169387"/>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userDrawn="1"/>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userDrawn="1"/>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Display Light" panose="02020003000000000000" pitchFamily="18" charset="0"/>
                </a:endParaRPr>
              </a:p>
            </p:txBody>
          </p:sp>
          <p:sp>
            <p:nvSpPr>
              <p:cNvPr id="48" name="Rectangle 47">
                <a:extLst>
                  <a:ext uri="{FF2B5EF4-FFF2-40B4-BE49-F238E27FC236}">
                    <a16:creationId xmlns:a16="http://schemas.microsoft.com/office/drawing/2014/main" id="{AB51CCFE-F3CB-8445-BED8-CD4E29E8F773}"/>
                  </a:ext>
                </a:extLst>
              </p:cNvPr>
              <p:cNvSpPr/>
              <p:nvPr userDrawn="1"/>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Display Light" panose="02020003000000000000" pitchFamily="18" charset="0"/>
                </a:endParaRPr>
              </a:p>
            </p:txBody>
          </p:sp>
          <p:sp>
            <p:nvSpPr>
              <p:cNvPr id="47" name="Rectangle 46">
                <a:extLst>
                  <a:ext uri="{FF2B5EF4-FFF2-40B4-BE49-F238E27FC236}">
                    <a16:creationId xmlns:a16="http://schemas.microsoft.com/office/drawing/2014/main" id="{1052741C-58F9-D248-B09C-AA80EA876080}"/>
                  </a:ext>
                </a:extLst>
              </p:cNvPr>
              <p:cNvSpPr/>
              <p:nvPr userDrawn="1"/>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Display Light" panose="02020003000000000000" pitchFamily="18" charset="0"/>
                </a:endParaRPr>
              </a:p>
            </p:txBody>
          </p:sp>
          <p:sp>
            <p:nvSpPr>
              <p:cNvPr id="45" name="Rectangle 44">
                <a:extLst>
                  <a:ext uri="{FF2B5EF4-FFF2-40B4-BE49-F238E27FC236}">
                    <a16:creationId xmlns:a16="http://schemas.microsoft.com/office/drawing/2014/main" id="{CE431680-6095-D441-A226-AA5B988D4574}"/>
                  </a:ext>
                </a:extLst>
              </p:cNvPr>
              <p:cNvSpPr/>
              <p:nvPr userDrawn="1"/>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Display Light" panose="02020003000000000000" pitchFamily="18" charset="0"/>
                </a:endParaRPr>
              </a:p>
            </p:txBody>
          </p:sp>
          <p:sp>
            <p:nvSpPr>
              <p:cNvPr id="32" name="Rectangle 31">
                <a:extLst>
                  <a:ext uri="{FF2B5EF4-FFF2-40B4-BE49-F238E27FC236}">
                    <a16:creationId xmlns:a16="http://schemas.microsoft.com/office/drawing/2014/main" id="{1172E28E-95EF-B14D-8379-6CEC6338DC6C}"/>
                  </a:ext>
                </a:extLst>
              </p:cNvPr>
              <p:cNvSpPr/>
              <p:nvPr userDrawn="1"/>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Display Light" panose="02020003000000000000" pitchFamily="18" charset="0"/>
                </a:endParaRPr>
              </a:p>
            </p:txBody>
          </p:sp>
          <p:sp>
            <p:nvSpPr>
              <p:cNvPr id="31" name="Rectangle 30">
                <a:extLst>
                  <a:ext uri="{FF2B5EF4-FFF2-40B4-BE49-F238E27FC236}">
                    <a16:creationId xmlns:a16="http://schemas.microsoft.com/office/drawing/2014/main" id="{9FDBA8FD-EDF7-0E4F-B5AE-02FCA9554F68}"/>
                  </a:ext>
                </a:extLst>
              </p:cNvPr>
              <p:cNvSpPr/>
              <p:nvPr userDrawn="1"/>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Display Light" panose="02020003000000000000" pitchFamily="18" charset="0"/>
                </a:endParaRPr>
              </a:p>
            </p:txBody>
          </p:sp>
          <p:sp>
            <p:nvSpPr>
              <p:cNvPr id="28" name="Rectangle 27">
                <a:extLst>
                  <a:ext uri="{FF2B5EF4-FFF2-40B4-BE49-F238E27FC236}">
                    <a16:creationId xmlns:a16="http://schemas.microsoft.com/office/drawing/2014/main" id="{8124155C-38AB-5A41-AB82-8432CA9B4E15}"/>
                  </a:ext>
                </a:extLst>
              </p:cNvPr>
              <p:cNvSpPr/>
              <p:nvPr userDrawn="1"/>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Display Light" panose="02020003000000000000"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userDrawn="1"/>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userDrawn="1"/>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userDrawn="1"/>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userDrawn="1"/>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userDrawn="1"/>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userDrawn="1"/>
          </p:nvPicPr>
          <p:blipFill rotWithShape="1">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userDrawn="1"/>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userDrawn="1"/>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userDrawn="1"/>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userDrawn="1"/>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913074"/>
                <a:ext cx="1103160" cy="1371600"/>
              </a:xfrm>
              <a:prstGeom prst="rect">
                <a:avLst/>
              </a:prstGeom>
            </p:spPr>
          </p:pic>
        </p:grpSp>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1308809661"/>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E1B830-0FB9-A143-A052-25DB9F60EBF1}"/>
              </a:ext>
            </a:extLst>
          </p:cNvPr>
          <p:cNvSpPr/>
          <p:nvPr userDrawn="1"/>
        </p:nvSpPr>
        <p:spPr>
          <a:xfrm>
            <a:off x="0" y="-4612"/>
            <a:ext cx="3038453" cy="51594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a:t>Type here to enter text. 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a:t>
            </a:r>
            <a:r>
              <a:rPr lang="en-US"/>
              <a:t> </a:t>
            </a:r>
            <a:r>
              <a:rPr lang="en-US" err="1"/>
              <a:t>utium</a:t>
            </a:r>
            <a:r>
              <a:rPr lang="en-US"/>
              <a:t> </a:t>
            </a:r>
            <a:r>
              <a:rPr lang="en-US" err="1"/>
              <a:t>doloremque</a:t>
            </a:r>
            <a:r>
              <a:rPr lang="en-US"/>
              <a:t>.</a:t>
            </a:r>
          </a:p>
        </p:txBody>
      </p:sp>
    </p:spTree>
    <p:extLst>
      <p:ext uri="{BB962C8B-B14F-4D97-AF65-F5344CB8AC3E}">
        <p14:creationId xmlns:p14="http://schemas.microsoft.com/office/powerpoint/2010/main" val="3725265957"/>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8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D3A6E2-ED17-E54E-AB98-E6C37A95665D}"/>
              </a:ext>
            </a:extLst>
          </p:cNvPr>
          <p:cNvSpPr/>
          <p:nvPr userDrawn="1"/>
        </p:nvSpPr>
        <p:spPr>
          <a:xfrm>
            <a:off x="0" y="-4612"/>
            <a:ext cx="3038453" cy="51594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a:t>Type here to enter text. 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a:t>
            </a:r>
            <a:r>
              <a:rPr lang="en-US"/>
              <a:t> </a:t>
            </a:r>
            <a:r>
              <a:rPr lang="en-US" err="1"/>
              <a:t>utium</a:t>
            </a:r>
            <a:r>
              <a:rPr lang="en-US"/>
              <a:t> </a:t>
            </a:r>
            <a:r>
              <a:rPr lang="en-US" err="1"/>
              <a:t>doloremque</a:t>
            </a:r>
            <a:r>
              <a:rPr lang="en-US"/>
              <a:t>.</a:t>
            </a:r>
          </a:p>
        </p:txBody>
      </p:sp>
    </p:spTree>
    <p:extLst>
      <p:ext uri="{BB962C8B-B14F-4D97-AF65-F5344CB8AC3E}">
        <p14:creationId xmlns:p14="http://schemas.microsoft.com/office/powerpoint/2010/main" val="3176989925"/>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7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ABA011-B644-C24B-891A-02E1B5DBA9A8}"/>
              </a:ext>
            </a:extLst>
          </p:cNvPr>
          <p:cNvSpPr/>
          <p:nvPr userDrawn="1"/>
        </p:nvSpPr>
        <p:spPr>
          <a:xfrm>
            <a:off x="0" y="-4612"/>
            <a:ext cx="3038453" cy="51594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solidFill>
                  <a:schemeClr val="bg1"/>
                </a:solidFill>
                <a:effectLst/>
                <a:latin typeface="Girl Scout Text Book" panose="02020003000000000000" pitchFamily="18" charset="0"/>
              </a:defRPr>
            </a:lvl1pPr>
          </a:lstStyle>
          <a:p>
            <a:r>
              <a:rPr lang="en-US"/>
              <a:t>Type here to enter text. 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a:t>
            </a:r>
            <a:r>
              <a:rPr lang="en-US"/>
              <a:t> </a:t>
            </a:r>
            <a:r>
              <a:rPr lang="en-US" err="1"/>
              <a:t>utium</a:t>
            </a:r>
            <a:r>
              <a:rPr lang="en-US"/>
              <a:t> </a:t>
            </a:r>
            <a:r>
              <a:rPr lang="en-US" err="1"/>
              <a:t>doloremque</a:t>
            </a:r>
            <a:r>
              <a:rPr lang="en-US"/>
              <a:t>.</a:t>
            </a:r>
          </a:p>
        </p:txBody>
      </p:sp>
    </p:spTree>
    <p:extLst>
      <p:ext uri="{BB962C8B-B14F-4D97-AF65-F5344CB8AC3E}">
        <p14:creationId xmlns:p14="http://schemas.microsoft.com/office/powerpoint/2010/main" val="3878938167"/>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196850"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202610269"/>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Split 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2" name="Picture Placeholder 9">
            <a:extLst>
              <a:ext uri="{FF2B5EF4-FFF2-40B4-BE49-F238E27FC236}">
                <a16:creationId xmlns:a16="http://schemas.microsoft.com/office/drawing/2014/main" id="{4B68434B-9B42-6642-ADD8-D7D18E6B87CE}"/>
              </a:ext>
            </a:extLst>
          </p:cNvPr>
          <p:cNvSpPr>
            <a:spLocks noGrp="1"/>
          </p:cNvSpPr>
          <p:nvPr>
            <p:ph type="pic" sz="quarter" idx="21" hasCustomPrompt="1"/>
          </p:nvPr>
        </p:nvSpPr>
        <p:spPr>
          <a:xfrm>
            <a:off x="261448"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Tree>
    <p:extLst>
      <p:ext uri="{BB962C8B-B14F-4D97-AF65-F5344CB8AC3E}">
        <p14:creationId xmlns:p14="http://schemas.microsoft.com/office/powerpoint/2010/main" val="141579232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hite Text - Two Line Title |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DA5FCDD-E44F-334D-A198-027701E37BD1}"/>
              </a:ext>
            </a:extLst>
          </p:cNvPr>
          <p:cNvGrpSpPr/>
          <p:nvPr userDrawn="1"/>
        </p:nvGrpSpPr>
        <p:grpSpPr>
          <a:xfrm>
            <a:off x="0" y="4956265"/>
            <a:ext cx="9144000" cy="191143"/>
            <a:chOff x="0" y="4956265"/>
            <a:chExt cx="9144000" cy="191143"/>
          </a:xfrm>
        </p:grpSpPr>
        <p:sp>
          <p:nvSpPr>
            <p:cNvPr id="44" name="Rectangle 43">
              <a:extLst>
                <a:ext uri="{FF2B5EF4-FFF2-40B4-BE49-F238E27FC236}">
                  <a16:creationId xmlns:a16="http://schemas.microsoft.com/office/drawing/2014/main" id="{CDB4C92E-0883-CA44-840F-9E7FD7DF0412}"/>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39D92892-52CD-2644-AE49-E82408D2D96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A097A9CA-C371-724A-B7F5-6ED54153767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2EC93714-179E-274D-A9F0-0C7F7E96C6F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0F15937F-5F21-A048-B76B-B79DFEC9C76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pic>
          <p:nvPicPr>
            <p:cNvPr id="49" name="Graphic 48">
              <a:extLst>
                <a:ext uri="{FF2B5EF4-FFF2-40B4-BE49-F238E27FC236}">
                  <a16:creationId xmlns:a16="http://schemas.microsoft.com/office/drawing/2014/main" id="{4E6906C9-2FF7-DF4B-84B1-6DF0623CECE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D2E1E067-1CEF-EC49-9AC9-B2D3EDC7C440}"/>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0EB6A98E-6D0C-3743-A3FF-FAA9BC18B9F7}"/>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171450" y="2220940"/>
            <a:ext cx="8801100" cy="1912698"/>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171450" y="1523110"/>
            <a:ext cx="8801100" cy="694214"/>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180132" y="867160"/>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282324840"/>
      </p:ext>
    </p:extLst>
  </p:cSld>
  <p:clrMapOvr>
    <a:masterClrMapping/>
  </p:clrMapOvr>
  <p:transition>
    <p:fade/>
  </p:transition>
  <p:extLst>
    <p:ext uri="{DCECCB84-F9BA-43D5-87BE-67443E8EF086}">
      <p15:sldGuideLst xmlns:p15="http://schemas.microsoft.com/office/powerpoint/2012/main">
        <p15:guide id="1" pos="288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83576"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185927"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Tree>
    <p:extLst>
      <p:ext uri="{BB962C8B-B14F-4D97-AF65-F5344CB8AC3E}">
        <p14:creationId xmlns:p14="http://schemas.microsoft.com/office/powerpoint/2010/main" val="121899091"/>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4760319"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842366546"/>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Split Statement Slide w/ Image - Barrel Fram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2" name="Picture Placeholder 9">
            <a:extLst>
              <a:ext uri="{FF2B5EF4-FFF2-40B4-BE49-F238E27FC236}">
                <a16:creationId xmlns:a16="http://schemas.microsoft.com/office/drawing/2014/main" id="{384F3178-FCBE-6F4E-84FF-74DECC576702}"/>
              </a:ext>
            </a:extLst>
          </p:cNvPr>
          <p:cNvSpPr>
            <a:spLocks noGrp="1"/>
          </p:cNvSpPr>
          <p:nvPr>
            <p:ph type="pic" sz="quarter" idx="21" hasCustomPrompt="1"/>
          </p:nvPr>
        </p:nvSpPr>
        <p:spPr>
          <a:xfrm>
            <a:off x="4821845"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Tree>
    <p:extLst>
      <p:ext uri="{BB962C8B-B14F-4D97-AF65-F5344CB8AC3E}">
        <p14:creationId xmlns:p14="http://schemas.microsoft.com/office/powerpoint/2010/main" val="735229924"/>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73191"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88253"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4753102"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Tree>
    <p:extLst>
      <p:ext uri="{BB962C8B-B14F-4D97-AF65-F5344CB8AC3E}">
        <p14:creationId xmlns:p14="http://schemas.microsoft.com/office/powerpoint/2010/main" val="3835962652"/>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493874786"/>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1049600475"/>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8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4158226162"/>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556462276"/>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7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1305991359"/>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9_Statement Slide - Octagon Shape">
    <p:bg>
      <p:bgPr>
        <a:solidFill>
          <a:schemeClr val="bg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182434067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lank Slide | Faded Mosaic">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84FE284-CC7D-1F49-83AD-895470CCD80A}"/>
              </a:ext>
            </a:extLst>
          </p:cNvPr>
          <p:cNvGrpSpPr/>
          <p:nvPr userDrawn="1"/>
        </p:nvGrpSpPr>
        <p:grpSpPr>
          <a:xfrm>
            <a:off x="0" y="4956265"/>
            <a:ext cx="9144000" cy="191143"/>
            <a:chOff x="0" y="4956265"/>
            <a:chExt cx="9144000" cy="191143"/>
          </a:xfrm>
        </p:grpSpPr>
        <p:sp>
          <p:nvSpPr>
            <p:cNvPr id="40" name="Rectangle 39">
              <a:extLst>
                <a:ext uri="{FF2B5EF4-FFF2-40B4-BE49-F238E27FC236}">
                  <a16:creationId xmlns:a16="http://schemas.microsoft.com/office/drawing/2014/main" id="{095AB2F3-0482-8C43-80CB-F8D7A06571B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41" name="Rectangle 40">
              <a:extLst>
                <a:ext uri="{FF2B5EF4-FFF2-40B4-BE49-F238E27FC236}">
                  <a16:creationId xmlns:a16="http://schemas.microsoft.com/office/drawing/2014/main" id="{6B0638D2-D372-2D47-A8BD-45621101F459}"/>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42" name="Rectangle 41">
              <a:extLst>
                <a:ext uri="{FF2B5EF4-FFF2-40B4-BE49-F238E27FC236}">
                  <a16:creationId xmlns:a16="http://schemas.microsoft.com/office/drawing/2014/main" id="{D9E25226-C82C-974A-BC69-E688F97B47B4}"/>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43" name="Rectangle 42">
              <a:extLst>
                <a:ext uri="{FF2B5EF4-FFF2-40B4-BE49-F238E27FC236}">
                  <a16:creationId xmlns:a16="http://schemas.microsoft.com/office/drawing/2014/main" id="{3223FB71-7C3A-0F40-87E5-EF038366929D}"/>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44" name="Rectangle 43">
              <a:extLst>
                <a:ext uri="{FF2B5EF4-FFF2-40B4-BE49-F238E27FC236}">
                  <a16:creationId xmlns:a16="http://schemas.microsoft.com/office/drawing/2014/main" id="{3C2F76B9-CB26-474C-A886-0CFC76EDD0AD}"/>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pic>
          <p:nvPicPr>
            <p:cNvPr id="46" name="Graphic 45">
              <a:extLst>
                <a:ext uri="{FF2B5EF4-FFF2-40B4-BE49-F238E27FC236}">
                  <a16:creationId xmlns:a16="http://schemas.microsoft.com/office/drawing/2014/main" id="{9C9C6CA1-9465-3747-B895-E3FD022C0D8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AEDE4383-6269-354A-BEDE-D5AFA42A583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FF4F0C2B-C185-D647-A13A-676F6F095AF2}"/>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463415863"/>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480588771"/>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6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420292955"/>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0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4072294000"/>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3" name="Text Placeholder 65">
            <a:extLst>
              <a:ext uri="{FF2B5EF4-FFF2-40B4-BE49-F238E27FC236}">
                <a16:creationId xmlns:a16="http://schemas.microsoft.com/office/drawing/2014/main" id="{B1316E65-31D2-4249-88FB-626A09E7F6E9}"/>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3812424"/>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4225391361"/>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a:t>Type Here to Enter a Single Line Slide Header.</a:t>
            </a: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4278289969"/>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2">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257175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a:t>Type Here to Enter a Single Line Slide Header.</a:t>
            </a:r>
          </a:p>
        </p:txBody>
      </p:sp>
      <p:sp>
        <p:nvSpPr>
          <p:cNvPr id="13" name="Text Placeholder 46">
            <a:extLst>
              <a:ext uri="{FF2B5EF4-FFF2-40B4-BE49-F238E27FC236}">
                <a16:creationId xmlns:a16="http://schemas.microsoft.com/office/drawing/2014/main" id="{9906EAE9-64F8-C84F-AF66-880B4C23F09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3276721436"/>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Back Cover - Octagon Fram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2989479388"/>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Back Cover - Octagon Frame">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1620723407"/>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ver Slide | Split | No Image | Notched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pic>
        <p:nvPicPr>
          <p:cNvPr id="17" name="Graphic 16">
            <a:extLst>
              <a:ext uri="{FF2B5EF4-FFF2-40B4-BE49-F238E27FC236}">
                <a16:creationId xmlns:a16="http://schemas.microsoft.com/office/drawing/2014/main" id="{7BEF2DCE-B291-7441-9CC7-A4B35062A9C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40657" y="464503"/>
            <a:ext cx="4259255" cy="4259255"/>
          </a:xfrm>
          <a:prstGeom prst="rect">
            <a:avLst/>
          </a:prstGeom>
        </p:spPr>
      </p:pic>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4087" y="419102"/>
            <a:ext cx="4305300" cy="4305300"/>
          </a:xfrm>
          <a:prstGeom prst="rect">
            <a:avLst/>
          </a:prstGeom>
        </p:spPr>
      </p:pic>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4740658"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4740658"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8" name="Footer Placeholder 4">
            <a:extLst>
              <a:ext uri="{FF2B5EF4-FFF2-40B4-BE49-F238E27FC236}">
                <a16:creationId xmlns:a16="http://schemas.microsoft.com/office/drawing/2014/main" id="{F4AEDED2-1F43-A74A-AF8D-BD575099EEE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50324782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Slide | Girl Scout Green">
    <p:bg>
      <p:bgPr>
        <a:solidFill>
          <a:schemeClr val="accent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3708716036"/>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Agenda Slide-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a:t>
            </a:r>
          </a:p>
          <a:p>
            <a:r>
              <a:rPr lang="en-US" err="1"/>
              <a:t>Quis</a:t>
            </a:r>
            <a:r>
              <a:rPr lang="en-US"/>
              <a:t> nostrum </a:t>
            </a:r>
            <a:r>
              <a:rPr lang="en-US" err="1"/>
              <a:t>exercitationem</a:t>
            </a:r>
            <a:r>
              <a:rPr lang="en-US"/>
              <a:t>.</a:t>
            </a:r>
          </a:p>
          <a:p>
            <a:r>
              <a:rPr lang="en-US" err="1"/>
              <a:t>Ullam</a:t>
            </a:r>
            <a:r>
              <a:rPr lang="en-US"/>
              <a:t> corporis </a:t>
            </a:r>
            <a:r>
              <a:rPr lang="en-US" err="1"/>
              <a:t>suscipit</a:t>
            </a:r>
            <a:r>
              <a:rPr lang="en-US"/>
              <a:t> </a:t>
            </a:r>
            <a:r>
              <a:rPr lang="en-US" err="1"/>
              <a:t>laboriosam</a:t>
            </a:r>
            <a:r>
              <a:rPr lang="en-US"/>
              <a:t>.</a:t>
            </a:r>
          </a:p>
          <a:p>
            <a:r>
              <a:rPr lang="en-US"/>
              <a:t>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a:latin typeface="Girl Scout Display Light" panose="02020003000000000000" pitchFamily="18" charset="0"/>
            </a:endParaRPr>
          </a:p>
        </p:txBody>
      </p:sp>
      <p:sp>
        <p:nvSpPr>
          <p:cNvPr id="14" name="TextBox 13">
            <a:extLst>
              <a:ext uri="{FF2B5EF4-FFF2-40B4-BE49-F238E27FC236}">
                <a16:creationId xmlns:a16="http://schemas.microsoft.com/office/drawing/2014/main" id="{745388DD-560B-8644-9873-A24375109417}"/>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chemeClr val="bg1"/>
                </a:solidFill>
                <a:effectLst/>
                <a:uLnTx/>
                <a:uFillTx/>
                <a:latin typeface="Girl Scout Display Light" panose="02020003000000000000" pitchFamily="18" charset="0"/>
                <a:ea typeface="+mj-ea"/>
                <a:cs typeface="+mj-cs"/>
              </a:rPr>
              <a:t>Agenda</a:t>
            </a:r>
            <a:endParaRPr lang="en-US" sz="4400" b="0" i="0">
              <a:solidFill>
                <a:schemeClr val="bg1"/>
              </a:solidFill>
              <a:latin typeface="Girl Scout Display Light" panose="02020003000000000000" pitchFamily="18" charset="0"/>
            </a:endParaRPr>
          </a:p>
        </p:txBody>
      </p:sp>
      <p:sp>
        <p:nvSpPr>
          <p:cNvPr id="16" name="Footer Placeholder 4">
            <a:extLst>
              <a:ext uri="{FF2B5EF4-FFF2-40B4-BE49-F238E27FC236}">
                <a16:creationId xmlns:a16="http://schemas.microsoft.com/office/drawing/2014/main" id="{FF26386E-26E8-0B43-9814-29600F6481A7}"/>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1145880000"/>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Agenda Slide-2">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1574"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a:t>
            </a:r>
          </a:p>
          <a:p>
            <a:r>
              <a:rPr lang="en-US" err="1"/>
              <a:t>Quis</a:t>
            </a:r>
            <a:r>
              <a:rPr lang="en-US"/>
              <a:t> nostrum </a:t>
            </a:r>
            <a:r>
              <a:rPr lang="en-US" err="1"/>
              <a:t>exercitationem</a:t>
            </a:r>
            <a:r>
              <a:rPr lang="en-US"/>
              <a:t>.</a:t>
            </a:r>
          </a:p>
          <a:p>
            <a:r>
              <a:rPr lang="en-US" err="1"/>
              <a:t>Ullam</a:t>
            </a:r>
            <a:r>
              <a:rPr lang="en-US"/>
              <a:t> corporis </a:t>
            </a:r>
            <a:r>
              <a:rPr lang="en-US" err="1"/>
              <a:t>suscipit</a:t>
            </a:r>
            <a:r>
              <a:rPr lang="en-US"/>
              <a:t> </a:t>
            </a:r>
            <a:r>
              <a:rPr lang="en-US" err="1"/>
              <a:t>laboriosam</a:t>
            </a:r>
            <a:r>
              <a:rPr lang="en-US"/>
              <a:t>.</a:t>
            </a:r>
          </a:p>
          <a:p>
            <a:r>
              <a:rPr lang="en-US"/>
              <a:t>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a:latin typeface="Girl Scout Display Light" panose="02020003000000000000" pitchFamily="18" charset="0"/>
            </a:endParaRPr>
          </a:p>
        </p:txBody>
      </p:sp>
      <p:sp>
        <p:nvSpPr>
          <p:cNvPr id="14" name="TextBox 13">
            <a:extLst>
              <a:ext uri="{FF2B5EF4-FFF2-40B4-BE49-F238E27FC236}">
                <a16:creationId xmlns:a16="http://schemas.microsoft.com/office/drawing/2014/main" id="{C07D8733-2ABE-004F-9A20-2DFA7B01D0FA}"/>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Girl Scout Display Light" panose="02020003000000000000" pitchFamily="18" charset="0"/>
                <a:ea typeface="+mj-ea"/>
                <a:cs typeface="+mj-cs"/>
              </a:rPr>
              <a:t>Agenda</a:t>
            </a:r>
            <a:endParaRPr lang="en-US" sz="4400" b="0" i="0">
              <a:latin typeface="Girl Scout Display Light" panose="02020003000000000000" pitchFamily="18" charset="0"/>
            </a:endParaRPr>
          </a:p>
        </p:txBody>
      </p:sp>
    </p:spTree>
    <p:extLst>
      <p:ext uri="{BB962C8B-B14F-4D97-AF65-F5344CB8AC3E}">
        <p14:creationId xmlns:p14="http://schemas.microsoft.com/office/powerpoint/2010/main" val="1480924269"/>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ransition w/ Image | Notched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a:t>Type Here to Enter a Multi-line Transition Slide Title</a:t>
            </a:r>
          </a:p>
        </p:txBody>
      </p:sp>
      <p:pic>
        <p:nvPicPr>
          <p:cNvPr id="12" name="Graphic 11">
            <a:extLst>
              <a:ext uri="{FF2B5EF4-FFF2-40B4-BE49-F238E27FC236}">
                <a16:creationId xmlns:a16="http://schemas.microsoft.com/office/drawing/2014/main" id="{F41C91A7-5D4E-1F4B-93B3-1FE9D982BE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4087" y="419102"/>
            <a:ext cx="4305300" cy="4305300"/>
          </a:xfrm>
          <a:prstGeom prst="rect">
            <a:avLst/>
          </a:prstGeom>
        </p:spPr>
      </p:pic>
    </p:spTree>
    <p:extLst>
      <p:ext uri="{BB962C8B-B14F-4D97-AF65-F5344CB8AC3E}">
        <p14:creationId xmlns:p14="http://schemas.microsoft.com/office/powerpoint/2010/main" val="4067652954"/>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White Text - Two Line Title |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DA5FCDD-E44F-334D-A198-027701E37BD1}"/>
              </a:ext>
            </a:extLst>
          </p:cNvPr>
          <p:cNvGrpSpPr/>
          <p:nvPr userDrawn="1"/>
        </p:nvGrpSpPr>
        <p:grpSpPr>
          <a:xfrm>
            <a:off x="0" y="4956265"/>
            <a:ext cx="9144000" cy="191143"/>
            <a:chOff x="0" y="4956265"/>
            <a:chExt cx="9144000" cy="191143"/>
          </a:xfrm>
        </p:grpSpPr>
        <p:sp>
          <p:nvSpPr>
            <p:cNvPr id="44" name="Rectangle 43">
              <a:extLst>
                <a:ext uri="{FF2B5EF4-FFF2-40B4-BE49-F238E27FC236}">
                  <a16:creationId xmlns:a16="http://schemas.microsoft.com/office/drawing/2014/main" id="{CDB4C92E-0883-CA44-840F-9E7FD7DF0412}"/>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39D92892-52CD-2644-AE49-E82408D2D96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A097A9CA-C371-724A-B7F5-6ED54153767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2EC93714-179E-274D-A9F0-0C7F7E96C6F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0F15937F-5F21-A048-B76B-B79DFEC9C76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pic>
          <p:nvPicPr>
            <p:cNvPr id="49" name="Graphic 48">
              <a:extLst>
                <a:ext uri="{FF2B5EF4-FFF2-40B4-BE49-F238E27FC236}">
                  <a16:creationId xmlns:a16="http://schemas.microsoft.com/office/drawing/2014/main" id="{4E6906C9-2FF7-DF4B-84B1-6DF0623CECE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D2E1E067-1CEF-EC49-9AC9-B2D3EDC7C440}"/>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0EB6A98E-6D0C-3743-A3FF-FAA9BC18B9F7}"/>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171450" y="2220940"/>
            <a:ext cx="8801100" cy="1912698"/>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171450" y="1523110"/>
            <a:ext cx="8801100" cy="694214"/>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180132" y="867160"/>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1884594184"/>
      </p:ext>
    </p:extLst>
  </p:cSld>
  <p:clrMapOvr>
    <a:masterClrMapping/>
  </p:clrMapOvr>
  <p:transition>
    <p:fade/>
  </p:transition>
  <p:extLst>
    <p:ext uri="{DCECCB84-F9BA-43D5-87BE-67443E8EF086}">
      <p15:sldGuideLst xmlns:p15="http://schemas.microsoft.com/office/powerpoint/2012/main">
        <p15:guide id="1" pos="2880" userDrawn="1">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Blank Slide | Faded Mosaic">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84FE284-CC7D-1F49-83AD-895470CCD80A}"/>
              </a:ext>
            </a:extLst>
          </p:cNvPr>
          <p:cNvGrpSpPr/>
          <p:nvPr userDrawn="1"/>
        </p:nvGrpSpPr>
        <p:grpSpPr>
          <a:xfrm>
            <a:off x="0" y="4956265"/>
            <a:ext cx="9144000" cy="191143"/>
            <a:chOff x="0" y="4956265"/>
            <a:chExt cx="9144000" cy="191143"/>
          </a:xfrm>
        </p:grpSpPr>
        <p:sp>
          <p:nvSpPr>
            <p:cNvPr id="40" name="Rectangle 39">
              <a:extLst>
                <a:ext uri="{FF2B5EF4-FFF2-40B4-BE49-F238E27FC236}">
                  <a16:creationId xmlns:a16="http://schemas.microsoft.com/office/drawing/2014/main" id="{095AB2F3-0482-8C43-80CB-F8D7A06571B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41" name="Rectangle 40">
              <a:extLst>
                <a:ext uri="{FF2B5EF4-FFF2-40B4-BE49-F238E27FC236}">
                  <a16:creationId xmlns:a16="http://schemas.microsoft.com/office/drawing/2014/main" id="{6B0638D2-D372-2D47-A8BD-45621101F459}"/>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42" name="Rectangle 41">
              <a:extLst>
                <a:ext uri="{FF2B5EF4-FFF2-40B4-BE49-F238E27FC236}">
                  <a16:creationId xmlns:a16="http://schemas.microsoft.com/office/drawing/2014/main" id="{D9E25226-C82C-974A-BC69-E688F97B47B4}"/>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43" name="Rectangle 42">
              <a:extLst>
                <a:ext uri="{FF2B5EF4-FFF2-40B4-BE49-F238E27FC236}">
                  <a16:creationId xmlns:a16="http://schemas.microsoft.com/office/drawing/2014/main" id="{3223FB71-7C3A-0F40-87E5-EF038366929D}"/>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44" name="Rectangle 43">
              <a:extLst>
                <a:ext uri="{FF2B5EF4-FFF2-40B4-BE49-F238E27FC236}">
                  <a16:creationId xmlns:a16="http://schemas.microsoft.com/office/drawing/2014/main" id="{3C2F76B9-CB26-474C-A886-0CFC76EDD0AD}"/>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pic>
          <p:nvPicPr>
            <p:cNvPr id="46" name="Graphic 45">
              <a:extLst>
                <a:ext uri="{FF2B5EF4-FFF2-40B4-BE49-F238E27FC236}">
                  <a16:creationId xmlns:a16="http://schemas.microsoft.com/office/drawing/2014/main" id="{9C9C6CA1-9465-3747-B895-E3FD022C0D8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AEDE4383-6269-354A-BEDE-D5AFA42A583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FF4F0C2B-C185-D647-A13A-676F6F095AF2}"/>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887984123"/>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lank Slide | Girl Scout Green">
    <p:bg>
      <p:bgPr>
        <a:solidFill>
          <a:schemeClr val="accent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2184010145"/>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Blank Slide | Girl Scout Green">
    <p:bg>
      <p:bgPr>
        <a:solidFill>
          <a:schemeClr val="accent3"/>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2934160675"/>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Blank Slide | Faded Mosaic">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4166649945"/>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nk Slide | Faded Mosaic">
    <p:bg>
      <p:bgPr>
        <a:solidFill>
          <a:schemeClr val="bg1"/>
        </a:soli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F8C04CED-61D5-0F48-9D46-1A815CFC0B12}"/>
              </a:ext>
            </a:extLst>
          </p:cNvPr>
          <p:cNvGrpSpPr/>
          <p:nvPr userDrawn="1"/>
        </p:nvGrpSpPr>
        <p:grpSpPr>
          <a:xfrm>
            <a:off x="0" y="-1"/>
            <a:ext cx="9290198" cy="5169387"/>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userDrawn="1"/>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userDrawn="1"/>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Display Light" panose="02020003000000000000" pitchFamily="18" charset="0"/>
                </a:endParaRPr>
              </a:p>
            </p:txBody>
          </p:sp>
          <p:sp>
            <p:nvSpPr>
              <p:cNvPr id="48" name="Rectangle 47">
                <a:extLst>
                  <a:ext uri="{FF2B5EF4-FFF2-40B4-BE49-F238E27FC236}">
                    <a16:creationId xmlns:a16="http://schemas.microsoft.com/office/drawing/2014/main" id="{AB51CCFE-F3CB-8445-BED8-CD4E29E8F773}"/>
                  </a:ext>
                </a:extLst>
              </p:cNvPr>
              <p:cNvSpPr/>
              <p:nvPr userDrawn="1"/>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Display Light" panose="02020003000000000000" pitchFamily="18" charset="0"/>
                </a:endParaRPr>
              </a:p>
            </p:txBody>
          </p:sp>
          <p:sp>
            <p:nvSpPr>
              <p:cNvPr id="47" name="Rectangle 46">
                <a:extLst>
                  <a:ext uri="{FF2B5EF4-FFF2-40B4-BE49-F238E27FC236}">
                    <a16:creationId xmlns:a16="http://schemas.microsoft.com/office/drawing/2014/main" id="{1052741C-58F9-D248-B09C-AA80EA876080}"/>
                  </a:ext>
                </a:extLst>
              </p:cNvPr>
              <p:cNvSpPr/>
              <p:nvPr userDrawn="1"/>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Display Light" panose="02020003000000000000" pitchFamily="18" charset="0"/>
                </a:endParaRPr>
              </a:p>
            </p:txBody>
          </p:sp>
          <p:sp>
            <p:nvSpPr>
              <p:cNvPr id="45" name="Rectangle 44">
                <a:extLst>
                  <a:ext uri="{FF2B5EF4-FFF2-40B4-BE49-F238E27FC236}">
                    <a16:creationId xmlns:a16="http://schemas.microsoft.com/office/drawing/2014/main" id="{CE431680-6095-D441-A226-AA5B988D4574}"/>
                  </a:ext>
                </a:extLst>
              </p:cNvPr>
              <p:cNvSpPr/>
              <p:nvPr userDrawn="1"/>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Display Light" panose="02020003000000000000" pitchFamily="18" charset="0"/>
                </a:endParaRPr>
              </a:p>
            </p:txBody>
          </p:sp>
          <p:sp>
            <p:nvSpPr>
              <p:cNvPr id="32" name="Rectangle 31">
                <a:extLst>
                  <a:ext uri="{FF2B5EF4-FFF2-40B4-BE49-F238E27FC236}">
                    <a16:creationId xmlns:a16="http://schemas.microsoft.com/office/drawing/2014/main" id="{1172E28E-95EF-B14D-8379-6CEC6338DC6C}"/>
                  </a:ext>
                </a:extLst>
              </p:cNvPr>
              <p:cNvSpPr/>
              <p:nvPr userDrawn="1"/>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Display Light" panose="02020003000000000000" pitchFamily="18" charset="0"/>
                </a:endParaRPr>
              </a:p>
            </p:txBody>
          </p:sp>
          <p:sp>
            <p:nvSpPr>
              <p:cNvPr id="31" name="Rectangle 30">
                <a:extLst>
                  <a:ext uri="{FF2B5EF4-FFF2-40B4-BE49-F238E27FC236}">
                    <a16:creationId xmlns:a16="http://schemas.microsoft.com/office/drawing/2014/main" id="{9FDBA8FD-EDF7-0E4F-B5AE-02FCA9554F68}"/>
                  </a:ext>
                </a:extLst>
              </p:cNvPr>
              <p:cNvSpPr/>
              <p:nvPr userDrawn="1"/>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Display Light" panose="02020003000000000000" pitchFamily="18" charset="0"/>
                </a:endParaRPr>
              </a:p>
            </p:txBody>
          </p:sp>
          <p:sp>
            <p:nvSpPr>
              <p:cNvPr id="28" name="Rectangle 27">
                <a:extLst>
                  <a:ext uri="{FF2B5EF4-FFF2-40B4-BE49-F238E27FC236}">
                    <a16:creationId xmlns:a16="http://schemas.microsoft.com/office/drawing/2014/main" id="{8124155C-38AB-5A41-AB82-8432CA9B4E15}"/>
                  </a:ext>
                </a:extLst>
              </p:cNvPr>
              <p:cNvSpPr/>
              <p:nvPr userDrawn="1"/>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Display Light" panose="02020003000000000000"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userDrawn="1"/>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userDrawn="1"/>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userDrawn="1"/>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userDrawn="1"/>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userDrawn="1"/>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userDrawn="1"/>
          </p:nvPicPr>
          <p:blipFill rotWithShape="1">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userDrawn="1"/>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userDrawn="1"/>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userDrawn="1"/>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userDrawn="1"/>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913074"/>
                <a:ext cx="1103160" cy="1371600"/>
              </a:xfrm>
              <a:prstGeom prst="rect">
                <a:avLst/>
              </a:prstGeom>
            </p:spPr>
          </p:pic>
        </p:grpSp>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317387207"/>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E1B830-0FB9-A143-A052-25DB9F60EBF1}"/>
              </a:ext>
            </a:extLst>
          </p:cNvPr>
          <p:cNvSpPr/>
          <p:nvPr userDrawn="1"/>
        </p:nvSpPr>
        <p:spPr>
          <a:xfrm>
            <a:off x="0" y="-4612"/>
            <a:ext cx="3038453" cy="51594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a:t>Type here to enter text. 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a:t>
            </a:r>
            <a:r>
              <a:rPr lang="en-US"/>
              <a:t> </a:t>
            </a:r>
            <a:r>
              <a:rPr lang="en-US" err="1"/>
              <a:t>utium</a:t>
            </a:r>
            <a:r>
              <a:rPr lang="en-US"/>
              <a:t> </a:t>
            </a:r>
            <a:r>
              <a:rPr lang="en-US" err="1"/>
              <a:t>doloremque</a:t>
            </a:r>
            <a:r>
              <a:rPr lang="en-US"/>
              <a:t>.</a:t>
            </a:r>
          </a:p>
        </p:txBody>
      </p:sp>
    </p:spTree>
    <p:extLst>
      <p:ext uri="{BB962C8B-B14F-4D97-AF65-F5344CB8AC3E}">
        <p14:creationId xmlns:p14="http://schemas.microsoft.com/office/powerpoint/2010/main" val="243253675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Slide | Girl Scout Green">
    <p:bg>
      <p:bgPr>
        <a:solidFill>
          <a:schemeClr val="accent3"/>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2708199022"/>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8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D3A6E2-ED17-E54E-AB98-E6C37A95665D}"/>
              </a:ext>
            </a:extLst>
          </p:cNvPr>
          <p:cNvSpPr/>
          <p:nvPr userDrawn="1"/>
        </p:nvSpPr>
        <p:spPr>
          <a:xfrm>
            <a:off x="0" y="-4612"/>
            <a:ext cx="3038453" cy="51594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a:t>Type here to enter text. 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a:t>
            </a:r>
            <a:r>
              <a:rPr lang="en-US"/>
              <a:t> </a:t>
            </a:r>
            <a:r>
              <a:rPr lang="en-US" err="1"/>
              <a:t>utium</a:t>
            </a:r>
            <a:r>
              <a:rPr lang="en-US"/>
              <a:t> </a:t>
            </a:r>
            <a:r>
              <a:rPr lang="en-US" err="1"/>
              <a:t>doloremque</a:t>
            </a:r>
            <a:r>
              <a:rPr lang="en-US"/>
              <a:t>.</a:t>
            </a:r>
          </a:p>
        </p:txBody>
      </p:sp>
    </p:spTree>
    <p:extLst>
      <p:ext uri="{BB962C8B-B14F-4D97-AF65-F5344CB8AC3E}">
        <p14:creationId xmlns:p14="http://schemas.microsoft.com/office/powerpoint/2010/main" val="155449599"/>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7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ABA011-B644-C24B-891A-02E1B5DBA9A8}"/>
              </a:ext>
            </a:extLst>
          </p:cNvPr>
          <p:cNvSpPr/>
          <p:nvPr userDrawn="1"/>
        </p:nvSpPr>
        <p:spPr>
          <a:xfrm>
            <a:off x="0" y="-4612"/>
            <a:ext cx="3038453" cy="51594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solidFill>
                  <a:schemeClr val="bg1"/>
                </a:solidFill>
                <a:effectLst/>
                <a:latin typeface="Girl Scout Text Book" panose="02020003000000000000" pitchFamily="18" charset="0"/>
              </a:defRPr>
            </a:lvl1pPr>
          </a:lstStyle>
          <a:p>
            <a:r>
              <a:rPr lang="en-US"/>
              <a:t>Type here to enter text. 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a:t>
            </a:r>
            <a:r>
              <a:rPr lang="en-US"/>
              <a:t> </a:t>
            </a:r>
            <a:r>
              <a:rPr lang="en-US" err="1"/>
              <a:t>utium</a:t>
            </a:r>
            <a:r>
              <a:rPr lang="en-US"/>
              <a:t> </a:t>
            </a:r>
            <a:r>
              <a:rPr lang="en-US" err="1"/>
              <a:t>doloremque</a:t>
            </a:r>
            <a:r>
              <a:rPr lang="en-US"/>
              <a:t>.</a:t>
            </a:r>
          </a:p>
        </p:txBody>
      </p:sp>
    </p:spTree>
    <p:extLst>
      <p:ext uri="{BB962C8B-B14F-4D97-AF65-F5344CB8AC3E}">
        <p14:creationId xmlns:p14="http://schemas.microsoft.com/office/powerpoint/2010/main" val="4185020337"/>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6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196850"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4284069176"/>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Split 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2" name="Picture Placeholder 9">
            <a:extLst>
              <a:ext uri="{FF2B5EF4-FFF2-40B4-BE49-F238E27FC236}">
                <a16:creationId xmlns:a16="http://schemas.microsoft.com/office/drawing/2014/main" id="{4B68434B-9B42-6642-ADD8-D7D18E6B87CE}"/>
              </a:ext>
            </a:extLst>
          </p:cNvPr>
          <p:cNvSpPr>
            <a:spLocks noGrp="1"/>
          </p:cNvSpPr>
          <p:nvPr>
            <p:ph type="pic" sz="quarter" idx="21" hasCustomPrompt="1"/>
          </p:nvPr>
        </p:nvSpPr>
        <p:spPr>
          <a:xfrm>
            <a:off x="261448"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Tree>
    <p:extLst>
      <p:ext uri="{BB962C8B-B14F-4D97-AF65-F5344CB8AC3E}">
        <p14:creationId xmlns:p14="http://schemas.microsoft.com/office/powerpoint/2010/main" val="3119729432"/>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83576"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185927"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Tree>
    <p:extLst>
      <p:ext uri="{BB962C8B-B14F-4D97-AF65-F5344CB8AC3E}">
        <p14:creationId xmlns:p14="http://schemas.microsoft.com/office/powerpoint/2010/main" val="4134116523"/>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4760319"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885846421"/>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4_Split Statement Slide w/ Image - Barrel Fram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2" name="Picture Placeholder 9">
            <a:extLst>
              <a:ext uri="{FF2B5EF4-FFF2-40B4-BE49-F238E27FC236}">
                <a16:creationId xmlns:a16="http://schemas.microsoft.com/office/drawing/2014/main" id="{384F3178-FCBE-6F4E-84FF-74DECC576702}"/>
              </a:ext>
            </a:extLst>
          </p:cNvPr>
          <p:cNvSpPr>
            <a:spLocks noGrp="1"/>
          </p:cNvSpPr>
          <p:nvPr>
            <p:ph type="pic" sz="quarter" idx="21" hasCustomPrompt="1"/>
          </p:nvPr>
        </p:nvSpPr>
        <p:spPr>
          <a:xfrm>
            <a:off x="4821845"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Tree>
    <p:extLst>
      <p:ext uri="{BB962C8B-B14F-4D97-AF65-F5344CB8AC3E}">
        <p14:creationId xmlns:p14="http://schemas.microsoft.com/office/powerpoint/2010/main" val="310252724"/>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5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73191"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88253"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4753102"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Tree>
    <p:extLst>
      <p:ext uri="{BB962C8B-B14F-4D97-AF65-F5344CB8AC3E}">
        <p14:creationId xmlns:p14="http://schemas.microsoft.com/office/powerpoint/2010/main" val="1859293071"/>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4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1937675660"/>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99471858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Blank Slide | Faded Mosaic">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3546938044"/>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8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921436163"/>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790171916"/>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7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544446257"/>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9_Statement Slide - Octagon Shape">
    <p:bg>
      <p:bgPr>
        <a:solidFill>
          <a:schemeClr val="bg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966583256"/>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1625908660"/>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6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922550256"/>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0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360661526"/>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3" name="Text Placeholder 65">
            <a:extLst>
              <a:ext uri="{FF2B5EF4-FFF2-40B4-BE49-F238E27FC236}">
                <a16:creationId xmlns:a16="http://schemas.microsoft.com/office/drawing/2014/main" id="{B1316E65-31D2-4249-88FB-626A09E7F6E9}"/>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728273"/>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2736590482"/>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a:t>Type Here to Enter a Single Line Slide Header.</a:t>
            </a: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229015287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34" Type="http://schemas.openxmlformats.org/officeDocument/2006/relationships/slideLayout" Target="../slideLayouts/slideLayout68.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33" Type="http://schemas.openxmlformats.org/officeDocument/2006/relationships/slideLayout" Target="../slideLayouts/slideLayout67.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slideLayout" Target="../slideLayouts/slideLayout63.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32" Type="http://schemas.openxmlformats.org/officeDocument/2006/relationships/slideLayout" Target="../slideLayouts/slideLayout66.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31" Type="http://schemas.openxmlformats.org/officeDocument/2006/relationships/slideLayout" Target="../slideLayouts/slideLayout65.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slideLayout" Target="../slideLayouts/slideLayout64.xml"/><Relationship Id="rId35" Type="http://schemas.openxmlformats.org/officeDocument/2006/relationships/theme" Target="../theme/theme2.xml"/><Relationship Id="rId8"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1.xml"/><Relationship Id="rId18" Type="http://schemas.openxmlformats.org/officeDocument/2006/relationships/slideLayout" Target="../slideLayouts/slideLayout86.xml"/><Relationship Id="rId26" Type="http://schemas.openxmlformats.org/officeDocument/2006/relationships/slideLayout" Target="../slideLayouts/slideLayout94.xml"/><Relationship Id="rId3" Type="http://schemas.openxmlformats.org/officeDocument/2006/relationships/slideLayout" Target="../slideLayouts/slideLayout71.xml"/><Relationship Id="rId21" Type="http://schemas.openxmlformats.org/officeDocument/2006/relationships/slideLayout" Target="../slideLayouts/slideLayout89.xml"/><Relationship Id="rId34" Type="http://schemas.openxmlformats.org/officeDocument/2006/relationships/slideLayout" Target="../slideLayouts/slideLayout102.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5" Type="http://schemas.openxmlformats.org/officeDocument/2006/relationships/slideLayout" Target="../slideLayouts/slideLayout93.xml"/><Relationship Id="rId33" Type="http://schemas.openxmlformats.org/officeDocument/2006/relationships/slideLayout" Target="../slideLayouts/slideLayout101.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slideLayout" Target="../slideLayouts/slideLayout88.xml"/><Relationship Id="rId29" Type="http://schemas.openxmlformats.org/officeDocument/2006/relationships/slideLayout" Target="../slideLayouts/slideLayout97.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24" Type="http://schemas.openxmlformats.org/officeDocument/2006/relationships/slideLayout" Target="../slideLayouts/slideLayout92.xml"/><Relationship Id="rId32" Type="http://schemas.openxmlformats.org/officeDocument/2006/relationships/slideLayout" Target="../slideLayouts/slideLayout100.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23" Type="http://schemas.openxmlformats.org/officeDocument/2006/relationships/slideLayout" Target="../slideLayouts/slideLayout91.xml"/><Relationship Id="rId28" Type="http://schemas.openxmlformats.org/officeDocument/2006/relationships/slideLayout" Target="../slideLayouts/slideLayout96.xml"/><Relationship Id="rId10" Type="http://schemas.openxmlformats.org/officeDocument/2006/relationships/slideLayout" Target="../slideLayouts/slideLayout78.xml"/><Relationship Id="rId19" Type="http://schemas.openxmlformats.org/officeDocument/2006/relationships/slideLayout" Target="../slideLayouts/slideLayout87.xml"/><Relationship Id="rId31" Type="http://schemas.openxmlformats.org/officeDocument/2006/relationships/slideLayout" Target="../slideLayouts/slideLayout99.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 Id="rId22" Type="http://schemas.openxmlformats.org/officeDocument/2006/relationships/slideLayout" Target="../slideLayouts/slideLayout90.xml"/><Relationship Id="rId27" Type="http://schemas.openxmlformats.org/officeDocument/2006/relationships/slideLayout" Target="../slideLayouts/slideLayout95.xml"/><Relationship Id="rId30" Type="http://schemas.openxmlformats.org/officeDocument/2006/relationships/slideLayout" Target="../slideLayouts/slideLayout98.xml"/><Relationship Id="rId35" Type="http://schemas.openxmlformats.org/officeDocument/2006/relationships/theme" Target="../theme/theme3.xml"/><Relationship Id="rId8" Type="http://schemas.openxmlformats.org/officeDocument/2006/relationships/slideLayout" Target="../slideLayouts/slideLayout76.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15.xml"/><Relationship Id="rId18" Type="http://schemas.openxmlformats.org/officeDocument/2006/relationships/slideLayout" Target="../slideLayouts/slideLayout120.xml"/><Relationship Id="rId26" Type="http://schemas.openxmlformats.org/officeDocument/2006/relationships/slideLayout" Target="../slideLayouts/slideLayout128.xml"/><Relationship Id="rId39" Type="http://schemas.openxmlformats.org/officeDocument/2006/relationships/slideLayout" Target="../slideLayouts/slideLayout141.xml"/><Relationship Id="rId21" Type="http://schemas.openxmlformats.org/officeDocument/2006/relationships/slideLayout" Target="../slideLayouts/slideLayout123.xml"/><Relationship Id="rId34" Type="http://schemas.openxmlformats.org/officeDocument/2006/relationships/slideLayout" Target="../slideLayouts/slideLayout136.xml"/><Relationship Id="rId42" Type="http://schemas.openxmlformats.org/officeDocument/2006/relationships/theme" Target="../theme/theme4.xml"/><Relationship Id="rId7" Type="http://schemas.openxmlformats.org/officeDocument/2006/relationships/slideLayout" Target="../slideLayouts/slideLayout109.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20" Type="http://schemas.openxmlformats.org/officeDocument/2006/relationships/slideLayout" Target="../slideLayouts/slideLayout122.xml"/><Relationship Id="rId29" Type="http://schemas.openxmlformats.org/officeDocument/2006/relationships/slideLayout" Target="../slideLayouts/slideLayout131.xml"/><Relationship Id="rId41" Type="http://schemas.openxmlformats.org/officeDocument/2006/relationships/slideLayout" Target="../slideLayouts/slideLayout143.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24" Type="http://schemas.openxmlformats.org/officeDocument/2006/relationships/slideLayout" Target="../slideLayouts/slideLayout126.xml"/><Relationship Id="rId32" Type="http://schemas.openxmlformats.org/officeDocument/2006/relationships/slideLayout" Target="../slideLayouts/slideLayout134.xml"/><Relationship Id="rId37" Type="http://schemas.openxmlformats.org/officeDocument/2006/relationships/slideLayout" Target="../slideLayouts/slideLayout139.xml"/><Relationship Id="rId40" Type="http://schemas.openxmlformats.org/officeDocument/2006/relationships/slideLayout" Target="../slideLayouts/slideLayout142.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23" Type="http://schemas.openxmlformats.org/officeDocument/2006/relationships/slideLayout" Target="../slideLayouts/slideLayout125.xml"/><Relationship Id="rId28" Type="http://schemas.openxmlformats.org/officeDocument/2006/relationships/slideLayout" Target="../slideLayouts/slideLayout130.xml"/><Relationship Id="rId36" Type="http://schemas.openxmlformats.org/officeDocument/2006/relationships/slideLayout" Target="../slideLayouts/slideLayout138.xml"/><Relationship Id="rId10" Type="http://schemas.openxmlformats.org/officeDocument/2006/relationships/slideLayout" Target="../slideLayouts/slideLayout112.xml"/><Relationship Id="rId19" Type="http://schemas.openxmlformats.org/officeDocument/2006/relationships/slideLayout" Target="../slideLayouts/slideLayout121.xml"/><Relationship Id="rId31" Type="http://schemas.openxmlformats.org/officeDocument/2006/relationships/slideLayout" Target="../slideLayouts/slideLayout133.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 Id="rId22" Type="http://schemas.openxmlformats.org/officeDocument/2006/relationships/slideLayout" Target="../slideLayouts/slideLayout124.xml"/><Relationship Id="rId27" Type="http://schemas.openxmlformats.org/officeDocument/2006/relationships/slideLayout" Target="../slideLayouts/slideLayout129.xml"/><Relationship Id="rId30" Type="http://schemas.openxmlformats.org/officeDocument/2006/relationships/slideLayout" Target="../slideLayouts/slideLayout132.xml"/><Relationship Id="rId35" Type="http://schemas.openxmlformats.org/officeDocument/2006/relationships/slideLayout" Target="../slideLayouts/slideLayout137.xml"/><Relationship Id="rId8" Type="http://schemas.openxmlformats.org/officeDocument/2006/relationships/slideLayout" Target="../slideLayouts/slideLayout110.xml"/><Relationship Id="rId3" Type="http://schemas.openxmlformats.org/officeDocument/2006/relationships/slideLayout" Target="../slideLayouts/slideLayout105.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5" Type="http://schemas.openxmlformats.org/officeDocument/2006/relationships/slideLayout" Target="../slideLayouts/slideLayout127.xml"/><Relationship Id="rId33" Type="http://schemas.openxmlformats.org/officeDocument/2006/relationships/slideLayout" Target="../slideLayouts/slideLayout135.xml"/><Relationship Id="rId38" Type="http://schemas.openxmlformats.org/officeDocument/2006/relationships/slideLayout" Target="../slideLayouts/slideLayout140.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56.xml"/><Relationship Id="rId18" Type="http://schemas.openxmlformats.org/officeDocument/2006/relationships/slideLayout" Target="../slideLayouts/slideLayout161.xml"/><Relationship Id="rId26" Type="http://schemas.openxmlformats.org/officeDocument/2006/relationships/slideLayout" Target="../slideLayouts/slideLayout169.xml"/><Relationship Id="rId3" Type="http://schemas.openxmlformats.org/officeDocument/2006/relationships/slideLayout" Target="../slideLayouts/slideLayout146.xml"/><Relationship Id="rId21" Type="http://schemas.openxmlformats.org/officeDocument/2006/relationships/slideLayout" Target="../slideLayouts/slideLayout164.xml"/><Relationship Id="rId34" Type="http://schemas.openxmlformats.org/officeDocument/2006/relationships/slideLayout" Target="../slideLayouts/slideLayout177.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17" Type="http://schemas.openxmlformats.org/officeDocument/2006/relationships/slideLayout" Target="../slideLayouts/slideLayout160.xml"/><Relationship Id="rId25" Type="http://schemas.openxmlformats.org/officeDocument/2006/relationships/slideLayout" Target="../slideLayouts/slideLayout168.xml"/><Relationship Id="rId33" Type="http://schemas.openxmlformats.org/officeDocument/2006/relationships/slideLayout" Target="../slideLayouts/slideLayout176.xml"/><Relationship Id="rId2" Type="http://schemas.openxmlformats.org/officeDocument/2006/relationships/slideLayout" Target="../slideLayouts/slideLayout145.xml"/><Relationship Id="rId16" Type="http://schemas.openxmlformats.org/officeDocument/2006/relationships/slideLayout" Target="../slideLayouts/slideLayout159.xml"/><Relationship Id="rId20" Type="http://schemas.openxmlformats.org/officeDocument/2006/relationships/slideLayout" Target="../slideLayouts/slideLayout163.xml"/><Relationship Id="rId29" Type="http://schemas.openxmlformats.org/officeDocument/2006/relationships/slideLayout" Target="../slideLayouts/slideLayout172.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24" Type="http://schemas.openxmlformats.org/officeDocument/2006/relationships/slideLayout" Target="../slideLayouts/slideLayout167.xml"/><Relationship Id="rId32" Type="http://schemas.openxmlformats.org/officeDocument/2006/relationships/slideLayout" Target="../slideLayouts/slideLayout175.xml"/><Relationship Id="rId5" Type="http://schemas.openxmlformats.org/officeDocument/2006/relationships/slideLayout" Target="../slideLayouts/slideLayout148.xml"/><Relationship Id="rId15" Type="http://schemas.openxmlformats.org/officeDocument/2006/relationships/slideLayout" Target="../slideLayouts/slideLayout158.xml"/><Relationship Id="rId23" Type="http://schemas.openxmlformats.org/officeDocument/2006/relationships/slideLayout" Target="../slideLayouts/slideLayout166.xml"/><Relationship Id="rId28" Type="http://schemas.openxmlformats.org/officeDocument/2006/relationships/slideLayout" Target="../slideLayouts/slideLayout171.xml"/><Relationship Id="rId10" Type="http://schemas.openxmlformats.org/officeDocument/2006/relationships/slideLayout" Target="../slideLayouts/slideLayout153.xml"/><Relationship Id="rId19" Type="http://schemas.openxmlformats.org/officeDocument/2006/relationships/slideLayout" Target="../slideLayouts/slideLayout162.xml"/><Relationship Id="rId31" Type="http://schemas.openxmlformats.org/officeDocument/2006/relationships/slideLayout" Target="../slideLayouts/slideLayout174.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slideLayout" Target="../slideLayouts/slideLayout157.xml"/><Relationship Id="rId22" Type="http://schemas.openxmlformats.org/officeDocument/2006/relationships/slideLayout" Target="../slideLayouts/slideLayout165.xml"/><Relationship Id="rId27" Type="http://schemas.openxmlformats.org/officeDocument/2006/relationships/slideLayout" Target="../slideLayouts/slideLayout170.xml"/><Relationship Id="rId30" Type="http://schemas.openxmlformats.org/officeDocument/2006/relationships/slideLayout" Target="../slideLayouts/slideLayout173.xml"/><Relationship Id="rId35" Type="http://schemas.openxmlformats.org/officeDocument/2006/relationships/theme" Target="../theme/theme5.xml"/><Relationship Id="rId8" Type="http://schemas.openxmlformats.org/officeDocument/2006/relationships/slideLayout" Target="../slideLayouts/slideLayout1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38F4D-4518-8D46-8CB6-73F095E74D50}"/>
              </a:ext>
            </a:extLst>
          </p:cNvPr>
          <p:cNvSpPr>
            <a:spLocks noGrp="1"/>
          </p:cNvSpPr>
          <p:nvPr>
            <p:ph type="title"/>
          </p:nvPr>
        </p:nvSpPr>
        <p:spPr>
          <a:xfrm>
            <a:off x="180131" y="171451"/>
            <a:ext cx="8801100" cy="575117"/>
          </a:xfrm>
          <a:prstGeom prst="rect">
            <a:avLst/>
          </a:prstGeom>
        </p:spPr>
        <p:txBody>
          <a:bodyPr vert="horz" lIns="91440" tIns="45720" rIns="91440" bIns="45720" rtlCol="0" anchor="t">
            <a:noAutofit/>
          </a:bodyPr>
          <a:lstStyle/>
          <a:p>
            <a:r>
              <a:rPr lang="en-US"/>
              <a:t>Click to edit Master title style</a:t>
            </a:r>
            <a:br>
              <a:rPr lang="en-US"/>
            </a:br>
            <a:endParaRPr lang="en-US"/>
          </a:p>
        </p:txBody>
      </p:sp>
      <p:sp>
        <p:nvSpPr>
          <p:cNvPr id="3" name="Text Placeholder 2">
            <a:extLst>
              <a:ext uri="{FF2B5EF4-FFF2-40B4-BE49-F238E27FC236}">
                <a16:creationId xmlns:a16="http://schemas.microsoft.com/office/drawing/2014/main" id="{F85949CD-A843-AC4F-8BAD-DE1D309036C2}"/>
              </a:ext>
            </a:extLst>
          </p:cNvPr>
          <p:cNvSpPr>
            <a:spLocks noGrp="1"/>
          </p:cNvSpPr>
          <p:nvPr>
            <p:ph type="body" idx="1"/>
          </p:nvPr>
        </p:nvSpPr>
        <p:spPr>
          <a:xfrm>
            <a:off x="171450" y="1020337"/>
            <a:ext cx="8801100" cy="337797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6561DE8-2DCE-324B-AA4F-DF8DB003F4C6}"/>
              </a:ext>
            </a:extLst>
          </p:cNvPr>
          <p:cNvSpPr>
            <a:spLocks noGrp="1"/>
          </p:cNvSpPr>
          <p:nvPr>
            <p:ph type="sldNum" sz="quarter" idx="4"/>
          </p:nvPr>
        </p:nvSpPr>
        <p:spPr>
          <a:xfrm>
            <a:off x="8485459" y="4972051"/>
            <a:ext cx="550592" cy="182739"/>
          </a:xfrm>
          <a:prstGeom prst="rect">
            <a:avLst/>
          </a:prstGeom>
        </p:spPr>
        <p:txBody>
          <a:bodyPr vert="horz" lIns="91440" tIns="45720" rIns="91440" bIns="45720" rtlCol="0" anchor="t"/>
          <a:lstStyle>
            <a:lvl1pPr algn="r">
              <a:defRPr sz="600"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9" name="Footer Placeholder 4">
            <a:extLst>
              <a:ext uri="{FF2B5EF4-FFF2-40B4-BE49-F238E27FC236}">
                <a16:creationId xmlns:a16="http://schemas.microsoft.com/office/drawing/2014/main" id="{E4CD6646-AD10-EB4C-8492-B944B92DDE90}"/>
              </a:ext>
            </a:extLst>
          </p:cNvPr>
          <p:cNvSpPr>
            <a:spLocks noGrp="1"/>
          </p:cNvSpPr>
          <p:nvPr>
            <p:ph type="ftr" sz="quarter" idx="3"/>
          </p:nvPr>
        </p:nvSpPr>
        <p:spPr>
          <a:xfrm>
            <a:off x="171449" y="4998093"/>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smtClean="0">
                <a:effectLst/>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3245678698"/>
      </p:ext>
    </p:extLst>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 id="2147484200" r:id="rId12"/>
    <p:sldLayoutId id="2147484201" r:id="rId13"/>
    <p:sldLayoutId id="2147484202" r:id="rId14"/>
    <p:sldLayoutId id="2147484203" r:id="rId15"/>
    <p:sldLayoutId id="2147484204" r:id="rId16"/>
    <p:sldLayoutId id="2147484205" r:id="rId17"/>
    <p:sldLayoutId id="2147484206" r:id="rId18"/>
    <p:sldLayoutId id="2147484207" r:id="rId19"/>
    <p:sldLayoutId id="2147484208" r:id="rId20"/>
    <p:sldLayoutId id="2147484209" r:id="rId21"/>
    <p:sldLayoutId id="2147484210" r:id="rId22"/>
    <p:sldLayoutId id="2147484211" r:id="rId23"/>
    <p:sldLayoutId id="2147484212" r:id="rId24"/>
    <p:sldLayoutId id="2147484213" r:id="rId25"/>
    <p:sldLayoutId id="2147484214" r:id="rId26"/>
    <p:sldLayoutId id="2147484215" r:id="rId27"/>
    <p:sldLayoutId id="2147484216" r:id="rId28"/>
    <p:sldLayoutId id="2147484217" r:id="rId29"/>
    <p:sldLayoutId id="2147484218" r:id="rId30"/>
    <p:sldLayoutId id="2147484219" r:id="rId31"/>
    <p:sldLayoutId id="2147484220" r:id="rId32"/>
    <p:sldLayoutId id="2147484221" r:id="rId33"/>
    <p:sldLayoutId id="2147484222" r:id="rId34"/>
  </p:sldLayoutIdLst>
  <p:transition>
    <p:fade/>
  </p:transition>
  <p:hf hdr="0" dt="0"/>
  <p:txStyles>
    <p:title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0" userDrawn="1">
          <p15:clr>
            <a:srgbClr val="F26B43"/>
          </p15:clr>
        </p15:guide>
        <p15:guide id="2" pos="2880" userDrawn="1">
          <p15:clr>
            <a:srgbClr val="FDE53C"/>
          </p15:clr>
        </p15:guide>
        <p15:guide id="3" pos="5640" userDrawn="1">
          <p15:clr>
            <a:srgbClr val="F26B43"/>
          </p15:clr>
        </p15:guide>
        <p15:guide id="4" orient="horz" pos="1620" userDrawn="1">
          <p15:clr>
            <a:srgbClr val="FDE53C"/>
          </p15:clr>
        </p15:guide>
        <p15:guide id="5" orient="horz" pos="108" userDrawn="1">
          <p15:clr>
            <a:srgbClr val="F26B43"/>
          </p15:clr>
        </p15:guide>
        <p15:guide id="6" orient="horz" pos="3132" userDrawn="1">
          <p15:clr>
            <a:srgbClr val="F26B43"/>
          </p15:clr>
        </p15:guide>
        <p15:guide id="7" pos="2928" userDrawn="1">
          <p15:clr>
            <a:srgbClr val="F26B43"/>
          </p15:clr>
        </p15:guide>
        <p15:guide id="8" pos="2832" userDrawn="1">
          <p15:clr>
            <a:srgbClr val="F26B43"/>
          </p15:clr>
        </p15:guide>
        <p15:guide id="9" orient="horz" pos="432" userDrawn="1">
          <p15:clr>
            <a:srgbClr val="F26B43"/>
          </p15:clr>
        </p15:guide>
        <p15:guide id="10" orient="horz" pos="2808" userDrawn="1">
          <p15:clr>
            <a:srgbClr val="F26B43"/>
          </p15:clr>
        </p15:guide>
        <p15:guide id="11" pos="4320" userDrawn="1">
          <p15:clr>
            <a:srgbClr val="FDE53C"/>
          </p15:clr>
        </p15:guide>
        <p15:guide id="12" pos="1440" userDrawn="1">
          <p15:clr>
            <a:srgbClr val="FDE53C"/>
          </p15:clr>
        </p15:guide>
        <p15:guide id="13" pos="216" userDrawn="1">
          <p15:clr>
            <a:srgbClr val="F26B43"/>
          </p15:clr>
        </p15:guide>
        <p15:guide id="14" pos="4272" userDrawn="1">
          <p15:clr>
            <a:srgbClr val="F26B43"/>
          </p15:clr>
        </p15:guide>
        <p15:guide id="15" pos="4368" userDrawn="1">
          <p15:clr>
            <a:srgbClr val="F26B43"/>
          </p15:clr>
        </p15:guide>
        <p15:guide id="16" pos="5598" userDrawn="1">
          <p15:clr>
            <a:srgbClr val="F26B43"/>
          </p15:clr>
        </p15:guide>
        <p15:guide id="17" pos="2784" userDrawn="1">
          <p15:clr>
            <a:srgbClr val="F26B43"/>
          </p15:clr>
        </p15:guide>
        <p15:guide id="18" pos="1488" userDrawn="1">
          <p15:clr>
            <a:srgbClr val="F26B43"/>
          </p15:clr>
        </p15:guide>
        <p15:guide id="19" pos="1392" userDrawn="1">
          <p15:clr>
            <a:srgbClr val="F26B43"/>
          </p15:clr>
        </p15:guide>
        <p15:guide id="20" pos="168" userDrawn="1">
          <p15:clr>
            <a:srgbClr val="F26B43"/>
          </p15:clr>
        </p15:guide>
        <p15:guide id="21" orient="horz" pos="1566" userDrawn="1">
          <p15:clr>
            <a:srgbClr val="F26B43"/>
          </p15:clr>
        </p15:guide>
        <p15:guide id="22" orient="horz" pos="162" userDrawn="1">
          <p15:clr>
            <a:srgbClr val="F26B43"/>
          </p15:clr>
        </p15:guide>
        <p15:guide id="23" orient="horz" pos="3078" userDrawn="1">
          <p15:clr>
            <a:srgbClr val="F26B43"/>
          </p15:clr>
        </p15:guide>
        <p15:guide id="24" orient="horz" pos="1674" userDrawn="1">
          <p15:clr>
            <a:srgbClr val="F26B43"/>
          </p15:clr>
        </p15:guide>
        <p15:guide id="25" orient="horz" pos="228" userDrawn="1">
          <p15:clr>
            <a:srgbClr val="F26B43"/>
          </p15:clr>
        </p15:guide>
        <p15:guide id="26" pos="5544" userDrawn="1">
          <p15:clr>
            <a:srgbClr val="F26B43"/>
          </p15:clr>
        </p15:guide>
        <p15:guide id="27" pos="2980" userDrawn="1">
          <p15:clr>
            <a:srgbClr val="F26B43"/>
          </p15:clr>
        </p15:guide>
        <p15:guide id="28" orient="horz" pos="303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38F4D-4518-8D46-8CB6-73F095E74D50}"/>
              </a:ext>
            </a:extLst>
          </p:cNvPr>
          <p:cNvSpPr>
            <a:spLocks noGrp="1"/>
          </p:cNvSpPr>
          <p:nvPr>
            <p:ph type="title"/>
          </p:nvPr>
        </p:nvSpPr>
        <p:spPr>
          <a:xfrm>
            <a:off x="180131" y="171451"/>
            <a:ext cx="8801100" cy="575117"/>
          </a:xfrm>
          <a:prstGeom prst="rect">
            <a:avLst/>
          </a:prstGeom>
        </p:spPr>
        <p:txBody>
          <a:bodyPr vert="horz" lIns="91440" tIns="45720" rIns="91440" bIns="45720" rtlCol="0" anchor="t">
            <a:noAutofit/>
          </a:bodyPr>
          <a:lstStyle/>
          <a:p>
            <a:r>
              <a:rPr lang="en-US"/>
              <a:t>Click to edit Master title style</a:t>
            </a:r>
            <a:br>
              <a:rPr lang="en-US"/>
            </a:br>
            <a:endParaRPr lang="en-US"/>
          </a:p>
        </p:txBody>
      </p:sp>
      <p:sp>
        <p:nvSpPr>
          <p:cNvPr id="3" name="Text Placeholder 2">
            <a:extLst>
              <a:ext uri="{FF2B5EF4-FFF2-40B4-BE49-F238E27FC236}">
                <a16:creationId xmlns:a16="http://schemas.microsoft.com/office/drawing/2014/main" id="{F85949CD-A843-AC4F-8BAD-DE1D309036C2}"/>
              </a:ext>
            </a:extLst>
          </p:cNvPr>
          <p:cNvSpPr>
            <a:spLocks noGrp="1"/>
          </p:cNvSpPr>
          <p:nvPr>
            <p:ph type="body" idx="1"/>
          </p:nvPr>
        </p:nvSpPr>
        <p:spPr>
          <a:xfrm>
            <a:off x="171450" y="1020337"/>
            <a:ext cx="8801100" cy="337797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6561DE8-2DCE-324B-AA4F-DF8DB003F4C6}"/>
              </a:ext>
            </a:extLst>
          </p:cNvPr>
          <p:cNvSpPr>
            <a:spLocks noGrp="1"/>
          </p:cNvSpPr>
          <p:nvPr>
            <p:ph type="sldNum" sz="quarter" idx="4"/>
          </p:nvPr>
        </p:nvSpPr>
        <p:spPr>
          <a:xfrm>
            <a:off x="8485459" y="4972051"/>
            <a:ext cx="550592" cy="182739"/>
          </a:xfrm>
          <a:prstGeom prst="rect">
            <a:avLst/>
          </a:prstGeom>
        </p:spPr>
        <p:txBody>
          <a:bodyPr vert="horz" lIns="91440" tIns="45720" rIns="91440" bIns="45720" rtlCol="0" anchor="t"/>
          <a:lstStyle>
            <a:lvl1pPr algn="r">
              <a:defRPr sz="600"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9" name="Footer Placeholder 4">
            <a:extLst>
              <a:ext uri="{FF2B5EF4-FFF2-40B4-BE49-F238E27FC236}">
                <a16:creationId xmlns:a16="http://schemas.microsoft.com/office/drawing/2014/main" id="{E4CD6646-AD10-EB4C-8492-B944B92DDE90}"/>
              </a:ext>
            </a:extLst>
          </p:cNvPr>
          <p:cNvSpPr>
            <a:spLocks noGrp="1"/>
          </p:cNvSpPr>
          <p:nvPr>
            <p:ph type="ftr" sz="quarter" idx="3"/>
          </p:nvPr>
        </p:nvSpPr>
        <p:spPr>
          <a:xfrm>
            <a:off x="171449" y="4998093"/>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smtClean="0">
                <a:effectLst/>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105053091"/>
      </p:ext>
    </p:extLst>
  </p:cSld>
  <p:clrMap bg1="lt1" tx1="dk1" bg2="lt2" tx2="dk2" accent1="accent1" accent2="accent2" accent3="accent3" accent4="accent4" accent5="accent5" accent6="accent6" hlink="hlink" folHlink="folHlink"/>
  <p:sldLayoutIdLst>
    <p:sldLayoutId id="2147484224" r:id="rId1"/>
    <p:sldLayoutId id="2147484225" r:id="rId2"/>
    <p:sldLayoutId id="2147484226" r:id="rId3"/>
    <p:sldLayoutId id="2147484227" r:id="rId4"/>
    <p:sldLayoutId id="2147484228" r:id="rId5"/>
    <p:sldLayoutId id="2147484229" r:id="rId6"/>
    <p:sldLayoutId id="2147484230" r:id="rId7"/>
    <p:sldLayoutId id="2147484231" r:id="rId8"/>
    <p:sldLayoutId id="2147484232" r:id="rId9"/>
    <p:sldLayoutId id="2147484233" r:id="rId10"/>
    <p:sldLayoutId id="2147484234" r:id="rId11"/>
    <p:sldLayoutId id="2147484235" r:id="rId12"/>
    <p:sldLayoutId id="2147484236" r:id="rId13"/>
    <p:sldLayoutId id="2147484237" r:id="rId14"/>
    <p:sldLayoutId id="2147484238" r:id="rId15"/>
    <p:sldLayoutId id="2147484239" r:id="rId16"/>
    <p:sldLayoutId id="2147484240" r:id="rId17"/>
    <p:sldLayoutId id="2147484241" r:id="rId18"/>
    <p:sldLayoutId id="2147484242" r:id="rId19"/>
    <p:sldLayoutId id="2147484243" r:id="rId20"/>
    <p:sldLayoutId id="2147484244" r:id="rId21"/>
    <p:sldLayoutId id="2147484245" r:id="rId22"/>
    <p:sldLayoutId id="2147484246" r:id="rId23"/>
    <p:sldLayoutId id="2147484247" r:id="rId24"/>
    <p:sldLayoutId id="2147484248" r:id="rId25"/>
    <p:sldLayoutId id="2147484249" r:id="rId26"/>
    <p:sldLayoutId id="2147484250" r:id="rId27"/>
    <p:sldLayoutId id="2147484251" r:id="rId28"/>
    <p:sldLayoutId id="2147484252" r:id="rId29"/>
    <p:sldLayoutId id="2147484253" r:id="rId30"/>
    <p:sldLayoutId id="2147484254" r:id="rId31"/>
    <p:sldLayoutId id="2147484255" r:id="rId32"/>
    <p:sldLayoutId id="2147484256" r:id="rId33"/>
    <p:sldLayoutId id="2147484257" r:id="rId34"/>
  </p:sldLayoutIdLst>
  <p:transition>
    <p:fade/>
  </p:transition>
  <p:hf hdr="0" dt="0"/>
  <p:txStyles>
    <p:title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0" userDrawn="1">
          <p15:clr>
            <a:srgbClr val="F26B43"/>
          </p15:clr>
        </p15:guide>
        <p15:guide id="2" pos="2880" userDrawn="1">
          <p15:clr>
            <a:srgbClr val="FDE53C"/>
          </p15:clr>
        </p15:guide>
        <p15:guide id="3" pos="5640" userDrawn="1">
          <p15:clr>
            <a:srgbClr val="F26B43"/>
          </p15:clr>
        </p15:guide>
        <p15:guide id="4" orient="horz" pos="1620" userDrawn="1">
          <p15:clr>
            <a:srgbClr val="FDE53C"/>
          </p15:clr>
        </p15:guide>
        <p15:guide id="5" orient="horz" pos="108" userDrawn="1">
          <p15:clr>
            <a:srgbClr val="F26B43"/>
          </p15:clr>
        </p15:guide>
        <p15:guide id="6" orient="horz" pos="3132" userDrawn="1">
          <p15:clr>
            <a:srgbClr val="F26B43"/>
          </p15:clr>
        </p15:guide>
        <p15:guide id="7" pos="2928" userDrawn="1">
          <p15:clr>
            <a:srgbClr val="F26B43"/>
          </p15:clr>
        </p15:guide>
        <p15:guide id="8" pos="2832" userDrawn="1">
          <p15:clr>
            <a:srgbClr val="F26B43"/>
          </p15:clr>
        </p15:guide>
        <p15:guide id="9" orient="horz" pos="432" userDrawn="1">
          <p15:clr>
            <a:srgbClr val="F26B43"/>
          </p15:clr>
        </p15:guide>
        <p15:guide id="10" orient="horz" pos="2808" userDrawn="1">
          <p15:clr>
            <a:srgbClr val="F26B43"/>
          </p15:clr>
        </p15:guide>
        <p15:guide id="11" pos="4320" userDrawn="1">
          <p15:clr>
            <a:srgbClr val="FDE53C"/>
          </p15:clr>
        </p15:guide>
        <p15:guide id="12" pos="1440" userDrawn="1">
          <p15:clr>
            <a:srgbClr val="FDE53C"/>
          </p15:clr>
        </p15:guide>
        <p15:guide id="13" pos="216" userDrawn="1">
          <p15:clr>
            <a:srgbClr val="F26B43"/>
          </p15:clr>
        </p15:guide>
        <p15:guide id="14" pos="4272" userDrawn="1">
          <p15:clr>
            <a:srgbClr val="F26B43"/>
          </p15:clr>
        </p15:guide>
        <p15:guide id="15" pos="4368" userDrawn="1">
          <p15:clr>
            <a:srgbClr val="F26B43"/>
          </p15:clr>
        </p15:guide>
        <p15:guide id="16" pos="5598" userDrawn="1">
          <p15:clr>
            <a:srgbClr val="F26B43"/>
          </p15:clr>
        </p15:guide>
        <p15:guide id="17" pos="2784" userDrawn="1">
          <p15:clr>
            <a:srgbClr val="F26B43"/>
          </p15:clr>
        </p15:guide>
        <p15:guide id="18" pos="1488" userDrawn="1">
          <p15:clr>
            <a:srgbClr val="F26B43"/>
          </p15:clr>
        </p15:guide>
        <p15:guide id="19" pos="1392" userDrawn="1">
          <p15:clr>
            <a:srgbClr val="F26B43"/>
          </p15:clr>
        </p15:guide>
        <p15:guide id="20" pos="168" userDrawn="1">
          <p15:clr>
            <a:srgbClr val="F26B43"/>
          </p15:clr>
        </p15:guide>
        <p15:guide id="21" orient="horz" pos="1566" userDrawn="1">
          <p15:clr>
            <a:srgbClr val="F26B43"/>
          </p15:clr>
        </p15:guide>
        <p15:guide id="22" orient="horz" pos="162" userDrawn="1">
          <p15:clr>
            <a:srgbClr val="F26B43"/>
          </p15:clr>
        </p15:guide>
        <p15:guide id="23" orient="horz" pos="3078" userDrawn="1">
          <p15:clr>
            <a:srgbClr val="F26B43"/>
          </p15:clr>
        </p15:guide>
        <p15:guide id="24" orient="horz" pos="1674" userDrawn="1">
          <p15:clr>
            <a:srgbClr val="F26B43"/>
          </p15:clr>
        </p15:guide>
        <p15:guide id="25" orient="horz" pos="228" userDrawn="1">
          <p15:clr>
            <a:srgbClr val="F26B43"/>
          </p15:clr>
        </p15:guide>
        <p15:guide id="26" pos="5544" userDrawn="1">
          <p15:clr>
            <a:srgbClr val="F26B43"/>
          </p15:clr>
        </p15:guide>
        <p15:guide id="27" pos="2980" userDrawn="1">
          <p15:clr>
            <a:srgbClr val="F26B43"/>
          </p15:clr>
        </p15:guide>
        <p15:guide id="28" orient="horz" pos="3036"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38F4D-4518-8D46-8CB6-73F095E74D50}"/>
              </a:ext>
            </a:extLst>
          </p:cNvPr>
          <p:cNvSpPr>
            <a:spLocks noGrp="1"/>
          </p:cNvSpPr>
          <p:nvPr>
            <p:ph type="title"/>
          </p:nvPr>
        </p:nvSpPr>
        <p:spPr>
          <a:xfrm>
            <a:off x="180131" y="171451"/>
            <a:ext cx="8801100" cy="575117"/>
          </a:xfrm>
          <a:prstGeom prst="rect">
            <a:avLst/>
          </a:prstGeom>
        </p:spPr>
        <p:txBody>
          <a:bodyPr vert="horz" lIns="91440" tIns="45720" rIns="91440" bIns="45720" rtlCol="0" anchor="t">
            <a:noAutofit/>
          </a:bodyPr>
          <a:lstStyle/>
          <a:p>
            <a:r>
              <a:rPr lang="en-US"/>
              <a:t>Click to edit Master title style</a:t>
            </a:r>
            <a:br>
              <a:rPr lang="en-US"/>
            </a:br>
            <a:endParaRPr lang="en-US"/>
          </a:p>
        </p:txBody>
      </p:sp>
      <p:sp>
        <p:nvSpPr>
          <p:cNvPr id="3" name="Text Placeholder 2">
            <a:extLst>
              <a:ext uri="{FF2B5EF4-FFF2-40B4-BE49-F238E27FC236}">
                <a16:creationId xmlns:a16="http://schemas.microsoft.com/office/drawing/2014/main" id="{F85949CD-A843-AC4F-8BAD-DE1D309036C2}"/>
              </a:ext>
            </a:extLst>
          </p:cNvPr>
          <p:cNvSpPr>
            <a:spLocks noGrp="1"/>
          </p:cNvSpPr>
          <p:nvPr>
            <p:ph type="body" idx="1"/>
          </p:nvPr>
        </p:nvSpPr>
        <p:spPr>
          <a:xfrm>
            <a:off x="171450" y="1020337"/>
            <a:ext cx="8801100" cy="337797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6561DE8-2DCE-324B-AA4F-DF8DB003F4C6}"/>
              </a:ext>
            </a:extLst>
          </p:cNvPr>
          <p:cNvSpPr>
            <a:spLocks noGrp="1"/>
          </p:cNvSpPr>
          <p:nvPr>
            <p:ph type="sldNum" sz="quarter" idx="4"/>
          </p:nvPr>
        </p:nvSpPr>
        <p:spPr>
          <a:xfrm>
            <a:off x="8485459" y="4972051"/>
            <a:ext cx="550592" cy="182739"/>
          </a:xfrm>
          <a:prstGeom prst="rect">
            <a:avLst/>
          </a:prstGeom>
        </p:spPr>
        <p:txBody>
          <a:bodyPr vert="horz" lIns="91440" tIns="45720" rIns="91440" bIns="45720" rtlCol="0" anchor="t"/>
          <a:lstStyle>
            <a:lvl1pPr algn="r">
              <a:defRPr sz="600"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9" name="Footer Placeholder 4">
            <a:extLst>
              <a:ext uri="{FF2B5EF4-FFF2-40B4-BE49-F238E27FC236}">
                <a16:creationId xmlns:a16="http://schemas.microsoft.com/office/drawing/2014/main" id="{E4CD6646-AD10-EB4C-8492-B944B92DDE90}"/>
              </a:ext>
            </a:extLst>
          </p:cNvPr>
          <p:cNvSpPr>
            <a:spLocks noGrp="1"/>
          </p:cNvSpPr>
          <p:nvPr>
            <p:ph type="ftr" sz="quarter" idx="3"/>
          </p:nvPr>
        </p:nvSpPr>
        <p:spPr>
          <a:xfrm>
            <a:off x="171449" y="4998093"/>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smtClean="0">
                <a:effectLst/>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1849073935"/>
      </p:ext>
    </p:extLst>
  </p:cSld>
  <p:clrMap bg1="lt1" tx1="dk1" bg2="lt2" tx2="dk2" accent1="accent1" accent2="accent2" accent3="accent3" accent4="accent4" accent5="accent5" accent6="accent6" hlink="hlink" folHlink="folHlink"/>
  <p:sldLayoutIdLst>
    <p:sldLayoutId id="2147484259" r:id="rId1"/>
    <p:sldLayoutId id="2147484260" r:id="rId2"/>
    <p:sldLayoutId id="2147484261" r:id="rId3"/>
    <p:sldLayoutId id="2147484262" r:id="rId4"/>
    <p:sldLayoutId id="2147484263" r:id="rId5"/>
    <p:sldLayoutId id="2147484264" r:id="rId6"/>
    <p:sldLayoutId id="2147484265" r:id="rId7"/>
    <p:sldLayoutId id="2147484266" r:id="rId8"/>
    <p:sldLayoutId id="2147484267" r:id="rId9"/>
    <p:sldLayoutId id="2147484268" r:id="rId10"/>
    <p:sldLayoutId id="2147484269" r:id="rId11"/>
    <p:sldLayoutId id="2147484270" r:id="rId12"/>
    <p:sldLayoutId id="2147484271" r:id="rId13"/>
    <p:sldLayoutId id="2147484272" r:id="rId14"/>
    <p:sldLayoutId id="2147484273" r:id="rId15"/>
    <p:sldLayoutId id="2147484274" r:id="rId16"/>
    <p:sldLayoutId id="2147484275" r:id="rId17"/>
    <p:sldLayoutId id="2147484276" r:id="rId18"/>
    <p:sldLayoutId id="2147484277" r:id="rId19"/>
    <p:sldLayoutId id="2147484278" r:id="rId20"/>
    <p:sldLayoutId id="2147484279" r:id="rId21"/>
    <p:sldLayoutId id="2147484280" r:id="rId22"/>
    <p:sldLayoutId id="2147484281" r:id="rId23"/>
    <p:sldLayoutId id="2147484282" r:id="rId24"/>
    <p:sldLayoutId id="2147484283" r:id="rId25"/>
    <p:sldLayoutId id="2147484284" r:id="rId26"/>
    <p:sldLayoutId id="2147484285" r:id="rId27"/>
    <p:sldLayoutId id="2147484286" r:id="rId28"/>
    <p:sldLayoutId id="2147484287" r:id="rId29"/>
    <p:sldLayoutId id="2147484288" r:id="rId30"/>
    <p:sldLayoutId id="2147484289" r:id="rId31"/>
    <p:sldLayoutId id="2147484290" r:id="rId32"/>
    <p:sldLayoutId id="2147484291" r:id="rId33"/>
    <p:sldLayoutId id="2147484292" r:id="rId34"/>
  </p:sldLayoutIdLst>
  <p:transition>
    <p:fade/>
  </p:transition>
  <p:hf hdr="0" dt="0"/>
  <p:txStyles>
    <p:title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0" userDrawn="1">
          <p15:clr>
            <a:srgbClr val="F26B43"/>
          </p15:clr>
        </p15:guide>
        <p15:guide id="2" pos="2880" userDrawn="1">
          <p15:clr>
            <a:srgbClr val="FDE53C"/>
          </p15:clr>
        </p15:guide>
        <p15:guide id="3" pos="5640" userDrawn="1">
          <p15:clr>
            <a:srgbClr val="F26B43"/>
          </p15:clr>
        </p15:guide>
        <p15:guide id="4" orient="horz" pos="1620" userDrawn="1">
          <p15:clr>
            <a:srgbClr val="FDE53C"/>
          </p15:clr>
        </p15:guide>
        <p15:guide id="5" orient="horz" pos="108" userDrawn="1">
          <p15:clr>
            <a:srgbClr val="F26B43"/>
          </p15:clr>
        </p15:guide>
        <p15:guide id="6" orient="horz" pos="3132" userDrawn="1">
          <p15:clr>
            <a:srgbClr val="F26B43"/>
          </p15:clr>
        </p15:guide>
        <p15:guide id="7" pos="2928" userDrawn="1">
          <p15:clr>
            <a:srgbClr val="F26B43"/>
          </p15:clr>
        </p15:guide>
        <p15:guide id="8" pos="2832" userDrawn="1">
          <p15:clr>
            <a:srgbClr val="F26B43"/>
          </p15:clr>
        </p15:guide>
        <p15:guide id="9" orient="horz" pos="432" userDrawn="1">
          <p15:clr>
            <a:srgbClr val="F26B43"/>
          </p15:clr>
        </p15:guide>
        <p15:guide id="10" orient="horz" pos="2808" userDrawn="1">
          <p15:clr>
            <a:srgbClr val="F26B43"/>
          </p15:clr>
        </p15:guide>
        <p15:guide id="11" pos="4320" userDrawn="1">
          <p15:clr>
            <a:srgbClr val="FDE53C"/>
          </p15:clr>
        </p15:guide>
        <p15:guide id="12" pos="1440" userDrawn="1">
          <p15:clr>
            <a:srgbClr val="FDE53C"/>
          </p15:clr>
        </p15:guide>
        <p15:guide id="13" pos="216" userDrawn="1">
          <p15:clr>
            <a:srgbClr val="F26B43"/>
          </p15:clr>
        </p15:guide>
        <p15:guide id="14" pos="4272" userDrawn="1">
          <p15:clr>
            <a:srgbClr val="F26B43"/>
          </p15:clr>
        </p15:guide>
        <p15:guide id="15" pos="4368" userDrawn="1">
          <p15:clr>
            <a:srgbClr val="F26B43"/>
          </p15:clr>
        </p15:guide>
        <p15:guide id="16" pos="5598" userDrawn="1">
          <p15:clr>
            <a:srgbClr val="F26B43"/>
          </p15:clr>
        </p15:guide>
        <p15:guide id="17" pos="2784" userDrawn="1">
          <p15:clr>
            <a:srgbClr val="F26B43"/>
          </p15:clr>
        </p15:guide>
        <p15:guide id="18" pos="1488" userDrawn="1">
          <p15:clr>
            <a:srgbClr val="F26B43"/>
          </p15:clr>
        </p15:guide>
        <p15:guide id="19" pos="1392" userDrawn="1">
          <p15:clr>
            <a:srgbClr val="F26B43"/>
          </p15:clr>
        </p15:guide>
        <p15:guide id="20" pos="168" userDrawn="1">
          <p15:clr>
            <a:srgbClr val="F26B43"/>
          </p15:clr>
        </p15:guide>
        <p15:guide id="21" orient="horz" pos="1566" userDrawn="1">
          <p15:clr>
            <a:srgbClr val="F26B43"/>
          </p15:clr>
        </p15:guide>
        <p15:guide id="22" orient="horz" pos="162" userDrawn="1">
          <p15:clr>
            <a:srgbClr val="F26B43"/>
          </p15:clr>
        </p15:guide>
        <p15:guide id="23" orient="horz" pos="3078" userDrawn="1">
          <p15:clr>
            <a:srgbClr val="F26B43"/>
          </p15:clr>
        </p15:guide>
        <p15:guide id="24" orient="horz" pos="1674" userDrawn="1">
          <p15:clr>
            <a:srgbClr val="F26B43"/>
          </p15:clr>
        </p15:guide>
        <p15:guide id="25" orient="horz" pos="228" userDrawn="1">
          <p15:clr>
            <a:srgbClr val="F26B43"/>
          </p15:clr>
        </p15:guide>
        <p15:guide id="26" pos="5544" userDrawn="1">
          <p15:clr>
            <a:srgbClr val="F26B43"/>
          </p15:clr>
        </p15:guide>
        <p15:guide id="27" pos="2980" userDrawn="1">
          <p15:clr>
            <a:srgbClr val="F26B43"/>
          </p15:clr>
        </p15:guide>
        <p15:guide id="28" orient="horz" pos="3036"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38F4D-4518-8D46-8CB6-73F095E74D50}"/>
              </a:ext>
            </a:extLst>
          </p:cNvPr>
          <p:cNvSpPr>
            <a:spLocks noGrp="1"/>
          </p:cNvSpPr>
          <p:nvPr>
            <p:ph type="title"/>
          </p:nvPr>
        </p:nvSpPr>
        <p:spPr>
          <a:xfrm>
            <a:off x="180131" y="171451"/>
            <a:ext cx="8801100" cy="575117"/>
          </a:xfrm>
          <a:prstGeom prst="rect">
            <a:avLst/>
          </a:prstGeom>
        </p:spPr>
        <p:txBody>
          <a:bodyPr vert="horz" lIns="91440" tIns="45720" rIns="91440" bIns="45720" rtlCol="0" anchor="t">
            <a:noAutofit/>
          </a:bodyPr>
          <a:lstStyle/>
          <a:p>
            <a:r>
              <a:rPr lang="en-US"/>
              <a:t>Click to edit Master title style</a:t>
            </a:r>
            <a:br>
              <a:rPr lang="en-US"/>
            </a:br>
            <a:endParaRPr lang="en-US"/>
          </a:p>
        </p:txBody>
      </p:sp>
      <p:sp>
        <p:nvSpPr>
          <p:cNvPr id="3" name="Text Placeholder 2">
            <a:extLst>
              <a:ext uri="{FF2B5EF4-FFF2-40B4-BE49-F238E27FC236}">
                <a16:creationId xmlns:a16="http://schemas.microsoft.com/office/drawing/2014/main" id="{F85949CD-A843-AC4F-8BAD-DE1D309036C2}"/>
              </a:ext>
            </a:extLst>
          </p:cNvPr>
          <p:cNvSpPr>
            <a:spLocks noGrp="1"/>
          </p:cNvSpPr>
          <p:nvPr>
            <p:ph type="body" idx="1"/>
          </p:nvPr>
        </p:nvSpPr>
        <p:spPr>
          <a:xfrm>
            <a:off x="171450" y="1020337"/>
            <a:ext cx="8801100" cy="337797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6561DE8-2DCE-324B-AA4F-DF8DB003F4C6}"/>
              </a:ext>
            </a:extLst>
          </p:cNvPr>
          <p:cNvSpPr>
            <a:spLocks noGrp="1"/>
          </p:cNvSpPr>
          <p:nvPr>
            <p:ph type="sldNum" sz="quarter" idx="4"/>
          </p:nvPr>
        </p:nvSpPr>
        <p:spPr>
          <a:xfrm>
            <a:off x="8485459" y="4972051"/>
            <a:ext cx="550592" cy="182739"/>
          </a:xfrm>
          <a:prstGeom prst="rect">
            <a:avLst/>
          </a:prstGeom>
        </p:spPr>
        <p:txBody>
          <a:bodyPr vert="horz" lIns="91440" tIns="45720" rIns="91440" bIns="45720" rtlCol="0" anchor="t"/>
          <a:lstStyle>
            <a:lvl1pPr algn="r">
              <a:defRPr sz="600"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9" name="Footer Placeholder 4">
            <a:extLst>
              <a:ext uri="{FF2B5EF4-FFF2-40B4-BE49-F238E27FC236}">
                <a16:creationId xmlns:a16="http://schemas.microsoft.com/office/drawing/2014/main" id="{E4CD6646-AD10-EB4C-8492-B944B92DDE90}"/>
              </a:ext>
            </a:extLst>
          </p:cNvPr>
          <p:cNvSpPr>
            <a:spLocks noGrp="1"/>
          </p:cNvSpPr>
          <p:nvPr>
            <p:ph type="ftr" sz="quarter" idx="3"/>
          </p:nvPr>
        </p:nvSpPr>
        <p:spPr>
          <a:xfrm>
            <a:off x="171449" y="4998093"/>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smtClean="0">
                <a:effectLst/>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3051202209"/>
      </p:ext>
    </p:extLst>
  </p:cSld>
  <p:clrMap bg1="lt1" tx1="dk1" bg2="lt2" tx2="dk2" accent1="accent1" accent2="accent2" accent3="accent3" accent4="accent4" accent5="accent5" accent6="accent6" hlink="hlink" folHlink="folHlink"/>
  <p:sldLayoutIdLst>
    <p:sldLayoutId id="2147484306" r:id="rId1"/>
    <p:sldLayoutId id="2147484307" r:id="rId2"/>
    <p:sldLayoutId id="2147484308" r:id="rId3"/>
    <p:sldLayoutId id="2147484309" r:id="rId4"/>
    <p:sldLayoutId id="2147484310" r:id="rId5"/>
    <p:sldLayoutId id="2147484311" r:id="rId6"/>
    <p:sldLayoutId id="2147484312" r:id="rId7"/>
    <p:sldLayoutId id="2147484313" r:id="rId8"/>
    <p:sldLayoutId id="2147484314" r:id="rId9"/>
    <p:sldLayoutId id="2147484315" r:id="rId10"/>
    <p:sldLayoutId id="2147484316" r:id="rId11"/>
    <p:sldLayoutId id="2147484317" r:id="rId12"/>
    <p:sldLayoutId id="2147484318" r:id="rId13"/>
    <p:sldLayoutId id="2147484319" r:id="rId14"/>
    <p:sldLayoutId id="2147484320" r:id="rId15"/>
    <p:sldLayoutId id="2147484321" r:id="rId16"/>
    <p:sldLayoutId id="2147484322" r:id="rId17"/>
    <p:sldLayoutId id="2147484323" r:id="rId18"/>
    <p:sldLayoutId id="2147484324" r:id="rId19"/>
    <p:sldLayoutId id="2147484325" r:id="rId20"/>
    <p:sldLayoutId id="2147484326" r:id="rId21"/>
    <p:sldLayoutId id="2147484327" r:id="rId22"/>
    <p:sldLayoutId id="2147484328" r:id="rId23"/>
    <p:sldLayoutId id="2147484329" r:id="rId24"/>
    <p:sldLayoutId id="2147484330" r:id="rId25"/>
    <p:sldLayoutId id="2147484331" r:id="rId26"/>
    <p:sldLayoutId id="2147484332" r:id="rId27"/>
    <p:sldLayoutId id="2147484333" r:id="rId28"/>
    <p:sldLayoutId id="2147484334" r:id="rId29"/>
    <p:sldLayoutId id="2147484335" r:id="rId30"/>
    <p:sldLayoutId id="2147484336" r:id="rId31"/>
    <p:sldLayoutId id="2147484337" r:id="rId32"/>
    <p:sldLayoutId id="2147484338" r:id="rId33"/>
    <p:sldLayoutId id="2147484339" r:id="rId34"/>
    <p:sldLayoutId id="2147484375" r:id="rId35"/>
    <p:sldLayoutId id="2147484377" r:id="rId36"/>
    <p:sldLayoutId id="2147484378" r:id="rId37"/>
    <p:sldLayoutId id="2147484380" r:id="rId38"/>
    <p:sldLayoutId id="2147484381" r:id="rId39"/>
    <p:sldLayoutId id="2147484382" r:id="rId40"/>
    <p:sldLayoutId id="2147484383" r:id="rId41"/>
  </p:sldLayoutIdLst>
  <p:transition>
    <p:fade/>
  </p:transition>
  <p:hf hdr="0" dt="0"/>
  <p:txStyles>
    <p:title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0">
          <p15:clr>
            <a:srgbClr val="F26B43"/>
          </p15:clr>
        </p15:guide>
        <p15:guide id="2" pos="2880">
          <p15:clr>
            <a:srgbClr val="FDE53C"/>
          </p15:clr>
        </p15:guide>
        <p15:guide id="3" pos="5640">
          <p15:clr>
            <a:srgbClr val="F26B43"/>
          </p15:clr>
        </p15:guide>
        <p15:guide id="4" orient="horz" pos="1620">
          <p15:clr>
            <a:srgbClr val="FDE53C"/>
          </p15:clr>
        </p15:guide>
        <p15:guide id="5" orient="horz" pos="108">
          <p15:clr>
            <a:srgbClr val="F26B43"/>
          </p15:clr>
        </p15:guide>
        <p15:guide id="6" orient="horz" pos="3132">
          <p15:clr>
            <a:srgbClr val="F26B43"/>
          </p15:clr>
        </p15:guide>
        <p15:guide id="7" pos="2928">
          <p15:clr>
            <a:srgbClr val="F26B43"/>
          </p15:clr>
        </p15:guide>
        <p15:guide id="8" pos="2832">
          <p15:clr>
            <a:srgbClr val="F26B43"/>
          </p15:clr>
        </p15:guide>
        <p15:guide id="9" orient="horz" pos="432">
          <p15:clr>
            <a:srgbClr val="F26B43"/>
          </p15:clr>
        </p15:guide>
        <p15:guide id="10" orient="horz" pos="2808">
          <p15:clr>
            <a:srgbClr val="F26B43"/>
          </p15:clr>
        </p15:guide>
        <p15:guide id="11" pos="4320">
          <p15:clr>
            <a:srgbClr val="FDE53C"/>
          </p15:clr>
        </p15:guide>
        <p15:guide id="12" pos="1440">
          <p15:clr>
            <a:srgbClr val="FDE53C"/>
          </p15:clr>
        </p15:guide>
        <p15:guide id="13" pos="216">
          <p15:clr>
            <a:srgbClr val="F26B43"/>
          </p15:clr>
        </p15:guide>
        <p15:guide id="14" pos="4272">
          <p15:clr>
            <a:srgbClr val="F26B43"/>
          </p15:clr>
        </p15:guide>
        <p15:guide id="15" pos="4368">
          <p15:clr>
            <a:srgbClr val="F26B43"/>
          </p15:clr>
        </p15:guide>
        <p15:guide id="16" pos="5598">
          <p15:clr>
            <a:srgbClr val="F26B43"/>
          </p15:clr>
        </p15:guide>
        <p15:guide id="17" pos="2784">
          <p15:clr>
            <a:srgbClr val="F26B43"/>
          </p15:clr>
        </p15:guide>
        <p15:guide id="18" pos="1488">
          <p15:clr>
            <a:srgbClr val="F26B43"/>
          </p15:clr>
        </p15:guide>
        <p15:guide id="19" pos="1392">
          <p15:clr>
            <a:srgbClr val="F26B43"/>
          </p15:clr>
        </p15:guide>
        <p15:guide id="20" pos="168">
          <p15:clr>
            <a:srgbClr val="F26B43"/>
          </p15:clr>
        </p15:guide>
        <p15:guide id="21" orient="horz" pos="1566">
          <p15:clr>
            <a:srgbClr val="F26B43"/>
          </p15:clr>
        </p15:guide>
        <p15:guide id="22" orient="horz" pos="162">
          <p15:clr>
            <a:srgbClr val="F26B43"/>
          </p15:clr>
        </p15:guide>
        <p15:guide id="23" orient="horz" pos="3078">
          <p15:clr>
            <a:srgbClr val="F26B43"/>
          </p15:clr>
        </p15:guide>
        <p15:guide id="24" orient="horz" pos="1674">
          <p15:clr>
            <a:srgbClr val="F26B43"/>
          </p15:clr>
        </p15:guide>
        <p15:guide id="25" orient="horz" pos="228">
          <p15:clr>
            <a:srgbClr val="F26B43"/>
          </p15:clr>
        </p15:guide>
        <p15:guide id="26" pos="5544">
          <p15:clr>
            <a:srgbClr val="F26B43"/>
          </p15:clr>
        </p15:guide>
        <p15:guide id="27" pos="2980">
          <p15:clr>
            <a:srgbClr val="F26B43"/>
          </p15:clr>
        </p15:guide>
        <p15:guide id="28" orient="horz" pos="303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38F4D-4518-8D46-8CB6-73F095E74D50}"/>
              </a:ext>
            </a:extLst>
          </p:cNvPr>
          <p:cNvSpPr>
            <a:spLocks noGrp="1"/>
          </p:cNvSpPr>
          <p:nvPr>
            <p:ph type="title"/>
          </p:nvPr>
        </p:nvSpPr>
        <p:spPr>
          <a:xfrm>
            <a:off x="180131" y="171451"/>
            <a:ext cx="8801100" cy="575117"/>
          </a:xfrm>
          <a:prstGeom prst="rect">
            <a:avLst/>
          </a:prstGeom>
        </p:spPr>
        <p:txBody>
          <a:bodyPr vert="horz" lIns="91440" tIns="45720" rIns="91440" bIns="45720" rtlCol="0" anchor="t">
            <a:noAutofit/>
          </a:bodyPr>
          <a:lstStyle/>
          <a:p>
            <a:r>
              <a:rPr lang="en-US"/>
              <a:t>Click to edit Master title style</a:t>
            </a:r>
            <a:br>
              <a:rPr lang="en-US"/>
            </a:br>
            <a:endParaRPr lang="en-US"/>
          </a:p>
        </p:txBody>
      </p:sp>
      <p:sp>
        <p:nvSpPr>
          <p:cNvPr id="3" name="Text Placeholder 2">
            <a:extLst>
              <a:ext uri="{FF2B5EF4-FFF2-40B4-BE49-F238E27FC236}">
                <a16:creationId xmlns:a16="http://schemas.microsoft.com/office/drawing/2014/main" id="{F85949CD-A843-AC4F-8BAD-DE1D309036C2}"/>
              </a:ext>
            </a:extLst>
          </p:cNvPr>
          <p:cNvSpPr>
            <a:spLocks noGrp="1"/>
          </p:cNvSpPr>
          <p:nvPr>
            <p:ph type="body" idx="1"/>
          </p:nvPr>
        </p:nvSpPr>
        <p:spPr>
          <a:xfrm>
            <a:off x="171450" y="1020337"/>
            <a:ext cx="8801100" cy="337797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6561DE8-2DCE-324B-AA4F-DF8DB003F4C6}"/>
              </a:ext>
            </a:extLst>
          </p:cNvPr>
          <p:cNvSpPr>
            <a:spLocks noGrp="1"/>
          </p:cNvSpPr>
          <p:nvPr>
            <p:ph type="sldNum" sz="quarter" idx="4"/>
          </p:nvPr>
        </p:nvSpPr>
        <p:spPr>
          <a:xfrm>
            <a:off x="8485459" y="4972051"/>
            <a:ext cx="550592" cy="182739"/>
          </a:xfrm>
          <a:prstGeom prst="rect">
            <a:avLst/>
          </a:prstGeom>
        </p:spPr>
        <p:txBody>
          <a:bodyPr vert="horz" lIns="91440" tIns="45720" rIns="91440" bIns="45720" rtlCol="0" anchor="t"/>
          <a:lstStyle>
            <a:lvl1pPr algn="r">
              <a:defRPr sz="600"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9" name="Footer Placeholder 4">
            <a:extLst>
              <a:ext uri="{FF2B5EF4-FFF2-40B4-BE49-F238E27FC236}">
                <a16:creationId xmlns:a16="http://schemas.microsoft.com/office/drawing/2014/main" id="{E4CD6646-AD10-EB4C-8492-B944B92DDE90}"/>
              </a:ext>
            </a:extLst>
          </p:cNvPr>
          <p:cNvSpPr>
            <a:spLocks noGrp="1"/>
          </p:cNvSpPr>
          <p:nvPr>
            <p:ph type="ftr" sz="quarter" idx="3"/>
          </p:nvPr>
        </p:nvSpPr>
        <p:spPr>
          <a:xfrm>
            <a:off x="171449" y="4998093"/>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smtClean="0">
                <a:effectLst/>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3396597522"/>
      </p:ext>
    </p:extLst>
  </p:cSld>
  <p:clrMap bg1="lt1" tx1="dk1" bg2="lt2" tx2="dk2" accent1="accent1" accent2="accent2" accent3="accent3" accent4="accent4" accent5="accent5" accent6="accent6" hlink="hlink" folHlink="folHlink"/>
  <p:sldLayoutIdLst>
    <p:sldLayoutId id="2147484341" r:id="rId1"/>
    <p:sldLayoutId id="2147484342" r:id="rId2"/>
    <p:sldLayoutId id="2147484343" r:id="rId3"/>
    <p:sldLayoutId id="2147484344" r:id="rId4"/>
    <p:sldLayoutId id="2147484345" r:id="rId5"/>
    <p:sldLayoutId id="2147484346" r:id="rId6"/>
    <p:sldLayoutId id="2147484347" r:id="rId7"/>
    <p:sldLayoutId id="2147484348" r:id="rId8"/>
    <p:sldLayoutId id="2147484349" r:id="rId9"/>
    <p:sldLayoutId id="2147484350" r:id="rId10"/>
    <p:sldLayoutId id="2147484351" r:id="rId11"/>
    <p:sldLayoutId id="2147484352" r:id="rId12"/>
    <p:sldLayoutId id="2147484353" r:id="rId13"/>
    <p:sldLayoutId id="2147484354" r:id="rId14"/>
    <p:sldLayoutId id="2147484355" r:id="rId15"/>
    <p:sldLayoutId id="2147484356" r:id="rId16"/>
    <p:sldLayoutId id="2147484357" r:id="rId17"/>
    <p:sldLayoutId id="2147484358" r:id="rId18"/>
    <p:sldLayoutId id="2147484359" r:id="rId19"/>
    <p:sldLayoutId id="2147484360" r:id="rId20"/>
    <p:sldLayoutId id="2147484361" r:id="rId21"/>
    <p:sldLayoutId id="2147484362" r:id="rId22"/>
    <p:sldLayoutId id="2147484363" r:id="rId23"/>
    <p:sldLayoutId id="2147484364" r:id="rId24"/>
    <p:sldLayoutId id="2147484365" r:id="rId25"/>
    <p:sldLayoutId id="2147484366" r:id="rId26"/>
    <p:sldLayoutId id="2147484367" r:id="rId27"/>
    <p:sldLayoutId id="2147484368" r:id="rId28"/>
    <p:sldLayoutId id="2147484369" r:id="rId29"/>
    <p:sldLayoutId id="2147484370" r:id="rId30"/>
    <p:sldLayoutId id="2147484371" r:id="rId31"/>
    <p:sldLayoutId id="2147484372" r:id="rId32"/>
    <p:sldLayoutId id="2147484373" r:id="rId33"/>
    <p:sldLayoutId id="2147484374" r:id="rId34"/>
  </p:sldLayoutIdLst>
  <p:transition>
    <p:fade/>
  </p:transition>
  <p:hf hdr="0" dt="0"/>
  <p:txStyles>
    <p:title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0">
          <p15:clr>
            <a:srgbClr val="F26B43"/>
          </p15:clr>
        </p15:guide>
        <p15:guide id="2" pos="2880">
          <p15:clr>
            <a:srgbClr val="FDE53C"/>
          </p15:clr>
        </p15:guide>
        <p15:guide id="3" pos="5640">
          <p15:clr>
            <a:srgbClr val="F26B43"/>
          </p15:clr>
        </p15:guide>
        <p15:guide id="4" orient="horz" pos="1620">
          <p15:clr>
            <a:srgbClr val="FDE53C"/>
          </p15:clr>
        </p15:guide>
        <p15:guide id="5" orient="horz" pos="108">
          <p15:clr>
            <a:srgbClr val="F26B43"/>
          </p15:clr>
        </p15:guide>
        <p15:guide id="6" orient="horz" pos="3132">
          <p15:clr>
            <a:srgbClr val="F26B43"/>
          </p15:clr>
        </p15:guide>
        <p15:guide id="7" pos="2928">
          <p15:clr>
            <a:srgbClr val="F26B43"/>
          </p15:clr>
        </p15:guide>
        <p15:guide id="8" pos="2832">
          <p15:clr>
            <a:srgbClr val="F26B43"/>
          </p15:clr>
        </p15:guide>
        <p15:guide id="9" orient="horz" pos="432">
          <p15:clr>
            <a:srgbClr val="F26B43"/>
          </p15:clr>
        </p15:guide>
        <p15:guide id="10" orient="horz" pos="2808">
          <p15:clr>
            <a:srgbClr val="F26B43"/>
          </p15:clr>
        </p15:guide>
        <p15:guide id="11" pos="4320">
          <p15:clr>
            <a:srgbClr val="FDE53C"/>
          </p15:clr>
        </p15:guide>
        <p15:guide id="12" pos="1440">
          <p15:clr>
            <a:srgbClr val="FDE53C"/>
          </p15:clr>
        </p15:guide>
        <p15:guide id="13" pos="216">
          <p15:clr>
            <a:srgbClr val="F26B43"/>
          </p15:clr>
        </p15:guide>
        <p15:guide id="14" pos="4272">
          <p15:clr>
            <a:srgbClr val="F26B43"/>
          </p15:clr>
        </p15:guide>
        <p15:guide id="15" pos="4368">
          <p15:clr>
            <a:srgbClr val="F26B43"/>
          </p15:clr>
        </p15:guide>
        <p15:guide id="16" pos="5598">
          <p15:clr>
            <a:srgbClr val="F26B43"/>
          </p15:clr>
        </p15:guide>
        <p15:guide id="17" pos="2784">
          <p15:clr>
            <a:srgbClr val="F26B43"/>
          </p15:clr>
        </p15:guide>
        <p15:guide id="18" pos="1488">
          <p15:clr>
            <a:srgbClr val="F26B43"/>
          </p15:clr>
        </p15:guide>
        <p15:guide id="19" pos="1392">
          <p15:clr>
            <a:srgbClr val="F26B43"/>
          </p15:clr>
        </p15:guide>
        <p15:guide id="20" pos="168">
          <p15:clr>
            <a:srgbClr val="F26B43"/>
          </p15:clr>
        </p15:guide>
        <p15:guide id="21" orient="horz" pos="1566">
          <p15:clr>
            <a:srgbClr val="F26B43"/>
          </p15:clr>
        </p15:guide>
        <p15:guide id="22" orient="horz" pos="162">
          <p15:clr>
            <a:srgbClr val="F26B43"/>
          </p15:clr>
        </p15:guide>
        <p15:guide id="23" orient="horz" pos="3078">
          <p15:clr>
            <a:srgbClr val="F26B43"/>
          </p15:clr>
        </p15:guide>
        <p15:guide id="24" orient="horz" pos="1674">
          <p15:clr>
            <a:srgbClr val="F26B43"/>
          </p15:clr>
        </p15:guide>
        <p15:guide id="25" orient="horz" pos="228">
          <p15:clr>
            <a:srgbClr val="F26B43"/>
          </p15:clr>
        </p15:guide>
        <p15:guide id="26" pos="5544">
          <p15:clr>
            <a:srgbClr val="F26B43"/>
          </p15:clr>
        </p15:guide>
        <p15:guide id="27" pos="2980">
          <p15:clr>
            <a:srgbClr val="F26B43"/>
          </p15:clr>
        </p15:guide>
        <p15:guide id="28" orient="horz" pos="303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03.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8.xml"/></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13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7.xml"/><Relationship Id="rId1" Type="http://schemas.openxmlformats.org/officeDocument/2006/relationships/tags" Target="../tags/tag3.xml"/><Relationship Id="rId4" Type="http://schemas.openxmlformats.org/officeDocument/2006/relationships/image" Target="../media/image4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1.xml"/></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13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5.xml"/></Relationships>
</file>

<file path=ppt/slides/_rels/slide31.xml.rels><?xml version="1.0" encoding="UTF-8" standalone="yes"?>
<Relationships xmlns="http://schemas.openxmlformats.org/package/2006/relationships"><Relationship Id="rId8" Type="http://schemas.openxmlformats.org/officeDocument/2006/relationships/hyperlink" Target="https://www.eventbrite.com/e/328381246147" TargetMode="External"/><Relationship Id="rId3" Type="http://schemas.openxmlformats.org/officeDocument/2006/relationships/hyperlink" Target="https://www.eventbrite.com/e/318997278447" TargetMode="External"/><Relationship Id="rId7" Type="http://schemas.openxmlformats.org/officeDocument/2006/relationships/hyperlink" Target="https://www.eventbrite.com/e/328380323387" TargetMode="External"/><Relationship Id="rId2" Type="http://schemas.openxmlformats.org/officeDocument/2006/relationships/notesSlide" Target="../notesSlides/notesSlide31.xml"/><Relationship Id="rId1" Type="http://schemas.openxmlformats.org/officeDocument/2006/relationships/slideLayout" Target="../slideLayouts/slideLayout110.xml"/><Relationship Id="rId6" Type="http://schemas.openxmlformats.org/officeDocument/2006/relationships/hyperlink" Target="https://www.eventbrite.com/e/328379520987" TargetMode="External"/><Relationship Id="rId5" Type="http://schemas.openxmlformats.org/officeDocument/2006/relationships/hyperlink" Target="https://www.eventbrite.com/e/328377976367" TargetMode="External"/><Relationship Id="rId4" Type="http://schemas.openxmlformats.org/officeDocument/2006/relationships/hyperlink" Target="https://www.eventbrite.com/e/328376552107"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8.xml"/></Relationships>
</file>

<file path=ppt/slides/_rels/slide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xml"/><Relationship Id="rId1" Type="http://schemas.openxmlformats.org/officeDocument/2006/relationships/slideLayout" Target="../slideLayouts/slideLayout132.xml"/></Relationships>
</file>

<file path=ppt/slides/_rels/slide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xml"/><Relationship Id="rId1" Type="http://schemas.openxmlformats.org/officeDocument/2006/relationships/slideLayout" Target="../slideLayouts/slideLayout131.xml"/></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110.xml"/></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110.xml"/></Relationships>
</file>

<file path=ppt/slides/_rels/slide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xml"/><Relationship Id="rId1" Type="http://schemas.openxmlformats.org/officeDocument/2006/relationships/slideLayout" Target="../slideLayouts/slideLayout10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29A95-3497-4023-9B27-44F8966C522B}"/>
              </a:ext>
            </a:extLst>
          </p:cNvPr>
          <p:cNvSpPr>
            <a:spLocks noGrp="1"/>
          </p:cNvSpPr>
          <p:nvPr>
            <p:ph type="title"/>
          </p:nvPr>
        </p:nvSpPr>
        <p:spPr>
          <a:xfrm>
            <a:off x="4863123" y="1189267"/>
            <a:ext cx="4237781" cy="1875863"/>
          </a:xfrm>
        </p:spPr>
        <p:txBody>
          <a:bodyPr/>
          <a:lstStyle/>
          <a:p>
            <a:br>
              <a:rPr lang="en-US" dirty="0">
                <a:latin typeface="Girl Scout Display Light"/>
              </a:rPr>
            </a:br>
            <a:r>
              <a:rPr lang="en-US" dirty="0">
                <a:latin typeface="Girl Scout Display Light"/>
              </a:rPr>
              <a:t>To Serve My Country: </a:t>
            </a:r>
            <a:br>
              <a:rPr lang="en-US" dirty="0">
                <a:latin typeface="Girl Scout Display Light"/>
              </a:rPr>
            </a:br>
            <a:r>
              <a:rPr lang="en-US" sz="2000" dirty="0">
                <a:latin typeface="Girl Scout Display Light"/>
              </a:rPr>
              <a:t>Girl Scouts Partnerships </a:t>
            </a:r>
            <a:br>
              <a:rPr lang="en-US" sz="2000" dirty="0">
                <a:latin typeface="Girl Scout Display Light"/>
              </a:rPr>
            </a:br>
            <a:r>
              <a:rPr lang="en-US" sz="2000" dirty="0">
                <a:latin typeface="Girl Scout Display Light"/>
              </a:rPr>
              <a:t>with the Military</a:t>
            </a:r>
            <a:endParaRPr lang="en-US" dirty="0"/>
          </a:p>
        </p:txBody>
      </p:sp>
      <p:sp>
        <p:nvSpPr>
          <p:cNvPr id="4" name="Footer Placeholder 3">
            <a:extLst>
              <a:ext uri="{FF2B5EF4-FFF2-40B4-BE49-F238E27FC236}">
                <a16:creationId xmlns:a16="http://schemas.microsoft.com/office/drawing/2014/main" id="{7997151E-A03E-4748-A30F-AF1EB70E2E46}"/>
              </a:ext>
            </a:extLst>
          </p:cNvPr>
          <p:cNvSpPr>
            <a:spLocks noGrp="1"/>
          </p:cNvSpPr>
          <p:nvPr>
            <p:ph type="ftr" sz="quarter" idx="3"/>
          </p:nvPr>
        </p:nvSpPr>
        <p:spPr/>
        <p:txBody>
          <a:bodyPr/>
          <a:lstStyle/>
          <a:p>
            <a:r>
              <a:rPr lang="en-US"/>
              <a:t>©2021 Girl Scouts of the USA. All Rights Reserved.  Not for public distribution.</a:t>
            </a:r>
          </a:p>
        </p:txBody>
      </p:sp>
    </p:spTree>
    <p:custDataLst>
      <p:tags r:id="rId1"/>
    </p:custDataLst>
    <p:extLst>
      <p:ext uri="{BB962C8B-B14F-4D97-AF65-F5344CB8AC3E}">
        <p14:creationId xmlns:p14="http://schemas.microsoft.com/office/powerpoint/2010/main" val="296394925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defTabSz="457189"/>
            <a:fld id="{F8C12AA3-6E81-C746-8BB2-6661939CBDDC}" type="slidenum">
              <a:rPr lang="en-US"/>
              <a:pPr defTabSz="457189"/>
              <a:t>10</a:t>
            </a:fld>
            <a:endParaRPr lang="en-US"/>
          </a:p>
        </p:txBody>
      </p:sp>
      <p:sp>
        <p:nvSpPr>
          <p:cNvPr id="8" name="Text Placeholder 7"/>
          <p:cNvSpPr>
            <a:spLocks noGrp="1"/>
          </p:cNvSpPr>
          <p:nvPr>
            <p:ph type="body" sz="quarter" idx="14"/>
          </p:nvPr>
        </p:nvSpPr>
        <p:spPr>
          <a:xfrm>
            <a:off x="4724402" y="685800"/>
            <a:ext cx="4210050" cy="3629025"/>
          </a:xfrm>
          <a:solidFill>
            <a:schemeClr val="bg1"/>
          </a:solidFill>
        </p:spPr>
        <p:txBody>
          <a:bodyPr>
            <a:normAutofit/>
          </a:bodyPr>
          <a:lstStyle/>
          <a:p>
            <a:pPr marL="285750" indent="-285750" algn="l">
              <a:buFont typeface="Arial" panose="020B0604020202020204" pitchFamily="34" charset="0"/>
              <a:buChar char="•"/>
            </a:pPr>
            <a:r>
              <a:rPr lang="en-US">
                <a:latin typeface="Girl Scout Display Light"/>
              </a:rPr>
              <a:t>A connection to our American culture and values.</a:t>
            </a:r>
          </a:p>
          <a:p>
            <a:pPr marL="285750" indent="-285750" algn="l">
              <a:buFont typeface="Arial" panose="020B0604020202020204" pitchFamily="34" charset="0"/>
              <a:buChar char="•"/>
            </a:pPr>
            <a:r>
              <a:rPr lang="en-US">
                <a:latin typeface="Girl Scout Display Light"/>
              </a:rPr>
              <a:t>Consistency during times of transition.</a:t>
            </a:r>
          </a:p>
          <a:p>
            <a:pPr marL="285750" indent="-285750" algn="l">
              <a:buFont typeface="Arial" panose="020B0604020202020204" pitchFamily="34" charset="0"/>
              <a:buChar char="•"/>
            </a:pPr>
            <a:r>
              <a:rPr lang="en-US">
                <a:latin typeface="Girl Scout Display Light"/>
              </a:rPr>
              <a:t>A support network and friendship group.</a:t>
            </a:r>
          </a:p>
          <a:p>
            <a:pPr marL="285750" indent="-285750" algn="l">
              <a:buFont typeface="Arial" panose="020B0604020202020204" pitchFamily="34" charset="0"/>
              <a:buChar char="•"/>
            </a:pPr>
            <a:r>
              <a:rPr lang="en-US">
                <a:latin typeface="Girl Scout Display Light"/>
              </a:rPr>
              <a:t>And in areas in turmoil, a glimmer of hope.</a:t>
            </a:r>
          </a:p>
          <a:p>
            <a:pPr marL="0" indent="0">
              <a:buNone/>
            </a:pPr>
            <a:endParaRPr lang="en-US"/>
          </a:p>
        </p:txBody>
      </p:sp>
      <p:sp>
        <p:nvSpPr>
          <p:cNvPr id="6" name="Title 5"/>
          <p:cNvSpPr>
            <a:spLocks noGrp="1"/>
          </p:cNvSpPr>
          <p:nvPr>
            <p:ph type="title"/>
          </p:nvPr>
        </p:nvSpPr>
        <p:spPr/>
        <p:txBody>
          <a:bodyPr/>
          <a:lstStyle/>
          <a:p>
            <a:r>
              <a:rPr lang="en-US"/>
              <a:t>USAGSO means different things to girls in different parts of the world.  </a:t>
            </a:r>
            <a:br>
              <a:rPr lang="en-US"/>
            </a:br>
            <a:br>
              <a:rPr lang="en-US"/>
            </a:br>
            <a:r>
              <a:rPr lang="en-US"/>
              <a:t>It is…</a:t>
            </a:r>
          </a:p>
        </p:txBody>
      </p:sp>
      <p:sp>
        <p:nvSpPr>
          <p:cNvPr id="2" name="Text Placeholder 1">
            <a:extLst>
              <a:ext uri="{FF2B5EF4-FFF2-40B4-BE49-F238E27FC236}">
                <a16:creationId xmlns:a16="http://schemas.microsoft.com/office/drawing/2014/main" id="{12482D50-5381-434F-A007-AB1F122253BD}"/>
              </a:ext>
            </a:extLst>
          </p:cNvPr>
          <p:cNvSpPr>
            <a:spLocks noGrp="1"/>
          </p:cNvSpPr>
          <p:nvPr>
            <p:ph type="body" sz="quarter" idx="20"/>
          </p:nvPr>
        </p:nvSpPr>
        <p:spPr/>
        <p:txBody>
          <a:bodyPr/>
          <a:lstStyle/>
          <a:p>
            <a:r>
              <a:rPr lang="en-US"/>
              <a:t>USAGSO Overview</a:t>
            </a:r>
          </a:p>
        </p:txBody>
      </p:sp>
    </p:spTree>
    <p:extLst>
      <p:ext uri="{BB962C8B-B14F-4D97-AF65-F5344CB8AC3E}">
        <p14:creationId xmlns:p14="http://schemas.microsoft.com/office/powerpoint/2010/main" val="28155251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E09AB3-6EBD-40B2-A669-ED6BDB047B38}"/>
              </a:ext>
            </a:extLst>
          </p:cNvPr>
          <p:cNvSpPr>
            <a:spLocks noGrp="1"/>
          </p:cNvSpPr>
          <p:nvPr>
            <p:ph type="sldNum" sz="quarter" idx="12"/>
          </p:nvPr>
        </p:nvSpPr>
        <p:spPr/>
        <p:txBody>
          <a:bodyPr/>
          <a:lstStyle/>
          <a:p>
            <a:fld id="{7691CCDB-B024-8747-B233-CAD1CBC7A901}" type="slidenum">
              <a:rPr lang="en-US" smtClean="0"/>
              <a:pPr/>
              <a:t>11</a:t>
            </a:fld>
            <a:endParaRPr lang="en-US"/>
          </a:p>
        </p:txBody>
      </p:sp>
      <p:sp>
        <p:nvSpPr>
          <p:cNvPr id="3" name="Footer Placeholder 2">
            <a:extLst>
              <a:ext uri="{FF2B5EF4-FFF2-40B4-BE49-F238E27FC236}">
                <a16:creationId xmlns:a16="http://schemas.microsoft.com/office/drawing/2014/main" id="{AC657EFA-D027-4BC9-A49F-0E9DCC67CB94}"/>
              </a:ext>
            </a:extLst>
          </p:cNvPr>
          <p:cNvSpPr>
            <a:spLocks noGrp="1"/>
          </p:cNvSpPr>
          <p:nvPr>
            <p:ph type="ftr" sz="quarter" idx="3"/>
          </p:nvPr>
        </p:nvSpPr>
        <p:spPr/>
        <p:txBody>
          <a:bodyPr/>
          <a:lstStyle/>
          <a:p>
            <a:r>
              <a:rPr lang="en-US"/>
              <a:t>©2021 Girl Scouts of the USA. All Rights Reserved.  Not for public distribution.</a:t>
            </a:r>
          </a:p>
        </p:txBody>
      </p:sp>
      <p:sp>
        <p:nvSpPr>
          <p:cNvPr id="5" name="Title 4">
            <a:extLst>
              <a:ext uri="{FF2B5EF4-FFF2-40B4-BE49-F238E27FC236}">
                <a16:creationId xmlns:a16="http://schemas.microsoft.com/office/drawing/2014/main" id="{A8A6DC97-3EB4-4AEA-8FCB-71B5FECDE298}"/>
              </a:ext>
            </a:extLst>
          </p:cNvPr>
          <p:cNvSpPr>
            <a:spLocks noGrp="1"/>
          </p:cNvSpPr>
          <p:nvPr>
            <p:ph type="title"/>
          </p:nvPr>
        </p:nvSpPr>
        <p:spPr>
          <a:xfrm>
            <a:off x="357187" y="1895071"/>
            <a:ext cx="8429625" cy="2029229"/>
          </a:xfrm>
        </p:spPr>
        <p:txBody>
          <a:bodyPr/>
          <a:lstStyle/>
          <a:p>
            <a:r>
              <a:rPr lang="en-US" sz="2000">
                <a:latin typeface="Girl Scout Display Light"/>
              </a:rPr>
              <a:t>My family has been a part of the military for 16 years and has </a:t>
            </a:r>
            <a:br>
              <a:rPr lang="en-US" sz="2000"/>
            </a:br>
            <a:r>
              <a:rPr lang="en-US" sz="2000">
                <a:latin typeface="Girl Scout Display Light"/>
              </a:rPr>
              <a:t>traveled all over the world. Being a military child can sometimes be hard with having to move every couple of years. Changing schools and having to leave friends and make new friends is never easy but this year I joined a group of some awesome girls. Girl Scouts has been a place I can come to be myself and to experience things I never thought I could.  From the start, we accomplished so much and being military only makes it better because we all experience the same life together.</a:t>
            </a:r>
            <a:br>
              <a:rPr lang="en-US" sz="2000"/>
            </a:br>
            <a:br>
              <a:rPr lang="en-US" sz="2000"/>
            </a:br>
            <a:r>
              <a:rPr lang="en-US" sz="2000">
                <a:latin typeface="Girl Scout Display Light"/>
              </a:rPr>
              <a:t>-Chloe, 9 years old, Germany </a:t>
            </a:r>
            <a:endParaRPr lang="en-US" sz="2000"/>
          </a:p>
        </p:txBody>
      </p:sp>
    </p:spTree>
    <p:extLst>
      <p:ext uri="{BB962C8B-B14F-4D97-AF65-F5344CB8AC3E}">
        <p14:creationId xmlns:p14="http://schemas.microsoft.com/office/powerpoint/2010/main" val="53308309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DB8ACD-05E0-4262-9E83-7366C32EB540}"/>
              </a:ext>
            </a:extLst>
          </p:cNvPr>
          <p:cNvSpPr>
            <a:spLocks noGrp="1"/>
          </p:cNvSpPr>
          <p:nvPr>
            <p:ph type="sldNum" sz="quarter" idx="12"/>
          </p:nvPr>
        </p:nvSpPr>
        <p:spPr/>
        <p:txBody>
          <a:bodyPr/>
          <a:lstStyle/>
          <a:p>
            <a:fld id="{7691CCDB-B024-8747-B233-CAD1CBC7A901}" type="slidenum">
              <a:rPr lang="en-US" smtClean="0"/>
              <a:pPr/>
              <a:t>12</a:t>
            </a:fld>
            <a:endParaRPr lang="en-US"/>
          </a:p>
        </p:txBody>
      </p:sp>
      <p:sp>
        <p:nvSpPr>
          <p:cNvPr id="3" name="Footer Placeholder 2">
            <a:extLst>
              <a:ext uri="{FF2B5EF4-FFF2-40B4-BE49-F238E27FC236}">
                <a16:creationId xmlns:a16="http://schemas.microsoft.com/office/drawing/2014/main" id="{11E039D0-CB9D-4477-A99D-6ED7075B8F52}"/>
              </a:ext>
            </a:extLst>
          </p:cNvPr>
          <p:cNvSpPr>
            <a:spLocks noGrp="1"/>
          </p:cNvSpPr>
          <p:nvPr>
            <p:ph type="ftr" sz="quarter" idx="3"/>
          </p:nvPr>
        </p:nvSpPr>
        <p:spPr/>
        <p:txBody>
          <a:bodyPr/>
          <a:lstStyle/>
          <a:p>
            <a:r>
              <a:rPr lang="en-US"/>
              <a:t>©2021 Girl Scouts of the USA. All Rights Reserved.  Not for public distribution.</a:t>
            </a:r>
          </a:p>
        </p:txBody>
      </p:sp>
      <p:sp>
        <p:nvSpPr>
          <p:cNvPr id="4" name="Text Placeholder 3">
            <a:extLst>
              <a:ext uri="{FF2B5EF4-FFF2-40B4-BE49-F238E27FC236}">
                <a16:creationId xmlns:a16="http://schemas.microsoft.com/office/drawing/2014/main" id="{12CE704B-11E3-4C4A-A517-A25CCA6283BD}"/>
              </a:ext>
            </a:extLst>
          </p:cNvPr>
          <p:cNvSpPr>
            <a:spLocks noGrp="1"/>
          </p:cNvSpPr>
          <p:nvPr>
            <p:ph type="body" sz="quarter" idx="20"/>
          </p:nvPr>
        </p:nvSpPr>
        <p:spPr/>
        <p:txBody>
          <a:bodyPr/>
          <a:lstStyle/>
          <a:p>
            <a:r>
              <a:rPr lang="en-US"/>
              <a:t>Military Lingo 101</a:t>
            </a:r>
          </a:p>
        </p:txBody>
      </p:sp>
      <p:sp>
        <p:nvSpPr>
          <p:cNvPr id="5" name="Title 4">
            <a:extLst>
              <a:ext uri="{FF2B5EF4-FFF2-40B4-BE49-F238E27FC236}">
                <a16:creationId xmlns:a16="http://schemas.microsoft.com/office/drawing/2014/main" id="{8CA54677-B6AB-476E-BDF1-B99C2551967B}"/>
              </a:ext>
            </a:extLst>
          </p:cNvPr>
          <p:cNvSpPr>
            <a:spLocks noGrp="1"/>
          </p:cNvSpPr>
          <p:nvPr>
            <p:ph type="title"/>
          </p:nvPr>
        </p:nvSpPr>
        <p:spPr>
          <a:xfrm>
            <a:off x="280565" y="1876021"/>
            <a:ext cx="8629650" cy="2077261"/>
          </a:xfrm>
        </p:spPr>
        <p:txBody>
          <a:bodyPr/>
          <a:lstStyle/>
          <a:p>
            <a:r>
              <a:rPr lang="en-US" sz="3600">
                <a:latin typeface="Girl Scout Display Light"/>
              </a:rPr>
              <a:t>Military Lingo 101</a:t>
            </a:r>
            <a:br>
              <a:rPr lang="en-US">
                <a:latin typeface="Girl Scout Display Light"/>
              </a:rPr>
            </a:br>
            <a:r>
              <a:rPr lang="en-US">
                <a:latin typeface="Girl Scout Text Book"/>
              </a:rPr>
              <a:t>Common vocabulary and important acronyms to know when working with the Military.</a:t>
            </a:r>
            <a:br>
              <a:rPr lang="en-US"/>
            </a:br>
            <a:r>
              <a:rPr lang="en-US">
                <a:latin typeface="Girl Scout Display Light"/>
              </a:rPr>
              <a:t> </a:t>
            </a:r>
            <a:endParaRPr lang="en-US"/>
          </a:p>
        </p:txBody>
      </p:sp>
    </p:spTree>
    <p:extLst>
      <p:ext uri="{BB962C8B-B14F-4D97-AF65-F5344CB8AC3E}">
        <p14:creationId xmlns:p14="http://schemas.microsoft.com/office/powerpoint/2010/main" val="429488165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138EAC1-10E2-4477-9A95-C708EF3BAB41}"/>
              </a:ext>
            </a:extLst>
          </p:cNvPr>
          <p:cNvSpPr>
            <a:spLocks noGrp="1"/>
          </p:cNvSpPr>
          <p:nvPr>
            <p:ph type="sldNum" sz="quarter" idx="12"/>
          </p:nvPr>
        </p:nvSpPr>
        <p:spPr/>
        <p:txBody>
          <a:bodyPr/>
          <a:lstStyle/>
          <a:p>
            <a:fld id="{7691CCDB-B024-8747-B233-CAD1CBC7A901}" type="slidenum">
              <a:rPr lang="en-US" smtClean="0"/>
              <a:pPr/>
              <a:t>13</a:t>
            </a:fld>
            <a:endParaRPr lang="en-US"/>
          </a:p>
        </p:txBody>
      </p:sp>
      <p:sp>
        <p:nvSpPr>
          <p:cNvPr id="4" name="Footer Placeholder 3">
            <a:extLst>
              <a:ext uri="{FF2B5EF4-FFF2-40B4-BE49-F238E27FC236}">
                <a16:creationId xmlns:a16="http://schemas.microsoft.com/office/drawing/2014/main" id="{B5298E62-BB8E-4D82-96D6-1E509C51AEF7}"/>
              </a:ext>
            </a:extLst>
          </p:cNvPr>
          <p:cNvSpPr>
            <a:spLocks noGrp="1"/>
          </p:cNvSpPr>
          <p:nvPr>
            <p:ph type="ftr" sz="quarter" idx="3"/>
          </p:nvPr>
        </p:nvSpPr>
        <p:spPr/>
        <p:txBody>
          <a:bodyPr/>
          <a:lstStyle/>
          <a:p>
            <a:r>
              <a:rPr lang="en-US"/>
              <a:t>©2021 Girl Scouts of the USA. All Rights Reserved.  Not for public distribution.</a:t>
            </a:r>
          </a:p>
        </p:txBody>
      </p:sp>
      <p:sp>
        <p:nvSpPr>
          <p:cNvPr id="18" name="Title 17">
            <a:extLst>
              <a:ext uri="{FF2B5EF4-FFF2-40B4-BE49-F238E27FC236}">
                <a16:creationId xmlns:a16="http://schemas.microsoft.com/office/drawing/2014/main" id="{C52F170A-CE70-4CEE-9644-BAFAFFB6ECD0}"/>
              </a:ext>
            </a:extLst>
          </p:cNvPr>
          <p:cNvSpPr>
            <a:spLocks noGrp="1"/>
          </p:cNvSpPr>
          <p:nvPr>
            <p:ph type="title"/>
          </p:nvPr>
        </p:nvSpPr>
        <p:spPr/>
        <p:txBody>
          <a:bodyPr/>
          <a:lstStyle/>
          <a:p>
            <a:r>
              <a:rPr lang="en-US" sz="2400"/>
              <a:t>Who and Where Vocabulary</a:t>
            </a:r>
          </a:p>
        </p:txBody>
      </p:sp>
      <p:sp>
        <p:nvSpPr>
          <p:cNvPr id="14" name="Text Placeholder 13">
            <a:extLst>
              <a:ext uri="{FF2B5EF4-FFF2-40B4-BE49-F238E27FC236}">
                <a16:creationId xmlns:a16="http://schemas.microsoft.com/office/drawing/2014/main" id="{9CF3F642-E92D-4F6D-808E-459EA981E574}"/>
              </a:ext>
            </a:extLst>
          </p:cNvPr>
          <p:cNvSpPr>
            <a:spLocks noGrp="1"/>
          </p:cNvSpPr>
          <p:nvPr>
            <p:ph type="body" sz="quarter" idx="4294967295"/>
          </p:nvPr>
        </p:nvSpPr>
        <p:spPr>
          <a:xfrm>
            <a:off x="3242256" y="585737"/>
            <a:ext cx="5592762" cy="4075113"/>
          </a:xfrm>
        </p:spPr>
        <p:txBody>
          <a:bodyPr vert="horz" lIns="91440" tIns="45720" rIns="91440" bIns="45720" rtlCol="0" anchor="t">
            <a:normAutofit lnSpcReduction="10000"/>
          </a:bodyPr>
          <a:lstStyle/>
          <a:p>
            <a:pPr marL="170815" indent="-170815" algn="l"/>
            <a:r>
              <a:rPr lang="en-US" b="1">
                <a:latin typeface="Girl Scout Text Book"/>
              </a:rPr>
              <a:t>DOD</a:t>
            </a:r>
            <a:r>
              <a:rPr lang="en-US">
                <a:latin typeface="Girl Scout Text Book"/>
              </a:rPr>
              <a:t> – Department of Defense</a:t>
            </a:r>
          </a:p>
          <a:p>
            <a:pPr marL="170815" indent="-170815"/>
            <a:r>
              <a:rPr lang="en-US" b="1">
                <a:latin typeface="Girl Scout Text Book"/>
              </a:rPr>
              <a:t>DHS </a:t>
            </a:r>
            <a:r>
              <a:rPr lang="en-US">
                <a:latin typeface="Girl Scout Text Book"/>
              </a:rPr>
              <a:t>– Department of Homeland Security</a:t>
            </a:r>
          </a:p>
          <a:p>
            <a:pPr algn="l"/>
            <a:r>
              <a:rPr lang="en-US" b="1"/>
              <a:t>Active Duty </a:t>
            </a:r>
            <a:r>
              <a:rPr lang="en-US"/>
              <a:t>– A full time job as a member of the armed forces.  </a:t>
            </a:r>
          </a:p>
          <a:p>
            <a:pPr algn="l"/>
            <a:r>
              <a:rPr lang="en-US" b="1"/>
              <a:t>Civilian</a:t>
            </a:r>
            <a:r>
              <a:rPr lang="en-US"/>
              <a:t> – Someone who is not active duty but works for DOD as a private citizen.</a:t>
            </a:r>
          </a:p>
          <a:p>
            <a:pPr algn="l"/>
            <a:r>
              <a:rPr lang="en-US" b="1"/>
              <a:t>Military Branches - </a:t>
            </a:r>
            <a:r>
              <a:rPr lang="en-US"/>
              <a:t>Army, Navy, Marines, Air Force and Coast Guard  </a:t>
            </a:r>
          </a:p>
          <a:p>
            <a:pPr algn="l"/>
            <a:r>
              <a:rPr lang="en-US" b="1"/>
              <a:t>Deployment</a:t>
            </a:r>
            <a:r>
              <a:rPr lang="en-US"/>
              <a:t> – The movement of troops to a place for military action, typically unaccompanied.  </a:t>
            </a:r>
          </a:p>
          <a:p>
            <a:pPr algn="l"/>
            <a:r>
              <a:rPr lang="en-US" b="1"/>
              <a:t>Garrison Commander </a:t>
            </a:r>
            <a:r>
              <a:rPr lang="en-US"/>
              <a:t>– Commander of the base or post </a:t>
            </a:r>
          </a:p>
          <a:p>
            <a:pPr algn="l"/>
            <a:r>
              <a:rPr lang="en-US" b="1"/>
              <a:t>Sponsor – </a:t>
            </a:r>
            <a:r>
              <a:rPr lang="en-US"/>
              <a:t>The service member or the DOD employee </a:t>
            </a:r>
          </a:p>
          <a:p>
            <a:pPr algn="l"/>
            <a:r>
              <a:rPr lang="en-US" b="1"/>
              <a:t>CO</a:t>
            </a:r>
            <a:r>
              <a:rPr lang="en-US"/>
              <a:t> – Commanding Officer</a:t>
            </a:r>
          </a:p>
          <a:p>
            <a:pPr algn="l"/>
            <a:r>
              <a:rPr lang="en-US" b="1"/>
              <a:t>MP </a:t>
            </a:r>
            <a:r>
              <a:rPr lang="en-US"/>
              <a:t>– Military Police</a:t>
            </a:r>
          </a:p>
          <a:p>
            <a:r>
              <a:rPr lang="en-US" b="1"/>
              <a:t>Visitor Office </a:t>
            </a:r>
            <a:r>
              <a:rPr lang="en-US"/>
              <a:t>– Where a visitor can be signed on base/post by someone with base access.  </a:t>
            </a:r>
          </a:p>
          <a:p>
            <a:pPr algn="l"/>
            <a:endParaRPr lang="en-US"/>
          </a:p>
          <a:p>
            <a:pPr algn="l"/>
            <a:endParaRPr lang="en-US" b="1"/>
          </a:p>
        </p:txBody>
      </p:sp>
      <p:sp>
        <p:nvSpPr>
          <p:cNvPr id="7" name="Text Placeholder 3">
            <a:extLst>
              <a:ext uri="{FF2B5EF4-FFF2-40B4-BE49-F238E27FC236}">
                <a16:creationId xmlns:a16="http://schemas.microsoft.com/office/drawing/2014/main" id="{6739397F-9434-4F2C-9EA4-753996E5E752}"/>
              </a:ext>
            </a:extLst>
          </p:cNvPr>
          <p:cNvSpPr txBox="1">
            <a:spLocks/>
          </p:cNvSpPr>
          <p:nvPr/>
        </p:nvSpPr>
        <p:spPr>
          <a:xfrm>
            <a:off x="43443" y="44374"/>
            <a:ext cx="8791575" cy="257175"/>
          </a:xfrm>
          <a:prstGeom prst="rect">
            <a:avLst/>
          </a:prstGeom>
        </p:spPr>
        <p:txBody>
          <a:bodyPr/>
          <a:lst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000">
                <a:solidFill>
                  <a:schemeClr val="bg1"/>
                </a:solidFill>
              </a:rPr>
              <a:t>Military Lingo 101</a:t>
            </a:r>
          </a:p>
        </p:txBody>
      </p:sp>
    </p:spTree>
    <p:extLst>
      <p:ext uri="{BB962C8B-B14F-4D97-AF65-F5344CB8AC3E}">
        <p14:creationId xmlns:p14="http://schemas.microsoft.com/office/powerpoint/2010/main" val="1650544541"/>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81357F-7FE1-4E71-8754-03DDD40E500C}"/>
              </a:ext>
            </a:extLst>
          </p:cNvPr>
          <p:cNvSpPr>
            <a:spLocks noGrp="1"/>
          </p:cNvSpPr>
          <p:nvPr>
            <p:ph type="sldNum" sz="quarter" idx="12"/>
          </p:nvPr>
        </p:nvSpPr>
        <p:spPr/>
        <p:txBody>
          <a:bodyPr/>
          <a:lstStyle/>
          <a:p>
            <a:fld id="{7691CCDB-B024-8747-B233-CAD1CBC7A901}" type="slidenum">
              <a:rPr lang="en-US" smtClean="0"/>
              <a:pPr/>
              <a:t>14</a:t>
            </a:fld>
            <a:endParaRPr lang="en-US"/>
          </a:p>
        </p:txBody>
      </p:sp>
      <p:sp>
        <p:nvSpPr>
          <p:cNvPr id="4" name="Footer Placeholder 3">
            <a:extLst>
              <a:ext uri="{FF2B5EF4-FFF2-40B4-BE49-F238E27FC236}">
                <a16:creationId xmlns:a16="http://schemas.microsoft.com/office/drawing/2014/main" id="{9B2364A3-C964-4771-AD3A-F2D04C23E88D}"/>
              </a:ext>
            </a:extLst>
          </p:cNvPr>
          <p:cNvSpPr>
            <a:spLocks noGrp="1"/>
          </p:cNvSpPr>
          <p:nvPr>
            <p:ph type="ftr" sz="quarter" idx="3"/>
          </p:nvPr>
        </p:nvSpPr>
        <p:spPr/>
        <p:txBody>
          <a:bodyPr/>
          <a:lstStyle/>
          <a:p>
            <a:r>
              <a:rPr lang="en-US"/>
              <a:t>©2021 Girl Scouts of the USA. All Rights Reserved.  Not for public distribution.</a:t>
            </a:r>
          </a:p>
        </p:txBody>
      </p:sp>
      <p:sp>
        <p:nvSpPr>
          <p:cNvPr id="7" name="Title 6">
            <a:extLst>
              <a:ext uri="{FF2B5EF4-FFF2-40B4-BE49-F238E27FC236}">
                <a16:creationId xmlns:a16="http://schemas.microsoft.com/office/drawing/2014/main" id="{92C0D850-D4D4-4394-9D94-2A337DAC096F}"/>
              </a:ext>
            </a:extLst>
          </p:cNvPr>
          <p:cNvSpPr>
            <a:spLocks noGrp="1"/>
          </p:cNvSpPr>
          <p:nvPr>
            <p:ph type="title"/>
          </p:nvPr>
        </p:nvSpPr>
        <p:spPr/>
        <p:txBody>
          <a:bodyPr/>
          <a:lstStyle/>
          <a:p>
            <a:r>
              <a:rPr lang="en-US"/>
              <a:t> </a:t>
            </a:r>
            <a:r>
              <a:rPr lang="en-US" sz="2800"/>
              <a:t>Partner Organizations</a:t>
            </a:r>
            <a:endParaRPr lang="en-US"/>
          </a:p>
        </p:txBody>
      </p:sp>
      <p:sp>
        <p:nvSpPr>
          <p:cNvPr id="9" name="Text Placeholder 8">
            <a:extLst>
              <a:ext uri="{FF2B5EF4-FFF2-40B4-BE49-F238E27FC236}">
                <a16:creationId xmlns:a16="http://schemas.microsoft.com/office/drawing/2014/main" id="{05A14F8A-F7CC-4FE3-91E5-03AFF65E9B48}"/>
              </a:ext>
            </a:extLst>
          </p:cNvPr>
          <p:cNvSpPr>
            <a:spLocks noGrp="1"/>
          </p:cNvSpPr>
          <p:nvPr>
            <p:ph type="body" sz="quarter" idx="4294967295"/>
          </p:nvPr>
        </p:nvSpPr>
        <p:spPr>
          <a:xfrm>
            <a:off x="0" y="0"/>
            <a:ext cx="4229100" cy="257175"/>
          </a:xfrm>
        </p:spPr>
        <p:txBody>
          <a:bodyPr>
            <a:normAutofit/>
          </a:bodyPr>
          <a:lstStyle/>
          <a:p>
            <a:pPr marL="0" indent="0">
              <a:buNone/>
            </a:pPr>
            <a:r>
              <a:rPr lang="en-US" sz="1050"/>
              <a:t>Military Lingo 101</a:t>
            </a:r>
          </a:p>
          <a:p>
            <a:pPr marL="0" indent="0">
              <a:buNone/>
            </a:pPr>
            <a:endParaRPr lang="en-US" sz="1300"/>
          </a:p>
        </p:txBody>
      </p:sp>
      <p:sp>
        <p:nvSpPr>
          <p:cNvPr id="8" name="Text Placeholder 7">
            <a:extLst>
              <a:ext uri="{FF2B5EF4-FFF2-40B4-BE49-F238E27FC236}">
                <a16:creationId xmlns:a16="http://schemas.microsoft.com/office/drawing/2014/main" id="{407983BB-64E0-4084-8137-E55EFCAEC286}"/>
              </a:ext>
            </a:extLst>
          </p:cNvPr>
          <p:cNvSpPr>
            <a:spLocks noGrp="1"/>
          </p:cNvSpPr>
          <p:nvPr>
            <p:ph type="body" sz="quarter" idx="4294967295"/>
          </p:nvPr>
        </p:nvSpPr>
        <p:spPr>
          <a:xfrm>
            <a:off x="3379788" y="638174"/>
            <a:ext cx="5478462" cy="4352925"/>
          </a:xfrm>
        </p:spPr>
        <p:txBody>
          <a:bodyPr>
            <a:normAutofit/>
          </a:bodyPr>
          <a:lstStyle/>
          <a:p>
            <a:pPr algn="l"/>
            <a:r>
              <a:rPr lang="en-US" b="1"/>
              <a:t>PX</a:t>
            </a:r>
            <a:r>
              <a:rPr lang="en-US"/>
              <a:t> – Post Exchange</a:t>
            </a:r>
          </a:p>
          <a:p>
            <a:pPr algn="l"/>
            <a:r>
              <a:rPr lang="en-US" b="1"/>
              <a:t>AAFES</a:t>
            </a:r>
            <a:r>
              <a:rPr lang="en-US"/>
              <a:t> – Army and Air Force Exchange Service</a:t>
            </a:r>
          </a:p>
          <a:p>
            <a:pPr algn="l"/>
            <a:r>
              <a:rPr lang="en-US" b="1"/>
              <a:t>MWR</a:t>
            </a:r>
            <a:r>
              <a:rPr lang="en-US"/>
              <a:t> – Morale, Welfare and Recreation</a:t>
            </a:r>
          </a:p>
          <a:p>
            <a:pPr algn="l"/>
            <a:r>
              <a:rPr lang="en-US" b="1"/>
              <a:t>ACS</a:t>
            </a:r>
            <a:r>
              <a:rPr lang="en-US"/>
              <a:t> – Army Community Service</a:t>
            </a:r>
          </a:p>
          <a:p>
            <a:pPr algn="l"/>
            <a:r>
              <a:rPr lang="en-US" b="1"/>
              <a:t>Private Org (Office) </a:t>
            </a:r>
            <a:r>
              <a:rPr lang="en-US"/>
              <a:t>– Self sustaining private organizations set up by individuals.  </a:t>
            </a:r>
          </a:p>
          <a:p>
            <a:pPr algn="l"/>
            <a:r>
              <a:rPr lang="en-US" b="1"/>
              <a:t>Spouse Association </a:t>
            </a:r>
            <a:r>
              <a:rPr lang="en-US"/>
              <a:t>– Association for spouses of active duty or civilian employees  </a:t>
            </a:r>
          </a:p>
          <a:p>
            <a:pPr algn="l"/>
            <a:r>
              <a:rPr lang="en-US" b="1"/>
              <a:t>Single Soldier Organization </a:t>
            </a:r>
            <a:r>
              <a:rPr lang="en-US"/>
              <a:t>– Organization made up of soldiers who are unmarried or unaccompanied by their family</a:t>
            </a:r>
          </a:p>
          <a:p>
            <a:pPr algn="l"/>
            <a:r>
              <a:rPr lang="en-US" b="1"/>
              <a:t>DODEA</a:t>
            </a:r>
            <a:r>
              <a:rPr lang="en-US"/>
              <a:t> – Department of Defense Education Association </a:t>
            </a:r>
          </a:p>
          <a:p>
            <a:pPr algn="l"/>
            <a:r>
              <a:rPr lang="en-US" b="1"/>
              <a:t>NAF</a:t>
            </a:r>
            <a:r>
              <a:rPr lang="en-US"/>
              <a:t>- Non-Appropriated Funding </a:t>
            </a:r>
          </a:p>
          <a:p>
            <a:pPr algn="l"/>
            <a:r>
              <a:rPr lang="en-US" b="1"/>
              <a:t>Stars and Stripes </a:t>
            </a:r>
            <a:r>
              <a:rPr lang="en-US"/>
              <a:t>– Military newspaper paid and free</a:t>
            </a:r>
          </a:p>
          <a:p>
            <a:pPr algn="l"/>
            <a:endParaRPr lang="en-US"/>
          </a:p>
          <a:p>
            <a:endParaRPr lang="en-US"/>
          </a:p>
        </p:txBody>
      </p:sp>
    </p:spTree>
    <p:extLst>
      <p:ext uri="{BB962C8B-B14F-4D97-AF65-F5344CB8AC3E}">
        <p14:creationId xmlns:p14="http://schemas.microsoft.com/office/powerpoint/2010/main" val="281809205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5DC4EF-C1E3-4021-B261-A42DF6A3832D}"/>
              </a:ext>
            </a:extLst>
          </p:cNvPr>
          <p:cNvSpPr>
            <a:spLocks noGrp="1"/>
          </p:cNvSpPr>
          <p:nvPr>
            <p:ph type="sldNum" sz="quarter" idx="12"/>
          </p:nvPr>
        </p:nvSpPr>
        <p:spPr/>
        <p:txBody>
          <a:bodyPr/>
          <a:lstStyle/>
          <a:p>
            <a:fld id="{7691CCDB-B024-8747-B233-CAD1CBC7A901}" type="slidenum">
              <a:rPr lang="en-US" smtClean="0"/>
              <a:pPr/>
              <a:t>15</a:t>
            </a:fld>
            <a:endParaRPr lang="en-US"/>
          </a:p>
        </p:txBody>
      </p:sp>
      <p:sp>
        <p:nvSpPr>
          <p:cNvPr id="3" name="Footer Placeholder 2">
            <a:extLst>
              <a:ext uri="{FF2B5EF4-FFF2-40B4-BE49-F238E27FC236}">
                <a16:creationId xmlns:a16="http://schemas.microsoft.com/office/drawing/2014/main" id="{52F838B2-C7D7-4A66-BB77-6D07A2691C64}"/>
              </a:ext>
            </a:extLst>
          </p:cNvPr>
          <p:cNvSpPr>
            <a:spLocks noGrp="1"/>
          </p:cNvSpPr>
          <p:nvPr>
            <p:ph type="ftr" sz="quarter" idx="3"/>
          </p:nvPr>
        </p:nvSpPr>
        <p:spPr/>
        <p:txBody>
          <a:bodyPr/>
          <a:lstStyle/>
          <a:p>
            <a:r>
              <a:rPr lang="en-US"/>
              <a:t>©2021 Girl Scouts of the USA. All Rights Reserved.  Not for public distribution.</a:t>
            </a:r>
          </a:p>
        </p:txBody>
      </p:sp>
      <p:sp>
        <p:nvSpPr>
          <p:cNvPr id="12" name="Title 11">
            <a:extLst>
              <a:ext uri="{FF2B5EF4-FFF2-40B4-BE49-F238E27FC236}">
                <a16:creationId xmlns:a16="http://schemas.microsoft.com/office/drawing/2014/main" id="{17F08570-56C1-41BD-8DC4-A28A436CA0FB}"/>
              </a:ext>
            </a:extLst>
          </p:cNvPr>
          <p:cNvSpPr>
            <a:spLocks noGrp="1"/>
          </p:cNvSpPr>
          <p:nvPr>
            <p:ph type="title"/>
          </p:nvPr>
        </p:nvSpPr>
        <p:spPr>
          <a:xfrm>
            <a:off x="173913" y="1531683"/>
            <a:ext cx="2745424" cy="2077261"/>
          </a:xfrm>
        </p:spPr>
        <p:txBody>
          <a:bodyPr/>
          <a:lstStyle/>
          <a:p>
            <a:r>
              <a:rPr lang="en-US" sz="3200">
                <a:latin typeface="Girl Scout Display Light"/>
              </a:rPr>
              <a:t>Moving Around the World </a:t>
            </a:r>
            <a:endParaRPr lang="en-US" sz="3200"/>
          </a:p>
        </p:txBody>
      </p:sp>
      <p:sp>
        <p:nvSpPr>
          <p:cNvPr id="8" name="Text Placeholder 7">
            <a:extLst>
              <a:ext uri="{FF2B5EF4-FFF2-40B4-BE49-F238E27FC236}">
                <a16:creationId xmlns:a16="http://schemas.microsoft.com/office/drawing/2014/main" id="{DE0A6874-2C12-4177-9E4B-FF6839A64211}"/>
              </a:ext>
            </a:extLst>
          </p:cNvPr>
          <p:cNvSpPr>
            <a:spLocks noGrp="1"/>
          </p:cNvSpPr>
          <p:nvPr>
            <p:ph type="body" sz="quarter" idx="4294967295"/>
          </p:nvPr>
        </p:nvSpPr>
        <p:spPr>
          <a:xfrm>
            <a:off x="3634944" y="1771692"/>
            <a:ext cx="4948919" cy="3599090"/>
          </a:xfrm>
        </p:spPr>
        <p:txBody>
          <a:bodyPr vert="horz" lIns="91440" tIns="45720" rIns="91440" bIns="45720" rtlCol="0" anchor="t">
            <a:normAutofit/>
          </a:bodyPr>
          <a:lstStyle/>
          <a:p>
            <a:pPr algn="l"/>
            <a:r>
              <a:rPr lang="en-US" b="1"/>
              <a:t>PCS</a:t>
            </a:r>
            <a:r>
              <a:rPr lang="en-US"/>
              <a:t> – Permanent Change of Station</a:t>
            </a:r>
          </a:p>
          <a:p>
            <a:pPr marL="170815" indent="-170815" algn="l"/>
            <a:r>
              <a:rPr lang="en-US" b="1">
                <a:latin typeface="Girl Scout Text Book"/>
              </a:rPr>
              <a:t>TDS</a:t>
            </a:r>
            <a:r>
              <a:rPr lang="en-US">
                <a:latin typeface="Girl Scout Text Book"/>
              </a:rPr>
              <a:t> – Temporary Duty Station</a:t>
            </a:r>
          </a:p>
          <a:p>
            <a:pPr algn="l"/>
            <a:r>
              <a:rPr lang="en-US" b="1"/>
              <a:t>CONUS - </a:t>
            </a:r>
            <a:r>
              <a:rPr lang="en-US"/>
              <a:t>Continental United States</a:t>
            </a:r>
          </a:p>
          <a:p>
            <a:pPr algn="l"/>
            <a:r>
              <a:rPr lang="en-US" b="1"/>
              <a:t>OCONUS</a:t>
            </a:r>
            <a:r>
              <a:rPr lang="en-US"/>
              <a:t> - Outside of the Continental United States</a:t>
            </a:r>
          </a:p>
          <a:p>
            <a:pPr marL="0" indent="0" algn="l">
              <a:buNone/>
            </a:pPr>
            <a:endParaRPr lang="en-US"/>
          </a:p>
          <a:p>
            <a:endParaRPr lang="en-US"/>
          </a:p>
        </p:txBody>
      </p:sp>
      <p:sp>
        <p:nvSpPr>
          <p:cNvPr id="13" name="Text Placeholder 12">
            <a:extLst>
              <a:ext uri="{FF2B5EF4-FFF2-40B4-BE49-F238E27FC236}">
                <a16:creationId xmlns:a16="http://schemas.microsoft.com/office/drawing/2014/main" id="{A3E3FFF5-7E2E-4CEB-83B2-8E9FC69F1659}"/>
              </a:ext>
            </a:extLst>
          </p:cNvPr>
          <p:cNvSpPr>
            <a:spLocks noGrp="1"/>
          </p:cNvSpPr>
          <p:nvPr>
            <p:ph type="body" sz="quarter" idx="4294967295"/>
          </p:nvPr>
        </p:nvSpPr>
        <p:spPr>
          <a:xfrm>
            <a:off x="0" y="0"/>
            <a:ext cx="4229100" cy="257175"/>
          </a:xfrm>
        </p:spPr>
        <p:txBody>
          <a:bodyPr>
            <a:normAutofit/>
          </a:bodyPr>
          <a:lstStyle/>
          <a:p>
            <a:pPr marL="0" indent="0">
              <a:buNone/>
            </a:pPr>
            <a:r>
              <a:rPr lang="en-US" sz="1000"/>
              <a:t>Military Lingo 101</a:t>
            </a:r>
          </a:p>
        </p:txBody>
      </p:sp>
    </p:spTree>
    <p:extLst>
      <p:ext uri="{BB962C8B-B14F-4D97-AF65-F5344CB8AC3E}">
        <p14:creationId xmlns:p14="http://schemas.microsoft.com/office/powerpoint/2010/main" val="166504639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74B3A0-E9A6-4C6F-97F2-CAAEC803A1D4}"/>
              </a:ext>
            </a:extLst>
          </p:cNvPr>
          <p:cNvSpPr>
            <a:spLocks noGrp="1"/>
          </p:cNvSpPr>
          <p:nvPr>
            <p:ph type="sldNum" sz="quarter" idx="12"/>
          </p:nvPr>
        </p:nvSpPr>
        <p:spPr/>
        <p:txBody>
          <a:bodyPr/>
          <a:lstStyle/>
          <a:p>
            <a:fld id="{7691CCDB-B024-8747-B233-CAD1CBC7A901}" type="slidenum">
              <a:rPr lang="en-US" smtClean="0"/>
              <a:pPr/>
              <a:t>16</a:t>
            </a:fld>
            <a:endParaRPr lang="en-US"/>
          </a:p>
        </p:txBody>
      </p:sp>
      <p:sp>
        <p:nvSpPr>
          <p:cNvPr id="3" name="Footer Placeholder 2">
            <a:extLst>
              <a:ext uri="{FF2B5EF4-FFF2-40B4-BE49-F238E27FC236}">
                <a16:creationId xmlns:a16="http://schemas.microsoft.com/office/drawing/2014/main" id="{3E8D005C-A054-46F7-8C2A-AAA7623F660B}"/>
              </a:ext>
            </a:extLst>
          </p:cNvPr>
          <p:cNvSpPr>
            <a:spLocks noGrp="1"/>
          </p:cNvSpPr>
          <p:nvPr>
            <p:ph type="ftr" sz="quarter" idx="17"/>
          </p:nvPr>
        </p:nvSpPr>
        <p:spPr/>
        <p:txBody>
          <a:bodyPr/>
          <a:lstStyle/>
          <a:p>
            <a:r>
              <a:rPr lang="en-US"/>
              <a:t>©2021 Girl Scouts of the USA. All Rights Reserved.  Not for public distribution.</a:t>
            </a:r>
          </a:p>
        </p:txBody>
      </p:sp>
      <p:sp>
        <p:nvSpPr>
          <p:cNvPr id="4" name="Title 3">
            <a:extLst>
              <a:ext uri="{FF2B5EF4-FFF2-40B4-BE49-F238E27FC236}">
                <a16:creationId xmlns:a16="http://schemas.microsoft.com/office/drawing/2014/main" id="{9FC771F6-8248-49AC-82BB-D3E28544F16D}"/>
              </a:ext>
            </a:extLst>
          </p:cNvPr>
          <p:cNvSpPr>
            <a:spLocks noGrp="1"/>
          </p:cNvSpPr>
          <p:nvPr>
            <p:ph type="title"/>
          </p:nvPr>
        </p:nvSpPr>
        <p:spPr/>
        <p:txBody>
          <a:bodyPr/>
          <a:lstStyle/>
          <a:p>
            <a:r>
              <a:rPr lang="en-US"/>
              <a:t>What’s a PCS like for a girl and her family?</a:t>
            </a:r>
          </a:p>
        </p:txBody>
      </p:sp>
      <p:sp>
        <p:nvSpPr>
          <p:cNvPr id="5" name="Text Placeholder 4">
            <a:extLst>
              <a:ext uri="{FF2B5EF4-FFF2-40B4-BE49-F238E27FC236}">
                <a16:creationId xmlns:a16="http://schemas.microsoft.com/office/drawing/2014/main" id="{E45F147D-6F2B-45A6-B03B-5B6433EC09E7}"/>
              </a:ext>
            </a:extLst>
          </p:cNvPr>
          <p:cNvSpPr>
            <a:spLocks noGrp="1"/>
          </p:cNvSpPr>
          <p:nvPr>
            <p:ph type="body" sz="quarter" idx="20"/>
          </p:nvPr>
        </p:nvSpPr>
        <p:spPr/>
        <p:txBody>
          <a:bodyPr/>
          <a:lstStyle/>
          <a:p>
            <a:r>
              <a:rPr lang="en-US"/>
              <a:t>Military Lingo 101</a:t>
            </a:r>
          </a:p>
        </p:txBody>
      </p:sp>
      <p:sp>
        <p:nvSpPr>
          <p:cNvPr id="6" name="Text Placeholder 5">
            <a:extLst>
              <a:ext uri="{FF2B5EF4-FFF2-40B4-BE49-F238E27FC236}">
                <a16:creationId xmlns:a16="http://schemas.microsoft.com/office/drawing/2014/main" id="{FBC4FEBF-7638-400E-B356-6ABB7A974FBF}"/>
              </a:ext>
            </a:extLst>
          </p:cNvPr>
          <p:cNvSpPr>
            <a:spLocks noGrp="1"/>
          </p:cNvSpPr>
          <p:nvPr>
            <p:ph type="body" sz="quarter" idx="14"/>
          </p:nvPr>
        </p:nvSpPr>
        <p:spPr/>
        <p:txBody>
          <a:bodyPr/>
          <a:lstStyle/>
          <a:p>
            <a:pPr marL="285750" indent="-285750" algn="l">
              <a:buFont typeface="Arial" panose="020B0604020202020204" pitchFamily="34" charset="0"/>
              <a:buChar char="•"/>
            </a:pPr>
            <a:r>
              <a:rPr lang="en-US"/>
              <a:t>A lot of unknowns</a:t>
            </a:r>
          </a:p>
          <a:p>
            <a:pPr marL="285750" indent="-285750" algn="l">
              <a:buFont typeface="Arial" panose="020B0604020202020204" pitchFamily="34" charset="0"/>
              <a:buChar char="•"/>
            </a:pPr>
            <a:r>
              <a:rPr lang="en-US"/>
              <a:t>Months without personal belongings</a:t>
            </a:r>
          </a:p>
          <a:p>
            <a:pPr marL="285750" indent="-285750" algn="l">
              <a:buFont typeface="Arial" panose="020B0604020202020204" pitchFamily="34" charset="0"/>
              <a:buChar char="•"/>
            </a:pPr>
            <a:r>
              <a:rPr lang="en-US"/>
              <a:t>Leave behind family, friends, pets</a:t>
            </a:r>
          </a:p>
          <a:p>
            <a:pPr marL="285750" indent="-285750" algn="l">
              <a:buFont typeface="Arial" panose="020B0604020202020204" pitchFamily="34" charset="0"/>
              <a:buChar char="•"/>
            </a:pPr>
            <a:r>
              <a:rPr lang="en-US"/>
              <a:t>High highs and low lows</a:t>
            </a:r>
          </a:p>
          <a:p>
            <a:pPr marL="285750" indent="-285750" algn="l">
              <a:buFont typeface="Arial" panose="020B0604020202020204" pitchFamily="34" charset="0"/>
              <a:buChar char="•"/>
            </a:pPr>
            <a:r>
              <a:rPr lang="en-US"/>
              <a:t>Expensive </a:t>
            </a:r>
          </a:p>
          <a:p>
            <a:pPr marL="285750" indent="-285750" algn="l">
              <a:buFont typeface="Arial" panose="020B0604020202020204" pitchFamily="34" charset="0"/>
              <a:buChar char="•"/>
            </a:pPr>
            <a:r>
              <a:rPr lang="en-US"/>
              <a:t>Parent Deployment</a:t>
            </a:r>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49723582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A35494-260F-4A01-8898-DE70A2DB19AB}"/>
              </a:ext>
            </a:extLst>
          </p:cNvPr>
          <p:cNvSpPr>
            <a:spLocks noGrp="1"/>
          </p:cNvSpPr>
          <p:nvPr>
            <p:ph type="sldNum" sz="quarter" idx="12"/>
          </p:nvPr>
        </p:nvSpPr>
        <p:spPr/>
        <p:txBody>
          <a:bodyPr/>
          <a:lstStyle/>
          <a:p>
            <a:fld id="{7691CCDB-B024-8747-B233-CAD1CBC7A901}" type="slidenum">
              <a:rPr lang="en-US" smtClean="0"/>
              <a:pPr/>
              <a:t>17</a:t>
            </a:fld>
            <a:endParaRPr lang="en-US"/>
          </a:p>
        </p:txBody>
      </p:sp>
      <p:sp>
        <p:nvSpPr>
          <p:cNvPr id="3" name="Footer Placeholder 2">
            <a:extLst>
              <a:ext uri="{FF2B5EF4-FFF2-40B4-BE49-F238E27FC236}">
                <a16:creationId xmlns:a16="http://schemas.microsoft.com/office/drawing/2014/main" id="{8CCF6AF4-CE34-49A6-B84D-E9165776EC5B}"/>
              </a:ext>
            </a:extLst>
          </p:cNvPr>
          <p:cNvSpPr>
            <a:spLocks noGrp="1"/>
          </p:cNvSpPr>
          <p:nvPr>
            <p:ph type="ftr" sz="quarter" idx="3"/>
          </p:nvPr>
        </p:nvSpPr>
        <p:spPr/>
        <p:txBody>
          <a:bodyPr/>
          <a:lstStyle/>
          <a:p>
            <a:r>
              <a:rPr lang="en-US"/>
              <a:t>©2021 Girl Scouts of the USA. All Rights Reserved.  Not for public distribution.</a:t>
            </a:r>
          </a:p>
        </p:txBody>
      </p:sp>
      <p:sp>
        <p:nvSpPr>
          <p:cNvPr id="5" name="Title 4">
            <a:extLst>
              <a:ext uri="{FF2B5EF4-FFF2-40B4-BE49-F238E27FC236}">
                <a16:creationId xmlns:a16="http://schemas.microsoft.com/office/drawing/2014/main" id="{4774FCA3-5133-4667-81E5-5C84058C34AC}"/>
              </a:ext>
            </a:extLst>
          </p:cNvPr>
          <p:cNvSpPr>
            <a:spLocks noGrp="1"/>
          </p:cNvSpPr>
          <p:nvPr>
            <p:ph type="title"/>
          </p:nvPr>
        </p:nvSpPr>
        <p:spPr>
          <a:xfrm>
            <a:off x="754454" y="2102765"/>
            <a:ext cx="7583138" cy="1477929"/>
          </a:xfrm>
        </p:spPr>
        <p:txBody>
          <a:bodyPr/>
          <a:lstStyle/>
          <a:p>
            <a:r>
              <a:rPr lang="en-US" sz="2000"/>
              <a:t>Being in Girl Scouts overseas in a military community, is kind of different from being in a troop in the states. There's always people moving in and out throughout the year.  As a military kid, GS has helped me make more friends (although with every friend made there can be another one lost).  I wish people knew how hard being a military kid can be-like you lose your friends all the time, so you don't get super close. I wish they knew how much travel we can do. I wish they knew how different the experience is and how we have big dreams too.</a:t>
            </a:r>
            <a:br>
              <a:rPr lang="en-US" sz="2000"/>
            </a:br>
            <a:br>
              <a:rPr lang="en-US" sz="2000"/>
            </a:br>
            <a:r>
              <a:rPr lang="en-US" sz="2000"/>
              <a:t>-Tori, Junior GS, Germany</a:t>
            </a:r>
          </a:p>
        </p:txBody>
      </p:sp>
    </p:spTree>
    <p:extLst>
      <p:ext uri="{BB962C8B-B14F-4D97-AF65-F5344CB8AC3E}">
        <p14:creationId xmlns:p14="http://schemas.microsoft.com/office/powerpoint/2010/main" val="335262318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B09D3B-EE4F-4BDB-9E6E-BDBBA6E8E3D4}"/>
              </a:ext>
            </a:extLst>
          </p:cNvPr>
          <p:cNvSpPr>
            <a:spLocks noGrp="1"/>
          </p:cNvSpPr>
          <p:nvPr>
            <p:ph type="sldNum" sz="quarter" idx="12"/>
          </p:nvPr>
        </p:nvSpPr>
        <p:spPr/>
        <p:txBody>
          <a:bodyPr/>
          <a:lstStyle/>
          <a:p>
            <a:fld id="{7691CCDB-B024-8747-B233-CAD1CBC7A901}" type="slidenum">
              <a:rPr lang="en-US" smtClean="0"/>
              <a:pPr/>
              <a:t>18</a:t>
            </a:fld>
            <a:endParaRPr lang="en-US"/>
          </a:p>
        </p:txBody>
      </p:sp>
      <p:sp>
        <p:nvSpPr>
          <p:cNvPr id="3" name="Footer Placeholder 2">
            <a:extLst>
              <a:ext uri="{FF2B5EF4-FFF2-40B4-BE49-F238E27FC236}">
                <a16:creationId xmlns:a16="http://schemas.microsoft.com/office/drawing/2014/main" id="{95DA93CC-91A0-42AB-AE5B-A7703CD7E404}"/>
              </a:ext>
            </a:extLst>
          </p:cNvPr>
          <p:cNvSpPr>
            <a:spLocks noGrp="1"/>
          </p:cNvSpPr>
          <p:nvPr>
            <p:ph type="ftr" sz="quarter" idx="3"/>
          </p:nvPr>
        </p:nvSpPr>
        <p:spPr/>
        <p:txBody>
          <a:bodyPr/>
          <a:lstStyle/>
          <a:p>
            <a:r>
              <a:rPr lang="en-US"/>
              <a:t>©2021 Girl Scouts of the USA. All Rights Reserved.  Not for public distribution.</a:t>
            </a:r>
          </a:p>
        </p:txBody>
      </p:sp>
      <p:sp>
        <p:nvSpPr>
          <p:cNvPr id="4" name="Text Placeholder 3">
            <a:extLst>
              <a:ext uri="{FF2B5EF4-FFF2-40B4-BE49-F238E27FC236}">
                <a16:creationId xmlns:a16="http://schemas.microsoft.com/office/drawing/2014/main" id="{79F0F447-0DC5-4AE5-889F-E256582F367D}"/>
              </a:ext>
            </a:extLst>
          </p:cNvPr>
          <p:cNvSpPr>
            <a:spLocks noGrp="1"/>
          </p:cNvSpPr>
          <p:nvPr>
            <p:ph type="body" sz="quarter" idx="20"/>
          </p:nvPr>
        </p:nvSpPr>
        <p:spPr/>
        <p:txBody>
          <a:bodyPr/>
          <a:lstStyle/>
          <a:p>
            <a:r>
              <a:rPr lang="en-US"/>
              <a:t>USAGSO Case Study</a:t>
            </a:r>
          </a:p>
        </p:txBody>
      </p:sp>
      <p:sp>
        <p:nvSpPr>
          <p:cNvPr id="6" name="Title 4">
            <a:extLst>
              <a:ext uri="{FF2B5EF4-FFF2-40B4-BE49-F238E27FC236}">
                <a16:creationId xmlns:a16="http://schemas.microsoft.com/office/drawing/2014/main" id="{FFF02CCD-FB6C-4397-BAA4-6169ACDCBDCD}"/>
              </a:ext>
            </a:extLst>
          </p:cNvPr>
          <p:cNvSpPr>
            <a:spLocks noGrp="1"/>
          </p:cNvSpPr>
          <p:nvPr>
            <p:ph type="title"/>
          </p:nvPr>
        </p:nvSpPr>
        <p:spPr>
          <a:xfrm>
            <a:off x="406401" y="1943100"/>
            <a:ext cx="8629650" cy="2076450"/>
          </a:xfrm>
        </p:spPr>
        <p:txBody>
          <a:bodyPr/>
          <a:lstStyle/>
          <a:p>
            <a:r>
              <a:rPr lang="en-US" sz="3600">
                <a:latin typeface="Girl Scout Display Light"/>
              </a:rPr>
              <a:t>USAGSO Case Study</a:t>
            </a:r>
            <a:br>
              <a:rPr lang="en-US">
                <a:latin typeface="Girl Scout Display Light"/>
              </a:rPr>
            </a:br>
            <a:r>
              <a:rPr lang="en-US">
                <a:latin typeface="Girl Scout Text Book"/>
              </a:rPr>
              <a:t>Come along with our team as we expand our support in overseas military communities.</a:t>
            </a:r>
            <a:br>
              <a:rPr lang="en-US"/>
            </a:br>
            <a:br>
              <a:rPr lang="en-US"/>
            </a:br>
            <a:r>
              <a:rPr lang="en-US">
                <a:latin typeface="Girl Scout Display Light"/>
              </a:rPr>
              <a:t> </a:t>
            </a:r>
            <a:endParaRPr lang="en-US"/>
          </a:p>
        </p:txBody>
      </p:sp>
    </p:spTree>
    <p:extLst>
      <p:ext uri="{BB962C8B-B14F-4D97-AF65-F5344CB8AC3E}">
        <p14:creationId xmlns:p14="http://schemas.microsoft.com/office/powerpoint/2010/main" val="102301728"/>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F12369-40EA-4A5B-A3E6-94169673E125}"/>
              </a:ext>
            </a:extLst>
          </p:cNvPr>
          <p:cNvSpPr>
            <a:spLocks noGrp="1"/>
          </p:cNvSpPr>
          <p:nvPr>
            <p:ph type="sldNum" sz="quarter" idx="12"/>
          </p:nvPr>
        </p:nvSpPr>
        <p:spPr/>
        <p:txBody>
          <a:bodyPr/>
          <a:lstStyle/>
          <a:p>
            <a:fld id="{7691CCDB-B024-8747-B233-CAD1CBC7A901}" type="slidenum">
              <a:rPr lang="en-US" smtClean="0"/>
              <a:pPr/>
              <a:t>19</a:t>
            </a:fld>
            <a:endParaRPr lang="en-US"/>
          </a:p>
        </p:txBody>
      </p:sp>
      <p:sp>
        <p:nvSpPr>
          <p:cNvPr id="4" name="Footer Placeholder 3">
            <a:extLst>
              <a:ext uri="{FF2B5EF4-FFF2-40B4-BE49-F238E27FC236}">
                <a16:creationId xmlns:a16="http://schemas.microsoft.com/office/drawing/2014/main" id="{6C89176E-8393-4EF9-AC19-4E60F4B2972A}"/>
              </a:ext>
            </a:extLst>
          </p:cNvPr>
          <p:cNvSpPr>
            <a:spLocks noGrp="1"/>
          </p:cNvSpPr>
          <p:nvPr>
            <p:ph type="ftr" sz="quarter" idx="17"/>
          </p:nvPr>
        </p:nvSpPr>
        <p:spPr/>
        <p:txBody>
          <a:bodyPr/>
          <a:lstStyle/>
          <a:p>
            <a:r>
              <a:rPr lang="en-US"/>
              <a:t>©2021 Girl Scouts of the USA. All Rights Reserved.  Not for public distribution.</a:t>
            </a:r>
          </a:p>
        </p:txBody>
      </p:sp>
      <p:sp>
        <p:nvSpPr>
          <p:cNvPr id="7" name="Title 6">
            <a:extLst>
              <a:ext uri="{FF2B5EF4-FFF2-40B4-BE49-F238E27FC236}">
                <a16:creationId xmlns:a16="http://schemas.microsoft.com/office/drawing/2014/main" id="{F496C533-B15C-465F-9237-864CB232D770}"/>
              </a:ext>
            </a:extLst>
          </p:cNvPr>
          <p:cNvSpPr>
            <a:spLocks noGrp="1"/>
          </p:cNvSpPr>
          <p:nvPr>
            <p:ph type="title"/>
          </p:nvPr>
        </p:nvSpPr>
        <p:spPr/>
        <p:txBody>
          <a:bodyPr/>
          <a:lstStyle/>
          <a:p>
            <a:r>
              <a:rPr lang="en-US">
                <a:latin typeface="Girl Scout Display Light"/>
              </a:rPr>
              <a:t>Why (re) prioritize military girls and communities?</a:t>
            </a:r>
            <a:br>
              <a:rPr lang="en-US"/>
            </a:br>
            <a:br>
              <a:rPr lang="en-US" sz="1800"/>
            </a:br>
            <a:r>
              <a:rPr lang="en-US" sz="1800">
                <a:latin typeface="Girl Scout Display Light"/>
              </a:rPr>
              <a:t>1. It was the right thing to do.</a:t>
            </a:r>
            <a:br>
              <a:rPr lang="en-US" sz="1800"/>
            </a:br>
            <a:br>
              <a:rPr lang="en-US" sz="1800"/>
            </a:br>
            <a:r>
              <a:rPr lang="en-US" sz="1800">
                <a:latin typeface="Girl Scout Display Light"/>
              </a:rPr>
              <a:t>2. The data showed there was an opportunity for growth. </a:t>
            </a:r>
            <a:br>
              <a:rPr lang="en-US" sz="1800"/>
            </a:br>
            <a:br>
              <a:rPr lang="en-US" sz="1800"/>
            </a:br>
            <a:r>
              <a:rPr lang="en-US" sz="1800">
                <a:latin typeface="Girl Scout Display Light"/>
              </a:rPr>
              <a:t>3. Increased funding potential.</a:t>
            </a:r>
            <a:br>
              <a:rPr lang="en-US" sz="1800"/>
            </a:br>
            <a:br>
              <a:rPr lang="en-US" sz="1800"/>
            </a:br>
            <a:r>
              <a:rPr lang="en-US" sz="1800">
                <a:latin typeface="Girl Scout Display Light"/>
              </a:rPr>
              <a:t>4. Volunteer support was (for the most part) there. </a:t>
            </a:r>
            <a:br>
              <a:rPr lang="en-US" sz="1800"/>
            </a:br>
            <a:br>
              <a:rPr lang="en-US" sz="1800"/>
            </a:br>
            <a:r>
              <a:rPr lang="en-US" sz="1800">
                <a:latin typeface="Girl Scout Display Light"/>
              </a:rPr>
              <a:t>5. Consistency during COVID.</a:t>
            </a:r>
            <a:br>
              <a:rPr lang="en-US" sz="1800"/>
            </a:br>
            <a:endParaRPr lang="en-US" sz="1800">
              <a:latin typeface="Girl Scout Display Light"/>
            </a:endParaRPr>
          </a:p>
        </p:txBody>
      </p:sp>
      <p:sp>
        <p:nvSpPr>
          <p:cNvPr id="9" name="Title 6">
            <a:extLst>
              <a:ext uri="{FF2B5EF4-FFF2-40B4-BE49-F238E27FC236}">
                <a16:creationId xmlns:a16="http://schemas.microsoft.com/office/drawing/2014/main" id="{CBD704F2-9938-4048-BA86-7C6BD33AC933}"/>
              </a:ext>
            </a:extLst>
          </p:cNvPr>
          <p:cNvSpPr txBox="1">
            <a:spLocks/>
          </p:cNvSpPr>
          <p:nvPr/>
        </p:nvSpPr>
        <p:spPr>
          <a:xfrm>
            <a:off x="3181142" y="434340"/>
            <a:ext cx="5673297" cy="4442459"/>
          </a:xfrm>
          <a:prstGeom prst="rect">
            <a:avLst/>
          </a:prstGeom>
        </p:spPr>
        <p:txBody>
          <a:bodyPr vert="horz" lIns="182880" tIns="45720" rIns="182880" bIns="45720" rtlCol="0" anchor="ctr">
            <a:noAutofit/>
          </a:bodyPr>
          <a:lstStyle>
            <a:lvl1pPr marL="0" marR="0" indent="0" algn="ctr" defTabSz="685783" rtl="0" eaLnBrk="1" fontAlgn="auto" latinLnBrk="0" hangingPunct="1">
              <a:lnSpc>
                <a:spcPct val="90000"/>
              </a:lnSpc>
              <a:spcBef>
                <a:spcPct val="0"/>
              </a:spcBef>
              <a:spcAft>
                <a:spcPts val="0"/>
              </a:spcAft>
              <a:buClrTx/>
              <a:buSzTx/>
              <a:buFontTx/>
              <a:buNone/>
              <a:tabLst/>
              <a:defRPr lang="en-US" sz="1600" b="0" i="0" kern="1200" smtClean="0">
                <a:solidFill>
                  <a:schemeClr val="bg1"/>
                </a:solidFill>
                <a:effectLst/>
                <a:latin typeface="Girl Scout Text Book" panose="02020003000000000000" pitchFamily="18" charset="0"/>
                <a:ea typeface="+mj-ea"/>
                <a:cs typeface="+mj-cs"/>
              </a:defRPr>
            </a:lvl1pPr>
          </a:lstStyle>
          <a:p>
            <a:endParaRPr lang="en-US"/>
          </a:p>
        </p:txBody>
      </p:sp>
      <p:pic>
        <p:nvPicPr>
          <p:cNvPr id="12" name="Picture 11" descr="A picture containing person, standing&#10;&#10;Description automatically generated">
            <a:extLst>
              <a:ext uri="{FF2B5EF4-FFF2-40B4-BE49-F238E27FC236}">
                <a16:creationId xmlns:a16="http://schemas.microsoft.com/office/drawing/2014/main" id="{8611DFF7-FC23-4743-8F7E-06555144C2E9}"/>
              </a:ext>
            </a:extLst>
          </p:cNvPr>
          <p:cNvPicPr>
            <a:picLocks noChangeAspect="1"/>
          </p:cNvPicPr>
          <p:nvPr/>
        </p:nvPicPr>
        <p:blipFill>
          <a:blip r:embed="rId3"/>
          <a:stretch>
            <a:fillRect/>
          </a:stretch>
        </p:blipFill>
        <p:spPr>
          <a:xfrm>
            <a:off x="4853939" y="1004887"/>
            <a:ext cx="4000500" cy="3133725"/>
          </a:xfrm>
          <a:prstGeom prst="rect">
            <a:avLst/>
          </a:prstGeom>
        </p:spPr>
      </p:pic>
      <p:sp>
        <p:nvSpPr>
          <p:cNvPr id="13" name="Text Placeholder 3">
            <a:extLst>
              <a:ext uri="{FF2B5EF4-FFF2-40B4-BE49-F238E27FC236}">
                <a16:creationId xmlns:a16="http://schemas.microsoft.com/office/drawing/2014/main" id="{0AC658EF-E5A4-4F76-AC31-41ABAA4C1681}"/>
              </a:ext>
            </a:extLst>
          </p:cNvPr>
          <p:cNvSpPr txBox="1">
            <a:spLocks/>
          </p:cNvSpPr>
          <p:nvPr/>
        </p:nvSpPr>
        <p:spPr>
          <a:xfrm>
            <a:off x="190500" y="-1"/>
            <a:ext cx="8809781" cy="257175"/>
          </a:xfrm>
          <a:prstGeom prst="rect">
            <a:avLst/>
          </a:prstGeom>
        </p:spPr>
        <p:txBody>
          <a:bodyPr vert="horz" lIns="91440" tIns="45720" rIns="91440" bIns="45720" rtlCol="0" anchor="b">
            <a:noAutofit/>
          </a:bodyPr>
          <a:lstStyle>
            <a:lvl1pPr marL="0" indent="0" algn="l" defTabSz="685783" rtl="0" eaLnBrk="1" latinLnBrk="0" hangingPunct="1">
              <a:lnSpc>
                <a:spcPct val="100000"/>
              </a:lnSpc>
              <a:spcBef>
                <a:spcPts val="750"/>
              </a:spcBef>
              <a:buFont typeface="Arial" panose="020B0604020202020204" pitchFamily="34" charset="0"/>
              <a:buNone/>
              <a:defRPr sz="10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USAGSO Case Study</a:t>
            </a:r>
          </a:p>
        </p:txBody>
      </p:sp>
    </p:spTree>
    <p:extLst>
      <p:ext uri="{BB962C8B-B14F-4D97-AF65-F5344CB8AC3E}">
        <p14:creationId xmlns:p14="http://schemas.microsoft.com/office/powerpoint/2010/main" val="66241076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a:extLst>
              <a:ext uri="{FF2B5EF4-FFF2-40B4-BE49-F238E27FC236}">
                <a16:creationId xmlns:a16="http://schemas.microsoft.com/office/drawing/2014/main" id="{B714136E-E401-F849-99A1-1B71D71A51B4}"/>
              </a:ext>
            </a:extLst>
          </p:cNvPr>
          <p:cNvSpPr>
            <a:spLocks noGrp="1"/>
          </p:cNvSpPr>
          <p:nvPr>
            <p:ph type="sldNum" sz="quarter" idx="12"/>
          </p:nvPr>
        </p:nvSpPr>
        <p:spPr/>
        <p:txBody>
          <a:bodyPr/>
          <a:lstStyle/>
          <a:p>
            <a:fld id="{7691CCDB-B024-8747-B233-CAD1CBC7A901}" type="slidenum">
              <a:rPr lang="en-US" smtClean="0"/>
              <a:pPr/>
              <a:t>2</a:t>
            </a:fld>
            <a:endParaRPr lang="en-US"/>
          </a:p>
        </p:txBody>
      </p:sp>
      <p:sp>
        <p:nvSpPr>
          <p:cNvPr id="14" name="Title 3">
            <a:extLst>
              <a:ext uri="{FF2B5EF4-FFF2-40B4-BE49-F238E27FC236}">
                <a16:creationId xmlns:a16="http://schemas.microsoft.com/office/drawing/2014/main" id="{46B63141-E989-B244-BE5B-1C2DD17F4713}"/>
              </a:ext>
            </a:extLst>
          </p:cNvPr>
          <p:cNvSpPr>
            <a:spLocks noGrp="1"/>
          </p:cNvSpPr>
          <p:nvPr>
            <p:ph type="title"/>
          </p:nvPr>
        </p:nvSpPr>
        <p:spPr>
          <a:xfrm>
            <a:off x="458027" y="724949"/>
            <a:ext cx="3971098" cy="1856813"/>
          </a:xfrm>
        </p:spPr>
        <p:txBody>
          <a:bodyPr/>
          <a:lstStyle/>
          <a:p>
            <a:r>
              <a:rPr lang="en-US" sz="2800" dirty="0">
                <a:latin typeface="Girl Scout Display Light"/>
              </a:rPr>
              <a:t>To Serve My Country: </a:t>
            </a:r>
            <a:br>
              <a:rPr lang="en-US" dirty="0">
                <a:latin typeface="Girl Scout Display Light"/>
              </a:rPr>
            </a:br>
            <a:r>
              <a:rPr lang="en-US" dirty="0">
                <a:latin typeface="Girl Scout Display Light"/>
              </a:rPr>
              <a:t>Girl Scouts Partnerships with the Military.</a:t>
            </a:r>
            <a:br>
              <a:rPr lang="en-US" dirty="0">
                <a:latin typeface="Girl Scout Display Light"/>
              </a:rPr>
            </a:br>
            <a:br>
              <a:rPr lang="en-US" dirty="0">
                <a:latin typeface="Girl Scout Display Light"/>
              </a:rPr>
            </a:br>
            <a:endParaRPr lang="en-US" sz="2000"/>
          </a:p>
        </p:txBody>
      </p:sp>
      <p:sp>
        <p:nvSpPr>
          <p:cNvPr id="17" name="Footer Placeholder 16">
            <a:extLst>
              <a:ext uri="{FF2B5EF4-FFF2-40B4-BE49-F238E27FC236}">
                <a16:creationId xmlns:a16="http://schemas.microsoft.com/office/drawing/2014/main" id="{C735C4A6-3ECC-C34A-998C-D9DAC282D765}"/>
              </a:ext>
            </a:extLst>
          </p:cNvPr>
          <p:cNvSpPr>
            <a:spLocks noGrp="1"/>
          </p:cNvSpPr>
          <p:nvPr>
            <p:ph type="ftr" sz="quarter" idx="3"/>
          </p:nvPr>
        </p:nvSpPr>
        <p:spPr/>
        <p:txBody>
          <a:bodyPr/>
          <a:lstStyle/>
          <a:p>
            <a:r>
              <a:rPr lang="en-US"/>
              <a:t>©2021 Girl Scouts of the USA. All Rights Reserved.  Not for public distribution.</a:t>
            </a:r>
          </a:p>
        </p:txBody>
      </p:sp>
      <p:pic>
        <p:nvPicPr>
          <p:cNvPr id="7" name="Picture 6" descr="A picture containing person&#10;&#10;Description automatically generated">
            <a:extLst>
              <a:ext uri="{FF2B5EF4-FFF2-40B4-BE49-F238E27FC236}">
                <a16:creationId xmlns:a16="http://schemas.microsoft.com/office/drawing/2014/main" id="{6FD7E724-6F7C-4A87-9B76-DCD3A6E4F07E}"/>
              </a:ext>
            </a:extLst>
          </p:cNvPr>
          <p:cNvPicPr>
            <a:picLocks noChangeAspect="1"/>
          </p:cNvPicPr>
          <p:nvPr/>
        </p:nvPicPr>
        <p:blipFill>
          <a:blip r:embed="rId4"/>
          <a:stretch>
            <a:fillRect/>
          </a:stretch>
        </p:blipFill>
        <p:spPr>
          <a:xfrm>
            <a:off x="4016334" y="1307134"/>
            <a:ext cx="3619804" cy="2584006"/>
          </a:xfrm>
          <a:prstGeom prst="rect">
            <a:avLst/>
          </a:prstGeom>
        </p:spPr>
      </p:pic>
      <p:sp>
        <p:nvSpPr>
          <p:cNvPr id="16" name="Rounded Rectangle 12">
            <a:extLst>
              <a:ext uri="{FF2B5EF4-FFF2-40B4-BE49-F238E27FC236}">
                <a16:creationId xmlns:a16="http://schemas.microsoft.com/office/drawing/2014/main" id="{7BAED48C-17A7-48D1-B0A5-390412A83CB0}"/>
              </a:ext>
            </a:extLst>
          </p:cNvPr>
          <p:cNvSpPr/>
          <p:nvPr/>
        </p:nvSpPr>
        <p:spPr>
          <a:xfrm>
            <a:off x="5883032" y="3753227"/>
            <a:ext cx="2221659" cy="459869"/>
          </a:xfrm>
          <a:prstGeom prst="roundRect">
            <a:avLst>
              <a:gd name="adj" fmla="val 1320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20000"/>
              </a:lnSpc>
            </a:pPr>
            <a:r>
              <a:rPr lang="en-US" sz="750">
                <a:solidFill>
                  <a:schemeClr val="tx1"/>
                </a:solidFill>
                <a:latin typeface="Girl Scout Text Book"/>
              </a:rPr>
              <a:t>Abigail Trafford </a:t>
            </a:r>
          </a:p>
          <a:p>
            <a:pPr algn="ctr">
              <a:lnSpc>
                <a:spcPct val="120000"/>
              </a:lnSpc>
            </a:pPr>
            <a:r>
              <a:rPr lang="en-US" sz="750">
                <a:solidFill>
                  <a:schemeClr val="tx1"/>
                </a:solidFill>
                <a:latin typeface="Girl Scout Text Book"/>
              </a:rPr>
              <a:t>Regional Director, USAGSO – West Pacific</a:t>
            </a:r>
            <a:endParaRPr lang="en-US" sz="750">
              <a:solidFill>
                <a:schemeClr val="tx1"/>
              </a:solidFill>
              <a:latin typeface="Girl Scout Text Book" panose="02020003000000000000" pitchFamily="18" charset="0"/>
            </a:endParaRPr>
          </a:p>
          <a:p>
            <a:pPr algn="ctr">
              <a:lnSpc>
                <a:spcPct val="120000"/>
              </a:lnSpc>
            </a:pPr>
            <a:r>
              <a:rPr lang="en-US" sz="750">
                <a:solidFill>
                  <a:schemeClr val="tx1"/>
                </a:solidFill>
                <a:latin typeface="Girl Scout Text Book"/>
              </a:rPr>
              <a:t>Girl Scouts of the USA</a:t>
            </a:r>
            <a:endParaRPr lang="en-US" sz="750">
              <a:solidFill>
                <a:schemeClr val="tx1"/>
              </a:solidFill>
              <a:latin typeface="Girl Scout Text Book" panose="02020003000000000000" pitchFamily="18" charset="0"/>
            </a:endParaRPr>
          </a:p>
        </p:txBody>
      </p:sp>
      <p:sp>
        <p:nvSpPr>
          <p:cNvPr id="13" name="Rounded Rectangle 12">
            <a:extLst>
              <a:ext uri="{FF2B5EF4-FFF2-40B4-BE49-F238E27FC236}">
                <a16:creationId xmlns:a16="http://schemas.microsoft.com/office/drawing/2014/main" id="{8226F63A-AB5F-C54F-A4BD-4EB1ECE52448}"/>
              </a:ext>
            </a:extLst>
          </p:cNvPr>
          <p:cNvSpPr/>
          <p:nvPr/>
        </p:nvSpPr>
        <p:spPr>
          <a:xfrm>
            <a:off x="3581395" y="3753227"/>
            <a:ext cx="2100153" cy="459869"/>
          </a:xfrm>
          <a:prstGeom prst="roundRect">
            <a:avLst>
              <a:gd name="adj" fmla="val 1320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20000"/>
              </a:lnSpc>
            </a:pPr>
            <a:r>
              <a:rPr lang="en-US" sz="750">
                <a:solidFill>
                  <a:schemeClr val="tx1"/>
                </a:solidFill>
                <a:latin typeface="Girl Scout Text Book"/>
              </a:rPr>
              <a:t>Kelly Bullard</a:t>
            </a:r>
          </a:p>
          <a:p>
            <a:pPr algn="ctr">
              <a:lnSpc>
                <a:spcPct val="120000"/>
              </a:lnSpc>
            </a:pPr>
            <a:r>
              <a:rPr lang="en-US" sz="750">
                <a:solidFill>
                  <a:schemeClr val="tx1"/>
                </a:solidFill>
                <a:latin typeface="Girl Scout Text Book"/>
              </a:rPr>
              <a:t>Business Services Director, USAGSO</a:t>
            </a:r>
            <a:endParaRPr lang="en-US" sz="750">
              <a:solidFill>
                <a:schemeClr val="tx1"/>
              </a:solidFill>
              <a:latin typeface="Girl Scout Text Book" panose="02020003000000000000" pitchFamily="18" charset="0"/>
            </a:endParaRPr>
          </a:p>
          <a:p>
            <a:pPr algn="ctr">
              <a:lnSpc>
                <a:spcPct val="120000"/>
              </a:lnSpc>
            </a:pPr>
            <a:r>
              <a:rPr lang="en-US" sz="750">
                <a:solidFill>
                  <a:schemeClr val="tx1"/>
                </a:solidFill>
                <a:latin typeface="Girl Scout Text Book"/>
              </a:rPr>
              <a:t>Girl Scouts of the USA</a:t>
            </a:r>
            <a:endParaRPr lang="en-US" sz="750">
              <a:solidFill>
                <a:schemeClr val="tx1"/>
              </a:solidFill>
              <a:latin typeface="Girl Scout Text Book" panose="02020003000000000000" pitchFamily="18" charset="0"/>
            </a:endParaRPr>
          </a:p>
        </p:txBody>
      </p:sp>
    </p:spTree>
    <p:custDataLst>
      <p:tags r:id="rId1"/>
    </p:custDataLst>
    <p:extLst>
      <p:ext uri="{BB962C8B-B14F-4D97-AF65-F5344CB8AC3E}">
        <p14:creationId xmlns:p14="http://schemas.microsoft.com/office/powerpoint/2010/main" val="1638829299"/>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F12369-40EA-4A5B-A3E6-94169673E125}"/>
              </a:ext>
            </a:extLst>
          </p:cNvPr>
          <p:cNvSpPr>
            <a:spLocks noGrp="1"/>
          </p:cNvSpPr>
          <p:nvPr>
            <p:ph type="sldNum" sz="quarter" idx="12"/>
          </p:nvPr>
        </p:nvSpPr>
        <p:spPr/>
        <p:txBody>
          <a:bodyPr/>
          <a:lstStyle/>
          <a:p>
            <a:fld id="{7691CCDB-B024-8747-B233-CAD1CBC7A901}" type="slidenum">
              <a:rPr lang="en-US" smtClean="0"/>
              <a:pPr/>
              <a:t>20</a:t>
            </a:fld>
            <a:endParaRPr lang="en-US"/>
          </a:p>
        </p:txBody>
      </p:sp>
      <p:sp>
        <p:nvSpPr>
          <p:cNvPr id="4" name="Footer Placeholder 3">
            <a:extLst>
              <a:ext uri="{FF2B5EF4-FFF2-40B4-BE49-F238E27FC236}">
                <a16:creationId xmlns:a16="http://schemas.microsoft.com/office/drawing/2014/main" id="{6C89176E-8393-4EF9-AC19-4E60F4B2972A}"/>
              </a:ext>
            </a:extLst>
          </p:cNvPr>
          <p:cNvSpPr>
            <a:spLocks noGrp="1"/>
          </p:cNvSpPr>
          <p:nvPr>
            <p:ph type="ftr" sz="quarter" idx="17"/>
          </p:nvPr>
        </p:nvSpPr>
        <p:spPr/>
        <p:txBody>
          <a:bodyPr/>
          <a:lstStyle/>
          <a:p>
            <a:r>
              <a:rPr lang="en-US"/>
              <a:t>©2021 Girl Scouts of the USA. All Rights Reserved.  Not for public distribution.</a:t>
            </a:r>
          </a:p>
        </p:txBody>
      </p:sp>
      <p:sp>
        <p:nvSpPr>
          <p:cNvPr id="7" name="Title 6">
            <a:extLst>
              <a:ext uri="{FF2B5EF4-FFF2-40B4-BE49-F238E27FC236}">
                <a16:creationId xmlns:a16="http://schemas.microsoft.com/office/drawing/2014/main" id="{F496C533-B15C-465F-9237-864CB232D770}"/>
              </a:ext>
            </a:extLst>
          </p:cNvPr>
          <p:cNvSpPr>
            <a:spLocks noGrp="1"/>
          </p:cNvSpPr>
          <p:nvPr>
            <p:ph type="title"/>
          </p:nvPr>
        </p:nvSpPr>
        <p:spPr/>
        <p:txBody>
          <a:bodyPr/>
          <a:lstStyle/>
          <a:p>
            <a:pPr algn="l"/>
            <a:r>
              <a:rPr lang="en-US" sz="2000">
                <a:latin typeface="Girl Scout Display Light"/>
              </a:rPr>
              <a:t>Our Next Steps:</a:t>
            </a:r>
            <a:br>
              <a:rPr lang="en-US" sz="2000"/>
            </a:br>
            <a:br>
              <a:rPr lang="en-US" sz="2000"/>
            </a:br>
            <a:r>
              <a:rPr lang="en-US" sz="2000">
                <a:latin typeface="Girl Scout Display Light"/>
              </a:rPr>
              <a:t>1. Set ambitious and measurable goals for our military communities. </a:t>
            </a:r>
            <a:br>
              <a:rPr lang="en-US" sz="2000"/>
            </a:br>
            <a:br>
              <a:rPr lang="en-US" sz="2000"/>
            </a:br>
            <a:r>
              <a:rPr lang="en-US" sz="2000">
                <a:latin typeface="Girl Scout Display Light"/>
              </a:rPr>
              <a:t>2. Made a tactical year-long recruitment plan.</a:t>
            </a:r>
            <a:br>
              <a:rPr lang="en-US" sz="2000"/>
            </a:br>
            <a:br>
              <a:rPr lang="en-US" sz="2000"/>
            </a:br>
            <a:r>
              <a:rPr lang="en-US" sz="2000">
                <a:latin typeface="Girl Scout Display Light"/>
              </a:rPr>
              <a:t>3. Increased our support to military SU volunteers.</a:t>
            </a:r>
            <a:br>
              <a:rPr lang="en-US" sz="2000"/>
            </a:br>
            <a:br>
              <a:rPr lang="en-US" sz="2000"/>
            </a:br>
            <a:r>
              <a:rPr lang="en-US" sz="2000">
                <a:latin typeface="Girl Scout Display Light"/>
              </a:rPr>
              <a:t>4. Lived out our commitment to our priority customer.</a:t>
            </a:r>
          </a:p>
        </p:txBody>
      </p:sp>
      <p:sp>
        <p:nvSpPr>
          <p:cNvPr id="3" name="Text Placeholder 2">
            <a:extLst>
              <a:ext uri="{FF2B5EF4-FFF2-40B4-BE49-F238E27FC236}">
                <a16:creationId xmlns:a16="http://schemas.microsoft.com/office/drawing/2014/main" id="{8954FEAC-C294-4359-8419-ACAA3199B8B5}"/>
              </a:ext>
            </a:extLst>
          </p:cNvPr>
          <p:cNvSpPr>
            <a:spLocks noGrp="1"/>
          </p:cNvSpPr>
          <p:nvPr>
            <p:ph type="body" sz="quarter" idx="14"/>
          </p:nvPr>
        </p:nvSpPr>
        <p:spPr/>
        <p:txBody>
          <a:bodyPr/>
          <a:lstStyle/>
          <a:p>
            <a:r>
              <a:rPr lang="en-US"/>
              <a:t>What could this look like in your council?  </a:t>
            </a:r>
          </a:p>
        </p:txBody>
      </p:sp>
      <p:sp>
        <p:nvSpPr>
          <p:cNvPr id="9" name="Title 6">
            <a:extLst>
              <a:ext uri="{FF2B5EF4-FFF2-40B4-BE49-F238E27FC236}">
                <a16:creationId xmlns:a16="http://schemas.microsoft.com/office/drawing/2014/main" id="{CBD704F2-9938-4048-BA86-7C6BD33AC933}"/>
              </a:ext>
            </a:extLst>
          </p:cNvPr>
          <p:cNvSpPr txBox="1">
            <a:spLocks/>
          </p:cNvSpPr>
          <p:nvPr/>
        </p:nvSpPr>
        <p:spPr>
          <a:xfrm>
            <a:off x="4848225" y="434340"/>
            <a:ext cx="4006214" cy="4442459"/>
          </a:xfrm>
          <a:prstGeom prst="rect">
            <a:avLst/>
          </a:prstGeom>
        </p:spPr>
        <p:txBody>
          <a:bodyPr vert="horz" lIns="182880" tIns="45720" rIns="182880" bIns="45720" rtlCol="0" anchor="ctr">
            <a:noAutofit/>
          </a:bodyPr>
          <a:lstStyle>
            <a:lvl1pPr marL="0" marR="0" indent="0" algn="ctr" defTabSz="685783" rtl="0" eaLnBrk="1" fontAlgn="auto" latinLnBrk="0" hangingPunct="1">
              <a:lnSpc>
                <a:spcPct val="90000"/>
              </a:lnSpc>
              <a:spcBef>
                <a:spcPct val="0"/>
              </a:spcBef>
              <a:spcAft>
                <a:spcPts val="0"/>
              </a:spcAft>
              <a:buClrTx/>
              <a:buSzTx/>
              <a:buFontTx/>
              <a:buNone/>
              <a:tabLst/>
              <a:defRPr lang="en-US" sz="1600" b="0" i="0" kern="1200" smtClean="0">
                <a:solidFill>
                  <a:schemeClr val="bg1"/>
                </a:solidFill>
                <a:effectLst/>
                <a:latin typeface="Girl Scout Text Book" panose="02020003000000000000" pitchFamily="18" charset="0"/>
                <a:ea typeface="+mj-ea"/>
                <a:cs typeface="+mj-cs"/>
              </a:defRPr>
            </a:lvl1pPr>
          </a:lstStyle>
          <a:p>
            <a:endParaRPr lang="en-US"/>
          </a:p>
        </p:txBody>
      </p:sp>
      <p:sp>
        <p:nvSpPr>
          <p:cNvPr id="10" name="Text Placeholder 3">
            <a:extLst>
              <a:ext uri="{FF2B5EF4-FFF2-40B4-BE49-F238E27FC236}">
                <a16:creationId xmlns:a16="http://schemas.microsoft.com/office/drawing/2014/main" id="{8AB6012B-45DC-4026-AD57-D292B967EBED}"/>
              </a:ext>
            </a:extLst>
          </p:cNvPr>
          <p:cNvSpPr>
            <a:spLocks noGrp="1"/>
          </p:cNvSpPr>
          <p:nvPr>
            <p:ph type="body" sz="quarter" idx="20"/>
          </p:nvPr>
        </p:nvSpPr>
        <p:spPr>
          <a:xfrm>
            <a:off x="190500" y="-1"/>
            <a:ext cx="8809781" cy="257175"/>
          </a:xfrm>
        </p:spPr>
        <p:txBody>
          <a:bodyPr/>
          <a:lstStyle/>
          <a:p>
            <a:r>
              <a:rPr lang="en-US"/>
              <a:t>USAGSO Case Study</a:t>
            </a:r>
          </a:p>
        </p:txBody>
      </p:sp>
    </p:spTree>
    <p:extLst>
      <p:ext uri="{BB962C8B-B14F-4D97-AF65-F5344CB8AC3E}">
        <p14:creationId xmlns:p14="http://schemas.microsoft.com/office/powerpoint/2010/main" val="2700432307"/>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F12369-40EA-4A5B-A3E6-94169673E125}"/>
              </a:ext>
            </a:extLst>
          </p:cNvPr>
          <p:cNvSpPr>
            <a:spLocks noGrp="1"/>
          </p:cNvSpPr>
          <p:nvPr>
            <p:ph type="sldNum" sz="quarter" idx="12"/>
          </p:nvPr>
        </p:nvSpPr>
        <p:spPr/>
        <p:txBody>
          <a:bodyPr/>
          <a:lstStyle/>
          <a:p>
            <a:fld id="{7691CCDB-B024-8747-B233-CAD1CBC7A901}" type="slidenum">
              <a:rPr lang="en-US" smtClean="0"/>
              <a:pPr/>
              <a:t>21</a:t>
            </a:fld>
            <a:endParaRPr lang="en-US"/>
          </a:p>
        </p:txBody>
      </p:sp>
      <p:sp>
        <p:nvSpPr>
          <p:cNvPr id="4" name="Footer Placeholder 3">
            <a:extLst>
              <a:ext uri="{FF2B5EF4-FFF2-40B4-BE49-F238E27FC236}">
                <a16:creationId xmlns:a16="http://schemas.microsoft.com/office/drawing/2014/main" id="{6C89176E-8393-4EF9-AC19-4E60F4B2972A}"/>
              </a:ext>
            </a:extLst>
          </p:cNvPr>
          <p:cNvSpPr>
            <a:spLocks noGrp="1"/>
          </p:cNvSpPr>
          <p:nvPr>
            <p:ph type="ftr" sz="quarter" idx="17"/>
          </p:nvPr>
        </p:nvSpPr>
        <p:spPr/>
        <p:txBody>
          <a:bodyPr/>
          <a:lstStyle/>
          <a:p>
            <a:r>
              <a:rPr lang="en-US"/>
              <a:t>©2021 Girl Scouts of the USA. All Rights Reserved.  Not for public distribution.</a:t>
            </a:r>
          </a:p>
        </p:txBody>
      </p:sp>
      <p:sp>
        <p:nvSpPr>
          <p:cNvPr id="7" name="Title 6">
            <a:extLst>
              <a:ext uri="{FF2B5EF4-FFF2-40B4-BE49-F238E27FC236}">
                <a16:creationId xmlns:a16="http://schemas.microsoft.com/office/drawing/2014/main" id="{F496C533-B15C-465F-9237-864CB232D770}"/>
              </a:ext>
            </a:extLst>
          </p:cNvPr>
          <p:cNvSpPr>
            <a:spLocks noGrp="1"/>
          </p:cNvSpPr>
          <p:nvPr>
            <p:ph type="title"/>
          </p:nvPr>
        </p:nvSpPr>
        <p:spPr>
          <a:xfrm>
            <a:off x="161082" y="1121626"/>
            <a:ext cx="4239469" cy="3771900"/>
          </a:xfrm>
        </p:spPr>
        <p:txBody>
          <a:bodyPr/>
          <a:lstStyle/>
          <a:p>
            <a:pPr algn="l"/>
            <a:r>
              <a:rPr lang="en-US"/>
              <a:t>We saw results almost immediately but quickly learned we needed to engage other stakeholders.  </a:t>
            </a:r>
            <a:br>
              <a:rPr lang="en-US"/>
            </a:br>
            <a:r>
              <a:rPr lang="en-US"/>
              <a:t>This was bigger than just our membership team.  </a:t>
            </a:r>
            <a:br>
              <a:rPr lang="en-US"/>
            </a:br>
            <a:br>
              <a:rPr lang="en-US"/>
            </a:br>
            <a:br>
              <a:rPr lang="en-US"/>
            </a:br>
            <a:br>
              <a:rPr lang="en-US"/>
            </a:br>
            <a:endParaRPr lang="en-US"/>
          </a:p>
        </p:txBody>
      </p:sp>
      <p:sp>
        <p:nvSpPr>
          <p:cNvPr id="9" name="Title 6">
            <a:extLst>
              <a:ext uri="{FF2B5EF4-FFF2-40B4-BE49-F238E27FC236}">
                <a16:creationId xmlns:a16="http://schemas.microsoft.com/office/drawing/2014/main" id="{CBD704F2-9938-4048-BA86-7C6BD33AC933}"/>
              </a:ext>
            </a:extLst>
          </p:cNvPr>
          <p:cNvSpPr txBox="1">
            <a:spLocks/>
          </p:cNvSpPr>
          <p:nvPr/>
        </p:nvSpPr>
        <p:spPr>
          <a:xfrm>
            <a:off x="4829175" y="434340"/>
            <a:ext cx="4025264" cy="4442459"/>
          </a:xfrm>
          <a:prstGeom prst="rect">
            <a:avLst/>
          </a:prstGeom>
        </p:spPr>
        <p:txBody>
          <a:bodyPr vert="horz" lIns="182880" tIns="45720" rIns="182880" bIns="45720" rtlCol="0" anchor="ctr">
            <a:noAutofit/>
          </a:bodyPr>
          <a:lstStyle>
            <a:lvl1pPr marL="0" marR="0" indent="0" algn="ctr" defTabSz="685783" rtl="0" eaLnBrk="1" fontAlgn="auto" latinLnBrk="0" hangingPunct="1">
              <a:lnSpc>
                <a:spcPct val="90000"/>
              </a:lnSpc>
              <a:spcBef>
                <a:spcPct val="0"/>
              </a:spcBef>
              <a:spcAft>
                <a:spcPts val="0"/>
              </a:spcAft>
              <a:buClrTx/>
              <a:buSzTx/>
              <a:buFontTx/>
              <a:buNone/>
              <a:tabLst/>
              <a:defRPr lang="en-US" sz="1600" b="0" i="0" kern="1200" smtClean="0">
                <a:solidFill>
                  <a:schemeClr val="bg1"/>
                </a:solidFill>
                <a:effectLst/>
                <a:latin typeface="Girl Scout Text Book" panose="02020003000000000000" pitchFamily="18" charset="0"/>
                <a:ea typeface="+mj-ea"/>
                <a:cs typeface="+mj-cs"/>
              </a:defRPr>
            </a:lvl1pPr>
          </a:lstStyle>
          <a:p>
            <a:r>
              <a:rPr lang="en-US"/>
              <a:t> </a:t>
            </a:r>
          </a:p>
        </p:txBody>
      </p:sp>
      <p:sp>
        <p:nvSpPr>
          <p:cNvPr id="8" name="Text Placeholder 3">
            <a:extLst>
              <a:ext uri="{FF2B5EF4-FFF2-40B4-BE49-F238E27FC236}">
                <a16:creationId xmlns:a16="http://schemas.microsoft.com/office/drawing/2014/main" id="{0D219D35-598B-40B0-BB5E-67890AD76C94}"/>
              </a:ext>
            </a:extLst>
          </p:cNvPr>
          <p:cNvSpPr>
            <a:spLocks noGrp="1"/>
          </p:cNvSpPr>
          <p:nvPr>
            <p:ph type="body" sz="quarter" idx="20"/>
          </p:nvPr>
        </p:nvSpPr>
        <p:spPr>
          <a:xfrm>
            <a:off x="190500" y="-1"/>
            <a:ext cx="8809781" cy="257175"/>
          </a:xfrm>
        </p:spPr>
        <p:txBody>
          <a:bodyPr/>
          <a:lstStyle/>
          <a:p>
            <a:r>
              <a:rPr lang="en-US"/>
              <a:t>USAGSO Case Study</a:t>
            </a:r>
          </a:p>
        </p:txBody>
      </p:sp>
      <p:pic>
        <p:nvPicPr>
          <p:cNvPr id="1026" name="Picture 2" descr="A group of people posing for a photo&#10;&#10;Description automatically generated with medium confidence">
            <a:extLst>
              <a:ext uri="{FF2B5EF4-FFF2-40B4-BE49-F238E27FC236}">
                <a16:creationId xmlns:a16="http://schemas.microsoft.com/office/drawing/2014/main" id="{315E355F-423C-41ED-9F33-C47CAC0A56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004293"/>
            <a:ext cx="4516073" cy="6786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5501958"/>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D317FB-558C-4BCE-A7A9-8FD8144281B2}"/>
              </a:ext>
            </a:extLst>
          </p:cNvPr>
          <p:cNvSpPr>
            <a:spLocks noGrp="1"/>
          </p:cNvSpPr>
          <p:nvPr>
            <p:ph type="sldNum" sz="quarter" idx="12"/>
          </p:nvPr>
        </p:nvSpPr>
        <p:spPr/>
        <p:txBody>
          <a:bodyPr/>
          <a:lstStyle/>
          <a:p>
            <a:fld id="{7691CCDB-B024-8747-B233-CAD1CBC7A901}" type="slidenum">
              <a:rPr lang="en-US" smtClean="0"/>
              <a:pPr/>
              <a:t>22</a:t>
            </a:fld>
            <a:endParaRPr lang="en-US"/>
          </a:p>
        </p:txBody>
      </p:sp>
      <p:sp>
        <p:nvSpPr>
          <p:cNvPr id="3" name="Footer Placeholder 2">
            <a:extLst>
              <a:ext uri="{FF2B5EF4-FFF2-40B4-BE49-F238E27FC236}">
                <a16:creationId xmlns:a16="http://schemas.microsoft.com/office/drawing/2014/main" id="{0854A758-D8AB-4898-A5F3-55B418666F98}"/>
              </a:ext>
            </a:extLst>
          </p:cNvPr>
          <p:cNvSpPr>
            <a:spLocks noGrp="1"/>
          </p:cNvSpPr>
          <p:nvPr>
            <p:ph type="ftr" sz="quarter" idx="17"/>
          </p:nvPr>
        </p:nvSpPr>
        <p:spPr/>
        <p:txBody>
          <a:bodyPr/>
          <a:lstStyle/>
          <a:p>
            <a:r>
              <a:rPr lang="en-US"/>
              <a:t>©2021 Girl Scouts of the USA. All Rights Reserved.  Not for public distribution.</a:t>
            </a:r>
          </a:p>
        </p:txBody>
      </p:sp>
      <p:sp>
        <p:nvSpPr>
          <p:cNvPr id="4" name="Title 3">
            <a:extLst>
              <a:ext uri="{FF2B5EF4-FFF2-40B4-BE49-F238E27FC236}">
                <a16:creationId xmlns:a16="http://schemas.microsoft.com/office/drawing/2014/main" id="{B4772313-5EBC-4437-BAAA-957F4BF23706}"/>
              </a:ext>
            </a:extLst>
          </p:cNvPr>
          <p:cNvSpPr>
            <a:spLocks noGrp="1"/>
          </p:cNvSpPr>
          <p:nvPr>
            <p:ph type="title"/>
          </p:nvPr>
        </p:nvSpPr>
        <p:spPr/>
        <p:txBody>
          <a:bodyPr/>
          <a:lstStyle/>
          <a:p>
            <a:r>
              <a:rPr lang="en-US"/>
              <a:t>One year into our strategy, we grew our military communities for the first time in 5 years!  </a:t>
            </a:r>
          </a:p>
        </p:txBody>
      </p:sp>
      <p:sp>
        <p:nvSpPr>
          <p:cNvPr id="6" name="Text Placeholder 5">
            <a:extLst>
              <a:ext uri="{FF2B5EF4-FFF2-40B4-BE49-F238E27FC236}">
                <a16:creationId xmlns:a16="http://schemas.microsoft.com/office/drawing/2014/main" id="{E3C5681A-72E0-48BA-A4DF-D820C1467B3B}"/>
              </a:ext>
            </a:extLst>
          </p:cNvPr>
          <p:cNvSpPr>
            <a:spLocks noGrp="1"/>
          </p:cNvSpPr>
          <p:nvPr>
            <p:ph type="body" sz="quarter" idx="14"/>
          </p:nvPr>
        </p:nvSpPr>
        <p:spPr/>
        <p:txBody>
          <a:bodyPr/>
          <a:lstStyle/>
          <a:p>
            <a:r>
              <a:rPr lang="en-US"/>
              <a:t>We still have miles and miles to go and more girls to serve. </a:t>
            </a:r>
          </a:p>
          <a:p>
            <a:endParaRPr lang="en-US"/>
          </a:p>
          <a:p>
            <a:r>
              <a:rPr lang="en-US"/>
              <a:t>We need to </a:t>
            </a:r>
            <a:r>
              <a:rPr lang="en-US" b="1"/>
              <a:t>strengthen and expand our partnerships</a:t>
            </a:r>
            <a:r>
              <a:rPr lang="en-US"/>
              <a:t>; we need </a:t>
            </a:r>
            <a:r>
              <a:rPr lang="en-US" b="1"/>
              <a:t>stronger succession planning</a:t>
            </a:r>
            <a:r>
              <a:rPr lang="en-US"/>
              <a:t> for SU volunteers and </a:t>
            </a:r>
            <a:r>
              <a:rPr lang="en-US" b="1"/>
              <a:t>more staff members in strategic geographic locations </a:t>
            </a:r>
            <a:r>
              <a:rPr lang="en-US"/>
              <a:t>to support military girls and families.   </a:t>
            </a:r>
          </a:p>
        </p:txBody>
      </p:sp>
      <p:sp>
        <p:nvSpPr>
          <p:cNvPr id="7" name="Text Placeholder 3">
            <a:extLst>
              <a:ext uri="{FF2B5EF4-FFF2-40B4-BE49-F238E27FC236}">
                <a16:creationId xmlns:a16="http://schemas.microsoft.com/office/drawing/2014/main" id="{ED0DB25A-0507-4FB8-A6C3-7F6A0C1A9520}"/>
              </a:ext>
            </a:extLst>
          </p:cNvPr>
          <p:cNvSpPr>
            <a:spLocks noGrp="1"/>
          </p:cNvSpPr>
          <p:nvPr>
            <p:ph type="body" sz="quarter" idx="20"/>
          </p:nvPr>
        </p:nvSpPr>
        <p:spPr>
          <a:xfrm>
            <a:off x="190500" y="-1"/>
            <a:ext cx="8809781" cy="257175"/>
          </a:xfrm>
        </p:spPr>
        <p:txBody>
          <a:bodyPr/>
          <a:lstStyle/>
          <a:p>
            <a:r>
              <a:rPr lang="en-US"/>
              <a:t>USAGSO Case Study</a:t>
            </a:r>
          </a:p>
        </p:txBody>
      </p:sp>
    </p:spTree>
    <p:extLst>
      <p:ext uri="{BB962C8B-B14F-4D97-AF65-F5344CB8AC3E}">
        <p14:creationId xmlns:p14="http://schemas.microsoft.com/office/powerpoint/2010/main" val="15199993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F9CBA4-810D-4138-A30E-4D57427DD0D6}"/>
              </a:ext>
            </a:extLst>
          </p:cNvPr>
          <p:cNvSpPr>
            <a:spLocks noGrp="1"/>
          </p:cNvSpPr>
          <p:nvPr>
            <p:ph type="sldNum" sz="quarter" idx="12"/>
          </p:nvPr>
        </p:nvSpPr>
        <p:spPr/>
        <p:txBody>
          <a:bodyPr/>
          <a:lstStyle/>
          <a:p>
            <a:fld id="{7691CCDB-B024-8747-B233-CAD1CBC7A901}" type="slidenum">
              <a:rPr lang="en-US" smtClean="0"/>
              <a:pPr/>
              <a:t>23</a:t>
            </a:fld>
            <a:endParaRPr lang="en-US"/>
          </a:p>
        </p:txBody>
      </p:sp>
      <p:sp>
        <p:nvSpPr>
          <p:cNvPr id="3" name="Footer Placeholder 2">
            <a:extLst>
              <a:ext uri="{FF2B5EF4-FFF2-40B4-BE49-F238E27FC236}">
                <a16:creationId xmlns:a16="http://schemas.microsoft.com/office/drawing/2014/main" id="{04BCDA50-9D42-4C91-9255-BA405F14BEBF}"/>
              </a:ext>
            </a:extLst>
          </p:cNvPr>
          <p:cNvSpPr>
            <a:spLocks noGrp="1"/>
          </p:cNvSpPr>
          <p:nvPr>
            <p:ph type="ftr" sz="quarter" idx="3"/>
          </p:nvPr>
        </p:nvSpPr>
        <p:spPr/>
        <p:txBody>
          <a:bodyPr/>
          <a:lstStyle/>
          <a:p>
            <a:r>
              <a:rPr lang="en-US"/>
              <a:t>©2021 Girl Scouts of the USA. All Rights Reserved.  Not for public distribution.</a:t>
            </a:r>
          </a:p>
        </p:txBody>
      </p:sp>
      <p:sp>
        <p:nvSpPr>
          <p:cNvPr id="4" name="Text Placeholder 3">
            <a:extLst>
              <a:ext uri="{FF2B5EF4-FFF2-40B4-BE49-F238E27FC236}">
                <a16:creationId xmlns:a16="http://schemas.microsoft.com/office/drawing/2014/main" id="{E5BA6F42-3E41-4625-AE6A-92EBFF0250AC}"/>
              </a:ext>
            </a:extLst>
          </p:cNvPr>
          <p:cNvSpPr>
            <a:spLocks noGrp="1"/>
          </p:cNvSpPr>
          <p:nvPr>
            <p:ph type="body" sz="quarter" idx="20"/>
          </p:nvPr>
        </p:nvSpPr>
        <p:spPr/>
        <p:txBody>
          <a:bodyPr/>
          <a:lstStyle/>
          <a:p>
            <a:r>
              <a:rPr lang="en-US"/>
              <a:t>Engaging Families and Building Partnerships</a:t>
            </a:r>
          </a:p>
        </p:txBody>
      </p:sp>
      <p:sp>
        <p:nvSpPr>
          <p:cNvPr id="5" name="Title 4">
            <a:extLst>
              <a:ext uri="{FF2B5EF4-FFF2-40B4-BE49-F238E27FC236}">
                <a16:creationId xmlns:a16="http://schemas.microsoft.com/office/drawing/2014/main" id="{D70DBE59-DF9B-4A5C-8DCA-980D569DBA05}"/>
              </a:ext>
            </a:extLst>
          </p:cNvPr>
          <p:cNvSpPr>
            <a:spLocks noGrp="1"/>
          </p:cNvSpPr>
          <p:nvPr>
            <p:ph type="title"/>
          </p:nvPr>
        </p:nvSpPr>
        <p:spPr/>
        <p:txBody>
          <a:bodyPr/>
          <a:lstStyle/>
          <a:p>
            <a:r>
              <a:rPr lang="en-US" sz="2800"/>
              <a:t>Engaging Families and Building Partnerships</a:t>
            </a:r>
          </a:p>
        </p:txBody>
      </p:sp>
    </p:spTree>
    <p:extLst>
      <p:ext uri="{BB962C8B-B14F-4D97-AF65-F5344CB8AC3E}">
        <p14:creationId xmlns:p14="http://schemas.microsoft.com/office/powerpoint/2010/main" val="3882698585"/>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EB49EB-0329-422A-A22B-2FE6B86A0BFA}"/>
              </a:ext>
            </a:extLst>
          </p:cNvPr>
          <p:cNvSpPr>
            <a:spLocks noGrp="1"/>
          </p:cNvSpPr>
          <p:nvPr>
            <p:ph type="sldNum" sz="quarter" idx="12"/>
          </p:nvPr>
        </p:nvSpPr>
        <p:spPr/>
        <p:txBody>
          <a:bodyPr/>
          <a:lstStyle/>
          <a:p>
            <a:fld id="{7691CCDB-B024-8747-B233-CAD1CBC7A901}" type="slidenum">
              <a:rPr lang="en-US" smtClean="0"/>
              <a:pPr/>
              <a:t>24</a:t>
            </a:fld>
            <a:endParaRPr lang="en-US"/>
          </a:p>
        </p:txBody>
      </p:sp>
      <p:sp>
        <p:nvSpPr>
          <p:cNvPr id="3" name="Footer Placeholder 2">
            <a:extLst>
              <a:ext uri="{FF2B5EF4-FFF2-40B4-BE49-F238E27FC236}">
                <a16:creationId xmlns:a16="http://schemas.microsoft.com/office/drawing/2014/main" id="{707AC4DF-53F4-473D-AB7A-8E71E3B4B554}"/>
              </a:ext>
            </a:extLst>
          </p:cNvPr>
          <p:cNvSpPr>
            <a:spLocks noGrp="1"/>
          </p:cNvSpPr>
          <p:nvPr>
            <p:ph type="ftr" sz="quarter" idx="17"/>
          </p:nvPr>
        </p:nvSpPr>
        <p:spPr/>
        <p:txBody>
          <a:bodyPr/>
          <a:lstStyle/>
          <a:p>
            <a:r>
              <a:rPr lang="en-US"/>
              <a:t>©2021 Girl Scouts of the USA. All Rights Reserved.  Not for public distribution.</a:t>
            </a:r>
          </a:p>
        </p:txBody>
      </p:sp>
      <p:sp>
        <p:nvSpPr>
          <p:cNvPr id="4" name="Title 3">
            <a:extLst>
              <a:ext uri="{FF2B5EF4-FFF2-40B4-BE49-F238E27FC236}">
                <a16:creationId xmlns:a16="http://schemas.microsoft.com/office/drawing/2014/main" id="{688A1DEC-A90B-4702-8FF3-1217153A77BB}"/>
              </a:ext>
            </a:extLst>
          </p:cNvPr>
          <p:cNvSpPr>
            <a:spLocks noGrp="1"/>
          </p:cNvSpPr>
          <p:nvPr>
            <p:ph type="title"/>
          </p:nvPr>
        </p:nvSpPr>
        <p:spPr/>
        <p:txBody>
          <a:bodyPr/>
          <a:lstStyle/>
          <a:p>
            <a:r>
              <a:rPr lang="en-US">
                <a:latin typeface="Girl Scout Display Light"/>
              </a:rPr>
              <a:t>Council Capacity, Collaboration &amp; Communication.</a:t>
            </a:r>
            <a:endParaRPr lang="en-US"/>
          </a:p>
        </p:txBody>
      </p:sp>
      <p:sp>
        <p:nvSpPr>
          <p:cNvPr id="6" name="Text Placeholder 5">
            <a:extLst>
              <a:ext uri="{FF2B5EF4-FFF2-40B4-BE49-F238E27FC236}">
                <a16:creationId xmlns:a16="http://schemas.microsoft.com/office/drawing/2014/main" id="{5757E70E-2EAF-419F-BC3A-E9D7E0634FB8}"/>
              </a:ext>
            </a:extLst>
          </p:cNvPr>
          <p:cNvSpPr>
            <a:spLocks noGrp="1"/>
          </p:cNvSpPr>
          <p:nvPr>
            <p:ph type="body" sz="quarter" idx="14"/>
          </p:nvPr>
        </p:nvSpPr>
        <p:spPr/>
        <p:txBody>
          <a:bodyPr>
            <a:normAutofit fontScale="85000" lnSpcReduction="10000"/>
          </a:bodyPr>
          <a:lstStyle/>
          <a:p>
            <a:pPr marL="285750" indent="-285750" algn="l">
              <a:buFont typeface="Arial" panose="020B0604020202020204" pitchFamily="34" charset="0"/>
              <a:buChar char="•"/>
            </a:pPr>
            <a:endParaRPr lang="en-US">
              <a:latin typeface="Girl Scout Display Light"/>
            </a:endParaRPr>
          </a:p>
          <a:p>
            <a:pPr marL="285750" indent="-285750" algn="l">
              <a:buFont typeface="Arial" panose="020B0604020202020204" pitchFamily="34" charset="0"/>
              <a:buChar char="•"/>
            </a:pPr>
            <a:r>
              <a:rPr lang="en-US">
                <a:latin typeface="Girl Scout Display Light"/>
              </a:rPr>
              <a:t>Council capacity and market share</a:t>
            </a:r>
          </a:p>
          <a:p>
            <a:pPr marL="285750" indent="-285750" algn="l">
              <a:buFont typeface="Arial" panose="020B0604020202020204" pitchFamily="34" charset="0"/>
              <a:buChar char="•"/>
            </a:pPr>
            <a:endParaRPr lang="en-US">
              <a:latin typeface="Girl Scout Display Light"/>
            </a:endParaRPr>
          </a:p>
          <a:p>
            <a:pPr marL="285750" indent="-285750" algn="l">
              <a:buFont typeface="Arial" panose="020B0604020202020204" pitchFamily="34" charset="0"/>
              <a:buChar char="•"/>
            </a:pPr>
            <a:r>
              <a:rPr lang="en-US" sz="1800">
                <a:latin typeface="Girl Scout Display Light"/>
              </a:rPr>
              <a:t>Create a cross-functional team at your council to develop a </a:t>
            </a:r>
            <a:r>
              <a:rPr lang="en-US">
                <a:latin typeface="Girl Scout Display Light"/>
              </a:rPr>
              <a:t>military-specific</a:t>
            </a:r>
            <a:r>
              <a:rPr lang="en-US" sz="1800">
                <a:latin typeface="Girl Scout Display Light"/>
              </a:rPr>
              <a:t> </a:t>
            </a:r>
            <a:r>
              <a:rPr lang="en-US">
                <a:latin typeface="Girl Scout Display Light"/>
              </a:rPr>
              <a:t>recruitment</a:t>
            </a:r>
            <a:r>
              <a:rPr lang="en-US" sz="1800">
                <a:latin typeface="Girl Scout Display Light"/>
              </a:rPr>
              <a:t> </a:t>
            </a:r>
            <a:r>
              <a:rPr lang="en-US">
                <a:latin typeface="Girl Scout Display Light"/>
              </a:rPr>
              <a:t>and engagement plan</a:t>
            </a:r>
            <a:r>
              <a:rPr lang="en-US" sz="1800">
                <a:latin typeface="Girl Scout Display Light"/>
              </a:rPr>
              <a:t>.</a:t>
            </a:r>
            <a:r>
              <a:rPr lang="en-US">
                <a:latin typeface="Girl Scout Display Light"/>
              </a:rPr>
              <a:t> </a:t>
            </a:r>
            <a:endParaRPr lang="en-US"/>
          </a:p>
          <a:p>
            <a:pPr algn="l"/>
            <a:endParaRPr lang="en-US" sz="1800">
              <a:latin typeface="Girl Scout Display Light" panose="02020003000000000000" pitchFamily="18" charset="0"/>
            </a:endParaRPr>
          </a:p>
          <a:p>
            <a:pPr marL="285750" indent="-285750" algn="l">
              <a:buFont typeface="Arial" panose="020B0604020202020204" pitchFamily="34" charset="0"/>
              <a:buChar char="•"/>
            </a:pPr>
            <a:r>
              <a:rPr lang="en-US" sz="1800">
                <a:latin typeface="Girl Scout Display Light"/>
              </a:rPr>
              <a:t>Partner with USAGSO to ensure that all council transfers in and out of your council are </a:t>
            </a:r>
            <a:r>
              <a:rPr lang="en-US">
                <a:latin typeface="Girl Scout Display Light"/>
              </a:rPr>
              <a:t>processed in a timely and appropriate manner.   </a:t>
            </a:r>
            <a:endParaRPr lang="en-US" sz="1800">
              <a:latin typeface="Girl Scout Display Light" panose="02020003000000000000" pitchFamily="18" charset="0"/>
            </a:endParaRPr>
          </a:p>
          <a:p>
            <a:pPr marL="285750" indent="-285750" algn="l">
              <a:buFont typeface="Arial" panose="020B0604020202020204" pitchFamily="34" charset="0"/>
              <a:buChar char="•"/>
            </a:pPr>
            <a:endParaRPr lang="en-US">
              <a:latin typeface="Girl Scout Display Light" panose="02020003000000000000" pitchFamily="18" charset="0"/>
            </a:endParaRPr>
          </a:p>
          <a:p>
            <a:pPr marL="285750" indent="-285750" algn="l">
              <a:buFont typeface="Arial" panose="020B0604020202020204" pitchFamily="34" charset="0"/>
              <a:buChar char="•"/>
            </a:pPr>
            <a:r>
              <a:rPr lang="en-US" sz="1800">
                <a:latin typeface="Girl Scout Display Light"/>
              </a:rPr>
              <a:t>If military families are going to be a priority customer, make sure EVERYONE knows.</a:t>
            </a:r>
          </a:p>
        </p:txBody>
      </p:sp>
      <p:sp>
        <p:nvSpPr>
          <p:cNvPr id="7" name="Text Placeholder 3">
            <a:extLst>
              <a:ext uri="{FF2B5EF4-FFF2-40B4-BE49-F238E27FC236}">
                <a16:creationId xmlns:a16="http://schemas.microsoft.com/office/drawing/2014/main" id="{438607F0-1DA0-4267-B334-660AB6766C9B}"/>
              </a:ext>
            </a:extLst>
          </p:cNvPr>
          <p:cNvSpPr>
            <a:spLocks noGrp="1"/>
          </p:cNvSpPr>
          <p:nvPr>
            <p:ph type="body" sz="quarter" idx="20"/>
          </p:nvPr>
        </p:nvSpPr>
        <p:spPr>
          <a:xfrm>
            <a:off x="190500" y="-1"/>
            <a:ext cx="8809781" cy="257175"/>
          </a:xfrm>
        </p:spPr>
        <p:txBody>
          <a:bodyPr/>
          <a:lstStyle/>
          <a:p>
            <a:r>
              <a:rPr lang="en-US"/>
              <a:t>Engaging Families and Building Partnerships</a:t>
            </a:r>
          </a:p>
        </p:txBody>
      </p:sp>
    </p:spTree>
    <p:extLst>
      <p:ext uri="{BB962C8B-B14F-4D97-AF65-F5344CB8AC3E}">
        <p14:creationId xmlns:p14="http://schemas.microsoft.com/office/powerpoint/2010/main" val="2257705545"/>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EA45C0E-F699-4557-809C-2930EAEA896D}"/>
              </a:ext>
            </a:extLst>
          </p:cNvPr>
          <p:cNvSpPr>
            <a:spLocks noGrp="1"/>
          </p:cNvSpPr>
          <p:nvPr>
            <p:ph type="sldNum" sz="quarter" idx="12"/>
          </p:nvPr>
        </p:nvSpPr>
        <p:spPr/>
        <p:txBody>
          <a:bodyPr/>
          <a:lstStyle/>
          <a:p>
            <a:fld id="{7691CCDB-B024-8747-B233-CAD1CBC7A901}" type="slidenum">
              <a:rPr lang="en-US" smtClean="0"/>
              <a:pPr/>
              <a:t>25</a:t>
            </a:fld>
            <a:endParaRPr lang="en-US"/>
          </a:p>
        </p:txBody>
      </p:sp>
      <p:sp>
        <p:nvSpPr>
          <p:cNvPr id="3" name="Footer Placeholder 2">
            <a:extLst>
              <a:ext uri="{FF2B5EF4-FFF2-40B4-BE49-F238E27FC236}">
                <a16:creationId xmlns:a16="http://schemas.microsoft.com/office/drawing/2014/main" id="{27CAE49A-FB14-48F7-9A52-A2F1985D5429}"/>
              </a:ext>
            </a:extLst>
          </p:cNvPr>
          <p:cNvSpPr>
            <a:spLocks noGrp="1"/>
          </p:cNvSpPr>
          <p:nvPr>
            <p:ph type="ftr" sz="quarter" idx="17"/>
          </p:nvPr>
        </p:nvSpPr>
        <p:spPr/>
        <p:txBody>
          <a:bodyPr/>
          <a:lstStyle/>
          <a:p>
            <a:r>
              <a:rPr lang="en-US"/>
              <a:t>©2021 Girl Scouts of the USA. All Rights Reserved.  Not for public distribution.</a:t>
            </a:r>
          </a:p>
        </p:txBody>
      </p:sp>
      <p:sp>
        <p:nvSpPr>
          <p:cNvPr id="4" name="Title 3">
            <a:extLst>
              <a:ext uri="{FF2B5EF4-FFF2-40B4-BE49-F238E27FC236}">
                <a16:creationId xmlns:a16="http://schemas.microsoft.com/office/drawing/2014/main" id="{4DA22B05-C1BE-40E0-ABCF-F0D84F4942C3}"/>
              </a:ext>
            </a:extLst>
          </p:cNvPr>
          <p:cNvSpPr>
            <a:spLocks noGrp="1"/>
          </p:cNvSpPr>
          <p:nvPr>
            <p:ph type="title"/>
          </p:nvPr>
        </p:nvSpPr>
        <p:spPr/>
        <p:txBody>
          <a:bodyPr/>
          <a:lstStyle/>
          <a:p>
            <a:r>
              <a:rPr lang="en-US"/>
              <a:t>Military Partnership</a:t>
            </a:r>
          </a:p>
        </p:txBody>
      </p:sp>
      <p:sp>
        <p:nvSpPr>
          <p:cNvPr id="6" name="Text Placeholder 5">
            <a:extLst>
              <a:ext uri="{FF2B5EF4-FFF2-40B4-BE49-F238E27FC236}">
                <a16:creationId xmlns:a16="http://schemas.microsoft.com/office/drawing/2014/main" id="{4C51E32C-275B-48DA-99B8-66319C52D719}"/>
              </a:ext>
            </a:extLst>
          </p:cNvPr>
          <p:cNvSpPr>
            <a:spLocks noGrp="1"/>
          </p:cNvSpPr>
          <p:nvPr>
            <p:ph type="body" sz="quarter" idx="14"/>
          </p:nvPr>
        </p:nvSpPr>
        <p:spPr/>
        <p:txBody>
          <a:bodyPr/>
          <a:lstStyle/>
          <a:p>
            <a:pPr marL="285750" indent="-285750" algn="l">
              <a:buChar char="•"/>
            </a:pPr>
            <a:r>
              <a:rPr lang="en-US">
                <a:latin typeface="Girl Scout Display Light"/>
              </a:rPr>
              <a:t>Where are your bases located and who are the primary points of contact?</a:t>
            </a:r>
          </a:p>
          <a:p>
            <a:pPr marL="285750" indent="-285750" algn="l">
              <a:buFont typeface="Arial" panose="020B0604020202020204" pitchFamily="34" charset="0"/>
              <a:buChar char="•"/>
            </a:pPr>
            <a:r>
              <a:rPr lang="en-US" sz="1800">
                <a:latin typeface="Girl Scout Display Light"/>
              </a:rPr>
              <a:t>Research the services provided on base and contact the MWR or ACS to learn more.</a:t>
            </a:r>
            <a:r>
              <a:rPr lang="en-US">
                <a:latin typeface="Girl Scout Display Light"/>
              </a:rPr>
              <a:t>  </a:t>
            </a:r>
            <a:endParaRPr lang="en-US"/>
          </a:p>
          <a:p>
            <a:pPr marL="285750" indent="-285750" algn="l">
              <a:buChar char="•"/>
            </a:pPr>
            <a:r>
              <a:rPr lang="en-US">
                <a:latin typeface="Girl Scout Display Light"/>
              </a:rPr>
              <a:t>Can they accommodate a Girl Scout troop or should you look at the neighboring schools or libraries? </a:t>
            </a:r>
          </a:p>
          <a:p>
            <a:pPr marL="285750" indent="-285750" algn="l">
              <a:buChar char="•"/>
            </a:pPr>
            <a:r>
              <a:rPr lang="en-US">
                <a:latin typeface="Girl Scout Display Light"/>
              </a:rPr>
              <a:t>Build and continue to nurture that relationship. </a:t>
            </a:r>
          </a:p>
          <a:p>
            <a:endParaRPr lang="en-US"/>
          </a:p>
        </p:txBody>
      </p:sp>
      <p:sp>
        <p:nvSpPr>
          <p:cNvPr id="7" name="Text Placeholder 3">
            <a:extLst>
              <a:ext uri="{FF2B5EF4-FFF2-40B4-BE49-F238E27FC236}">
                <a16:creationId xmlns:a16="http://schemas.microsoft.com/office/drawing/2014/main" id="{FD3B2AF6-32A1-4FE6-8E83-AB816C582B8E}"/>
              </a:ext>
            </a:extLst>
          </p:cNvPr>
          <p:cNvSpPr>
            <a:spLocks noGrp="1"/>
          </p:cNvSpPr>
          <p:nvPr>
            <p:ph type="body" sz="quarter" idx="20"/>
          </p:nvPr>
        </p:nvSpPr>
        <p:spPr>
          <a:xfrm>
            <a:off x="190500" y="-1"/>
            <a:ext cx="8809781" cy="257175"/>
          </a:xfrm>
        </p:spPr>
        <p:txBody>
          <a:bodyPr/>
          <a:lstStyle/>
          <a:p>
            <a:r>
              <a:rPr lang="en-US"/>
              <a:t>Engaging Families and Building Partnerships</a:t>
            </a:r>
          </a:p>
        </p:txBody>
      </p:sp>
    </p:spTree>
    <p:extLst>
      <p:ext uri="{BB962C8B-B14F-4D97-AF65-F5344CB8AC3E}">
        <p14:creationId xmlns:p14="http://schemas.microsoft.com/office/powerpoint/2010/main" val="86697005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626967B-1534-437F-99AC-B6B1553F3C1D}"/>
              </a:ext>
            </a:extLst>
          </p:cNvPr>
          <p:cNvSpPr>
            <a:spLocks noGrp="1"/>
          </p:cNvSpPr>
          <p:nvPr>
            <p:ph type="sldNum" sz="quarter" idx="12"/>
          </p:nvPr>
        </p:nvSpPr>
        <p:spPr/>
        <p:txBody>
          <a:bodyPr/>
          <a:lstStyle/>
          <a:p>
            <a:fld id="{7691CCDB-B024-8747-B233-CAD1CBC7A901}" type="slidenum">
              <a:rPr lang="en-US" smtClean="0"/>
              <a:pPr/>
              <a:t>26</a:t>
            </a:fld>
            <a:endParaRPr lang="en-US"/>
          </a:p>
        </p:txBody>
      </p:sp>
      <p:sp>
        <p:nvSpPr>
          <p:cNvPr id="3" name="Footer Placeholder 2">
            <a:extLst>
              <a:ext uri="{FF2B5EF4-FFF2-40B4-BE49-F238E27FC236}">
                <a16:creationId xmlns:a16="http://schemas.microsoft.com/office/drawing/2014/main" id="{8731F644-74B6-45AF-AFEC-C22B79B3849E}"/>
              </a:ext>
            </a:extLst>
          </p:cNvPr>
          <p:cNvSpPr>
            <a:spLocks noGrp="1"/>
          </p:cNvSpPr>
          <p:nvPr>
            <p:ph type="ftr" sz="quarter" idx="17"/>
          </p:nvPr>
        </p:nvSpPr>
        <p:spPr/>
        <p:txBody>
          <a:bodyPr/>
          <a:lstStyle/>
          <a:p>
            <a:r>
              <a:rPr lang="en-US"/>
              <a:t>©2021 Girl Scouts of the USA. All Rights Reserved.  Not for public distribution.</a:t>
            </a:r>
          </a:p>
        </p:txBody>
      </p:sp>
      <p:sp>
        <p:nvSpPr>
          <p:cNvPr id="4" name="Title 3">
            <a:extLst>
              <a:ext uri="{FF2B5EF4-FFF2-40B4-BE49-F238E27FC236}">
                <a16:creationId xmlns:a16="http://schemas.microsoft.com/office/drawing/2014/main" id="{AE2097BF-2A03-4593-ABA9-EBD16A9E3020}"/>
              </a:ext>
            </a:extLst>
          </p:cNvPr>
          <p:cNvSpPr>
            <a:spLocks noGrp="1"/>
          </p:cNvSpPr>
          <p:nvPr>
            <p:ph type="title"/>
          </p:nvPr>
        </p:nvSpPr>
        <p:spPr/>
        <p:txBody>
          <a:bodyPr/>
          <a:lstStyle/>
          <a:p>
            <a:r>
              <a:rPr lang="en-US"/>
              <a:t>School Location &amp; Accessibility. </a:t>
            </a:r>
          </a:p>
        </p:txBody>
      </p:sp>
      <p:sp>
        <p:nvSpPr>
          <p:cNvPr id="6" name="Text Placeholder 5">
            <a:extLst>
              <a:ext uri="{FF2B5EF4-FFF2-40B4-BE49-F238E27FC236}">
                <a16:creationId xmlns:a16="http://schemas.microsoft.com/office/drawing/2014/main" id="{5D56C6D3-C599-47C9-A261-8E247361BD5B}"/>
              </a:ext>
            </a:extLst>
          </p:cNvPr>
          <p:cNvSpPr>
            <a:spLocks noGrp="1"/>
          </p:cNvSpPr>
          <p:nvPr>
            <p:ph type="body" sz="quarter" idx="14"/>
          </p:nvPr>
        </p:nvSpPr>
        <p:spPr>
          <a:xfrm>
            <a:off x="4724402" y="685800"/>
            <a:ext cx="4210050" cy="3771900"/>
          </a:xfrm>
        </p:spPr>
        <p:txBody>
          <a:bodyPr/>
          <a:lstStyle/>
          <a:p>
            <a:pPr marL="285750" indent="-285750" algn="l">
              <a:buFont typeface="Arial" panose="020B0604020202020204" pitchFamily="34" charset="0"/>
              <a:buChar char="•"/>
            </a:pPr>
            <a:r>
              <a:rPr lang="en-US">
                <a:latin typeface="Girl Scout Display Light"/>
              </a:rPr>
              <a:t>Determine if your council is in a state with DoDEA schools</a:t>
            </a:r>
            <a:endParaRPr lang="en-US" sz="1800">
              <a:latin typeface="Girl Scout Display Light" panose="02020003000000000000" pitchFamily="18" charset="0"/>
            </a:endParaRPr>
          </a:p>
          <a:p>
            <a:pPr algn="l"/>
            <a:r>
              <a:rPr lang="en-US">
                <a:latin typeface="Girl Scout Display Light"/>
              </a:rPr>
              <a:t>-or-</a:t>
            </a:r>
            <a:endParaRPr lang="en-US" sz="1800">
              <a:latin typeface="Girl Scout Display Light" panose="02020003000000000000" pitchFamily="18" charset="0"/>
            </a:endParaRPr>
          </a:p>
          <a:p>
            <a:pPr marL="285750" indent="-285750" algn="l">
              <a:buFont typeface="Arial" panose="020B0604020202020204" pitchFamily="34" charset="0"/>
              <a:buChar char="•"/>
            </a:pPr>
            <a:r>
              <a:rPr lang="en-US" sz="1800">
                <a:latin typeface="Girl Scout Display Light"/>
              </a:rPr>
              <a:t>Identify the schools near to base that serve military girls, contact the principal</a:t>
            </a:r>
            <a:r>
              <a:rPr lang="en-US">
                <a:latin typeface="Girl Scout Display Light"/>
              </a:rPr>
              <a:t> or administration. </a:t>
            </a:r>
            <a:endParaRPr lang="en-US" sz="1800">
              <a:latin typeface="Girl Scout Display Light" panose="02020003000000000000" pitchFamily="18" charset="0"/>
            </a:endParaRPr>
          </a:p>
          <a:p>
            <a:endParaRPr lang="en-US"/>
          </a:p>
        </p:txBody>
      </p:sp>
      <p:sp>
        <p:nvSpPr>
          <p:cNvPr id="7" name="Text Placeholder 3">
            <a:extLst>
              <a:ext uri="{FF2B5EF4-FFF2-40B4-BE49-F238E27FC236}">
                <a16:creationId xmlns:a16="http://schemas.microsoft.com/office/drawing/2014/main" id="{D96F0787-AC0A-42FC-8990-4E0CEC65F4AF}"/>
              </a:ext>
            </a:extLst>
          </p:cNvPr>
          <p:cNvSpPr>
            <a:spLocks noGrp="1"/>
          </p:cNvSpPr>
          <p:nvPr>
            <p:ph type="body" sz="quarter" idx="20"/>
          </p:nvPr>
        </p:nvSpPr>
        <p:spPr>
          <a:xfrm>
            <a:off x="190500" y="-1"/>
            <a:ext cx="8809781" cy="257175"/>
          </a:xfrm>
        </p:spPr>
        <p:txBody>
          <a:bodyPr/>
          <a:lstStyle/>
          <a:p>
            <a:r>
              <a:rPr lang="en-US"/>
              <a:t>Engaging Families and Building Partnerships</a:t>
            </a:r>
          </a:p>
        </p:txBody>
      </p:sp>
    </p:spTree>
    <p:extLst>
      <p:ext uri="{BB962C8B-B14F-4D97-AF65-F5344CB8AC3E}">
        <p14:creationId xmlns:p14="http://schemas.microsoft.com/office/powerpoint/2010/main" val="2738370953"/>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8E8B808-3CF4-44C8-A148-1EB19E330C6A}"/>
              </a:ext>
            </a:extLst>
          </p:cNvPr>
          <p:cNvSpPr>
            <a:spLocks noGrp="1"/>
          </p:cNvSpPr>
          <p:nvPr>
            <p:ph type="sldNum" sz="quarter" idx="12"/>
          </p:nvPr>
        </p:nvSpPr>
        <p:spPr/>
        <p:txBody>
          <a:bodyPr/>
          <a:lstStyle/>
          <a:p>
            <a:fld id="{7691CCDB-B024-8747-B233-CAD1CBC7A901}" type="slidenum">
              <a:rPr lang="en-US" smtClean="0"/>
              <a:pPr/>
              <a:t>27</a:t>
            </a:fld>
            <a:endParaRPr lang="en-US"/>
          </a:p>
        </p:txBody>
      </p:sp>
      <p:sp>
        <p:nvSpPr>
          <p:cNvPr id="3" name="Footer Placeholder 2">
            <a:extLst>
              <a:ext uri="{FF2B5EF4-FFF2-40B4-BE49-F238E27FC236}">
                <a16:creationId xmlns:a16="http://schemas.microsoft.com/office/drawing/2014/main" id="{77140CAF-EC5B-4628-AEEA-B599C1D66549}"/>
              </a:ext>
            </a:extLst>
          </p:cNvPr>
          <p:cNvSpPr>
            <a:spLocks noGrp="1"/>
          </p:cNvSpPr>
          <p:nvPr>
            <p:ph type="ftr" sz="quarter" idx="17"/>
          </p:nvPr>
        </p:nvSpPr>
        <p:spPr/>
        <p:txBody>
          <a:bodyPr/>
          <a:lstStyle/>
          <a:p>
            <a:r>
              <a:rPr lang="en-US"/>
              <a:t>©2021 Girl Scouts of the USA. All Rights Reserved.  Not for public distribution.</a:t>
            </a:r>
          </a:p>
        </p:txBody>
      </p:sp>
      <p:sp>
        <p:nvSpPr>
          <p:cNvPr id="4" name="Title 3">
            <a:extLst>
              <a:ext uri="{FF2B5EF4-FFF2-40B4-BE49-F238E27FC236}">
                <a16:creationId xmlns:a16="http://schemas.microsoft.com/office/drawing/2014/main" id="{714BFBA6-EBA5-40E3-84FA-B39A55E006D9}"/>
              </a:ext>
            </a:extLst>
          </p:cNvPr>
          <p:cNvSpPr>
            <a:spLocks noGrp="1"/>
          </p:cNvSpPr>
          <p:nvPr>
            <p:ph type="title"/>
          </p:nvPr>
        </p:nvSpPr>
        <p:spPr/>
        <p:txBody>
          <a:bodyPr/>
          <a:lstStyle/>
          <a:p>
            <a:r>
              <a:rPr lang="en-US"/>
              <a:t>Family Engagement</a:t>
            </a:r>
          </a:p>
        </p:txBody>
      </p:sp>
      <p:sp>
        <p:nvSpPr>
          <p:cNvPr id="6" name="Text Placeholder 5">
            <a:extLst>
              <a:ext uri="{FF2B5EF4-FFF2-40B4-BE49-F238E27FC236}">
                <a16:creationId xmlns:a16="http://schemas.microsoft.com/office/drawing/2014/main" id="{42716A80-FA4F-445A-8691-69F0DD25E676}"/>
              </a:ext>
            </a:extLst>
          </p:cNvPr>
          <p:cNvSpPr>
            <a:spLocks noGrp="1"/>
          </p:cNvSpPr>
          <p:nvPr>
            <p:ph type="body" sz="quarter" idx="14"/>
          </p:nvPr>
        </p:nvSpPr>
        <p:spPr>
          <a:xfrm>
            <a:off x="4728004" y="971550"/>
            <a:ext cx="4210050" cy="3771900"/>
          </a:xfrm>
        </p:spPr>
        <p:txBody>
          <a:bodyPr>
            <a:normAutofit fontScale="92500" lnSpcReduction="10000"/>
          </a:bodyPr>
          <a:lstStyle/>
          <a:p>
            <a:pPr marL="285750" indent="-285750" algn="l">
              <a:buFont typeface="Arial" panose="020B0604020202020204" pitchFamily="34" charset="0"/>
              <a:buChar char="•"/>
            </a:pPr>
            <a:r>
              <a:rPr lang="en-US" sz="1800">
                <a:latin typeface="Girl Scout Display Light"/>
              </a:rPr>
              <a:t>Find out if volunteers who are already serving your council are associated with base and meet with them to learn more about how to serve their base community.</a:t>
            </a:r>
            <a:r>
              <a:rPr lang="en-US">
                <a:latin typeface="Girl Scout Display Light"/>
              </a:rPr>
              <a:t>  </a:t>
            </a:r>
            <a:endParaRPr lang="en-US" sz="1800">
              <a:latin typeface="Girl Scout Display Light" panose="02020003000000000000" pitchFamily="18" charset="0"/>
            </a:endParaRPr>
          </a:p>
          <a:p>
            <a:pPr algn="l"/>
            <a:endParaRPr lang="en-US" sz="1800">
              <a:latin typeface="Girl Scout Display Light" panose="02020003000000000000" pitchFamily="18" charset="0"/>
            </a:endParaRPr>
          </a:p>
          <a:p>
            <a:pPr marL="285750" indent="-285750" algn="l">
              <a:buFont typeface="Arial" panose="020B0604020202020204" pitchFamily="34" charset="0"/>
              <a:buChar char="•"/>
            </a:pPr>
            <a:r>
              <a:rPr lang="en-US" sz="1800">
                <a:latin typeface="Girl Scout Display Light"/>
              </a:rPr>
              <a:t>Host a military specific event for girls in your community to learn more about their experiences and how to better serve them.</a:t>
            </a:r>
            <a:r>
              <a:rPr lang="en-US">
                <a:latin typeface="Girl Scout Display Light"/>
              </a:rPr>
              <a:t>  </a:t>
            </a:r>
          </a:p>
          <a:p>
            <a:pPr marL="285750" indent="-285750" algn="l">
              <a:buChar char="•"/>
            </a:pPr>
            <a:endParaRPr lang="en-US">
              <a:latin typeface="Girl Scout Display Light"/>
            </a:endParaRPr>
          </a:p>
          <a:p>
            <a:pPr marL="285750" indent="-285750" algn="l">
              <a:buChar char="•"/>
            </a:pPr>
            <a:r>
              <a:rPr lang="en-US">
                <a:latin typeface="Girl Scout Display Light"/>
              </a:rPr>
              <a:t>Never underestimate the wealth of knowledge and willingness to help when it comes to a military spouse.</a:t>
            </a:r>
          </a:p>
          <a:p>
            <a:endParaRPr lang="en-US"/>
          </a:p>
          <a:p>
            <a:endParaRPr lang="en-US"/>
          </a:p>
        </p:txBody>
      </p:sp>
      <p:sp>
        <p:nvSpPr>
          <p:cNvPr id="9" name="Text Placeholder 3">
            <a:extLst>
              <a:ext uri="{FF2B5EF4-FFF2-40B4-BE49-F238E27FC236}">
                <a16:creationId xmlns:a16="http://schemas.microsoft.com/office/drawing/2014/main" id="{64C9C628-5A8C-4125-A66D-BF1DE5C2EE39}"/>
              </a:ext>
            </a:extLst>
          </p:cNvPr>
          <p:cNvSpPr>
            <a:spLocks noGrp="1"/>
          </p:cNvSpPr>
          <p:nvPr>
            <p:ph type="body" sz="quarter" idx="20"/>
          </p:nvPr>
        </p:nvSpPr>
        <p:spPr>
          <a:xfrm>
            <a:off x="190500" y="-1"/>
            <a:ext cx="8809781" cy="257175"/>
          </a:xfrm>
        </p:spPr>
        <p:txBody>
          <a:bodyPr/>
          <a:lstStyle/>
          <a:p>
            <a:r>
              <a:rPr lang="en-US"/>
              <a:t>Engaging Families and Building Partnerships</a:t>
            </a:r>
          </a:p>
        </p:txBody>
      </p:sp>
    </p:spTree>
    <p:extLst>
      <p:ext uri="{BB962C8B-B14F-4D97-AF65-F5344CB8AC3E}">
        <p14:creationId xmlns:p14="http://schemas.microsoft.com/office/powerpoint/2010/main" val="2840990462"/>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FDA222E-CE29-4FB2-9599-C11F107B189F}"/>
              </a:ext>
            </a:extLst>
          </p:cNvPr>
          <p:cNvSpPr>
            <a:spLocks noGrp="1"/>
          </p:cNvSpPr>
          <p:nvPr>
            <p:ph type="sldNum" sz="quarter" idx="12"/>
          </p:nvPr>
        </p:nvSpPr>
        <p:spPr/>
        <p:txBody>
          <a:bodyPr/>
          <a:lstStyle/>
          <a:p>
            <a:fld id="{7691CCDB-B024-8747-B233-CAD1CBC7A901}" type="slidenum">
              <a:rPr lang="en-US" smtClean="0"/>
              <a:pPr/>
              <a:t>28</a:t>
            </a:fld>
            <a:endParaRPr lang="en-US"/>
          </a:p>
        </p:txBody>
      </p:sp>
      <p:sp>
        <p:nvSpPr>
          <p:cNvPr id="4" name="Footer Placeholder 3">
            <a:extLst>
              <a:ext uri="{FF2B5EF4-FFF2-40B4-BE49-F238E27FC236}">
                <a16:creationId xmlns:a16="http://schemas.microsoft.com/office/drawing/2014/main" id="{7E8B8962-C00C-475E-AB6A-7A171DE468B5}"/>
              </a:ext>
            </a:extLst>
          </p:cNvPr>
          <p:cNvSpPr>
            <a:spLocks noGrp="1"/>
          </p:cNvSpPr>
          <p:nvPr>
            <p:ph type="ftr" sz="quarter" idx="3"/>
          </p:nvPr>
        </p:nvSpPr>
        <p:spPr/>
        <p:txBody>
          <a:bodyPr/>
          <a:lstStyle/>
          <a:p>
            <a:r>
              <a:rPr lang="en-US"/>
              <a:t>©2021 Girl Scouts of the USA. All Rights Reserved.  Not for public distribution.</a:t>
            </a:r>
          </a:p>
        </p:txBody>
      </p:sp>
      <p:sp>
        <p:nvSpPr>
          <p:cNvPr id="5" name="Title 4">
            <a:extLst>
              <a:ext uri="{FF2B5EF4-FFF2-40B4-BE49-F238E27FC236}">
                <a16:creationId xmlns:a16="http://schemas.microsoft.com/office/drawing/2014/main" id="{E5DFD66D-778C-4A9E-B98C-98C9178D98E8}"/>
              </a:ext>
            </a:extLst>
          </p:cNvPr>
          <p:cNvSpPr>
            <a:spLocks noGrp="1"/>
          </p:cNvSpPr>
          <p:nvPr>
            <p:ph type="title"/>
          </p:nvPr>
        </p:nvSpPr>
        <p:spPr/>
        <p:txBody>
          <a:bodyPr/>
          <a:lstStyle/>
          <a:p>
            <a:r>
              <a:rPr lang="en-US" sz="2400"/>
              <a:t>Quick Exercise</a:t>
            </a:r>
            <a:br>
              <a:rPr lang="en-US"/>
            </a:br>
            <a:endParaRPr lang="en-US"/>
          </a:p>
        </p:txBody>
      </p:sp>
      <p:sp>
        <p:nvSpPr>
          <p:cNvPr id="7" name="TextBox 6">
            <a:extLst>
              <a:ext uri="{FF2B5EF4-FFF2-40B4-BE49-F238E27FC236}">
                <a16:creationId xmlns:a16="http://schemas.microsoft.com/office/drawing/2014/main" id="{7F766AF4-C597-4B39-8B8D-C5D24776A4B9}"/>
              </a:ext>
            </a:extLst>
          </p:cNvPr>
          <p:cNvSpPr txBox="1"/>
          <p:nvPr/>
        </p:nvSpPr>
        <p:spPr>
          <a:xfrm>
            <a:off x="3610348" y="195452"/>
            <a:ext cx="5242241" cy="4752595"/>
          </a:xfrm>
          <a:prstGeom prst="rect">
            <a:avLst/>
          </a:prstGeom>
          <a:noFill/>
          <a:ln>
            <a:noFill/>
          </a:ln>
        </p:spPr>
        <p:txBody>
          <a:bodyPr vert="horz" wrap="square" lIns="91440" tIns="45720" rIns="91440" bIns="45720" rtlCol="0" anchor="ctr">
            <a:noAutofit/>
          </a:bodyPr>
          <a:lstStyle/>
          <a:p>
            <a:pPr algn="ctr"/>
            <a:r>
              <a:rPr lang="en-US" sz="2400">
                <a:latin typeface="Girl Scout Display Light" panose="02020003000000000000" pitchFamily="18" charset="0"/>
              </a:rPr>
              <a:t>What are the next steps </a:t>
            </a:r>
          </a:p>
          <a:p>
            <a:pPr algn="ctr"/>
            <a:r>
              <a:rPr lang="en-US" sz="2400">
                <a:latin typeface="Girl Scout Display Light" panose="02020003000000000000" pitchFamily="18" charset="0"/>
              </a:rPr>
              <a:t>for your council?</a:t>
            </a:r>
          </a:p>
          <a:p>
            <a:pPr algn="ctr"/>
            <a:endParaRPr lang="en-US" sz="1300">
              <a:latin typeface="Girl Scout Display Light" panose="02020003000000000000" pitchFamily="18" charset="0"/>
            </a:endParaRPr>
          </a:p>
          <a:p>
            <a:pPr algn="ctr"/>
            <a:endParaRPr lang="en-US" sz="1300">
              <a:latin typeface="Girl Scout Display Light" panose="02020003000000000000" pitchFamily="18" charset="0"/>
            </a:endParaRPr>
          </a:p>
          <a:p>
            <a:pPr algn="ctr"/>
            <a:r>
              <a:rPr lang="en-US" sz="1400">
                <a:latin typeface="Girl Scout Text Book"/>
              </a:rPr>
              <a:t>Based on what we have covered during the session, </a:t>
            </a:r>
          </a:p>
          <a:p>
            <a:pPr algn="ctr"/>
            <a:r>
              <a:rPr lang="en-US" sz="1400">
                <a:latin typeface="Girl Scout Text Book"/>
              </a:rPr>
              <a:t>take a moment to write down three next steps your council </a:t>
            </a:r>
          </a:p>
          <a:p>
            <a:pPr algn="ctr"/>
            <a:r>
              <a:rPr lang="en-US" sz="1400">
                <a:latin typeface="Girl Scout Text Book"/>
              </a:rPr>
              <a:t>could take to engage and support military families in your community or strengthen your partnership with local military command.  </a:t>
            </a:r>
          </a:p>
          <a:p>
            <a:pPr algn="ctr"/>
            <a:endParaRPr lang="en-US" sz="1400">
              <a:latin typeface="Girl Scout Text Book"/>
            </a:endParaRPr>
          </a:p>
          <a:p>
            <a:pPr algn="ctr"/>
            <a:endParaRPr lang="en-US" sz="1400">
              <a:latin typeface="Girl Scout Text Book"/>
            </a:endParaRPr>
          </a:p>
          <a:p>
            <a:pPr algn="ctr"/>
            <a:r>
              <a:rPr lang="en-US" sz="1400">
                <a:latin typeface="Girl Scout Text Book"/>
              </a:rPr>
              <a:t>Feel free to share in the chat. </a:t>
            </a:r>
            <a:endParaRPr lang="en-US" sz="1400"/>
          </a:p>
          <a:p>
            <a:pPr algn="l"/>
            <a:endParaRPr lang="en-US" sz="1300">
              <a:latin typeface="Girl Scout Display Light" panose="02020003000000000000" pitchFamily="18" charset="0"/>
            </a:endParaRPr>
          </a:p>
        </p:txBody>
      </p:sp>
    </p:spTree>
    <p:extLst>
      <p:ext uri="{BB962C8B-B14F-4D97-AF65-F5344CB8AC3E}">
        <p14:creationId xmlns:p14="http://schemas.microsoft.com/office/powerpoint/2010/main" val="921676371"/>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3AC183E-46A7-4E9B-8893-6A1074F01FDD}"/>
              </a:ext>
            </a:extLst>
          </p:cNvPr>
          <p:cNvSpPr>
            <a:spLocks noGrp="1"/>
          </p:cNvSpPr>
          <p:nvPr>
            <p:ph type="sldNum" sz="quarter" idx="12"/>
          </p:nvPr>
        </p:nvSpPr>
        <p:spPr/>
        <p:txBody>
          <a:bodyPr/>
          <a:lstStyle/>
          <a:p>
            <a:fld id="{7691CCDB-B024-8747-B233-CAD1CBC7A901}" type="slidenum">
              <a:rPr lang="en-US" smtClean="0"/>
              <a:pPr/>
              <a:t>29</a:t>
            </a:fld>
            <a:endParaRPr lang="en-US"/>
          </a:p>
        </p:txBody>
      </p:sp>
      <p:sp>
        <p:nvSpPr>
          <p:cNvPr id="6" name="Text Placeholder 5">
            <a:extLst>
              <a:ext uri="{FF2B5EF4-FFF2-40B4-BE49-F238E27FC236}">
                <a16:creationId xmlns:a16="http://schemas.microsoft.com/office/drawing/2014/main" id="{D6CA17F1-80F6-4305-98C1-4F6CDE0E42C7}"/>
              </a:ext>
            </a:extLst>
          </p:cNvPr>
          <p:cNvSpPr>
            <a:spLocks noGrp="1"/>
          </p:cNvSpPr>
          <p:nvPr>
            <p:ph type="body" sz="quarter" idx="14"/>
          </p:nvPr>
        </p:nvSpPr>
        <p:spPr/>
        <p:txBody>
          <a:bodyPr/>
          <a:lstStyle/>
          <a:p>
            <a:r>
              <a:rPr lang="en-US">
                <a:latin typeface="Girl Scout Text Book"/>
              </a:rPr>
              <a:t>Unmute or put your questions in the chat box for Kelly and Abigail to answer.  </a:t>
            </a:r>
            <a:endParaRPr lang="en-US"/>
          </a:p>
        </p:txBody>
      </p:sp>
      <p:sp>
        <p:nvSpPr>
          <p:cNvPr id="4" name="Footer Placeholder 3">
            <a:extLst>
              <a:ext uri="{FF2B5EF4-FFF2-40B4-BE49-F238E27FC236}">
                <a16:creationId xmlns:a16="http://schemas.microsoft.com/office/drawing/2014/main" id="{52ACED9A-1BD2-4674-ACA1-7A7BE18EE795}"/>
              </a:ext>
            </a:extLst>
          </p:cNvPr>
          <p:cNvSpPr>
            <a:spLocks noGrp="1"/>
          </p:cNvSpPr>
          <p:nvPr>
            <p:ph type="ftr" sz="quarter" idx="17"/>
          </p:nvPr>
        </p:nvSpPr>
        <p:spPr/>
        <p:txBody>
          <a:bodyPr/>
          <a:lstStyle/>
          <a:p>
            <a:r>
              <a:rPr lang="en-US"/>
              <a:t>©2021 Girl Scouts of the USA. All Rights Reserved.  Not for public distribution.</a:t>
            </a:r>
          </a:p>
        </p:txBody>
      </p:sp>
      <p:sp>
        <p:nvSpPr>
          <p:cNvPr id="5" name="Title 4">
            <a:extLst>
              <a:ext uri="{FF2B5EF4-FFF2-40B4-BE49-F238E27FC236}">
                <a16:creationId xmlns:a16="http://schemas.microsoft.com/office/drawing/2014/main" id="{D0F94EA2-9E1E-41D0-88D2-F8340D6335C4}"/>
              </a:ext>
            </a:extLst>
          </p:cNvPr>
          <p:cNvSpPr>
            <a:spLocks noGrp="1"/>
          </p:cNvSpPr>
          <p:nvPr>
            <p:ph type="title"/>
          </p:nvPr>
        </p:nvSpPr>
        <p:spPr/>
        <p:txBody>
          <a:bodyPr/>
          <a:lstStyle/>
          <a:p>
            <a:r>
              <a:rPr lang="en-US">
                <a:latin typeface="Girl Scout Display Light"/>
              </a:rPr>
              <a:t>Question and Answer </a:t>
            </a:r>
            <a:endParaRPr lang="en-US"/>
          </a:p>
        </p:txBody>
      </p:sp>
    </p:spTree>
    <p:extLst>
      <p:ext uri="{BB962C8B-B14F-4D97-AF65-F5344CB8AC3E}">
        <p14:creationId xmlns:p14="http://schemas.microsoft.com/office/powerpoint/2010/main" val="325780247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45B715-6B9E-4902-AF6A-1AE184B0BC24}"/>
              </a:ext>
            </a:extLst>
          </p:cNvPr>
          <p:cNvSpPr>
            <a:spLocks noGrp="1"/>
          </p:cNvSpPr>
          <p:nvPr>
            <p:ph type="body" sz="quarter" idx="15"/>
          </p:nvPr>
        </p:nvSpPr>
        <p:spPr>
          <a:xfrm>
            <a:off x="4639541" y="685800"/>
            <a:ext cx="4410940" cy="3771900"/>
          </a:xfrm>
        </p:spPr>
        <p:txBody>
          <a:bodyPr/>
          <a:lstStyle/>
          <a:p>
            <a:pPr marL="0" indent="0">
              <a:buNone/>
            </a:pPr>
            <a:r>
              <a:rPr lang="en-US" dirty="0">
                <a:latin typeface="Girl Scout Text Book"/>
              </a:rPr>
              <a:t>1. USAGSO Overview </a:t>
            </a:r>
            <a:endParaRPr lang="en-US" dirty="0"/>
          </a:p>
          <a:p>
            <a:pPr marL="0" indent="0">
              <a:buNone/>
            </a:pPr>
            <a:r>
              <a:rPr lang="en-US" dirty="0">
                <a:latin typeface="Girl Scout Text Book"/>
              </a:rPr>
              <a:t>2. Military Lingo 101 </a:t>
            </a:r>
          </a:p>
          <a:p>
            <a:pPr marL="0" indent="0">
              <a:buNone/>
            </a:pPr>
            <a:r>
              <a:rPr lang="en-US" dirty="0">
                <a:latin typeface="Girl Scout Text Book"/>
              </a:rPr>
              <a:t>3. Case Study</a:t>
            </a:r>
          </a:p>
          <a:p>
            <a:pPr marL="0" indent="0">
              <a:buNone/>
            </a:pPr>
            <a:r>
              <a:rPr lang="en-US" dirty="0">
                <a:latin typeface="Girl Scout Text Book"/>
              </a:rPr>
              <a:t>4. Engaging Families &amp; Building Partnerships</a:t>
            </a:r>
          </a:p>
          <a:p>
            <a:pPr marL="0" indent="0">
              <a:buNone/>
            </a:pPr>
            <a:r>
              <a:rPr lang="en-US" dirty="0">
                <a:latin typeface="Girl Scout Text Book"/>
              </a:rPr>
              <a:t>5. Council Action Planning </a:t>
            </a:r>
          </a:p>
          <a:p>
            <a:pPr marL="0" indent="0">
              <a:buNone/>
            </a:pPr>
            <a:r>
              <a:rPr lang="en-US" dirty="0">
                <a:latin typeface="Girl Scout Text Book"/>
              </a:rPr>
              <a:t>6. Question and Answer</a:t>
            </a:r>
          </a:p>
          <a:p>
            <a:pPr marL="0" indent="0">
              <a:buNone/>
            </a:pPr>
            <a:r>
              <a:rPr lang="en-US" dirty="0">
                <a:latin typeface="Girl Scout Text Book"/>
              </a:rPr>
              <a:t>7. Upcoming Collaboration Calls</a:t>
            </a:r>
          </a:p>
          <a:p>
            <a:endParaRPr lang="en-US">
              <a:latin typeface="Girl Scout Text Book"/>
            </a:endParaRPr>
          </a:p>
        </p:txBody>
      </p:sp>
      <p:sp>
        <p:nvSpPr>
          <p:cNvPr id="3" name="Slide Number Placeholder 2">
            <a:extLst>
              <a:ext uri="{FF2B5EF4-FFF2-40B4-BE49-F238E27FC236}">
                <a16:creationId xmlns:a16="http://schemas.microsoft.com/office/drawing/2014/main" id="{E9E4F77F-CC25-4937-B3AF-48C543C7BFE5}"/>
              </a:ext>
            </a:extLst>
          </p:cNvPr>
          <p:cNvSpPr>
            <a:spLocks noGrp="1"/>
          </p:cNvSpPr>
          <p:nvPr>
            <p:ph type="sldNum" sz="quarter" idx="12"/>
          </p:nvPr>
        </p:nvSpPr>
        <p:spPr/>
        <p:txBody>
          <a:bodyPr/>
          <a:lstStyle/>
          <a:p>
            <a:fld id="{7691CCDB-B024-8747-B233-CAD1CBC7A901}" type="slidenum">
              <a:rPr lang="en-US" smtClean="0"/>
              <a:pPr/>
              <a:t>3</a:t>
            </a:fld>
            <a:endParaRPr lang="en-US"/>
          </a:p>
        </p:txBody>
      </p:sp>
      <p:sp>
        <p:nvSpPr>
          <p:cNvPr id="4" name="Footer Placeholder 3">
            <a:extLst>
              <a:ext uri="{FF2B5EF4-FFF2-40B4-BE49-F238E27FC236}">
                <a16:creationId xmlns:a16="http://schemas.microsoft.com/office/drawing/2014/main" id="{A16E66AA-01D0-46FD-BD7C-CFADAD1B9711}"/>
              </a:ext>
            </a:extLst>
          </p:cNvPr>
          <p:cNvSpPr>
            <a:spLocks noGrp="1"/>
          </p:cNvSpPr>
          <p:nvPr>
            <p:ph type="ftr" sz="quarter" idx="3"/>
          </p:nvPr>
        </p:nvSpPr>
        <p:spPr/>
        <p:txBody>
          <a:bodyPr/>
          <a:lstStyle/>
          <a:p>
            <a:r>
              <a:rPr lang="en-US"/>
              <a:t>©2021 Girl Scouts of the USA. All Rights Reserved.  Not for public distribution.</a:t>
            </a:r>
          </a:p>
        </p:txBody>
      </p:sp>
    </p:spTree>
    <p:extLst>
      <p:ext uri="{BB962C8B-B14F-4D97-AF65-F5344CB8AC3E}">
        <p14:creationId xmlns:p14="http://schemas.microsoft.com/office/powerpoint/2010/main" val="1134908860"/>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F31A29-D26E-43BA-B97A-65D16BD71E40}"/>
              </a:ext>
            </a:extLst>
          </p:cNvPr>
          <p:cNvSpPr>
            <a:spLocks noGrp="1"/>
          </p:cNvSpPr>
          <p:nvPr>
            <p:ph type="sldNum" sz="quarter" idx="12"/>
          </p:nvPr>
        </p:nvSpPr>
        <p:spPr/>
        <p:txBody>
          <a:bodyPr/>
          <a:lstStyle/>
          <a:p>
            <a:fld id="{7691CCDB-B024-8747-B233-CAD1CBC7A901}" type="slidenum">
              <a:rPr lang="en-US" smtClean="0"/>
              <a:pPr/>
              <a:t>30</a:t>
            </a:fld>
            <a:endParaRPr lang="en-US"/>
          </a:p>
        </p:txBody>
      </p:sp>
      <p:sp>
        <p:nvSpPr>
          <p:cNvPr id="3" name="Footer Placeholder 2">
            <a:extLst>
              <a:ext uri="{FF2B5EF4-FFF2-40B4-BE49-F238E27FC236}">
                <a16:creationId xmlns:a16="http://schemas.microsoft.com/office/drawing/2014/main" id="{D9785665-0ABD-4D8B-B2B1-F7E87BE59B43}"/>
              </a:ext>
            </a:extLst>
          </p:cNvPr>
          <p:cNvSpPr>
            <a:spLocks noGrp="1"/>
          </p:cNvSpPr>
          <p:nvPr>
            <p:ph type="ftr" sz="quarter" idx="3"/>
          </p:nvPr>
        </p:nvSpPr>
        <p:spPr/>
        <p:txBody>
          <a:bodyPr/>
          <a:lstStyle/>
          <a:p>
            <a:r>
              <a:rPr lang="en-US"/>
              <a:t>©2021 Girl Scouts of the USA. All Rights Reserved.  Not for public distribution.</a:t>
            </a:r>
          </a:p>
        </p:txBody>
      </p:sp>
      <p:sp>
        <p:nvSpPr>
          <p:cNvPr id="5" name="Title 4">
            <a:extLst>
              <a:ext uri="{FF2B5EF4-FFF2-40B4-BE49-F238E27FC236}">
                <a16:creationId xmlns:a16="http://schemas.microsoft.com/office/drawing/2014/main" id="{5AF4EA3A-E18A-40C9-950E-5453759CB540}"/>
              </a:ext>
            </a:extLst>
          </p:cNvPr>
          <p:cNvSpPr>
            <a:spLocks noGrp="1"/>
          </p:cNvSpPr>
          <p:nvPr>
            <p:ph type="title"/>
          </p:nvPr>
        </p:nvSpPr>
        <p:spPr>
          <a:xfrm>
            <a:off x="592720" y="1627728"/>
            <a:ext cx="7958560" cy="2029229"/>
          </a:xfrm>
        </p:spPr>
        <p:txBody>
          <a:bodyPr/>
          <a:lstStyle/>
          <a:p>
            <a:br>
              <a:rPr lang="en-US" sz="2000"/>
            </a:br>
            <a:r>
              <a:rPr lang="en-US" sz="1800"/>
              <a:t>The best part of being a Girl Scout in a Military community is </a:t>
            </a:r>
            <a:br>
              <a:rPr lang="en-US" sz="1800"/>
            </a:br>
            <a:r>
              <a:rPr lang="en-US" sz="1800"/>
              <a:t>that we get to enjoy the Girl Scout experience in so many ways and places; and we get to learn while interacting with leaders with different backgrounds, experiences and points of view that push us to think outside the box. It’s always exciting because we get to live in and visit different places. We also get to try an assortment of new things, including food, clothing, cultural norms and activities with </a:t>
            </a:r>
            <a:br>
              <a:rPr lang="en-US" sz="1800"/>
            </a:br>
            <a:r>
              <a:rPr lang="en-US" sz="1800"/>
              <a:t>local Girl Scouts.</a:t>
            </a:r>
            <a:br>
              <a:rPr lang="en-US" sz="1800"/>
            </a:br>
            <a:br>
              <a:rPr lang="en-US" sz="1800"/>
            </a:br>
            <a:r>
              <a:rPr lang="en-US" sz="1800"/>
              <a:t>And for my sister and I, one of the best things about it is that our ARMY dad is also a Girl Scout Leader. My very own hero is also </a:t>
            </a:r>
            <a:br>
              <a:rPr lang="en-US" sz="1800"/>
            </a:br>
            <a:r>
              <a:rPr lang="en-US" sz="1800"/>
              <a:t>MY Girl Scout Leader!!</a:t>
            </a:r>
            <a:br>
              <a:rPr lang="en-US" sz="1800"/>
            </a:br>
            <a:br>
              <a:rPr lang="en-US" sz="1800"/>
            </a:br>
            <a:r>
              <a:rPr lang="en-US" sz="1800"/>
              <a:t>-Meredith and Maddie, Ambassador and Cadette, Bogota</a:t>
            </a:r>
            <a:br>
              <a:rPr lang="en-US" sz="2000"/>
            </a:br>
            <a:endParaRPr lang="en-US"/>
          </a:p>
        </p:txBody>
      </p:sp>
    </p:spTree>
    <p:extLst>
      <p:ext uri="{BB962C8B-B14F-4D97-AF65-F5344CB8AC3E}">
        <p14:creationId xmlns:p14="http://schemas.microsoft.com/office/powerpoint/2010/main" val="1416824561"/>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38264ED-94C0-CC26-BFF3-FE322E1425D4}"/>
              </a:ext>
            </a:extLst>
          </p:cNvPr>
          <p:cNvSpPr>
            <a:spLocks noGrp="1"/>
          </p:cNvSpPr>
          <p:nvPr>
            <p:ph type="sldNum" sz="quarter" idx="12"/>
          </p:nvPr>
        </p:nvSpPr>
        <p:spPr/>
        <p:txBody>
          <a:bodyPr/>
          <a:lstStyle/>
          <a:p>
            <a:fld id="{7691CCDB-B024-8747-B233-CAD1CBC7A901}" type="slidenum">
              <a:rPr lang="en-US" smtClean="0"/>
              <a:pPr/>
              <a:t>31</a:t>
            </a:fld>
            <a:endParaRPr lang="en-US"/>
          </a:p>
        </p:txBody>
      </p:sp>
      <p:sp>
        <p:nvSpPr>
          <p:cNvPr id="3" name="Footer Placeholder 2">
            <a:extLst>
              <a:ext uri="{FF2B5EF4-FFF2-40B4-BE49-F238E27FC236}">
                <a16:creationId xmlns:a16="http://schemas.microsoft.com/office/drawing/2014/main" id="{A1097B27-AF49-C38A-29A0-C3B6D1E3526F}"/>
              </a:ext>
            </a:extLst>
          </p:cNvPr>
          <p:cNvSpPr>
            <a:spLocks noGrp="1"/>
          </p:cNvSpPr>
          <p:nvPr>
            <p:ph type="ftr" sz="quarter" idx="3"/>
          </p:nvPr>
        </p:nvSpPr>
        <p:spPr/>
        <p:txBody>
          <a:bodyPr/>
          <a:lstStyle/>
          <a:p>
            <a:r>
              <a:rPr lang="en-US"/>
              <a:t>©2021 Girl Scouts of the USA. All Rights Reserved.  Not for public distribution.</a:t>
            </a:r>
          </a:p>
        </p:txBody>
      </p:sp>
      <p:graphicFrame>
        <p:nvGraphicFramePr>
          <p:cNvPr id="7" name="Table 6">
            <a:extLst>
              <a:ext uri="{FF2B5EF4-FFF2-40B4-BE49-F238E27FC236}">
                <a16:creationId xmlns:a16="http://schemas.microsoft.com/office/drawing/2014/main" id="{AB3E7D25-D10D-1AA7-7D84-D91D9AEF0942}"/>
              </a:ext>
            </a:extLst>
          </p:cNvPr>
          <p:cNvGraphicFramePr>
            <a:graphicFrameLocks noGrp="1"/>
          </p:cNvGraphicFramePr>
          <p:nvPr>
            <p:extLst>
              <p:ext uri="{D42A27DB-BD31-4B8C-83A1-F6EECF244321}">
                <p14:modId xmlns:p14="http://schemas.microsoft.com/office/powerpoint/2010/main" val="3645471313"/>
              </p:ext>
            </p:extLst>
          </p:nvPr>
        </p:nvGraphicFramePr>
        <p:xfrm>
          <a:off x="648164" y="1066335"/>
          <a:ext cx="7726178" cy="3349193"/>
        </p:xfrm>
        <a:graphic>
          <a:graphicData uri="http://schemas.openxmlformats.org/drawingml/2006/table">
            <a:tbl>
              <a:tblPr firstRow="1" bandRow="1">
                <a:tableStyleId>{21E4AEA4-8DFA-4A89-87EB-49C32662AFE0}</a:tableStyleId>
              </a:tblPr>
              <a:tblGrid>
                <a:gridCol w="1796311">
                  <a:extLst>
                    <a:ext uri="{9D8B030D-6E8A-4147-A177-3AD203B41FA5}">
                      <a16:colId xmlns:a16="http://schemas.microsoft.com/office/drawing/2014/main" val="631041266"/>
                    </a:ext>
                  </a:extLst>
                </a:gridCol>
                <a:gridCol w="3153750">
                  <a:extLst>
                    <a:ext uri="{9D8B030D-6E8A-4147-A177-3AD203B41FA5}">
                      <a16:colId xmlns:a16="http://schemas.microsoft.com/office/drawing/2014/main" val="40067308"/>
                    </a:ext>
                  </a:extLst>
                </a:gridCol>
                <a:gridCol w="2776117">
                  <a:extLst>
                    <a:ext uri="{9D8B030D-6E8A-4147-A177-3AD203B41FA5}">
                      <a16:colId xmlns:a16="http://schemas.microsoft.com/office/drawing/2014/main" val="3917120088"/>
                    </a:ext>
                  </a:extLst>
                </a:gridCol>
              </a:tblGrid>
              <a:tr h="303726">
                <a:tc>
                  <a:txBody>
                    <a:bodyPr/>
                    <a:lstStyle/>
                    <a:p>
                      <a:pPr algn="ctr" rtl="0" fontAlgn="base"/>
                      <a:r>
                        <a:rPr lang="en-US" sz="1100" dirty="0">
                          <a:effectLst/>
                        </a:rPr>
                        <a:t>Date </a:t>
                      </a:r>
                      <a:endParaRPr lang="en-US" dirty="0">
                        <a:effectLst/>
                      </a:endParaRPr>
                    </a:p>
                  </a:txBody>
                  <a:tcPr/>
                </a:tc>
                <a:tc>
                  <a:txBody>
                    <a:bodyPr/>
                    <a:lstStyle/>
                    <a:p>
                      <a:pPr algn="ctr" rtl="0" fontAlgn="base"/>
                      <a:r>
                        <a:rPr lang="en-US" sz="1100" dirty="0">
                          <a:effectLst/>
                        </a:rPr>
                        <a:t>Topic </a:t>
                      </a:r>
                      <a:endParaRPr lang="en-US" dirty="0">
                        <a:effectLst/>
                      </a:endParaRPr>
                    </a:p>
                  </a:txBody>
                  <a:tcPr/>
                </a:tc>
                <a:tc>
                  <a:txBody>
                    <a:bodyPr/>
                    <a:lstStyle/>
                    <a:p>
                      <a:pPr algn="ctr" rtl="0" fontAlgn="base"/>
                      <a:r>
                        <a:rPr lang="en-US" sz="1100" dirty="0">
                          <a:effectLst/>
                        </a:rPr>
                        <a:t>Suggested Staff </a:t>
                      </a:r>
                      <a:endParaRPr lang="en-US" dirty="0">
                        <a:effectLst/>
                      </a:endParaRPr>
                    </a:p>
                  </a:txBody>
                  <a:tcPr/>
                </a:tc>
                <a:extLst>
                  <a:ext uri="{0D108BD9-81ED-4DB2-BD59-A6C34878D82A}">
                    <a16:rowId xmlns:a16="http://schemas.microsoft.com/office/drawing/2014/main" val="2847425089"/>
                  </a:ext>
                </a:extLst>
              </a:tr>
              <a:tr h="508946">
                <a:tc>
                  <a:txBody>
                    <a:bodyPr/>
                    <a:lstStyle/>
                    <a:p>
                      <a:pPr algn="l" rtl="0" fontAlgn="base"/>
                      <a:r>
                        <a:rPr lang="en-US" sz="1100" dirty="0">
                          <a:effectLst/>
                        </a:rPr>
                        <a:t>May 23, 2022 </a:t>
                      </a:r>
                      <a:endParaRPr lang="en-US" dirty="0">
                        <a:effectLst/>
                      </a:endParaRPr>
                    </a:p>
                    <a:p>
                      <a:pPr algn="l" rtl="0" fontAlgn="base"/>
                      <a:r>
                        <a:rPr lang="en-US" sz="1100" dirty="0">
                          <a:effectLst/>
                        </a:rPr>
                        <a:t>6:00 – 7:00 pm EST </a:t>
                      </a:r>
                      <a:endParaRPr lang="en-US" dirty="0">
                        <a:effectLst/>
                      </a:endParaRPr>
                    </a:p>
                  </a:txBody>
                  <a:tcPr/>
                </a:tc>
                <a:tc>
                  <a:txBody>
                    <a:bodyPr/>
                    <a:lstStyle/>
                    <a:p>
                      <a:pPr algn="l" rtl="0" fontAlgn="base"/>
                      <a:r>
                        <a:rPr lang="en-US" sz="1100" u="sng" strike="noStrike" dirty="0">
                          <a:effectLst/>
                          <a:hlinkClick r:id="rId3"/>
                        </a:rPr>
                        <a:t>Council to Council Transfers – Supporting Military Families as they move</a:t>
                      </a:r>
                      <a:r>
                        <a:rPr lang="en-US" sz="1100" dirty="0">
                          <a:effectLst/>
                        </a:rPr>
                        <a:t> </a:t>
                      </a:r>
                    </a:p>
                  </a:txBody>
                  <a:tcPr/>
                </a:tc>
                <a:tc>
                  <a:txBody>
                    <a:bodyPr/>
                    <a:lstStyle/>
                    <a:p>
                      <a:pPr algn="l" rtl="0" fontAlgn="base"/>
                      <a:r>
                        <a:rPr lang="en-US" sz="1100" dirty="0">
                          <a:effectLst/>
                        </a:rPr>
                        <a:t>Membership, Customer Care </a:t>
                      </a:r>
                      <a:endParaRPr lang="en-US" dirty="0">
                        <a:effectLst/>
                      </a:endParaRPr>
                    </a:p>
                  </a:txBody>
                  <a:tcPr/>
                </a:tc>
                <a:extLst>
                  <a:ext uri="{0D108BD9-81ED-4DB2-BD59-A6C34878D82A}">
                    <a16:rowId xmlns:a16="http://schemas.microsoft.com/office/drawing/2014/main" val="2135566553"/>
                  </a:ext>
                </a:extLst>
              </a:tr>
              <a:tr h="508946">
                <a:tc>
                  <a:txBody>
                    <a:bodyPr/>
                    <a:lstStyle/>
                    <a:p>
                      <a:pPr algn="l" rtl="0" fontAlgn="base"/>
                      <a:r>
                        <a:rPr lang="en-US" sz="1100" dirty="0">
                          <a:effectLst/>
                        </a:rPr>
                        <a:t>July 11, 2022 </a:t>
                      </a:r>
                      <a:endParaRPr lang="en-US" dirty="0">
                        <a:effectLst/>
                      </a:endParaRPr>
                    </a:p>
                    <a:p>
                      <a:pPr algn="l" rtl="0" fontAlgn="base"/>
                      <a:r>
                        <a:rPr lang="en-US" sz="1100" dirty="0">
                          <a:effectLst/>
                        </a:rPr>
                        <a:t>6:00 – 7:00 pm EST </a:t>
                      </a:r>
                      <a:endParaRPr lang="en-US" dirty="0">
                        <a:effectLst/>
                      </a:endParaRPr>
                    </a:p>
                  </a:txBody>
                  <a:tcPr/>
                </a:tc>
                <a:tc>
                  <a:txBody>
                    <a:bodyPr/>
                    <a:lstStyle/>
                    <a:p>
                      <a:pPr algn="l" rtl="0" fontAlgn="base"/>
                      <a:r>
                        <a:rPr lang="en-US" sz="1100" u="sng" strike="noStrike" dirty="0">
                          <a:effectLst/>
                          <a:hlinkClick r:id="rId4"/>
                        </a:rPr>
                        <a:t>Building a Year-long Military Engagement and Recruitment Strategy</a:t>
                      </a:r>
                      <a:r>
                        <a:rPr lang="en-US" sz="1100" dirty="0">
                          <a:effectLst/>
                        </a:rPr>
                        <a:t> </a:t>
                      </a:r>
                    </a:p>
                  </a:txBody>
                  <a:tcPr/>
                </a:tc>
                <a:tc>
                  <a:txBody>
                    <a:bodyPr/>
                    <a:lstStyle/>
                    <a:p>
                      <a:pPr algn="l" rtl="0" fontAlgn="base"/>
                      <a:r>
                        <a:rPr lang="en-US" sz="1100" dirty="0">
                          <a:effectLst/>
                        </a:rPr>
                        <a:t>Membership, Program, Customer Care, Council Leadership </a:t>
                      </a:r>
                      <a:endParaRPr lang="en-US" dirty="0">
                        <a:effectLst/>
                      </a:endParaRPr>
                    </a:p>
                  </a:txBody>
                  <a:tcPr/>
                </a:tc>
                <a:extLst>
                  <a:ext uri="{0D108BD9-81ED-4DB2-BD59-A6C34878D82A}">
                    <a16:rowId xmlns:a16="http://schemas.microsoft.com/office/drawing/2014/main" val="1517745228"/>
                  </a:ext>
                </a:extLst>
              </a:tr>
              <a:tr h="508946">
                <a:tc>
                  <a:txBody>
                    <a:bodyPr/>
                    <a:lstStyle/>
                    <a:p>
                      <a:pPr algn="l" rtl="0" fontAlgn="base"/>
                      <a:r>
                        <a:rPr lang="en-US" sz="1100" dirty="0">
                          <a:effectLst/>
                        </a:rPr>
                        <a:t>September 12, 2022 </a:t>
                      </a:r>
                      <a:endParaRPr lang="en-US" dirty="0">
                        <a:effectLst/>
                      </a:endParaRPr>
                    </a:p>
                    <a:p>
                      <a:pPr algn="l" rtl="0" fontAlgn="base"/>
                      <a:r>
                        <a:rPr lang="en-US" sz="1100" dirty="0">
                          <a:effectLst/>
                        </a:rPr>
                        <a:t>6:00 – 7:00 pm EST </a:t>
                      </a:r>
                      <a:endParaRPr lang="en-US" dirty="0">
                        <a:effectLst/>
                      </a:endParaRPr>
                    </a:p>
                  </a:txBody>
                  <a:tcPr/>
                </a:tc>
                <a:tc>
                  <a:txBody>
                    <a:bodyPr/>
                    <a:lstStyle/>
                    <a:p>
                      <a:pPr algn="l" rtl="0" fontAlgn="base"/>
                      <a:r>
                        <a:rPr lang="en-US" sz="1100" u="sng" strike="noStrike" dirty="0">
                          <a:effectLst/>
                          <a:hlinkClick r:id="rId5"/>
                        </a:rPr>
                        <a:t>Military Partnerships: Starter Troops and Child Youth Programs</a:t>
                      </a:r>
                      <a:r>
                        <a:rPr lang="en-US" sz="1100" dirty="0">
                          <a:effectLst/>
                        </a:rPr>
                        <a:t> </a:t>
                      </a:r>
                    </a:p>
                  </a:txBody>
                  <a:tcPr/>
                </a:tc>
                <a:tc>
                  <a:txBody>
                    <a:bodyPr/>
                    <a:lstStyle/>
                    <a:p>
                      <a:pPr algn="l" rtl="0" fontAlgn="base"/>
                      <a:r>
                        <a:rPr lang="en-US" sz="1100" dirty="0">
                          <a:effectLst/>
                        </a:rPr>
                        <a:t>Membership, Customer Care </a:t>
                      </a:r>
                      <a:endParaRPr lang="en-US" dirty="0">
                        <a:effectLst/>
                      </a:endParaRPr>
                    </a:p>
                  </a:txBody>
                  <a:tcPr/>
                </a:tc>
                <a:extLst>
                  <a:ext uri="{0D108BD9-81ED-4DB2-BD59-A6C34878D82A}">
                    <a16:rowId xmlns:a16="http://schemas.microsoft.com/office/drawing/2014/main" val="2465569875"/>
                  </a:ext>
                </a:extLst>
              </a:tr>
              <a:tr h="508946">
                <a:tc>
                  <a:txBody>
                    <a:bodyPr/>
                    <a:lstStyle/>
                    <a:p>
                      <a:pPr algn="l" rtl="0" fontAlgn="base"/>
                      <a:r>
                        <a:rPr lang="en-US" sz="1100" dirty="0">
                          <a:effectLst/>
                        </a:rPr>
                        <a:t>November 14, 2022 </a:t>
                      </a:r>
                      <a:endParaRPr lang="en-US" dirty="0">
                        <a:effectLst/>
                      </a:endParaRPr>
                    </a:p>
                    <a:p>
                      <a:pPr algn="l" rtl="0" fontAlgn="base"/>
                      <a:r>
                        <a:rPr lang="en-US" sz="1100" dirty="0">
                          <a:effectLst/>
                        </a:rPr>
                        <a:t>5:00 – 6:00 pm EST </a:t>
                      </a:r>
                      <a:endParaRPr lang="en-US" dirty="0">
                        <a:effectLst/>
                      </a:endParaRPr>
                    </a:p>
                  </a:txBody>
                  <a:tcPr/>
                </a:tc>
                <a:tc>
                  <a:txBody>
                    <a:bodyPr/>
                    <a:lstStyle/>
                    <a:p>
                      <a:pPr algn="l" rtl="0" fontAlgn="base"/>
                      <a:r>
                        <a:rPr lang="en-US" sz="1100" u="sng" strike="noStrike" dirty="0">
                          <a:effectLst/>
                          <a:hlinkClick r:id="rId6"/>
                        </a:rPr>
                        <a:t>Adult Recruitment and Engaging Military Families</a:t>
                      </a:r>
                      <a:r>
                        <a:rPr lang="en-US" sz="1100" dirty="0">
                          <a:effectLst/>
                        </a:rPr>
                        <a:t> </a:t>
                      </a:r>
                    </a:p>
                  </a:txBody>
                  <a:tcPr/>
                </a:tc>
                <a:tc>
                  <a:txBody>
                    <a:bodyPr/>
                    <a:lstStyle/>
                    <a:p>
                      <a:pPr algn="l" rtl="0" fontAlgn="base"/>
                      <a:r>
                        <a:rPr lang="en-US" sz="1100" dirty="0">
                          <a:effectLst/>
                        </a:rPr>
                        <a:t>Membership and Program </a:t>
                      </a:r>
                      <a:endParaRPr lang="en-US" dirty="0">
                        <a:effectLst/>
                      </a:endParaRPr>
                    </a:p>
                  </a:txBody>
                  <a:tcPr/>
                </a:tc>
                <a:extLst>
                  <a:ext uri="{0D108BD9-81ED-4DB2-BD59-A6C34878D82A}">
                    <a16:rowId xmlns:a16="http://schemas.microsoft.com/office/drawing/2014/main" val="4112997377"/>
                  </a:ext>
                </a:extLst>
              </a:tr>
              <a:tr h="500737">
                <a:tc>
                  <a:txBody>
                    <a:bodyPr/>
                    <a:lstStyle/>
                    <a:p>
                      <a:pPr algn="l" rtl="0" fontAlgn="base"/>
                      <a:r>
                        <a:rPr lang="en-US" sz="1100" dirty="0">
                          <a:effectLst/>
                        </a:rPr>
                        <a:t>January 17, 2023 </a:t>
                      </a:r>
                      <a:endParaRPr lang="en-US" dirty="0">
                        <a:effectLst/>
                      </a:endParaRPr>
                    </a:p>
                    <a:p>
                      <a:pPr algn="l" rtl="0" fontAlgn="base"/>
                      <a:r>
                        <a:rPr lang="en-US" sz="1100" dirty="0">
                          <a:effectLst/>
                        </a:rPr>
                        <a:t>5:00 – 6:00 pm EST </a:t>
                      </a:r>
                      <a:endParaRPr lang="en-US" dirty="0">
                        <a:effectLst/>
                      </a:endParaRPr>
                    </a:p>
                  </a:txBody>
                  <a:tcPr/>
                </a:tc>
                <a:tc>
                  <a:txBody>
                    <a:bodyPr/>
                    <a:lstStyle/>
                    <a:p>
                      <a:pPr algn="l" rtl="0" fontAlgn="base"/>
                      <a:r>
                        <a:rPr lang="en-US" sz="1100" u="sng" strike="noStrike" dirty="0">
                          <a:effectLst/>
                          <a:hlinkClick r:id="rId7"/>
                        </a:rPr>
                        <a:t>Celebrating Month of the Military Child</a:t>
                      </a:r>
                      <a:r>
                        <a:rPr lang="en-US" sz="1100" dirty="0">
                          <a:effectLst/>
                        </a:rPr>
                        <a:t> </a:t>
                      </a:r>
                    </a:p>
                  </a:txBody>
                  <a:tcPr/>
                </a:tc>
                <a:tc>
                  <a:txBody>
                    <a:bodyPr/>
                    <a:lstStyle/>
                    <a:p>
                      <a:pPr algn="l" rtl="0" fontAlgn="base"/>
                      <a:r>
                        <a:rPr lang="en-US" sz="1100" dirty="0">
                          <a:effectLst/>
                        </a:rPr>
                        <a:t>Membership and Program </a:t>
                      </a:r>
                      <a:endParaRPr lang="en-US" dirty="0">
                        <a:effectLst/>
                      </a:endParaRPr>
                    </a:p>
                  </a:txBody>
                  <a:tcPr/>
                </a:tc>
                <a:extLst>
                  <a:ext uri="{0D108BD9-81ED-4DB2-BD59-A6C34878D82A}">
                    <a16:rowId xmlns:a16="http://schemas.microsoft.com/office/drawing/2014/main" val="2792064698"/>
                  </a:ext>
                </a:extLst>
              </a:tr>
              <a:tr h="508946">
                <a:tc>
                  <a:txBody>
                    <a:bodyPr/>
                    <a:lstStyle/>
                    <a:p>
                      <a:pPr algn="l" rtl="0" fontAlgn="base"/>
                      <a:r>
                        <a:rPr lang="en-US" sz="1100" dirty="0">
                          <a:effectLst/>
                        </a:rPr>
                        <a:t>March 13, 2023 </a:t>
                      </a:r>
                      <a:endParaRPr lang="en-US" dirty="0">
                        <a:effectLst/>
                      </a:endParaRPr>
                    </a:p>
                    <a:p>
                      <a:pPr algn="l" rtl="0" fontAlgn="base"/>
                      <a:r>
                        <a:rPr lang="en-US" sz="1100" dirty="0">
                          <a:effectLst/>
                        </a:rPr>
                        <a:t>5:00 – 6:00 pm EST </a:t>
                      </a:r>
                      <a:endParaRPr lang="en-US" dirty="0">
                        <a:effectLst/>
                      </a:endParaRPr>
                    </a:p>
                  </a:txBody>
                  <a:tcPr/>
                </a:tc>
                <a:tc>
                  <a:txBody>
                    <a:bodyPr/>
                    <a:lstStyle/>
                    <a:p>
                      <a:pPr algn="l" rtl="0" fontAlgn="base"/>
                      <a:r>
                        <a:rPr lang="en-US" sz="1100" u="sng" strike="noStrike" dirty="0">
                          <a:effectLst/>
                          <a:hlinkClick r:id="rId8"/>
                        </a:rPr>
                        <a:t>Preparing for Spring Campaigns</a:t>
                      </a:r>
                      <a:r>
                        <a:rPr lang="en-US" sz="1100" dirty="0">
                          <a:effectLst/>
                        </a:rPr>
                        <a:t> </a:t>
                      </a:r>
                    </a:p>
                  </a:txBody>
                  <a:tcPr/>
                </a:tc>
                <a:tc>
                  <a:txBody>
                    <a:bodyPr/>
                    <a:lstStyle/>
                    <a:p>
                      <a:pPr algn="l" rtl="0" fontAlgn="base"/>
                      <a:r>
                        <a:rPr lang="en-US" sz="1100" dirty="0">
                          <a:effectLst/>
                        </a:rPr>
                        <a:t>Membership, Customer Care, Program </a:t>
                      </a:r>
                      <a:endParaRPr lang="en-US" dirty="0">
                        <a:effectLst/>
                      </a:endParaRPr>
                    </a:p>
                  </a:txBody>
                  <a:tcPr/>
                </a:tc>
                <a:extLst>
                  <a:ext uri="{0D108BD9-81ED-4DB2-BD59-A6C34878D82A}">
                    <a16:rowId xmlns:a16="http://schemas.microsoft.com/office/drawing/2014/main" val="338172356"/>
                  </a:ext>
                </a:extLst>
              </a:tr>
            </a:tbl>
          </a:graphicData>
        </a:graphic>
      </p:graphicFrame>
      <p:sp>
        <p:nvSpPr>
          <p:cNvPr id="8" name="TextBox 7">
            <a:extLst>
              <a:ext uri="{FF2B5EF4-FFF2-40B4-BE49-F238E27FC236}">
                <a16:creationId xmlns:a16="http://schemas.microsoft.com/office/drawing/2014/main" id="{C1A53CBC-5A4D-9EBC-0864-BF0D7898BFB8}"/>
              </a:ext>
            </a:extLst>
          </p:cNvPr>
          <p:cNvSpPr txBox="1"/>
          <p:nvPr/>
        </p:nvSpPr>
        <p:spPr>
          <a:xfrm>
            <a:off x="1374388" y="470244"/>
            <a:ext cx="2743199" cy="300082"/>
          </a:xfrm>
          <a:prstGeom prst="rect">
            <a:avLst/>
          </a:prstGeom>
          <a:no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endParaRPr lang="en-US" dirty="0"/>
          </a:p>
        </p:txBody>
      </p:sp>
      <p:sp>
        <p:nvSpPr>
          <p:cNvPr id="9" name="TextBox 8">
            <a:extLst>
              <a:ext uri="{FF2B5EF4-FFF2-40B4-BE49-F238E27FC236}">
                <a16:creationId xmlns:a16="http://schemas.microsoft.com/office/drawing/2014/main" id="{3ED975D3-8EFD-438B-5EC6-EEB8D183ECB8}"/>
              </a:ext>
            </a:extLst>
          </p:cNvPr>
          <p:cNvSpPr txBox="1"/>
          <p:nvPr/>
        </p:nvSpPr>
        <p:spPr>
          <a:xfrm>
            <a:off x="1635745" y="470188"/>
            <a:ext cx="5767966" cy="523220"/>
          </a:xfrm>
          <a:prstGeom prst="rect">
            <a:avLst/>
          </a:prstGeom>
          <a:no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sz="2800" dirty="0">
                <a:solidFill>
                  <a:schemeClr val="bg1"/>
                </a:solidFill>
                <a:latin typeface="Girl Scout Display Light"/>
              </a:rPr>
              <a:t>Future Council Collaboration Calls</a:t>
            </a:r>
          </a:p>
        </p:txBody>
      </p:sp>
    </p:spTree>
    <p:extLst>
      <p:ext uri="{BB962C8B-B14F-4D97-AF65-F5344CB8AC3E}">
        <p14:creationId xmlns:p14="http://schemas.microsoft.com/office/powerpoint/2010/main" val="4000365375"/>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BFCBD0-FDC9-4CEE-90D6-0CA472425241}"/>
              </a:ext>
            </a:extLst>
          </p:cNvPr>
          <p:cNvSpPr>
            <a:spLocks noGrp="1"/>
          </p:cNvSpPr>
          <p:nvPr>
            <p:ph type="sldNum" sz="quarter" idx="12"/>
          </p:nvPr>
        </p:nvSpPr>
        <p:spPr/>
        <p:txBody>
          <a:bodyPr/>
          <a:lstStyle/>
          <a:p>
            <a:fld id="{7691CCDB-B024-8747-B233-CAD1CBC7A901}" type="slidenum">
              <a:rPr lang="en-US" smtClean="0"/>
              <a:pPr/>
              <a:t>32</a:t>
            </a:fld>
            <a:endParaRPr lang="en-US"/>
          </a:p>
        </p:txBody>
      </p:sp>
      <p:sp>
        <p:nvSpPr>
          <p:cNvPr id="7" name="Text Placeholder 6">
            <a:extLst>
              <a:ext uri="{FF2B5EF4-FFF2-40B4-BE49-F238E27FC236}">
                <a16:creationId xmlns:a16="http://schemas.microsoft.com/office/drawing/2014/main" id="{DE700DC0-C3B1-4FAF-8359-B134B1EE809E}"/>
              </a:ext>
            </a:extLst>
          </p:cNvPr>
          <p:cNvSpPr>
            <a:spLocks noGrp="1"/>
          </p:cNvSpPr>
          <p:nvPr>
            <p:ph type="body" sz="quarter" idx="14"/>
          </p:nvPr>
        </p:nvSpPr>
        <p:spPr/>
        <p:txBody>
          <a:bodyPr/>
          <a:lstStyle/>
          <a:p>
            <a:r>
              <a:rPr lang="en-US" sz="2400">
                <a:latin typeface="Girl Scout Display Light"/>
              </a:rPr>
              <a:t>Let’s stay in touch!</a:t>
            </a:r>
          </a:p>
          <a:p>
            <a:r>
              <a:rPr lang="en-US">
                <a:latin typeface="Girl Scout Display Light"/>
              </a:rPr>
              <a:t>Kelly  kbullard@girlscouts.org</a:t>
            </a:r>
          </a:p>
          <a:p>
            <a:r>
              <a:rPr lang="en-US">
                <a:latin typeface="Girl Scout Display Light"/>
              </a:rPr>
              <a:t>Abigail  atrafford@girlscouts.org</a:t>
            </a:r>
          </a:p>
        </p:txBody>
      </p:sp>
      <p:sp>
        <p:nvSpPr>
          <p:cNvPr id="3" name="Footer Placeholder 2">
            <a:extLst>
              <a:ext uri="{FF2B5EF4-FFF2-40B4-BE49-F238E27FC236}">
                <a16:creationId xmlns:a16="http://schemas.microsoft.com/office/drawing/2014/main" id="{47625BAA-8976-4FCC-8F8C-B218A80EB5B9}"/>
              </a:ext>
            </a:extLst>
          </p:cNvPr>
          <p:cNvSpPr>
            <a:spLocks noGrp="1"/>
          </p:cNvSpPr>
          <p:nvPr>
            <p:ph type="ftr" sz="quarter" idx="17"/>
          </p:nvPr>
        </p:nvSpPr>
        <p:spPr/>
        <p:txBody>
          <a:bodyPr/>
          <a:lstStyle/>
          <a:p>
            <a:r>
              <a:rPr lang="en-US"/>
              <a:t>©2021 Girl Scouts of the USA. All Rights Reserved.  Not for public distribution.</a:t>
            </a:r>
          </a:p>
        </p:txBody>
      </p:sp>
      <p:sp>
        <p:nvSpPr>
          <p:cNvPr id="6" name="Title 5">
            <a:extLst>
              <a:ext uri="{FF2B5EF4-FFF2-40B4-BE49-F238E27FC236}">
                <a16:creationId xmlns:a16="http://schemas.microsoft.com/office/drawing/2014/main" id="{410734E4-8D15-4CE2-8908-25AB5F852F99}"/>
              </a:ext>
            </a:extLst>
          </p:cNvPr>
          <p:cNvSpPr>
            <a:spLocks noGrp="1"/>
          </p:cNvSpPr>
          <p:nvPr>
            <p:ph type="title"/>
          </p:nvPr>
        </p:nvSpPr>
        <p:spPr/>
        <p:txBody>
          <a:bodyPr/>
          <a:lstStyle/>
          <a:p>
            <a:r>
              <a:rPr lang="en-US">
                <a:latin typeface="Girl Scout Display Light"/>
              </a:rPr>
              <a:t>Thank you! </a:t>
            </a:r>
            <a:r>
              <a:rPr lang="en-US" b="1">
                <a:latin typeface="Girl Scout Display Light"/>
              </a:rPr>
              <a:t> </a:t>
            </a:r>
            <a:endParaRPr lang="en-US"/>
          </a:p>
        </p:txBody>
      </p:sp>
    </p:spTree>
    <p:extLst>
      <p:ext uri="{BB962C8B-B14F-4D97-AF65-F5344CB8AC3E}">
        <p14:creationId xmlns:p14="http://schemas.microsoft.com/office/powerpoint/2010/main" val="140703950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DB8ACD-05E0-4262-9E83-7366C32EB540}"/>
              </a:ext>
            </a:extLst>
          </p:cNvPr>
          <p:cNvSpPr>
            <a:spLocks noGrp="1"/>
          </p:cNvSpPr>
          <p:nvPr>
            <p:ph type="sldNum" sz="quarter" idx="12"/>
          </p:nvPr>
        </p:nvSpPr>
        <p:spPr/>
        <p:txBody>
          <a:bodyPr/>
          <a:lstStyle/>
          <a:p>
            <a:fld id="{7691CCDB-B024-8747-B233-CAD1CBC7A901}" type="slidenum">
              <a:rPr lang="en-US" smtClean="0"/>
              <a:pPr/>
              <a:t>4</a:t>
            </a:fld>
            <a:endParaRPr lang="en-US"/>
          </a:p>
        </p:txBody>
      </p:sp>
      <p:sp>
        <p:nvSpPr>
          <p:cNvPr id="3" name="Footer Placeholder 2">
            <a:extLst>
              <a:ext uri="{FF2B5EF4-FFF2-40B4-BE49-F238E27FC236}">
                <a16:creationId xmlns:a16="http://schemas.microsoft.com/office/drawing/2014/main" id="{11E039D0-CB9D-4477-A99D-6ED7075B8F52}"/>
              </a:ext>
            </a:extLst>
          </p:cNvPr>
          <p:cNvSpPr>
            <a:spLocks noGrp="1"/>
          </p:cNvSpPr>
          <p:nvPr>
            <p:ph type="ftr" sz="quarter" idx="3"/>
          </p:nvPr>
        </p:nvSpPr>
        <p:spPr/>
        <p:txBody>
          <a:bodyPr/>
          <a:lstStyle/>
          <a:p>
            <a:r>
              <a:rPr lang="en-US"/>
              <a:t>©2021 Girl Scouts of the USA. All Rights Reserved.  Not for public distribution.</a:t>
            </a:r>
          </a:p>
        </p:txBody>
      </p:sp>
      <p:sp>
        <p:nvSpPr>
          <p:cNvPr id="4" name="Text Placeholder 3">
            <a:extLst>
              <a:ext uri="{FF2B5EF4-FFF2-40B4-BE49-F238E27FC236}">
                <a16:creationId xmlns:a16="http://schemas.microsoft.com/office/drawing/2014/main" id="{12CE704B-11E3-4C4A-A517-A25CCA6283BD}"/>
              </a:ext>
            </a:extLst>
          </p:cNvPr>
          <p:cNvSpPr>
            <a:spLocks noGrp="1"/>
          </p:cNvSpPr>
          <p:nvPr>
            <p:ph type="body" sz="quarter" idx="20"/>
          </p:nvPr>
        </p:nvSpPr>
        <p:spPr>
          <a:xfrm>
            <a:off x="10369" y="182739"/>
            <a:ext cx="8809781" cy="257174"/>
          </a:xfrm>
        </p:spPr>
        <p:txBody>
          <a:bodyPr/>
          <a:lstStyle/>
          <a:p>
            <a:r>
              <a:rPr lang="en-US"/>
              <a:t>USAGSO Overview </a:t>
            </a:r>
          </a:p>
          <a:p>
            <a:endParaRPr lang="en-US"/>
          </a:p>
        </p:txBody>
      </p:sp>
      <p:sp>
        <p:nvSpPr>
          <p:cNvPr id="5" name="Title 4">
            <a:extLst>
              <a:ext uri="{FF2B5EF4-FFF2-40B4-BE49-F238E27FC236}">
                <a16:creationId xmlns:a16="http://schemas.microsoft.com/office/drawing/2014/main" id="{8CA54677-B6AB-476E-BDF1-B99C2551967B}"/>
              </a:ext>
            </a:extLst>
          </p:cNvPr>
          <p:cNvSpPr>
            <a:spLocks noGrp="1"/>
          </p:cNvSpPr>
          <p:nvPr>
            <p:ph type="title"/>
          </p:nvPr>
        </p:nvSpPr>
        <p:spPr>
          <a:xfrm>
            <a:off x="280565" y="1876021"/>
            <a:ext cx="8629650" cy="2077261"/>
          </a:xfrm>
        </p:spPr>
        <p:txBody>
          <a:bodyPr/>
          <a:lstStyle/>
          <a:p>
            <a:r>
              <a:rPr lang="en-US" sz="3600">
                <a:latin typeface="Girl Scout Display Light"/>
              </a:rPr>
              <a:t>USA Girl Scouts Overseas Overview</a:t>
            </a:r>
            <a:br>
              <a:rPr lang="en-US">
                <a:latin typeface="Girl Scout Display Light"/>
              </a:rPr>
            </a:br>
            <a:r>
              <a:rPr lang="en-US">
                <a:latin typeface="Girl Scout Text Book"/>
              </a:rPr>
              <a:t>Our history, members and purpose.  </a:t>
            </a:r>
            <a:br>
              <a:rPr lang="en-US"/>
            </a:br>
            <a:r>
              <a:rPr lang="en-US">
                <a:latin typeface="Girl Scout Display Light"/>
              </a:rPr>
              <a:t> </a:t>
            </a:r>
            <a:endParaRPr lang="en-US"/>
          </a:p>
        </p:txBody>
      </p:sp>
    </p:spTree>
    <p:extLst>
      <p:ext uri="{BB962C8B-B14F-4D97-AF65-F5344CB8AC3E}">
        <p14:creationId xmlns:p14="http://schemas.microsoft.com/office/powerpoint/2010/main" val="398904327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6"/>
          <p:cNvSpPr txBox="1">
            <a:spLocks/>
          </p:cNvSpPr>
          <p:nvPr/>
        </p:nvSpPr>
        <p:spPr>
          <a:xfrm>
            <a:off x="4846321" y="685800"/>
            <a:ext cx="4117548" cy="4089558"/>
          </a:xfrm>
          <a:prstGeom prst="rect">
            <a:avLst/>
          </a:prstGeom>
        </p:spPr>
        <p:txBody>
          <a:bodyPr vert="horz" lIns="68580" tIns="34290" rIns="68580" bIns="34290" rtlCol="0">
            <a:normAutofit/>
          </a:bodyPr>
          <a:lstStyle>
            <a:lvl1pPr marL="234950" indent="-234950" algn="l" defTabSz="457200" rtl="0" eaLnBrk="1" latinLnBrk="0" hangingPunct="1">
              <a:spcBef>
                <a:spcPct val="20000"/>
              </a:spcBef>
              <a:buClr>
                <a:schemeClr val="tx1"/>
              </a:buClr>
              <a:buSzPct val="100000"/>
              <a:buFont typeface="Arial"/>
              <a:buChar char="•"/>
              <a:defRPr sz="2000" b="0" i="0" kern="1200" baseline="0">
                <a:solidFill>
                  <a:schemeClr val="tx1"/>
                </a:solidFill>
                <a:latin typeface="Trefoil Sans"/>
                <a:ea typeface="+mn-ea"/>
                <a:cs typeface="Trefoil Sans"/>
              </a:defRPr>
            </a:lvl1pPr>
            <a:lvl2pPr marL="622300" indent="-285750" algn="l" defTabSz="457200" rtl="0" eaLnBrk="1" latinLnBrk="0" hangingPunct="1">
              <a:spcBef>
                <a:spcPct val="20000"/>
              </a:spcBef>
              <a:buClr>
                <a:schemeClr val="tx1"/>
              </a:buClr>
              <a:buSzPct val="100000"/>
              <a:buFont typeface="Arial"/>
              <a:buChar char="•"/>
              <a:defRPr sz="2000" b="0" i="0" kern="1200" baseline="0">
                <a:solidFill>
                  <a:schemeClr val="tx1"/>
                </a:solidFill>
                <a:latin typeface="Trefoil Sans"/>
                <a:ea typeface="+mn-ea"/>
                <a:cs typeface="Trefoil Sans"/>
              </a:defRPr>
            </a:lvl2pPr>
            <a:lvl3pPr marL="974725" indent="-228600" algn="l" defTabSz="457200" rtl="0" eaLnBrk="1" latinLnBrk="0" hangingPunct="1">
              <a:spcBef>
                <a:spcPct val="20000"/>
              </a:spcBef>
              <a:buClr>
                <a:schemeClr val="tx1"/>
              </a:buClr>
              <a:buSzPct val="100000"/>
              <a:buFont typeface="Courier New"/>
              <a:buChar char="o"/>
              <a:defRPr sz="2000" b="0" i="0" kern="1200" baseline="0">
                <a:solidFill>
                  <a:schemeClr val="tx1"/>
                </a:solidFill>
                <a:latin typeface="Trefoil Sans"/>
                <a:ea typeface="+mn-ea"/>
                <a:cs typeface="Trefoil Sans"/>
              </a:defRPr>
            </a:lvl3pPr>
            <a:lvl4pPr marL="1360488" indent="-228600" algn="l" defTabSz="631825" rtl="0" eaLnBrk="1" latinLnBrk="0" hangingPunct="1">
              <a:spcBef>
                <a:spcPct val="20000"/>
              </a:spcBef>
              <a:buClr>
                <a:schemeClr val="tx1"/>
              </a:buClr>
              <a:buSzPct val="100000"/>
              <a:buFont typeface="Arial"/>
              <a:buChar char="•"/>
              <a:defRPr sz="2000" b="0" i="0" kern="1200" baseline="0">
                <a:solidFill>
                  <a:schemeClr val="tx1"/>
                </a:solidFill>
                <a:latin typeface="Trefoil Sans"/>
                <a:ea typeface="+mn-ea"/>
                <a:cs typeface="Trefoil Sans"/>
              </a:defRPr>
            </a:lvl4pPr>
            <a:lvl5pPr marL="1770063" indent="-228600" algn="l" defTabSz="457200" rtl="0" eaLnBrk="1" latinLnBrk="0" hangingPunct="1">
              <a:spcBef>
                <a:spcPct val="20000"/>
              </a:spcBef>
              <a:buClr>
                <a:schemeClr val="tx1"/>
              </a:buClr>
              <a:buSzPct val="100000"/>
              <a:buFont typeface="Lucida Grande"/>
              <a:buChar char="–"/>
              <a:defRPr sz="2000" b="0" i="0" kern="1200" baseline="0">
                <a:solidFill>
                  <a:schemeClr val="tx1"/>
                </a:solidFill>
                <a:latin typeface="Trefoil Sans"/>
                <a:ea typeface="+mn-ea"/>
                <a:cs typeface="Trefoi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57189">
              <a:buClrTx/>
              <a:buNone/>
            </a:pPr>
            <a:r>
              <a:rPr lang="en-US" sz="2400">
                <a:latin typeface="Girl Scout Display Light" panose="02020003000000000000" pitchFamily="18" charset="0"/>
              </a:rPr>
              <a:t>USA Girl Scouts Overseas exists to bring Girl Scouts to the daughters of military, foreign service workers and American expats around the world and to all girls in American and International schools.  </a:t>
            </a:r>
          </a:p>
        </p:txBody>
      </p:sp>
      <p:sp>
        <p:nvSpPr>
          <p:cNvPr id="4" name="Slide Number Placeholder 3"/>
          <p:cNvSpPr>
            <a:spLocks noGrp="1"/>
          </p:cNvSpPr>
          <p:nvPr>
            <p:ph type="sldNum" sz="quarter" idx="12"/>
          </p:nvPr>
        </p:nvSpPr>
        <p:spPr/>
        <p:txBody>
          <a:bodyPr vert="horz" lIns="0" tIns="0" rIns="0" bIns="0" rtlCol="0" anchor="ctr">
            <a:normAutofit/>
          </a:bodyPr>
          <a:lstStyle/>
          <a:p>
            <a:pPr>
              <a:spcAft>
                <a:spcPts val="450"/>
              </a:spcAft>
            </a:pPr>
            <a:fld id="{F8C12AA3-6E81-C746-8BB2-6661939CBDDC}" type="slidenum">
              <a:rPr lang="en-US"/>
              <a:pPr>
                <a:spcAft>
                  <a:spcPts val="450"/>
                </a:spcAft>
              </a:pPr>
              <a:t>5</a:t>
            </a:fld>
            <a:endParaRPr lang="en-US"/>
          </a:p>
        </p:txBody>
      </p:sp>
      <p:sp>
        <p:nvSpPr>
          <p:cNvPr id="5" name="Title 4"/>
          <p:cNvSpPr>
            <a:spLocks noGrp="1"/>
          </p:cNvSpPr>
          <p:nvPr>
            <p:ph type="title"/>
          </p:nvPr>
        </p:nvSpPr>
        <p:spPr/>
        <p:txBody>
          <a:bodyPr vert="horz" lIns="0" tIns="0" rIns="0" bIns="0" rtlCol="0" anchor="ctr">
            <a:normAutofit/>
          </a:bodyPr>
          <a:lstStyle/>
          <a:p>
            <a:r>
              <a:rPr lang="en-US" b="0" i="0" kern="1200" baseline="0">
                <a:latin typeface="Trefoil Sans SemiBold"/>
                <a:ea typeface="+mj-ea"/>
                <a:cs typeface="Trefoil Sans SemiBold"/>
              </a:rPr>
              <a:t>USA Girl Scouts Overseas (USAGSO)</a:t>
            </a:r>
          </a:p>
        </p:txBody>
      </p:sp>
      <p:sp>
        <p:nvSpPr>
          <p:cNvPr id="10" name="Text Placeholder 9">
            <a:extLst>
              <a:ext uri="{FF2B5EF4-FFF2-40B4-BE49-F238E27FC236}">
                <a16:creationId xmlns:a16="http://schemas.microsoft.com/office/drawing/2014/main" id="{595981E6-2DD8-4053-9C3F-B2BAD8BDF75A}"/>
              </a:ext>
            </a:extLst>
          </p:cNvPr>
          <p:cNvSpPr>
            <a:spLocks noGrp="1"/>
          </p:cNvSpPr>
          <p:nvPr>
            <p:ph type="body" sz="quarter" idx="20"/>
          </p:nvPr>
        </p:nvSpPr>
        <p:spPr/>
        <p:txBody>
          <a:bodyPr/>
          <a:lstStyle/>
          <a:p>
            <a:r>
              <a:rPr lang="en-US"/>
              <a:t>USAGSO Overview </a:t>
            </a:r>
          </a:p>
        </p:txBody>
      </p:sp>
      <p:pic>
        <p:nvPicPr>
          <p:cNvPr id="8" name="Picture Placeholder 13" descr="A group of people with backpacks and poles&#10;&#10;Description automatically generated with low confidence"/>
          <p:cNvPicPr>
            <a:picLocks noGrp="1" noChangeAspect="1"/>
          </p:cNvPicPr>
          <p:nvPr>
            <p:ph type="pic" sz="quarter" idx="4294967295"/>
          </p:nvPr>
        </p:nvPicPr>
        <p:blipFill rotWithShape="1">
          <a:blip r:embed="rId3">
            <a:extLst>
              <a:ext uri="{28A0092B-C50C-407E-A947-70E740481C1C}">
                <a14:useLocalDpi xmlns:a14="http://schemas.microsoft.com/office/drawing/2010/main" val="0"/>
              </a:ext>
            </a:extLst>
          </a:blip>
          <a:srcRect l="4063" t="14505" r="5207" b="12085"/>
          <a:stretch/>
        </p:blipFill>
        <p:spPr>
          <a:xfrm>
            <a:off x="384048" y="526971"/>
            <a:ext cx="3831336" cy="4089558"/>
          </a:xfrm>
          <a:noFill/>
        </p:spPr>
      </p:pic>
    </p:spTree>
    <p:extLst>
      <p:ext uri="{BB962C8B-B14F-4D97-AF65-F5344CB8AC3E}">
        <p14:creationId xmlns:p14="http://schemas.microsoft.com/office/powerpoint/2010/main" val="3158055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74B3A0-E9A6-4C6F-97F2-CAAEC803A1D4}"/>
              </a:ext>
            </a:extLst>
          </p:cNvPr>
          <p:cNvSpPr>
            <a:spLocks noGrp="1"/>
          </p:cNvSpPr>
          <p:nvPr>
            <p:ph type="sldNum" sz="quarter" idx="12"/>
          </p:nvPr>
        </p:nvSpPr>
        <p:spPr/>
        <p:txBody>
          <a:bodyPr/>
          <a:lstStyle/>
          <a:p>
            <a:fld id="{7691CCDB-B024-8747-B233-CAD1CBC7A901}" type="slidenum">
              <a:rPr lang="en-US" smtClean="0"/>
              <a:pPr/>
              <a:t>6</a:t>
            </a:fld>
            <a:endParaRPr lang="en-US"/>
          </a:p>
        </p:txBody>
      </p:sp>
      <p:sp>
        <p:nvSpPr>
          <p:cNvPr id="3" name="Footer Placeholder 2">
            <a:extLst>
              <a:ext uri="{FF2B5EF4-FFF2-40B4-BE49-F238E27FC236}">
                <a16:creationId xmlns:a16="http://schemas.microsoft.com/office/drawing/2014/main" id="{3E8D005C-A054-46F7-8C2A-AAA7623F660B}"/>
              </a:ext>
            </a:extLst>
          </p:cNvPr>
          <p:cNvSpPr>
            <a:spLocks noGrp="1"/>
          </p:cNvSpPr>
          <p:nvPr>
            <p:ph type="ftr" sz="quarter" idx="17"/>
          </p:nvPr>
        </p:nvSpPr>
        <p:spPr/>
        <p:txBody>
          <a:bodyPr/>
          <a:lstStyle/>
          <a:p>
            <a:r>
              <a:rPr lang="en-US"/>
              <a:t>©2021 Girl Scouts of the USA. All Rights Reserved.  Not for public distribution.</a:t>
            </a:r>
          </a:p>
        </p:txBody>
      </p:sp>
      <p:sp>
        <p:nvSpPr>
          <p:cNvPr id="5" name="Text Placeholder 4">
            <a:extLst>
              <a:ext uri="{FF2B5EF4-FFF2-40B4-BE49-F238E27FC236}">
                <a16:creationId xmlns:a16="http://schemas.microsoft.com/office/drawing/2014/main" id="{E45F147D-6F2B-45A6-B03B-5B6433EC09E7}"/>
              </a:ext>
            </a:extLst>
          </p:cNvPr>
          <p:cNvSpPr>
            <a:spLocks noGrp="1"/>
          </p:cNvSpPr>
          <p:nvPr>
            <p:ph type="body" sz="quarter" idx="20"/>
          </p:nvPr>
        </p:nvSpPr>
        <p:spPr/>
        <p:txBody>
          <a:bodyPr/>
          <a:lstStyle/>
          <a:p>
            <a:r>
              <a:rPr lang="en-US"/>
              <a:t>USAGSO Overview</a:t>
            </a:r>
          </a:p>
        </p:txBody>
      </p:sp>
      <p:pic>
        <p:nvPicPr>
          <p:cNvPr id="9" name="Picture Placeholder 12" descr="A picture containing grass, outdoor, person, tree&#10;&#10;Description automatically generated">
            <a:extLst>
              <a:ext uri="{FF2B5EF4-FFF2-40B4-BE49-F238E27FC236}">
                <a16:creationId xmlns:a16="http://schemas.microsoft.com/office/drawing/2014/main" id="{9E003778-B6C3-406F-9F61-994D72E58582}"/>
              </a:ext>
            </a:extLst>
          </p:cNvPr>
          <p:cNvPicPr>
            <a:picLocks noChangeAspect="1"/>
          </p:cNvPicPr>
          <p:nvPr/>
        </p:nvPicPr>
        <p:blipFill rotWithShape="1">
          <a:blip r:embed="rId3"/>
          <a:srcRect l="16681" r="16681"/>
          <a:stretch>
            <a:fillRect/>
          </a:stretch>
        </p:blipFill>
        <p:spPr>
          <a:xfrm>
            <a:off x="168655" y="559935"/>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pic>
      <p:sp>
        <p:nvSpPr>
          <p:cNvPr id="12" name="Text Placeholder 3">
            <a:extLst>
              <a:ext uri="{FF2B5EF4-FFF2-40B4-BE49-F238E27FC236}">
                <a16:creationId xmlns:a16="http://schemas.microsoft.com/office/drawing/2014/main" id="{517D7964-8BB7-4683-BB8F-3A22559E5E6D}"/>
              </a:ext>
            </a:extLst>
          </p:cNvPr>
          <p:cNvSpPr txBox="1">
            <a:spLocks noGrp="1"/>
          </p:cNvSpPr>
          <p:nvPr>
            <p:ph type="body" sz="quarter" idx="14"/>
          </p:nvPr>
        </p:nvSpPr>
        <p:spPr>
          <a:xfrm>
            <a:off x="4743450" y="685800"/>
            <a:ext cx="4210050" cy="3771900"/>
          </a:xfrm>
          <a:prstGeom prst="rect">
            <a:avLst/>
          </a:prstGeom>
        </p:spPr>
        <p:txBody>
          <a:bodyPr>
            <a:normAutofit lnSpcReduction="10000"/>
          </a:bodyPr>
          <a:lst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0815" indent="-170815">
              <a:buFont typeface="Wingdings" panose="05000000000000000000" pitchFamily="2" charset="2"/>
              <a:buChar char="§"/>
            </a:pPr>
            <a:r>
              <a:rPr lang="en-US" sz="1300" b="1">
                <a:latin typeface="Girl Scout Text Book"/>
              </a:rPr>
              <a:t>1925: </a:t>
            </a:r>
            <a:r>
              <a:rPr lang="en-US" sz="1300">
                <a:latin typeface="Girl Scout Text Book"/>
              </a:rPr>
              <a:t>1st troop – Shanghai, China</a:t>
            </a:r>
            <a:endParaRPr lang="en-US">
              <a:latin typeface="Girl Scout Text Book"/>
            </a:endParaRPr>
          </a:p>
          <a:p>
            <a:pPr marL="170815" indent="-170815">
              <a:buFont typeface="Wingdings" panose="05000000000000000000" pitchFamily="2" charset="2"/>
              <a:buChar char="§"/>
            </a:pPr>
            <a:r>
              <a:rPr lang="en-US" sz="1300" b="1">
                <a:latin typeface="Girl Scout Text Book"/>
              </a:rPr>
              <a:t>1940s: </a:t>
            </a:r>
            <a:r>
              <a:rPr lang="en-US" sz="1300">
                <a:latin typeface="Girl Scout Text Book"/>
              </a:rPr>
              <a:t>US Department of Defense partnership</a:t>
            </a:r>
          </a:p>
          <a:p>
            <a:pPr marL="742950" lvl="1" indent="-285750">
              <a:buFont typeface="Wingdings" panose="05000000000000000000" pitchFamily="2" charset="2"/>
              <a:buChar char="§"/>
            </a:pPr>
            <a:r>
              <a:rPr lang="en-US" sz="1300">
                <a:latin typeface="Girl Scout Text Book"/>
              </a:rPr>
              <a:t>Serving military families overseas</a:t>
            </a:r>
          </a:p>
          <a:p>
            <a:pPr marL="170815" indent="-170815">
              <a:buFont typeface="Wingdings" panose="05000000000000000000" pitchFamily="2" charset="2"/>
              <a:buChar char="§"/>
            </a:pPr>
            <a:r>
              <a:rPr lang="en-US" sz="1300" b="1">
                <a:latin typeface="Girl Scout Text Book"/>
              </a:rPr>
              <a:t>1980s: </a:t>
            </a:r>
            <a:r>
              <a:rPr lang="en-US" sz="1300">
                <a:latin typeface="Girl Scout Text Book"/>
              </a:rPr>
              <a:t>expanded to include non-military</a:t>
            </a:r>
          </a:p>
          <a:p>
            <a:pPr marL="170815" indent="-170815">
              <a:buFont typeface="Wingdings" panose="05000000000000000000" pitchFamily="2" charset="2"/>
              <a:buChar char="§"/>
            </a:pPr>
            <a:r>
              <a:rPr lang="en-US" sz="1300" b="1">
                <a:latin typeface="Girl Scout Text Book"/>
              </a:rPr>
              <a:t>2016: </a:t>
            </a:r>
            <a:r>
              <a:rPr lang="en-US" sz="1300">
                <a:latin typeface="Girl Scout Text Book"/>
              </a:rPr>
              <a:t>Council of Advisors established</a:t>
            </a:r>
          </a:p>
          <a:p>
            <a:pPr marL="742950" lvl="1" indent="-285750">
              <a:buFont typeface="Wingdings" panose="05000000000000000000" pitchFamily="2" charset="2"/>
              <a:buChar char="§"/>
            </a:pPr>
            <a:r>
              <a:rPr lang="en-US" sz="1300">
                <a:latin typeface="Girl Scout Text Book"/>
              </a:rPr>
              <a:t>Providing support and guidance </a:t>
            </a:r>
          </a:p>
          <a:p>
            <a:pPr marL="742950" lvl="1" indent="-285750">
              <a:buFont typeface="Wingdings" panose="05000000000000000000" pitchFamily="2" charset="2"/>
              <a:buChar char="§"/>
            </a:pPr>
            <a:r>
              <a:rPr lang="en-US" sz="1300" b="1">
                <a:latin typeface="Girl Scout Text Book"/>
              </a:rPr>
              <a:t>Today: </a:t>
            </a:r>
          </a:p>
          <a:p>
            <a:pPr>
              <a:buFont typeface="Wingdings" panose="05000000000000000000" pitchFamily="2" charset="2"/>
              <a:buChar char="§"/>
            </a:pPr>
            <a:r>
              <a:rPr lang="en-US" sz="1300">
                <a:latin typeface="Girl Scout Text Book"/>
              </a:rPr>
              <a:t>3 Regional Offices</a:t>
            </a:r>
          </a:p>
          <a:p>
            <a:pPr marL="1085215" lvl="2" indent="-285750">
              <a:buFont typeface="Wingdings" panose="05000000000000000000" pitchFamily="2" charset="2"/>
              <a:buChar char="§"/>
            </a:pPr>
            <a:r>
              <a:rPr lang="en-US" sz="1300">
                <a:latin typeface="Girl Scout Text Book"/>
              </a:rPr>
              <a:t>GSUSA - NYC HQ</a:t>
            </a:r>
          </a:p>
          <a:p>
            <a:pPr marL="1085215" lvl="2" indent="-285750">
              <a:buFont typeface="Wingdings" panose="05000000000000000000" pitchFamily="2" charset="2"/>
              <a:buChar char="§"/>
            </a:pPr>
            <a:r>
              <a:rPr lang="en-US" sz="1300">
                <a:latin typeface="Girl Scout Text Book"/>
              </a:rPr>
              <a:t>North Atlantic - Vicenza, Italy</a:t>
            </a:r>
          </a:p>
          <a:p>
            <a:pPr marL="1085215" lvl="2" indent="-285750">
              <a:buFont typeface="Wingdings" panose="05000000000000000000" pitchFamily="2" charset="2"/>
              <a:buChar char="§"/>
            </a:pPr>
            <a:r>
              <a:rPr lang="en-US" sz="1300">
                <a:latin typeface="Girl Scout Text Book"/>
              </a:rPr>
              <a:t>West Pacific - </a:t>
            </a:r>
            <a:r>
              <a:rPr lang="en-US" sz="1400">
                <a:effectLst/>
                <a:latin typeface="Girl Scout Text Book"/>
                <a:ea typeface="Calibri" panose="020F0502020204030204" pitchFamily="34" charset="0"/>
              </a:rPr>
              <a:t>Sagamihara-</a:t>
            </a:r>
            <a:r>
              <a:rPr lang="en-US" sz="1400" err="1">
                <a:effectLst/>
                <a:latin typeface="Girl Scout Text Book"/>
                <a:ea typeface="Calibri" panose="020F0502020204030204" pitchFamily="34" charset="0"/>
              </a:rPr>
              <a:t>shi</a:t>
            </a:r>
            <a:r>
              <a:rPr lang="en-US">
                <a:latin typeface="Girl Scout Text Book"/>
              </a:rPr>
              <a:t>, Japan</a:t>
            </a:r>
          </a:p>
          <a:p>
            <a:pPr marL="742950" lvl="1" indent="-285750">
              <a:buFont typeface="Wingdings" panose="05000000000000000000" pitchFamily="2" charset="2"/>
              <a:buChar char="§"/>
            </a:pPr>
            <a:r>
              <a:rPr lang="en-US" sz="1300">
                <a:latin typeface="Girl Scout Text Book"/>
              </a:rPr>
              <a:t>6 Continents </a:t>
            </a:r>
            <a:endParaRPr lang="en-US" sz="1300"/>
          </a:p>
          <a:p>
            <a:pPr marL="742950" lvl="1" indent="-285750">
              <a:buFont typeface="Wingdings" panose="05000000000000000000" pitchFamily="2" charset="2"/>
              <a:buChar char="§"/>
            </a:pPr>
            <a:r>
              <a:rPr lang="en-US" sz="1300">
                <a:latin typeface="Girl Scout Text Book"/>
              </a:rPr>
              <a:t>90+ Countries</a:t>
            </a:r>
          </a:p>
          <a:p>
            <a:pPr marL="742950" lvl="1" indent="-285750">
              <a:buFont typeface="Wingdings" panose="05000000000000000000" pitchFamily="2" charset="2"/>
              <a:buChar char="§"/>
            </a:pPr>
            <a:r>
              <a:rPr lang="en-US" sz="1300">
                <a:latin typeface="Girl Scout Text Book"/>
              </a:rPr>
              <a:t>164 International Communities</a:t>
            </a:r>
          </a:p>
          <a:p>
            <a:pPr marL="742950" lvl="1" indent="-285750">
              <a:buFont typeface="Wingdings" panose="05000000000000000000" pitchFamily="2" charset="2"/>
              <a:buChar char="§"/>
            </a:pPr>
            <a:r>
              <a:rPr lang="en-US" sz="1300">
                <a:latin typeface="Girl Scout Text Book"/>
              </a:rPr>
              <a:t>9,000+ Worldwide Members</a:t>
            </a:r>
          </a:p>
          <a:p>
            <a:pPr marL="742950" lvl="1" indent="-285750">
              <a:buFont typeface="Wingdings" panose="05000000000000000000" pitchFamily="2" charset="2"/>
              <a:buChar char="§"/>
            </a:pPr>
            <a:r>
              <a:rPr lang="en-US" sz="1300">
                <a:latin typeface="Girl Scout Text Book"/>
              </a:rPr>
              <a:t>40% military &amp; 60% civilian members</a:t>
            </a:r>
          </a:p>
          <a:p>
            <a:pPr marL="742950" lvl="1" indent="-285750">
              <a:buFont typeface="Wingdings" panose="05000000000000000000" pitchFamily="2" charset="2"/>
              <a:buChar char="§"/>
            </a:pPr>
            <a:endParaRPr lang="en-US" sz="1400">
              <a:latin typeface="Girl Scout Display Light" panose="02020003000000000000" pitchFamily="18" charset="0"/>
            </a:endParaRPr>
          </a:p>
        </p:txBody>
      </p:sp>
    </p:spTree>
    <p:extLst>
      <p:ext uri="{BB962C8B-B14F-4D97-AF65-F5344CB8AC3E}">
        <p14:creationId xmlns:p14="http://schemas.microsoft.com/office/powerpoint/2010/main" val="215594429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7F06CD-901C-448E-A859-6652F66744C4}"/>
              </a:ext>
            </a:extLst>
          </p:cNvPr>
          <p:cNvSpPr>
            <a:spLocks noGrp="1"/>
          </p:cNvSpPr>
          <p:nvPr>
            <p:ph type="sldNum" sz="quarter" idx="12"/>
          </p:nvPr>
        </p:nvSpPr>
        <p:spPr/>
        <p:txBody>
          <a:bodyPr anchor="ctr">
            <a:normAutofit lnSpcReduction="10000"/>
          </a:bodyPr>
          <a:lstStyle/>
          <a:p>
            <a:pPr>
              <a:spcAft>
                <a:spcPts val="450"/>
              </a:spcAft>
            </a:pPr>
            <a:fld id="{F8C12AA3-6E81-C746-8BB2-6661939CBDDC}" type="slidenum">
              <a:rPr lang="en-US" smtClean="0"/>
              <a:pPr>
                <a:spcAft>
                  <a:spcPts val="450"/>
                </a:spcAft>
              </a:pPr>
              <a:t>7</a:t>
            </a:fld>
            <a:endParaRPr lang="en-US"/>
          </a:p>
        </p:txBody>
      </p:sp>
      <p:sp>
        <p:nvSpPr>
          <p:cNvPr id="9" name="Text Placeholder 8">
            <a:extLst>
              <a:ext uri="{FF2B5EF4-FFF2-40B4-BE49-F238E27FC236}">
                <a16:creationId xmlns:a16="http://schemas.microsoft.com/office/drawing/2014/main" id="{2B4C79F8-155F-4052-999E-F405A6988CA8}"/>
              </a:ext>
            </a:extLst>
          </p:cNvPr>
          <p:cNvSpPr>
            <a:spLocks noGrp="1"/>
          </p:cNvSpPr>
          <p:nvPr>
            <p:ph type="body" sz="quarter" idx="20"/>
          </p:nvPr>
        </p:nvSpPr>
        <p:spPr/>
        <p:txBody>
          <a:bodyPr/>
          <a:lstStyle/>
          <a:p>
            <a:r>
              <a:rPr lang="en-US"/>
              <a:t>USAGSO Overview </a:t>
            </a:r>
          </a:p>
        </p:txBody>
      </p:sp>
      <p:pic>
        <p:nvPicPr>
          <p:cNvPr id="8" name="Picture 7" descr="Map&#10;&#10;Description automatically generated">
            <a:extLst>
              <a:ext uri="{FF2B5EF4-FFF2-40B4-BE49-F238E27FC236}">
                <a16:creationId xmlns:a16="http://schemas.microsoft.com/office/drawing/2014/main" id="{DE2F3218-606D-4F8C-8274-284625989C85}"/>
              </a:ext>
            </a:extLst>
          </p:cNvPr>
          <p:cNvPicPr>
            <a:picLocks noChangeAspect="1"/>
          </p:cNvPicPr>
          <p:nvPr/>
        </p:nvPicPr>
        <p:blipFill>
          <a:blip r:embed="rId3"/>
          <a:stretch>
            <a:fillRect/>
          </a:stretch>
        </p:blipFill>
        <p:spPr>
          <a:xfrm>
            <a:off x="214312" y="492822"/>
            <a:ext cx="8715375" cy="4243580"/>
          </a:xfrm>
          <a:prstGeom prst="rect">
            <a:avLst/>
          </a:prstGeom>
        </p:spPr>
      </p:pic>
    </p:spTree>
    <p:extLst>
      <p:ext uri="{BB962C8B-B14F-4D97-AF65-F5344CB8AC3E}">
        <p14:creationId xmlns:p14="http://schemas.microsoft.com/office/powerpoint/2010/main" val="99931270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0157691-8524-4620-B767-47D8F84AE357}"/>
              </a:ext>
            </a:extLst>
          </p:cNvPr>
          <p:cNvSpPr>
            <a:spLocks noGrp="1"/>
          </p:cNvSpPr>
          <p:nvPr>
            <p:ph type="sldNum" sz="quarter" idx="12"/>
          </p:nvPr>
        </p:nvSpPr>
        <p:spPr/>
        <p:txBody>
          <a:bodyPr/>
          <a:lstStyle/>
          <a:p>
            <a:fld id="{7691CCDB-B024-8747-B233-CAD1CBC7A901}" type="slidenum">
              <a:rPr lang="en-US" smtClean="0"/>
              <a:pPr/>
              <a:t>8</a:t>
            </a:fld>
            <a:endParaRPr lang="en-US"/>
          </a:p>
        </p:txBody>
      </p:sp>
      <p:sp>
        <p:nvSpPr>
          <p:cNvPr id="3" name="Footer Placeholder 2">
            <a:extLst>
              <a:ext uri="{FF2B5EF4-FFF2-40B4-BE49-F238E27FC236}">
                <a16:creationId xmlns:a16="http://schemas.microsoft.com/office/drawing/2014/main" id="{F737A0FA-6CC6-44D0-81FD-D79B1B179F97}"/>
              </a:ext>
            </a:extLst>
          </p:cNvPr>
          <p:cNvSpPr>
            <a:spLocks noGrp="1"/>
          </p:cNvSpPr>
          <p:nvPr>
            <p:ph type="ftr" sz="quarter" idx="3"/>
          </p:nvPr>
        </p:nvSpPr>
        <p:spPr/>
        <p:txBody>
          <a:bodyPr/>
          <a:lstStyle/>
          <a:p>
            <a:r>
              <a:rPr lang="en-US"/>
              <a:t>©2021 Girl Scouts of the USA. All Rights Reserved.  Not for public distribution.</a:t>
            </a:r>
          </a:p>
        </p:txBody>
      </p:sp>
      <p:sp>
        <p:nvSpPr>
          <p:cNvPr id="4" name="Text Placeholder 3">
            <a:extLst>
              <a:ext uri="{FF2B5EF4-FFF2-40B4-BE49-F238E27FC236}">
                <a16:creationId xmlns:a16="http://schemas.microsoft.com/office/drawing/2014/main" id="{6D797E95-D1C3-4E7F-A78E-84398C15E87D}"/>
              </a:ext>
            </a:extLst>
          </p:cNvPr>
          <p:cNvSpPr>
            <a:spLocks noGrp="1"/>
          </p:cNvSpPr>
          <p:nvPr>
            <p:ph type="body" sz="quarter" idx="20"/>
          </p:nvPr>
        </p:nvSpPr>
        <p:spPr/>
        <p:txBody>
          <a:bodyPr/>
          <a:lstStyle/>
          <a:p>
            <a:endParaRPr lang="en-US"/>
          </a:p>
        </p:txBody>
      </p:sp>
      <p:pic>
        <p:nvPicPr>
          <p:cNvPr id="10" name="Picture 9" descr="Map&#10;&#10;Description automatically generated">
            <a:extLst>
              <a:ext uri="{FF2B5EF4-FFF2-40B4-BE49-F238E27FC236}">
                <a16:creationId xmlns:a16="http://schemas.microsoft.com/office/drawing/2014/main" id="{08980EFF-4979-48F9-9154-21884D6C004C}"/>
              </a:ext>
            </a:extLst>
          </p:cNvPr>
          <p:cNvPicPr>
            <a:picLocks noChangeAspect="1"/>
          </p:cNvPicPr>
          <p:nvPr/>
        </p:nvPicPr>
        <p:blipFill>
          <a:blip r:embed="rId3"/>
          <a:stretch>
            <a:fillRect/>
          </a:stretch>
        </p:blipFill>
        <p:spPr>
          <a:xfrm>
            <a:off x="118640" y="-1"/>
            <a:ext cx="8953500" cy="4876801"/>
          </a:xfrm>
          <a:prstGeom prst="rect">
            <a:avLst/>
          </a:prstGeom>
        </p:spPr>
      </p:pic>
    </p:spTree>
    <p:extLst>
      <p:ext uri="{BB962C8B-B14F-4D97-AF65-F5344CB8AC3E}">
        <p14:creationId xmlns:p14="http://schemas.microsoft.com/office/powerpoint/2010/main" val="356343074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F5AD902-904C-46B7-8CB6-DFC7EC11B555}"/>
              </a:ext>
            </a:extLst>
          </p:cNvPr>
          <p:cNvSpPr>
            <a:spLocks noGrp="1"/>
          </p:cNvSpPr>
          <p:nvPr>
            <p:ph type="sldNum" sz="quarter" idx="12"/>
          </p:nvPr>
        </p:nvSpPr>
        <p:spPr/>
        <p:txBody>
          <a:bodyPr/>
          <a:lstStyle/>
          <a:p>
            <a:pPr marL="0" marR="0" lvl="0" indent="0" algn="r" defTabSz="685783" rtl="0" eaLnBrk="1" fontAlgn="auto" latinLnBrk="0" hangingPunct="1">
              <a:lnSpc>
                <a:spcPct val="100000"/>
              </a:lnSpc>
              <a:spcBef>
                <a:spcPts val="0"/>
              </a:spcBef>
              <a:spcAft>
                <a:spcPts val="0"/>
              </a:spcAft>
              <a:buClrTx/>
              <a:buSzTx/>
              <a:buFontTx/>
              <a:buNone/>
              <a:tabLst/>
              <a:defRPr/>
            </a:pPr>
            <a:fld id="{7691CCDB-B024-8747-B233-CAD1CBC7A901}" type="slidenum">
              <a:rPr kumimoji="0" lang="en-US" sz="600" b="0" i="0" u="none" strike="noStrike" kern="1200" cap="none" spc="0" normalizeH="0" baseline="0" noProof="0" smtClean="0">
                <a:ln>
                  <a:noFill/>
                </a:ln>
                <a:solidFill>
                  <a:srgbClr val="000000"/>
                </a:solidFill>
                <a:effectLst/>
                <a:uLnTx/>
                <a:uFillTx/>
                <a:latin typeface="Girl Scout Text Book" panose="02020003000000000000" pitchFamily="18" charset="0"/>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9</a:t>
            </a:fld>
            <a:endParaRPr kumimoji="0" lang="en-US" sz="600" b="0" i="0" u="none" strike="noStrike" kern="1200" cap="none" spc="0" normalizeH="0" baseline="0" noProof="0">
              <a:ln>
                <a:noFill/>
              </a:ln>
              <a:solidFill>
                <a:srgbClr val="000000"/>
              </a:solidFill>
              <a:effectLst/>
              <a:uLnTx/>
              <a:uFillTx/>
              <a:latin typeface="Girl Scout Text Book" panose="02020003000000000000" pitchFamily="18" charset="0"/>
              <a:ea typeface="+mn-ea"/>
              <a:cs typeface="+mn-cs"/>
            </a:endParaRPr>
          </a:p>
        </p:txBody>
      </p:sp>
      <p:sp>
        <p:nvSpPr>
          <p:cNvPr id="6" name="Footer Placeholder 5">
            <a:extLst>
              <a:ext uri="{FF2B5EF4-FFF2-40B4-BE49-F238E27FC236}">
                <a16:creationId xmlns:a16="http://schemas.microsoft.com/office/drawing/2014/main" id="{1563974B-7ABC-4E5F-8C69-7552B60A9327}"/>
              </a:ext>
            </a:extLst>
          </p:cNvPr>
          <p:cNvSpPr>
            <a:spLocks noGrp="1"/>
          </p:cNvSpPr>
          <p:nvPr>
            <p:ph type="ftr" sz="quarter" idx="3"/>
          </p:nvPr>
        </p:nvSpPr>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a:ln>
                  <a:noFill/>
                </a:ln>
                <a:solidFill>
                  <a:srgbClr val="000000"/>
                </a:solidFill>
                <a:effectLst/>
                <a:uLnTx/>
                <a:uFillTx/>
                <a:latin typeface="Girl Scout Text Book" panose="02020003000000000000" pitchFamily="18" charset="0"/>
                <a:ea typeface="+mn-ea"/>
                <a:cs typeface="+mn-cs"/>
              </a:rPr>
              <a:t>©2021 Girl Scouts of the USA. All Rights Reserved.  Not for public distribution.</a:t>
            </a:r>
          </a:p>
        </p:txBody>
      </p:sp>
      <p:sp>
        <p:nvSpPr>
          <p:cNvPr id="8" name="Text Placeholder 7">
            <a:extLst>
              <a:ext uri="{FF2B5EF4-FFF2-40B4-BE49-F238E27FC236}">
                <a16:creationId xmlns:a16="http://schemas.microsoft.com/office/drawing/2014/main" id="{F60F55CD-93E6-4BE6-BDCA-B0D5AF8973DB}"/>
              </a:ext>
            </a:extLst>
          </p:cNvPr>
          <p:cNvSpPr>
            <a:spLocks noGrp="1"/>
          </p:cNvSpPr>
          <p:nvPr>
            <p:ph type="body" sz="quarter" idx="20"/>
          </p:nvPr>
        </p:nvSpPr>
        <p:spPr/>
        <p:txBody>
          <a:bodyPr/>
          <a:lstStyle/>
          <a:p>
            <a:r>
              <a:rPr lang="en-US"/>
              <a:t>USAGSO Overview</a:t>
            </a:r>
          </a:p>
        </p:txBody>
      </p:sp>
      <p:sp>
        <p:nvSpPr>
          <p:cNvPr id="10" name="Title 5">
            <a:extLst>
              <a:ext uri="{FF2B5EF4-FFF2-40B4-BE49-F238E27FC236}">
                <a16:creationId xmlns:a16="http://schemas.microsoft.com/office/drawing/2014/main" id="{E7B68F1B-8DEE-410D-B825-B6E021C4526A}"/>
              </a:ext>
            </a:extLst>
          </p:cNvPr>
          <p:cNvSpPr>
            <a:spLocks noGrp="1"/>
          </p:cNvSpPr>
          <p:nvPr>
            <p:ph type="title" idx="4294967295"/>
          </p:nvPr>
        </p:nvSpPr>
        <p:spPr>
          <a:xfrm>
            <a:off x="0" y="411163"/>
            <a:ext cx="4240213" cy="3771900"/>
          </a:xfrm>
        </p:spPr>
        <p:txBody>
          <a:bodyPr/>
          <a:lstStyle/>
          <a:p>
            <a:r>
              <a:rPr lang="en-US" sz="2000" b="1"/>
              <a:t>USAGSO &amp; US Military Community in Europe &amp; Asia</a:t>
            </a:r>
          </a:p>
        </p:txBody>
      </p:sp>
      <p:sp>
        <p:nvSpPr>
          <p:cNvPr id="14" name="Text Placeholder 3">
            <a:extLst>
              <a:ext uri="{FF2B5EF4-FFF2-40B4-BE49-F238E27FC236}">
                <a16:creationId xmlns:a16="http://schemas.microsoft.com/office/drawing/2014/main" id="{BCA3FA42-090A-43D8-A706-B7EAF6BFE17C}"/>
              </a:ext>
            </a:extLst>
          </p:cNvPr>
          <p:cNvSpPr txBox="1">
            <a:spLocks/>
          </p:cNvSpPr>
          <p:nvPr/>
        </p:nvSpPr>
        <p:spPr>
          <a:xfrm>
            <a:off x="4571327" y="2297113"/>
            <a:ext cx="4229100" cy="2649347"/>
          </a:xfrm>
          <a:prstGeom prst="rect">
            <a:avLst/>
          </a:prstGeom>
        </p:spPr>
        <p:txBody>
          <a:bodyPr lIns="91440" tIns="45720" rIns="91440" bIns="45720" anchor="t"/>
          <a:lst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0815" marR="0" lvl="0" indent="-170815" algn="l" defTabSz="685783" rtl="0" eaLnBrk="1" fontAlgn="auto" latinLnBrk="0" hangingPunct="1">
              <a:lnSpc>
                <a:spcPct val="90000"/>
              </a:lnSpc>
              <a:spcBef>
                <a:spcPts val="750"/>
              </a:spcBef>
              <a:spcAft>
                <a:spcPts val="0"/>
              </a:spcAft>
              <a:buClrTx/>
              <a:buSzTx/>
              <a:buFont typeface="Wingdings" panose="05000000000000000000" pitchFamily="2" charset="2"/>
              <a:buChar char="§"/>
              <a:tabLst/>
              <a:defRPr/>
            </a:pPr>
            <a:r>
              <a:rPr kumimoji="0" lang="en-US" sz="1500" b="1" i="0" u="none" strike="noStrike" kern="1200" cap="none" spc="0" normalizeH="0" baseline="0" noProof="0">
                <a:ln>
                  <a:noFill/>
                </a:ln>
                <a:effectLst/>
                <a:uLnTx/>
                <a:uFillTx/>
                <a:latin typeface="Girl Scout Text Book"/>
                <a:cs typeface="Arial"/>
              </a:rPr>
              <a:t>38</a:t>
            </a:r>
            <a:r>
              <a:rPr kumimoji="0" lang="en-US" sz="1500" b="0" i="0" u="none" strike="noStrike" kern="1200" cap="none" spc="0" normalizeH="0" baseline="0" noProof="0">
                <a:ln>
                  <a:noFill/>
                </a:ln>
                <a:effectLst/>
                <a:uLnTx/>
                <a:uFillTx/>
                <a:latin typeface="Girl Scout Text Book"/>
                <a:cs typeface="Arial"/>
              </a:rPr>
              <a:t> military communities, making up </a:t>
            </a:r>
            <a:r>
              <a:rPr lang="en-US" b="1">
                <a:latin typeface="Girl Scout Text Book"/>
                <a:cs typeface="Arial"/>
              </a:rPr>
              <a:t>35</a:t>
            </a:r>
            <a:r>
              <a:rPr kumimoji="0" lang="en-US" sz="1500" b="1" i="0" u="none" strike="noStrike" kern="1200" cap="none" spc="0" normalizeH="0" baseline="0" noProof="0">
                <a:ln>
                  <a:noFill/>
                </a:ln>
                <a:effectLst/>
                <a:uLnTx/>
                <a:uFillTx/>
                <a:latin typeface="Girl Scout Text Book"/>
                <a:cs typeface="Arial"/>
              </a:rPr>
              <a:t>%</a:t>
            </a:r>
            <a:r>
              <a:rPr kumimoji="0" lang="en-US" sz="1500" b="0" i="0" u="none" strike="noStrike" kern="1200" cap="none" spc="0" normalizeH="0" baseline="0" noProof="0">
                <a:ln>
                  <a:noFill/>
                </a:ln>
                <a:effectLst/>
                <a:uLnTx/>
                <a:uFillTx/>
                <a:latin typeface="Girl Scout Text Book"/>
                <a:cs typeface="Arial"/>
              </a:rPr>
              <a:t> of membership </a:t>
            </a:r>
            <a:endParaRPr lang="en-US">
              <a:latin typeface="Girl Scout Text Book"/>
              <a:cs typeface="Arial"/>
            </a:endParaRPr>
          </a:p>
          <a:p>
            <a:pPr marL="170815" indent="-170815">
              <a:defRPr/>
            </a:pPr>
            <a:r>
              <a:rPr lang="en-US" b="1">
                <a:solidFill>
                  <a:srgbClr val="000000"/>
                </a:solidFill>
                <a:latin typeface="Girl Scout Text Book"/>
                <a:ea typeface="Calibri" panose="020F0502020204030204" pitchFamily="34" charset="0"/>
                <a:cs typeface="Times New Roman"/>
              </a:rPr>
              <a:t>Over 50</a:t>
            </a:r>
            <a:r>
              <a:rPr lang="en-US">
                <a:solidFill>
                  <a:srgbClr val="000000"/>
                </a:solidFill>
                <a:latin typeface="Girl Scout Text Book"/>
                <a:ea typeface="Calibri" panose="020F0502020204030204" pitchFamily="34" charset="0"/>
                <a:cs typeface="Times New Roman"/>
              </a:rPr>
              <a:t> </a:t>
            </a:r>
            <a:r>
              <a:rPr lang="en-US">
                <a:solidFill>
                  <a:srgbClr val="000000"/>
                </a:solidFill>
                <a:effectLst/>
                <a:latin typeface="Girl Scout Text Book"/>
                <a:ea typeface="Calibri" panose="020F0502020204030204" pitchFamily="34" charset="0"/>
                <a:cs typeface="Times New Roman"/>
              </a:rPr>
              <a:t>girls earned a Girl Scout Bronze or Silver Award</a:t>
            </a:r>
            <a:r>
              <a:rPr lang="en-US">
                <a:solidFill>
                  <a:srgbClr val="000000"/>
                </a:solidFill>
                <a:latin typeface="Girl Scout Text Book"/>
                <a:ea typeface="Calibri" panose="020F0502020204030204" pitchFamily="34" charset="0"/>
                <a:cs typeface="Times New Roman"/>
              </a:rPr>
              <a:t> </a:t>
            </a:r>
            <a:endParaRPr lang="en-US">
              <a:solidFill>
                <a:srgbClr val="000000"/>
              </a:solidFill>
              <a:effectLst/>
              <a:ea typeface="Calibri" panose="020F0502020204030204" pitchFamily="34" charset="0"/>
              <a:cs typeface="Times New Roman" panose="02020603050405020304" pitchFamily="18" charset="0"/>
            </a:endParaRPr>
          </a:p>
          <a:p>
            <a:pPr marL="170815" indent="-170815">
              <a:defRPr/>
            </a:pPr>
            <a:r>
              <a:rPr lang="en-US" b="1">
                <a:solidFill>
                  <a:srgbClr val="000000"/>
                </a:solidFill>
                <a:latin typeface="Girl Scout Text Book"/>
                <a:ea typeface="Calibri" panose="020F0502020204030204" pitchFamily="34" charset="0"/>
                <a:cs typeface="Times New Roman"/>
              </a:rPr>
              <a:t>8</a:t>
            </a:r>
            <a:r>
              <a:rPr lang="en-US">
                <a:solidFill>
                  <a:srgbClr val="000000"/>
                </a:solidFill>
                <a:latin typeface="Girl Scout Text Book"/>
                <a:ea typeface="Calibri" panose="020F0502020204030204" pitchFamily="34" charset="0"/>
                <a:cs typeface="Times New Roman"/>
              </a:rPr>
              <a:t> girls</a:t>
            </a:r>
            <a:r>
              <a:rPr lang="en-US">
                <a:solidFill>
                  <a:srgbClr val="000000"/>
                </a:solidFill>
                <a:effectLst/>
                <a:latin typeface="Girl Scout Text Book"/>
                <a:ea typeface="Calibri" panose="020F0502020204030204" pitchFamily="34" charset="0"/>
                <a:cs typeface="Times New Roman"/>
              </a:rPr>
              <a:t> earned their Gold Award</a:t>
            </a:r>
          </a:p>
          <a:p>
            <a:pPr marL="170815" marR="0" lvl="0" indent="-170815" algn="l" defTabSz="685783"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b="1">
                <a:solidFill>
                  <a:srgbClr val="000000"/>
                </a:solidFill>
                <a:latin typeface="Girl Scout Text Book"/>
                <a:ea typeface="Calibri" panose="020F0502020204030204" pitchFamily="34" charset="0"/>
                <a:cs typeface="Times New Roman"/>
              </a:rPr>
              <a:t>Countless</a:t>
            </a:r>
            <a:r>
              <a:rPr lang="en-US">
                <a:solidFill>
                  <a:srgbClr val="000000"/>
                </a:solidFill>
                <a:latin typeface="Girl Scout Text Book"/>
                <a:ea typeface="Calibri" panose="020F0502020204030204" pitchFamily="34" charset="0"/>
                <a:cs typeface="Times New Roman"/>
              </a:rPr>
              <a:t> community service and take-action projects completed!</a:t>
            </a:r>
          </a:p>
        </p:txBody>
      </p:sp>
      <p:sp>
        <p:nvSpPr>
          <p:cNvPr id="15" name="Text Placeholder 4">
            <a:extLst>
              <a:ext uri="{FF2B5EF4-FFF2-40B4-BE49-F238E27FC236}">
                <a16:creationId xmlns:a16="http://schemas.microsoft.com/office/drawing/2014/main" id="{97F9875F-645B-44CB-92BF-39CCC2B1FEB1}"/>
              </a:ext>
            </a:extLst>
          </p:cNvPr>
          <p:cNvSpPr txBox="1">
            <a:spLocks/>
          </p:cNvSpPr>
          <p:nvPr/>
        </p:nvSpPr>
        <p:spPr>
          <a:xfrm>
            <a:off x="4571327" y="778302"/>
            <a:ext cx="4229100" cy="1047367"/>
          </a:xfrm>
          <a:prstGeom prst="rect">
            <a:avLst/>
          </a:prstGeom>
        </p:spPr>
        <p:txBody>
          <a:bodyPr lIns="91440" tIns="45720" rIns="91440" bIns="45720" anchor="t"/>
          <a:lst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1600" b="1">
                <a:latin typeface="Girl Scout Text Book"/>
                <a:cs typeface="Arial"/>
              </a:rPr>
              <a:t>Last year, USAGSO served 2,225 daughters </a:t>
            </a:r>
            <a:r>
              <a:rPr lang="en-US" sz="1600" b="1">
                <a:solidFill>
                  <a:srgbClr val="000000"/>
                </a:solidFill>
                <a:effectLst/>
                <a:latin typeface="Girl Scout Text Book"/>
                <a:ea typeface="Calibri" panose="020F0502020204030204" pitchFamily="34" charset="0"/>
                <a:cs typeface="Times New Roman"/>
              </a:rPr>
              <a:t>of active-duty military and DOD-sponsored families stationed </a:t>
            </a:r>
            <a:r>
              <a:rPr lang="en-US" sz="1600" b="1">
                <a:solidFill>
                  <a:srgbClr val="000000"/>
                </a:solidFill>
                <a:latin typeface="Girl Scout Text Book"/>
                <a:ea typeface="Calibri" panose="020F0502020204030204" pitchFamily="34" charset="0"/>
                <a:cs typeface="Times New Roman"/>
              </a:rPr>
              <a:t>around the globe </a:t>
            </a:r>
            <a:r>
              <a:rPr lang="en-US" sz="1600" b="1">
                <a:latin typeface="Girl Scout Text Book"/>
                <a:cs typeface="Arial"/>
              </a:rPr>
              <a:t>with the support of over 1000 local</a:t>
            </a:r>
            <a:r>
              <a:rPr lang="en-US" sz="1600" b="1">
                <a:solidFill>
                  <a:srgbClr val="FF0000"/>
                </a:solidFill>
                <a:latin typeface="Girl Scout Text Book"/>
                <a:cs typeface="Arial"/>
              </a:rPr>
              <a:t> </a:t>
            </a:r>
            <a:r>
              <a:rPr lang="en-US" sz="1600" b="1">
                <a:latin typeface="Girl Scout Text Book"/>
                <a:cs typeface="Arial"/>
              </a:rPr>
              <a:t>volunteers.</a:t>
            </a:r>
          </a:p>
        </p:txBody>
      </p:sp>
      <p:pic>
        <p:nvPicPr>
          <p:cNvPr id="4" name="Picture 3" descr="A picture containing text, outdoor, person&#10;&#10;Description automatically generated">
            <a:extLst>
              <a:ext uri="{FF2B5EF4-FFF2-40B4-BE49-F238E27FC236}">
                <a16:creationId xmlns:a16="http://schemas.microsoft.com/office/drawing/2014/main" id="{D0098E29-C5AA-4B1D-A18F-47A870F02EDD}"/>
              </a:ext>
            </a:extLst>
          </p:cNvPr>
          <p:cNvPicPr>
            <a:picLocks noChangeAspect="1"/>
          </p:cNvPicPr>
          <p:nvPr/>
        </p:nvPicPr>
        <p:blipFill>
          <a:blip r:embed="rId3"/>
          <a:stretch>
            <a:fillRect/>
          </a:stretch>
        </p:blipFill>
        <p:spPr>
          <a:xfrm>
            <a:off x="254320" y="1396763"/>
            <a:ext cx="4151450" cy="2767633"/>
          </a:xfrm>
          <a:prstGeom prst="rect">
            <a:avLst/>
          </a:prstGeom>
        </p:spPr>
      </p:pic>
    </p:spTree>
    <p:extLst>
      <p:ext uri="{BB962C8B-B14F-4D97-AF65-F5344CB8AC3E}">
        <p14:creationId xmlns:p14="http://schemas.microsoft.com/office/powerpoint/2010/main" val="1584880852"/>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COUNT" val="7"/>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4_GS Green Theme">
  <a:themeElements>
    <a:clrScheme name="Custom 35">
      <a:dk1>
        <a:srgbClr val="000000"/>
      </a:dk1>
      <a:lt1>
        <a:srgbClr val="FEFFFF"/>
      </a:lt1>
      <a:dk2>
        <a:srgbClr val="D9D9D9"/>
      </a:dk2>
      <a:lt2>
        <a:srgbClr val="A8A8A8"/>
      </a:lt2>
      <a:accent1>
        <a:srgbClr val="D9D9D9"/>
      </a:accent1>
      <a:accent2>
        <a:srgbClr val="00B351"/>
      </a:accent2>
      <a:accent3>
        <a:srgbClr val="5B1F8A"/>
      </a:accent3>
      <a:accent4>
        <a:srgbClr val="D9D9D9"/>
      </a:accent4>
      <a:accent5>
        <a:srgbClr val="D9D9D9"/>
      </a:accent5>
      <a:accent6>
        <a:srgbClr val="D9D9D9"/>
      </a:accent6>
      <a:hlink>
        <a:srgbClr val="0072FF"/>
      </a:hlink>
      <a:folHlink>
        <a:srgbClr val="954F72"/>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wrap="square"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GS Green Theme">
  <a:themeElements>
    <a:clrScheme name="Custom 31">
      <a:dk1>
        <a:srgbClr val="000000"/>
      </a:dk1>
      <a:lt1>
        <a:srgbClr val="FEFFFF"/>
      </a:lt1>
      <a:dk2>
        <a:srgbClr val="D9D9D9"/>
      </a:dk2>
      <a:lt2>
        <a:srgbClr val="A8A8A8"/>
      </a:lt2>
      <a:accent1>
        <a:srgbClr val="D4C99F"/>
      </a:accent1>
      <a:accent2>
        <a:srgbClr val="00B351"/>
      </a:accent2>
      <a:accent3>
        <a:srgbClr val="AE0061"/>
      </a:accent3>
      <a:accent4>
        <a:srgbClr val="D9D9D9"/>
      </a:accent4>
      <a:accent5>
        <a:srgbClr val="D9D9D9"/>
      </a:accent5>
      <a:accent6>
        <a:srgbClr val="D9D9D9"/>
      </a:accent6>
      <a:hlink>
        <a:srgbClr val="0072FF"/>
      </a:hlink>
      <a:folHlink>
        <a:srgbClr val="954F72"/>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wrap="square"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GS Green Theme">
  <a:themeElements>
    <a:clrScheme name="Custom 32">
      <a:dk1>
        <a:srgbClr val="000000"/>
      </a:dk1>
      <a:lt1>
        <a:srgbClr val="FEFFFF"/>
      </a:lt1>
      <a:dk2>
        <a:srgbClr val="D9D9D9"/>
      </a:dk2>
      <a:lt2>
        <a:srgbClr val="A8A8A8"/>
      </a:lt2>
      <a:accent1>
        <a:srgbClr val="CCB3FA"/>
      </a:accent1>
      <a:accent2>
        <a:srgbClr val="00B351"/>
      </a:accent2>
      <a:accent3>
        <a:srgbClr val="005640"/>
      </a:accent3>
      <a:accent4>
        <a:srgbClr val="D9D9D9"/>
      </a:accent4>
      <a:accent5>
        <a:srgbClr val="D9D9D9"/>
      </a:accent5>
      <a:accent6>
        <a:srgbClr val="D9D9D9"/>
      </a:accent6>
      <a:hlink>
        <a:srgbClr val="0072FF"/>
      </a:hlink>
      <a:folHlink>
        <a:srgbClr val="954F72"/>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wrap="square"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GS Green Theme">
  <a:themeElements>
    <a:clrScheme name="Custom 33">
      <a:dk1>
        <a:srgbClr val="000000"/>
      </a:dk1>
      <a:lt1>
        <a:srgbClr val="FEFFFF"/>
      </a:lt1>
      <a:dk2>
        <a:srgbClr val="D9D9D9"/>
      </a:dk2>
      <a:lt2>
        <a:srgbClr val="A8A8A8"/>
      </a:lt2>
      <a:accent1>
        <a:srgbClr val="A0DEF1"/>
      </a:accent1>
      <a:accent2>
        <a:srgbClr val="00B351"/>
      </a:accent2>
      <a:accent3>
        <a:srgbClr val="004886"/>
      </a:accent3>
      <a:accent4>
        <a:srgbClr val="D9D9D9"/>
      </a:accent4>
      <a:accent5>
        <a:srgbClr val="D9D9D9"/>
      </a:accent5>
      <a:accent6>
        <a:srgbClr val="D9D9D9"/>
      </a:accent6>
      <a:hlink>
        <a:srgbClr val="0072FF"/>
      </a:hlink>
      <a:folHlink>
        <a:srgbClr val="954F72"/>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wrap="square"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GS Green Theme">
  <a:themeElements>
    <a:clrScheme name="Custom 34">
      <a:dk1>
        <a:srgbClr val="000000"/>
      </a:dk1>
      <a:lt1>
        <a:srgbClr val="FEFFFF"/>
      </a:lt1>
      <a:dk2>
        <a:srgbClr val="D9D9D9"/>
      </a:dk2>
      <a:lt2>
        <a:srgbClr val="A8A8A8"/>
      </a:lt2>
      <a:accent1>
        <a:srgbClr val="D5F267"/>
      </a:accent1>
      <a:accent2>
        <a:srgbClr val="00B351"/>
      </a:accent2>
      <a:accent3>
        <a:srgbClr val="005640"/>
      </a:accent3>
      <a:accent4>
        <a:srgbClr val="D9D9D9"/>
      </a:accent4>
      <a:accent5>
        <a:srgbClr val="D9D9D9"/>
      </a:accent5>
      <a:accent6>
        <a:srgbClr val="D9D9D9"/>
      </a:accent6>
      <a:hlink>
        <a:srgbClr val="0072FF"/>
      </a:hlink>
      <a:folHlink>
        <a:srgbClr val="954F72"/>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wrap="square"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4522C98F606879478440071FD54E5268" ma:contentTypeVersion="10" ma:contentTypeDescription="Create a new document." ma:contentTypeScope="" ma:versionID="9027c0f66e0c6746132427105dbdd465">
  <xsd:schema xmlns:xsd="http://www.w3.org/2001/XMLSchema" xmlns:xs="http://www.w3.org/2001/XMLSchema" xmlns:p="http://schemas.microsoft.com/office/2006/metadata/properties" xmlns:ns2="c3347dbf-842b-47ac-8c2a-cfe0f4a4a62d" xmlns:ns3="1c3eab37-07e4-4942-b508-99dbcff2f791" targetNamespace="http://schemas.microsoft.com/office/2006/metadata/properties" ma:root="true" ma:fieldsID="e9501369aea9b8029abc52de08d78a2a" ns2:_="" ns3:_="">
    <xsd:import namespace="c3347dbf-842b-47ac-8c2a-cfe0f4a4a62d"/>
    <xsd:import namespace="1c3eab37-07e4-4942-b508-99dbcff2f791"/>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347dbf-842b-47ac-8c2a-cfe0f4a4a62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c3eab37-07e4-4942-b508-99dbcff2f79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dlc_DocId xmlns="c3347dbf-842b-47ac-8c2a-cfe0f4a4a62d">DRMJPWD76FFF-1779621236-1910</_dlc_DocId>
    <_dlc_DocIdUrl xmlns="c3347dbf-842b-47ac-8c2a-cfe0f4a4a62d">
      <Url>https://girlscouts.sharepoint.com/teams/customeroffice/councilconsulting/usagso/_layouts/15/DocIdRedir.aspx?ID=DRMJPWD76FFF-1779621236-1910</Url>
      <Description>DRMJPWD76FFF-1779621236-1910</Description>
    </_dlc_DocIdUrl>
  </documentManagement>
</p:properties>
</file>

<file path=customXml/itemProps1.xml><?xml version="1.0" encoding="utf-8"?>
<ds:datastoreItem xmlns:ds="http://schemas.openxmlformats.org/officeDocument/2006/customXml" ds:itemID="{ADB76E86-794E-46CD-B008-AD11BF03A4B9}">
  <ds:schemaRefs>
    <ds:schemaRef ds:uri="http://schemas.microsoft.com/sharepoint/v3/contenttype/forms"/>
  </ds:schemaRefs>
</ds:datastoreItem>
</file>

<file path=customXml/itemProps2.xml><?xml version="1.0" encoding="utf-8"?>
<ds:datastoreItem xmlns:ds="http://schemas.openxmlformats.org/officeDocument/2006/customXml" ds:itemID="{BD432184-85B7-44D3-BC80-12739C27D7A6}">
  <ds:schemaRefs>
    <ds:schemaRef ds:uri="http://schemas.microsoft.com/sharepoint/events"/>
  </ds:schemaRefs>
</ds:datastoreItem>
</file>

<file path=customXml/itemProps3.xml><?xml version="1.0" encoding="utf-8"?>
<ds:datastoreItem xmlns:ds="http://schemas.openxmlformats.org/officeDocument/2006/customXml" ds:itemID="{491875B7-F8A7-4F6F-8B56-0353C10D81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3347dbf-842b-47ac-8c2a-cfe0f4a4a62d"/>
    <ds:schemaRef ds:uri="1c3eab37-07e4-4942-b508-99dbcff2f7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8EAA66B1-2094-43D9-90CF-38FAA17C7053}">
  <ds:schemaRefs>
    <ds:schemaRef ds:uri="http://schemas.microsoft.com/office/2006/documentManagement/types"/>
    <ds:schemaRef ds:uri="http://schemas.microsoft.com/office/2006/metadata/properties"/>
    <ds:schemaRef ds:uri="http://purl.org/dc/terms/"/>
    <ds:schemaRef ds:uri="http://schemas.microsoft.com/office/infopath/2007/PartnerControls"/>
    <ds:schemaRef ds:uri="http://schemas.openxmlformats.org/package/2006/metadata/core-properties"/>
    <ds:schemaRef ds:uri="http://purl.org/dc/elements/1.1/"/>
    <ds:schemaRef ds:uri="4f025a0b-7a79-4291-94c9-3c5da00de722"/>
    <ds:schemaRef ds:uri="http://purl.org/dc/dcmitype/"/>
    <ds:schemaRef ds:uri="93068f41-7aab-424b-a8b2-c6a698bdb85c"/>
    <ds:schemaRef ds:uri="http://www.w3.org/XML/1998/namespace"/>
    <ds:schemaRef ds:uri="c3347dbf-842b-47ac-8c2a-cfe0f4a4a62d"/>
  </ds:schemaRefs>
</ds:datastoreItem>
</file>

<file path=docProps/app.xml><?xml version="1.0" encoding="utf-8"?>
<Properties xmlns="http://schemas.openxmlformats.org/officeDocument/2006/extended-properties" xmlns:vt="http://schemas.openxmlformats.org/officeDocument/2006/docPropsVTypes">
  <TotalTime>0</TotalTime>
  <Words>4868</Words>
  <Application>Microsoft Office PowerPoint</Application>
  <PresentationFormat>On-screen Show (16:9)</PresentationFormat>
  <Paragraphs>398</Paragraphs>
  <Slides>32</Slides>
  <Notes>32</Notes>
  <HiddenSlides>0</HiddenSlides>
  <MMClips>0</MMClips>
  <ScaleCrop>false</ScaleCrop>
  <HeadingPairs>
    <vt:vector size="4" baseType="variant">
      <vt:variant>
        <vt:lpstr>Theme</vt:lpstr>
      </vt:variant>
      <vt:variant>
        <vt:i4>5</vt:i4>
      </vt:variant>
      <vt:variant>
        <vt:lpstr>Slide Titles</vt:lpstr>
      </vt:variant>
      <vt:variant>
        <vt:i4>32</vt:i4>
      </vt:variant>
    </vt:vector>
  </HeadingPairs>
  <TitlesOfParts>
    <vt:vector size="37" baseType="lpstr">
      <vt:lpstr>4_GS Green Theme</vt:lpstr>
      <vt:lpstr>5_GS Green Theme</vt:lpstr>
      <vt:lpstr>6_GS Green Theme</vt:lpstr>
      <vt:lpstr>GS Green Theme</vt:lpstr>
      <vt:lpstr>1_GS Green Theme</vt:lpstr>
      <vt:lpstr> To Serve My Country:  Girl Scouts Partnerships  with the Military</vt:lpstr>
      <vt:lpstr>To Serve My Country:  Girl Scouts Partnerships with the Military.  </vt:lpstr>
      <vt:lpstr>PowerPoint Presentation</vt:lpstr>
      <vt:lpstr>USA Girl Scouts Overseas Overview Our history, members and purpose.    </vt:lpstr>
      <vt:lpstr>USA Girl Scouts Overseas (USAGSO)</vt:lpstr>
      <vt:lpstr>PowerPoint Presentation</vt:lpstr>
      <vt:lpstr>PowerPoint Presentation</vt:lpstr>
      <vt:lpstr>PowerPoint Presentation</vt:lpstr>
      <vt:lpstr>USAGSO &amp; US Military Community in Europe &amp; Asia</vt:lpstr>
      <vt:lpstr>USAGSO means different things to girls in different parts of the world.    It is…</vt:lpstr>
      <vt:lpstr>My family has been a part of the military for 16 years and has  traveled all over the world. Being a military child can sometimes be hard with having to move every couple of years. Changing schools and having to leave friends and make new friends is never easy but this year I joined a group of some awesome girls. Girl Scouts has been a place I can come to be myself and to experience things I never thought I could.  From the start, we accomplished so much and being military only makes it better because we all experience the same life together.  -Chloe, 9 years old, Germany </vt:lpstr>
      <vt:lpstr>Military Lingo 101 Common vocabulary and important acronyms to know when working with the Military.  </vt:lpstr>
      <vt:lpstr>Who and Where Vocabulary</vt:lpstr>
      <vt:lpstr> Partner Organizations</vt:lpstr>
      <vt:lpstr>Moving Around the World </vt:lpstr>
      <vt:lpstr>What’s a PCS like for a girl and her family?</vt:lpstr>
      <vt:lpstr>Being in Girl Scouts overseas in a military community, is kind of different from being in a troop in the states. There's always people moving in and out throughout the year.  As a military kid, GS has helped me make more friends (although with every friend made there can be another one lost).  I wish people knew how hard being a military kid can be-like you lose your friends all the time, so you don't get super close. I wish they knew how much travel we can do. I wish they knew how different the experience is and how we have big dreams too.  -Tori, Junior GS, Germany</vt:lpstr>
      <vt:lpstr>USAGSO Case Study Come along with our team as we expand our support in overseas military communities.   </vt:lpstr>
      <vt:lpstr>Why (re) prioritize military girls and communities?  1. It was the right thing to do.  2. The data showed there was an opportunity for growth.   3. Increased funding potential.  4. Volunteer support was (for the most part) there.   5. Consistency during COVID. </vt:lpstr>
      <vt:lpstr>Our Next Steps:  1. Set ambitious and measurable goals for our military communities.   2. Made a tactical year-long recruitment plan.  3. Increased our support to military SU volunteers.  4. Lived out our commitment to our priority customer.</vt:lpstr>
      <vt:lpstr>We saw results almost immediately but quickly learned we needed to engage other stakeholders.   This was bigger than just our membership team.      </vt:lpstr>
      <vt:lpstr>One year into our strategy, we grew our military communities for the first time in 5 years!  </vt:lpstr>
      <vt:lpstr>Engaging Families and Building Partnerships</vt:lpstr>
      <vt:lpstr>Council Capacity, Collaboration &amp; Communication.</vt:lpstr>
      <vt:lpstr>Military Partnership</vt:lpstr>
      <vt:lpstr>School Location &amp; Accessibility. </vt:lpstr>
      <vt:lpstr>Family Engagement</vt:lpstr>
      <vt:lpstr>Quick Exercise </vt:lpstr>
      <vt:lpstr>Question and Answer </vt:lpstr>
      <vt:lpstr> The best part of being a Girl Scout in a Military community is  that we get to enjoy the Girl Scout experience in so many ways and places; and we get to learn while interacting with leaders with different backgrounds, experiences and points of view that push us to think outside the box. It’s always exciting because we get to live in and visit different places. We also get to try an assortment of new things, including food, clothing, cultural norms and activities with  local Girl Scouts.  And for my sister and I, one of the best things about it is that our ARMY dad is also a Girl Scout Leader. My very own hero is also  MY Girl Scout Leader!!  -Meredith and Maddie, Ambassador and Cadette, Bogota </vt:lpstr>
      <vt:lpstr>PowerPoint Presentation</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Gray, Wil</dc:creator>
  <cp:lastModifiedBy>Bullard, Kelly</cp:lastModifiedBy>
  <cp:revision>91</cp:revision>
  <cp:lastPrinted>2022-02-14T07:01:46Z</cp:lastPrinted>
  <dcterms:created xsi:type="dcterms:W3CDTF">2021-02-01T16:09:57Z</dcterms:created>
  <dcterms:modified xsi:type="dcterms:W3CDTF">2022-04-29T10:40:17Z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0x0101004522C98F606879478440071FD54E5268</vt:lpwstr>
  </property>
  <property fmtid="{D5CDD505-2E9C-101B-9397-08002B2CF9AE}" pid="3" name="ArticulateGUID">
    <vt:lpwstr>553F47C4-08A0-4D1F-97BE-1ABFEB13F2C0</vt:lpwstr>
  </property>
  <property fmtid="{D5CDD505-2E9C-101B-9397-08002B2CF9AE}" pid="4" name="ArticulatePath">
    <vt:lpwstr>https://girlscouts.sharepoint.com/sites/CouncilConvening/Shared Documents/2022-Council Staff Summit/6. PowerPoints - Draft Jan 18 &amp; Final Feb 1/MASTER CSS Deck/MASTER 2022 Council Staff Summit PP Deck</vt:lpwstr>
  </property>
  <property fmtid="{D5CDD505-2E9C-101B-9397-08002B2CF9AE}" pid="5" name="_dlc_DocIdItemGuid">
    <vt:lpwstr>037469e3-0537-4a1f-b6e4-5ac14f4c5a12</vt:lpwstr>
  </property>
</Properties>
</file>