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188" r:id="rId5"/>
    <p:sldMasterId id="2147484223" r:id="rId6"/>
    <p:sldMasterId id="2147484258" r:id="rId7"/>
    <p:sldMasterId id="2147484305" r:id="rId8"/>
    <p:sldMasterId id="2147484340" r:id="rId9"/>
  </p:sldMasterIdLst>
  <p:notesMasterIdLst>
    <p:notesMasterId r:id="rId34"/>
  </p:notesMasterIdLst>
  <p:handoutMasterIdLst>
    <p:handoutMasterId r:id="rId35"/>
  </p:handoutMasterIdLst>
  <p:sldIdLst>
    <p:sldId id="256" r:id="rId10"/>
    <p:sldId id="552" r:id="rId11"/>
    <p:sldId id="257" r:id="rId12"/>
    <p:sldId id="2146846127" r:id="rId13"/>
    <p:sldId id="2146846138" r:id="rId14"/>
    <p:sldId id="2146846140" r:id="rId15"/>
    <p:sldId id="2146846126" r:id="rId16"/>
    <p:sldId id="2146846131" r:id="rId17"/>
    <p:sldId id="2146846132" r:id="rId18"/>
    <p:sldId id="2146846141" r:id="rId19"/>
    <p:sldId id="2146846133" r:id="rId20"/>
    <p:sldId id="2146846134" r:id="rId21"/>
    <p:sldId id="2146846135" r:id="rId22"/>
    <p:sldId id="2146846136" r:id="rId23"/>
    <p:sldId id="2146846137" r:id="rId24"/>
    <p:sldId id="2146846142" r:id="rId25"/>
    <p:sldId id="2146846113" r:id="rId26"/>
    <p:sldId id="2146846128" r:id="rId27"/>
    <p:sldId id="2146846130" r:id="rId28"/>
    <p:sldId id="2146846129" r:id="rId29"/>
    <p:sldId id="2146846125" r:id="rId30"/>
    <p:sldId id="2146846139" r:id="rId31"/>
    <p:sldId id="2146846124" r:id="rId32"/>
    <p:sldId id="2146846109" r:id="rId33"/>
  </p:sldIdLst>
  <p:sldSz cx="9144000" cy="5143500" type="screen16x9"/>
  <p:notesSz cx="7102475" cy="9388475"/>
  <p:embeddedFontLst>
    <p:embeddedFont>
      <p:font typeface="Calibri" panose="020F0502020204030204" pitchFamily="34" charset="0"/>
      <p:regular r:id="rId36"/>
      <p:bold r:id="rId37"/>
      <p:italic r:id="rId38"/>
      <p:boldItalic r:id="rId39"/>
    </p:embeddedFont>
    <p:embeddedFont>
      <p:font typeface="Girl Scout Display Light" panose="020B0604020202020204" charset="0"/>
      <p:regular r:id="rId40"/>
      <p:italic r:id="rId41"/>
    </p:embeddedFont>
    <p:embeddedFont>
      <p:font typeface="Girl Scout Text Book" panose="02020003000000000000" charset="0"/>
      <p:regular r:id="rId42"/>
      <p:bold r:id="rId43"/>
      <p:italic r:id="rId44"/>
      <p:boldItalic r:id="rId45"/>
    </p:embeddedFont>
    <p:embeddedFont>
      <p:font typeface="Girl Scout Text Medium" panose="020B0604020202020204" charset="0"/>
      <p:regular r:id="rId46"/>
      <p:italic r:id="rId47"/>
    </p:embeddedFont>
    <p:embeddedFont>
      <p:font typeface="Palatino Linotype" panose="02040502050505030304" pitchFamily="18" charset="0"/>
      <p:regular r:id="rId48"/>
      <p:bold r:id="rId49"/>
      <p:italic r:id="rId50"/>
      <p:boldItalic r:id="rId51"/>
    </p:embeddedFont>
    <p:embeddedFont>
      <p:font typeface="Trefoil Sans" panose="020B0604020202020204" charset="0"/>
      <p:regular r:id="rId52"/>
      <p:bold r:id="rId53"/>
      <p:italic r:id="rId54"/>
    </p:embeddedFont>
  </p:embeddedFontLst>
  <p:custDataLst>
    <p:tags r:id="rId55"/>
  </p:custData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ED99A0-5B13-E7AE-F7FA-E0BD135722D1}" name="Gauthier, Dianne" initials="GD" userId="S::DGauthier@girlscouts.org::8bc3043a-5fa0-477e-bf45-56f3a5ac4c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EEE46-3A57-56A5-88FA-EF25F655EBAB}" v="2119" dt="2022-05-16T00:43:55.804"/>
    <p1510:client id="{468AF156-A79B-1048-E165-2EB77A3D349B}" v="157" dt="2022-05-17T15:58:11.538"/>
    <p1510:client id="{4702181E-654C-68B1-5919-60497B6B610B}" v="1" dt="2022-05-18T12:47:59.839"/>
    <p1510:client id="{62D79F91-4A2F-713E-ADD3-C128A46DD4B6}" v="191" dt="2022-04-27T15:48:46.342"/>
    <p1510:client id="{634D68CC-E628-C17D-D19F-D23E8E7C863E}" v="9" dt="2022-04-22T00:17:24.089"/>
    <p1510:client id="{75082368-B922-269F-3DA0-22BB3B1C0134}" v="4" dt="2022-05-22T13:37:44.902"/>
    <p1510:client id="{96D53601-6588-ED41-A8BE-A5AB2820E493}" v="2" dt="2022-05-17T18:24:30.373"/>
    <p1510:client id="{9884BFDC-1F7C-AFEF-1E9B-EDE898CCB0D7}" v="2" dt="2022-03-10T14:41:31.637"/>
    <p1510:client id="{A4BC867F-BFF8-5449-D977-0D2DFC09BBE9}" v="13" dt="2022-04-19T23:01:04.695"/>
    <p1510:client id="{CA92D2B4-671C-422C-09D0-80B722066908}" v="161" dt="2022-04-26T22:31:46.453"/>
    <p1510:client id="{FC124B1A-14F4-BE87-7318-1DEDB741EADE}" v="15" dt="2022-04-19T15:04:29.283"/>
    <p1510:client id="{FE22BC7B-6339-1B9B-627B-3D8EE2F15C7C}" v="88" dt="2022-05-10T16:07:22.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4.fntdata"/><Relationship Id="rId21" Type="http://schemas.openxmlformats.org/officeDocument/2006/relationships/slide" Target="slides/slide12.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gs" Target="tags/tag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Master" Target="slideMasters/slideMaster1.xml"/><Relationship Id="rId61" Type="http://schemas.microsoft.com/office/2015/10/relationships/revisionInfo" Target="revisionInfo.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font" Target="fonts/font6.fntdata"/><Relationship Id="rId54" Type="http://schemas.openxmlformats.org/officeDocument/2006/relationships/font" Target="fonts/font19.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font" Target="fonts/font9.fntdata"/><Relationship Id="rId52" Type="http://schemas.openxmlformats.org/officeDocument/2006/relationships/font" Target="fonts/font17.fntdata"/><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llard, Kelly" userId="S::kbullard@girlscouts.org::53dd18b3-fdbe-41d6-b6cc-109338275567" providerId="AD" clId="Web-{468AF156-A79B-1048-E165-2EB77A3D349B}"/>
    <pc:docChg chg="addSld modSld sldOrd">
      <pc:chgData name="Bullard, Kelly" userId="S::kbullard@girlscouts.org::53dd18b3-fdbe-41d6-b6cc-109338275567" providerId="AD" clId="Web-{468AF156-A79B-1048-E165-2EB77A3D349B}" dt="2022-05-17T15:58:11.538" v="1059"/>
      <pc:docMkLst>
        <pc:docMk/>
      </pc:docMkLst>
      <pc:sldChg chg="modNotes">
        <pc:chgData name="Bullard, Kelly" userId="S::kbullard@girlscouts.org::53dd18b3-fdbe-41d6-b6cc-109338275567" providerId="AD" clId="Web-{468AF156-A79B-1048-E165-2EB77A3D349B}" dt="2022-05-16T15:07:42.490" v="298"/>
        <pc:sldMkLst>
          <pc:docMk/>
          <pc:sldMk cId="2963949252" sldId="256"/>
        </pc:sldMkLst>
      </pc:sldChg>
      <pc:sldChg chg="modSp">
        <pc:chgData name="Bullard, Kelly" userId="S::kbullard@girlscouts.org::53dd18b3-fdbe-41d6-b6cc-109338275567" providerId="AD" clId="Web-{468AF156-A79B-1048-E165-2EB77A3D349B}" dt="2022-05-16T11:28:06.834" v="22" actId="1076"/>
        <pc:sldMkLst>
          <pc:docMk/>
          <pc:sldMk cId="1134908860" sldId="257"/>
        </pc:sldMkLst>
        <pc:spChg chg="mod">
          <ac:chgData name="Bullard, Kelly" userId="S::kbullard@girlscouts.org::53dd18b3-fdbe-41d6-b6cc-109338275567" providerId="AD" clId="Web-{468AF156-A79B-1048-E165-2EB77A3D349B}" dt="2022-05-16T11:28:06.834" v="22" actId="1076"/>
          <ac:spMkLst>
            <pc:docMk/>
            <pc:sldMk cId="1134908860" sldId="257"/>
            <ac:spMk id="2" creationId="{4C45B715-6B9E-4902-AF6A-1AE184B0BC24}"/>
          </ac:spMkLst>
        </pc:spChg>
      </pc:sldChg>
      <pc:sldChg chg="modNotes">
        <pc:chgData name="Bullard, Kelly" userId="S::kbullard@girlscouts.org::53dd18b3-fdbe-41d6-b6cc-109338275567" providerId="AD" clId="Web-{468AF156-A79B-1048-E165-2EB77A3D349B}" dt="2022-05-16T16:40:21.717" v="1055"/>
        <pc:sldMkLst>
          <pc:docMk/>
          <pc:sldMk cId="1638829299" sldId="552"/>
        </pc:sldMkLst>
      </pc:sldChg>
      <pc:sldChg chg="modNotes">
        <pc:chgData name="Bullard, Kelly" userId="S::kbullard@girlscouts.org::53dd18b3-fdbe-41d6-b6cc-109338275567" providerId="AD" clId="Web-{468AF156-A79B-1048-E165-2EB77A3D349B}" dt="2022-05-16T15:58:38.609" v="884"/>
        <pc:sldMkLst>
          <pc:docMk/>
          <pc:sldMk cId="2008121352" sldId="2146846125"/>
        </pc:sldMkLst>
      </pc:sldChg>
      <pc:sldChg chg="modSp mod ord modClrScheme chgLayout modNotes">
        <pc:chgData name="Bullard, Kelly" userId="S::kbullard@girlscouts.org::53dd18b3-fdbe-41d6-b6cc-109338275567" providerId="AD" clId="Web-{468AF156-A79B-1048-E165-2EB77A3D349B}" dt="2022-05-16T15:44:16.073" v="800"/>
        <pc:sldMkLst>
          <pc:docMk/>
          <pc:sldMk cId="2677905981" sldId="2146846126"/>
        </pc:sldMkLst>
        <pc:spChg chg="mod ord">
          <ac:chgData name="Bullard, Kelly" userId="S::kbullard@girlscouts.org::53dd18b3-fdbe-41d6-b6cc-109338275567" providerId="AD" clId="Web-{468AF156-A79B-1048-E165-2EB77A3D349B}" dt="2022-05-16T11:40:40.370" v="92"/>
          <ac:spMkLst>
            <pc:docMk/>
            <pc:sldMk cId="2677905981" sldId="2146846126"/>
            <ac:spMk id="2" creationId="{92DB8ACD-05E0-4262-9E83-7366C32EB540}"/>
          </ac:spMkLst>
        </pc:spChg>
        <pc:spChg chg="mod ord">
          <ac:chgData name="Bullard, Kelly" userId="S::kbullard@girlscouts.org::53dd18b3-fdbe-41d6-b6cc-109338275567" providerId="AD" clId="Web-{468AF156-A79B-1048-E165-2EB77A3D349B}" dt="2022-05-16T11:40:40.370" v="92"/>
          <ac:spMkLst>
            <pc:docMk/>
            <pc:sldMk cId="2677905981" sldId="2146846126"/>
            <ac:spMk id="3" creationId="{11E039D0-CB9D-4477-A99D-6ED7075B8F52}"/>
          </ac:spMkLst>
        </pc:spChg>
        <pc:spChg chg="mod ord">
          <ac:chgData name="Bullard, Kelly" userId="S::kbullard@girlscouts.org::53dd18b3-fdbe-41d6-b6cc-109338275567" providerId="AD" clId="Web-{468AF156-A79B-1048-E165-2EB77A3D349B}" dt="2022-05-16T11:40:40.370" v="92"/>
          <ac:spMkLst>
            <pc:docMk/>
            <pc:sldMk cId="2677905981" sldId="2146846126"/>
            <ac:spMk id="4" creationId="{12CE704B-11E3-4C4A-A517-A25CCA6283BD}"/>
          </ac:spMkLst>
        </pc:spChg>
        <pc:spChg chg="mod ord">
          <ac:chgData name="Bullard, Kelly" userId="S::kbullard@girlscouts.org::53dd18b3-fdbe-41d6-b6cc-109338275567" providerId="AD" clId="Web-{468AF156-A79B-1048-E165-2EB77A3D349B}" dt="2022-05-16T11:40:40.370" v="92"/>
          <ac:spMkLst>
            <pc:docMk/>
            <pc:sldMk cId="2677905981" sldId="2146846126"/>
            <ac:spMk id="5" creationId="{8CA54677-B6AB-476E-BDF1-B99C2551967B}"/>
          </ac:spMkLst>
        </pc:spChg>
      </pc:sldChg>
      <pc:sldChg chg="delSp ord modNotes">
        <pc:chgData name="Bullard, Kelly" userId="S::kbullard@girlscouts.org::53dd18b3-fdbe-41d6-b6cc-109338275567" providerId="AD" clId="Web-{468AF156-A79B-1048-E165-2EB77A3D349B}" dt="2022-05-16T16:40:45.140" v="1057"/>
        <pc:sldMkLst>
          <pc:docMk/>
          <pc:sldMk cId="4106648032" sldId="2146846127"/>
        </pc:sldMkLst>
        <pc:spChg chg="del">
          <ac:chgData name="Bullard, Kelly" userId="S::kbullard@girlscouts.org::53dd18b3-fdbe-41d6-b6cc-109338275567" providerId="AD" clId="Web-{468AF156-A79B-1048-E165-2EB77A3D349B}" dt="2022-05-16T12:17:37.129" v="231"/>
          <ac:spMkLst>
            <pc:docMk/>
            <pc:sldMk cId="4106648032" sldId="2146846127"/>
            <ac:spMk id="4" creationId="{A7E9C296-EF4D-91B5-2E2A-9D8820F2BA41}"/>
          </ac:spMkLst>
        </pc:spChg>
      </pc:sldChg>
      <pc:sldChg chg="modNotes">
        <pc:chgData name="Bullard, Kelly" userId="S::kbullard@girlscouts.org::53dd18b3-fdbe-41d6-b6cc-109338275567" providerId="AD" clId="Web-{468AF156-A79B-1048-E165-2EB77A3D349B}" dt="2022-05-16T16:00:38.237" v="1029"/>
        <pc:sldMkLst>
          <pc:docMk/>
          <pc:sldMk cId="3733801282" sldId="2146846128"/>
        </pc:sldMkLst>
      </pc:sldChg>
      <pc:sldChg chg="mod ord modShow modNotes">
        <pc:chgData name="Bullard, Kelly" userId="S::kbullard@girlscouts.org::53dd18b3-fdbe-41d6-b6cc-109338275567" providerId="AD" clId="Web-{468AF156-A79B-1048-E165-2EB77A3D349B}" dt="2022-05-17T15:58:11.538" v="1059"/>
        <pc:sldMkLst>
          <pc:docMk/>
          <pc:sldMk cId="4191279594" sldId="2146846131"/>
        </pc:sldMkLst>
      </pc:sldChg>
      <pc:sldChg chg="ord">
        <pc:chgData name="Bullard, Kelly" userId="S::kbullard@girlscouts.org::53dd18b3-fdbe-41d6-b6cc-109338275567" providerId="AD" clId="Web-{468AF156-A79B-1048-E165-2EB77A3D349B}" dt="2022-05-16T11:29:31.590" v="27"/>
        <pc:sldMkLst>
          <pc:docMk/>
          <pc:sldMk cId="696231094" sldId="2146846132"/>
        </pc:sldMkLst>
      </pc:sldChg>
      <pc:sldChg chg="modSp mod modClrScheme chgLayout">
        <pc:chgData name="Bullard, Kelly" userId="S::kbullard@girlscouts.org::53dd18b3-fdbe-41d6-b6cc-109338275567" providerId="AD" clId="Web-{468AF156-A79B-1048-E165-2EB77A3D349B}" dt="2022-05-16T11:41:07.356" v="94"/>
        <pc:sldMkLst>
          <pc:docMk/>
          <pc:sldMk cId="3841317939" sldId="2146846133"/>
        </pc:sldMkLst>
        <pc:spChg chg="mod ord">
          <ac:chgData name="Bullard, Kelly" userId="S::kbullard@girlscouts.org::53dd18b3-fdbe-41d6-b6cc-109338275567" providerId="AD" clId="Web-{468AF156-A79B-1048-E165-2EB77A3D349B}" dt="2022-05-16T11:41:07.356" v="94"/>
          <ac:spMkLst>
            <pc:docMk/>
            <pc:sldMk cId="3841317939" sldId="2146846133"/>
            <ac:spMk id="2" creationId="{EA302D71-AC49-A173-C17A-3EB84C618C10}"/>
          </ac:spMkLst>
        </pc:spChg>
        <pc:spChg chg="mod ord">
          <ac:chgData name="Bullard, Kelly" userId="S::kbullard@girlscouts.org::53dd18b3-fdbe-41d6-b6cc-109338275567" providerId="AD" clId="Web-{468AF156-A79B-1048-E165-2EB77A3D349B}" dt="2022-05-16T11:41:07.356" v="94"/>
          <ac:spMkLst>
            <pc:docMk/>
            <pc:sldMk cId="3841317939" sldId="2146846133"/>
            <ac:spMk id="3" creationId="{6753A4EB-C656-9BAE-E08D-A42A731A9E71}"/>
          </ac:spMkLst>
        </pc:spChg>
        <pc:spChg chg="mod ord">
          <ac:chgData name="Bullard, Kelly" userId="S::kbullard@girlscouts.org::53dd18b3-fdbe-41d6-b6cc-109338275567" providerId="AD" clId="Web-{468AF156-A79B-1048-E165-2EB77A3D349B}" dt="2022-05-16T11:41:07.356" v="94"/>
          <ac:spMkLst>
            <pc:docMk/>
            <pc:sldMk cId="3841317939" sldId="2146846133"/>
            <ac:spMk id="4" creationId="{FE348806-8E4A-F0D6-7D63-AE19DD6C17E3}"/>
          </ac:spMkLst>
        </pc:spChg>
        <pc:spChg chg="mod ord">
          <ac:chgData name="Bullard, Kelly" userId="S::kbullard@girlscouts.org::53dd18b3-fdbe-41d6-b6cc-109338275567" providerId="AD" clId="Web-{468AF156-A79B-1048-E165-2EB77A3D349B}" dt="2022-05-16T11:41:07.356" v="94"/>
          <ac:spMkLst>
            <pc:docMk/>
            <pc:sldMk cId="3841317939" sldId="2146846133"/>
            <ac:spMk id="5" creationId="{5A3F660A-7907-EE5D-5399-3718472E7DD9}"/>
          </ac:spMkLst>
        </pc:spChg>
      </pc:sldChg>
      <pc:sldChg chg="ord">
        <pc:chgData name="Bullard, Kelly" userId="S::kbullard@girlscouts.org::53dd18b3-fdbe-41d6-b6cc-109338275567" providerId="AD" clId="Web-{468AF156-A79B-1048-E165-2EB77A3D349B}" dt="2022-05-16T11:28:30.367" v="24"/>
        <pc:sldMkLst>
          <pc:docMk/>
          <pc:sldMk cId="2166724375" sldId="2146846138"/>
        </pc:sldMkLst>
      </pc:sldChg>
      <pc:sldChg chg="modNotes">
        <pc:chgData name="Bullard, Kelly" userId="S::kbullard@girlscouts.org::53dd18b3-fdbe-41d6-b6cc-109338275567" providerId="AD" clId="Web-{468AF156-A79B-1048-E165-2EB77A3D349B}" dt="2022-05-16T16:08:04.216" v="1030"/>
        <pc:sldMkLst>
          <pc:docMk/>
          <pc:sldMk cId="467577270" sldId="2146846139"/>
        </pc:sldMkLst>
      </pc:sldChg>
      <pc:sldChg chg="modSp new modNotes">
        <pc:chgData name="Bullard, Kelly" userId="S::kbullard@girlscouts.org::53dd18b3-fdbe-41d6-b6cc-109338275567" providerId="AD" clId="Web-{468AF156-A79B-1048-E165-2EB77A3D349B}" dt="2022-05-17T15:56:28.489" v="1058" actId="20577"/>
        <pc:sldMkLst>
          <pc:docMk/>
          <pc:sldMk cId="705586500" sldId="2146846140"/>
        </pc:sldMkLst>
        <pc:spChg chg="mod">
          <ac:chgData name="Bullard, Kelly" userId="S::kbullard@girlscouts.org::53dd18b3-fdbe-41d6-b6cc-109338275567" providerId="AD" clId="Web-{468AF156-A79B-1048-E165-2EB77A3D349B}" dt="2022-05-17T15:56:28.489" v="1058" actId="20577"/>
          <ac:spMkLst>
            <pc:docMk/>
            <pc:sldMk cId="705586500" sldId="2146846140"/>
            <ac:spMk id="5" creationId="{763283CC-B11C-28DE-392C-52D1F65F3247}"/>
          </ac:spMkLst>
        </pc:spChg>
      </pc:sldChg>
      <pc:sldChg chg="modSp new">
        <pc:chgData name="Bullard, Kelly" userId="S::kbullard@girlscouts.org::53dd18b3-fdbe-41d6-b6cc-109338275567" providerId="AD" clId="Web-{468AF156-A79B-1048-E165-2EB77A3D349B}" dt="2022-05-16T15:32:22.994" v="713" actId="20577"/>
        <pc:sldMkLst>
          <pc:docMk/>
          <pc:sldMk cId="1150666999" sldId="2146846141"/>
        </pc:sldMkLst>
        <pc:spChg chg="mod">
          <ac:chgData name="Bullard, Kelly" userId="S::kbullard@girlscouts.org::53dd18b3-fdbe-41d6-b6cc-109338275567" providerId="AD" clId="Web-{468AF156-A79B-1048-E165-2EB77A3D349B}" dt="2022-05-16T15:32:22.994" v="713" actId="20577"/>
          <ac:spMkLst>
            <pc:docMk/>
            <pc:sldMk cId="1150666999" sldId="2146846141"/>
            <ac:spMk id="5" creationId="{5CA8EDCC-15E2-A391-A89A-9949C5F5627C}"/>
          </ac:spMkLst>
        </pc:spChg>
      </pc:sldChg>
      <pc:sldChg chg="modSp new">
        <pc:chgData name="Bullard, Kelly" userId="S::kbullard@girlscouts.org::53dd18b3-fdbe-41d6-b6cc-109338275567" providerId="AD" clId="Web-{468AF156-A79B-1048-E165-2EB77A3D349B}" dt="2022-05-16T15:33:47.449" v="718" actId="20577"/>
        <pc:sldMkLst>
          <pc:docMk/>
          <pc:sldMk cId="1939270722" sldId="2146846142"/>
        </pc:sldMkLst>
        <pc:spChg chg="mod">
          <ac:chgData name="Bullard, Kelly" userId="S::kbullard@girlscouts.org::53dd18b3-fdbe-41d6-b6cc-109338275567" providerId="AD" clId="Web-{468AF156-A79B-1048-E165-2EB77A3D349B}" dt="2022-05-16T15:33:47.449" v="718" actId="20577"/>
          <ac:spMkLst>
            <pc:docMk/>
            <pc:sldMk cId="1939270722" sldId="2146846142"/>
            <ac:spMk id="5" creationId="{DE15F0E3-A1FD-C4B9-8500-ADF08E1C9B4B}"/>
          </ac:spMkLst>
        </pc:spChg>
      </pc:sldChg>
    </pc:docChg>
  </pc:docChgLst>
  <pc:docChgLst>
    <pc:chgData name="Bullard, Kelly" userId="S::kbullard@girlscouts.org::53dd18b3-fdbe-41d6-b6cc-109338275567" providerId="AD" clId="Web-{0E3EEE46-3A57-56A5-88FA-EF25F655EBAB}"/>
    <pc:docChg chg="addSld delSld modSld sldOrd">
      <pc:chgData name="Bullard, Kelly" userId="S::kbullard@girlscouts.org::53dd18b3-fdbe-41d6-b6cc-109338275567" providerId="AD" clId="Web-{0E3EEE46-3A57-56A5-88FA-EF25F655EBAB}" dt="2022-05-16T00:43:55.804" v="4526" actId="20577"/>
      <pc:docMkLst>
        <pc:docMk/>
      </pc:docMkLst>
      <pc:sldChg chg="addSp delSp modSp modNotes">
        <pc:chgData name="Bullard, Kelly" userId="S::kbullard@girlscouts.org::53dd18b3-fdbe-41d6-b6cc-109338275567" providerId="AD" clId="Web-{0E3EEE46-3A57-56A5-88FA-EF25F655EBAB}" dt="2022-05-16T00:42:39.443" v="4500"/>
        <pc:sldMkLst>
          <pc:docMk/>
          <pc:sldMk cId="2963949252" sldId="256"/>
        </pc:sldMkLst>
        <pc:spChg chg="mod ord">
          <ac:chgData name="Bullard, Kelly" userId="S::kbullard@girlscouts.org::53dd18b3-fdbe-41d6-b6cc-109338275567" providerId="AD" clId="Web-{0E3EEE46-3A57-56A5-88FA-EF25F655EBAB}" dt="2022-05-14T17:46:10.122" v="2842" actId="1076"/>
          <ac:spMkLst>
            <pc:docMk/>
            <pc:sldMk cId="2963949252" sldId="256"/>
            <ac:spMk id="2" creationId="{69529A95-3497-4023-9B27-44F8966C522B}"/>
          </ac:spMkLst>
        </pc:spChg>
        <pc:spChg chg="add del mod">
          <ac:chgData name="Bullard, Kelly" userId="S::kbullard@girlscouts.org::53dd18b3-fdbe-41d6-b6cc-109338275567" providerId="AD" clId="Web-{0E3EEE46-3A57-56A5-88FA-EF25F655EBAB}" dt="2022-05-12T14:46:49.200" v="97"/>
          <ac:spMkLst>
            <pc:docMk/>
            <pc:sldMk cId="2963949252" sldId="256"/>
            <ac:spMk id="3" creationId="{6C5DCE5E-A708-AB37-97CF-D003A55B9DF0}"/>
          </ac:spMkLst>
        </pc:spChg>
        <pc:spChg chg="add del mod">
          <ac:chgData name="Bullard, Kelly" userId="S::kbullard@girlscouts.org::53dd18b3-fdbe-41d6-b6cc-109338275567" providerId="AD" clId="Web-{0E3EEE46-3A57-56A5-88FA-EF25F655EBAB}" dt="2022-05-14T17:46:05.247" v="2841"/>
          <ac:spMkLst>
            <pc:docMk/>
            <pc:sldMk cId="2963949252" sldId="256"/>
            <ac:spMk id="6" creationId="{95A7514C-DE54-B6C2-C41B-AFF64E92A4D0}"/>
          </ac:spMkLst>
        </pc:spChg>
        <pc:spChg chg="add del">
          <ac:chgData name="Bullard, Kelly" userId="S::kbullard@girlscouts.org::53dd18b3-fdbe-41d6-b6cc-109338275567" providerId="AD" clId="Web-{0E3EEE46-3A57-56A5-88FA-EF25F655EBAB}" dt="2022-05-14T17:44:55.135" v="2821"/>
          <ac:spMkLst>
            <pc:docMk/>
            <pc:sldMk cId="2963949252" sldId="256"/>
            <ac:spMk id="7" creationId="{2B42B005-17D1-5038-7F41-4FBC1FDD3CFD}"/>
          </ac:spMkLst>
        </pc:spChg>
        <pc:picChg chg="add del mod">
          <ac:chgData name="Bullard, Kelly" userId="S::kbullard@girlscouts.org::53dd18b3-fdbe-41d6-b6cc-109338275567" providerId="AD" clId="Web-{0E3EEE46-3A57-56A5-88FA-EF25F655EBAB}" dt="2022-05-14T17:41:37.969" v="2809"/>
          <ac:picMkLst>
            <pc:docMk/>
            <pc:sldMk cId="2963949252" sldId="256"/>
            <ac:picMk id="3" creationId="{27760FA5-E389-DA76-5759-F9CBA3CC0C8C}"/>
          </ac:picMkLst>
        </pc:picChg>
        <pc:picChg chg="add del mod">
          <ac:chgData name="Bullard, Kelly" userId="S::kbullard@girlscouts.org::53dd18b3-fdbe-41d6-b6cc-109338275567" providerId="AD" clId="Web-{0E3EEE46-3A57-56A5-88FA-EF25F655EBAB}" dt="2022-05-14T17:43:54.133" v="2817"/>
          <ac:picMkLst>
            <pc:docMk/>
            <pc:sldMk cId="2963949252" sldId="256"/>
            <ac:picMk id="5" creationId="{4752CD46-243F-91CE-0F36-588BD660FAD1}"/>
          </ac:picMkLst>
        </pc:picChg>
      </pc:sldChg>
      <pc:sldChg chg="modSp modNotes">
        <pc:chgData name="Bullard, Kelly" userId="S::kbullard@girlscouts.org::53dd18b3-fdbe-41d6-b6cc-109338275567" providerId="AD" clId="Web-{0E3EEE46-3A57-56A5-88FA-EF25F655EBAB}" dt="2022-05-16T00:42:51.099" v="4506"/>
        <pc:sldMkLst>
          <pc:docMk/>
          <pc:sldMk cId="1134908860" sldId="257"/>
        </pc:sldMkLst>
        <pc:spChg chg="mod">
          <ac:chgData name="Bullard, Kelly" userId="S::kbullard@girlscouts.org::53dd18b3-fdbe-41d6-b6cc-109338275567" providerId="AD" clId="Web-{0E3EEE46-3A57-56A5-88FA-EF25F655EBAB}" dt="2022-05-15T18:07:39.466" v="4301" actId="1076"/>
          <ac:spMkLst>
            <pc:docMk/>
            <pc:sldMk cId="1134908860" sldId="257"/>
            <ac:spMk id="2" creationId="{4C45B715-6B9E-4902-AF6A-1AE184B0BC24}"/>
          </ac:spMkLst>
        </pc:spChg>
      </pc:sldChg>
      <pc:sldChg chg="addSp delSp modSp modNotes">
        <pc:chgData name="Bullard, Kelly" userId="S::kbullard@girlscouts.org::53dd18b3-fdbe-41d6-b6cc-109338275567" providerId="AD" clId="Web-{0E3EEE46-3A57-56A5-88FA-EF25F655EBAB}" dt="2022-05-16T00:42:44.755" v="4504"/>
        <pc:sldMkLst>
          <pc:docMk/>
          <pc:sldMk cId="1638829299" sldId="552"/>
        </pc:sldMkLst>
        <pc:spChg chg="del mod">
          <ac:chgData name="Bullard, Kelly" userId="S::kbullard@girlscouts.org::53dd18b3-fdbe-41d6-b6cc-109338275567" providerId="AD" clId="Web-{0E3EEE46-3A57-56A5-88FA-EF25F655EBAB}" dt="2022-05-14T17:37:01.149" v="2773"/>
          <ac:spMkLst>
            <pc:docMk/>
            <pc:sldMk cId="1638829299" sldId="552"/>
            <ac:spMk id="2" creationId="{D9C1079B-E256-417D-8F6F-F6EB159978EB}"/>
          </ac:spMkLst>
        </pc:spChg>
        <pc:spChg chg="mod">
          <ac:chgData name="Bullard, Kelly" userId="S::kbullard@girlscouts.org::53dd18b3-fdbe-41d6-b6cc-109338275567" providerId="AD" clId="Web-{0E3EEE46-3A57-56A5-88FA-EF25F655EBAB}" dt="2022-05-14T17:37:30.712" v="2778" actId="1076"/>
          <ac:spMkLst>
            <pc:docMk/>
            <pc:sldMk cId="1638829299" sldId="552"/>
            <ac:spMk id="3" creationId="{CBF51493-E296-162F-29E9-BD39E4588422}"/>
          </ac:spMkLst>
        </pc:spChg>
        <pc:spChg chg="add mod">
          <ac:chgData name="Bullard, Kelly" userId="S::kbullard@girlscouts.org::53dd18b3-fdbe-41d6-b6cc-109338275567" providerId="AD" clId="Web-{0E3EEE46-3A57-56A5-88FA-EF25F655EBAB}" dt="2022-05-14T17:39:34.013" v="2807" actId="1076"/>
          <ac:spMkLst>
            <pc:docMk/>
            <pc:sldMk cId="1638829299" sldId="552"/>
            <ac:spMk id="4" creationId="{3DF7802A-0573-1B92-885F-7011CB9F8B0A}"/>
          </ac:spMkLst>
        </pc:spChg>
        <pc:spChg chg="mod">
          <ac:chgData name="Bullard, Kelly" userId="S::kbullard@girlscouts.org::53dd18b3-fdbe-41d6-b6cc-109338275567" providerId="AD" clId="Web-{0E3EEE46-3A57-56A5-88FA-EF25F655EBAB}" dt="2022-05-14T17:37:26.431" v="2777" actId="1076"/>
          <ac:spMkLst>
            <pc:docMk/>
            <pc:sldMk cId="1638829299" sldId="552"/>
            <ac:spMk id="13" creationId="{8226F63A-AB5F-C54F-A4BD-4EB1ECE52448}"/>
          </ac:spMkLst>
        </pc:spChg>
        <pc:spChg chg="mod">
          <ac:chgData name="Bullard, Kelly" userId="S::kbullard@girlscouts.org::53dd18b3-fdbe-41d6-b6cc-109338275567" providerId="AD" clId="Web-{0E3EEE46-3A57-56A5-88FA-EF25F655EBAB}" dt="2022-05-14T17:39:21.950" v="2806" actId="1076"/>
          <ac:spMkLst>
            <pc:docMk/>
            <pc:sldMk cId="1638829299" sldId="552"/>
            <ac:spMk id="14" creationId="{46B63141-E989-B244-BE5B-1C2DD17F4713}"/>
          </ac:spMkLst>
        </pc:spChg>
        <pc:spChg chg="mod">
          <ac:chgData name="Bullard, Kelly" userId="S::kbullard@girlscouts.org::53dd18b3-fdbe-41d6-b6cc-109338275567" providerId="AD" clId="Web-{0E3EEE46-3A57-56A5-88FA-EF25F655EBAB}" dt="2022-05-14T17:37:22.446" v="2776" actId="1076"/>
          <ac:spMkLst>
            <pc:docMk/>
            <pc:sldMk cId="1638829299" sldId="552"/>
            <ac:spMk id="16" creationId="{7BAED48C-17A7-48D1-B0A5-390412A83CB0}"/>
          </ac:spMkLst>
        </pc:spChg>
      </pc:sldChg>
      <pc:sldChg chg="modSp modNotes">
        <pc:chgData name="Bullard, Kelly" userId="S::kbullard@girlscouts.org::53dd18b3-fdbe-41d6-b6cc-109338275567" providerId="AD" clId="Web-{0E3EEE46-3A57-56A5-88FA-EF25F655EBAB}" dt="2022-05-14T17:00:18.672" v="1961" actId="20577"/>
        <pc:sldMkLst>
          <pc:docMk/>
          <pc:sldMk cId="1407039502" sldId="2146846109"/>
        </pc:sldMkLst>
        <pc:spChg chg="mod">
          <ac:chgData name="Bullard, Kelly" userId="S::kbullard@girlscouts.org::53dd18b3-fdbe-41d6-b6cc-109338275567" providerId="AD" clId="Web-{0E3EEE46-3A57-56A5-88FA-EF25F655EBAB}" dt="2022-05-14T17:00:18.672" v="1961" actId="20577"/>
          <ac:spMkLst>
            <pc:docMk/>
            <pc:sldMk cId="1407039502" sldId="2146846109"/>
            <ac:spMk id="7" creationId="{DE700DC0-C3B1-4FAF-8359-B134B1EE809E}"/>
          </ac:spMkLst>
        </pc:spChg>
      </pc:sldChg>
      <pc:sldChg chg="modSp modNotes">
        <pc:chgData name="Bullard, Kelly" userId="S::kbullard@girlscouts.org::53dd18b3-fdbe-41d6-b6cc-109338275567" providerId="AD" clId="Web-{0E3EEE46-3A57-56A5-88FA-EF25F655EBAB}" dt="2022-05-14T17:26:24.380" v="2735"/>
        <pc:sldMkLst>
          <pc:docMk/>
          <pc:sldMk cId="3989043277" sldId="2146846113"/>
        </pc:sldMkLst>
        <pc:spChg chg="mod">
          <ac:chgData name="Bullard, Kelly" userId="S::kbullard@girlscouts.org::53dd18b3-fdbe-41d6-b6cc-109338275567" providerId="AD" clId="Web-{0E3EEE46-3A57-56A5-88FA-EF25F655EBAB}" dt="2022-05-12T14:49:10.063" v="114" actId="20577"/>
          <ac:spMkLst>
            <pc:docMk/>
            <pc:sldMk cId="3989043277" sldId="2146846113"/>
            <ac:spMk id="5" creationId="{8CA54677-B6AB-476E-BDF1-B99C2551967B}"/>
          </ac:spMkLst>
        </pc:spChg>
      </pc:sldChg>
      <pc:sldChg chg="modNotes">
        <pc:chgData name="Bullard, Kelly" userId="S::kbullard@girlscouts.org::53dd18b3-fdbe-41d6-b6cc-109338275567" providerId="AD" clId="Web-{0E3EEE46-3A57-56A5-88FA-EF25F655EBAB}" dt="2022-05-12T15:05:30.055" v="258"/>
        <pc:sldMkLst>
          <pc:docMk/>
          <pc:sldMk cId="4000365375" sldId="2146846124"/>
        </pc:sldMkLst>
      </pc:sldChg>
      <pc:sldChg chg="modSp new ord modNotes">
        <pc:chgData name="Bullard, Kelly" userId="S::kbullard@girlscouts.org::53dd18b3-fdbe-41d6-b6cc-109338275567" providerId="AD" clId="Web-{0E3EEE46-3A57-56A5-88FA-EF25F655EBAB}" dt="2022-05-14T19:17:53.824" v="4295"/>
        <pc:sldMkLst>
          <pc:docMk/>
          <pc:sldMk cId="2008121352" sldId="2146846125"/>
        </pc:sldMkLst>
        <pc:spChg chg="mod">
          <ac:chgData name="Bullard, Kelly" userId="S::kbullard@girlscouts.org::53dd18b3-fdbe-41d6-b6cc-109338275567" providerId="AD" clId="Web-{0E3EEE46-3A57-56A5-88FA-EF25F655EBAB}" dt="2022-05-11T17:51:16.909" v="78" actId="20577"/>
          <ac:spMkLst>
            <pc:docMk/>
            <pc:sldMk cId="2008121352" sldId="2146846125"/>
            <ac:spMk id="5" creationId="{F7C736DB-CE02-A51E-CC6D-FD35EC767698}"/>
          </ac:spMkLst>
        </pc:spChg>
      </pc:sldChg>
      <pc:sldChg chg="modSp add mod ord replId modClrScheme chgLayout modNotes">
        <pc:chgData name="Bullard, Kelly" userId="S::kbullard@girlscouts.org::53dd18b3-fdbe-41d6-b6cc-109338275567" providerId="AD" clId="Web-{0E3EEE46-3A57-56A5-88FA-EF25F655EBAB}" dt="2022-05-14T17:01:00.454" v="1971"/>
        <pc:sldMkLst>
          <pc:docMk/>
          <pc:sldMk cId="2677905981" sldId="2146846126"/>
        </pc:sldMkLst>
        <pc:spChg chg="mod ord">
          <ac:chgData name="Bullard, Kelly" userId="S::kbullard@girlscouts.org::53dd18b3-fdbe-41d6-b6cc-109338275567" providerId="AD" clId="Web-{0E3EEE46-3A57-56A5-88FA-EF25F655EBAB}" dt="2022-05-12T15:54:11.922" v="473"/>
          <ac:spMkLst>
            <pc:docMk/>
            <pc:sldMk cId="2677905981" sldId="2146846126"/>
            <ac:spMk id="2" creationId="{92DB8ACD-05E0-4262-9E83-7366C32EB540}"/>
          </ac:spMkLst>
        </pc:spChg>
        <pc:spChg chg="mod ord">
          <ac:chgData name="Bullard, Kelly" userId="S::kbullard@girlscouts.org::53dd18b3-fdbe-41d6-b6cc-109338275567" providerId="AD" clId="Web-{0E3EEE46-3A57-56A5-88FA-EF25F655EBAB}" dt="2022-05-12T15:54:11.922" v="473"/>
          <ac:spMkLst>
            <pc:docMk/>
            <pc:sldMk cId="2677905981" sldId="2146846126"/>
            <ac:spMk id="3" creationId="{11E039D0-CB9D-4477-A99D-6ED7075B8F52}"/>
          </ac:spMkLst>
        </pc:spChg>
        <pc:spChg chg="mod ord">
          <ac:chgData name="Bullard, Kelly" userId="S::kbullard@girlscouts.org::53dd18b3-fdbe-41d6-b6cc-109338275567" providerId="AD" clId="Web-{0E3EEE46-3A57-56A5-88FA-EF25F655EBAB}" dt="2022-05-12T15:54:11.922" v="473"/>
          <ac:spMkLst>
            <pc:docMk/>
            <pc:sldMk cId="2677905981" sldId="2146846126"/>
            <ac:spMk id="4" creationId="{12CE704B-11E3-4C4A-A517-A25CCA6283BD}"/>
          </ac:spMkLst>
        </pc:spChg>
        <pc:spChg chg="mod ord">
          <ac:chgData name="Bullard, Kelly" userId="S::kbullard@girlscouts.org::53dd18b3-fdbe-41d6-b6cc-109338275567" providerId="AD" clId="Web-{0E3EEE46-3A57-56A5-88FA-EF25F655EBAB}" dt="2022-05-12T15:54:11.922" v="473"/>
          <ac:spMkLst>
            <pc:docMk/>
            <pc:sldMk cId="2677905981" sldId="2146846126"/>
            <ac:spMk id="5" creationId="{8CA54677-B6AB-476E-BDF1-B99C2551967B}"/>
          </ac:spMkLst>
        </pc:spChg>
      </pc:sldChg>
      <pc:sldChg chg="modSp add mod ord replId modClrScheme chgLayout modNotes">
        <pc:chgData name="Bullard, Kelly" userId="S::kbullard@girlscouts.org::53dd18b3-fdbe-41d6-b6cc-109338275567" providerId="AD" clId="Web-{0E3EEE46-3A57-56A5-88FA-EF25F655EBAB}" dt="2022-05-16T00:42:29.052" v="4493"/>
        <pc:sldMkLst>
          <pc:docMk/>
          <pc:sldMk cId="4106648032" sldId="2146846127"/>
        </pc:sldMkLst>
        <pc:spChg chg="mod ord">
          <ac:chgData name="Bullard, Kelly" userId="S::kbullard@girlscouts.org::53dd18b3-fdbe-41d6-b6cc-109338275567" providerId="AD" clId="Web-{0E3EEE46-3A57-56A5-88FA-EF25F655EBAB}" dt="2022-05-12T15:53:22.796" v="471"/>
          <ac:spMkLst>
            <pc:docMk/>
            <pc:sldMk cId="4106648032" sldId="2146846127"/>
            <ac:spMk id="2" creationId="{D30AE20C-9BA2-D428-A3A5-BA290F8D067B}"/>
          </ac:spMkLst>
        </pc:spChg>
        <pc:spChg chg="mod ord">
          <ac:chgData name="Bullard, Kelly" userId="S::kbullard@girlscouts.org::53dd18b3-fdbe-41d6-b6cc-109338275567" providerId="AD" clId="Web-{0E3EEE46-3A57-56A5-88FA-EF25F655EBAB}" dt="2022-05-12T15:53:22.796" v="471"/>
          <ac:spMkLst>
            <pc:docMk/>
            <pc:sldMk cId="4106648032" sldId="2146846127"/>
            <ac:spMk id="3" creationId="{11C6FEBF-DE6E-B01D-C0CA-151D138F7885}"/>
          </ac:spMkLst>
        </pc:spChg>
        <pc:spChg chg="mod ord">
          <ac:chgData name="Bullard, Kelly" userId="S::kbullard@girlscouts.org::53dd18b3-fdbe-41d6-b6cc-109338275567" providerId="AD" clId="Web-{0E3EEE46-3A57-56A5-88FA-EF25F655EBAB}" dt="2022-05-12T15:53:22.796" v="471"/>
          <ac:spMkLst>
            <pc:docMk/>
            <pc:sldMk cId="4106648032" sldId="2146846127"/>
            <ac:spMk id="4" creationId="{A7E9C296-EF4D-91B5-2E2A-9D8820F2BA41}"/>
          </ac:spMkLst>
        </pc:spChg>
        <pc:spChg chg="mod ord">
          <ac:chgData name="Bullard, Kelly" userId="S::kbullard@girlscouts.org::53dd18b3-fdbe-41d6-b6cc-109338275567" providerId="AD" clId="Web-{0E3EEE46-3A57-56A5-88FA-EF25F655EBAB}" dt="2022-05-14T17:08:14.514" v="2257" actId="20577"/>
          <ac:spMkLst>
            <pc:docMk/>
            <pc:sldMk cId="4106648032" sldId="2146846127"/>
            <ac:spMk id="5" creationId="{F7C736DB-CE02-A51E-CC6D-FD35EC767698}"/>
          </ac:spMkLst>
        </pc:spChg>
      </pc:sldChg>
      <pc:sldChg chg="addSp modSp new modNotes">
        <pc:chgData name="Bullard, Kelly" userId="S::kbullard@girlscouts.org::53dd18b3-fdbe-41d6-b6cc-109338275567" providerId="AD" clId="Web-{0E3EEE46-3A57-56A5-88FA-EF25F655EBAB}" dt="2022-05-15T23:32:07.013" v="4454"/>
        <pc:sldMkLst>
          <pc:docMk/>
          <pc:sldMk cId="3733801282" sldId="2146846128"/>
        </pc:sldMkLst>
        <pc:spChg chg="mod">
          <ac:chgData name="Bullard, Kelly" userId="S::kbullard@girlscouts.org::53dd18b3-fdbe-41d6-b6cc-109338275567" providerId="AD" clId="Web-{0E3EEE46-3A57-56A5-88FA-EF25F655EBAB}" dt="2022-05-15T19:25:08.456" v="4418" actId="20577"/>
          <ac:spMkLst>
            <pc:docMk/>
            <pc:sldMk cId="3733801282" sldId="2146846128"/>
            <ac:spMk id="4" creationId="{6A7DC4C4-7F4E-F47E-6840-A0F1E712467D}"/>
          </ac:spMkLst>
        </pc:spChg>
        <pc:spChg chg="add mod">
          <ac:chgData name="Bullard, Kelly" userId="S::kbullard@girlscouts.org::53dd18b3-fdbe-41d6-b6cc-109338275567" providerId="AD" clId="Web-{0E3EEE46-3A57-56A5-88FA-EF25F655EBAB}" dt="2022-05-14T18:32:07.762" v="3237" actId="20577"/>
          <ac:spMkLst>
            <pc:docMk/>
            <pc:sldMk cId="3733801282" sldId="2146846128"/>
            <ac:spMk id="5" creationId="{F05B09FB-6394-293B-FDB6-A059893A4D2E}"/>
          </ac:spMkLst>
        </pc:spChg>
      </pc:sldChg>
      <pc:sldChg chg="addSp delSp modSp add replId modNotes">
        <pc:chgData name="Bullard, Kelly" userId="S::kbullard@girlscouts.org::53dd18b3-fdbe-41d6-b6cc-109338275567" providerId="AD" clId="Web-{0E3EEE46-3A57-56A5-88FA-EF25F655EBAB}" dt="2022-05-15T23:31:03.981" v="4424" actId="1076"/>
        <pc:sldMkLst>
          <pc:docMk/>
          <pc:sldMk cId="1201378904" sldId="2146846129"/>
        </pc:sldMkLst>
        <pc:spChg chg="mod">
          <ac:chgData name="Bullard, Kelly" userId="S::kbullard@girlscouts.org::53dd18b3-fdbe-41d6-b6cc-109338275567" providerId="AD" clId="Web-{0E3EEE46-3A57-56A5-88FA-EF25F655EBAB}" dt="2022-05-15T19:25:16.612" v="4423" actId="20577"/>
          <ac:spMkLst>
            <pc:docMk/>
            <pc:sldMk cId="1201378904" sldId="2146846129"/>
            <ac:spMk id="4" creationId="{6A7DC4C4-7F4E-F47E-6840-A0F1E712467D}"/>
          </ac:spMkLst>
        </pc:spChg>
        <pc:spChg chg="add del">
          <ac:chgData name="Bullard, Kelly" userId="S::kbullard@girlscouts.org::53dd18b3-fdbe-41d6-b6cc-109338275567" providerId="AD" clId="Web-{0E3EEE46-3A57-56A5-88FA-EF25F655EBAB}" dt="2022-05-14T18:38:22.912" v="3399"/>
          <ac:spMkLst>
            <pc:docMk/>
            <pc:sldMk cId="1201378904" sldId="2146846129"/>
            <ac:spMk id="5" creationId="{596CA43D-0E44-2B0C-53F9-2B052856A763}"/>
          </ac:spMkLst>
        </pc:spChg>
        <pc:spChg chg="add mod">
          <ac:chgData name="Bullard, Kelly" userId="S::kbullard@girlscouts.org::53dd18b3-fdbe-41d6-b6cc-109338275567" providerId="AD" clId="Web-{0E3EEE46-3A57-56A5-88FA-EF25F655EBAB}" dt="2022-05-15T23:31:03.981" v="4424" actId="1076"/>
          <ac:spMkLst>
            <pc:docMk/>
            <pc:sldMk cId="1201378904" sldId="2146846129"/>
            <ac:spMk id="6" creationId="{D29774C7-EA01-5CB8-DF68-6C5AFA7AD200}"/>
          </ac:spMkLst>
        </pc:spChg>
      </pc:sldChg>
      <pc:sldChg chg="addSp modSp new modNotes">
        <pc:chgData name="Bullard, Kelly" userId="S::kbullard@girlscouts.org::53dd18b3-fdbe-41d6-b6cc-109338275567" providerId="AD" clId="Web-{0E3EEE46-3A57-56A5-88FA-EF25F655EBAB}" dt="2022-05-15T19:25:13.097" v="4421" actId="20577"/>
        <pc:sldMkLst>
          <pc:docMk/>
          <pc:sldMk cId="2005326397" sldId="2146846130"/>
        </pc:sldMkLst>
        <pc:spChg chg="mod">
          <ac:chgData name="Bullard, Kelly" userId="S::kbullard@girlscouts.org::53dd18b3-fdbe-41d6-b6cc-109338275567" providerId="AD" clId="Web-{0E3EEE46-3A57-56A5-88FA-EF25F655EBAB}" dt="2022-05-15T19:25:13.097" v="4421" actId="20577"/>
          <ac:spMkLst>
            <pc:docMk/>
            <pc:sldMk cId="2005326397" sldId="2146846130"/>
            <ac:spMk id="4" creationId="{D80F3B0E-C04B-332A-A4A7-D07245421642}"/>
          </ac:spMkLst>
        </pc:spChg>
        <pc:spChg chg="add mod">
          <ac:chgData name="Bullard, Kelly" userId="S::kbullard@girlscouts.org::53dd18b3-fdbe-41d6-b6cc-109338275567" providerId="AD" clId="Web-{0E3EEE46-3A57-56A5-88FA-EF25F655EBAB}" dt="2022-05-14T19:01:03.940" v="3547" actId="20577"/>
          <ac:spMkLst>
            <pc:docMk/>
            <pc:sldMk cId="2005326397" sldId="2146846130"/>
            <ac:spMk id="5" creationId="{28A10FBE-838C-AC8A-FE31-F21AC562378B}"/>
          </ac:spMkLst>
        </pc:spChg>
      </pc:sldChg>
      <pc:sldChg chg="addSp delSp modSp new ord modNotes">
        <pc:chgData name="Bullard, Kelly" userId="S::kbullard@girlscouts.org::53dd18b3-fdbe-41d6-b6cc-109338275567" providerId="AD" clId="Web-{0E3EEE46-3A57-56A5-88FA-EF25F655EBAB}" dt="2022-05-16T00:43:55.804" v="4526" actId="20577"/>
        <pc:sldMkLst>
          <pc:docMk/>
          <pc:sldMk cId="4191279594" sldId="2146846131"/>
        </pc:sldMkLst>
        <pc:spChg chg="mod">
          <ac:chgData name="Bullard, Kelly" userId="S::kbullard@girlscouts.org::53dd18b3-fdbe-41d6-b6cc-109338275567" providerId="AD" clId="Web-{0E3EEE46-3A57-56A5-88FA-EF25F655EBAB}" dt="2022-05-12T15:14:40.021" v="286" actId="20577"/>
          <ac:spMkLst>
            <pc:docMk/>
            <pc:sldMk cId="4191279594" sldId="2146846131"/>
            <ac:spMk id="4" creationId="{EFDA9E30-E7B2-0179-AE8B-582AF9640495}"/>
          </ac:spMkLst>
        </pc:spChg>
        <pc:spChg chg="mod">
          <ac:chgData name="Bullard, Kelly" userId="S::kbullard@girlscouts.org::53dd18b3-fdbe-41d6-b6cc-109338275567" providerId="AD" clId="Web-{0E3EEE46-3A57-56A5-88FA-EF25F655EBAB}" dt="2022-05-16T00:43:55.804" v="4526" actId="20577"/>
          <ac:spMkLst>
            <pc:docMk/>
            <pc:sldMk cId="4191279594" sldId="2146846131"/>
            <ac:spMk id="6" creationId="{C29DE852-8BE5-F802-7C5D-BFAB5F403ABA}"/>
          </ac:spMkLst>
        </pc:spChg>
        <pc:picChg chg="add del mod">
          <ac:chgData name="Bullard, Kelly" userId="S::kbullard@girlscouts.org::53dd18b3-fdbe-41d6-b6cc-109338275567" providerId="AD" clId="Web-{0E3EEE46-3A57-56A5-88FA-EF25F655EBAB}" dt="2022-05-14T18:59:06.015" v="3543"/>
          <ac:picMkLst>
            <pc:docMk/>
            <pc:sldMk cId="4191279594" sldId="2146846131"/>
            <ac:picMk id="7" creationId="{605A6B6F-B472-C07F-8BAA-3E01E4EBA84D}"/>
          </ac:picMkLst>
        </pc:picChg>
        <pc:picChg chg="add del mod">
          <ac:chgData name="Bullard, Kelly" userId="S::kbullard@girlscouts.org::53dd18b3-fdbe-41d6-b6cc-109338275567" providerId="AD" clId="Web-{0E3EEE46-3A57-56A5-88FA-EF25F655EBAB}" dt="2022-05-14T17:56:13.126" v="2846"/>
          <ac:picMkLst>
            <pc:docMk/>
            <pc:sldMk cId="4191279594" sldId="2146846131"/>
            <ac:picMk id="7" creationId="{85FAB174-C23F-E9E9-0DE9-D69767316C1C}"/>
          </ac:picMkLst>
        </pc:picChg>
      </pc:sldChg>
      <pc:sldChg chg="addSp delSp modSp new ord modNotes">
        <pc:chgData name="Bullard, Kelly" userId="S::kbullard@girlscouts.org::53dd18b3-fdbe-41d6-b6cc-109338275567" providerId="AD" clId="Web-{0E3EEE46-3A57-56A5-88FA-EF25F655EBAB}" dt="2022-05-15T23:33:28.171" v="4487"/>
        <pc:sldMkLst>
          <pc:docMk/>
          <pc:sldMk cId="696231094" sldId="2146846132"/>
        </pc:sldMkLst>
        <pc:spChg chg="mod">
          <ac:chgData name="Bullard, Kelly" userId="S::kbullard@girlscouts.org::53dd18b3-fdbe-41d6-b6cc-109338275567" providerId="AD" clId="Web-{0E3EEE46-3A57-56A5-88FA-EF25F655EBAB}" dt="2022-05-12T15:22:26.142" v="315" actId="20577"/>
          <ac:spMkLst>
            <pc:docMk/>
            <pc:sldMk cId="696231094" sldId="2146846132"/>
            <ac:spMk id="5" creationId="{4133EB3C-8A9F-CA3F-6981-7CABC62397C6}"/>
          </ac:spMkLst>
        </pc:spChg>
        <pc:spChg chg="del">
          <ac:chgData name="Bullard, Kelly" userId="S::kbullard@girlscouts.org::53dd18b3-fdbe-41d6-b6cc-109338275567" providerId="AD" clId="Web-{0E3EEE46-3A57-56A5-88FA-EF25F655EBAB}" dt="2022-05-12T15:22:45.549" v="316"/>
          <ac:spMkLst>
            <pc:docMk/>
            <pc:sldMk cId="696231094" sldId="2146846132"/>
            <ac:spMk id="6" creationId="{50ED8445-F55A-26C1-8B78-44FB9EE94461}"/>
          </ac:spMkLst>
        </pc:spChg>
        <pc:spChg chg="add del mod">
          <ac:chgData name="Bullard, Kelly" userId="S::kbullard@girlscouts.org::53dd18b3-fdbe-41d6-b6cc-109338275567" providerId="AD" clId="Web-{0E3EEE46-3A57-56A5-88FA-EF25F655EBAB}" dt="2022-05-14T19:09:44.437" v="3564" actId="20577"/>
          <ac:spMkLst>
            <pc:docMk/>
            <pc:sldMk cId="696231094" sldId="2146846132"/>
            <ac:spMk id="8" creationId="{90D95F27-E7F9-8D38-6CC2-8B26E4A8F6B7}"/>
          </ac:spMkLst>
        </pc:spChg>
        <pc:picChg chg="add mod">
          <ac:chgData name="Bullard, Kelly" userId="S::kbullard@girlscouts.org::53dd18b3-fdbe-41d6-b6cc-109338275567" providerId="AD" clId="Web-{0E3EEE46-3A57-56A5-88FA-EF25F655EBAB}" dt="2022-05-12T15:35:23.005" v="436" actId="14100"/>
          <ac:picMkLst>
            <pc:docMk/>
            <pc:sldMk cId="696231094" sldId="2146846132"/>
            <ac:picMk id="7" creationId="{02408833-9211-1CEE-C441-87FD7F540C9C}"/>
          </ac:picMkLst>
        </pc:picChg>
      </pc:sldChg>
      <pc:sldChg chg="modSp new modNotes">
        <pc:chgData name="Bullard, Kelly" userId="S::kbullard@girlscouts.org::53dd18b3-fdbe-41d6-b6cc-109338275567" providerId="AD" clId="Web-{0E3EEE46-3A57-56A5-88FA-EF25F655EBAB}" dt="2022-05-16T00:42:58.599" v="4511"/>
        <pc:sldMkLst>
          <pc:docMk/>
          <pc:sldMk cId="3841317939" sldId="2146846133"/>
        </pc:sldMkLst>
        <pc:spChg chg="mod">
          <ac:chgData name="Bullard, Kelly" userId="S::kbullard@girlscouts.org::53dd18b3-fdbe-41d6-b6cc-109338275567" providerId="AD" clId="Web-{0E3EEE46-3A57-56A5-88FA-EF25F655EBAB}" dt="2022-05-12T15:49:33.244" v="469" actId="20577"/>
          <ac:spMkLst>
            <pc:docMk/>
            <pc:sldMk cId="3841317939" sldId="2146846133"/>
            <ac:spMk id="5" creationId="{5A3F660A-7907-EE5D-5399-3718472E7DD9}"/>
          </ac:spMkLst>
        </pc:spChg>
      </pc:sldChg>
      <pc:sldChg chg="addSp delSp modSp new add del mod modClrScheme modShow chgLayout modNotes">
        <pc:chgData name="Bullard, Kelly" userId="S::kbullard@girlscouts.org::53dd18b3-fdbe-41d6-b6cc-109338275567" providerId="AD" clId="Web-{0E3EEE46-3A57-56A5-88FA-EF25F655EBAB}" dt="2022-05-16T00:43:04.943" v="4515"/>
        <pc:sldMkLst>
          <pc:docMk/>
          <pc:sldMk cId="3025714286" sldId="2146846134"/>
        </pc:sldMkLst>
        <pc:spChg chg="mod ord">
          <ac:chgData name="Bullard, Kelly" userId="S::kbullard@girlscouts.org::53dd18b3-fdbe-41d6-b6cc-109338275567" providerId="AD" clId="Web-{0E3EEE46-3A57-56A5-88FA-EF25F655EBAB}" dt="2022-05-14T15:49:58.131" v="801"/>
          <ac:spMkLst>
            <pc:docMk/>
            <pc:sldMk cId="3025714286" sldId="2146846134"/>
            <ac:spMk id="2" creationId="{7D522FC2-9A45-B3D1-4455-B017609220C5}"/>
          </ac:spMkLst>
        </pc:spChg>
        <pc:spChg chg="mod ord">
          <ac:chgData name="Bullard, Kelly" userId="S::kbullard@girlscouts.org::53dd18b3-fdbe-41d6-b6cc-109338275567" providerId="AD" clId="Web-{0E3EEE46-3A57-56A5-88FA-EF25F655EBAB}" dt="2022-05-14T15:49:58.131" v="801"/>
          <ac:spMkLst>
            <pc:docMk/>
            <pc:sldMk cId="3025714286" sldId="2146846134"/>
            <ac:spMk id="3" creationId="{447CEFFF-FDA5-9AF3-0454-A9EFCC1E4EE0}"/>
          </ac:spMkLst>
        </pc:spChg>
        <pc:spChg chg="del mod">
          <ac:chgData name="Bullard, Kelly" userId="S::kbullard@girlscouts.org::53dd18b3-fdbe-41d6-b6cc-109338275567" providerId="AD" clId="Web-{0E3EEE46-3A57-56A5-88FA-EF25F655EBAB}" dt="2022-05-14T15:47:31.939" v="798"/>
          <ac:spMkLst>
            <pc:docMk/>
            <pc:sldMk cId="3025714286" sldId="2146846134"/>
            <ac:spMk id="4" creationId="{E7CC0A54-2E80-2A3D-5532-064FF06570FC}"/>
          </ac:spMkLst>
        </pc:spChg>
        <pc:spChg chg="add mod">
          <ac:chgData name="Bullard, Kelly" userId="S::kbullard@girlscouts.org::53dd18b3-fdbe-41d6-b6cc-109338275567" providerId="AD" clId="Web-{0E3EEE46-3A57-56A5-88FA-EF25F655EBAB}" dt="2022-05-14T16:10:07.597" v="1108" actId="20577"/>
          <ac:spMkLst>
            <pc:docMk/>
            <pc:sldMk cId="3025714286" sldId="2146846134"/>
            <ac:spMk id="5" creationId="{3FE5C8DC-66A2-8BA7-4717-B355A016EBBB}"/>
          </ac:spMkLst>
        </pc:spChg>
        <pc:spChg chg="add del mod ord">
          <ac:chgData name="Bullard, Kelly" userId="S::kbullard@girlscouts.org::53dd18b3-fdbe-41d6-b6cc-109338275567" providerId="AD" clId="Web-{0E3EEE46-3A57-56A5-88FA-EF25F655EBAB}" dt="2022-05-14T15:50:22.054" v="804"/>
          <ac:spMkLst>
            <pc:docMk/>
            <pc:sldMk cId="3025714286" sldId="2146846134"/>
            <ac:spMk id="6" creationId="{343950E1-0DE7-D110-4D08-55A3B16AD219}"/>
          </ac:spMkLst>
        </pc:spChg>
        <pc:spChg chg="add mod ord">
          <ac:chgData name="Bullard, Kelly" userId="S::kbullard@girlscouts.org::53dd18b3-fdbe-41d6-b6cc-109338275567" providerId="AD" clId="Web-{0E3EEE46-3A57-56A5-88FA-EF25F655EBAB}" dt="2022-05-14T15:50:48.101" v="828" actId="20577"/>
          <ac:spMkLst>
            <pc:docMk/>
            <pc:sldMk cId="3025714286" sldId="2146846134"/>
            <ac:spMk id="7" creationId="{E8446839-CA1E-471B-5537-92F9B923C583}"/>
          </ac:spMkLst>
        </pc:spChg>
        <pc:spChg chg="add mod ord">
          <ac:chgData name="Bullard, Kelly" userId="S::kbullard@girlscouts.org::53dd18b3-fdbe-41d6-b6cc-109338275567" providerId="AD" clId="Web-{0E3EEE46-3A57-56A5-88FA-EF25F655EBAB}" dt="2022-05-14T15:49:58.131" v="801"/>
          <ac:spMkLst>
            <pc:docMk/>
            <pc:sldMk cId="3025714286" sldId="2146846134"/>
            <ac:spMk id="8" creationId="{ADBDB434-2071-9D3A-C035-C26AD1A2A15D}"/>
          </ac:spMkLst>
        </pc:spChg>
      </pc:sldChg>
      <pc:sldChg chg="addSp modSp new modNotes">
        <pc:chgData name="Bullard, Kelly" userId="S::kbullard@girlscouts.org::53dd18b3-fdbe-41d6-b6cc-109338275567" providerId="AD" clId="Web-{0E3EEE46-3A57-56A5-88FA-EF25F655EBAB}" dt="2022-05-16T00:43:08.350" v="4520"/>
        <pc:sldMkLst>
          <pc:docMk/>
          <pc:sldMk cId="3548796071" sldId="2146846135"/>
        </pc:sldMkLst>
        <pc:spChg chg="mod">
          <ac:chgData name="Bullard, Kelly" userId="S::kbullard@girlscouts.org::53dd18b3-fdbe-41d6-b6cc-109338275567" providerId="AD" clId="Web-{0E3EEE46-3A57-56A5-88FA-EF25F655EBAB}" dt="2022-05-15T18:26:47.259" v="4331" actId="20577"/>
          <ac:spMkLst>
            <pc:docMk/>
            <pc:sldMk cId="3548796071" sldId="2146846135"/>
            <ac:spMk id="4" creationId="{2944BCE6-02C0-8A16-B551-B5FFCC0408B0}"/>
          </ac:spMkLst>
        </pc:spChg>
        <pc:spChg chg="add mod">
          <ac:chgData name="Bullard, Kelly" userId="S::kbullard@girlscouts.org::53dd18b3-fdbe-41d6-b6cc-109338275567" providerId="AD" clId="Web-{0E3EEE46-3A57-56A5-88FA-EF25F655EBAB}" dt="2022-05-14T17:28:09.289" v="2742" actId="20577"/>
          <ac:spMkLst>
            <pc:docMk/>
            <pc:sldMk cId="3548796071" sldId="2146846135"/>
            <ac:spMk id="5" creationId="{B32B04B0-CA91-7689-3DC7-6378344ECB21}"/>
          </ac:spMkLst>
        </pc:spChg>
      </pc:sldChg>
      <pc:sldChg chg="addSp modSp new modNotes">
        <pc:chgData name="Bullard, Kelly" userId="S::kbullard@girlscouts.org::53dd18b3-fdbe-41d6-b6cc-109338275567" providerId="AD" clId="Web-{0E3EEE46-3A57-56A5-88FA-EF25F655EBAB}" dt="2022-05-16T00:43:12.725" v="4521"/>
        <pc:sldMkLst>
          <pc:docMk/>
          <pc:sldMk cId="2540998160" sldId="2146846136"/>
        </pc:sldMkLst>
        <pc:spChg chg="mod">
          <ac:chgData name="Bullard, Kelly" userId="S::kbullard@girlscouts.org::53dd18b3-fdbe-41d6-b6cc-109338275567" providerId="AD" clId="Web-{0E3EEE46-3A57-56A5-88FA-EF25F655EBAB}" dt="2022-05-15T18:26:52.087" v="4333" actId="20577"/>
          <ac:spMkLst>
            <pc:docMk/>
            <pc:sldMk cId="2540998160" sldId="2146846136"/>
            <ac:spMk id="4" creationId="{9B5FBBBC-9130-6083-1319-75203ACED0D8}"/>
          </ac:spMkLst>
        </pc:spChg>
        <pc:spChg chg="add mod">
          <ac:chgData name="Bullard, Kelly" userId="S::kbullard@girlscouts.org::53dd18b3-fdbe-41d6-b6cc-109338275567" providerId="AD" clId="Web-{0E3EEE46-3A57-56A5-88FA-EF25F655EBAB}" dt="2022-05-14T16:04:50.260" v="954" actId="20577"/>
          <ac:spMkLst>
            <pc:docMk/>
            <pc:sldMk cId="2540998160" sldId="2146846136"/>
            <ac:spMk id="5" creationId="{7E0A339D-DF7B-6837-B7BD-82A01B394107}"/>
          </ac:spMkLst>
        </pc:spChg>
      </pc:sldChg>
      <pc:sldChg chg="addSp delSp modSp new mod modClrScheme chgLayout modNotes">
        <pc:chgData name="Bullard, Kelly" userId="S::kbullard@girlscouts.org::53dd18b3-fdbe-41d6-b6cc-109338275567" providerId="AD" clId="Web-{0E3EEE46-3A57-56A5-88FA-EF25F655EBAB}" dt="2022-05-16T00:43:23.475" v="4525"/>
        <pc:sldMkLst>
          <pc:docMk/>
          <pc:sldMk cId="3157553653" sldId="2146846137"/>
        </pc:sldMkLst>
        <pc:spChg chg="mod ord">
          <ac:chgData name="Bullard, Kelly" userId="S::kbullard@girlscouts.org::53dd18b3-fdbe-41d6-b6cc-109338275567" providerId="AD" clId="Web-{0E3EEE46-3A57-56A5-88FA-EF25F655EBAB}" dt="2022-05-14T16:00:46.294" v="902"/>
          <ac:spMkLst>
            <pc:docMk/>
            <pc:sldMk cId="3157553653" sldId="2146846137"/>
            <ac:spMk id="2" creationId="{F83404DF-4056-784A-AFBE-125AD67D0AD4}"/>
          </ac:spMkLst>
        </pc:spChg>
        <pc:spChg chg="mod ord">
          <ac:chgData name="Bullard, Kelly" userId="S::kbullard@girlscouts.org::53dd18b3-fdbe-41d6-b6cc-109338275567" providerId="AD" clId="Web-{0E3EEE46-3A57-56A5-88FA-EF25F655EBAB}" dt="2022-05-14T16:00:46.294" v="902"/>
          <ac:spMkLst>
            <pc:docMk/>
            <pc:sldMk cId="3157553653" sldId="2146846137"/>
            <ac:spMk id="3" creationId="{9CEEACC9-9791-D086-3C5A-3198B5822E58}"/>
          </ac:spMkLst>
        </pc:spChg>
        <pc:spChg chg="del mod ord">
          <ac:chgData name="Bullard, Kelly" userId="S::kbullard@girlscouts.org::53dd18b3-fdbe-41d6-b6cc-109338275567" providerId="AD" clId="Web-{0E3EEE46-3A57-56A5-88FA-EF25F655EBAB}" dt="2022-05-14T16:01:51.390" v="917"/>
          <ac:spMkLst>
            <pc:docMk/>
            <pc:sldMk cId="3157553653" sldId="2146846137"/>
            <ac:spMk id="4" creationId="{17E10C24-B4E8-608E-2D5E-25BA03AFE74C}"/>
          </ac:spMkLst>
        </pc:spChg>
        <pc:spChg chg="del">
          <ac:chgData name="Bullard, Kelly" userId="S::kbullard@girlscouts.org::53dd18b3-fdbe-41d6-b6cc-109338275567" providerId="AD" clId="Web-{0E3EEE46-3A57-56A5-88FA-EF25F655EBAB}" dt="2022-05-14T16:00:46.294" v="902"/>
          <ac:spMkLst>
            <pc:docMk/>
            <pc:sldMk cId="3157553653" sldId="2146846137"/>
            <ac:spMk id="5" creationId="{63C0E8BD-D33D-08D3-99CB-CA63A0F7AE3E}"/>
          </ac:spMkLst>
        </pc:spChg>
        <pc:spChg chg="del">
          <ac:chgData name="Bullard, Kelly" userId="S::kbullard@girlscouts.org::53dd18b3-fdbe-41d6-b6cc-109338275567" providerId="AD" clId="Web-{0E3EEE46-3A57-56A5-88FA-EF25F655EBAB}" dt="2022-05-14T16:00:46.294" v="902"/>
          <ac:spMkLst>
            <pc:docMk/>
            <pc:sldMk cId="3157553653" sldId="2146846137"/>
            <ac:spMk id="6" creationId="{45C260C4-F60A-7E9C-29B2-BA73B19D6D6C}"/>
          </ac:spMkLst>
        </pc:spChg>
        <pc:spChg chg="add mod">
          <ac:chgData name="Bullard, Kelly" userId="S::kbullard@girlscouts.org::53dd18b3-fdbe-41d6-b6cc-109338275567" providerId="AD" clId="Web-{0E3EEE46-3A57-56A5-88FA-EF25F655EBAB}" dt="2022-05-15T18:26:29.305" v="4327" actId="20577"/>
          <ac:spMkLst>
            <pc:docMk/>
            <pc:sldMk cId="3157553653" sldId="2146846137"/>
            <ac:spMk id="7" creationId="{6FC3E93A-2C92-9BD2-71D9-D9CCE0E1B22D}"/>
          </ac:spMkLst>
        </pc:spChg>
        <pc:spChg chg="add mod">
          <ac:chgData name="Bullard, Kelly" userId="S::kbullard@girlscouts.org::53dd18b3-fdbe-41d6-b6cc-109338275567" providerId="AD" clId="Web-{0E3EEE46-3A57-56A5-88FA-EF25F655EBAB}" dt="2022-05-15T18:26:58.556" v="4336" actId="20577"/>
          <ac:spMkLst>
            <pc:docMk/>
            <pc:sldMk cId="3157553653" sldId="2146846137"/>
            <ac:spMk id="9" creationId="{A3DD1B0F-9FC1-B7ED-9177-4F7FF857CBD6}"/>
          </ac:spMkLst>
        </pc:spChg>
      </pc:sldChg>
      <pc:sldChg chg="addSp delSp modSp new mod modClrScheme chgLayout modNotes">
        <pc:chgData name="Bullard, Kelly" userId="S::kbullard@girlscouts.org::53dd18b3-fdbe-41d6-b6cc-109338275567" providerId="AD" clId="Web-{0E3EEE46-3A57-56A5-88FA-EF25F655EBAB}" dt="2022-05-16T00:42:34.521" v="4498"/>
        <pc:sldMkLst>
          <pc:docMk/>
          <pc:sldMk cId="2166724375" sldId="2146846138"/>
        </pc:sldMkLst>
        <pc:spChg chg="mod ord">
          <ac:chgData name="Bullard, Kelly" userId="S::kbullard@girlscouts.org::53dd18b3-fdbe-41d6-b6cc-109338275567" providerId="AD" clId="Web-{0E3EEE46-3A57-56A5-88FA-EF25F655EBAB}" dt="2022-05-14T18:52:05.720" v="3467"/>
          <ac:spMkLst>
            <pc:docMk/>
            <pc:sldMk cId="2166724375" sldId="2146846138"/>
            <ac:spMk id="2" creationId="{E18E4C59-9569-9831-2D91-5858B8245A1A}"/>
          </ac:spMkLst>
        </pc:spChg>
        <pc:spChg chg="mod ord">
          <ac:chgData name="Bullard, Kelly" userId="S::kbullard@girlscouts.org::53dd18b3-fdbe-41d6-b6cc-109338275567" providerId="AD" clId="Web-{0E3EEE46-3A57-56A5-88FA-EF25F655EBAB}" dt="2022-05-14T18:52:05.720" v="3467"/>
          <ac:spMkLst>
            <pc:docMk/>
            <pc:sldMk cId="2166724375" sldId="2146846138"/>
            <ac:spMk id="3" creationId="{7BB1343B-5ACC-BDBC-4910-A779C9D85288}"/>
          </ac:spMkLst>
        </pc:spChg>
        <pc:spChg chg="mod ord">
          <ac:chgData name="Bullard, Kelly" userId="S::kbullard@girlscouts.org::53dd18b3-fdbe-41d6-b6cc-109338275567" providerId="AD" clId="Web-{0E3EEE46-3A57-56A5-88FA-EF25F655EBAB}" dt="2022-05-14T18:57:51.623" v="3535" actId="1076"/>
          <ac:spMkLst>
            <pc:docMk/>
            <pc:sldMk cId="2166724375" sldId="2146846138"/>
            <ac:spMk id="4" creationId="{5960054D-E4ED-25AA-E50A-911BB0A29D9B}"/>
          </ac:spMkLst>
        </pc:spChg>
        <pc:spChg chg="add del mod">
          <ac:chgData name="Bullard, Kelly" userId="S::kbullard@girlscouts.org::53dd18b3-fdbe-41d6-b6cc-109338275567" providerId="AD" clId="Web-{0E3EEE46-3A57-56A5-88FA-EF25F655EBAB}" dt="2022-05-14T18:55:28.725" v="3516"/>
          <ac:spMkLst>
            <pc:docMk/>
            <pc:sldMk cId="2166724375" sldId="2146846138"/>
            <ac:spMk id="5" creationId="{1949D3F5-EE21-79B7-05D0-1A0CDB871868}"/>
          </ac:spMkLst>
        </pc:spChg>
        <pc:spChg chg="add del mod ord">
          <ac:chgData name="Bullard, Kelly" userId="S::kbullard@girlscouts.org::53dd18b3-fdbe-41d6-b6cc-109338275567" providerId="AD" clId="Web-{0E3EEE46-3A57-56A5-88FA-EF25F655EBAB}" dt="2022-05-14T16:26:59.252" v="1287"/>
          <ac:spMkLst>
            <pc:docMk/>
            <pc:sldMk cId="2166724375" sldId="2146846138"/>
            <ac:spMk id="6" creationId="{8596B7BC-DDA7-BE6C-7112-7AF4D230D0BE}"/>
          </ac:spMkLst>
        </pc:spChg>
        <pc:spChg chg="add mod ord">
          <ac:chgData name="Bullard, Kelly" userId="S::kbullard@girlscouts.org::53dd18b3-fdbe-41d6-b6cc-109338275567" providerId="AD" clId="Web-{0E3EEE46-3A57-56A5-88FA-EF25F655EBAB}" dt="2022-05-14T18:52:05.720" v="3467"/>
          <ac:spMkLst>
            <pc:docMk/>
            <pc:sldMk cId="2166724375" sldId="2146846138"/>
            <ac:spMk id="6" creationId="{E8582DD2-D2B7-045D-DAA2-D26BF8A9C3C5}"/>
          </ac:spMkLst>
        </pc:spChg>
        <pc:spChg chg="add mod ord">
          <ac:chgData name="Bullard, Kelly" userId="S::kbullard@girlscouts.org::53dd18b3-fdbe-41d6-b6cc-109338275567" providerId="AD" clId="Web-{0E3EEE46-3A57-56A5-88FA-EF25F655EBAB}" dt="2022-05-14T18:58:08.811" v="3540" actId="14100"/>
          <ac:spMkLst>
            <pc:docMk/>
            <pc:sldMk cId="2166724375" sldId="2146846138"/>
            <ac:spMk id="7" creationId="{08454474-FCA0-BEA1-9A78-0C282E831E7D}"/>
          </ac:spMkLst>
        </pc:spChg>
        <pc:spChg chg="add del mod">
          <ac:chgData name="Bullard, Kelly" userId="S::kbullard@girlscouts.org::53dd18b3-fdbe-41d6-b6cc-109338275567" providerId="AD" clId="Web-{0E3EEE46-3A57-56A5-88FA-EF25F655EBAB}" dt="2022-05-14T18:53:03.815" v="3476"/>
          <ac:spMkLst>
            <pc:docMk/>
            <pc:sldMk cId="2166724375" sldId="2146846138"/>
            <ac:spMk id="8" creationId="{F1758F02-A3D8-7A8D-653A-4420DBC5D85A}"/>
          </ac:spMkLst>
        </pc:spChg>
        <pc:picChg chg="add mod">
          <ac:chgData name="Bullard, Kelly" userId="S::kbullard@girlscouts.org::53dd18b3-fdbe-41d6-b6cc-109338275567" providerId="AD" clId="Web-{0E3EEE46-3A57-56A5-88FA-EF25F655EBAB}" dt="2022-05-14T18:57:29.123" v="3528" actId="1076"/>
          <ac:picMkLst>
            <pc:docMk/>
            <pc:sldMk cId="2166724375" sldId="2146846138"/>
            <ac:picMk id="9" creationId="{1733D60F-F3FF-903D-6124-24A2432E2B7D}"/>
          </ac:picMkLst>
        </pc:picChg>
      </pc:sldChg>
      <pc:sldChg chg="modSp new">
        <pc:chgData name="Bullard, Kelly" userId="S::kbullard@girlscouts.org::53dd18b3-fdbe-41d6-b6cc-109338275567" providerId="AD" clId="Web-{0E3EEE46-3A57-56A5-88FA-EF25F655EBAB}" dt="2022-05-14T18:48:10.240" v="3466" actId="20577"/>
        <pc:sldMkLst>
          <pc:docMk/>
          <pc:sldMk cId="467577270" sldId="2146846139"/>
        </pc:sldMkLst>
        <pc:spChg chg="mod">
          <ac:chgData name="Bullard, Kelly" userId="S::kbullard@girlscouts.org::53dd18b3-fdbe-41d6-b6cc-109338275567" providerId="AD" clId="Web-{0E3EEE46-3A57-56A5-88FA-EF25F655EBAB}" dt="2022-05-14T18:48:10.240" v="3466" actId="20577"/>
          <ac:spMkLst>
            <pc:docMk/>
            <pc:sldMk cId="467577270" sldId="2146846139"/>
            <ac:spMk id="5" creationId="{896CD893-2AD3-F1D5-2801-03E7744C3805}"/>
          </ac:spMkLst>
        </pc:spChg>
      </pc:sldChg>
    </pc:docChg>
  </pc:docChgLst>
  <pc:docChgLst>
    <pc:chgData name="Bullard, Kelly" userId="S::kbullard@girlscouts.org::53dd18b3-fdbe-41d6-b6cc-109338275567" providerId="AD" clId="Web-{96D53601-6588-ED41-A8BE-A5AB2820E493}"/>
    <pc:docChg chg="modSld">
      <pc:chgData name="Bullard, Kelly" userId="S::kbullard@girlscouts.org::53dd18b3-fdbe-41d6-b6cc-109338275567" providerId="AD" clId="Web-{96D53601-6588-ED41-A8BE-A5AB2820E493}" dt="2022-05-17T18:24:30.045" v="29"/>
      <pc:docMkLst>
        <pc:docMk/>
      </pc:docMkLst>
      <pc:sldChg chg="mod modShow">
        <pc:chgData name="Bullard, Kelly" userId="S::kbullard@girlscouts.org::53dd18b3-fdbe-41d6-b6cc-109338275567" providerId="AD" clId="Web-{96D53601-6588-ED41-A8BE-A5AB2820E493}" dt="2022-05-17T18:21:24.415" v="0"/>
        <pc:sldMkLst>
          <pc:docMk/>
          <pc:sldMk cId="4191279594" sldId="2146846131"/>
        </pc:sldMkLst>
      </pc:sldChg>
      <pc:sldChg chg="modNotes">
        <pc:chgData name="Bullard, Kelly" userId="S::kbullard@girlscouts.org::53dd18b3-fdbe-41d6-b6cc-109338275567" providerId="AD" clId="Web-{96D53601-6588-ED41-A8BE-A5AB2820E493}" dt="2022-05-17T18:22:14.713" v="1"/>
        <pc:sldMkLst>
          <pc:docMk/>
          <pc:sldMk cId="3841317939" sldId="2146846133"/>
        </pc:sldMkLst>
      </pc:sldChg>
      <pc:sldChg chg="modNotes">
        <pc:chgData name="Bullard, Kelly" userId="S::kbullard@girlscouts.org::53dd18b3-fdbe-41d6-b6cc-109338275567" providerId="AD" clId="Web-{96D53601-6588-ED41-A8BE-A5AB2820E493}" dt="2022-05-17T18:22:44.730" v="4"/>
        <pc:sldMkLst>
          <pc:docMk/>
          <pc:sldMk cId="3157553653" sldId="2146846137"/>
        </pc:sldMkLst>
      </pc:sldChg>
      <pc:sldChg chg="modNotes">
        <pc:chgData name="Bullard, Kelly" userId="S::kbullard@girlscouts.org::53dd18b3-fdbe-41d6-b6cc-109338275567" providerId="AD" clId="Web-{96D53601-6588-ED41-A8BE-A5AB2820E493}" dt="2022-05-17T18:24:30.045" v="29"/>
        <pc:sldMkLst>
          <pc:docMk/>
          <pc:sldMk cId="467577270" sldId="2146846139"/>
        </pc:sldMkLst>
      </pc:sldChg>
    </pc:docChg>
  </pc:docChgLst>
  <pc:docChgLst>
    <pc:chgData name="Bullard, Kelly" userId="S::kbullard@girlscouts.org::53dd18b3-fdbe-41d6-b6cc-109338275567" providerId="AD" clId="Web-{FE22BC7B-6339-1B9B-627B-3D8EE2F15C7C}"/>
    <pc:docChg chg="delSld modSld">
      <pc:chgData name="Bullard, Kelly" userId="S::kbullard@girlscouts.org::53dd18b3-fdbe-41d6-b6cc-109338275567" providerId="AD" clId="Web-{FE22BC7B-6339-1B9B-627B-3D8EE2F15C7C}" dt="2022-05-10T16:07:22.898" v="81" actId="1076"/>
      <pc:docMkLst>
        <pc:docMk/>
      </pc:docMkLst>
      <pc:sldChg chg="addSp delSp modSp mod modClrScheme chgLayout">
        <pc:chgData name="Bullard, Kelly" userId="S::kbullard@girlscouts.org::53dd18b3-fdbe-41d6-b6cc-109338275567" providerId="AD" clId="Web-{FE22BC7B-6339-1B9B-627B-3D8EE2F15C7C}" dt="2022-05-10T16:07:22.898" v="81" actId="1076"/>
        <pc:sldMkLst>
          <pc:docMk/>
          <pc:sldMk cId="2963949252" sldId="256"/>
        </pc:sldMkLst>
        <pc:spChg chg="mod ord">
          <ac:chgData name="Bullard, Kelly" userId="S::kbullard@girlscouts.org::53dd18b3-fdbe-41d6-b6cc-109338275567" providerId="AD" clId="Web-{FE22BC7B-6339-1B9B-627B-3D8EE2F15C7C}" dt="2022-05-10T16:07:22.898" v="81" actId="1076"/>
          <ac:spMkLst>
            <pc:docMk/>
            <pc:sldMk cId="2963949252" sldId="256"/>
            <ac:spMk id="2" creationId="{69529A95-3497-4023-9B27-44F8966C522B}"/>
          </ac:spMkLst>
        </pc:spChg>
        <pc:spChg chg="add del mod ord">
          <ac:chgData name="Bullard, Kelly" userId="S::kbullard@girlscouts.org::53dd18b3-fdbe-41d6-b6cc-109338275567" providerId="AD" clId="Web-{FE22BC7B-6339-1B9B-627B-3D8EE2F15C7C}" dt="2022-05-10T16:07:15.726" v="80"/>
          <ac:spMkLst>
            <pc:docMk/>
            <pc:sldMk cId="2963949252" sldId="256"/>
            <ac:spMk id="3" creationId="{CF1B9290-4C87-6804-054A-4CBAD3EC3E1C}"/>
          </ac:spMkLst>
        </pc:spChg>
        <pc:spChg chg="mod ord">
          <ac:chgData name="Bullard, Kelly" userId="S::kbullard@girlscouts.org::53dd18b3-fdbe-41d6-b6cc-109338275567" providerId="AD" clId="Web-{FE22BC7B-6339-1B9B-627B-3D8EE2F15C7C}" dt="2022-05-10T16:07:07.804" v="79"/>
          <ac:spMkLst>
            <pc:docMk/>
            <pc:sldMk cId="2963949252" sldId="256"/>
            <ac:spMk id="4" creationId="{7997151E-A03E-4748-A30F-AF1EB70E2E46}"/>
          </ac:spMkLst>
        </pc:spChg>
      </pc:sldChg>
      <pc:sldChg chg="modSp mod modClrScheme chgLayout">
        <pc:chgData name="Bullard, Kelly" userId="S::kbullard@girlscouts.org::53dd18b3-fdbe-41d6-b6cc-109338275567" providerId="AD" clId="Web-{FE22BC7B-6339-1B9B-627B-3D8EE2F15C7C}" dt="2022-05-10T16:06:14.537" v="76"/>
        <pc:sldMkLst>
          <pc:docMk/>
          <pc:sldMk cId="1134908860" sldId="257"/>
        </pc:sldMkLst>
        <pc:spChg chg="mod ord">
          <ac:chgData name="Bullard, Kelly" userId="S::kbullard@girlscouts.org::53dd18b3-fdbe-41d6-b6cc-109338275567" providerId="AD" clId="Web-{FE22BC7B-6339-1B9B-627B-3D8EE2F15C7C}" dt="2022-05-10T16:06:14.537" v="76"/>
          <ac:spMkLst>
            <pc:docMk/>
            <pc:sldMk cId="1134908860" sldId="257"/>
            <ac:spMk id="2" creationId="{4C45B715-6B9E-4902-AF6A-1AE184B0BC24}"/>
          </ac:spMkLst>
        </pc:spChg>
        <pc:spChg chg="mod ord">
          <ac:chgData name="Bullard, Kelly" userId="S::kbullard@girlscouts.org::53dd18b3-fdbe-41d6-b6cc-109338275567" providerId="AD" clId="Web-{FE22BC7B-6339-1B9B-627B-3D8EE2F15C7C}" dt="2022-05-10T16:06:14.537" v="76"/>
          <ac:spMkLst>
            <pc:docMk/>
            <pc:sldMk cId="1134908860" sldId="257"/>
            <ac:spMk id="3" creationId="{E9E4F77F-CC25-4937-B3AF-48C543C7BFE5}"/>
          </ac:spMkLst>
        </pc:spChg>
        <pc:spChg chg="mod ord">
          <ac:chgData name="Bullard, Kelly" userId="S::kbullard@girlscouts.org::53dd18b3-fdbe-41d6-b6cc-109338275567" providerId="AD" clId="Web-{FE22BC7B-6339-1B9B-627B-3D8EE2F15C7C}" dt="2022-05-10T16:06:14.537" v="76"/>
          <ac:spMkLst>
            <pc:docMk/>
            <pc:sldMk cId="1134908860" sldId="257"/>
            <ac:spMk id="4" creationId="{A16E66AA-01D0-46FD-BD7C-CFADAD1B9711}"/>
          </ac:spMkLst>
        </pc:spChg>
      </pc:sldChg>
      <pc:sldChg chg="del">
        <pc:chgData name="Bullard, Kelly" userId="S::kbullard@girlscouts.org::53dd18b3-fdbe-41d6-b6cc-109338275567" providerId="AD" clId="Web-{FE22BC7B-6339-1B9B-627B-3D8EE2F15C7C}" dt="2022-05-10T15:31:57.303" v="0"/>
        <pc:sldMkLst>
          <pc:docMk/>
          <pc:sldMk cId="1476976992" sldId="260"/>
        </pc:sldMkLst>
      </pc:sldChg>
      <pc:sldChg chg="addSp delSp modSp mod modClrScheme chgLayout">
        <pc:chgData name="Bullard, Kelly" userId="S::kbullard@girlscouts.org::53dd18b3-fdbe-41d6-b6cc-109338275567" providerId="AD" clId="Web-{FE22BC7B-6339-1B9B-627B-3D8EE2F15C7C}" dt="2022-05-10T16:05:51.723" v="75" actId="20577"/>
        <pc:sldMkLst>
          <pc:docMk/>
          <pc:sldMk cId="1638829299" sldId="552"/>
        </pc:sldMkLst>
        <pc:spChg chg="add del mod ord">
          <ac:chgData name="Bullard, Kelly" userId="S::kbullard@girlscouts.org::53dd18b3-fdbe-41d6-b6cc-109338275567" providerId="AD" clId="Web-{FE22BC7B-6339-1B9B-627B-3D8EE2F15C7C}" dt="2022-05-10T15:41:57.226" v="5"/>
          <ac:spMkLst>
            <pc:docMk/>
            <pc:sldMk cId="1638829299" sldId="552"/>
            <ac:spMk id="2" creationId="{CA4DEE07-E7DA-DF70-9646-EEB14C12D247}"/>
          </ac:spMkLst>
        </pc:spChg>
        <pc:spChg chg="add mod ord">
          <ac:chgData name="Bullard, Kelly" userId="S::kbullard@girlscouts.org::53dd18b3-fdbe-41d6-b6cc-109338275567" providerId="AD" clId="Web-{FE22BC7B-6339-1B9B-627B-3D8EE2F15C7C}" dt="2022-05-10T16:00:54.230" v="7"/>
          <ac:spMkLst>
            <pc:docMk/>
            <pc:sldMk cId="1638829299" sldId="552"/>
            <ac:spMk id="2" creationId="{D9C1079B-E256-417D-8F6F-F6EB159978EB}"/>
          </ac:spMkLst>
        </pc:spChg>
        <pc:spChg chg="add mod">
          <ac:chgData name="Bullard, Kelly" userId="S::kbullard@girlscouts.org::53dd18b3-fdbe-41d6-b6cc-109338275567" providerId="AD" clId="Web-{FE22BC7B-6339-1B9B-627B-3D8EE2F15C7C}" dt="2022-05-10T16:03:32.844" v="43" actId="14100"/>
          <ac:spMkLst>
            <pc:docMk/>
            <pc:sldMk cId="1638829299" sldId="552"/>
            <ac:spMk id="3" creationId="{CBF51493-E296-162F-29E9-BD39E4588422}"/>
          </ac:spMkLst>
        </pc:spChg>
        <pc:spChg chg="mod">
          <ac:chgData name="Bullard, Kelly" userId="S::kbullard@girlscouts.org::53dd18b3-fdbe-41d6-b6cc-109338275567" providerId="AD" clId="Web-{FE22BC7B-6339-1B9B-627B-3D8EE2F15C7C}" dt="2022-05-10T16:05:08.800" v="61" actId="1076"/>
          <ac:spMkLst>
            <pc:docMk/>
            <pc:sldMk cId="1638829299" sldId="552"/>
            <ac:spMk id="13" creationId="{8226F63A-AB5F-C54F-A4BD-4EB1ECE52448}"/>
          </ac:spMkLst>
        </pc:spChg>
        <pc:spChg chg="mod ord">
          <ac:chgData name="Bullard, Kelly" userId="S::kbullard@girlscouts.org::53dd18b3-fdbe-41d6-b6cc-109338275567" providerId="AD" clId="Web-{FE22BC7B-6339-1B9B-627B-3D8EE2F15C7C}" dt="2022-05-10T16:02:45.687" v="25" actId="20577"/>
          <ac:spMkLst>
            <pc:docMk/>
            <pc:sldMk cId="1638829299" sldId="552"/>
            <ac:spMk id="14" creationId="{46B63141-E989-B244-BE5B-1C2DD17F4713}"/>
          </ac:spMkLst>
        </pc:spChg>
        <pc:spChg chg="mod ord">
          <ac:chgData name="Bullard, Kelly" userId="S::kbullard@girlscouts.org::53dd18b3-fdbe-41d6-b6cc-109338275567" providerId="AD" clId="Web-{FE22BC7B-6339-1B9B-627B-3D8EE2F15C7C}" dt="2022-05-10T16:00:54.230" v="7"/>
          <ac:spMkLst>
            <pc:docMk/>
            <pc:sldMk cId="1638829299" sldId="552"/>
            <ac:spMk id="15" creationId="{B714136E-E401-F849-99A1-1B71D71A51B4}"/>
          </ac:spMkLst>
        </pc:spChg>
        <pc:spChg chg="mod">
          <ac:chgData name="Bullard, Kelly" userId="S::kbullard@girlscouts.org::53dd18b3-fdbe-41d6-b6cc-109338275567" providerId="AD" clId="Web-{FE22BC7B-6339-1B9B-627B-3D8EE2F15C7C}" dt="2022-05-10T16:05:51.723" v="75" actId="20577"/>
          <ac:spMkLst>
            <pc:docMk/>
            <pc:sldMk cId="1638829299" sldId="552"/>
            <ac:spMk id="16" creationId="{7BAED48C-17A7-48D1-B0A5-390412A83CB0}"/>
          </ac:spMkLst>
        </pc:spChg>
        <pc:spChg chg="mod ord">
          <ac:chgData name="Bullard, Kelly" userId="S::kbullard@girlscouts.org::53dd18b3-fdbe-41d6-b6cc-109338275567" providerId="AD" clId="Web-{FE22BC7B-6339-1B9B-627B-3D8EE2F15C7C}" dt="2022-05-10T16:00:54.230" v="7"/>
          <ac:spMkLst>
            <pc:docMk/>
            <pc:sldMk cId="1638829299" sldId="552"/>
            <ac:spMk id="17" creationId="{C735C4A6-3ECC-C34A-998C-D9DAC282D765}"/>
          </ac:spMkLst>
        </pc:spChg>
        <pc:picChg chg="del">
          <ac:chgData name="Bullard, Kelly" userId="S::kbullard@girlscouts.org::53dd18b3-fdbe-41d6-b6cc-109338275567" providerId="AD" clId="Web-{FE22BC7B-6339-1B9B-627B-3D8EE2F15C7C}" dt="2022-05-10T16:00:16.964" v="6"/>
          <ac:picMkLst>
            <pc:docMk/>
            <pc:sldMk cId="1638829299" sldId="552"/>
            <ac:picMk id="7" creationId="{6FD7E724-6F7C-4A87-9B76-DCD3A6E4F07E}"/>
          </ac:picMkLst>
        </pc:picChg>
      </pc:sldChg>
      <pc:sldChg chg="modSp mod modClrScheme chgLayout">
        <pc:chgData name="Bullard, Kelly" userId="S::kbullard@girlscouts.org::53dd18b3-fdbe-41d6-b6cc-109338275567" providerId="AD" clId="Web-{FE22BC7B-6339-1B9B-627B-3D8EE2F15C7C}" dt="2022-05-10T16:06:28.943" v="77"/>
        <pc:sldMkLst>
          <pc:docMk/>
          <pc:sldMk cId="3989043277" sldId="2146846113"/>
        </pc:sldMkLst>
        <pc:spChg chg="mod ord">
          <ac:chgData name="Bullard, Kelly" userId="S::kbullard@girlscouts.org::53dd18b3-fdbe-41d6-b6cc-109338275567" providerId="AD" clId="Web-{FE22BC7B-6339-1B9B-627B-3D8EE2F15C7C}" dt="2022-05-10T16:06:28.943" v="77"/>
          <ac:spMkLst>
            <pc:docMk/>
            <pc:sldMk cId="3989043277" sldId="2146846113"/>
            <ac:spMk id="2" creationId="{92DB8ACD-05E0-4262-9E83-7366C32EB540}"/>
          </ac:spMkLst>
        </pc:spChg>
        <pc:spChg chg="mod ord">
          <ac:chgData name="Bullard, Kelly" userId="S::kbullard@girlscouts.org::53dd18b3-fdbe-41d6-b6cc-109338275567" providerId="AD" clId="Web-{FE22BC7B-6339-1B9B-627B-3D8EE2F15C7C}" dt="2022-05-10T16:06:28.943" v="77"/>
          <ac:spMkLst>
            <pc:docMk/>
            <pc:sldMk cId="3989043277" sldId="2146846113"/>
            <ac:spMk id="3" creationId="{11E039D0-CB9D-4477-A99D-6ED7075B8F52}"/>
          </ac:spMkLst>
        </pc:spChg>
        <pc:spChg chg="mod ord">
          <ac:chgData name="Bullard, Kelly" userId="S::kbullard@girlscouts.org::53dd18b3-fdbe-41d6-b6cc-109338275567" providerId="AD" clId="Web-{FE22BC7B-6339-1B9B-627B-3D8EE2F15C7C}" dt="2022-05-10T16:06:28.943" v="77"/>
          <ac:spMkLst>
            <pc:docMk/>
            <pc:sldMk cId="3989043277" sldId="2146846113"/>
            <ac:spMk id="4" creationId="{12CE704B-11E3-4C4A-A517-A25CCA6283BD}"/>
          </ac:spMkLst>
        </pc:spChg>
        <pc:spChg chg="mod ord">
          <ac:chgData name="Bullard, Kelly" userId="S::kbullard@girlscouts.org::53dd18b3-fdbe-41d6-b6cc-109338275567" providerId="AD" clId="Web-{FE22BC7B-6339-1B9B-627B-3D8EE2F15C7C}" dt="2022-05-10T16:06:28.943" v="77"/>
          <ac:spMkLst>
            <pc:docMk/>
            <pc:sldMk cId="3989043277" sldId="2146846113"/>
            <ac:spMk id="5" creationId="{8CA54677-B6AB-476E-BDF1-B99C2551967B}"/>
          </ac:spMkLst>
        </pc:spChg>
      </pc:sldChg>
      <pc:sldChg chg="addSp modSp mod modClrScheme chgLayout">
        <pc:chgData name="Bullard, Kelly" userId="S::kbullard@girlscouts.org::53dd18b3-fdbe-41d6-b6cc-109338275567" providerId="AD" clId="Web-{FE22BC7B-6339-1B9B-627B-3D8EE2F15C7C}" dt="2022-05-10T16:06:46.069" v="78"/>
        <pc:sldMkLst>
          <pc:docMk/>
          <pc:sldMk cId="4000365375" sldId="2146846124"/>
        </pc:sldMkLst>
        <pc:spChg chg="mod ord">
          <ac:chgData name="Bullard, Kelly" userId="S::kbullard@girlscouts.org::53dd18b3-fdbe-41d6-b6cc-109338275567" providerId="AD" clId="Web-{FE22BC7B-6339-1B9B-627B-3D8EE2F15C7C}" dt="2022-05-10T16:06:46.069" v="78"/>
          <ac:spMkLst>
            <pc:docMk/>
            <pc:sldMk cId="4000365375" sldId="2146846124"/>
            <ac:spMk id="2" creationId="{238264ED-94C0-CC26-BFF3-FE322E1425D4}"/>
          </ac:spMkLst>
        </pc:spChg>
        <pc:spChg chg="mod ord">
          <ac:chgData name="Bullard, Kelly" userId="S::kbullard@girlscouts.org::53dd18b3-fdbe-41d6-b6cc-109338275567" providerId="AD" clId="Web-{FE22BC7B-6339-1B9B-627B-3D8EE2F15C7C}" dt="2022-05-10T16:06:46.069" v="78"/>
          <ac:spMkLst>
            <pc:docMk/>
            <pc:sldMk cId="4000365375" sldId="2146846124"/>
            <ac:spMk id="3" creationId="{A1097B27-AF49-C38A-29A0-C3B6D1E3526F}"/>
          </ac:spMkLst>
        </pc:spChg>
        <pc:spChg chg="add mod ord">
          <ac:chgData name="Bullard, Kelly" userId="S::kbullard@girlscouts.org::53dd18b3-fdbe-41d6-b6cc-109338275567" providerId="AD" clId="Web-{FE22BC7B-6339-1B9B-627B-3D8EE2F15C7C}" dt="2022-05-10T16:06:46.069" v="78"/>
          <ac:spMkLst>
            <pc:docMk/>
            <pc:sldMk cId="4000365375" sldId="2146846124"/>
            <ac:spMk id="4" creationId="{8042C8B5-8C6D-D6D1-EA4B-CECD0889DEDC}"/>
          </ac:spMkLst>
        </pc:spChg>
      </pc:sldChg>
    </pc:docChg>
  </pc:docChgLst>
  <pc:docChgLst>
    <pc:chgData name="Bullard, Kelly" userId="S::kbullard@girlscouts.org::53dd18b3-fdbe-41d6-b6cc-109338275567" providerId="AD" clId="Web-{75082368-B922-269F-3DA0-22BB3B1C0134}"/>
    <pc:docChg chg="modSld">
      <pc:chgData name="Bullard, Kelly" userId="S::kbullard@girlscouts.org::53dd18b3-fdbe-41d6-b6cc-109338275567" providerId="AD" clId="Web-{75082368-B922-269F-3DA0-22BB3B1C0134}" dt="2022-05-22T13:37:52.121" v="21"/>
      <pc:docMkLst>
        <pc:docMk/>
      </pc:docMkLst>
      <pc:sldChg chg="modNotes">
        <pc:chgData name="Bullard, Kelly" userId="S::kbullard@girlscouts.org::53dd18b3-fdbe-41d6-b6cc-109338275567" providerId="AD" clId="Web-{75082368-B922-269F-3DA0-22BB3B1C0134}" dt="2022-05-22T13:37:52.121" v="21"/>
        <pc:sldMkLst>
          <pc:docMk/>
          <pc:sldMk cId="3989043277" sldId="2146846113"/>
        </pc:sldMkLst>
      </pc:sldChg>
      <pc:sldChg chg="modNotes">
        <pc:chgData name="Bullard, Kelly" userId="S::kbullard@girlscouts.org::53dd18b3-fdbe-41d6-b6cc-109338275567" providerId="AD" clId="Web-{75082368-B922-269F-3DA0-22BB3B1C0134}" dt="2022-05-22T13:37:26.245" v="5"/>
        <pc:sldMkLst>
          <pc:docMk/>
          <pc:sldMk cId="2008121352" sldId="2146846125"/>
        </pc:sldMkLst>
      </pc:sldChg>
      <pc:sldChg chg="modNotes">
        <pc:chgData name="Bullard, Kelly" userId="S::kbullard@girlscouts.org::53dd18b3-fdbe-41d6-b6cc-109338275567" providerId="AD" clId="Web-{75082368-B922-269F-3DA0-22BB3B1C0134}" dt="2022-05-22T13:37:44.667" v="18"/>
        <pc:sldMkLst>
          <pc:docMk/>
          <pc:sldMk cId="3733801282" sldId="2146846128"/>
        </pc:sldMkLst>
      </pc:sldChg>
      <pc:sldChg chg="modNotes">
        <pc:chgData name="Bullard, Kelly" userId="S::kbullard@girlscouts.org::53dd18b3-fdbe-41d6-b6cc-109338275567" providerId="AD" clId="Web-{75082368-B922-269F-3DA0-22BB3B1C0134}" dt="2022-05-22T13:37:33.027" v="8"/>
        <pc:sldMkLst>
          <pc:docMk/>
          <pc:sldMk cId="1201378904" sldId="2146846129"/>
        </pc:sldMkLst>
      </pc:sldChg>
      <pc:sldChg chg="modNotes">
        <pc:chgData name="Bullard, Kelly" userId="S::kbullard@girlscouts.org::53dd18b3-fdbe-41d6-b6cc-109338275567" providerId="AD" clId="Web-{75082368-B922-269F-3DA0-22BB3B1C0134}" dt="2022-05-22T13:37:38.917" v="11"/>
        <pc:sldMkLst>
          <pc:docMk/>
          <pc:sldMk cId="2005326397" sldId="2146846130"/>
        </pc:sldMkLst>
      </pc:sldChg>
    </pc:docChg>
  </pc:docChgLst>
  <pc:docChgLst>
    <pc:chgData name="Bullard, Kelly" userId="S::kbullard@girlscouts.org::53dd18b3-fdbe-41d6-b6cc-109338275567" providerId="AD" clId="Web-{4702181E-654C-68B1-5919-60497B6B610B}"/>
    <pc:docChg chg="modSld">
      <pc:chgData name="Bullard, Kelly" userId="S::kbullard@girlscouts.org::53dd18b3-fdbe-41d6-b6cc-109338275567" providerId="AD" clId="Web-{4702181E-654C-68B1-5919-60497B6B610B}" dt="2022-05-18T12:56:47.444" v="44"/>
      <pc:docMkLst>
        <pc:docMk/>
      </pc:docMkLst>
      <pc:sldChg chg="modNotes">
        <pc:chgData name="Bullard, Kelly" userId="S::kbullard@girlscouts.org::53dd18b3-fdbe-41d6-b6cc-109338275567" providerId="AD" clId="Web-{4702181E-654C-68B1-5919-60497B6B610B}" dt="2022-05-18T12:56:47.444" v="44"/>
        <pc:sldMkLst>
          <pc:docMk/>
          <pc:sldMk cId="1638829299" sldId="552"/>
        </pc:sldMkLst>
      </pc:sldChg>
      <pc:sldChg chg="modNotes">
        <pc:chgData name="Bullard, Kelly" userId="S::kbullard@girlscouts.org::53dd18b3-fdbe-41d6-b6cc-109338275567" providerId="AD" clId="Web-{4702181E-654C-68B1-5919-60497B6B610B}" dt="2022-05-18T12:47:54.574" v="3"/>
        <pc:sldMkLst>
          <pc:docMk/>
          <pc:sldMk cId="696231094" sldId="2146846132"/>
        </pc:sldMkLst>
      </pc:sldChg>
      <pc:sldChg chg="modNotes">
        <pc:chgData name="Bullard, Kelly" userId="S::kbullard@girlscouts.org::53dd18b3-fdbe-41d6-b6cc-109338275567" providerId="AD" clId="Web-{4702181E-654C-68B1-5919-60497B6B610B}" dt="2022-05-18T12:47:58.199" v="5"/>
        <pc:sldMkLst>
          <pc:docMk/>
          <pc:sldMk cId="1150666999" sldId="2146846141"/>
        </pc:sldMkLst>
      </pc:sldChg>
    </pc:docChg>
  </pc:docChgLst>
  <pc:docChgLst>
    <pc:chgData name="Bullard, Kelly" userId="S::kbullard@girlscouts.org::53dd18b3-fdbe-41d6-b6cc-109338275567" providerId="AD" clId="Web-{62D79F91-4A2F-713E-ADD3-C128A46DD4B6}"/>
    <pc:docChg chg="modSld">
      <pc:chgData name="Bullard, Kelly" userId="S::kbullard@girlscouts.org::53dd18b3-fdbe-41d6-b6cc-109338275567" providerId="AD" clId="Web-{62D79F91-4A2F-713E-ADD3-C128A46DD4B6}" dt="2022-04-27T15:49:03.061" v="191"/>
      <pc:docMkLst>
        <pc:docMk/>
      </pc:docMkLst>
      <pc:sldChg chg="modSp">
        <pc:chgData name="Bullard, Kelly" userId="S::kbullard@girlscouts.org::53dd18b3-fdbe-41d6-b6cc-109338275567" providerId="AD" clId="Web-{62D79F91-4A2F-713E-ADD3-C128A46DD4B6}" dt="2022-04-27T15:48:46.342" v="189" actId="1076"/>
        <pc:sldMkLst>
          <pc:docMk/>
          <pc:sldMk cId="2963949252" sldId="256"/>
        </pc:sldMkLst>
        <pc:spChg chg="mod">
          <ac:chgData name="Bullard, Kelly" userId="S::kbullard@girlscouts.org::53dd18b3-fdbe-41d6-b6cc-109338275567" providerId="AD" clId="Web-{62D79F91-4A2F-713E-ADD3-C128A46DD4B6}" dt="2022-04-27T15:48:46.342" v="189" actId="1076"/>
          <ac:spMkLst>
            <pc:docMk/>
            <pc:sldMk cId="2963949252" sldId="256"/>
            <ac:spMk id="2" creationId="{69529A95-3497-4023-9B27-44F8966C522B}"/>
          </ac:spMkLst>
        </pc:spChg>
      </pc:sldChg>
      <pc:sldChg chg="modSp">
        <pc:chgData name="Bullard, Kelly" userId="S::kbullard@girlscouts.org::53dd18b3-fdbe-41d6-b6cc-109338275567" providerId="AD" clId="Web-{62D79F91-4A2F-713E-ADD3-C128A46DD4B6}" dt="2022-04-27T15:48:37.794" v="188" actId="20577"/>
        <pc:sldMkLst>
          <pc:docMk/>
          <pc:sldMk cId="1134908860" sldId="257"/>
        </pc:sldMkLst>
        <pc:spChg chg="mod">
          <ac:chgData name="Bullard, Kelly" userId="S::kbullard@girlscouts.org::53dd18b3-fdbe-41d6-b6cc-109338275567" providerId="AD" clId="Web-{62D79F91-4A2F-713E-ADD3-C128A46DD4B6}" dt="2022-04-27T15:48:37.794" v="188" actId="20577"/>
          <ac:spMkLst>
            <pc:docMk/>
            <pc:sldMk cId="1134908860" sldId="257"/>
            <ac:spMk id="2" creationId="{4C45B715-6B9E-4902-AF6A-1AE184B0BC24}"/>
          </ac:spMkLst>
        </pc:spChg>
      </pc:sldChg>
      <pc:sldChg chg="modNotes">
        <pc:chgData name="Bullard, Kelly" userId="S::kbullard@girlscouts.org::53dd18b3-fdbe-41d6-b6cc-109338275567" providerId="AD" clId="Web-{62D79F91-4A2F-713E-ADD3-C128A46DD4B6}" dt="2022-04-27T15:49:03.061" v="191"/>
        <pc:sldMkLst>
          <pc:docMk/>
          <pc:sldMk cId="1638829299" sldId="552"/>
        </pc:sldMkLst>
      </pc:sldChg>
      <pc:sldChg chg="modSp">
        <pc:chgData name="Bullard, Kelly" userId="S::kbullard@girlscouts.org::53dd18b3-fdbe-41d6-b6cc-109338275567" providerId="AD" clId="Web-{62D79F91-4A2F-713E-ADD3-C128A46DD4B6}" dt="2022-04-27T15:30:54.975" v="93" actId="1076"/>
        <pc:sldMkLst>
          <pc:docMk/>
          <pc:sldMk cId="3989043277" sldId="2146846113"/>
        </pc:sldMkLst>
        <pc:spChg chg="mod">
          <ac:chgData name="Bullard, Kelly" userId="S::kbullard@girlscouts.org::53dd18b3-fdbe-41d6-b6cc-109338275567" providerId="AD" clId="Web-{62D79F91-4A2F-713E-ADD3-C128A46DD4B6}" dt="2022-04-27T15:30:54.975" v="93" actId="1076"/>
          <ac:spMkLst>
            <pc:docMk/>
            <pc:sldMk cId="3989043277" sldId="2146846113"/>
            <ac:spMk id="5" creationId="{8CA54677-B6AB-476E-BDF1-B99C2551967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07ED-089B-7F44-A8E9-B44B8E69739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latin typeface="Girl Scout Display Light" panose="02020003000000000000" pitchFamily="18" charset="0"/>
            </a:endParaRPr>
          </a:p>
        </p:txBody>
      </p:sp>
      <p:sp>
        <p:nvSpPr>
          <p:cNvPr id="3" name="Date Placeholder 2">
            <a:extLst>
              <a:ext uri="{FF2B5EF4-FFF2-40B4-BE49-F238E27FC236}">
                <a16:creationId xmlns:a16="http://schemas.microsoft.com/office/drawing/2014/main" id="{3581512B-29E1-814D-8C43-E8647C77D955}"/>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FC240DE2-BCEC-D14A-906A-CB1D1EF76C39}" type="datetimeFigureOut">
              <a:rPr lang="en-US" smtClean="0">
                <a:latin typeface="Girl Scout Display Light" panose="02020003000000000000" pitchFamily="18" charset="0"/>
              </a:rPr>
              <a:t>5/22/2022</a:t>
            </a:fld>
            <a:endParaRPr lang="en-US">
              <a:latin typeface="Girl Scout Display Light" panose="02020003000000000000" pitchFamily="18" charset="0"/>
            </a:endParaRPr>
          </a:p>
        </p:txBody>
      </p:sp>
      <p:sp>
        <p:nvSpPr>
          <p:cNvPr id="4" name="Footer Placeholder 3">
            <a:extLst>
              <a:ext uri="{FF2B5EF4-FFF2-40B4-BE49-F238E27FC236}">
                <a16:creationId xmlns:a16="http://schemas.microsoft.com/office/drawing/2014/main" id="{6020727A-466B-354A-8686-776E14F1EC51}"/>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latin typeface="Girl Scout Display Light" panose="02020003000000000000" pitchFamily="18" charset="0"/>
            </a:endParaRPr>
          </a:p>
        </p:txBody>
      </p:sp>
      <p:sp>
        <p:nvSpPr>
          <p:cNvPr id="5" name="Slide Number Placeholder 4">
            <a:extLst>
              <a:ext uri="{FF2B5EF4-FFF2-40B4-BE49-F238E27FC236}">
                <a16:creationId xmlns:a16="http://schemas.microsoft.com/office/drawing/2014/main" id="{2C595984-DB0A-EC4C-AA66-79C11009BA8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9F7C7941-D80A-EB4A-B0AC-3EC2B3D8EA5C}" type="slidenum">
              <a:rPr lang="en-US" smtClean="0">
                <a:latin typeface="Girl Scout Display Light" panose="02020003000000000000" pitchFamily="18" charset="0"/>
              </a:rPr>
              <a:t>‹#›</a:t>
            </a:fld>
            <a:endParaRPr lang="en-US">
              <a:latin typeface="Girl Scout Display Light" panose="02020003000000000000" pitchFamily="18" charset="0"/>
            </a:endParaRPr>
          </a:p>
        </p:txBody>
      </p:sp>
    </p:spTree>
    <p:extLst>
      <p:ext uri="{BB962C8B-B14F-4D97-AF65-F5344CB8AC3E}">
        <p14:creationId xmlns:p14="http://schemas.microsoft.com/office/powerpoint/2010/main" val="315482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b="0" i="0">
                <a:latin typeface="Girl Scout Display Light" panose="02020003000000000000" pitchFamily="18"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b="0" i="0">
                <a:latin typeface="Girl Scout Display Light" panose="02020003000000000000" pitchFamily="18" charset="0"/>
              </a:defRPr>
            </a:lvl1pPr>
          </a:lstStyle>
          <a:p>
            <a:fld id="{CA009C90-6661-0845-BD47-999BEACEFB17}" type="datetimeFigureOut">
              <a:rPr lang="en-US" smtClean="0"/>
              <a:pPr/>
              <a:t>5/22/2022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b="0" i="0">
                <a:latin typeface="Girl Scout Display Light" panose="02020003000000000000" pitchFamily="18"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b="0" i="0">
                <a:latin typeface="Girl Scout Display Light" panose="02020003000000000000" pitchFamily="18" charset="0"/>
              </a:defRPr>
            </a:lvl1pPr>
          </a:lstStyle>
          <a:p>
            <a:fld id="{418D6D84-A646-E642-963F-FEAA763E137C}" type="slidenum">
              <a:rPr lang="en-US" smtClean="0"/>
              <a:pPr/>
              <a:t>‹#›</a:t>
            </a:fld>
            <a:endParaRPr lang="en-US"/>
          </a:p>
        </p:txBody>
      </p:sp>
    </p:spTree>
    <p:extLst>
      <p:ext uri="{BB962C8B-B14F-4D97-AF65-F5344CB8AC3E}">
        <p14:creationId xmlns:p14="http://schemas.microsoft.com/office/powerpoint/2010/main" val="1062815815"/>
      </p:ext>
    </p:extLst>
  </p:cSld>
  <p:clrMap bg1="lt1" tx1="dk1" bg2="lt2" tx2="dk2" accent1="accent1" accent2="accent2" accent3="accent3" accent4="accent4" accent5="accent5" accent6="accent6" hlink="hlink" folHlink="folHlink"/>
  <p:notesStyle>
    <a:lvl1pPr marL="0" algn="l" defTabSz="685783" rtl="0" eaLnBrk="1" latinLnBrk="0" hangingPunct="1">
      <a:defRPr sz="900" b="0" i="0" kern="1200">
        <a:solidFill>
          <a:schemeClr val="tx1"/>
        </a:solidFill>
        <a:latin typeface="Girl Scout Display Light" panose="02020003000000000000" pitchFamily="18" charset="0"/>
        <a:ea typeface="+mn-ea"/>
        <a:cs typeface="+mn-cs"/>
      </a:defRPr>
    </a:lvl1pPr>
    <a:lvl2pPr marL="342892" algn="l" defTabSz="685783" rtl="0" eaLnBrk="1" latinLnBrk="0" hangingPunct="1">
      <a:defRPr sz="900" b="0" i="0" kern="1200">
        <a:solidFill>
          <a:schemeClr val="tx1"/>
        </a:solidFill>
        <a:latin typeface="Girl Scout Display Light" panose="02020003000000000000" pitchFamily="18" charset="0"/>
        <a:ea typeface="+mn-ea"/>
        <a:cs typeface="+mn-cs"/>
      </a:defRPr>
    </a:lvl2pPr>
    <a:lvl3pPr marL="685783" algn="l" defTabSz="685783" rtl="0" eaLnBrk="1" latinLnBrk="0" hangingPunct="1">
      <a:defRPr sz="900" b="0" i="0" kern="1200">
        <a:solidFill>
          <a:schemeClr val="tx1"/>
        </a:solidFill>
        <a:latin typeface="Girl Scout Display Light" panose="02020003000000000000" pitchFamily="18" charset="0"/>
        <a:ea typeface="+mn-ea"/>
        <a:cs typeface="+mn-cs"/>
      </a:defRPr>
    </a:lvl3pPr>
    <a:lvl4pPr marL="1028675" algn="l" defTabSz="685783" rtl="0" eaLnBrk="1" latinLnBrk="0" hangingPunct="1">
      <a:defRPr sz="900" b="0" i="0" kern="1200">
        <a:solidFill>
          <a:schemeClr val="tx1"/>
        </a:solidFill>
        <a:latin typeface="Girl Scout Display Light" panose="02020003000000000000" pitchFamily="18" charset="0"/>
        <a:ea typeface="+mn-ea"/>
        <a:cs typeface="+mn-cs"/>
      </a:defRPr>
    </a:lvl4pPr>
    <a:lvl5pPr marL="1371566" algn="l" defTabSz="685783" rtl="0" eaLnBrk="1" latinLnBrk="0" hangingPunct="1">
      <a:defRPr sz="900" b="0" i="0" kern="1200">
        <a:solidFill>
          <a:schemeClr val="tx1"/>
        </a:solidFill>
        <a:latin typeface="Girl Scout Display Light" panose="02020003000000000000" pitchFamily="18"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irlscoutsconnect.sharepoint.com/sites/EnterpriseDataTeam/SiteAssets/Forms/AllItems.aspx?id=%2Fsites%2FEnterpriseDataTeam%2FSiteAssets%2FSitePages%2Fiy0vhrpn%2F20220224%5FDataQuality%2Epdf&amp;parent=%2Fsites%2FEnterpriseDataTeam%2FSiteAssets%2FSitePages%2Fiy0vhrpn"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nam02.safelinks.protection.outlook.com/ap/b-59584e83/?url=https%3A%2F%2Fgirlscoutsconnect.sharepoint.com%2F%3Ab%3A%2Fr%2Fsites%2FTechConnect%2FVolunteer%2520Systems%252020%2FQRGs%2FVS%25202.0%2520Quick%2520Reference%2520Guide%2520Council%2520to%2520Council%2520Transfer%2520.pdf%3Fcsf%3D1%26web%3D1%26e%3D92C1Gk&amp;data=05%7C01%7CKBullard%40girlscouts.org%7Cb61e775bd5964aaa40f608da38172c78%7Cd1c1cd27efe24fe8a12914d0a91c2139%7C0%7C0%7C637883969437632254%7CUnknown%7CTWFpbGZsb3d8eyJWIjoiMC4wLjAwMDAiLCJQIjoiV2luMzIiLCJBTiI6Ik1haWwiLCJXVCI6Mn0%3D%7C3000%7C%7C%7C&amp;sdata=1m%2B%2BByl9iPkTJrXqZnE0dL8WXhBUSBTAMB8YgMZCKdY%3D&amp;reserved=0" TargetMode="External"/><Relationship Id="rId4" Type="http://schemas.openxmlformats.org/officeDocument/2006/relationships/hyperlink" Target="https://girlscoutsconnect.sharepoint.com/sites/EnterpriseDataTeam/SiteAssets/Forms/AllItems.aspx?id=%2Fsites%2FEnterpriseDataTeam%2FSiteAssets%2FSitePages%2Flvz3mwuq%2F20220324%5FDataQuality%5FEdited%2Epdf&amp;parent=%2Fsites%2FEnterpriseDataTeam%2FSiteAssets%2FSitePages%2Flvz3mwuq"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sagso.org/en/usagso-communities0/usagso-communities/military-community.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rl Scout Display Light"/>
              </a:rPr>
              <a:t>AT</a:t>
            </a:r>
          </a:p>
          <a:p>
            <a:endParaRPr lang="en-US" dirty="0"/>
          </a:p>
          <a:p>
            <a:r>
              <a:rPr lang="en-US" b="1" dirty="0">
                <a:latin typeface="Girl Scout Display Light"/>
              </a:rPr>
              <a:t>**************PRESS RECORD*******************</a:t>
            </a:r>
          </a:p>
          <a:p>
            <a:endParaRPr lang="en-US" b="1" dirty="0"/>
          </a:p>
          <a:p>
            <a:r>
              <a:rPr lang="en-US" b="1" dirty="0">
                <a:latin typeface="Girl Scout Display Light"/>
              </a:rPr>
              <a:t>Welcome – please take some time to put your council and role in the chat!</a:t>
            </a:r>
            <a:endParaRPr lang="en-US" b="1"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a:t>
            </a:fld>
            <a:endParaRPr lang="en-US"/>
          </a:p>
        </p:txBody>
      </p:sp>
    </p:spTree>
    <p:extLst>
      <p:ext uri="{BB962C8B-B14F-4D97-AF65-F5344CB8AC3E}">
        <p14:creationId xmlns:p14="http://schemas.microsoft.com/office/powerpoint/2010/main" val="3037416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KB</a:t>
            </a:r>
          </a:p>
        </p:txBody>
      </p:sp>
      <p:sp>
        <p:nvSpPr>
          <p:cNvPr id="4" name="Slide Number Placeholder 3"/>
          <p:cNvSpPr>
            <a:spLocks noGrp="1"/>
          </p:cNvSpPr>
          <p:nvPr>
            <p:ph type="sldNum" sz="quarter" idx="5"/>
          </p:nvPr>
        </p:nvSpPr>
        <p:spPr/>
        <p:txBody>
          <a:bodyPr/>
          <a:lstStyle/>
          <a:p>
            <a:fld id="{418D6D84-A646-E642-963F-FEAA763E137C}" type="slidenum">
              <a:rPr lang="en-US" smtClean="0"/>
              <a:pPr/>
              <a:t>10</a:t>
            </a:fld>
            <a:endParaRPr lang="en-US"/>
          </a:p>
        </p:txBody>
      </p:sp>
    </p:spTree>
    <p:extLst>
      <p:ext uri="{BB962C8B-B14F-4D97-AF65-F5344CB8AC3E}">
        <p14:creationId xmlns:p14="http://schemas.microsoft.com/office/powerpoint/2010/main" val="320219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Kelly</a:t>
            </a:r>
          </a:p>
          <a:p>
            <a:endParaRPr lang="en-US" dirty="0">
              <a:latin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18D6D84-A646-E642-963F-FEAA763E137C}" type="slidenum">
              <a:rPr lang="en-US" smtClean="0"/>
              <a:pPr/>
              <a:t>11</a:t>
            </a:fld>
            <a:endParaRPr lang="en-US"/>
          </a:p>
        </p:txBody>
      </p:sp>
    </p:spTree>
    <p:extLst>
      <p:ext uri="{BB962C8B-B14F-4D97-AF65-F5344CB8AC3E}">
        <p14:creationId xmlns:p14="http://schemas.microsoft.com/office/powerpoint/2010/main" val="130131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Kelly</a:t>
            </a:r>
          </a:p>
          <a:p>
            <a:endParaRPr lang="en-US" dirty="0">
              <a:latin typeface="Calibri"/>
              <a:cs typeface="Calibri"/>
            </a:endParaRPr>
          </a:p>
          <a:p>
            <a:r>
              <a:rPr lang="en-US" dirty="0">
                <a:latin typeface="Calibri"/>
                <a:cs typeface="Calibri"/>
              </a:rPr>
              <a:t>In order for a member to be successfully transferred to another council, they must have the following: </a:t>
            </a:r>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12</a:t>
            </a:fld>
            <a:endParaRPr lang="en-US"/>
          </a:p>
        </p:txBody>
      </p:sp>
    </p:spTree>
    <p:extLst>
      <p:ext uri="{BB962C8B-B14F-4D97-AF65-F5344CB8AC3E}">
        <p14:creationId xmlns:p14="http://schemas.microsoft.com/office/powerpoint/2010/main" val="402993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Kelly</a:t>
            </a:r>
          </a:p>
        </p:txBody>
      </p:sp>
      <p:sp>
        <p:nvSpPr>
          <p:cNvPr id="4" name="Slide Number Placeholder 3"/>
          <p:cNvSpPr>
            <a:spLocks noGrp="1"/>
          </p:cNvSpPr>
          <p:nvPr>
            <p:ph type="sldNum" sz="quarter" idx="5"/>
          </p:nvPr>
        </p:nvSpPr>
        <p:spPr/>
        <p:txBody>
          <a:bodyPr/>
          <a:lstStyle/>
          <a:p>
            <a:fld id="{418D6D84-A646-E642-963F-FEAA763E137C}" type="slidenum">
              <a:rPr lang="en-US" smtClean="0"/>
              <a:pPr/>
              <a:t>13</a:t>
            </a:fld>
            <a:endParaRPr lang="en-US"/>
          </a:p>
        </p:txBody>
      </p:sp>
    </p:spTree>
    <p:extLst>
      <p:ext uri="{BB962C8B-B14F-4D97-AF65-F5344CB8AC3E}">
        <p14:creationId xmlns:p14="http://schemas.microsoft.com/office/powerpoint/2010/main" val="384268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Kelly</a:t>
            </a:r>
          </a:p>
        </p:txBody>
      </p:sp>
      <p:sp>
        <p:nvSpPr>
          <p:cNvPr id="4" name="Slide Number Placeholder 3"/>
          <p:cNvSpPr>
            <a:spLocks noGrp="1"/>
          </p:cNvSpPr>
          <p:nvPr>
            <p:ph type="sldNum" sz="quarter" idx="5"/>
          </p:nvPr>
        </p:nvSpPr>
        <p:spPr/>
        <p:txBody>
          <a:bodyPr/>
          <a:lstStyle/>
          <a:p>
            <a:fld id="{418D6D84-A646-E642-963F-FEAA763E137C}" type="slidenum">
              <a:rPr lang="en-US" smtClean="0"/>
              <a:pPr/>
              <a:t>14</a:t>
            </a:fld>
            <a:endParaRPr lang="en-US"/>
          </a:p>
        </p:txBody>
      </p:sp>
    </p:spTree>
    <p:extLst>
      <p:ext uri="{BB962C8B-B14F-4D97-AF65-F5344CB8AC3E}">
        <p14:creationId xmlns:p14="http://schemas.microsoft.com/office/powerpoint/2010/main" val="264673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Kelly</a:t>
            </a:r>
          </a:p>
          <a:p>
            <a:endParaRPr lang="en-US" dirty="0">
              <a:latin typeface="Calibri"/>
              <a:cs typeface="Calibri"/>
            </a:endParaRPr>
          </a:p>
          <a:p>
            <a:r>
              <a:rPr lang="en-US" dirty="0">
                <a:latin typeface="Calibri"/>
                <a:cs typeface="Calibri"/>
              </a:rPr>
              <a:t>If you are looking for a more detailed "how to" here are the links from 2 data quality calls:</a:t>
            </a:r>
            <a:endParaRPr lang="en-US" dirty="0"/>
          </a:p>
          <a:p>
            <a:endParaRPr lang="en-US" dirty="0">
              <a:latin typeface="Calibri"/>
              <a:cs typeface="Calibri"/>
            </a:endParaRPr>
          </a:p>
          <a:p>
            <a:r>
              <a:rPr lang="en-US" dirty="0">
                <a:latin typeface="Girl Scout Display Light"/>
                <a:hlinkClick r:id="rId3"/>
              </a:rPr>
              <a:t>https://girlscoutsconnect.sharepoint.com/sites/EnterpriseDataTeam/SiteAssets/Forms/AllItems.aspx?id=%2Fsites%2FEnterpriseDataTeam%2FSiteAssets%2FSitePages%2Fiy0vhrpn%2F20220224%5FDataQuality%2Epdf&amp;parent=%2Fsites%2FEnterpriseDataTeam%2FSiteAssets%2FSitePages%2Fiy0vhrpn</a:t>
            </a:r>
          </a:p>
          <a:p>
            <a:endParaRPr lang="en-US" dirty="0"/>
          </a:p>
          <a:p>
            <a:r>
              <a:rPr lang="en-US" dirty="0">
                <a:latin typeface="Girl Scout Display Light"/>
                <a:hlinkClick r:id="rId4"/>
              </a:rPr>
              <a:t>https://girlscoutsconnect.sharepoint.com/sites/EnterpriseDataTeam/SiteAssets/Forms/AllItems.aspx?id=%2Fsites%2FEnterpriseDataTeam%2FSiteAssets%2FSitePages%2Flvz3mwuq%2F20220324%5FDataQuality%5FEdited%2Epdf&amp;parent=%2Fsites%2FEnterpriseDataTeam%2FSiteAssets%2FSitePages%2Flvz3mwuq</a:t>
            </a:r>
          </a:p>
          <a:p>
            <a:endParaRPr lang="en-US" dirty="0"/>
          </a:p>
          <a:p>
            <a:r>
              <a:rPr lang="en-US" dirty="0">
                <a:latin typeface="Girl Scout Display Light"/>
                <a:hlinkClick r:id="rId5"/>
              </a:rPr>
              <a:t>VS 2.0 Quick Reference Guide Council to Council Transfer .pdf</a:t>
            </a:r>
            <a:r>
              <a:rPr lang="en-US" dirty="0">
                <a:latin typeface="Girl Scout Display Light"/>
              </a:rPr>
              <a:t> </a:t>
            </a:r>
          </a:p>
          <a:p>
            <a:endParaRPr lang="en-US" dirty="0"/>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15</a:t>
            </a:fld>
            <a:endParaRPr lang="en-US"/>
          </a:p>
        </p:txBody>
      </p:sp>
    </p:spTree>
    <p:extLst>
      <p:ext uri="{BB962C8B-B14F-4D97-AF65-F5344CB8AC3E}">
        <p14:creationId xmlns:p14="http://schemas.microsoft.com/office/powerpoint/2010/main" val="4026798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latin typeface="Girl Scout Text Book"/>
            </a:endParaRPr>
          </a:p>
          <a:p>
            <a:r>
              <a:rPr lang="en-US" dirty="0">
                <a:latin typeface="Girl Scout Display Light"/>
              </a:rPr>
              <a:t>Kelly</a:t>
            </a:r>
          </a:p>
          <a:p>
            <a:r>
              <a:rPr lang="en-US" dirty="0">
                <a:latin typeface="Girl Scout Display Light"/>
              </a:rPr>
              <a:t>In this section we will explore how the 3 c's in a successful transfer between councils are imperative for retention.</a:t>
            </a:r>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17</a:t>
            </a:fld>
            <a:endParaRPr lang="en-US"/>
          </a:p>
        </p:txBody>
      </p:sp>
    </p:spTree>
    <p:extLst>
      <p:ext uri="{BB962C8B-B14F-4D97-AF65-F5344CB8AC3E}">
        <p14:creationId xmlns:p14="http://schemas.microsoft.com/office/powerpoint/2010/main" val="2665806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Kelly</a:t>
            </a:r>
          </a:p>
          <a:p>
            <a:endParaRPr lang="en-US" dirty="0">
              <a:latin typeface="Calibri"/>
              <a:cs typeface="Calibri"/>
            </a:endParaRPr>
          </a:p>
          <a:p>
            <a:r>
              <a:rPr lang="en-US" dirty="0">
                <a:latin typeface="Calibri"/>
                <a:cs typeface="Calibri"/>
              </a:rPr>
              <a:t>Collaboration within your own council is essential- your customer care and membership teams must work together in the council transfer process. </a:t>
            </a:r>
            <a:endParaRPr lang="en-US" dirty="0"/>
          </a:p>
          <a:p>
            <a:endParaRPr lang="en-US" dirty="0">
              <a:latin typeface="Calibri"/>
              <a:cs typeface="Calibri"/>
            </a:endParaRPr>
          </a:p>
          <a:p>
            <a:r>
              <a:rPr lang="en-US" dirty="0">
                <a:latin typeface="Calibri"/>
                <a:cs typeface="Calibri"/>
              </a:rPr>
              <a:t>External collaboration is the greater challenge- with will require establishing additional steps within your C2C process.</a:t>
            </a:r>
          </a:p>
          <a:p>
            <a:endParaRPr lang="en-US" dirty="0">
              <a:latin typeface="Calibri"/>
              <a:cs typeface="Calibri"/>
            </a:endParaRPr>
          </a:p>
          <a:p>
            <a:r>
              <a:rPr lang="en-US" b="1" dirty="0">
                <a:latin typeface="Calibri"/>
                <a:cs typeface="Calibri"/>
              </a:rPr>
              <a:t>Discuss some of USAGSO's challenges- be open and transparent</a:t>
            </a:r>
          </a:p>
          <a:p>
            <a:endParaRPr lang="en-US" dirty="0">
              <a:latin typeface="Calibri"/>
              <a:cs typeface="Calibri"/>
            </a:endParaRPr>
          </a:p>
          <a:p>
            <a:r>
              <a:rPr lang="en-US" dirty="0">
                <a:latin typeface="Calibri"/>
                <a:cs typeface="Calibri"/>
              </a:rPr>
              <a:t>Feel free to take yourself off mute or put in the chat ways your council have increased internal and/or external collaboration as it relates to transfers.</a:t>
            </a:r>
          </a:p>
        </p:txBody>
      </p:sp>
      <p:sp>
        <p:nvSpPr>
          <p:cNvPr id="4" name="Slide Number Placeholder 3"/>
          <p:cNvSpPr>
            <a:spLocks noGrp="1"/>
          </p:cNvSpPr>
          <p:nvPr>
            <p:ph type="sldNum" sz="quarter" idx="5"/>
          </p:nvPr>
        </p:nvSpPr>
        <p:spPr/>
        <p:txBody>
          <a:bodyPr/>
          <a:lstStyle/>
          <a:p>
            <a:fld id="{418D6D84-A646-E642-963F-FEAA763E137C}" type="slidenum">
              <a:rPr lang="en-US" smtClean="0"/>
              <a:pPr/>
              <a:t>18</a:t>
            </a:fld>
            <a:endParaRPr lang="en-US"/>
          </a:p>
        </p:txBody>
      </p:sp>
    </p:spTree>
    <p:extLst>
      <p:ext uri="{BB962C8B-B14F-4D97-AF65-F5344CB8AC3E}">
        <p14:creationId xmlns:p14="http://schemas.microsoft.com/office/powerpoint/2010/main" val="317750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Kelly</a:t>
            </a:r>
          </a:p>
          <a:p>
            <a:r>
              <a:rPr lang="en-US" dirty="0">
                <a:latin typeface="Calibri"/>
                <a:cs typeface="Calibri"/>
              </a:rPr>
              <a:t>We created a timeline for all communication and identified primary points of contact for stateside councils.</a:t>
            </a:r>
            <a:endParaRPr lang="en-US"/>
          </a:p>
          <a:p>
            <a:r>
              <a:rPr lang="en-US" dirty="0">
                <a:latin typeface="Calibri"/>
                <a:cs typeface="Calibri"/>
              </a:rPr>
              <a:t>We created email templates for communication with families pre and post transfer</a:t>
            </a:r>
          </a:p>
          <a:p>
            <a:r>
              <a:rPr lang="en-US" dirty="0">
                <a:latin typeface="Calibri"/>
                <a:cs typeface="Calibri"/>
              </a:rPr>
              <a:t>We make every effort to notify the new council of the families scheduled move and potential zip code.</a:t>
            </a:r>
          </a:p>
          <a:p>
            <a:r>
              <a:rPr lang="en-US" dirty="0">
                <a:latin typeface="Calibri"/>
                <a:cs typeface="Calibri"/>
              </a:rPr>
              <a:t>We follow up with the family once moved to verify placement. </a:t>
            </a:r>
          </a:p>
        </p:txBody>
      </p:sp>
      <p:sp>
        <p:nvSpPr>
          <p:cNvPr id="4" name="Slide Number Placeholder 3"/>
          <p:cNvSpPr>
            <a:spLocks noGrp="1"/>
          </p:cNvSpPr>
          <p:nvPr>
            <p:ph type="sldNum" sz="quarter" idx="5"/>
          </p:nvPr>
        </p:nvSpPr>
        <p:spPr/>
        <p:txBody>
          <a:bodyPr/>
          <a:lstStyle/>
          <a:p>
            <a:fld id="{418D6D84-A646-E642-963F-FEAA763E137C}" type="slidenum">
              <a:rPr lang="en-US" smtClean="0"/>
              <a:pPr/>
              <a:t>19</a:t>
            </a:fld>
            <a:endParaRPr lang="en-US"/>
          </a:p>
        </p:txBody>
      </p:sp>
    </p:spTree>
    <p:extLst>
      <p:ext uri="{BB962C8B-B14F-4D97-AF65-F5344CB8AC3E}">
        <p14:creationId xmlns:p14="http://schemas.microsoft.com/office/powerpoint/2010/main" val="3289043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Kelly</a:t>
            </a:r>
          </a:p>
          <a:p>
            <a:r>
              <a:rPr lang="en-US" dirty="0">
                <a:latin typeface="Calibri"/>
                <a:cs typeface="Calibri"/>
              </a:rPr>
              <a:t>The most challenging part is remaining consistent and following through with every transfer. On top of all of the other cases coming into your queues, dedicating the time needed to support a specific sub-sect of your members can be daunting. But if you are really looking at your member experience and retention of those members the effort is worth it. </a:t>
            </a:r>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20</a:t>
            </a:fld>
            <a:endParaRPr lang="en-US"/>
          </a:p>
        </p:txBody>
      </p:sp>
    </p:spTree>
    <p:extLst>
      <p:ext uri="{BB962C8B-B14F-4D97-AF65-F5344CB8AC3E}">
        <p14:creationId xmlns:p14="http://schemas.microsoft.com/office/powerpoint/2010/main" val="265608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a:ea typeface="Calibri"/>
                <a:cs typeface="Calibri"/>
              </a:rPr>
              <a:t>AT introduce yourself</a:t>
            </a:r>
            <a:endParaRPr lang="en-US" sz="1200" dirty="0">
              <a:latin typeface="Calibri"/>
              <a:cs typeface="Calibri"/>
            </a:endParaRPr>
          </a:p>
          <a:p>
            <a:r>
              <a:rPr lang="en-US" sz="1200" dirty="0">
                <a:latin typeface="Calibri"/>
                <a:cs typeface="Calibri"/>
              </a:rPr>
              <a:t>KB introduction and continue:</a:t>
            </a:r>
            <a:endParaRPr lang="en-US" dirty="0"/>
          </a:p>
          <a:p>
            <a:endParaRPr lang="en-US" sz="1200" dirty="0">
              <a:latin typeface="Calibri"/>
              <a:cs typeface="Calibri"/>
            </a:endParaRPr>
          </a:p>
          <a:p>
            <a:r>
              <a:rPr lang="en-US" sz="1200" dirty="0">
                <a:latin typeface="Calibri"/>
                <a:cs typeface="Calibri"/>
              </a:rPr>
              <a:t>Again, welcome everyone to our first session. The focus of our call this evening to discuss council to council transfers – not necessarily breaking down the how, but exploring the reasons why a smooth C2C process is necessary for military partnerships.</a:t>
            </a:r>
          </a:p>
          <a:p>
            <a:r>
              <a:rPr lang="en-US" sz="1200" dirty="0">
                <a:latin typeface="Calibri"/>
                <a:cs typeface="Calibri"/>
              </a:rPr>
              <a:t>Just for some context, between 2019 and 2021 approximately 780 members transferred into USAGSO from SS councils and approx. 1660 transferred out.  Taking a look as these numbers and the impact they have not only on us as an organization but also the Movement, sharing our business procedure for C2Cs is a great place to start this collaborative work. </a:t>
            </a:r>
          </a:p>
          <a:p>
            <a:endParaRPr lang="en-US" sz="1200" dirty="0">
              <a:latin typeface="Calibri"/>
              <a:cs typeface="Calibri"/>
            </a:endParaRPr>
          </a:p>
          <a:p>
            <a:r>
              <a:rPr lang="en-US" sz="1200">
                <a:latin typeface="Calibri"/>
                <a:cs typeface="Calibri"/>
              </a:rPr>
              <a:t>Add encouragement to collaborate and share during the call- this is an open discussion </a:t>
            </a:r>
            <a:endParaRPr lang="en-US" sz="1200" dirty="0">
              <a:latin typeface="Calibri"/>
              <a:cs typeface="Calibri"/>
            </a:endParaRPr>
          </a:p>
          <a:p>
            <a:endParaRPr lang="en-US" sz="1200" dirty="0">
              <a:latin typeface="Calibri"/>
              <a:cs typeface="Calibri"/>
            </a:endParaRPr>
          </a:p>
          <a:p>
            <a:endParaRPr lang="en-US" sz="1200">
              <a:latin typeface="Calibri"/>
              <a:cs typeface="Calibri"/>
            </a:endParaRPr>
          </a:p>
        </p:txBody>
      </p:sp>
      <p:sp>
        <p:nvSpPr>
          <p:cNvPr id="4" name="Slide Number Placeholder 3"/>
          <p:cNvSpPr>
            <a:spLocks noGrp="1"/>
          </p:cNvSpPr>
          <p:nvPr>
            <p:ph type="sldNum" sz="quarter" idx="5"/>
          </p:nvPr>
        </p:nvSpPr>
        <p:spPr/>
        <p:txBody>
          <a:bodyPr/>
          <a:lstStyle/>
          <a:p>
            <a:fld id="{418D6D84-A646-E642-963F-FEAA763E137C}" type="slidenum">
              <a:rPr lang="en-US" smtClean="0"/>
              <a:pPr/>
              <a:t>2</a:t>
            </a:fld>
            <a:endParaRPr lang="en-US"/>
          </a:p>
        </p:txBody>
      </p:sp>
    </p:spTree>
    <p:extLst>
      <p:ext uri="{BB962C8B-B14F-4D97-AF65-F5344CB8AC3E}">
        <p14:creationId xmlns:p14="http://schemas.microsoft.com/office/powerpoint/2010/main" val="93864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Abigail</a:t>
            </a:r>
          </a:p>
          <a:p>
            <a:endParaRPr lang="en-US" dirty="0">
              <a:latin typeface="Calibri"/>
              <a:cs typeface="Calibri"/>
            </a:endParaRPr>
          </a:p>
          <a:p>
            <a:r>
              <a:rPr lang="en-US" dirty="0">
                <a:latin typeface="Calibri"/>
                <a:cs typeface="Calibri"/>
              </a:rPr>
              <a:t>Based on our experiences, we looked at this business process as a way to strengthen our relationships with ss councils and seek out opportunities to improve the customer experience. </a:t>
            </a:r>
            <a:endParaRPr lang="en-US"/>
          </a:p>
          <a:p>
            <a:endParaRPr lang="en-US" dirty="0">
              <a:latin typeface="Calibri"/>
              <a:cs typeface="Calibri"/>
            </a:endParaRPr>
          </a:p>
          <a:p>
            <a:r>
              <a:rPr lang="en-US" dirty="0">
                <a:latin typeface="Calibri"/>
                <a:cs typeface="Calibri"/>
              </a:rPr>
              <a:t>Question for chat: What is your council currently doing that you consider a "strength" for military families transferring in or out? Do you have a process in place to welcome them?</a:t>
            </a:r>
          </a:p>
        </p:txBody>
      </p:sp>
      <p:sp>
        <p:nvSpPr>
          <p:cNvPr id="4" name="Slide Number Placeholder 3"/>
          <p:cNvSpPr>
            <a:spLocks noGrp="1"/>
          </p:cNvSpPr>
          <p:nvPr>
            <p:ph type="sldNum" sz="quarter" idx="5"/>
          </p:nvPr>
        </p:nvSpPr>
        <p:spPr/>
        <p:txBody>
          <a:bodyPr/>
          <a:lstStyle/>
          <a:p>
            <a:fld id="{418D6D84-A646-E642-963F-FEAA763E137C}" type="slidenum">
              <a:rPr lang="en-US" smtClean="0"/>
              <a:pPr/>
              <a:t>21</a:t>
            </a:fld>
            <a:endParaRPr lang="en-US"/>
          </a:p>
        </p:txBody>
      </p:sp>
    </p:spTree>
    <p:extLst>
      <p:ext uri="{BB962C8B-B14F-4D97-AF65-F5344CB8AC3E}">
        <p14:creationId xmlns:p14="http://schemas.microsoft.com/office/powerpoint/2010/main" val="257457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AT lead and close out presentation</a:t>
            </a:r>
            <a:endParaRPr lang="en-US" dirty="0">
              <a:latin typeface="Calibri"/>
              <a:cs typeface="Calibri"/>
            </a:endParaRPr>
          </a:p>
          <a:p>
            <a:endParaRPr lang="en-US" dirty="0">
              <a:latin typeface="Calibri"/>
              <a:cs typeface="Calibri"/>
            </a:endParaRPr>
          </a:p>
          <a:p>
            <a:r>
              <a:rPr lang="en-US" dirty="0">
                <a:latin typeface="Calibri"/>
                <a:cs typeface="Calibri"/>
              </a:rPr>
              <a:t>Discussion questions: </a:t>
            </a:r>
            <a:endParaRPr lang="en-US"/>
          </a:p>
          <a:p>
            <a:endParaRPr lang="en-US" dirty="0">
              <a:latin typeface="Calibri"/>
              <a:cs typeface="Calibri"/>
            </a:endParaRPr>
          </a:p>
          <a:p>
            <a:r>
              <a:rPr lang="en-US" dirty="0">
                <a:latin typeface="Calibri"/>
                <a:cs typeface="Calibri"/>
              </a:rPr>
              <a:t>What can councils do to support military girls and their families while they are transferring to another council? </a:t>
            </a:r>
          </a:p>
          <a:p>
            <a:r>
              <a:rPr lang="en-US" dirty="0">
                <a:latin typeface="Calibri"/>
                <a:cs typeface="Calibri"/>
              </a:rPr>
              <a:t>What extra steps can we take to ensure a smooth process and girl/adult retention?</a:t>
            </a:r>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22</a:t>
            </a:fld>
            <a:endParaRPr lang="en-US"/>
          </a:p>
        </p:txBody>
      </p:sp>
    </p:spTree>
    <p:extLst>
      <p:ext uri="{BB962C8B-B14F-4D97-AF65-F5344CB8AC3E}">
        <p14:creationId xmlns:p14="http://schemas.microsoft.com/office/powerpoint/2010/main" val="3420512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a:p>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18D6D84-A646-E642-963F-FEAA763E137C}" type="slidenum">
              <a:rPr lang="en-US" smtClean="0"/>
              <a:pPr/>
              <a:t>23</a:t>
            </a:fld>
            <a:endParaRPr lang="en-US"/>
          </a:p>
        </p:txBody>
      </p:sp>
    </p:spTree>
    <p:extLst>
      <p:ext uri="{BB962C8B-B14F-4D97-AF65-F5344CB8AC3E}">
        <p14:creationId xmlns:p14="http://schemas.microsoft.com/office/powerpoint/2010/main" val="1614258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a:p>
            <a:endParaRPr lang="en-US">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24</a:t>
            </a:fld>
            <a:endParaRPr lang="en-US"/>
          </a:p>
        </p:txBody>
      </p:sp>
    </p:spTree>
    <p:extLst>
      <p:ext uri="{BB962C8B-B14F-4D97-AF65-F5344CB8AC3E}">
        <p14:creationId xmlns:p14="http://schemas.microsoft.com/office/powerpoint/2010/main" val="361656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rl Scout Display Light"/>
              </a:rPr>
              <a:t>AT</a:t>
            </a:r>
          </a:p>
        </p:txBody>
      </p:sp>
      <p:sp>
        <p:nvSpPr>
          <p:cNvPr id="4" name="Slide Number Placeholder 3"/>
          <p:cNvSpPr>
            <a:spLocks noGrp="1"/>
          </p:cNvSpPr>
          <p:nvPr>
            <p:ph type="sldNum" sz="quarter" idx="5"/>
          </p:nvPr>
        </p:nvSpPr>
        <p:spPr/>
        <p:txBody>
          <a:bodyPr/>
          <a:lstStyle/>
          <a:p>
            <a:fld id="{418D6D84-A646-E642-963F-FEAA763E137C}" type="slidenum">
              <a:rPr lang="en-US" smtClean="0"/>
              <a:pPr/>
              <a:t>3</a:t>
            </a:fld>
            <a:endParaRPr lang="en-US"/>
          </a:p>
        </p:txBody>
      </p:sp>
    </p:spTree>
    <p:extLst>
      <p:ext uri="{BB962C8B-B14F-4D97-AF65-F5344CB8AC3E}">
        <p14:creationId xmlns:p14="http://schemas.microsoft.com/office/powerpoint/2010/main" val="44236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AT</a:t>
            </a:r>
          </a:p>
          <a:p>
            <a:endParaRPr lang="en-US" dirty="0">
              <a:latin typeface="Calibri"/>
              <a:cs typeface="Calibri"/>
            </a:endParaRPr>
          </a:p>
          <a:p>
            <a:r>
              <a:rPr lang="en-US" dirty="0">
                <a:latin typeface="Calibri"/>
                <a:cs typeface="Calibri"/>
              </a:rPr>
              <a:t>The majority of the council to council transfers we receive are for military families and before we even receive a transfer request, the life of a military family has already begun to change (again)</a:t>
            </a:r>
            <a:endParaRPr lang="en-US" dirty="0"/>
          </a:p>
          <a:p>
            <a:r>
              <a:rPr lang="en-US" dirty="0">
                <a:latin typeface="Calibri"/>
                <a:cs typeface="Calibri"/>
              </a:rPr>
              <a:t>During our orientation session, we briefly discussed </a:t>
            </a:r>
            <a:r>
              <a:rPr lang="en-US" dirty="0" err="1">
                <a:latin typeface="Calibri"/>
                <a:cs typeface="Calibri"/>
              </a:rPr>
              <a:t>PCSing</a:t>
            </a:r>
            <a:r>
              <a:rPr lang="en-US" dirty="0">
                <a:latin typeface="Calibri"/>
                <a:cs typeface="Calibri"/>
              </a:rPr>
              <a:t> and what that looks like for our military families. For our participants that are joining us for the first time today we will provide a recap:</a:t>
            </a:r>
          </a:p>
        </p:txBody>
      </p:sp>
      <p:sp>
        <p:nvSpPr>
          <p:cNvPr id="4" name="Slide Number Placeholder 3"/>
          <p:cNvSpPr>
            <a:spLocks noGrp="1"/>
          </p:cNvSpPr>
          <p:nvPr>
            <p:ph type="sldNum" sz="quarter" idx="5"/>
          </p:nvPr>
        </p:nvSpPr>
        <p:spPr/>
        <p:txBody>
          <a:bodyPr/>
          <a:lstStyle/>
          <a:p>
            <a:fld id="{418D6D84-A646-E642-963F-FEAA763E137C}" type="slidenum">
              <a:rPr lang="en-US" smtClean="0"/>
              <a:pPr/>
              <a:t>4</a:t>
            </a:fld>
            <a:endParaRPr lang="en-US"/>
          </a:p>
        </p:txBody>
      </p:sp>
    </p:spTree>
    <p:extLst>
      <p:ext uri="{BB962C8B-B14F-4D97-AF65-F5344CB8AC3E}">
        <p14:creationId xmlns:p14="http://schemas.microsoft.com/office/powerpoint/2010/main" val="169914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rl Scout Display Light"/>
              </a:rPr>
              <a:t>AT</a:t>
            </a:r>
          </a:p>
          <a:p>
            <a:endParaRPr lang="en-US" dirty="0">
              <a:latin typeface="Girl Scout Display Light"/>
            </a:endParaRPr>
          </a:p>
          <a:p>
            <a:r>
              <a:rPr lang="en-US" dirty="0">
                <a:latin typeface="Girl Scout Display Light"/>
              </a:rPr>
              <a:t>To support girls in military families its important to understand their perspective.  A PCS is a big deal and its not always a smooth process.  Here is a little window into what these girls and their families face every 2 – 3 years.  </a:t>
            </a:r>
            <a:endParaRPr lang="en-US"/>
          </a:p>
          <a:p>
            <a:r>
              <a:rPr lang="en-US" dirty="0">
                <a:latin typeface="Girl Scout Display Light"/>
              </a:rPr>
              <a:t>1.Unknowns – one month you could be moving to Kentucky and the next  month it could be Japan.  Nothing is final until you are on a plane to that location.  </a:t>
            </a:r>
          </a:p>
          <a:p>
            <a:r>
              <a:rPr lang="en-US" dirty="0">
                <a:latin typeface="Girl Scout Display Light"/>
              </a:rPr>
              <a:t>2.Moving personal belongs takes months – families live out of suitcases for weeks and in temporary lodging.  </a:t>
            </a:r>
          </a:p>
          <a:p>
            <a:r>
              <a:rPr lang="en-US" dirty="0">
                <a:latin typeface="Girl Scout Display Light"/>
              </a:rPr>
              <a:t>3.Say goodbye to friends, family members, pets and your community support systems (church, neighbors, daycare, babysitters, nanny)</a:t>
            </a:r>
          </a:p>
          <a:p>
            <a:r>
              <a:rPr lang="en-US" dirty="0">
                <a:latin typeface="Girl Scout Display Light"/>
              </a:rPr>
              <a:t>4.Expensive – the military pays for your PCS, moving is still expensive.  You may need to buy a new car, pay for your pet’s flight, you now how to pay for airfare home to see family, you need to pay enrollment fees for school, restock your kitchen, buy new clothes for a new climate.  </a:t>
            </a:r>
          </a:p>
          <a:p>
            <a:r>
              <a:rPr lang="en-US" dirty="0">
                <a:latin typeface="Girl Scout Display Light"/>
              </a:rPr>
              <a:t>5.High Highs and Low Lows – One day you are enjoying your best life – exploring a new community (or country) trying new foods with new friends and feeling lucky for this experience but the next day you are missing home and the conveniences of living in your home community.  You feel frustrated that you haven’t connected with a new group of friends or don’t know how to do things that were so simple at home like buy your favorite snacks or pay your cell phone bill,  </a:t>
            </a:r>
          </a:p>
          <a:p>
            <a:r>
              <a:rPr lang="en-US" dirty="0">
                <a:latin typeface="Girl Scout Display Light"/>
              </a:rPr>
              <a:t>6.Parent Deployment – Parents deploy  when they are serving in the states or overseas.  This is especially hard for kids and spouses, after moving to a new community (or country) to find out that your parent will be gone for months or a year is heartbreaking for kids and spouses.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18D6D84-A646-E642-963F-FEAA763E137C}" type="slidenum">
              <a:rPr lang="en-US" smtClean="0"/>
              <a:pPr/>
              <a:t>5</a:t>
            </a:fld>
            <a:endParaRPr lang="en-US"/>
          </a:p>
        </p:txBody>
      </p:sp>
    </p:spTree>
    <p:extLst>
      <p:ext uri="{BB962C8B-B14F-4D97-AF65-F5344CB8AC3E}">
        <p14:creationId xmlns:p14="http://schemas.microsoft.com/office/powerpoint/2010/main" val="183570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AT</a:t>
            </a:r>
          </a:p>
        </p:txBody>
      </p:sp>
      <p:sp>
        <p:nvSpPr>
          <p:cNvPr id="4" name="Slide Number Placeholder 3"/>
          <p:cNvSpPr>
            <a:spLocks noGrp="1"/>
          </p:cNvSpPr>
          <p:nvPr>
            <p:ph type="sldNum" sz="quarter" idx="5"/>
          </p:nvPr>
        </p:nvSpPr>
        <p:spPr/>
        <p:txBody>
          <a:bodyPr/>
          <a:lstStyle/>
          <a:p>
            <a:fld id="{418D6D84-A646-E642-963F-FEAA763E137C}" type="slidenum">
              <a:rPr lang="en-US" smtClean="0"/>
              <a:pPr/>
              <a:t>6</a:t>
            </a:fld>
            <a:endParaRPr lang="en-US"/>
          </a:p>
        </p:txBody>
      </p:sp>
    </p:spTree>
    <p:extLst>
      <p:ext uri="{BB962C8B-B14F-4D97-AF65-F5344CB8AC3E}">
        <p14:creationId xmlns:p14="http://schemas.microsoft.com/office/powerpoint/2010/main" val="380532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Girl Scout Text Book"/>
              </a:rPr>
              <a:t>KB</a:t>
            </a:r>
          </a:p>
          <a:p>
            <a:pPr>
              <a:defRPr/>
            </a:pPr>
            <a:endParaRPr lang="en-US" dirty="0">
              <a:latin typeface="Girl Scout Text Book"/>
            </a:endParaRPr>
          </a:p>
          <a:p>
            <a:pPr>
              <a:defRPr/>
            </a:pPr>
            <a:r>
              <a:rPr lang="en-US" dirty="0">
                <a:latin typeface="Girl Scout Text Book"/>
              </a:rPr>
              <a:t>over the last year, USAGSO worked to break down silos within the organization to improve not only efficiency and productivity within each department but also increase collaboration and began to view each other as thought partners in our work. </a:t>
            </a:r>
            <a:endParaRPr lang="en-US" dirty="0"/>
          </a:p>
          <a:p>
            <a:pPr>
              <a:defRPr/>
            </a:pPr>
            <a:endParaRPr lang="en-US" dirty="0">
              <a:latin typeface="Girl Scout Text Book"/>
            </a:endParaRPr>
          </a:p>
          <a:p>
            <a:pPr>
              <a:defRPr/>
            </a:pPr>
            <a:r>
              <a:rPr lang="en-US" dirty="0">
                <a:latin typeface="Girl Scout Text Book"/>
              </a:rPr>
              <a:t>One of the things we learned in this process was that we needed more support for our military families. Not only in the services we provide while they are active members with USAGSO but also how we can smooth the transition with Girl Scouts during their PCS. </a:t>
            </a:r>
          </a:p>
          <a:p>
            <a:pPr>
              <a:defRPr/>
            </a:pPr>
            <a:endParaRPr lang="en-US" dirty="0">
              <a:latin typeface="Girl Scout Text Book"/>
            </a:endParaRPr>
          </a:p>
          <a:p>
            <a:pPr>
              <a:defRPr/>
            </a:pPr>
            <a:r>
              <a:rPr lang="en-US" dirty="0">
                <a:latin typeface="Girl Scout Text Book"/>
              </a:rPr>
              <a:t>The result was our transition initiative for military families.</a:t>
            </a:r>
          </a:p>
        </p:txBody>
      </p:sp>
      <p:sp>
        <p:nvSpPr>
          <p:cNvPr id="4" name="Slide Number Placeholder 3"/>
          <p:cNvSpPr>
            <a:spLocks noGrp="1"/>
          </p:cNvSpPr>
          <p:nvPr>
            <p:ph type="sldNum" sz="quarter" idx="5"/>
          </p:nvPr>
        </p:nvSpPr>
        <p:spPr/>
        <p:txBody>
          <a:bodyPr/>
          <a:lstStyle/>
          <a:p>
            <a:fld id="{418D6D84-A646-E642-963F-FEAA763E137C}" type="slidenum">
              <a:rPr lang="en-US" smtClean="0"/>
              <a:pPr/>
              <a:t>7</a:t>
            </a:fld>
            <a:endParaRPr lang="en-US"/>
          </a:p>
        </p:txBody>
      </p:sp>
    </p:spTree>
    <p:extLst>
      <p:ext uri="{BB962C8B-B14F-4D97-AF65-F5344CB8AC3E}">
        <p14:creationId xmlns:p14="http://schemas.microsoft.com/office/powerpoint/2010/main" val="371706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KB</a:t>
            </a:r>
          </a:p>
          <a:p>
            <a:endParaRPr lang="en-US" dirty="0">
              <a:latin typeface="Calibri"/>
              <a:cs typeface="Calibri"/>
            </a:endParaRPr>
          </a:p>
          <a:p>
            <a:r>
              <a:rPr lang="en-US" dirty="0">
                <a:latin typeface="Calibri"/>
                <a:cs typeface="Calibri"/>
              </a:rPr>
              <a:t>The initiative was born in customer care and received full support from all of the USAGSO team. Your customer care teams set the stage for the internal customer experience and have a direct impact on retention – not only at your council but across the Movement. </a:t>
            </a:r>
            <a:endParaRPr lang="en-US" dirty="0"/>
          </a:p>
          <a:p>
            <a:endParaRPr lang="en-US" dirty="0">
              <a:latin typeface="Calibri"/>
              <a:cs typeface="Calibri"/>
            </a:endParaRPr>
          </a:p>
          <a:p>
            <a:r>
              <a:rPr lang="en-US" dirty="0">
                <a:latin typeface="Calibri"/>
                <a:cs typeface="Calibri"/>
              </a:rPr>
              <a:t>For families in transition, we created a centralized location on our website to store and share information with members while also fine tuning our council to council process. Not necessarily the steps in salesforce but establishing our own business process. </a:t>
            </a:r>
          </a:p>
          <a:p>
            <a:endParaRPr lang="en-US" dirty="0">
              <a:latin typeface="Calibri"/>
              <a:cs typeface="Calibri"/>
            </a:endParaRPr>
          </a:p>
          <a:p>
            <a:r>
              <a:rPr lang="en-US" dirty="0">
                <a:latin typeface="Calibri"/>
                <a:cs typeface="Calibri"/>
              </a:rPr>
              <a:t>Tour military support page. </a:t>
            </a:r>
            <a:r>
              <a:rPr lang="en-US" dirty="0">
                <a:latin typeface="Girl Scout Display Light"/>
                <a:hlinkClick r:id="rId3"/>
              </a:rPr>
              <a:t>https://www.usagso.org/en/usagso-communities0/usagso-communities/military-community.html</a:t>
            </a:r>
            <a:r>
              <a:rPr lang="en-US" dirty="0">
                <a:latin typeface="Girl Scout Display Light"/>
              </a:rPr>
              <a:t> </a:t>
            </a:r>
            <a:endParaRPr lang="en-US" dirty="0">
              <a:latin typeface="Girl Scout Display Light"/>
              <a:cs typeface="Calibri"/>
            </a:endParaRPr>
          </a:p>
          <a:p>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418D6D84-A646-E642-963F-FEAA763E137C}" type="slidenum">
              <a:rPr lang="en-US" smtClean="0"/>
              <a:pPr/>
              <a:t>8</a:t>
            </a:fld>
            <a:endParaRPr lang="en-US"/>
          </a:p>
        </p:txBody>
      </p:sp>
    </p:spTree>
    <p:extLst>
      <p:ext uri="{BB962C8B-B14F-4D97-AF65-F5344CB8AC3E}">
        <p14:creationId xmlns:p14="http://schemas.microsoft.com/office/powerpoint/2010/main" val="419228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KB</a:t>
            </a:r>
          </a:p>
          <a:p>
            <a:endParaRPr lang="en-US" dirty="0">
              <a:latin typeface="Calibri"/>
              <a:cs typeface="Calibri"/>
            </a:endParaRPr>
          </a:p>
          <a:p>
            <a:r>
              <a:rPr lang="en-US" dirty="0">
                <a:latin typeface="Calibri"/>
                <a:cs typeface="Calibri"/>
              </a:rPr>
              <a:t>When the initiative was first implemented I wanted to make sure we were practicing what we preached and really tried to identify our pain points. </a:t>
            </a:r>
            <a:endParaRPr lang="en-US" dirty="0"/>
          </a:p>
          <a:p>
            <a:endParaRPr lang="en-US" dirty="0">
              <a:latin typeface="Calibri"/>
              <a:cs typeface="Calibri"/>
            </a:endParaRPr>
          </a:p>
          <a:p>
            <a:r>
              <a:rPr lang="en-US" dirty="0">
                <a:latin typeface="Calibri"/>
                <a:cs typeface="Calibri"/>
              </a:rPr>
              <a:t>I  worked  directly with a family </a:t>
            </a:r>
            <a:r>
              <a:rPr lang="en-US" dirty="0" err="1">
                <a:latin typeface="Calibri"/>
                <a:cs typeface="Calibri"/>
              </a:rPr>
              <a:t>PCSing</a:t>
            </a:r>
            <a:r>
              <a:rPr lang="en-US" dirty="0">
                <a:latin typeface="Calibri"/>
                <a:cs typeface="Calibri"/>
              </a:rPr>
              <a:t> back stateside to track their experience with the transfer process and determined what needed to improve on both ends of the process. </a:t>
            </a:r>
          </a:p>
          <a:p>
            <a:endParaRPr lang="en-US" dirty="0">
              <a:latin typeface="Calibri"/>
              <a:cs typeface="Calibri"/>
            </a:endParaRPr>
          </a:p>
          <a:p>
            <a:r>
              <a:rPr lang="en-US" dirty="0">
                <a:latin typeface="Calibri"/>
                <a:cs typeface="Calibri"/>
              </a:rPr>
              <a:t>1.  </a:t>
            </a:r>
            <a:r>
              <a:rPr lang="en-US" dirty="0">
                <a:latin typeface="Girl Scout Display Light"/>
              </a:rPr>
              <a:t>We needed clearer and much more consistent communication with stateside councils.</a:t>
            </a:r>
          </a:p>
          <a:p>
            <a:endParaRPr lang="en-US" dirty="0"/>
          </a:p>
          <a:p>
            <a:r>
              <a:rPr lang="en-US" dirty="0">
                <a:latin typeface="Girl Scout Display Light"/>
              </a:rPr>
              <a:t>2. Follow-up and follow-through with the family post-transfer through placement. </a:t>
            </a:r>
          </a:p>
          <a:p>
            <a:endParaRPr lang="en-US" dirty="0">
              <a:latin typeface="Girl Scout Display Light"/>
            </a:endParaRPr>
          </a:p>
          <a:p>
            <a:r>
              <a:rPr lang="en-US" dirty="0">
                <a:latin typeface="Girl Scout Display Light"/>
              </a:rPr>
              <a:t>We were notified via a </a:t>
            </a:r>
            <a:r>
              <a:rPr lang="en-US" dirty="0" err="1">
                <a:latin typeface="Girl Scout Display Light"/>
              </a:rPr>
              <a:t>wufoo</a:t>
            </a:r>
            <a:r>
              <a:rPr lang="en-US" dirty="0">
                <a:latin typeface="Girl Scout Display Light"/>
              </a:rPr>
              <a:t> form created specifically for C2Cs that a family was </a:t>
            </a:r>
            <a:r>
              <a:rPr lang="en-US" dirty="0" err="1">
                <a:latin typeface="Girl Scout Display Light"/>
              </a:rPr>
              <a:t>PCSing</a:t>
            </a:r>
            <a:r>
              <a:rPr lang="en-US" dirty="0">
                <a:latin typeface="Girl Scout Display Light"/>
              </a:rPr>
              <a:t> back stateside and wanted to continue with Girl Scouts- </a:t>
            </a:r>
            <a:r>
              <a:rPr lang="en-US" u="sng" dirty="0">
                <a:latin typeface="Girl Scout Display Light"/>
              </a:rPr>
              <a:t>continue with narrative about DP and her daughter's experience moving back ss. </a:t>
            </a:r>
          </a:p>
        </p:txBody>
      </p:sp>
      <p:sp>
        <p:nvSpPr>
          <p:cNvPr id="4" name="Slide Number Placeholder 3"/>
          <p:cNvSpPr>
            <a:spLocks noGrp="1"/>
          </p:cNvSpPr>
          <p:nvPr>
            <p:ph type="sldNum" sz="quarter" idx="5"/>
          </p:nvPr>
        </p:nvSpPr>
        <p:spPr/>
        <p:txBody>
          <a:bodyPr/>
          <a:lstStyle/>
          <a:p>
            <a:fld id="{418D6D84-A646-E642-963F-FEAA763E137C}" type="slidenum">
              <a:rPr lang="en-US" smtClean="0"/>
              <a:pPr/>
              <a:t>9</a:t>
            </a:fld>
            <a:endParaRPr lang="en-US"/>
          </a:p>
        </p:txBody>
      </p:sp>
    </p:spTree>
    <p:extLst>
      <p:ext uri="{BB962C8B-B14F-4D97-AF65-F5344CB8AC3E}">
        <p14:creationId xmlns:p14="http://schemas.microsoft.com/office/powerpoint/2010/main" val="2095722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4.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5.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Girl Scout Display Light" panose="02020003000000000000" pitchFamily="18" charset="0"/>
              </a:defRPr>
            </a:lvl1pPr>
          </a:lstStyle>
          <a:p>
            <a:r>
              <a:rPr lang="en-US"/>
              <a:t>Type Here to Enter a </a:t>
            </a:r>
            <a:br>
              <a:rPr lang="en-US"/>
            </a:br>
            <a:r>
              <a:rPr lang="en-US"/>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pPr lvl="0"/>
            <a:r>
              <a:rPr lang="en-US"/>
              <a:t>Type here to enter a multi-line transition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3203994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351671511"/>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Girl Scout Text Book" panose="02020003000000000000" pitchFamily="18" charset="0"/>
              </a:defRPr>
            </a:lvl1pPr>
            <a:lvl2pPr algn="ctr">
              <a:defRPr sz="1800" b="0" i="0">
                <a:solidFill>
                  <a:schemeClr val="tx1"/>
                </a:solidFill>
                <a:latin typeface="Girl Scout Text Book" panose="02020003000000000000" pitchFamily="18" charset="0"/>
              </a:defRPr>
            </a:lvl2pPr>
            <a:lvl3pPr algn="ctr">
              <a:defRPr sz="1800" b="0" i="0">
                <a:solidFill>
                  <a:schemeClr val="tx1"/>
                </a:solidFill>
                <a:latin typeface="Girl Scout Text Book" panose="02020003000000000000" pitchFamily="18" charset="0"/>
              </a:defRPr>
            </a:lvl3pPr>
            <a:lvl4pPr algn="ctr">
              <a:defRPr sz="1800" b="0" i="0">
                <a:solidFill>
                  <a:schemeClr val="tx1"/>
                </a:solidFill>
                <a:latin typeface="Girl Scout Text Book" panose="02020003000000000000" pitchFamily="18" charset="0"/>
              </a:defRPr>
            </a:lvl4pPr>
            <a:lvl5pPr algn="ctr">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17461784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87231208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07904797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Girl Scout Display Light" panose="02020003000000000000" pitchFamily="18" charset="0"/>
              </a:defRPr>
            </a:lvl1pPr>
          </a:lstStyle>
          <a:p>
            <a:r>
              <a:rPr lang="en-US"/>
              <a:t>Type Here to Enter a </a:t>
            </a:r>
            <a:br>
              <a:rPr lang="en-US"/>
            </a:br>
            <a:r>
              <a:rPr lang="en-US"/>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pPr lvl="0"/>
            <a:r>
              <a:rPr lang="en-US"/>
              <a:t>Type here to enter a multi-line transition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77066258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Girl Scout Display Light" panose="02020003000000000000" pitchFamily="18" charset="0"/>
                <a:ea typeface="+mj-ea"/>
                <a:cs typeface="+mj-cs"/>
              </a:rPr>
              <a:t>Agenda</a:t>
            </a:r>
            <a:endParaRPr lang="en-US" sz="4400" b="0" i="0">
              <a:solidFill>
                <a:schemeClr val="bg1"/>
              </a:solidFill>
              <a:latin typeface="Girl Scout Display Light" panose="02020003000000000000"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139310389"/>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Girl Scout Display Light" panose="02020003000000000000" pitchFamily="18" charset="0"/>
                <a:ea typeface="+mj-ea"/>
                <a:cs typeface="+mj-cs"/>
              </a:rPr>
              <a:t>Agenda</a:t>
            </a:r>
            <a:endParaRPr lang="en-US" sz="4400" b="0" i="0">
              <a:latin typeface="Girl Scout Display Light" panose="02020003000000000000" pitchFamily="18" charset="0"/>
            </a:endParaRPr>
          </a:p>
        </p:txBody>
      </p:sp>
    </p:spTree>
    <p:extLst>
      <p:ext uri="{BB962C8B-B14F-4D97-AF65-F5344CB8AC3E}">
        <p14:creationId xmlns:p14="http://schemas.microsoft.com/office/powerpoint/2010/main" val="383182277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Girl Scout Display Light" panose="02020003000000000000" pitchFamily="18" charset="0"/>
              </a:defRPr>
            </a:lvl1pPr>
          </a:lstStyle>
          <a:p>
            <a:r>
              <a:rPr lang="en-US"/>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160500998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Girl Scout Text Book" panose="02020003000000000000" pitchFamily="18" charset="0"/>
              </a:defRPr>
            </a:lvl1pPr>
            <a:lvl2pPr>
              <a:defRPr sz="1200" b="0" i="0">
                <a:solidFill>
                  <a:schemeClr val="tx1"/>
                </a:solidFill>
                <a:latin typeface="Girl Scout Text Book" panose="02020003000000000000" pitchFamily="18" charset="0"/>
              </a:defRPr>
            </a:lvl2pPr>
            <a:lvl3pPr>
              <a:defRPr sz="1050" b="0" i="0">
                <a:solidFill>
                  <a:schemeClr val="tx1"/>
                </a:solidFill>
                <a:latin typeface="Girl Scout Text Book" panose="02020003000000000000" pitchFamily="18" charset="0"/>
              </a:defRPr>
            </a:lvl3pPr>
            <a:lvl4pPr>
              <a:defRPr sz="900" b="0" i="0">
                <a:solidFill>
                  <a:schemeClr val="tx1"/>
                </a:solidFill>
                <a:latin typeface="Girl Scout Text Book" panose="02020003000000000000" pitchFamily="18" charset="0"/>
              </a:defRPr>
            </a:lvl4pPr>
            <a:lvl5pPr>
              <a:defRPr sz="9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1" i="0">
                <a:solidFill>
                  <a:schemeClr val="tx1"/>
                </a:solidFill>
                <a:latin typeface="Girl Scout Text Book" panose="02020003000000000000" pitchFamily="18" charset="0"/>
                <a:ea typeface="Palatino" pitchFamily="2" charset="77"/>
              </a:defRPr>
            </a:lvl1pPr>
          </a:lstStyle>
          <a:p>
            <a:pPr lvl="0"/>
            <a:r>
              <a:rPr lang="en-US"/>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Girl Scout Text Book" panose="02020003000000000000" pitchFamily="18" charset="0"/>
              </a:defRPr>
            </a:lvl1pPr>
            <a:lvl2pPr>
              <a:defRPr sz="1350"/>
            </a:lvl2pPr>
            <a:lvl3pPr>
              <a:defRPr sz="1350"/>
            </a:lvl3pPr>
            <a:lvl4pPr>
              <a:defRPr sz="1350"/>
            </a:lvl4pPr>
            <a:lvl5pPr>
              <a:defRPr sz="1350"/>
            </a:lvl5pPr>
          </a:lstStyle>
          <a:p>
            <a:pPr lvl="0"/>
            <a:r>
              <a:rPr lang="en-US"/>
              <a:t>Type here to enter a multi-line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Girl Scout Text Book" panose="02020003000000000000" pitchFamily="18" charset="0"/>
              </a:defRPr>
            </a:lvl1pPr>
          </a:lstStyle>
          <a:p>
            <a:r>
              <a:rPr lang="en-US"/>
              <a:t>Type Here to Enter a Two-Line Slide Header.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2835792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204882681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7957154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53860535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110752120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05807572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03217191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227007300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114645471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764932849"/>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64430573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42108956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22968032"/>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97043414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171636374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259818307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293071439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80815577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95950101"/>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4483413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821582607"/>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417126824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56475820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330936866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7004472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2099196532"/>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796255371"/>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Girl Scout Text Book" panose="02020003000000000000" pitchFamily="18" charset="0"/>
              </a:defRPr>
            </a:lvl1pPr>
            <a:lvl2pPr algn="ctr">
              <a:lnSpc>
                <a:spcPct val="100000"/>
              </a:lnSpc>
              <a:defRPr sz="1800" b="0" i="0">
                <a:solidFill>
                  <a:schemeClr val="tx1"/>
                </a:solidFill>
                <a:latin typeface="Girl Scout Text Book" panose="02020003000000000000" pitchFamily="18" charset="0"/>
              </a:defRPr>
            </a:lvl2pPr>
            <a:lvl3pPr algn="ctr">
              <a:lnSpc>
                <a:spcPct val="100000"/>
              </a:lnSpc>
              <a:defRPr sz="1800" b="0" i="0">
                <a:solidFill>
                  <a:schemeClr val="tx1"/>
                </a:solidFill>
                <a:latin typeface="Girl Scout Text Book" panose="02020003000000000000" pitchFamily="18" charset="0"/>
              </a:defRPr>
            </a:lvl3pPr>
            <a:lvl4pPr algn="ctr">
              <a:lnSpc>
                <a:spcPct val="100000"/>
              </a:lnSpc>
              <a:defRPr sz="1800" b="0" i="0">
                <a:solidFill>
                  <a:schemeClr val="tx1"/>
                </a:solidFill>
                <a:latin typeface="Girl Scout Text Book" panose="02020003000000000000" pitchFamily="18" charset="0"/>
              </a:defRPr>
            </a:lvl4pPr>
            <a:lvl5pPr algn="ctr">
              <a:lnSpc>
                <a:spcPct val="100000"/>
              </a:lnSpc>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6571754"/>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Girl Scout Text Book" panose="02020003000000000000" pitchFamily="18" charset="0"/>
              </a:defRPr>
            </a:lvl1pPr>
            <a:lvl2pPr algn="ctr">
              <a:lnSpc>
                <a:spcPct val="100000"/>
              </a:lnSpc>
              <a:defRPr sz="1800" b="0" i="0">
                <a:solidFill>
                  <a:schemeClr val="tx1"/>
                </a:solidFill>
                <a:latin typeface="Girl Scout Text Book" panose="02020003000000000000" pitchFamily="18" charset="0"/>
              </a:defRPr>
            </a:lvl2pPr>
            <a:lvl3pPr algn="ctr">
              <a:lnSpc>
                <a:spcPct val="100000"/>
              </a:lnSpc>
              <a:defRPr sz="1800" b="0" i="0">
                <a:solidFill>
                  <a:schemeClr val="tx1"/>
                </a:solidFill>
                <a:latin typeface="Girl Scout Text Book" panose="02020003000000000000" pitchFamily="18" charset="0"/>
              </a:defRPr>
            </a:lvl3pPr>
            <a:lvl4pPr algn="ctr">
              <a:lnSpc>
                <a:spcPct val="100000"/>
              </a:lnSpc>
              <a:defRPr sz="1800" b="0" i="0">
                <a:solidFill>
                  <a:schemeClr val="tx1"/>
                </a:solidFill>
                <a:latin typeface="Girl Scout Text Book" panose="02020003000000000000" pitchFamily="18" charset="0"/>
              </a:defRPr>
            </a:lvl4pPr>
            <a:lvl5pPr algn="ctr">
              <a:lnSpc>
                <a:spcPct val="100000"/>
              </a:lnSpc>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3091747304"/>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Girl Scout Text Book" panose="02020003000000000000" pitchFamily="18" charset="0"/>
              </a:defRPr>
            </a:lvl1pPr>
            <a:lvl2pPr algn="ctr">
              <a:defRPr sz="1800" b="0" i="0">
                <a:solidFill>
                  <a:schemeClr val="tx1"/>
                </a:solidFill>
                <a:latin typeface="Girl Scout Text Book" panose="02020003000000000000" pitchFamily="18" charset="0"/>
              </a:defRPr>
            </a:lvl2pPr>
            <a:lvl3pPr algn="ctr">
              <a:defRPr sz="1800" b="0" i="0">
                <a:solidFill>
                  <a:schemeClr val="tx1"/>
                </a:solidFill>
                <a:latin typeface="Girl Scout Text Book" panose="02020003000000000000" pitchFamily="18" charset="0"/>
              </a:defRPr>
            </a:lvl3pPr>
            <a:lvl4pPr algn="ctr">
              <a:defRPr sz="1800" b="0" i="0">
                <a:solidFill>
                  <a:schemeClr val="tx1"/>
                </a:solidFill>
                <a:latin typeface="Girl Scout Text Book" panose="02020003000000000000" pitchFamily="18" charset="0"/>
              </a:defRPr>
            </a:lvl4pPr>
            <a:lvl5pPr algn="ctr">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535252323"/>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Girl Scout Text Book" panose="02020003000000000000" pitchFamily="18" charset="0"/>
              </a:defRPr>
            </a:lvl1pPr>
            <a:lvl2pPr algn="ctr">
              <a:defRPr sz="1800" b="0" i="0">
                <a:solidFill>
                  <a:schemeClr val="tx1"/>
                </a:solidFill>
                <a:latin typeface="Girl Scout Text Book" panose="02020003000000000000" pitchFamily="18" charset="0"/>
              </a:defRPr>
            </a:lvl2pPr>
            <a:lvl3pPr algn="ctr">
              <a:defRPr sz="1800" b="0" i="0">
                <a:solidFill>
                  <a:schemeClr val="tx1"/>
                </a:solidFill>
                <a:latin typeface="Girl Scout Text Book" panose="02020003000000000000" pitchFamily="18" charset="0"/>
              </a:defRPr>
            </a:lvl3pPr>
            <a:lvl4pPr algn="ctr">
              <a:defRPr sz="1800" b="0" i="0">
                <a:solidFill>
                  <a:schemeClr val="tx1"/>
                </a:solidFill>
                <a:latin typeface="Girl Scout Text Book" panose="02020003000000000000" pitchFamily="18" charset="0"/>
              </a:defRPr>
            </a:lvl4pPr>
            <a:lvl5pPr algn="ctr">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976216960"/>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76349060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147253209"/>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Speaker Slide - 1 Holder - Oval">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9" name="TextBox 8">
            <a:extLst>
              <a:ext uri="{FF2B5EF4-FFF2-40B4-BE49-F238E27FC236}">
                <a16:creationId xmlns:a16="http://schemas.microsoft.com/office/drawing/2014/main" id="{82C65BEA-88D7-784E-A098-0C624930752A}"/>
              </a:ext>
            </a:extLst>
          </p:cNvPr>
          <p:cNvSpPr txBox="1"/>
          <p:nvPr userDrawn="1"/>
        </p:nvSpPr>
        <p:spPr>
          <a:xfrm>
            <a:off x="171450" y="-433136"/>
            <a:ext cx="8801100" cy="433137"/>
          </a:xfrm>
          <a:prstGeom prst="rect">
            <a:avLst/>
          </a:prstGeom>
          <a:noFill/>
          <a:ln>
            <a:noFill/>
          </a:ln>
        </p:spPr>
        <p:txBody>
          <a:bodyPr vert="horz" wrap="square" lIns="68580" tIns="34290" rIns="68580" bIns="34290" rtlCol="0" anchor="ctr">
            <a:noAutofit/>
          </a:bodyPr>
          <a:lstStyle/>
          <a:p>
            <a:pPr lvl="1" algn="ctr"/>
            <a:r>
              <a:rPr lang="en-US" sz="1800" b="0" i="0">
                <a:solidFill>
                  <a:srgbClr val="808080"/>
                </a:solidFill>
                <a:latin typeface="Girl Scout Display Light" panose="02020003000000000000" pitchFamily="18" charset="0"/>
              </a:rPr>
              <a:t>Text w/ Images | 1 Holder | Oval Frame</a:t>
            </a:r>
          </a:p>
        </p:txBody>
      </p:sp>
      <p:sp>
        <p:nvSpPr>
          <p:cNvPr id="10" name="Picture Placeholder 17">
            <a:extLst>
              <a:ext uri="{FF2B5EF4-FFF2-40B4-BE49-F238E27FC236}">
                <a16:creationId xmlns:a16="http://schemas.microsoft.com/office/drawing/2014/main" id="{3E9D1A83-6FFB-CB4D-BF67-0F2752AEC935}"/>
              </a:ext>
            </a:extLst>
          </p:cNvPr>
          <p:cNvSpPr>
            <a:spLocks noGrp="1" noChangeAspect="1"/>
          </p:cNvSpPr>
          <p:nvPr>
            <p:ph type="pic" sz="quarter" idx="16" hasCustomPrompt="1"/>
          </p:nvPr>
        </p:nvSpPr>
        <p:spPr>
          <a:xfrm>
            <a:off x="596408" y="171450"/>
            <a:ext cx="3379184" cy="3840480"/>
          </a:xfrm>
          <a:custGeom>
            <a:avLst/>
            <a:gdLst>
              <a:gd name="connsiteX0" fmla="*/ 2819401 w 5638800"/>
              <a:gd name="connsiteY0" fmla="*/ 0 h 6400800"/>
              <a:gd name="connsiteX1" fmla="*/ 5638800 w 5638800"/>
              <a:gd name="connsiteY1" fmla="*/ 3200400 h 6400800"/>
              <a:gd name="connsiteX2" fmla="*/ 2819401 w 5638800"/>
              <a:gd name="connsiteY2" fmla="*/ 6400800 h 6400800"/>
              <a:gd name="connsiteX3" fmla="*/ 0 w 5638800"/>
              <a:gd name="connsiteY3" fmla="*/ 3200400 h 6400800"/>
              <a:gd name="connsiteX4" fmla="*/ 2819401 w 56388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6400800">
                <a:moveTo>
                  <a:pt x="2819401" y="0"/>
                </a:moveTo>
                <a:cubicBezTo>
                  <a:pt x="4376511" y="0"/>
                  <a:pt x="5638800" y="1432868"/>
                  <a:pt x="5638800" y="3200400"/>
                </a:cubicBezTo>
                <a:cubicBezTo>
                  <a:pt x="5638800" y="4967933"/>
                  <a:pt x="4376511" y="6400800"/>
                  <a:pt x="2819401" y="6400800"/>
                </a:cubicBezTo>
                <a:cubicBezTo>
                  <a:pt x="1262289" y="6400800"/>
                  <a:pt x="0" y="4967933"/>
                  <a:pt x="0" y="3200400"/>
                </a:cubicBezTo>
                <a:cubicBezTo>
                  <a:pt x="0" y="1432868"/>
                  <a:pt x="1262289" y="0"/>
                  <a:pt x="2819401" y="0"/>
                </a:cubicBezTo>
                <a:close/>
              </a:path>
            </a:pathLst>
          </a:custGeom>
          <a:solidFill>
            <a:schemeClr val="tx2"/>
          </a:solidFill>
        </p:spPr>
        <p:txBody>
          <a:bodyPr wrap="square" anchor="ctr">
            <a:noAutofit/>
          </a:bodyPr>
          <a:lstStyle>
            <a:lvl1pPr marL="0" marR="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ct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image</a:t>
            </a:r>
          </a:p>
        </p:txBody>
      </p:sp>
      <p:sp>
        <p:nvSpPr>
          <p:cNvPr id="13" name="Text Placeholder 46">
            <a:extLst>
              <a:ext uri="{FF2B5EF4-FFF2-40B4-BE49-F238E27FC236}">
                <a16:creationId xmlns:a16="http://schemas.microsoft.com/office/drawing/2014/main" id="{A51380D2-F93F-A948-81D0-D12F3D6C6DC2}"/>
              </a:ext>
            </a:extLst>
          </p:cNvPr>
          <p:cNvSpPr>
            <a:spLocks noGrp="1"/>
          </p:cNvSpPr>
          <p:nvPr>
            <p:ph type="body" sz="quarter" idx="15" hasCustomPrompt="1"/>
          </p:nvPr>
        </p:nvSpPr>
        <p:spPr>
          <a:xfrm>
            <a:off x="4420262" y="2569271"/>
            <a:ext cx="4372524" cy="2329511"/>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4" name="Title 5">
            <a:extLst>
              <a:ext uri="{FF2B5EF4-FFF2-40B4-BE49-F238E27FC236}">
                <a16:creationId xmlns:a16="http://schemas.microsoft.com/office/drawing/2014/main" id="{59CA9791-C17C-684B-BB32-F0EC10284B23}"/>
              </a:ext>
            </a:extLst>
          </p:cNvPr>
          <p:cNvSpPr>
            <a:spLocks noGrp="1"/>
          </p:cNvSpPr>
          <p:nvPr>
            <p:ph type="title" hasCustomPrompt="1"/>
          </p:nvPr>
        </p:nvSpPr>
        <p:spPr>
          <a:xfrm>
            <a:off x="4419601" y="685802"/>
            <a:ext cx="4381499" cy="1875863"/>
          </a:xfrm>
        </p:spPr>
        <p:txBody>
          <a:bodyPr lIns="0" anchor="b"/>
          <a:lstStyle>
            <a:lvl1pPr>
              <a:defRPr sz="2400" b="0" i="0">
                <a:solidFill>
                  <a:schemeClr val="tx1"/>
                </a:solidFill>
                <a:latin typeface="Girl Scout Display Light" panose="02020003000000000000" pitchFamily="18" charset="0"/>
              </a:defRPr>
            </a:lvl1pPr>
          </a:lstStyle>
          <a:p>
            <a:r>
              <a:rPr lang="en-US"/>
              <a:t>Type Here to Enter a Multi-line Presenter Slide Information</a:t>
            </a:r>
          </a:p>
        </p:txBody>
      </p:sp>
      <p:sp>
        <p:nvSpPr>
          <p:cNvPr id="11" name="TextBox 10">
            <a:extLst>
              <a:ext uri="{FF2B5EF4-FFF2-40B4-BE49-F238E27FC236}">
                <a16:creationId xmlns:a16="http://schemas.microsoft.com/office/drawing/2014/main" id="{294F2A34-1037-8846-A5DD-F9F857EDB289}"/>
              </a:ext>
            </a:extLst>
          </p:cNvPr>
          <p:cNvSpPr txBox="1"/>
          <p:nvPr userDrawn="1"/>
        </p:nvSpPr>
        <p:spPr>
          <a:xfrm>
            <a:off x="9144000" y="-1"/>
            <a:ext cx="2495227" cy="5712644"/>
          </a:xfrm>
          <a:prstGeom prst="rect">
            <a:avLst/>
          </a:prstGeom>
          <a:noFill/>
          <a:ln>
            <a:noFill/>
          </a:ln>
        </p:spPr>
        <p:txBody>
          <a:bodyPr vert="horz" wrap="square" lIns="68580" tIns="34290" rIns="68580" bIns="34290" rtlCol="0" anchor="t">
            <a:noAutofit/>
          </a:bodyPr>
          <a:lstStyle/>
          <a:p>
            <a:pPr algn="l"/>
            <a:r>
              <a:rPr lang="en-US" sz="1000" b="0" i="0">
                <a:solidFill>
                  <a:srgbClr val="808080"/>
                </a:solidFill>
                <a:latin typeface="Girl Scout Display Light" panose="02020003000000000000" pitchFamily="18" charset="0"/>
              </a:rPr>
              <a:t>Editable Slide Elements:</a:t>
            </a:r>
            <a:endParaRPr lang="en-US" sz="800" b="0" i="0">
              <a:solidFill>
                <a:srgbClr val="808080"/>
              </a:solidFill>
              <a:latin typeface="Girl Scout Display Light" panose="02020003000000000000" pitchFamily="18" charset="0"/>
            </a:endParaRPr>
          </a:p>
          <a:p>
            <a:pPr algn="l"/>
            <a:r>
              <a:rPr lang="en-US" sz="800" b="0" i="0">
                <a:solidFill>
                  <a:srgbClr val="808080"/>
                </a:solidFill>
                <a:latin typeface="Girl Scout Display Light" panose="02020003000000000000" pitchFamily="18" charset="0"/>
              </a:rPr>
              <a:t>Left Side Image Holder</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rgbClr val="808080"/>
                </a:solidFill>
                <a:latin typeface="Girl Scout Display Light" panose="02020003000000000000" pitchFamily="18" charset="0"/>
              </a:rPr>
              <a:t>Click icon in the middle of holder to add image.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rgbClr val="808080"/>
                </a:solidFill>
                <a:latin typeface="Girl Scout Display Light" panose="02020003000000000000" pitchFamily="18" charset="0"/>
              </a:rPr>
              <a:t>Use crop tool to fit image to shape.</a:t>
            </a:r>
          </a:p>
          <a:p>
            <a:pPr marL="194310" marR="0" lvl="0" indent="-10287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a:solidFill>
                <a:srgbClr val="808080"/>
              </a:solidFill>
              <a:latin typeface="Girl Scout Display Light" panose="02020003000000000000" pitchFamily="18" charset="0"/>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800" b="0" i="0">
                <a:solidFill>
                  <a:srgbClr val="FF0000"/>
                </a:solidFill>
                <a:latin typeface="Girl Scout Text Medium" panose="02020003000000000000" pitchFamily="18" charset="0"/>
              </a:rPr>
              <a:t>***IMPORTANT: Slide captions and green caption boxes are not contained in the slide master.  If recreating this slide by selecting it with the “New Slide” button, the caption boxes WILL NOT appear.  You will need to recreate the caption boxes and text manually OR copy and paste them from the original template theme.***</a:t>
            </a:r>
          </a:p>
          <a:p>
            <a:pPr algn="l"/>
            <a:endParaRPr lang="en-US" sz="800" b="0" i="0">
              <a:solidFill>
                <a:srgbClr val="808080"/>
              </a:solidFill>
              <a:latin typeface="Girl Scout Display Light" panose="02020003000000000000" pitchFamily="18" charset="0"/>
            </a:endParaRPr>
          </a:p>
          <a:p>
            <a:pPr algn="l"/>
            <a:r>
              <a:rPr lang="en-US" sz="800" b="0" i="0">
                <a:solidFill>
                  <a:srgbClr val="808080"/>
                </a:solidFill>
                <a:latin typeface="Girl Scout Display Light" panose="02020003000000000000" pitchFamily="18" charset="0"/>
              </a:rPr>
              <a:t>Left Side Image Caption</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Font: Girl Scout </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Weight: Text Book</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Color: Black</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Size: 10.5 pts</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Alignment</a:t>
            </a:r>
          </a:p>
          <a:p>
            <a:pPr marL="537202" lvl="1" indent="-102870" algn="l">
              <a:buFont typeface="Arial" panose="020B0604020202020204" pitchFamily="34" charset="0"/>
              <a:buChar char="•"/>
            </a:pPr>
            <a:r>
              <a:rPr lang="en-US" sz="800" b="0" i="0" err="1">
                <a:solidFill>
                  <a:srgbClr val="808080"/>
                </a:solidFill>
                <a:latin typeface="Girl Scout Display Light" panose="02020003000000000000" pitchFamily="18" charset="0"/>
              </a:rPr>
              <a:t>Horiz</a:t>
            </a:r>
            <a:r>
              <a:rPr lang="en-US" sz="800" b="0" i="0">
                <a:solidFill>
                  <a:srgbClr val="808080"/>
                </a:solidFill>
                <a:latin typeface="Girl Scout Display Light" panose="02020003000000000000" pitchFamily="18" charset="0"/>
              </a:rPr>
              <a:t>.: Center</a:t>
            </a:r>
          </a:p>
          <a:p>
            <a:pPr marL="537202" lvl="1" indent="-102870" algn="l">
              <a:buFont typeface="Arial" panose="020B0604020202020204" pitchFamily="34" charset="0"/>
              <a:buChar char="•"/>
            </a:pPr>
            <a:r>
              <a:rPr lang="en-US" sz="800" b="0" i="0">
                <a:solidFill>
                  <a:srgbClr val="808080"/>
                </a:solidFill>
                <a:latin typeface="Girl Scout Display Light" panose="02020003000000000000" pitchFamily="18" charset="0"/>
              </a:rPr>
              <a:t>Vert.: Middle</a:t>
            </a:r>
          </a:p>
          <a:p>
            <a:pPr algn="l"/>
            <a:endParaRPr lang="en-US" sz="800" b="0" i="0">
              <a:solidFill>
                <a:srgbClr val="808080"/>
              </a:solidFill>
              <a:latin typeface="Girl Scout Display Light" panose="02020003000000000000" pitchFamily="18" charset="0"/>
            </a:endParaRPr>
          </a:p>
          <a:p>
            <a:pPr algn="l"/>
            <a:r>
              <a:rPr lang="en-US" sz="800" b="0" i="0">
                <a:solidFill>
                  <a:srgbClr val="808080"/>
                </a:solidFill>
                <a:latin typeface="Girl Scout Display Light" panose="02020003000000000000" pitchFamily="18" charset="0"/>
              </a:rPr>
              <a:t>Slide Title</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Font: Girl Scout </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Weight: Display Light </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Color: Black</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Size: 24 pts</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Alignment: </a:t>
            </a:r>
          </a:p>
          <a:p>
            <a:pPr marL="537202" lvl="1" indent="-102870" algn="l">
              <a:buFont typeface="Arial" panose="020B0604020202020204" pitchFamily="34" charset="0"/>
              <a:buChar char="•"/>
            </a:pPr>
            <a:r>
              <a:rPr lang="en-US" sz="800" b="0" i="0" err="1">
                <a:solidFill>
                  <a:srgbClr val="808080"/>
                </a:solidFill>
                <a:latin typeface="Girl Scout Display Light" panose="02020003000000000000" pitchFamily="18" charset="0"/>
              </a:rPr>
              <a:t>Horiz</a:t>
            </a:r>
            <a:r>
              <a:rPr lang="en-US" sz="800" b="0" i="0">
                <a:solidFill>
                  <a:srgbClr val="808080"/>
                </a:solidFill>
                <a:latin typeface="Girl Scout Display Light" panose="02020003000000000000" pitchFamily="18" charset="0"/>
              </a:rPr>
              <a:t>.: Left</a:t>
            </a:r>
          </a:p>
          <a:p>
            <a:pPr marL="537202" lvl="1" indent="-102870" algn="l">
              <a:buFont typeface="Arial" panose="020B0604020202020204" pitchFamily="34" charset="0"/>
              <a:buChar char="•"/>
            </a:pPr>
            <a:r>
              <a:rPr lang="en-US" sz="800" b="0" i="0">
                <a:solidFill>
                  <a:srgbClr val="808080"/>
                </a:solidFill>
                <a:latin typeface="Girl Scout Display Light" panose="02020003000000000000" pitchFamily="18" charset="0"/>
              </a:rPr>
              <a:t>Vert.: Bottom</a:t>
            </a:r>
          </a:p>
          <a:p>
            <a:pPr marL="537202" lvl="1" indent="-102870" algn="l">
              <a:buFont typeface="Arial" panose="020B0604020202020204" pitchFamily="34" charset="0"/>
              <a:buChar char="•"/>
            </a:pPr>
            <a:endParaRPr lang="en-US" sz="800" b="0" i="0">
              <a:solidFill>
                <a:srgbClr val="808080"/>
              </a:solidFill>
              <a:latin typeface="Girl Scout Display Light" panose="02020003000000000000" pitchFamily="18" charset="0"/>
            </a:endParaRPr>
          </a:p>
          <a:p>
            <a:pPr algn="l"/>
            <a:r>
              <a:rPr lang="en-US" sz="800" b="0" i="0">
                <a:solidFill>
                  <a:srgbClr val="808080"/>
                </a:solidFill>
                <a:latin typeface="Girl Scout Display Light" panose="02020003000000000000" pitchFamily="18" charset="0"/>
              </a:rPr>
              <a:t>Slide Subtitle</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Font: Girl Scout </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Weight: Text Book</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Color: Black</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Size: 13.5 pts</a:t>
            </a:r>
          </a:p>
          <a:p>
            <a:pPr marL="194310" indent="-102870" algn="l">
              <a:buFont typeface="Arial" panose="020B0604020202020204" pitchFamily="34" charset="0"/>
              <a:buChar char="•"/>
            </a:pPr>
            <a:r>
              <a:rPr lang="en-US" sz="800" b="0" i="0">
                <a:solidFill>
                  <a:srgbClr val="808080"/>
                </a:solidFill>
                <a:latin typeface="Girl Scout Display Light" panose="02020003000000000000" pitchFamily="18" charset="0"/>
              </a:rPr>
              <a:t>Alignment: </a:t>
            </a:r>
          </a:p>
          <a:p>
            <a:pPr marL="537202" lvl="1" indent="-102870" algn="l">
              <a:buFont typeface="Arial" panose="020B0604020202020204" pitchFamily="34" charset="0"/>
              <a:buChar char="•"/>
            </a:pPr>
            <a:r>
              <a:rPr lang="en-US" sz="800" b="0" i="0" err="1">
                <a:solidFill>
                  <a:srgbClr val="808080"/>
                </a:solidFill>
                <a:latin typeface="Girl Scout Display Light" panose="02020003000000000000" pitchFamily="18" charset="0"/>
              </a:rPr>
              <a:t>Horiz</a:t>
            </a:r>
            <a:r>
              <a:rPr lang="en-US" sz="800" b="0" i="0">
                <a:solidFill>
                  <a:srgbClr val="808080"/>
                </a:solidFill>
                <a:latin typeface="Girl Scout Display Light" panose="02020003000000000000" pitchFamily="18" charset="0"/>
              </a:rPr>
              <a:t>.: Left</a:t>
            </a:r>
          </a:p>
          <a:p>
            <a:pPr marL="537202" lvl="1" indent="-102870" algn="l">
              <a:buFont typeface="Arial" panose="020B0604020202020204" pitchFamily="34" charset="0"/>
              <a:buChar char="•"/>
            </a:pPr>
            <a:r>
              <a:rPr lang="en-US" sz="800" b="0" i="0">
                <a:solidFill>
                  <a:srgbClr val="808080"/>
                </a:solidFill>
                <a:latin typeface="Girl Scout Display Light" panose="02020003000000000000" pitchFamily="18" charset="0"/>
              </a:rPr>
              <a:t>Vert.: Top</a:t>
            </a:r>
          </a:p>
          <a:p>
            <a:pPr marL="434332" lvl="1" indent="0" algn="l">
              <a:buFont typeface="Arial" panose="020B0604020202020204" pitchFamily="34" charset="0"/>
              <a:buNone/>
            </a:pPr>
            <a:endParaRPr lang="en-US" sz="800" b="0" i="0">
              <a:solidFill>
                <a:srgbClr val="808080"/>
              </a:solidFill>
              <a:latin typeface="Girl Scout Display Light" panose="02020003000000000000" pitchFamily="18" charset="0"/>
            </a:endParaRPr>
          </a:p>
          <a:p>
            <a:pPr marL="537202" lvl="1" indent="-102870" algn="l">
              <a:buFont typeface="Arial" panose="020B0604020202020204" pitchFamily="34" charset="0"/>
              <a:buChar char="•"/>
            </a:pPr>
            <a:endParaRPr lang="en-US" sz="800" b="0" i="0">
              <a:solidFill>
                <a:srgbClr val="808080"/>
              </a:solidFill>
              <a:latin typeface="Girl Scout Display Light" panose="02020003000000000000" pitchFamily="18" charset="0"/>
            </a:endParaRPr>
          </a:p>
        </p:txBody>
      </p:sp>
      <p:sp>
        <p:nvSpPr>
          <p:cNvPr id="12" name="Footer Placeholder 4">
            <a:extLst>
              <a:ext uri="{FF2B5EF4-FFF2-40B4-BE49-F238E27FC236}">
                <a16:creationId xmlns:a16="http://schemas.microsoft.com/office/drawing/2014/main" id="{AA3802EB-A85D-D143-9B0E-8166A05AB8B2}"/>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705662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5721804" y="1397001"/>
            <a:ext cx="3154874" cy="3187700"/>
          </a:xfrm>
          <a:prstGeom prst="rect">
            <a:avLst/>
          </a:prstGeom>
        </p:spPr>
        <p:txBody>
          <a:bodyPr>
            <a:normAutofit/>
          </a:bodyPr>
          <a:lstStyle>
            <a:lvl1pPr marL="0" indent="0">
              <a:buClrTx/>
              <a:buSzPct val="100000"/>
              <a:buNone/>
              <a:defRPr sz="2400">
                <a:solidFill>
                  <a:schemeClr val="tx1"/>
                </a:solidFill>
              </a:defRPr>
            </a:lvl1pPr>
            <a:lvl2pPr marL="192020" indent="-192020">
              <a:buClrTx/>
              <a:buSzPct val="100000"/>
              <a:buFont typeface="Arial"/>
              <a:buChar char="•"/>
              <a:defRPr sz="2400">
                <a:solidFill>
                  <a:schemeClr val="tx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Picture Placeholder 7"/>
          <p:cNvSpPr>
            <a:spLocks noGrp="1"/>
          </p:cNvSpPr>
          <p:nvPr>
            <p:ph type="pic" sz="quarter" idx="10"/>
          </p:nvPr>
        </p:nvSpPr>
        <p:spPr>
          <a:xfrm>
            <a:off x="1" y="1144178"/>
            <a:ext cx="5491238" cy="3999322"/>
          </a:xfrm>
          <a:prstGeom prst="rect">
            <a:avLst/>
          </a:prstGeom>
          <a:solidFill>
            <a:schemeClr val="bg1">
              <a:lumMod val="95000"/>
            </a:schemeClr>
          </a:solidFill>
        </p:spPr>
        <p:txBody>
          <a:bodyPr/>
          <a:lstStyle>
            <a:lvl1pPr>
              <a:buSzPct val="100000"/>
              <a:defRPr/>
            </a:lvl1pPr>
          </a:lstStyle>
          <a:p>
            <a:r>
              <a:rPr lang="en-US"/>
              <a:t>Drag picture to placeholder or click icon to add</a:t>
            </a:r>
          </a:p>
        </p:txBody>
      </p:sp>
      <p:sp>
        <p:nvSpPr>
          <p:cNvPr id="3" name="Slide Number Placeholder 2"/>
          <p:cNvSpPr>
            <a:spLocks noGrp="1"/>
          </p:cNvSpPr>
          <p:nvPr>
            <p:ph type="sldNum" sz="quarter" idx="12"/>
          </p:nvPr>
        </p:nvSpPr>
        <p:spPr/>
        <p:txBody>
          <a:bodyPr/>
          <a:lstStyle/>
          <a:p>
            <a:fld id="{F8C12AA3-6E81-C746-8BB2-6661939CBDDC}" type="slidenum">
              <a:rPr lang="en-US" smtClean="0"/>
              <a:pPr/>
              <a:t>‹#›</a:t>
            </a:fld>
            <a:endParaRPr lang="en-US"/>
          </a:p>
        </p:txBody>
      </p:sp>
      <p:sp>
        <p:nvSpPr>
          <p:cNvPr id="6" name="Rectangle 5"/>
          <p:cNvSpPr/>
          <p:nvPr userDrawn="1"/>
        </p:nvSpPr>
        <p:spPr>
          <a:xfrm>
            <a:off x="1" y="0"/>
            <a:ext cx="9144002" cy="1143000"/>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latin typeface="Trefoil Sans"/>
            </a:endParaRPr>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a:latin typeface="Trefoil Sans"/>
              </a:rPr>
              <a:t>PHOTO LEFT, ½-PAGE BLEED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9635" y="210795"/>
            <a:ext cx="753494" cy="722098"/>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1887" y="115546"/>
            <a:ext cx="357748" cy="342842"/>
          </a:xfrm>
          <a:prstGeom prst="rect">
            <a:avLst/>
          </a:prstGeom>
        </p:spPr>
      </p:pic>
    </p:spTree>
    <p:extLst>
      <p:ext uri="{BB962C8B-B14F-4D97-AF65-F5344CB8AC3E}">
        <p14:creationId xmlns:p14="http://schemas.microsoft.com/office/powerpoint/2010/main" val="22394087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138466"/>
            <a:ext cx="9144000" cy="4014107"/>
          </a:xfrm>
          <a:prstGeom prst="rect">
            <a:avLst/>
          </a:prstGeom>
        </p:spPr>
        <p:txBody>
          <a:bodyPr/>
          <a:lstStyle>
            <a:lvl1pPr marL="0" indent="0">
              <a:buNone/>
              <a:defRPr/>
            </a:lvl1pPr>
          </a:lstStyle>
          <a:p>
            <a:r>
              <a:rPr lang="en-US"/>
              <a:t>   </a:t>
            </a:r>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527948" y="1591736"/>
            <a:ext cx="8041182" cy="3071537"/>
          </a:xfrm>
          <a:solidFill>
            <a:srgbClr val="FFFFFF">
              <a:alpha val="9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a:latin typeface="Trefoil Sans"/>
              </a:rPr>
              <a:t>TITLE &amp; FULL-WIDTH IMAGE</a:t>
            </a:r>
          </a:p>
        </p:txBody>
      </p:sp>
    </p:spTree>
    <p:extLst>
      <p:ext uri="{BB962C8B-B14F-4D97-AF65-F5344CB8AC3E}">
        <p14:creationId xmlns:p14="http://schemas.microsoft.com/office/powerpoint/2010/main" val="261598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94146763"/>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Picture with Title bar">
    <p:spTree>
      <p:nvGrpSpPr>
        <p:cNvPr id="1" name=""/>
        <p:cNvGrpSpPr/>
        <p:nvPr/>
      </p:nvGrpSpPr>
      <p:grpSpPr>
        <a:xfrm>
          <a:off x="0" y="0"/>
          <a:ext cx="0" cy="0"/>
          <a:chOff x="0" y="0"/>
          <a:chExt cx="0" cy="0"/>
        </a:xfrm>
      </p:grpSpPr>
      <p:sp>
        <p:nvSpPr>
          <p:cNvPr id="7" name="Rectangle 6"/>
          <p:cNvSpPr/>
          <p:nvPr userDrawn="1"/>
        </p:nvSpPr>
        <p:spPr>
          <a:xfrm>
            <a:off x="8128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Trefoil San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6110" y="4644059"/>
            <a:ext cx="571500" cy="411480"/>
          </a:xfrm>
          <a:prstGeom prst="rect">
            <a:avLst/>
          </a:prstGeom>
        </p:spPr>
      </p:pic>
      <p:sp>
        <p:nvSpPr>
          <p:cNvPr id="8" name="Rectangle 7"/>
          <p:cNvSpPr/>
          <p:nvPr userDrawn="1"/>
        </p:nvSpPr>
        <p:spPr>
          <a:xfrm>
            <a:off x="145791"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Trefoil Sans"/>
            </a:endParaRPr>
          </a:p>
        </p:txBody>
      </p:sp>
      <p:sp>
        <p:nvSpPr>
          <p:cNvPr id="3" name="Picture Placeholder 2"/>
          <p:cNvSpPr>
            <a:spLocks noGrp="1"/>
          </p:cNvSpPr>
          <p:nvPr>
            <p:ph type="pic" idx="1"/>
          </p:nvPr>
        </p:nvSpPr>
        <p:spPr>
          <a:xfrm>
            <a:off x="0" y="1147538"/>
            <a:ext cx="9144000" cy="4014107"/>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2" name="Slide Number Placeholder 1"/>
          <p:cNvSpPr>
            <a:spLocks noGrp="1"/>
          </p:cNvSpPr>
          <p:nvPr>
            <p:ph type="sldNum" sz="quarter" idx="10"/>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
        <p:nvSpPr>
          <p:cNvPr id="9" name="Rectangle 8"/>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a:latin typeface="Trefoil Sans"/>
              </a:rPr>
              <a:t>PICTURE</a:t>
            </a:r>
            <a:r>
              <a:rPr lang="en-US" sz="1800" baseline="0">
                <a:latin typeface="Trefoil Sans"/>
              </a:rPr>
              <a:t> WITH TITLE BAR</a:t>
            </a:r>
            <a:endParaRPr lang="en-US" sz="1800">
              <a:latin typeface="Trefoil Sans"/>
            </a:endParaRPr>
          </a:p>
        </p:txBody>
      </p:sp>
    </p:spTree>
    <p:extLst>
      <p:ext uri="{BB962C8B-B14F-4D97-AF65-F5344CB8AC3E}">
        <p14:creationId xmlns:p14="http://schemas.microsoft.com/office/powerpoint/2010/main" val="660412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365125" y="1077516"/>
            <a:ext cx="822960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8261" y="653504"/>
            <a:ext cx="633149" cy="448961"/>
          </a:xfrm>
          <a:prstGeom prst="rect">
            <a:avLst/>
          </a:prstGeom>
        </p:spPr>
      </p:pic>
    </p:spTree>
    <p:extLst>
      <p:ext uri="{BB962C8B-B14F-4D97-AF65-F5344CB8AC3E}">
        <p14:creationId xmlns:p14="http://schemas.microsoft.com/office/powerpoint/2010/main" val="36759528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 Style A">
    <p:spTree>
      <p:nvGrpSpPr>
        <p:cNvPr id="1" name=""/>
        <p:cNvGrpSpPr/>
        <p:nvPr/>
      </p:nvGrpSpPr>
      <p:grpSpPr>
        <a:xfrm>
          <a:off x="0" y="0"/>
          <a:ext cx="0" cy="0"/>
          <a:chOff x="0" y="0"/>
          <a:chExt cx="0" cy="0"/>
        </a:xfrm>
      </p:grpSpPr>
      <p:sp>
        <p:nvSpPr>
          <p:cNvPr id="2" name="Rectangle 1"/>
          <p:cNvSpPr/>
          <p:nvPr userDrawn="1"/>
        </p:nvSpPr>
        <p:spPr>
          <a:xfrm>
            <a:off x="166112" y="4644418"/>
            <a:ext cx="571499" cy="41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Trefoil Sans"/>
            </a:endParaRPr>
          </a:p>
        </p:txBody>
      </p:sp>
      <p:sp>
        <p:nvSpPr>
          <p:cNvPr id="10" name="Picture Placeholder 2"/>
          <p:cNvSpPr>
            <a:spLocks noGrp="1"/>
          </p:cNvSpPr>
          <p:nvPr>
            <p:ph type="pic" idx="10"/>
          </p:nvPr>
        </p:nvSpPr>
        <p:spPr>
          <a:xfrm>
            <a:off x="0" y="1131551"/>
            <a:ext cx="9144000" cy="4025031"/>
          </a:xfrm>
          <a:prstGeom prst="rect">
            <a:avLst/>
          </a:prstGeom>
        </p:spPr>
        <p:txBody>
          <a:bodyPr/>
          <a:lstStyle>
            <a:lvl1pPr marL="0" indent="0">
              <a:buNone/>
              <a:defRPr sz="3200">
                <a:ln>
                  <a:noFill/>
                </a:ln>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3" name="Subtitle 2"/>
          <p:cNvSpPr>
            <a:spLocks noGrp="1"/>
          </p:cNvSpPr>
          <p:nvPr>
            <p:ph type="subTitle" idx="1"/>
          </p:nvPr>
        </p:nvSpPr>
        <p:spPr>
          <a:xfrm>
            <a:off x="417287" y="3155962"/>
            <a:ext cx="8309428" cy="981284"/>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52" rtlCol="0" anchor="ctr">
            <a:normAutofit/>
          </a:bodyPr>
          <a:lstStyle>
            <a:lvl1pPr marL="0" indent="0" algn="ctr">
              <a:buNone/>
              <a:defRPr lang="en-US" sz="3200" b="0" i="0" dirty="0">
                <a:solidFill>
                  <a:srgbClr val="00AE58"/>
                </a:solidFill>
                <a:latin typeface="Trefoil Sans SemiBold"/>
                <a:cs typeface="Trefoil Sans SemiBold"/>
              </a:defRPr>
            </a:lvl1pPr>
          </a:lstStyle>
          <a:p>
            <a:pPr marL="0" lvl="0" algn="ctr"/>
            <a:r>
              <a:rPr lang="en-US"/>
              <a:t>Click to edit Master subtitle style</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7" name="Rectangle 6"/>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latin typeface="Trefoil Sans"/>
              </a:rPr>
              <a:t>TITLE</a:t>
            </a:r>
            <a:r>
              <a:rPr lang="en-US" sz="1800" baseline="0">
                <a:latin typeface="Trefoil Sans"/>
              </a:rPr>
              <a:t> STYLE A</a:t>
            </a:r>
            <a:endParaRPr lang="en-US" sz="1800">
              <a:latin typeface="Trefoil Sans"/>
            </a:endParaRPr>
          </a:p>
        </p:txBody>
      </p:sp>
      <p:pic>
        <p:nvPicPr>
          <p:cNvPr id="8" name="Picture 7" descr="USAGSO_servicemarkLockup-white.eps"/>
          <p:cNvPicPr>
            <a:picLocks noChangeAspect="1"/>
          </p:cNvPicPr>
          <p:nvPr userDrawn="1"/>
        </p:nvPicPr>
        <p:blipFill rotWithShape="1">
          <a:blip r:embed="rId2">
            <a:extLst>
              <a:ext uri="{28A0092B-C50C-407E-A947-70E740481C1C}">
                <a14:useLocalDpi xmlns:a14="http://schemas.microsoft.com/office/drawing/2010/main" val="0"/>
              </a:ext>
            </a:extLst>
          </a:blip>
          <a:srcRect l="-13096" t="-18053" r="-8415" b="-20728"/>
          <a:stretch/>
        </p:blipFill>
        <p:spPr>
          <a:xfrm>
            <a:off x="1" y="0"/>
            <a:ext cx="1560513" cy="1143000"/>
          </a:xfrm>
          <a:prstGeom prst="rect">
            <a:avLst/>
          </a:prstGeom>
        </p:spPr>
      </p:pic>
    </p:spTree>
    <p:extLst>
      <p:ext uri="{BB962C8B-B14F-4D97-AF65-F5344CB8AC3E}">
        <p14:creationId xmlns:p14="http://schemas.microsoft.com/office/powerpoint/2010/main" val="22880992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166112" y="4644418"/>
            <a:ext cx="571499" cy="41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Trefoil Sans"/>
            </a:endParaRPr>
          </a:p>
        </p:txBody>
      </p:sp>
      <p:sp>
        <p:nvSpPr>
          <p:cNvPr id="10" name="Picture Placeholder 2"/>
          <p:cNvSpPr>
            <a:spLocks noGrp="1"/>
          </p:cNvSpPr>
          <p:nvPr>
            <p:ph type="pic" idx="10"/>
          </p:nvPr>
        </p:nvSpPr>
        <p:spPr>
          <a:xfrm>
            <a:off x="0" y="1134450"/>
            <a:ext cx="9144000" cy="4017625"/>
          </a:xfrm>
          <a:prstGeom prst="rect">
            <a:avLst/>
          </a:prstGeom>
        </p:spPr>
        <p:txBody>
          <a:bodyPr>
            <a:normAutofit/>
          </a:bodyPr>
          <a:lstStyle>
            <a:lvl1pPr marL="0" indent="0">
              <a:buNone/>
              <a:defRPr sz="2000">
                <a:ln>
                  <a:noFill/>
                </a:ln>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a:p>
        </p:txBody>
      </p:sp>
      <p:sp>
        <p:nvSpPr>
          <p:cNvPr id="6" name="Text Placeholder 5"/>
          <p:cNvSpPr>
            <a:spLocks noGrp="1"/>
          </p:cNvSpPr>
          <p:nvPr>
            <p:ph type="body" sz="quarter" idx="13"/>
          </p:nvPr>
        </p:nvSpPr>
        <p:spPr>
          <a:xfrm>
            <a:off x="4534207" y="1481329"/>
            <a:ext cx="4346705" cy="3229955"/>
          </a:xfrm>
          <a:solidFill>
            <a:schemeClr val="bg1">
              <a:alpha val="90000"/>
            </a:schemeClr>
          </a:solidFill>
        </p:spPr>
        <p:txBody>
          <a:bodyPr>
            <a:normAutofit/>
          </a:bodyPr>
          <a:lstStyle>
            <a:lvl1pPr marL="234944" indent="-234944">
              <a:buFont typeface="Arial"/>
              <a:buChar char="•"/>
              <a:defRPr sz="2000"/>
            </a:lvl1pPr>
            <a:lvl2pPr marL="622285" indent="-285743">
              <a:buFont typeface="Arial"/>
              <a:buChar char="•"/>
              <a:defRPr sz="2000"/>
            </a:lvl2pPr>
            <a:lvl3pPr marL="974701" indent="-228594">
              <a:buFont typeface="Courier New"/>
              <a:buChar char="o"/>
              <a:defRPr sz="2000"/>
            </a:lvl3pPr>
            <a:lvl4pPr marL="1360454" indent="-228594">
              <a:buFont typeface="Arial"/>
              <a:buChar char="•"/>
              <a:defRPr sz="2000"/>
            </a:lvl4pPr>
            <a:lvl5pPr marL="1770019" indent="-228594">
              <a:buFont typeface="Lucida Grande"/>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7" name="Rectangle 6"/>
          <p:cNvSpPr/>
          <p:nvPr userDrawn="1"/>
        </p:nvSpPr>
        <p:spPr>
          <a:xfrm>
            <a:off x="1236132" y="-558801"/>
            <a:ext cx="6858000" cy="3725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a:latin typeface="Trefoil Sans"/>
              </a:rPr>
              <a:t>FULL</a:t>
            </a:r>
            <a:r>
              <a:rPr lang="en-US" sz="1800" baseline="0">
                <a:latin typeface="Trefoil Sans"/>
              </a:rPr>
              <a:t> </a:t>
            </a:r>
            <a:r>
              <a:rPr lang="en-US" sz="1800">
                <a:latin typeface="Trefoil Sans"/>
              </a:rPr>
              <a:t>BLEED</a:t>
            </a:r>
            <a:r>
              <a:rPr lang="en-US" sz="1800" baseline="0">
                <a:latin typeface="Trefoil Sans"/>
              </a:rPr>
              <a:t> </a:t>
            </a:r>
            <a:r>
              <a:rPr lang="en-US" sz="1800">
                <a:latin typeface="Trefoil Sans"/>
              </a:rPr>
              <a:t>AND TEXT RIGHT</a:t>
            </a:r>
          </a:p>
        </p:txBody>
      </p:sp>
    </p:spTree>
    <p:extLst>
      <p:ext uri="{BB962C8B-B14F-4D97-AF65-F5344CB8AC3E}">
        <p14:creationId xmlns:p14="http://schemas.microsoft.com/office/powerpoint/2010/main" val="17706865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Girl Scout Display Light" panose="02020003000000000000" pitchFamily="18" charset="0"/>
              </a:defRPr>
            </a:lvl1pPr>
          </a:lstStyle>
          <a:p>
            <a:r>
              <a:rPr lang="en-US"/>
              <a:t>Type Here to Enter a </a:t>
            </a:r>
            <a:br>
              <a:rPr lang="en-US"/>
            </a:br>
            <a:r>
              <a:rPr lang="en-US"/>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pPr lvl="0"/>
            <a:r>
              <a:rPr lang="en-US"/>
              <a:t>Type here to enter a multi-line transition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2682521842"/>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Girl Scout Display Light" panose="02020003000000000000" pitchFamily="18" charset="0"/>
                <a:ea typeface="+mj-ea"/>
                <a:cs typeface="+mj-cs"/>
              </a:rPr>
              <a:t>Agenda</a:t>
            </a:r>
            <a:endParaRPr lang="en-US" sz="4400" b="0" i="0">
              <a:solidFill>
                <a:schemeClr val="bg1"/>
              </a:solidFill>
              <a:latin typeface="Girl Scout Display Light" panose="02020003000000000000"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94205535"/>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Girl Scout Display Light" panose="02020003000000000000" pitchFamily="18" charset="0"/>
                <a:ea typeface="+mj-ea"/>
                <a:cs typeface="+mj-cs"/>
              </a:rPr>
              <a:t>Agenda</a:t>
            </a:r>
            <a:endParaRPr lang="en-US" sz="4400" b="0" i="0">
              <a:latin typeface="Girl Scout Display Light" panose="02020003000000000000" pitchFamily="18" charset="0"/>
            </a:endParaRPr>
          </a:p>
        </p:txBody>
      </p:sp>
    </p:spTree>
    <p:extLst>
      <p:ext uri="{BB962C8B-B14F-4D97-AF65-F5344CB8AC3E}">
        <p14:creationId xmlns:p14="http://schemas.microsoft.com/office/powerpoint/2010/main" val="2865977888"/>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Girl Scout Display Light" panose="02020003000000000000" pitchFamily="18" charset="0"/>
              </a:defRPr>
            </a:lvl1pPr>
          </a:lstStyle>
          <a:p>
            <a:r>
              <a:rPr lang="en-US"/>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404184137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Girl Scout Text Book" panose="02020003000000000000" pitchFamily="18" charset="0"/>
              </a:defRPr>
            </a:lvl1pPr>
            <a:lvl2pPr>
              <a:defRPr sz="1200" b="0" i="0">
                <a:solidFill>
                  <a:schemeClr val="tx1"/>
                </a:solidFill>
                <a:latin typeface="Girl Scout Text Book" panose="02020003000000000000" pitchFamily="18" charset="0"/>
              </a:defRPr>
            </a:lvl2pPr>
            <a:lvl3pPr>
              <a:defRPr sz="1050" b="0" i="0">
                <a:solidFill>
                  <a:schemeClr val="tx1"/>
                </a:solidFill>
                <a:latin typeface="Girl Scout Text Book" panose="02020003000000000000" pitchFamily="18" charset="0"/>
              </a:defRPr>
            </a:lvl3pPr>
            <a:lvl4pPr>
              <a:defRPr sz="900" b="0" i="0">
                <a:solidFill>
                  <a:schemeClr val="tx1"/>
                </a:solidFill>
                <a:latin typeface="Girl Scout Text Book" panose="02020003000000000000" pitchFamily="18" charset="0"/>
              </a:defRPr>
            </a:lvl4pPr>
            <a:lvl5pPr>
              <a:defRPr sz="9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1" i="0">
                <a:solidFill>
                  <a:schemeClr val="tx1"/>
                </a:solidFill>
                <a:latin typeface="Girl Scout Text Book" panose="02020003000000000000" pitchFamily="18" charset="0"/>
                <a:ea typeface="Palatino" pitchFamily="2" charset="77"/>
              </a:defRPr>
            </a:lvl1pPr>
          </a:lstStyle>
          <a:p>
            <a:pPr lvl="0"/>
            <a:r>
              <a:rPr lang="en-US"/>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Girl Scout Text Book" panose="02020003000000000000" pitchFamily="18" charset="0"/>
              </a:defRPr>
            </a:lvl1pPr>
            <a:lvl2pPr>
              <a:defRPr sz="1350"/>
            </a:lvl2pPr>
            <a:lvl3pPr>
              <a:defRPr sz="1350"/>
            </a:lvl3pPr>
            <a:lvl4pPr>
              <a:defRPr sz="1350"/>
            </a:lvl4pPr>
            <a:lvl5pPr>
              <a:defRPr sz="1350"/>
            </a:lvl5pPr>
          </a:lstStyle>
          <a:p>
            <a:pPr lvl="0"/>
            <a:r>
              <a:rPr lang="en-US"/>
              <a:t>Type here to enter a multi-line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Girl Scout Text Book" panose="02020003000000000000" pitchFamily="18" charset="0"/>
              </a:defRPr>
            </a:lvl1pPr>
          </a:lstStyle>
          <a:p>
            <a:r>
              <a:rPr lang="en-US"/>
              <a:t>Type Here to Enter a Two-Line Slide Header.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3199497378"/>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6015808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3891931720"/>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196975660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293503360"/>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323435004"/>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28657243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2470054514"/>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1729169916"/>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198368528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365597445"/>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4163440182"/>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32775354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3953760841"/>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51375639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192031903"/>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2548314553"/>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180837213"/>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365900503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909834744"/>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623971952"/>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3036896469"/>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415704835"/>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214484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3580785989"/>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639160814"/>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052360107"/>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Girl Scout Text Book" panose="02020003000000000000" pitchFamily="18" charset="0"/>
              </a:defRPr>
            </a:lvl1pPr>
            <a:lvl2pPr algn="ctr">
              <a:lnSpc>
                <a:spcPct val="100000"/>
              </a:lnSpc>
              <a:defRPr sz="1800" b="0" i="0">
                <a:solidFill>
                  <a:schemeClr val="tx1"/>
                </a:solidFill>
                <a:latin typeface="Girl Scout Text Book" panose="02020003000000000000" pitchFamily="18" charset="0"/>
              </a:defRPr>
            </a:lvl2pPr>
            <a:lvl3pPr algn="ctr">
              <a:lnSpc>
                <a:spcPct val="100000"/>
              </a:lnSpc>
              <a:defRPr sz="1800" b="0" i="0">
                <a:solidFill>
                  <a:schemeClr val="tx1"/>
                </a:solidFill>
                <a:latin typeface="Girl Scout Text Book" panose="02020003000000000000" pitchFamily="18" charset="0"/>
              </a:defRPr>
            </a:lvl3pPr>
            <a:lvl4pPr algn="ctr">
              <a:lnSpc>
                <a:spcPct val="100000"/>
              </a:lnSpc>
              <a:defRPr sz="1800" b="0" i="0">
                <a:solidFill>
                  <a:schemeClr val="tx1"/>
                </a:solidFill>
                <a:latin typeface="Girl Scout Text Book" panose="02020003000000000000" pitchFamily="18" charset="0"/>
              </a:defRPr>
            </a:lvl4pPr>
            <a:lvl5pPr algn="ctr">
              <a:lnSpc>
                <a:spcPct val="100000"/>
              </a:lnSpc>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965192"/>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Girl Scout Text Book" panose="02020003000000000000" pitchFamily="18" charset="0"/>
              </a:defRPr>
            </a:lvl1pPr>
            <a:lvl2pPr algn="ctr">
              <a:lnSpc>
                <a:spcPct val="100000"/>
              </a:lnSpc>
              <a:defRPr sz="1800" b="0" i="0">
                <a:solidFill>
                  <a:schemeClr val="tx1"/>
                </a:solidFill>
                <a:latin typeface="Girl Scout Text Book" panose="02020003000000000000" pitchFamily="18" charset="0"/>
              </a:defRPr>
            </a:lvl2pPr>
            <a:lvl3pPr algn="ctr">
              <a:lnSpc>
                <a:spcPct val="100000"/>
              </a:lnSpc>
              <a:defRPr sz="1800" b="0" i="0">
                <a:solidFill>
                  <a:schemeClr val="tx1"/>
                </a:solidFill>
                <a:latin typeface="Girl Scout Text Book" panose="02020003000000000000" pitchFamily="18" charset="0"/>
              </a:defRPr>
            </a:lvl3pPr>
            <a:lvl4pPr algn="ctr">
              <a:lnSpc>
                <a:spcPct val="100000"/>
              </a:lnSpc>
              <a:defRPr sz="1800" b="0" i="0">
                <a:solidFill>
                  <a:schemeClr val="tx1"/>
                </a:solidFill>
                <a:latin typeface="Girl Scout Text Book" panose="02020003000000000000" pitchFamily="18" charset="0"/>
              </a:defRPr>
            </a:lvl4pPr>
            <a:lvl5pPr algn="ctr">
              <a:lnSpc>
                <a:spcPct val="100000"/>
              </a:lnSpc>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1578879132"/>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Girl Scout Text Book" panose="02020003000000000000" pitchFamily="18" charset="0"/>
              </a:defRPr>
            </a:lvl1pPr>
            <a:lvl2pPr algn="ctr">
              <a:defRPr sz="1800" b="0" i="0">
                <a:solidFill>
                  <a:schemeClr val="tx1"/>
                </a:solidFill>
                <a:latin typeface="Girl Scout Text Book" panose="02020003000000000000" pitchFamily="18" charset="0"/>
              </a:defRPr>
            </a:lvl2pPr>
            <a:lvl3pPr algn="ctr">
              <a:defRPr sz="1800" b="0" i="0">
                <a:solidFill>
                  <a:schemeClr val="tx1"/>
                </a:solidFill>
                <a:latin typeface="Girl Scout Text Book" panose="02020003000000000000" pitchFamily="18" charset="0"/>
              </a:defRPr>
            </a:lvl3pPr>
            <a:lvl4pPr algn="ctr">
              <a:defRPr sz="1800" b="0" i="0">
                <a:solidFill>
                  <a:schemeClr val="tx1"/>
                </a:solidFill>
                <a:latin typeface="Girl Scout Text Book" panose="02020003000000000000" pitchFamily="18" charset="0"/>
              </a:defRPr>
            </a:lvl4pPr>
            <a:lvl5pPr algn="ctr">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463708214"/>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Girl Scout Text Book" panose="02020003000000000000" pitchFamily="18" charset="0"/>
              </a:defRPr>
            </a:lvl1pPr>
            <a:lvl2pPr algn="ctr">
              <a:defRPr sz="1800" b="0" i="0">
                <a:solidFill>
                  <a:schemeClr val="tx1"/>
                </a:solidFill>
                <a:latin typeface="Girl Scout Text Book" panose="02020003000000000000" pitchFamily="18" charset="0"/>
              </a:defRPr>
            </a:lvl2pPr>
            <a:lvl3pPr algn="ctr">
              <a:defRPr sz="1800" b="0" i="0">
                <a:solidFill>
                  <a:schemeClr val="tx1"/>
                </a:solidFill>
                <a:latin typeface="Girl Scout Text Book" panose="02020003000000000000" pitchFamily="18" charset="0"/>
              </a:defRPr>
            </a:lvl3pPr>
            <a:lvl4pPr algn="ctr">
              <a:defRPr sz="1800" b="0" i="0">
                <a:solidFill>
                  <a:schemeClr val="tx1"/>
                </a:solidFill>
                <a:latin typeface="Girl Scout Text Book" panose="02020003000000000000" pitchFamily="18" charset="0"/>
              </a:defRPr>
            </a:lvl4pPr>
            <a:lvl5pPr algn="ctr">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3244554861"/>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936210496"/>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1957626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299290523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40685038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Girl Scout Display Light" panose="02020003000000000000" pitchFamily="18" charset="0"/>
                <a:ea typeface="+mj-ea"/>
                <a:cs typeface="+mj-cs"/>
              </a:rPr>
              <a:t>Agenda</a:t>
            </a:r>
            <a:endParaRPr lang="en-US" sz="4400" b="0" i="0">
              <a:solidFill>
                <a:schemeClr val="bg1"/>
              </a:solidFill>
              <a:latin typeface="Girl Scout Display Light" panose="02020003000000000000"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8462339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71172926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0005049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30573385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3074919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8512778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47986131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36127877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7496502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417865829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Girl Scout Text Book" panose="02020003000000000000" pitchFamily="18" charset="0"/>
              </a:defRPr>
            </a:lvl1pPr>
            <a:lvl2pPr algn="ctr">
              <a:lnSpc>
                <a:spcPct val="100000"/>
              </a:lnSpc>
              <a:defRPr sz="1800" b="0" i="0">
                <a:solidFill>
                  <a:schemeClr val="tx1"/>
                </a:solidFill>
                <a:latin typeface="Girl Scout Text Book" panose="02020003000000000000" pitchFamily="18" charset="0"/>
              </a:defRPr>
            </a:lvl2pPr>
            <a:lvl3pPr algn="ctr">
              <a:lnSpc>
                <a:spcPct val="100000"/>
              </a:lnSpc>
              <a:defRPr sz="1800" b="0" i="0">
                <a:solidFill>
                  <a:schemeClr val="tx1"/>
                </a:solidFill>
                <a:latin typeface="Girl Scout Text Book" panose="02020003000000000000" pitchFamily="18" charset="0"/>
              </a:defRPr>
            </a:lvl3pPr>
            <a:lvl4pPr algn="ctr">
              <a:lnSpc>
                <a:spcPct val="100000"/>
              </a:lnSpc>
              <a:defRPr sz="1800" b="0" i="0">
                <a:solidFill>
                  <a:schemeClr val="tx1"/>
                </a:solidFill>
                <a:latin typeface="Girl Scout Text Book" panose="02020003000000000000" pitchFamily="18" charset="0"/>
              </a:defRPr>
            </a:lvl4pPr>
            <a:lvl5pPr algn="ctr">
              <a:lnSpc>
                <a:spcPct val="100000"/>
              </a:lnSpc>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4535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Girl Scout Display Light" panose="02020003000000000000" pitchFamily="18" charset="0"/>
                <a:ea typeface="+mj-ea"/>
                <a:cs typeface="+mj-cs"/>
              </a:rPr>
              <a:t>Agenda</a:t>
            </a:r>
            <a:endParaRPr lang="en-US" sz="4400" b="0" i="0">
              <a:latin typeface="Girl Scout Display Light" panose="02020003000000000000" pitchFamily="18" charset="0"/>
            </a:endParaRPr>
          </a:p>
        </p:txBody>
      </p:sp>
    </p:spTree>
    <p:extLst>
      <p:ext uri="{BB962C8B-B14F-4D97-AF65-F5344CB8AC3E}">
        <p14:creationId xmlns:p14="http://schemas.microsoft.com/office/powerpoint/2010/main" val="121045594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Girl Scout Text Book" panose="02020003000000000000" pitchFamily="18" charset="0"/>
              </a:defRPr>
            </a:lvl1pPr>
            <a:lvl2pPr algn="ctr">
              <a:lnSpc>
                <a:spcPct val="100000"/>
              </a:lnSpc>
              <a:defRPr sz="1800" b="0" i="0">
                <a:solidFill>
                  <a:schemeClr val="tx1"/>
                </a:solidFill>
                <a:latin typeface="Girl Scout Text Book" panose="02020003000000000000" pitchFamily="18" charset="0"/>
              </a:defRPr>
            </a:lvl2pPr>
            <a:lvl3pPr algn="ctr">
              <a:lnSpc>
                <a:spcPct val="100000"/>
              </a:lnSpc>
              <a:defRPr sz="1800" b="0" i="0">
                <a:solidFill>
                  <a:schemeClr val="tx1"/>
                </a:solidFill>
                <a:latin typeface="Girl Scout Text Book" panose="02020003000000000000" pitchFamily="18" charset="0"/>
              </a:defRPr>
            </a:lvl3pPr>
            <a:lvl4pPr algn="ctr">
              <a:lnSpc>
                <a:spcPct val="100000"/>
              </a:lnSpc>
              <a:defRPr sz="1800" b="0" i="0">
                <a:solidFill>
                  <a:schemeClr val="tx1"/>
                </a:solidFill>
                <a:latin typeface="Girl Scout Text Book" panose="02020003000000000000" pitchFamily="18" charset="0"/>
              </a:defRPr>
            </a:lvl4pPr>
            <a:lvl5pPr algn="ctr">
              <a:lnSpc>
                <a:spcPct val="100000"/>
              </a:lnSpc>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2839198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Girl Scout Text Book" panose="02020003000000000000" pitchFamily="18" charset="0"/>
              </a:defRPr>
            </a:lvl1pPr>
            <a:lvl2pPr algn="ctr">
              <a:defRPr sz="1800" b="0" i="0">
                <a:solidFill>
                  <a:schemeClr val="tx1"/>
                </a:solidFill>
                <a:latin typeface="Girl Scout Text Book" panose="02020003000000000000" pitchFamily="18" charset="0"/>
              </a:defRPr>
            </a:lvl2pPr>
            <a:lvl3pPr algn="ctr">
              <a:defRPr sz="1800" b="0" i="0">
                <a:solidFill>
                  <a:schemeClr val="tx1"/>
                </a:solidFill>
                <a:latin typeface="Girl Scout Text Book" panose="02020003000000000000" pitchFamily="18" charset="0"/>
              </a:defRPr>
            </a:lvl3pPr>
            <a:lvl4pPr algn="ctr">
              <a:defRPr sz="1800" b="0" i="0">
                <a:solidFill>
                  <a:schemeClr val="tx1"/>
                </a:solidFill>
                <a:latin typeface="Girl Scout Text Book" panose="02020003000000000000" pitchFamily="18" charset="0"/>
              </a:defRPr>
            </a:lvl4pPr>
            <a:lvl5pPr algn="ctr">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0718183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Girl Scout Text Book" panose="02020003000000000000" pitchFamily="18" charset="0"/>
              </a:defRPr>
            </a:lvl1pPr>
            <a:lvl2pPr algn="ctr">
              <a:defRPr sz="1800" b="0" i="0">
                <a:solidFill>
                  <a:schemeClr val="tx1"/>
                </a:solidFill>
                <a:latin typeface="Girl Scout Text Book" panose="02020003000000000000" pitchFamily="18" charset="0"/>
              </a:defRPr>
            </a:lvl2pPr>
            <a:lvl3pPr algn="ctr">
              <a:defRPr sz="1800" b="0" i="0">
                <a:solidFill>
                  <a:schemeClr val="tx1"/>
                </a:solidFill>
                <a:latin typeface="Girl Scout Text Book" panose="02020003000000000000" pitchFamily="18" charset="0"/>
              </a:defRPr>
            </a:lvl3pPr>
            <a:lvl4pPr algn="ctr">
              <a:defRPr sz="1800" b="0" i="0">
                <a:solidFill>
                  <a:schemeClr val="tx1"/>
                </a:solidFill>
                <a:latin typeface="Girl Scout Text Book" panose="02020003000000000000" pitchFamily="18" charset="0"/>
              </a:defRPr>
            </a:lvl4pPr>
            <a:lvl5pPr algn="ctr">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31240661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416423996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74935929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Girl Scout Display Light" panose="02020003000000000000" pitchFamily="18" charset="0"/>
              </a:defRPr>
            </a:lvl1pPr>
          </a:lstStyle>
          <a:p>
            <a:r>
              <a:rPr lang="en-US"/>
              <a:t>Type Here to Enter a </a:t>
            </a:r>
            <a:br>
              <a:rPr lang="en-US"/>
            </a:br>
            <a:r>
              <a:rPr lang="en-US"/>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pPr lvl="0"/>
            <a:r>
              <a:rPr lang="en-US"/>
              <a:t>Type here to enter a multi-line transition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41000698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Girl Scout Display Light" panose="02020003000000000000" pitchFamily="18" charset="0"/>
                <a:ea typeface="+mj-ea"/>
                <a:cs typeface="+mj-cs"/>
              </a:rPr>
              <a:t>Agenda</a:t>
            </a:r>
            <a:endParaRPr lang="en-US" sz="4400" b="0" i="0">
              <a:solidFill>
                <a:schemeClr val="bg1"/>
              </a:solidFill>
              <a:latin typeface="Girl Scout Display Light" panose="02020003000000000000"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282013662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Girl Scout Display Light" panose="02020003000000000000" pitchFamily="18" charset="0"/>
                <a:ea typeface="+mj-ea"/>
                <a:cs typeface="+mj-cs"/>
              </a:rPr>
              <a:t>Agenda</a:t>
            </a:r>
            <a:endParaRPr lang="en-US" sz="4400" b="0" i="0">
              <a:latin typeface="Girl Scout Display Light" panose="02020003000000000000" pitchFamily="18" charset="0"/>
            </a:endParaRPr>
          </a:p>
        </p:txBody>
      </p:sp>
    </p:spTree>
    <p:extLst>
      <p:ext uri="{BB962C8B-B14F-4D97-AF65-F5344CB8AC3E}">
        <p14:creationId xmlns:p14="http://schemas.microsoft.com/office/powerpoint/2010/main" val="420739050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Girl Scout Display Light" panose="02020003000000000000" pitchFamily="18" charset="0"/>
              </a:defRPr>
            </a:lvl1pPr>
          </a:lstStyle>
          <a:p>
            <a:r>
              <a:rPr lang="en-US"/>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370225693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Girl Scout Text Book" panose="02020003000000000000" pitchFamily="18" charset="0"/>
              </a:defRPr>
            </a:lvl1pPr>
            <a:lvl2pPr>
              <a:defRPr sz="1200" b="0" i="0">
                <a:solidFill>
                  <a:schemeClr val="tx1"/>
                </a:solidFill>
                <a:latin typeface="Girl Scout Text Book" panose="02020003000000000000" pitchFamily="18" charset="0"/>
              </a:defRPr>
            </a:lvl2pPr>
            <a:lvl3pPr>
              <a:defRPr sz="1050" b="0" i="0">
                <a:solidFill>
                  <a:schemeClr val="tx1"/>
                </a:solidFill>
                <a:latin typeface="Girl Scout Text Book" panose="02020003000000000000" pitchFamily="18" charset="0"/>
              </a:defRPr>
            </a:lvl3pPr>
            <a:lvl4pPr>
              <a:defRPr sz="900" b="0" i="0">
                <a:solidFill>
                  <a:schemeClr val="tx1"/>
                </a:solidFill>
                <a:latin typeface="Girl Scout Text Book" panose="02020003000000000000" pitchFamily="18" charset="0"/>
              </a:defRPr>
            </a:lvl4pPr>
            <a:lvl5pPr>
              <a:defRPr sz="9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1" i="0">
                <a:solidFill>
                  <a:schemeClr val="tx1"/>
                </a:solidFill>
                <a:latin typeface="Girl Scout Text Book" panose="02020003000000000000" pitchFamily="18" charset="0"/>
                <a:ea typeface="Palatino" pitchFamily="2" charset="77"/>
              </a:defRPr>
            </a:lvl1pPr>
          </a:lstStyle>
          <a:p>
            <a:pPr lvl="0"/>
            <a:r>
              <a:rPr lang="en-US"/>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Girl Scout Text Book" panose="02020003000000000000" pitchFamily="18" charset="0"/>
              </a:defRPr>
            </a:lvl1pPr>
            <a:lvl2pPr>
              <a:defRPr sz="1350"/>
            </a:lvl2pPr>
            <a:lvl3pPr>
              <a:defRPr sz="1350"/>
            </a:lvl3pPr>
            <a:lvl4pPr>
              <a:defRPr sz="1350"/>
            </a:lvl4pPr>
            <a:lvl5pPr>
              <a:defRPr sz="1350"/>
            </a:lvl5pPr>
          </a:lstStyle>
          <a:p>
            <a:pPr lvl="0"/>
            <a:r>
              <a:rPr lang="en-US"/>
              <a:t>Type here to enter a multi-line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Girl Scout Text Book" panose="02020003000000000000" pitchFamily="18" charset="0"/>
              </a:defRPr>
            </a:lvl1pPr>
          </a:lstStyle>
          <a:p>
            <a:r>
              <a:rPr lang="en-US"/>
              <a:t>Type Here to Enter a Two-Line Slide Header.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120763675"/>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Girl Scout Display Light" panose="02020003000000000000" pitchFamily="18" charset="0"/>
              </a:defRPr>
            </a:lvl1pPr>
          </a:lstStyle>
          <a:p>
            <a:r>
              <a:rPr lang="en-US"/>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79157430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54540098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147310088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99580477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5677295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3088096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372526595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31769899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387893816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20261026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14157923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Girl Scout Text Book" panose="02020003000000000000" pitchFamily="18" charset="0"/>
              </a:defRPr>
            </a:lvl1pPr>
            <a:lvl2pPr>
              <a:defRPr sz="1200" b="0" i="0">
                <a:solidFill>
                  <a:schemeClr val="tx1"/>
                </a:solidFill>
                <a:latin typeface="Girl Scout Text Book" panose="02020003000000000000" pitchFamily="18" charset="0"/>
              </a:defRPr>
            </a:lvl2pPr>
            <a:lvl3pPr>
              <a:defRPr sz="1050" b="0" i="0">
                <a:solidFill>
                  <a:schemeClr val="tx1"/>
                </a:solidFill>
                <a:latin typeface="Girl Scout Text Book" panose="02020003000000000000" pitchFamily="18" charset="0"/>
              </a:defRPr>
            </a:lvl3pPr>
            <a:lvl4pPr>
              <a:defRPr sz="900" b="0" i="0">
                <a:solidFill>
                  <a:schemeClr val="tx1"/>
                </a:solidFill>
                <a:latin typeface="Girl Scout Text Book" panose="02020003000000000000" pitchFamily="18" charset="0"/>
              </a:defRPr>
            </a:lvl4pPr>
            <a:lvl5pPr>
              <a:defRPr sz="9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1" i="0">
                <a:solidFill>
                  <a:schemeClr val="tx1"/>
                </a:solidFill>
                <a:latin typeface="Girl Scout Text Book" panose="02020003000000000000" pitchFamily="18" charset="0"/>
                <a:ea typeface="Palatino" pitchFamily="2" charset="77"/>
              </a:defRPr>
            </a:lvl1pPr>
          </a:lstStyle>
          <a:p>
            <a:pPr lvl="0"/>
            <a:r>
              <a:rPr lang="en-US"/>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Girl Scout Text Book" panose="02020003000000000000" pitchFamily="18" charset="0"/>
              </a:defRPr>
            </a:lvl1pPr>
            <a:lvl2pPr>
              <a:defRPr sz="1350"/>
            </a:lvl2pPr>
            <a:lvl3pPr>
              <a:defRPr sz="1350"/>
            </a:lvl3pPr>
            <a:lvl4pPr>
              <a:defRPr sz="1350"/>
            </a:lvl4pPr>
            <a:lvl5pPr>
              <a:defRPr sz="1350"/>
            </a:lvl5pPr>
          </a:lstStyle>
          <a:p>
            <a:pPr lvl="0"/>
            <a:r>
              <a:rPr lang="en-US"/>
              <a:t>Type here to enter a multi-line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Girl Scout Text Book" panose="02020003000000000000" pitchFamily="18" charset="0"/>
              </a:defRPr>
            </a:lvl1pPr>
          </a:lstStyle>
          <a:p>
            <a:r>
              <a:rPr lang="en-US"/>
              <a:t>Type Here to Enter a Two-Line Slide Header.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82324840"/>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12189909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84236654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7352299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383596265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49387478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0496004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415822616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355646227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30599135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8243406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46341586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348058877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42029295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407229400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Girl Scout Text Book" panose="02020003000000000000" pitchFamily="18" charset="0"/>
              </a:defRPr>
            </a:lvl1pPr>
            <a:lvl2pPr algn="ctr">
              <a:lnSpc>
                <a:spcPct val="100000"/>
              </a:lnSpc>
              <a:defRPr sz="1800" b="0" i="0">
                <a:solidFill>
                  <a:schemeClr val="tx1"/>
                </a:solidFill>
                <a:latin typeface="Girl Scout Text Book" panose="02020003000000000000" pitchFamily="18" charset="0"/>
              </a:defRPr>
            </a:lvl2pPr>
            <a:lvl3pPr algn="ctr">
              <a:lnSpc>
                <a:spcPct val="100000"/>
              </a:lnSpc>
              <a:defRPr sz="1800" b="0" i="0">
                <a:solidFill>
                  <a:schemeClr val="tx1"/>
                </a:solidFill>
                <a:latin typeface="Girl Scout Text Book" panose="02020003000000000000" pitchFamily="18" charset="0"/>
              </a:defRPr>
            </a:lvl3pPr>
            <a:lvl4pPr algn="ctr">
              <a:lnSpc>
                <a:spcPct val="100000"/>
              </a:lnSpc>
              <a:defRPr sz="1800" b="0" i="0">
                <a:solidFill>
                  <a:schemeClr val="tx1"/>
                </a:solidFill>
                <a:latin typeface="Girl Scout Text Book" panose="02020003000000000000" pitchFamily="18" charset="0"/>
              </a:defRPr>
            </a:lvl4pPr>
            <a:lvl5pPr algn="ctr">
              <a:lnSpc>
                <a:spcPct val="100000"/>
              </a:lnSpc>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38124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Girl Scout Text Book" panose="02020003000000000000" pitchFamily="18" charset="0"/>
              </a:defRPr>
            </a:lvl1pPr>
            <a:lvl2pPr algn="ctr">
              <a:lnSpc>
                <a:spcPct val="100000"/>
              </a:lnSpc>
              <a:defRPr sz="1800" b="0" i="0">
                <a:solidFill>
                  <a:schemeClr val="tx1"/>
                </a:solidFill>
                <a:latin typeface="Girl Scout Text Book" panose="02020003000000000000" pitchFamily="18" charset="0"/>
              </a:defRPr>
            </a:lvl2pPr>
            <a:lvl3pPr algn="ctr">
              <a:lnSpc>
                <a:spcPct val="100000"/>
              </a:lnSpc>
              <a:defRPr sz="1800" b="0" i="0">
                <a:solidFill>
                  <a:schemeClr val="tx1"/>
                </a:solidFill>
                <a:latin typeface="Girl Scout Text Book" panose="02020003000000000000" pitchFamily="18" charset="0"/>
              </a:defRPr>
            </a:lvl3pPr>
            <a:lvl4pPr algn="ctr">
              <a:lnSpc>
                <a:spcPct val="100000"/>
              </a:lnSpc>
              <a:defRPr sz="1800" b="0" i="0">
                <a:solidFill>
                  <a:schemeClr val="tx1"/>
                </a:solidFill>
                <a:latin typeface="Girl Scout Text Book" panose="02020003000000000000" pitchFamily="18" charset="0"/>
              </a:defRPr>
            </a:lvl4pPr>
            <a:lvl5pPr algn="ctr">
              <a:lnSpc>
                <a:spcPct val="100000"/>
              </a:lnSpc>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22539136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Girl Scout Text Book" panose="02020003000000000000" pitchFamily="18" charset="0"/>
              </a:defRPr>
            </a:lvl1pPr>
            <a:lvl2pPr algn="ctr">
              <a:defRPr sz="1800" b="0" i="0">
                <a:solidFill>
                  <a:schemeClr val="tx1"/>
                </a:solidFill>
                <a:latin typeface="Girl Scout Text Book" panose="02020003000000000000" pitchFamily="18" charset="0"/>
              </a:defRPr>
            </a:lvl2pPr>
            <a:lvl3pPr algn="ctr">
              <a:defRPr sz="1800" b="0" i="0">
                <a:solidFill>
                  <a:schemeClr val="tx1"/>
                </a:solidFill>
                <a:latin typeface="Girl Scout Text Book" panose="02020003000000000000" pitchFamily="18" charset="0"/>
              </a:defRPr>
            </a:lvl3pPr>
            <a:lvl4pPr algn="ctr">
              <a:defRPr sz="1800" b="0" i="0">
                <a:solidFill>
                  <a:schemeClr val="tx1"/>
                </a:solidFill>
                <a:latin typeface="Girl Scout Text Book" panose="02020003000000000000" pitchFamily="18" charset="0"/>
              </a:defRPr>
            </a:lvl4pPr>
            <a:lvl5pPr algn="ctr">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2782899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Girl Scout Text Book" panose="02020003000000000000" pitchFamily="18" charset="0"/>
              </a:defRPr>
            </a:lvl1pPr>
            <a:lvl2pPr algn="ctr">
              <a:defRPr sz="1800" b="0" i="0">
                <a:solidFill>
                  <a:schemeClr val="tx1"/>
                </a:solidFill>
                <a:latin typeface="Girl Scout Text Book" panose="02020003000000000000" pitchFamily="18" charset="0"/>
              </a:defRPr>
            </a:lvl2pPr>
            <a:lvl3pPr algn="ctr">
              <a:defRPr sz="1800" b="0" i="0">
                <a:solidFill>
                  <a:schemeClr val="tx1"/>
                </a:solidFill>
                <a:latin typeface="Girl Scout Text Book" panose="02020003000000000000" pitchFamily="18" charset="0"/>
              </a:defRPr>
            </a:lvl3pPr>
            <a:lvl4pPr algn="ctr">
              <a:defRPr sz="1800" b="0" i="0">
                <a:solidFill>
                  <a:schemeClr val="tx1"/>
                </a:solidFill>
                <a:latin typeface="Girl Scout Text Book" panose="02020003000000000000" pitchFamily="18" charset="0"/>
              </a:defRPr>
            </a:lvl4pPr>
            <a:lvl5pPr algn="ctr">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3" name="Text Placeholder 46">
            <a:extLst>
              <a:ext uri="{FF2B5EF4-FFF2-40B4-BE49-F238E27FC236}">
                <a16:creationId xmlns:a16="http://schemas.microsoft.com/office/drawing/2014/main" id="{9906EAE9-64F8-C84F-AF66-880B4C23F091}"/>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327672143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98947938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Back Cover - Octagon Fram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23" name="Text Placeholder 46">
            <a:extLst>
              <a:ext uri="{FF2B5EF4-FFF2-40B4-BE49-F238E27FC236}">
                <a16:creationId xmlns:a16="http://schemas.microsoft.com/office/drawing/2014/main" id="{63C93653-6F14-C04E-94D4-CDCA850F6523}"/>
              </a:ext>
            </a:extLst>
          </p:cNvPr>
          <p:cNvSpPr>
            <a:spLocks noGrp="1"/>
          </p:cNvSpPr>
          <p:nvPr>
            <p:ph type="body" sz="quarter" idx="15" hasCustomPrompt="1"/>
          </p:nvPr>
        </p:nvSpPr>
        <p:spPr>
          <a:xfrm>
            <a:off x="203295" y="2579357"/>
            <a:ext cx="4229100" cy="842964"/>
          </a:xfrm>
        </p:spPr>
        <p:txBody>
          <a:bodyPr lIns="0" anchor="t">
            <a:noAutofit/>
          </a:bodyPr>
          <a:lstStyle>
            <a:lvl1pPr marL="0" marR="0" indent="0" algn="ctr" defTabSz="685783" rtl="0" eaLnBrk="1" fontAlgn="auto" latinLnBrk="0" hangingPunct="1">
              <a:lnSpc>
                <a:spcPct val="150000"/>
              </a:lnSpc>
              <a:spcBef>
                <a:spcPts val="0"/>
              </a:spcBef>
              <a:spcAft>
                <a:spcPts val="0"/>
              </a:spcAft>
              <a:buClrTx/>
              <a:buSzTx/>
              <a:buFont typeface="Arial" panose="020B0604020202020204" pitchFamily="34" charset="0"/>
              <a:buNone/>
              <a:tabLst/>
              <a:defRPr sz="1050" b="0" i="0">
                <a:solidFill>
                  <a:schemeClr val="tx1"/>
                </a:solidFill>
                <a:latin typeface="Girl Scout Text Book" panose="02020003000000000000" pitchFamily="18" charset="0"/>
              </a:defRPr>
            </a:lvl1pPr>
          </a:lstStyle>
          <a:p>
            <a:r>
              <a:rPr lang="en-US"/>
              <a:t>Presenter Name:</a:t>
            </a:r>
            <a:br>
              <a:rPr lang="en-US"/>
            </a:br>
            <a:r>
              <a:rPr lang="en-US"/>
              <a:t>Presenter Title:</a:t>
            </a:r>
            <a:br>
              <a:rPr lang="en-US"/>
            </a:br>
            <a:r>
              <a:rPr lang="en-US"/>
              <a:t>Contact Info:</a:t>
            </a: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1881748"/>
            <a:ext cx="4237781" cy="690002"/>
          </a:xfrm>
        </p:spPr>
        <p:txBody>
          <a:bodyPr lIns="0" anchor="b"/>
          <a:lstStyle>
            <a:lvl1pPr algn="ctr">
              <a:defRPr sz="3200" b="0" i="0">
                <a:solidFill>
                  <a:schemeClr val="tx1"/>
                </a:solidFill>
                <a:latin typeface="Girl Scout Display Light" panose="02020003000000000000" pitchFamily="18" charset="0"/>
              </a:defRPr>
            </a:lvl1pPr>
          </a:lstStyle>
          <a:p>
            <a:r>
              <a:rPr lang="en-US"/>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62072340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Girl Scout Display Light" panose="02020003000000000000" pitchFamily="18" charset="0"/>
              </a:defRPr>
            </a:lvl1pPr>
          </a:lstStyle>
          <a:p>
            <a:r>
              <a:rPr lang="en-US"/>
              <a:t>Type Here to Enter a </a:t>
            </a:r>
            <a:br>
              <a:rPr lang="en-US"/>
            </a:br>
            <a:r>
              <a:rPr lang="en-US"/>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pPr lvl="0"/>
            <a:r>
              <a:rPr lang="en-US"/>
              <a:t>Type here to enter a multi-line transition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5032478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370871603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Slide-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745388DD-560B-8644-9873-A24375109417}"/>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Girl Scout Display Light" panose="02020003000000000000" pitchFamily="18" charset="0"/>
                <a:ea typeface="+mj-ea"/>
                <a:cs typeface="+mj-cs"/>
              </a:rPr>
              <a:t>Agenda</a:t>
            </a:r>
            <a:endParaRPr lang="en-US" sz="4400" b="0" i="0">
              <a:solidFill>
                <a:schemeClr val="bg1"/>
              </a:solidFill>
              <a:latin typeface="Girl Scout Display Light" panose="02020003000000000000" pitchFamily="18" charset="0"/>
            </a:endParaRPr>
          </a:p>
        </p:txBody>
      </p:sp>
      <p:sp>
        <p:nvSpPr>
          <p:cNvPr id="16" name="Footer Placeholder 4">
            <a:extLst>
              <a:ext uri="{FF2B5EF4-FFF2-40B4-BE49-F238E27FC236}">
                <a16:creationId xmlns:a16="http://schemas.microsoft.com/office/drawing/2014/main" id="{FF26386E-26E8-0B43-9814-29600F6481A7}"/>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14588000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genda Slide-2">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2DCCF8-F706-4843-A240-D8DD9F338ACF}"/>
              </a:ext>
            </a:extLst>
          </p:cNvPr>
          <p:cNvSpPr/>
          <p:nvPr userDrawn="1"/>
        </p:nvSpPr>
        <p:spPr>
          <a:xfrm>
            <a:off x="1574"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3" name="Graphic 12">
            <a:extLst>
              <a:ext uri="{FF2B5EF4-FFF2-40B4-BE49-F238E27FC236}">
                <a16:creationId xmlns:a16="http://schemas.microsoft.com/office/drawing/2014/main" id="{CF1D935F-262C-BD4D-98DB-5BDD7A0B41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4013" y="1303475"/>
            <a:ext cx="4215587" cy="2536549"/>
          </a:xfrm>
          <a:prstGeom prst="rect">
            <a:avLst/>
          </a:prstGeom>
        </p:spPr>
      </p:pic>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9" name="Text Placeholder 46">
            <a:extLst>
              <a:ext uri="{FF2B5EF4-FFF2-40B4-BE49-F238E27FC236}">
                <a16:creationId xmlns:a16="http://schemas.microsoft.com/office/drawing/2014/main" id="{7E0C5006-E502-754E-A6DA-EC6951931B9D}"/>
              </a:ext>
            </a:extLst>
          </p:cNvPr>
          <p:cNvSpPr>
            <a:spLocks noGrp="1"/>
          </p:cNvSpPr>
          <p:nvPr>
            <p:ph type="body" sz="quarter" idx="15" hasCustomPrompt="1"/>
          </p:nvPr>
        </p:nvSpPr>
        <p:spPr>
          <a:xfrm>
            <a:off x="4743450" y="685800"/>
            <a:ext cx="4229100" cy="3771900"/>
          </a:xfrm>
        </p:spPr>
        <p:txBody>
          <a:bodyPr lIns="0" anchor="ctr">
            <a:noAutofit/>
          </a:bodyPr>
          <a:lstStyle>
            <a:lvl1pPr marL="342900" marR="0" indent="-342900" algn="l" defTabSz="685783" rtl="0" eaLnBrk="1" fontAlgn="auto" latinLnBrk="0" hangingPunct="1">
              <a:lnSpc>
                <a:spcPct val="100000"/>
              </a:lnSpc>
              <a:spcBef>
                <a:spcPts val="750"/>
              </a:spcBef>
              <a:spcAft>
                <a:spcPts val="0"/>
              </a:spcAft>
              <a:buClrTx/>
              <a:buSzTx/>
              <a:buFont typeface="+mj-lt"/>
              <a:buAutoNum type="arabicPeriod"/>
              <a:tabLst/>
              <a:defRPr sz="1600" b="0" i="0">
                <a:solidFill>
                  <a:schemeClr val="tx1"/>
                </a:solidFill>
                <a:latin typeface="Girl Scout Text Book" panose="02020003000000000000" pitchFamily="18" charset="0"/>
              </a:defRPr>
            </a:lvl1pPr>
          </a:lstStyle>
          <a:p>
            <a:r>
              <a:rPr lang="en-US"/>
              <a:t>Ut </a:t>
            </a:r>
            <a:r>
              <a:rPr lang="en-US" err="1"/>
              <a:t>enim</a:t>
            </a:r>
            <a:r>
              <a:rPr lang="en-US"/>
              <a:t> ad minima </a:t>
            </a:r>
            <a:r>
              <a:rPr lang="en-US" err="1"/>
              <a:t>veniam</a:t>
            </a:r>
            <a:r>
              <a:rPr lang="en-US"/>
              <a:t>.</a:t>
            </a:r>
          </a:p>
          <a:p>
            <a:r>
              <a:rPr lang="en-US" err="1"/>
              <a:t>Quis</a:t>
            </a:r>
            <a:r>
              <a:rPr lang="en-US"/>
              <a:t> nostrum </a:t>
            </a:r>
            <a:r>
              <a:rPr lang="en-US" err="1"/>
              <a:t>exercitationem</a:t>
            </a:r>
            <a:r>
              <a:rPr lang="en-US"/>
              <a:t>.</a:t>
            </a:r>
          </a:p>
          <a:p>
            <a:r>
              <a:rPr lang="en-US" err="1"/>
              <a:t>Ullam</a:t>
            </a:r>
            <a:r>
              <a:rPr lang="en-US"/>
              <a:t> corporis </a:t>
            </a:r>
            <a:r>
              <a:rPr lang="en-US" err="1"/>
              <a:t>suscipit</a:t>
            </a:r>
            <a:r>
              <a:rPr lang="en-US"/>
              <a:t> </a:t>
            </a:r>
            <a:r>
              <a:rPr lang="en-US" err="1"/>
              <a:t>laboriosam</a:t>
            </a:r>
            <a:r>
              <a:rPr lang="en-US"/>
              <a:t>.</a:t>
            </a:r>
          </a:p>
          <a:p>
            <a:r>
              <a:rPr lang="en-US"/>
              <a:t>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0" name="Slide Number Placeholder 6">
            <a:extLst>
              <a:ext uri="{FF2B5EF4-FFF2-40B4-BE49-F238E27FC236}">
                <a16:creationId xmlns:a16="http://schemas.microsoft.com/office/drawing/2014/main" id="{1409E1F9-FDCF-F94C-8D1E-2AF03DCEC7BB}"/>
              </a:ext>
            </a:extLst>
          </p:cNvPr>
          <p:cNvSpPr>
            <a:spLocks noGrp="1"/>
          </p:cNvSpPr>
          <p:nvPr>
            <p:ph type="sldNum" sz="quarter" idx="12"/>
          </p:nvPr>
        </p:nvSpPr>
        <p:spPr>
          <a:xfrm>
            <a:off x="8485459" y="4972051"/>
            <a:ext cx="550592" cy="182739"/>
          </a:xfrm>
        </p:spPr>
        <p:txBody>
          <a:bodyPr/>
          <a:lstStyle>
            <a:lvl1pPr>
              <a:defRPr>
                <a:solidFill>
                  <a:schemeClr val="tx1"/>
                </a:solidFill>
              </a:defRPr>
            </a:lvl1pPr>
          </a:lstStyle>
          <a:p>
            <a:fld id="{7691CCDB-B024-8747-B233-CAD1CBC7A901}" type="slidenum">
              <a:rPr lang="en-US" smtClean="0"/>
              <a:pPr/>
              <a:t>‹#›</a:t>
            </a:fld>
            <a:endParaRPr lang="en-US"/>
          </a:p>
        </p:txBody>
      </p:sp>
      <p:sp>
        <p:nvSpPr>
          <p:cNvPr id="2" name="TextBox 1">
            <a:extLst>
              <a:ext uri="{FF2B5EF4-FFF2-40B4-BE49-F238E27FC236}">
                <a16:creationId xmlns:a16="http://schemas.microsoft.com/office/drawing/2014/main" id="{2752C9CF-CA7E-EE4E-A535-EDF1F0DB8F87}"/>
              </a:ext>
            </a:extLst>
          </p:cNvPr>
          <p:cNvSpPr txBox="1"/>
          <p:nvPr userDrawn="1"/>
        </p:nvSpPr>
        <p:spPr>
          <a:xfrm>
            <a:off x="778933" y="-2370667"/>
            <a:ext cx="0" cy="0"/>
          </a:xfrm>
          <a:prstGeom prst="rect">
            <a:avLst/>
          </a:prstGeom>
          <a:noFill/>
          <a:ln>
            <a:noFill/>
          </a:ln>
        </p:spPr>
        <p:txBody>
          <a:bodyPr vert="horz" wrap="none" lIns="91440" tIns="45720" rIns="91440" bIns="45720" rtlCol="0" anchor="ctr">
            <a:noAutofit/>
          </a:bodyPr>
          <a:lstStyle/>
          <a:p>
            <a:pPr algn="l"/>
            <a:endParaRPr lang="en-US" b="0" i="0">
              <a:latin typeface="Girl Scout Display Light" panose="02020003000000000000" pitchFamily="18" charset="0"/>
            </a:endParaRPr>
          </a:p>
        </p:txBody>
      </p:sp>
      <p:sp>
        <p:nvSpPr>
          <p:cNvPr id="14" name="TextBox 13">
            <a:extLst>
              <a:ext uri="{FF2B5EF4-FFF2-40B4-BE49-F238E27FC236}">
                <a16:creationId xmlns:a16="http://schemas.microsoft.com/office/drawing/2014/main" id="{C07D8733-2ABE-004F-9A20-2DFA7B01D0FA}"/>
              </a:ext>
            </a:extLst>
          </p:cNvPr>
          <p:cNvSpPr txBox="1"/>
          <p:nvPr userDrawn="1"/>
        </p:nvSpPr>
        <p:spPr>
          <a:xfrm>
            <a:off x="266700" y="2227844"/>
            <a:ext cx="4076700" cy="688489"/>
          </a:xfrm>
          <a:prstGeom prst="rect">
            <a:avLst/>
          </a:prstGeom>
          <a:noFill/>
          <a:ln>
            <a:noFill/>
          </a:ln>
        </p:spPr>
        <p:txBody>
          <a:bodyPr vert="horz" wrap="square" lIns="91440" tIns="45720" rIns="91440" bIns="45720" rtlCol="0" anchor="ctr">
            <a:noAutofit/>
          </a:bodyPr>
          <a:lstStyle/>
          <a:p>
            <a:pPr marL="0" marR="0" indent="0" algn="ctr" defTabSz="685783"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Girl Scout Display Light" panose="02020003000000000000" pitchFamily="18" charset="0"/>
                <a:ea typeface="+mj-ea"/>
                <a:cs typeface="+mj-cs"/>
              </a:rPr>
              <a:t>Agenda</a:t>
            </a:r>
            <a:endParaRPr lang="en-US" sz="4400" b="0" i="0">
              <a:latin typeface="Girl Scout Display Light" panose="02020003000000000000" pitchFamily="18" charset="0"/>
            </a:endParaRPr>
          </a:p>
        </p:txBody>
      </p:sp>
    </p:spTree>
    <p:extLst>
      <p:ext uri="{BB962C8B-B14F-4D97-AF65-F5344CB8AC3E}">
        <p14:creationId xmlns:p14="http://schemas.microsoft.com/office/powerpoint/2010/main" val="148092426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Girl Scout Text Book" panose="02020003000000000000" pitchFamily="18" charset="0"/>
              </a:defRPr>
            </a:lvl1pPr>
          </a:lstStyle>
          <a:p>
            <a:r>
              <a:rPr lang="en-US"/>
              <a:t>Type here to enter a multi-line transition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ex </a:t>
            </a:r>
            <a:r>
              <a:rPr lang="en-US" err="1"/>
              <a:t>ea</a:t>
            </a:r>
            <a:r>
              <a:rPr lang="en-US"/>
              <a:t> </a:t>
            </a:r>
            <a:r>
              <a:rPr lang="en-US" err="1"/>
              <a:t>consequatur</a:t>
            </a:r>
            <a:r>
              <a:rPr lang="en-US"/>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Girl Scout Display Light" panose="02020003000000000000" pitchFamily="18" charset="0"/>
              </a:defRPr>
            </a:lvl1pPr>
          </a:lstStyle>
          <a:p>
            <a:r>
              <a:rPr lang="en-US"/>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406765295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Girl Scout Text Book" panose="02020003000000000000" pitchFamily="18" charset="0"/>
              </a:defRPr>
            </a:lvl1pPr>
            <a:lvl2pPr>
              <a:defRPr sz="1200" b="0" i="0">
                <a:solidFill>
                  <a:schemeClr val="tx1"/>
                </a:solidFill>
                <a:latin typeface="Girl Scout Text Book" panose="02020003000000000000" pitchFamily="18" charset="0"/>
              </a:defRPr>
            </a:lvl2pPr>
            <a:lvl3pPr>
              <a:defRPr sz="1050" b="0" i="0">
                <a:solidFill>
                  <a:schemeClr val="tx1"/>
                </a:solidFill>
                <a:latin typeface="Girl Scout Text Book" panose="02020003000000000000" pitchFamily="18" charset="0"/>
              </a:defRPr>
            </a:lvl3pPr>
            <a:lvl4pPr>
              <a:defRPr sz="900" b="0" i="0">
                <a:solidFill>
                  <a:schemeClr val="tx1"/>
                </a:solidFill>
                <a:latin typeface="Girl Scout Text Book" panose="02020003000000000000" pitchFamily="18" charset="0"/>
              </a:defRPr>
            </a:lvl4pPr>
            <a:lvl5pPr>
              <a:defRPr sz="9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1" i="0">
                <a:solidFill>
                  <a:schemeClr val="tx1"/>
                </a:solidFill>
                <a:latin typeface="Girl Scout Text Book" panose="02020003000000000000" pitchFamily="18" charset="0"/>
                <a:ea typeface="Palatino" pitchFamily="2" charset="77"/>
              </a:defRPr>
            </a:lvl1pPr>
          </a:lstStyle>
          <a:p>
            <a:pPr lvl="0"/>
            <a:r>
              <a:rPr lang="en-US"/>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Girl Scout Text Book" panose="02020003000000000000" pitchFamily="18" charset="0"/>
              </a:defRPr>
            </a:lvl1pPr>
            <a:lvl2pPr>
              <a:defRPr sz="1350"/>
            </a:lvl2pPr>
            <a:lvl3pPr>
              <a:defRPr sz="1350"/>
            </a:lvl3pPr>
            <a:lvl4pPr>
              <a:defRPr sz="1350"/>
            </a:lvl4pPr>
            <a:lvl5pPr>
              <a:defRPr sz="1350"/>
            </a:lvl5pPr>
          </a:lstStyle>
          <a:p>
            <a:pPr lvl="0"/>
            <a:r>
              <a:rPr lang="en-US"/>
              <a:t>Type here to enter a multi-line slide subtitle. Ut </a:t>
            </a:r>
            <a:r>
              <a:rPr lang="en-US" err="1"/>
              <a:t>enim</a:t>
            </a:r>
            <a:r>
              <a:rPr lang="en-US"/>
              <a:t> ad minima </a:t>
            </a:r>
            <a:r>
              <a:rPr lang="en-US" err="1"/>
              <a:t>veniam</a:t>
            </a:r>
            <a:r>
              <a:rPr lang="en-US"/>
              <a:t>, </a:t>
            </a:r>
            <a:r>
              <a:rPr lang="en-US" err="1"/>
              <a:t>quis</a:t>
            </a:r>
            <a:r>
              <a:rPr lang="en-US"/>
              <a:t> nostrum </a:t>
            </a:r>
            <a:r>
              <a:rPr lang="en-US" err="1"/>
              <a:t>exercitationem</a:t>
            </a:r>
            <a:r>
              <a:rPr lang="en-US"/>
              <a:t> </a:t>
            </a:r>
            <a:r>
              <a:rPr lang="en-US" err="1"/>
              <a:t>ullam</a:t>
            </a:r>
            <a:r>
              <a:rPr lang="en-US"/>
              <a:t> corporis </a:t>
            </a:r>
            <a:r>
              <a:rPr lang="en-US" err="1"/>
              <a:t>suscipit</a:t>
            </a:r>
            <a:r>
              <a:rPr lang="en-US"/>
              <a:t> </a:t>
            </a:r>
            <a:r>
              <a:rPr lang="en-US" err="1"/>
              <a:t>laboriosam</a:t>
            </a:r>
            <a:r>
              <a:rPr lang="en-US"/>
              <a:t>, nisi </a:t>
            </a:r>
            <a:r>
              <a:rPr lang="en-US" err="1"/>
              <a:t>ut</a:t>
            </a:r>
            <a:r>
              <a:rPr lang="en-US"/>
              <a:t> </a:t>
            </a:r>
            <a:r>
              <a:rPr lang="en-US" err="1"/>
              <a:t>aliquid</a:t>
            </a:r>
            <a:r>
              <a:rPr lang="en-US"/>
              <a:t> </a:t>
            </a:r>
            <a:r>
              <a:rPr lang="en-US" err="1"/>
              <a:t>consequatur</a:t>
            </a:r>
            <a:r>
              <a:rPr lang="en-US"/>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a:t>©2021 Girl Scouts of the USA.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Girl Scout Text Book" panose="02020003000000000000" pitchFamily="18" charset="0"/>
              </a:defRPr>
            </a:lvl1pPr>
          </a:lstStyle>
          <a:p>
            <a:r>
              <a:rPr lang="en-US"/>
              <a:t>Type Here to Enter a Two-Line Slide Header. Sed Ut </a:t>
            </a:r>
            <a:r>
              <a:rPr lang="en-US" err="1"/>
              <a:t>Perspiciatis</a:t>
            </a:r>
            <a:r>
              <a:rPr lang="en-US"/>
              <a:t> </a:t>
            </a:r>
            <a:r>
              <a:rPr lang="en-US" err="1"/>
              <a:t>Unde</a:t>
            </a:r>
            <a:r>
              <a:rPr lang="en-US"/>
              <a:t> Omnis </a:t>
            </a:r>
            <a:r>
              <a:rPr lang="en-US" err="1"/>
              <a:t>Iste</a:t>
            </a:r>
            <a:r>
              <a:rPr lang="en-US"/>
              <a:t> </a:t>
            </a:r>
            <a:r>
              <a:rPr lang="en-US" err="1"/>
              <a:t>Natus</a:t>
            </a:r>
            <a:r>
              <a:rPr lang="en-US"/>
              <a:t> Error Sit </a:t>
            </a:r>
            <a:r>
              <a:rPr lang="en-US" err="1"/>
              <a:t>Voluptatem</a:t>
            </a:r>
            <a:r>
              <a:rPr lang="en-US"/>
              <a:t> </a:t>
            </a:r>
            <a:r>
              <a:rPr lang="en-US" err="1"/>
              <a:t>Accusantium</a:t>
            </a:r>
            <a:r>
              <a:rPr lang="en-US"/>
              <a:t>.</a:t>
            </a:r>
          </a:p>
        </p:txBody>
      </p:sp>
      <p:sp>
        <p:nvSpPr>
          <p:cNvPr id="13" name="Text Placeholder 46">
            <a:extLst>
              <a:ext uri="{FF2B5EF4-FFF2-40B4-BE49-F238E27FC236}">
                <a16:creationId xmlns:a16="http://schemas.microsoft.com/office/drawing/2014/main" id="{02F21F7C-7CB0-3942-BFBD-285052A05388}"/>
              </a:ext>
            </a:extLst>
          </p:cNvPr>
          <p:cNvSpPr>
            <a:spLocks noGrp="1"/>
          </p:cNvSpPr>
          <p:nvPr>
            <p:ph type="body" sz="quarter" idx="17"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1884594184"/>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88798412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18401014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93416067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416664994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Slide | Faded Mosaic">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8C04CED-61D5-0F48-9D46-1A815CFC0B12}"/>
              </a:ext>
            </a:extLst>
          </p:cNvPr>
          <p:cNvGrpSpPr/>
          <p:nvPr userDrawn="1"/>
        </p:nvGrpSpPr>
        <p:grpSpPr>
          <a:xfrm>
            <a:off x="0" y="-1"/>
            <a:ext cx="9290198" cy="5169387"/>
            <a:chOff x="0" y="-1"/>
            <a:chExt cx="9290198" cy="5169387"/>
          </a:xfrm>
        </p:grpSpPr>
        <p:grpSp>
          <p:nvGrpSpPr>
            <p:cNvPr id="53" name="Group 52">
              <a:extLst>
                <a:ext uri="{FF2B5EF4-FFF2-40B4-BE49-F238E27FC236}">
                  <a16:creationId xmlns:a16="http://schemas.microsoft.com/office/drawing/2014/main" id="{85D76A34-BECD-DA42-9BAB-803978475D8E}"/>
                </a:ext>
              </a:extLst>
            </p:cNvPr>
            <p:cNvGrpSpPr/>
            <p:nvPr userDrawn="1"/>
          </p:nvGrpSpPr>
          <p:grpSpPr>
            <a:xfrm>
              <a:off x="0" y="0"/>
              <a:ext cx="9144000" cy="5169386"/>
              <a:chOff x="0" y="0"/>
              <a:chExt cx="9144000" cy="5169386"/>
            </a:xfrm>
            <a:solidFill>
              <a:schemeClr val="bg2">
                <a:lumMod val="20000"/>
                <a:lumOff val="80000"/>
                <a:alpha val="30223"/>
              </a:schemeClr>
            </a:solidFill>
          </p:grpSpPr>
          <p:sp>
            <p:nvSpPr>
              <p:cNvPr id="49" name="Rectangle 48">
                <a:extLst>
                  <a:ext uri="{FF2B5EF4-FFF2-40B4-BE49-F238E27FC236}">
                    <a16:creationId xmlns:a16="http://schemas.microsoft.com/office/drawing/2014/main" id="{5D353E63-C46D-8C4A-8B81-BDA61A7A5789}"/>
                  </a:ext>
                </a:extLst>
              </p:cNvPr>
              <p:cNvSpPr/>
              <p:nvPr userDrawn="1"/>
            </p:nvSpPr>
            <p:spPr>
              <a:xfrm>
                <a:off x="7315200" y="295835"/>
                <a:ext cx="1828800" cy="20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8" name="Rectangle 47">
                <a:extLst>
                  <a:ext uri="{FF2B5EF4-FFF2-40B4-BE49-F238E27FC236}">
                    <a16:creationId xmlns:a16="http://schemas.microsoft.com/office/drawing/2014/main" id="{AB51CCFE-F3CB-8445-BED8-CD4E29E8F773}"/>
                  </a:ext>
                </a:extLst>
              </p:cNvPr>
              <p:cNvSpPr/>
              <p:nvPr userDrawn="1"/>
            </p:nvSpPr>
            <p:spPr>
              <a:xfrm>
                <a:off x="5486400" y="2850777"/>
                <a:ext cx="1828800" cy="229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7" name="Rectangle 46">
                <a:extLst>
                  <a:ext uri="{FF2B5EF4-FFF2-40B4-BE49-F238E27FC236}">
                    <a16:creationId xmlns:a16="http://schemas.microsoft.com/office/drawing/2014/main" id="{1052741C-58F9-D248-B09C-AA80EA876080}"/>
                  </a:ext>
                </a:extLst>
              </p:cNvPr>
              <p:cNvSpPr/>
              <p:nvPr userDrawn="1"/>
            </p:nvSpPr>
            <p:spPr>
              <a:xfrm>
                <a:off x="5486400" y="0"/>
                <a:ext cx="1828800" cy="1097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45" name="Rectangle 44">
                <a:extLst>
                  <a:ext uri="{FF2B5EF4-FFF2-40B4-BE49-F238E27FC236}">
                    <a16:creationId xmlns:a16="http://schemas.microsoft.com/office/drawing/2014/main" id="{CE431680-6095-D441-A226-AA5B988D4574}"/>
                  </a:ext>
                </a:extLst>
              </p:cNvPr>
              <p:cNvSpPr/>
              <p:nvPr userDrawn="1"/>
            </p:nvSpPr>
            <p:spPr>
              <a:xfrm>
                <a:off x="3657600" y="1021978"/>
                <a:ext cx="1828800" cy="264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32" name="Rectangle 31">
                <a:extLst>
                  <a:ext uri="{FF2B5EF4-FFF2-40B4-BE49-F238E27FC236}">
                    <a16:creationId xmlns:a16="http://schemas.microsoft.com/office/drawing/2014/main" id="{1172E28E-95EF-B14D-8379-6CEC6338DC6C}"/>
                  </a:ext>
                </a:extLst>
              </p:cNvPr>
              <p:cNvSpPr/>
              <p:nvPr userDrawn="1"/>
            </p:nvSpPr>
            <p:spPr>
              <a:xfrm>
                <a:off x="1828800" y="0"/>
                <a:ext cx="1828800" cy="1899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31" name="Rectangle 30">
                <a:extLst>
                  <a:ext uri="{FF2B5EF4-FFF2-40B4-BE49-F238E27FC236}">
                    <a16:creationId xmlns:a16="http://schemas.microsoft.com/office/drawing/2014/main" id="{9FDBA8FD-EDF7-0E4F-B5AE-02FCA9554F68}"/>
                  </a:ext>
                </a:extLst>
              </p:cNvPr>
              <p:cNvSpPr/>
              <p:nvPr userDrawn="1"/>
            </p:nvSpPr>
            <p:spPr>
              <a:xfrm>
                <a:off x="1828800" y="3677920"/>
                <a:ext cx="1828800" cy="1465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sp>
            <p:nvSpPr>
              <p:cNvPr id="28" name="Rectangle 27">
                <a:extLst>
                  <a:ext uri="{FF2B5EF4-FFF2-40B4-BE49-F238E27FC236}">
                    <a16:creationId xmlns:a16="http://schemas.microsoft.com/office/drawing/2014/main" id="{8124155C-38AB-5A41-AB82-8432CA9B4E15}"/>
                  </a:ext>
                </a:extLst>
              </p:cNvPr>
              <p:cNvSpPr/>
              <p:nvPr userDrawn="1"/>
            </p:nvSpPr>
            <p:spPr>
              <a:xfrm>
                <a:off x="0" y="1797558"/>
                <a:ext cx="1828800" cy="3345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rl Scout Display Light" panose="02020003000000000000" pitchFamily="18" charset="0"/>
                </a:endParaRPr>
              </a:p>
            </p:txBody>
          </p:sp>
          <p:pic>
            <p:nvPicPr>
              <p:cNvPr id="14" name="Graphic 13">
                <a:extLst>
                  <a:ext uri="{FF2B5EF4-FFF2-40B4-BE49-F238E27FC236}">
                    <a16:creationId xmlns:a16="http://schemas.microsoft.com/office/drawing/2014/main" id="{EC5C410D-EC5D-5C4F-A860-4AD7727BA7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01520" y="2048510"/>
                <a:ext cx="1463040" cy="1463040"/>
              </a:xfrm>
              <a:prstGeom prst="rect">
                <a:avLst/>
              </a:prstGeom>
            </p:spPr>
          </p:pic>
          <p:pic>
            <p:nvPicPr>
              <p:cNvPr id="16" name="Graphic 15">
                <a:extLst>
                  <a:ext uri="{FF2B5EF4-FFF2-40B4-BE49-F238E27FC236}">
                    <a16:creationId xmlns:a16="http://schemas.microsoft.com/office/drawing/2014/main" id="{CED2AE31-8055-3645-A116-7777A7C9C73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000212" y="2999548"/>
                <a:ext cx="2468880" cy="1485541"/>
              </a:xfrm>
              <a:prstGeom prst="rect">
                <a:avLst/>
              </a:prstGeom>
            </p:spPr>
          </p:pic>
          <p:pic>
            <p:nvPicPr>
              <p:cNvPr id="21" name="Graphic 20">
                <a:extLst>
                  <a:ext uri="{FF2B5EF4-FFF2-40B4-BE49-F238E27FC236}">
                    <a16:creationId xmlns:a16="http://schemas.microsoft.com/office/drawing/2014/main" id="{1406DA31-7E9D-D945-91E0-5D36CDF110FF}"/>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b="12868"/>
              <a:stretch/>
            </p:blipFill>
            <p:spPr>
              <a:xfrm>
                <a:off x="3847792" y="3894605"/>
                <a:ext cx="1463040" cy="1274781"/>
              </a:xfrm>
              <a:prstGeom prst="rect">
                <a:avLst/>
              </a:prstGeom>
            </p:spPr>
          </p:pic>
          <p:pic>
            <p:nvPicPr>
              <p:cNvPr id="23" name="Graphic 22">
                <a:extLst>
                  <a:ext uri="{FF2B5EF4-FFF2-40B4-BE49-F238E27FC236}">
                    <a16:creationId xmlns:a16="http://schemas.microsoft.com/office/drawing/2014/main" id="{312AEE8A-A931-D341-B0B1-CC0E6DE8CB2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0500" y="257175"/>
                <a:ext cx="1463457" cy="1371600"/>
              </a:xfrm>
              <a:prstGeom prst="rect">
                <a:avLst/>
              </a:prstGeom>
            </p:spPr>
          </p:pic>
          <p:pic>
            <p:nvPicPr>
              <p:cNvPr id="25" name="Graphic 24">
                <a:extLst>
                  <a:ext uri="{FF2B5EF4-FFF2-40B4-BE49-F238E27FC236}">
                    <a16:creationId xmlns:a16="http://schemas.microsoft.com/office/drawing/2014/main" id="{40A5C2CE-58A2-944B-AF28-82DA25D8ED1E}"/>
                  </a:ext>
                </a:extLst>
              </p:cNvPr>
              <p:cNvPicPr>
                <a:picLocks noChangeAspect="1"/>
              </p:cNvPicPr>
              <p:nvPr userDrawn="1"/>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t="32991"/>
              <a:stretch/>
            </p:blipFill>
            <p:spPr>
              <a:xfrm>
                <a:off x="3873156" y="0"/>
                <a:ext cx="1371600" cy="781816"/>
              </a:xfrm>
              <a:prstGeom prst="rect">
                <a:avLst/>
              </a:prstGeom>
            </p:spPr>
          </p:pic>
          <p:pic>
            <p:nvPicPr>
              <p:cNvPr id="39" name="Graphic 38">
                <a:extLst>
                  <a:ext uri="{FF2B5EF4-FFF2-40B4-BE49-F238E27FC236}">
                    <a16:creationId xmlns:a16="http://schemas.microsoft.com/office/drawing/2014/main" id="{FAFFD8BF-AA07-D743-BFD3-30596632DB73}"/>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5694" y="1231527"/>
                <a:ext cx="1463457" cy="1371600"/>
              </a:xfrm>
              <a:prstGeom prst="rect">
                <a:avLst/>
              </a:prstGeom>
            </p:spPr>
          </p:pic>
        </p:grpSp>
        <p:grpSp>
          <p:nvGrpSpPr>
            <p:cNvPr id="5" name="Group 4">
              <a:extLst>
                <a:ext uri="{FF2B5EF4-FFF2-40B4-BE49-F238E27FC236}">
                  <a16:creationId xmlns:a16="http://schemas.microsoft.com/office/drawing/2014/main" id="{68CFC120-6EA1-2649-8297-9007F88A2103}"/>
                </a:ext>
              </a:extLst>
            </p:cNvPr>
            <p:cNvGrpSpPr/>
            <p:nvPr userDrawn="1"/>
          </p:nvGrpSpPr>
          <p:grpSpPr>
            <a:xfrm>
              <a:off x="2028039" y="-1"/>
              <a:ext cx="1371600" cy="1623845"/>
              <a:chOff x="2028039" y="-1"/>
              <a:chExt cx="1371600" cy="1623845"/>
            </a:xfrm>
            <a:solidFill>
              <a:schemeClr val="bg1"/>
            </a:solidFill>
          </p:grpSpPr>
          <p:pic>
            <p:nvPicPr>
              <p:cNvPr id="20" name="Graphic 19">
                <a:extLst>
                  <a:ext uri="{FF2B5EF4-FFF2-40B4-BE49-F238E27FC236}">
                    <a16:creationId xmlns:a16="http://schemas.microsoft.com/office/drawing/2014/main" id="{9892663E-6616-FA4B-AD74-C1EC2F2941C3}"/>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028039" y="252244"/>
                <a:ext cx="1371600" cy="1371600"/>
              </a:xfrm>
              <a:prstGeom prst="rect">
                <a:avLst/>
              </a:prstGeom>
            </p:spPr>
          </p:pic>
          <p:pic>
            <p:nvPicPr>
              <p:cNvPr id="34" name="Graphic 33">
                <a:extLst>
                  <a:ext uri="{FF2B5EF4-FFF2-40B4-BE49-F238E27FC236}">
                    <a16:creationId xmlns:a16="http://schemas.microsoft.com/office/drawing/2014/main" id="{FB3F5AD5-1EAA-B544-AAF4-A457EBE7F4E9}"/>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t="29166"/>
              <a:stretch/>
            </p:blipFill>
            <p:spPr>
              <a:xfrm>
                <a:off x="2028039" y="-1"/>
                <a:ext cx="1371600" cy="971551"/>
              </a:xfrm>
              <a:prstGeom prst="rect">
                <a:avLst/>
              </a:prstGeom>
            </p:spPr>
          </p:pic>
        </p:grpSp>
        <p:pic>
          <p:nvPicPr>
            <p:cNvPr id="10" name="Graphic 9">
              <a:extLst>
                <a:ext uri="{FF2B5EF4-FFF2-40B4-BE49-F238E27FC236}">
                  <a16:creationId xmlns:a16="http://schemas.microsoft.com/office/drawing/2014/main" id="{745338A2-B54B-5A42-8D66-BAA5C604FD75}"/>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b="17445"/>
            <a:stretch/>
          </p:blipFill>
          <p:spPr>
            <a:xfrm>
              <a:off x="2032000" y="3858261"/>
              <a:ext cx="1371600" cy="1285240"/>
            </a:xfrm>
            <a:prstGeom prst="rect">
              <a:avLst/>
            </a:prstGeom>
          </p:spPr>
        </p:pic>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pic>
          <p:nvPicPr>
            <p:cNvPr id="11" name="Graphic 10">
              <a:extLst>
                <a:ext uri="{FF2B5EF4-FFF2-40B4-BE49-F238E27FC236}">
                  <a16:creationId xmlns:a16="http://schemas.microsoft.com/office/drawing/2014/main" id="{96BE909F-626F-FD4B-927A-E7D4CE504C4D}"/>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t="43015"/>
            <a:stretch/>
          </p:blipFill>
          <p:spPr>
            <a:xfrm>
              <a:off x="5657850" y="-1"/>
              <a:ext cx="1463040" cy="833717"/>
            </a:xfrm>
            <a:prstGeom prst="rect">
              <a:avLst/>
            </a:prstGeom>
          </p:spPr>
        </p:pic>
        <p:pic>
          <p:nvPicPr>
            <p:cNvPr id="13" name="Graphic 12">
              <a:extLst>
                <a:ext uri="{FF2B5EF4-FFF2-40B4-BE49-F238E27FC236}">
                  <a16:creationId xmlns:a16="http://schemas.microsoft.com/office/drawing/2014/main" id="{87CE0E31-BF9C-6A4E-84FB-D36455475D09}"/>
                </a:ext>
              </a:extLst>
            </p:cNvPr>
            <p:cNvPicPr>
              <a:picLocks noChangeAspect="1"/>
            </p:cNvPicPr>
            <p:nvPr userDrawn="1"/>
          </p:nvPicPr>
          <p:blipFill rotWithShape="1">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t="-1" b="-1786"/>
            <a:stretch/>
          </p:blipFill>
          <p:spPr>
            <a:xfrm>
              <a:off x="5674603" y="3037915"/>
              <a:ext cx="1463040" cy="2024903"/>
            </a:xfrm>
            <a:prstGeom prst="rect">
              <a:avLst/>
            </a:prstGeom>
          </p:spPr>
        </p:pic>
        <p:pic>
          <p:nvPicPr>
            <p:cNvPr id="18" name="Graphic 17">
              <a:extLst>
                <a:ext uri="{FF2B5EF4-FFF2-40B4-BE49-F238E27FC236}">
                  <a16:creationId xmlns:a16="http://schemas.microsoft.com/office/drawing/2014/main" id="{A84D1A41-F731-0E48-B81A-C0F49A10680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5400000">
              <a:off x="3488337" y="1683466"/>
              <a:ext cx="2194560" cy="1382570"/>
            </a:xfrm>
            <a:prstGeom prst="rect">
              <a:avLst/>
            </a:prstGeom>
          </p:spPr>
        </p:pic>
        <p:pic>
          <p:nvPicPr>
            <p:cNvPr id="22" name="Graphic 21">
              <a:extLst>
                <a:ext uri="{FF2B5EF4-FFF2-40B4-BE49-F238E27FC236}">
                  <a16:creationId xmlns:a16="http://schemas.microsoft.com/office/drawing/2014/main" id="{0F8C1358-1F36-9C41-91AD-F8BF27212148}"/>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800000">
              <a:off x="7406640" y="510844"/>
              <a:ext cx="1645920" cy="1645920"/>
            </a:xfrm>
            <a:prstGeom prst="rect">
              <a:avLst/>
            </a:prstGeom>
          </p:spPr>
        </p:pic>
        <p:pic>
          <p:nvPicPr>
            <p:cNvPr id="26" name="Graphic 25">
              <a:extLst>
                <a:ext uri="{FF2B5EF4-FFF2-40B4-BE49-F238E27FC236}">
                  <a16:creationId xmlns:a16="http://schemas.microsoft.com/office/drawing/2014/main" id="{331F82FB-1304-304B-9258-1B3723E89F0F}"/>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t="92371"/>
            <a:stretch/>
          </p:blipFill>
          <p:spPr>
            <a:xfrm>
              <a:off x="7492701" y="0"/>
              <a:ext cx="1463040" cy="139512"/>
            </a:xfrm>
            <a:prstGeom prst="rect">
              <a:avLst/>
            </a:prstGeom>
          </p:spPr>
        </p:pic>
        <p:grpSp>
          <p:nvGrpSpPr>
            <p:cNvPr id="4" name="Group 3">
              <a:extLst>
                <a:ext uri="{FF2B5EF4-FFF2-40B4-BE49-F238E27FC236}">
                  <a16:creationId xmlns:a16="http://schemas.microsoft.com/office/drawing/2014/main" id="{96C39119-C4FC-3947-8A78-A189D52CE249}"/>
                </a:ext>
              </a:extLst>
            </p:cNvPr>
            <p:cNvGrpSpPr/>
            <p:nvPr userDrawn="1"/>
          </p:nvGrpSpPr>
          <p:grpSpPr>
            <a:xfrm>
              <a:off x="190500" y="2075841"/>
              <a:ext cx="1473709" cy="2718803"/>
              <a:chOff x="342900" y="2045970"/>
              <a:chExt cx="1103160" cy="2238704"/>
            </a:xfrm>
          </p:grpSpPr>
          <p:pic>
            <p:nvPicPr>
              <p:cNvPr id="17" name="Graphic 16">
                <a:extLst>
                  <a:ext uri="{FF2B5EF4-FFF2-40B4-BE49-F238E27FC236}">
                    <a16:creationId xmlns:a16="http://schemas.microsoft.com/office/drawing/2014/main" id="{83C807DD-FEFF-FE4D-AA1E-3E71698F633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045970"/>
                <a:ext cx="1103159" cy="1371600"/>
              </a:xfrm>
              <a:prstGeom prst="rect">
                <a:avLst/>
              </a:prstGeom>
            </p:spPr>
          </p:pic>
          <p:pic>
            <p:nvPicPr>
              <p:cNvPr id="29" name="Graphic 28">
                <a:extLst>
                  <a:ext uri="{FF2B5EF4-FFF2-40B4-BE49-F238E27FC236}">
                    <a16:creationId xmlns:a16="http://schemas.microsoft.com/office/drawing/2014/main" id="{FBC6ED45-63F6-7548-99A9-8E6F7C2F4901}"/>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42900" y="2913074"/>
                <a:ext cx="1103160" cy="1371600"/>
              </a:xfrm>
              <a:prstGeom prst="rect">
                <a:avLst/>
              </a:prstGeom>
            </p:spPr>
          </p:pic>
        </p:grpSp>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3173872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24325367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70819902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15544959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418502033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428406917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311972943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413411652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388584642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31025272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Text Book" panose="02020003000000000000" pitchFamily="18" charset="0"/>
            </a:endParaRPr>
          </a:p>
        </p:txBody>
      </p:sp>
      <p:sp>
        <p:nvSpPr>
          <p:cNvPr id="15" name="Text Placeholder 46">
            <a:extLst>
              <a:ext uri="{FF2B5EF4-FFF2-40B4-BE49-F238E27FC236}">
                <a16:creationId xmlns:a16="http://schemas.microsoft.com/office/drawing/2014/main" id="{5688F745-6BD6-A240-ACB9-0E69F40A8A16}"/>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Girl Scout Text Book"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br>
              <a:rPr lang="en-US"/>
            </a:b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Girl Scout Text Book" panose="02020003000000000000" pitchFamily="18" charset="0"/>
              </a:defRPr>
            </a:lvl1pPr>
          </a:lstStyle>
          <a:p>
            <a:r>
              <a:rPr lang="en-US"/>
              <a:t>Click icon to add image</a:t>
            </a:r>
          </a:p>
        </p:txBody>
      </p:sp>
    </p:spTree>
    <p:extLst>
      <p:ext uri="{BB962C8B-B14F-4D97-AF65-F5344CB8AC3E}">
        <p14:creationId xmlns:p14="http://schemas.microsoft.com/office/powerpoint/2010/main" val="185929307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93767566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9947185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354693804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677632-96EF-2842-ACD8-D5A97A513A90}"/>
              </a:ext>
            </a:extLst>
          </p:cNvPr>
          <p:cNvSpPr>
            <a:spLocks noChangeAspect="1"/>
          </p:cNvSpPr>
          <p:nvPr userDrawn="1"/>
        </p:nvSpPr>
        <p:spPr>
          <a:xfrm>
            <a:off x="394094" y="361950"/>
            <a:ext cx="8355812" cy="4572000"/>
          </a:xfrm>
          <a:custGeom>
            <a:avLst/>
            <a:gdLst>
              <a:gd name="connsiteX0" fmla="*/ 9096926 w 11734801"/>
              <a:gd name="connsiteY0" fmla="*/ 0 h 6420861"/>
              <a:gd name="connsiteX1" fmla="*/ 9735042 w 11734801"/>
              <a:gd name="connsiteY1" fmla="*/ 0 h 6420861"/>
              <a:gd name="connsiteX2" fmla="*/ 9938308 w 11734801"/>
              <a:gd name="connsiteY2" fmla="*/ 84206 h 6420861"/>
              <a:gd name="connsiteX3" fmla="*/ 11650473 w 11734801"/>
              <a:gd name="connsiteY3" fmla="*/ 1796372 h 6420861"/>
              <a:gd name="connsiteX4" fmla="*/ 11734801 w 11734801"/>
              <a:gd name="connsiteY4" fmla="*/ 1999637 h 6420861"/>
              <a:gd name="connsiteX5" fmla="*/ 11734801 w 11734801"/>
              <a:gd name="connsiteY5" fmla="*/ 4421224 h 6420861"/>
              <a:gd name="connsiteX6" fmla="*/ 11650594 w 11734801"/>
              <a:gd name="connsiteY6" fmla="*/ 4624490 h 6420861"/>
              <a:gd name="connsiteX7" fmla="*/ 9938430 w 11734801"/>
              <a:gd name="connsiteY7" fmla="*/ 6336654 h 6420861"/>
              <a:gd name="connsiteX8" fmla="*/ 9735165 w 11734801"/>
              <a:gd name="connsiteY8" fmla="*/ 6420861 h 6420861"/>
              <a:gd name="connsiteX9" fmla="*/ 9386778 w 11734801"/>
              <a:gd name="connsiteY9" fmla="*/ 6420861 h 6420861"/>
              <a:gd name="connsiteX10" fmla="*/ 9096926 w 11734801"/>
              <a:gd name="connsiteY10" fmla="*/ 6420861 h 6420861"/>
              <a:gd name="connsiteX11" fmla="*/ 2398093 w 11734801"/>
              <a:gd name="connsiteY11" fmla="*/ 6420861 h 6420861"/>
              <a:gd name="connsiteX12" fmla="*/ 2348025 w 11734801"/>
              <a:gd name="connsiteY12" fmla="*/ 6420861 h 6420861"/>
              <a:gd name="connsiteX13" fmla="*/ 1817799 w 11734801"/>
              <a:gd name="connsiteY13" fmla="*/ 6420861 h 6420861"/>
              <a:gd name="connsiteX14" fmla="*/ 1633011 w 11734801"/>
              <a:gd name="connsiteY14" fmla="*/ 6336654 h 6420861"/>
              <a:gd name="connsiteX15" fmla="*/ 76497 w 11734801"/>
              <a:gd name="connsiteY15" fmla="*/ 4624490 h 6420861"/>
              <a:gd name="connsiteX16" fmla="*/ 0 w 11734801"/>
              <a:gd name="connsiteY16" fmla="*/ 4421224 h 6420861"/>
              <a:gd name="connsiteX17" fmla="*/ 0 w 11734801"/>
              <a:gd name="connsiteY17" fmla="*/ 1999637 h 6420861"/>
              <a:gd name="connsiteX18" fmla="*/ 76497 w 11734801"/>
              <a:gd name="connsiteY18" fmla="*/ 1796372 h 6420861"/>
              <a:gd name="connsiteX19" fmla="*/ 1633011 w 11734801"/>
              <a:gd name="connsiteY19" fmla="*/ 84206 h 6420861"/>
              <a:gd name="connsiteX20" fmla="*/ 1817799 w 11734801"/>
              <a:gd name="connsiteY20" fmla="*/ 0 h 6420861"/>
              <a:gd name="connsiteX21" fmla="*/ 2348025 w 11734801"/>
              <a:gd name="connsiteY21" fmla="*/ 0 h 6420861"/>
              <a:gd name="connsiteX22" fmla="*/ 2398093 w 11734801"/>
              <a:gd name="connsiteY22" fmla="*/ 0 h 6420861"/>
              <a:gd name="connsiteX23" fmla="*/ 9096926 w 11734801"/>
              <a:gd name="connsiteY23" fmla="*/ 0 h 64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34801" h="6420861">
                <a:moveTo>
                  <a:pt x="9096926" y="0"/>
                </a:moveTo>
                <a:lnTo>
                  <a:pt x="9735042" y="0"/>
                </a:lnTo>
                <a:cubicBezTo>
                  <a:pt x="9811285" y="4"/>
                  <a:pt x="9884403" y="30294"/>
                  <a:pt x="9938308" y="84206"/>
                </a:cubicBezTo>
                <a:lnTo>
                  <a:pt x="11650473" y="1796372"/>
                </a:lnTo>
                <a:cubicBezTo>
                  <a:pt x="11704457" y="1850247"/>
                  <a:pt x="11734801" y="1923377"/>
                  <a:pt x="11734801" y="1999637"/>
                </a:cubicBezTo>
                <a:lnTo>
                  <a:pt x="11734801" y="4421224"/>
                </a:lnTo>
                <a:cubicBezTo>
                  <a:pt x="11734801" y="4497467"/>
                  <a:pt x="11704518" y="4570584"/>
                  <a:pt x="11650594" y="4624490"/>
                </a:cubicBezTo>
                <a:lnTo>
                  <a:pt x="9938430" y="6336654"/>
                </a:lnTo>
                <a:cubicBezTo>
                  <a:pt x="9884524" y="6390578"/>
                  <a:pt x="9811407" y="6420861"/>
                  <a:pt x="9735165" y="6420861"/>
                </a:cubicBezTo>
                <a:lnTo>
                  <a:pt x="9386778" y="6420861"/>
                </a:lnTo>
                <a:lnTo>
                  <a:pt x="9096926" y="6420861"/>
                </a:lnTo>
                <a:lnTo>
                  <a:pt x="2398093" y="6420861"/>
                </a:lnTo>
                <a:lnTo>
                  <a:pt x="2348025" y="6420861"/>
                </a:lnTo>
                <a:lnTo>
                  <a:pt x="1817799" y="6420861"/>
                </a:lnTo>
                <a:cubicBezTo>
                  <a:pt x="1748486" y="6420861"/>
                  <a:pt x="1682016" y="6390578"/>
                  <a:pt x="1633011" y="6336654"/>
                </a:cubicBezTo>
                <a:lnTo>
                  <a:pt x="76497" y="4624490"/>
                </a:lnTo>
                <a:cubicBezTo>
                  <a:pt x="27521" y="4570560"/>
                  <a:pt x="8" y="4497455"/>
                  <a:pt x="0" y="4421224"/>
                </a:cubicBezTo>
                <a:lnTo>
                  <a:pt x="0" y="1999637"/>
                </a:lnTo>
                <a:cubicBezTo>
                  <a:pt x="-11" y="1923407"/>
                  <a:pt x="27505" y="1850290"/>
                  <a:pt x="76497" y="1796372"/>
                </a:cubicBezTo>
                <a:lnTo>
                  <a:pt x="1633011" y="84206"/>
                </a:lnTo>
                <a:cubicBezTo>
                  <a:pt x="1682016" y="30295"/>
                  <a:pt x="1748486" y="4"/>
                  <a:pt x="1817799" y="0"/>
                </a:cubicBezTo>
                <a:lnTo>
                  <a:pt x="2348025" y="0"/>
                </a:lnTo>
                <a:lnTo>
                  <a:pt x="2398093" y="0"/>
                </a:lnTo>
                <a:lnTo>
                  <a:pt x="909692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92143616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379017191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Statement Slide - Octagon Shap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54444625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Statement Slide - Octagon Shape">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D8C58A-AE62-8045-A30B-5DBC9178C3CC}"/>
              </a:ext>
            </a:extLst>
          </p:cNvPr>
          <p:cNvSpPr>
            <a:spLocks noChangeAspect="1"/>
          </p:cNvSpPr>
          <p:nvPr userDrawn="1"/>
        </p:nvSpPr>
        <p:spPr>
          <a:xfrm>
            <a:off x="383847" y="361950"/>
            <a:ext cx="8376306" cy="4572000"/>
          </a:xfrm>
          <a:custGeom>
            <a:avLst/>
            <a:gdLst>
              <a:gd name="connsiteX0" fmla="*/ 10171130 w 11726828"/>
              <a:gd name="connsiteY0" fmla="*/ 0 h 6400800"/>
              <a:gd name="connsiteX1" fmla="*/ 10690111 w 11726828"/>
              <a:gd name="connsiteY1" fmla="*/ 0 h 6400800"/>
              <a:gd name="connsiteX2" fmla="*/ 10821566 w 11726828"/>
              <a:gd name="connsiteY2" fmla="*/ 77180 h 6400800"/>
              <a:gd name="connsiteX3" fmla="*/ 11726828 w 11726828"/>
              <a:gd name="connsiteY3" fmla="*/ 3200431 h 6400800"/>
              <a:gd name="connsiteX4" fmla="*/ 10821566 w 11726828"/>
              <a:gd name="connsiteY4" fmla="*/ 6323682 h 6400800"/>
              <a:gd name="connsiteX5" fmla="*/ 10690111 w 11726828"/>
              <a:gd name="connsiteY5" fmla="*/ 6400800 h 6400800"/>
              <a:gd name="connsiteX6" fmla="*/ 10554053 w 11726828"/>
              <a:gd name="connsiteY6" fmla="*/ 6400800 h 6400800"/>
              <a:gd name="connsiteX7" fmla="*/ 10171130 w 11726828"/>
              <a:gd name="connsiteY7" fmla="*/ 6400800 h 6400800"/>
              <a:gd name="connsiteX8" fmla="*/ 1555698 w 11726828"/>
              <a:gd name="connsiteY8" fmla="*/ 6400800 h 6400800"/>
              <a:gd name="connsiteX9" fmla="*/ 1180748 w 11726828"/>
              <a:gd name="connsiteY9" fmla="*/ 6400800 h 6400800"/>
              <a:gd name="connsiteX10" fmla="*/ 1036778 w 11726828"/>
              <a:gd name="connsiteY10" fmla="*/ 6400800 h 6400800"/>
              <a:gd name="connsiteX11" fmla="*/ 905261 w 11726828"/>
              <a:gd name="connsiteY11" fmla="*/ 6323682 h 6400800"/>
              <a:gd name="connsiteX12" fmla="*/ 0 w 11726828"/>
              <a:gd name="connsiteY12" fmla="*/ 3200431 h 6400800"/>
              <a:gd name="connsiteX13" fmla="*/ 905261 w 11726828"/>
              <a:gd name="connsiteY13" fmla="*/ 77180 h 6400800"/>
              <a:gd name="connsiteX14" fmla="*/ 1036778 w 11726828"/>
              <a:gd name="connsiteY14" fmla="*/ 0 h 6400800"/>
              <a:gd name="connsiteX15" fmla="*/ 1180748 w 11726828"/>
              <a:gd name="connsiteY15" fmla="*/ 0 h 6400800"/>
              <a:gd name="connsiteX16" fmla="*/ 1555698 w 11726828"/>
              <a:gd name="connsiteY16" fmla="*/ 0 h 6400800"/>
              <a:gd name="connsiteX17" fmla="*/ 10171130 w 11726828"/>
              <a:gd name="connsiteY17"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26828" h="6400800">
                <a:moveTo>
                  <a:pt x="10171130" y="0"/>
                </a:moveTo>
                <a:lnTo>
                  <a:pt x="10690111" y="0"/>
                </a:lnTo>
                <a:cubicBezTo>
                  <a:pt x="10730681" y="0"/>
                  <a:pt x="10778011" y="9198"/>
                  <a:pt x="10821566" y="77180"/>
                </a:cubicBezTo>
                <a:cubicBezTo>
                  <a:pt x="11422252" y="1014240"/>
                  <a:pt x="11726828" y="2065090"/>
                  <a:pt x="11726828" y="3200431"/>
                </a:cubicBezTo>
                <a:cubicBezTo>
                  <a:pt x="11726828" y="4335771"/>
                  <a:pt x="11422252" y="5386620"/>
                  <a:pt x="10821566" y="6323682"/>
                </a:cubicBezTo>
                <a:cubicBezTo>
                  <a:pt x="10778011" y="6391663"/>
                  <a:pt x="10730681" y="6400800"/>
                  <a:pt x="10690111" y="6400800"/>
                </a:cubicBezTo>
                <a:lnTo>
                  <a:pt x="10554053" y="6400800"/>
                </a:lnTo>
                <a:lnTo>
                  <a:pt x="10171130" y="6400800"/>
                </a:lnTo>
                <a:lnTo>
                  <a:pt x="1555698" y="6400800"/>
                </a:lnTo>
                <a:lnTo>
                  <a:pt x="1180748" y="6400800"/>
                </a:lnTo>
                <a:lnTo>
                  <a:pt x="1036778" y="6400800"/>
                </a:lnTo>
                <a:cubicBezTo>
                  <a:pt x="996208" y="6400800"/>
                  <a:pt x="948816" y="6391663"/>
                  <a:pt x="905261" y="6323682"/>
                </a:cubicBezTo>
                <a:cubicBezTo>
                  <a:pt x="304577" y="5386620"/>
                  <a:pt x="0" y="4335771"/>
                  <a:pt x="0" y="3200431"/>
                </a:cubicBezTo>
                <a:cubicBezTo>
                  <a:pt x="0" y="2065090"/>
                  <a:pt x="304577" y="1014240"/>
                  <a:pt x="905261" y="77180"/>
                </a:cubicBezTo>
                <a:cubicBezTo>
                  <a:pt x="948816" y="9198"/>
                  <a:pt x="996208" y="0"/>
                  <a:pt x="1036778" y="0"/>
                </a:cubicBezTo>
                <a:lnTo>
                  <a:pt x="1180748" y="0"/>
                </a:lnTo>
                <a:lnTo>
                  <a:pt x="1555698" y="0"/>
                </a:lnTo>
                <a:lnTo>
                  <a:pt x="1017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tx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96658325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162590866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92255025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a:latin typeface="Girl Scout Display Light" panose="02020003000000000000" pitchFamily="18" charset="0"/>
            </a:endParaRPr>
          </a:p>
        </p:txBody>
      </p:sp>
      <p:sp>
        <p:nvSpPr>
          <p:cNvPr id="11" name="Text Placeholder 46">
            <a:extLst>
              <a:ext uri="{FF2B5EF4-FFF2-40B4-BE49-F238E27FC236}">
                <a16:creationId xmlns:a16="http://schemas.microsoft.com/office/drawing/2014/main" id="{5C4A3A83-A37A-0947-981A-C1360B046A0A}"/>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Girl Scout Display Light" panose="02020003000000000000" pitchFamily="18" charset="0"/>
              </a:defRPr>
            </a:lvl1pPr>
          </a:lstStyle>
          <a:p>
            <a:r>
              <a:rPr lang="en-US"/>
              <a:t>Type here to enter text.</a:t>
            </a:r>
            <a:br>
              <a:rPr lang="en-US"/>
            </a:br>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a:t>
            </a:r>
            <a:br>
              <a:rPr lang="en-US"/>
            </a:br>
            <a:r>
              <a:rPr lang="en-US"/>
              <a:t>error sit </a:t>
            </a:r>
            <a:r>
              <a:rPr lang="en-US" err="1"/>
              <a:t>voluptatem</a:t>
            </a:r>
            <a:r>
              <a:rPr lang="en-US"/>
              <a:t> </a:t>
            </a:r>
            <a:r>
              <a:rPr lang="en-US" err="1"/>
              <a:t>accusantium</a:t>
            </a:r>
            <a:r>
              <a:rPr lang="en-US"/>
              <a:t> </a:t>
            </a:r>
            <a:r>
              <a:rPr lang="en-US" err="1"/>
              <a:t>doloremque</a:t>
            </a:r>
            <a:r>
              <a:rPr lang="en-US"/>
              <a:t>.</a:t>
            </a:r>
          </a:p>
        </p:txBody>
      </p:sp>
    </p:spTree>
    <p:extLst>
      <p:ext uri="{BB962C8B-B14F-4D97-AF65-F5344CB8AC3E}">
        <p14:creationId xmlns:p14="http://schemas.microsoft.com/office/powerpoint/2010/main" val="236066152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Girl Scout Text Book" panose="02020003000000000000" pitchFamily="18" charset="0"/>
              </a:defRPr>
            </a:lvl1pPr>
            <a:lvl2pPr algn="ctr">
              <a:lnSpc>
                <a:spcPct val="100000"/>
              </a:lnSpc>
              <a:defRPr sz="1800" b="0" i="0">
                <a:solidFill>
                  <a:schemeClr val="tx1"/>
                </a:solidFill>
                <a:latin typeface="Girl Scout Text Book" panose="02020003000000000000" pitchFamily="18" charset="0"/>
              </a:defRPr>
            </a:lvl2pPr>
            <a:lvl3pPr algn="ctr">
              <a:lnSpc>
                <a:spcPct val="100000"/>
              </a:lnSpc>
              <a:defRPr sz="1800" b="0" i="0">
                <a:solidFill>
                  <a:schemeClr val="tx1"/>
                </a:solidFill>
                <a:latin typeface="Girl Scout Text Book" panose="02020003000000000000" pitchFamily="18" charset="0"/>
              </a:defRPr>
            </a:lvl3pPr>
            <a:lvl4pPr algn="ctr">
              <a:lnSpc>
                <a:spcPct val="100000"/>
              </a:lnSpc>
              <a:defRPr sz="1800" b="0" i="0">
                <a:solidFill>
                  <a:schemeClr val="tx1"/>
                </a:solidFill>
                <a:latin typeface="Girl Scout Text Book" panose="02020003000000000000" pitchFamily="18" charset="0"/>
              </a:defRPr>
            </a:lvl4pPr>
            <a:lvl5pPr algn="ctr">
              <a:lnSpc>
                <a:spcPct val="100000"/>
              </a:lnSpc>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2827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Girl Scout Text Book" panose="02020003000000000000" pitchFamily="18" charset="0"/>
              </a:defRPr>
            </a:lvl1pPr>
            <a:lvl2pPr algn="ctr">
              <a:lnSpc>
                <a:spcPct val="100000"/>
              </a:lnSpc>
              <a:defRPr sz="1800" b="0" i="0">
                <a:solidFill>
                  <a:schemeClr val="tx1"/>
                </a:solidFill>
                <a:latin typeface="Girl Scout Text Book" panose="02020003000000000000" pitchFamily="18" charset="0"/>
              </a:defRPr>
            </a:lvl2pPr>
            <a:lvl3pPr algn="ctr">
              <a:lnSpc>
                <a:spcPct val="100000"/>
              </a:lnSpc>
              <a:defRPr sz="1800" b="0" i="0">
                <a:solidFill>
                  <a:schemeClr val="tx1"/>
                </a:solidFill>
                <a:latin typeface="Girl Scout Text Book" panose="02020003000000000000" pitchFamily="18" charset="0"/>
              </a:defRPr>
            </a:lvl3pPr>
            <a:lvl4pPr algn="ctr">
              <a:lnSpc>
                <a:spcPct val="100000"/>
              </a:lnSpc>
              <a:defRPr sz="1800" b="0" i="0">
                <a:solidFill>
                  <a:schemeClr val="tx1"/>
                </a:solidFill>
                <a:latin typeface="Girl Scout Text Book" panose="02020003000000000000" pitchFamily="18" charset="0"/>
              </a:defRPr>
            </a:lvl4pPr>
            <a:lvl5pPr algn="ctr">
              <a:lnSpc>
                <a:spcPct val="100000"/>
              </a:lnSpc>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1" name="Text Placeholder 46">
            <a:extLst>
              <a:ext uri="{FF2B5EF4-FFF2-40B4-BE49-F238E27FC236}">
                <a16:creationId xmlns:a16="http://schemas.microsoft.com/office/drawing/2014/main" id="{90530594-3291-D546-979F-F6FEDB82D3FA}"/>
              </a:ext>
            </a:extLst>
          </p:cNvPr>
          <p:cNvSpPr>
            <a:spLocks noGrp="1"/>
          </p:cNvSpPr>
          <p:nvPr>
            <p:ph type="body" sz="quarter" idx="20" hasCustomPrompt="1"/>
          </p:nvPr>
        </p:nvSpPr>
        <p:spPr>
          <a:xfrm>
            <a:off x="190501" y="0"/>
            <a:ext cx="4229100" cy="257176"/>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73659048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Girl Scout Text Book" panose="02020003000000000000" pitchFamily="18" charset="0"/>
              </a:defRPr>
            </a:lvl1pPr>
            <a:lvl2pPr algn="ctr">
              <a:defRPr sz="1800" b="0" i="0">
                <a:solidFill>
                  <a:schemeClr val="tx1"/>
                </a:solidFill>
                <a:latin typeface="Girl Scout Text Book" panose="02020003000000000000" pitchFamily="18" charset="0"/>
              </a:defRPr>
            </a:lvl2pPr>
            <a:lvl3pPr algn="ctr">
              <a:defRPr sz="1800" b="0" i="0">
                <a:solidFill>
                  <a:schemeClr val="tx1"/>
                </a:solidFill>
                <a:latin typeface="Girl Scout Text Book" panose="02020003000000000000" pitchFamily="18" charset="0"/>
              </a:defRPr>
            </a:lvl3pPr>
            <a:lvl4pPr algn="ctr">
              <a:defRPr sz="1800" b="0" i="0">
                <a:solidFill>
                  <a:schemeClr val="tx1"/>
                </a:solidFill>
                <a:latin typeface="Girl Scout Text Book" panose="02020003000000000000" pitchFamily="18" charset="0"/>
              </a:defRPr>
            </a:lvl4pPr>
            <a:lvl5pPr algn="ctr">
              <a:defRPr sz="1800" b="0" i="0">
                <a:solidFill>
                  <a:schemeClr val="tx1"/>
                </a:solidFill>
                <a:latin typeface="Girl Scout Text Book" panose="02020003000000000000" pitchFamily="18" charset="0"/>
              </a:defRPr>
            </a:lvl5pPr>
          </a:lstStyle>
          <a:p>
            <a:pPr lvl="0"/>
            <a:r>
              <a:rPr lang="en-US"/>
              <a:t>Paragraph </a:t>
            </a:r>
            <a:r>
              <a:rPr lang="en-US" err="1"/>
              <a:t>Subheader</a:t>
            </a:r>
            <a:endParaRPr lang="en-US"/>
          </a:p>
          <a:p>
            <a:pPr lvl="1"/>
            <a:r>
              <a:rPr lang="en-US"/>
              <a:t>Second level</a:t>
            </a:r>
          </a:p>
          <a:p>
            <a:pPr lvl="2"/>
            <a:r>
              <a:rPr lang="en-US"/>
              <a:t>Third level</a:t>
            </a:r>
          </a:p>
          <a:p>
            <a:pPr lvl="3"/>
            <a:r>
              <a:rPr lang="en-US"/>
              <a:t>Fourth level</a:t>
            </a:r>
          </a:p>
          <a:p>
            <a:pPr lvl="4"/>
            <a:r>
              <a:rPr lang="en-US"/>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a:t>©2021 Girl Scouts of the USA.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Girl Scout Display Light" panose="02020003000000000000" pitchFamily="18" charset="0"/>
              </a:defRPr>
            </a:lvl1pPr>
          </a:lstStyle>
          <a:p>
            <a:r>
              <a:rPr lang="en-US"/>
              <a:t>Type Here to Enter a Single Line Slide Header.</a:t>
            </a:r>
          </a:p>
        </p:txBody>
      </p:sp>
      <p:sp>
        <p:nvSpPr>
          <p:cNvPr id="12" name="Text Placeholder 46">
            <a:extLst>
              <a:ext uri="{FF2B5EF4-FFF2-40B4-BE49-F238E27FC236}">
                <a16:creationId xmlns:a16="http://schemas.microsoft.com/office/drawing/2014/main" id="{BB5F5F65-411D-BC40-B7A8-14B18450E0D7}"/>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22901528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theme" Target="../theme/theme3.xml"/><Relationship Id="rId8"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slideLayout" Target="../slideLayouts/slideLayout141.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42" Type="http://schemas.openxmlformats.org/officeDocument/2006/relationships/theme" Target="../theme/theme4.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41" Type="http://schemas.openxmlformats.org/officeDocument/2006/relationships/slideLayout" Target="../slideLayouts/slideLayout143.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40" Type="http://schemas.openxmlformats.org/officeDocument/2006/relationships/slideLayout" Target="../slideLayouts/slideLayout142.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8" Type="http://schemas.openxmlformats.org/officeDocument/2006/relationships/slideLayout" Target="../slideLayouts/slideLayout110.xml"/><Relationship Id="rId3" Type="http://schemas.openxmlformats.org/officeDocument/2006/relationships/slideLayout" Target="../slideLayouts/slideLayout105.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slideLayout" Target="../slideLayouts/slideLayout169.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34" Type="http://schemas.openxmlformats.org/officeDocument/2006/relationships/slideLayout" Target="../slideLayouts/slideLayout177.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33" Type="http://schemas.openxmlformats.org/officeDocument/2006/relationships/slideLayout" Target="../slideLayouts/slideLayout176.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29" Type="http://schemas.openxmlformats.org/officeDocument/2006/relationships/slideLayout" Target="../slideLayouts/slideLayout172.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32" Type="http://schemas.openxmlformats.org/officeDocument/2006/relationships/slideLayout" Target="../slideLayouts/slideLayout175.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31" Type="http://schemas.openxmlformats.org/officeDocument/2006/relationships/slideLayout" Target="../slideLayouts/slideLayout174.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slideLayout" Target="../slideLayouts/slideLayout173.xml"/><Relationship Id="rId35" Type="http://schemas.openxmlformats.org/officeDocument/2006/relationships/theme" Target="../theme/theme5.xml"/><Relationship Id="rId8"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a:t>Click to edit Master title style</a:t>
            </a:r>
            <a:br>
              <a:rPr lang="en-US"/>
            </a:br>
            <a:endParaRPr lang="en-US"/>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3245678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 id="2147484206" r:id="rId18"/>
    <p:sldLayoutId id="2147484207" r:id="rId19"/>
    <p:sldLayoutId id="2147484208" r:id="rId20"/>
    <p:sldLayoutId id="2147484209" r:id="rId21"/>
    <p:sldLayoutId id="2147484210" r:id="rId22"/>
    <p:sldLayoutId id="2147484211" r:id="rId23"/>
    <p:sldLayoutId id="2147484212" r:id="rId24"/>
    <p:sldLayoutId id="2147484213" r:id="rId25"/>
    <p:sldLayoutId id="2147484214" r:id="rId26"/>
    <p:sldLayoutId id="2147484215" r:id="rId27"/>
    <p:sldLayoutId id="2147484216" r:id="rId28"/>
    <p:sldLayoutId id="2147484217" r:id="rId29"/>
    <p:sldLayoutId id="2147484218" r:id="rId30"/>
    <p:sldLayoutId id="2147484219" r:id="rId31"/>
    <p:sldLayoutId id="2147484220" r:id="rId32"/>
    <p:sldLayoutId id="2147484221" r:id="rId33"/>
    <p:sldLayoutId id="2147484222" r:id="rId34"/>
  </p:sldLayoutIdLst>
  <p:transition>
    <p:fade/>
  </p:transition>
  <p:hf hdr="0" dt="0"/>
  <p:txStyles>
    <p:titleStyle>
      <a:lvl1pPr algn="l" defTabSz="685783" rtl="0" eaLnBrk="1" latinLnBrk="0" hangingPunct="1">
        <a:lnSpc>
          <a:spcPct val="90000"/>
        </a:lnSpc>
        <a:spcBef>
          <a:spcPct val="0"/>
        </a:spcBef>
        <a:buNone/>
        <a:defRPr sz="1725" b="0" i="0" kern="1200">
          <a:solidFill>
            <a:schemeClr val="tx1"/>
          </a:solidFill>
          <a:latin typeface="Girl Scout Text Book" panose="02020003000000000000"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Girl Scout Text Book"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Text Book"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Text Book"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a:t>Click to edit Master title style</a:t>
            </a:r>
            <a:br>
              <a:rPr lang="en-US"/>
            </a:br>
            <a:endParaRPr lang="en-US"/>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05053091"/>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0" r:id="rId17"/>
    <p:sldLayoutId id="2147484241" r:id="rId18"/>
    <p:sldLayoutId id="2147484242" r:id="rId19"/>
    <p:sldLayoutId id="2147484243" r:id="rId20"/>
    <p:sldLayoutId id="2147484244" r:id="rId21"/>
    <p:sldLayoutId id="2147484245" r:id="rId22"/>
    <p:sldLayoutId id="2147484246" r:id="rId23"/>
    <p:sldLayoutId id="2147484247" r:id="rId24"/>
    <p:sldLayoutId id="2147484248" r:id="rId25"/>
    <p:sldLayoutId id="2147484249" r:id="rId26"/>
    <p:sldLayoutId id="2147484250" r:id="rId27"/>
    <p:sldLayoutId id="2147484251" r:id="rId28"/>
    <p:sldLayoutId id="2147484252" r:id="rId29"/>
    <p:sldLayoutId id="2147484253" r:id="rId30"/>
    <p:sldLayoutId id="2147484254" r:id="rId31"/>
    <p:sldLayoutId id="2147484255" r:id="rId32"/>
    <p:sldLayoutId id="2147484256" r:id="rId33"/>
    <p:sldLayoutId id="2147484257" r:id="rId34"/>
  </p:sldLayoutIdLst>
  <p:transition>
    <p:fade/>
  </p:transition>
  <p:hf hdr="0" dt="0"/>
  <p:txStyles>
    <p:titleStyle>
      <a:lvl1pPr algn="l" defTabSz="685783" rtl="0" eaLnBrk="1" latinLnBrk="0" hangingPunct="1">
        <a:lnSpc>
          <a:spcPct val="90000"/>
        </a:lnSpc>
        <a:spcBef>
          <a:spcPct val="0"/>
        </a:spcBef>
        <a:buNone/>
        <a:defRPr sz="1725" b="0" i="0" kern="1200">
          <a:solidFill>
            <a:schemeClr val="tx1"/>
          </a:solidFill>
          <a:latin typeface="Girl Scout Text Book" panose="02020003000000000000"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Girl Scout Text Book"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Text Book"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Text Book"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a:t>Click to edit Master title style</a:t>
            </a:r>
            <a:br>
              <a:rPr lang="en-US"/>
            </a:br>
            <a:endParaRPr lang="en-US"/>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1849073935"/>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 id="2147484276" r:id="rId18"/>
    <p:sldLayoutId id="2147484277" r:id="rId19"/>
    <p:sldLayoutId id="2147484278" r:id="rId20"/>
    <p:sldLayoutId id="2147484279" r:id="rId21"/>
    <p:sldLayoutId id="2147484280" r:id="rId22"/>
    <p:sldLayoutId id="2147484281" r:id="rId23"/>
    <p:sldLayoutId id="2147484282" r:id="rId24"/>
    <p:sldLayoutId id="2147484283" r:id="rId25"/>
    <p:sldLayoutId id="2147484284" r:id="rId26"/>
    <p:sldLayoutId id="2147484285" r:id="rId27"/>
    <p:sldLayoutId id="2147484286" r:id="rId28"/>
    <p:sldLayoutId id="2147484287" r:id="rId29"/>
    <p:sldLayoutId id="2147484288" r:id="rId30"/>
    <p:sldLayoutId id="2147484289" r:id="rId31"/>
    <p:sldLayoutId id="2147484290" r:id="rId32"/>
    <p:sldLayoutId id="2147484291" r:id="rId33"/>
    <p:sldLayoutId id="2147484292" r:id="rId34"/>
  </p:sldLayoutIdLst>
  <p:transition>
    <p:fade/>
  </p:transition>
  <p:hf hdr="0" dt="0"/>
  <p:txStyles>
    <p:titleStyle>
      <a:lvl1pPr algn="l" defTabSz="685783" rtl="0" eaLnBrk="1" latinLnBrk="0" hangingPunct="1">
        <a:lnSpc>
          <a:spcPct val="90000"/>
        </a:lnSpc>
        <a:spcBef>
          <a:spcPct val="0"/>
        </a:spcBef>
        <a:buNone/>
        <a:defRPr sz="1725" b="0" i="0" kern="1200">
          <a:solidFill>
            <a:schemeClr val="tx1"/>
          </a:solidFill>
          <a:latin typeface="Girl Scout Text Book" panose="02020003000000000000"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Girl Scout Text Book"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Text Book"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Text Book"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a:t>Click to edit Master title style</a:t>
            </a:r>
            <a:br>
              <a:rPr lang="en-US"/>
            </a:br>
            <a:endParaRPr lang="en-US"/>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3051202209"/>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 id="2147484323" r:id="rId18"/>
    <p:sldLayoutId id="2147484324" r:id="rId19"/>
    <p:sldLayoutId id="2147484325" r:id="rId20"/>
    <p:sldLayoutId id="2147484326" r:id="rId21"/>
    <p:sldLayoutId id="2147484327" r:id="rId22"/>
    <p:sldLayoutId id="2147484328" r:id="rId23"/>
    <p:sldLayoutId id="2147484329" r:id="rId24"/>
    <p:sldLayoutId id="2147484330" r:id="rId25"/>
    <p:sldLayoutId id="2147484331" r:id="rId26"/>
    <p:sldLayoutId id="2147484332" r:id="rId27"/>
    <p:sldLayoutId id="2147484333" r:id="rId28"/>
    <p:sldLayoutId id="2147484334" r:id="rId29"/>
    <p:sldLayoutId id="2147484335" r:id="rId30"/>
    <p:sldLayoutId id="2147484336" r:id="rId31"/>
    <p:sldLayoutId id="2147484337" r:id="rId32"/>
    <p:sldLayoutId id="2147484338" r:id="rId33"/>
    <p:sldLayoutId id="2147484339" r:id="rId34"/>
    <p:sldLayoutId id="2147484375" r:id="rId35"/>
    <p:sldLayoutId id="2147484377" r:id="rId36"/>
    <p:sldLayoutId id="2147484378" r:id="rId37"/>
    <p:sldLayoutId id="2147484380" r:id="rId38"/>
    <p:sldLayoutId id="2147484381" r:id="rId39"/>
    <p:sldLayoutId id="2147484382" r:id="rId40"/>
    <p:sldLayoutId id="2147484383" r:id="rId41"/>
  </p:sldLayoutIdLst>
  <p:transition>
    <p:fade/>
  </p:transition>
  <p:hf hdr="0" dt="0"/>
  <p:txStyles>
    <p:titleStyle>
      <a:lvl1pPr algn="l" defTabSz="685783" rtl="0" eaLnBrk="1" latinLnBrk="0" hangingPunct="1">
        <a:lnSpc>
          <a:spcPct val="90000"/>
        </a:lnSpc>
        <a:spcBef>
          <a:spcPct val="0"/>
        </a:spcBef>
        <a:buNone/>
        <a:defRPr sz="1725" b="0" i="0" kern="1200">
          <a:solidFill>
            <a:schemeClr val="tx1"/>
          </a:solidFill>
          <a:latin typeface="Girl Scout Text Book" panose="02020003000000000000"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Girl Scout Text Book"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Text Book"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Text Book"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a:t>Click to edit Master title style</a:t>
            </a:r>
            <a:br>
              <a:rPr lang="en-US"/>
            </a:br>
            <a:endParaRPr lang="en-US"/>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Girl Scout Text Book" panose="02020003000000000000" pitchFamily="18" charset="0"/>
              </a:defRPr>
            </a:lvl1pPr>
          </a:lstStyle>
          <a:p>
            <a:r>
              <a:rPr lang="en-US"/>
              <a:t>©2021 Girl Scouts of the USA. All Rights Reserved.  Not for public distribution.</a:t>
            </a:r>
          </a:p>
        </p:txBody>
      </p:sp>
    </p:spTree>
    <p:extLst>
      <p:ext uri="{BB962C8B-B14F-4D97-AF65-F5344CB8AC3E}">
        <p14:creationId xmlns:p14="http://schemas.microsoft.com/office/powerpoint/2010/main" val="3396597522"/>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 id="2147484357" r:id="rId17"/>
    <p:sldLayoutId id="2147484358" r:id="rId18"/>
    <p:sldLayoutId id="2147484359" r:id="rId19"/>
    <p:sldLayoutId id="2147484360" r:id="rId20"/>
    <p:sldLayoutId id="2147484361" r:id="rId21"/>
    <p:sldLayoutId id="2147484362" r:id="rId22"/>
    <p:sldLayoutId id="2147484363" r:id="rId23"/>
    <p:sldLayoutId id="2147484364" r:id="rId24"/>
    <p:sldLayoutId id="2147484365" r:id="rId25"/>
    <p:sldLayoutId id="2147484366" r:id="rId26"/>
    <p:sldLayoutId id="2147484367" r:id="rId27"/>
    <p:sldLayoutId id="2147484368" r:id="rId28"/>
    <p:sldLayoutId id="2147484369" r:id="rId29"/>
    <p:sldLayoutId id="2147484370" r:id="rId30"/>
    <p:sldLayoutId id="2147484371" r:id="rId31"/>
    <p:sldLayoutId id="2147484372" r:id="rId32"/>
    <p:sldLayoutId id="2147484373" r:id="rId33"/>
    <p:sldLayoutId id="2147484374" r:id="rId34"/>
  </p:sldLayoutIdLst>
  <p:transition>
    <p:fade/>
  </p:transition>
  <p:hf hdr="0" dt="0"/>
  <p:txStyles>
    <p:titleStyle>
      <a:lvl1pPr algn="l" defTabSz="685783" rtl="0" eaLnBrk="1" latinLnBrk="0" hangingPunct="1">
        <a:lnSpc>
          <a:spcPct val="90000"/>
        </a:lnSpc>
        <a:spcBef>
          <a:spcPct val="0"/>
        </a:spcBef>
        <a:buNone/>
        <a:defRPr sz="1725" b="0" i="0" kern="1200">
          <a:solidFill>
            <a:schemeClr val="tx1"/>
          </a:solidFill>
          <a:latin typeface="Girl Scout Text Book" panose="02020003000000000000"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Girl Scout Text Book" panose="02020003000000000000"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Girl Scout Text Book" panose="02020003000000000000"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Girl Scout Text Book" panose="02020003000000000000"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Girl Scout Text Book" panose="02020003000000000000"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hyperlink" Target="https://www.eventbrite.com/e/328376552107" TargetMode="External"/><Relationship Id="rId7" Type="http://schemas.openxmlformats.org/officeDocument/2006/relationships/hyperlink" Target="https://www.eventbrite.com/e/328381246147"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s://www.eventbrite.com/e/328380323387" TargetMode="External"/><Relationship Id="rId5" Type="http://schemas.openxmlformats.org/officeDocument/2006/relationships/hyperlink" Target="https://www.eventbrite.com/e/328379520987" TargetMode="External"/><Relationship Id="rId4" Type="http://schemas.openxmlformats.org/officeDocument/2006/relationships/hyperlink" Target="https://www.eventbrite.com/e/328377976367"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97151E-A03E-4748-A30F-AF1EB70E2E46}"/>
              </a:ext>
            </a:extLst>
          </p:cNvPr>
          <p:cNvSpPr>
            <a:spLocks noGrp="1"/>
          </p:cNvSpPr>
          <p:nvPr>
            <p:ph type="ftr" sz="quarter" idx="3"/>
          </p:nvPr>
        </p:nvSpPr>
        <p:spPr/>
        <p:txBody>
          <a:bodyPr/>
          <a:lstStyle/>
          <a:p>
            <a:r>
              <a:rPr lang="en-US"/>
              <a:t>©2021 Girl Scouts of the USA. All Rights Reserved.  Not for public distribution.</a:t>
            </a:r>
          </a:p>
        </p:txBody>
      </p:sp>
      <p:sp>
        <p:nvSpPr>
          <p:cNvPr id="2" name="Title 1">
            <a:extLst>
              <a:ext uri="{FF2B5EF4-FFF2-40B4-BE49-F238E27FC236}">
                <a16:creationId xmlns:a16="http://schemas.microsoft.com/office/drawing/2014/main" id="{69529A95-3497-4023-9B27-44F8966C522B}"/>
              </a:ext>
            </a:extLst>
          </p:cNvPr>
          <p:cNvSpPr>
            <a:spLocks noGrp="1"/>
          </p:cNvSpPr>
          <p:nvPr>
            <p:ph type="title"/>
          </p:nvPr>
        </p:nvSpPr>
        <p:spPr>
          <a:xfrm>
            <a:off x="4765254" y="1530519"/>
            <a:ext cx="4237781" cy="1875863"/>
          </a:xfrm>
        </p:spPr>
        <p:txBody>
          <a:bodyPr/>
          <a:lstStyle/>
          <a:p>
            <a:r>
              <a:rPr lang="en-US" sz="2000" dirty="0">
                <a:latin typeface="Girl Scout Display Light"/>
              </a:rPr>
              <a:t>Girl Scouts Partnerships </a:t>
            </a:r>
            <a:br>
              <a:rPr lang="en-US" sz="2000" dirty="0">
                <a:latin typeface="Girl Scout Display Light"/>
              </a:rPr>
            </a:br>
            <a:r>
              <a:rPr lang="en-US" sz="2000" dirty="0">
                <a:latin typeface="Girl Scout Display Light"/>
              </a:rPr>
              <a:t>with the Military</a:t>
            </a:r>
            <a:br>
              <a:rPr lang="en-US" sz="2000" dirty="0">
                <a:latin typeface="Girl Scout Display Light"/>
              </a:rPr>
            </a:br>
            <a:br>
              <a:rPr lang="en-US" sz="2000" dirty="0">
                <a:latin typeface="Girl Scout Display Light"/>
              </a:rPr>
            </a:br>
            <a:r>
              <a:rPr lang="en-US" sz="1800" dirty="0">
                <a:latin typeface="Girl Scout Display Light"/>
              </a:rPr>
              <a:t>Session 1: </a:t>
            </a:r>
            <a:br>
              <a:rPr lang="en-US" sz="1800" dirty="0">
                <a:latin typeface="Girl Scout Display Light"/>
              </a:rPr>
            </a:br>
            <a:r>
              <a:rPr lang="en-US" sz="1800" dirty="0">
                <a:latin typeface="Girl Scout Display Light"/>
              </a:rPr>
              <a:t>Council to Council Transfers</a:t>
            </a:r>
            <a:endParaRPr lang="en-US" sz="1800" dirty="0"/>
          </a:p>
        </p:txBody>
      </p:sp>
    </p:spTree>
    <p:custDataLst>
      <p:tags r:id="rId1"/>
    </p:custDataLst>
    <p:extLst>
      <p:ext uri="{BB962C8B-B14F-4D97-AF65-F5344CB8AC3E}">
        <p14:creationId xmlns:p14="http://schemas.microsoft.com/office/powerpoint/2010/main" val="296394925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097E1F-31B9-416E-6DF7-A5407F1B9722}"/>
              </a:ext>
            </a:extLst>
          </p:cNvPr>
          <p:cNvSpPr>
            <a:spLocks noGrp="1"/>
          </p:cNvSpPr>
          <p:nvPr>
            <p:ph type="sldNum" sz="quarter" idx="12"/>
          </p:nvPr>
        </p:nvSpPr>
        <p:spPr/>
        <p:txBody>
          <a:bodyPr/>
          <a:lstStyle/>
          <a:p>
            <a:fld id="{7691CCDB-B024-8747-B233-CAD1CBC7A901}" type="slidenum">
              <a:rPr lang="en-US" smtClean="0"/>
              <a:pPr/>
              <a:t>10</a:t>
            </a:fld>
            <a:endParaRPr lang="en-US"/>
          </a:p>
        </p:txBody>
      </p:sp>
      <p:sp>
        <p:nvSpPr>
          <p:cNvPr id="3" name="Footer Placeholder 2">
            <a:extLst>
              <a:ext uri="{FF2B5EF4-FFF2-40B4-BE49-F238E27FC236}">
                <a16:creationId xmlns:a16="http://schemas.microsoft.com/office/drawing/2014/main" id="{95895E1D-A8A0-BC01-24A9-542E9FA1AD27}"/>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ext Placeholder 3">
            <a:extLst>
              <a:ext uri="{FF2B5EF4-FFF2-40B4-BE49-F238E27FC236}">
                <a16:creationId xmlns:a16="http://schemas.microsoft.com/office/drawing/2014/main" id="{F7643F1C-CB3C-34D3-35FD-11235FDD44F6}"/>
              </a:ext>
            </a:extLst>
          </p:cNvPr>
          <p:cNvSpPr>
            <a:spLocks noGrp="1"/>
          </p:cNvSpPr>
          <p:nvPr>
            <p:ph type="body" sz="quarter" idx="20"/>
          </p:nvPr>
        </p:nvSpPr>
        <p:spPr/>
        <p:txBody>
          <a:bodyPr/>
          <a:lstStyle/>
          <a:p>
            <a:endParaRPr lang="en-US"/>
          </a:p>
        </p:txBody>
      </p:sp>
      <p:sp>
        <p:nvSpPr>
          <p:cNvPr id="5" name="Title 4">
            <a:extLst>
              <a:ext uri="{FF2B5EF4-FFF2-40B4-BE49-F238E27FC236}">
                <a16:creationId xmlns:a16="http://schemas.microsoft.com/office/drawing/2014/main" id="{5CA8EDCC-15E2-A391-A89A-9949C5F5627C}"/>
              </a:ext>
            </a:extLst>
          </p:cNvPr>
          <p:cNvSpPr>
            <a:spLocks noGrp="1"/>
          </p:cNvSpPr>
          <p:nvPr>
            <p:ph type="title"/>
          </p:nvPr>
        </p:nvSpPr>
        <p:spPr/>
        <p:txBody>
          <a:bodyPr/>
          <a:lstStyle/>
          <a:p>
            <a:r>
              <a:rPr lang="en" dirty="0">
                <a:latin typeface="Girl Scout Display Light"/>
              </a:rPr>
              <a:t>My girl has a ready-made starter community of other girls ready to explore new things every time we have to move. It gives her some consistency and one thing that doesn't have to change when everything else does. She has a fantastic new troop that welcomed her in and made her feel right at home in our newest home town.</a:t>
            </a:r>
            <a:r>
              <a:rPr lang="en-US" dirty="0">
                <a:latin typeface="Girl Scout Display Light"/>
              </a:rPr>
              <a:t> </a:t>
            </a:r>
            <a:br>
              <a:rPr lang="en-US" dirty="0">
                <a:latin typeface="Girl Scout Display Light"/>
              </a:rPr>
            </a:br>
            <a:br>
              <a:rPr lang="en-US" dirty="0"/>
            </a:br>
            <a:r>
              <a:rPr lang="en-US" dirty="0">
                <a:latin typeface="Girl Scout Display Light"/>
              </a:rPr>
              <a:t>- Becky &amp; Matt Williamson, North Central Alabama</a:t>
            </a:r>
          </a:p>
        </p:txBody>
      </p:sp>
    </p:spTree>
    <p:extLst>
      <p:ext uri="{BB962C8B-B14F-4D97-AF65-F5344CB8AC3E}">
        <p14:creationId xmlns:p14="http://schemas.microsoft.com/office/powerpoint/2010/main" val="11506669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302D71-AC49-A173-C17A-3EB84C618C10}"/>
              </a:ext>
            </a:extLst>
          </p:cNvPr>
          <p:cNvSpPr>
            <a:spLocks noGrp="1"/>
          </p:cNvSpPr>
          <p:nvPr>
            <p:ph type="sldNum" sz="quarter" idx="12"/>
          </p:nvPr>
        </p:nvSpPr>
        <p:spPr/>
        <p:txBody>
          <a:bodyPr/>
          <a:lstStyle/>
          <a:p>
            <a:fld id="{7691CCDB-B024-8747-B233-CAD1CBC7A901}" type="slidenum">
              <a:rPr lang="en-US" smtClean="0"/>
              <a:pPr/>
              <a:t>11</a:t>
            </a:fld>
            <a:endParaRPr lang="en-US"/>
          </a:p>
        </p:txBody>
      </p:sp>
      <p:sp>
        <p:nvSpPr>
          <p:cNvPr id="3" name="Footer Placeholder 2">
            <a:extLst>
              <a:ext uri="{FF2B5EF4-FFF2-40B4-BE49-F238E27FC236}">
                <a16:creationId xmlns:a16="http://schemas.microsoft.com/office/drawing/2014/main" id="{6753A4EB-C656-9BAE-E08D-A42A731A9E71}"/>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ext Placeholder 3">
            <a:extLst>
              <a:ext uri="{FF2B5EF4-FFF2-40B4-BE49-F238E27FC236}">
                <a16:creationId xmlns:a16="http://schemas.microsoft.com/office/drawing/2014/main" id="{FE348806-8E4A-F0D6-7D63-AE19DD6C17E3}"/>
              </a:ext>
            </a:extLst>
          </p:cNvPr>
          <p:cNvSpPr>
            <a:spLocks noGrp="1"/>
          </p:cNvSpPr>
          <p:nvPr>
            <p:ph type="body" sz="quarter" idx="20"/>
          </p:nvPr>
        </p:nvSpPr>
        <p:spPr/>
        <p:txBody>
          <a:bodyPr/>
          <a:lstStyle/>
          <a:p>
            <a:endParaRPr lang="en-US"/>
          </a:p>
        </p:txBody>
      </p:sp>
      <p:sp>
        <p:nvSpPr>
          <p:cNvPr id="5" name="Title 4">
            <a:extLst>
              <a:ext uri="{FF2B5EF4-FFF2-40B4-BE49-F238E27FC236}">
                <a16:creationId xmlns:a16="http://schemas.microsoft.com/office/drawing/2014/main" id="{5A3F660A-7907-EE5D-5399-3718472E7DD9}"/>
              </a:ext>
            </a:extLst>
          </p:cNvPr>
          <p:cNvSpPr>
            <a:spLocks noGrp="1"/>
          </p:cNvSpPr>
          <p:nvPr>
            <p:ph type="title"/>
          </p:nvPr>
        </p:nvSpPr>
        <p:spPr/>
        <p:txBody>
          <a:bodyPr/>
          <a:lstStyle/>
          <a:p>
            <a:r>
              <a:rPr lang="en-US" dirty="0">
                <a:latin typeface="Girl Scout Display Light"/>
              </a:rPr>
              <a:t>Council to Council Transfers</a:t>
            </a:r>
            <a:endParaRPr lang="en-US" dirty="0"/>
          </a:p>
        </p:txBody>
      </p:sp>
    </p:spTree>
    <p:extLst>
      <p:ext uri="{BB962C8B-B14F-4D97-AF65-F5344CB8AC3E}">
        <p14:creationId xmlns:p14="http://schemas.microsoft.com/office/powerpoint/2010/main" val="38413179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522FC2-9A45-B3D1-4455-B017609220C5}"/>
              </a:ext>
            </a:extLst>
          </p:cNvPr>
          <p:cNvSpPr>
            <a:spLocks noGrp="1"/>
          </p:cNvSpPr>
          <p:nvPr>
            <p:ph type="sldNum" sz="quarter" idx="12"/>
          </p:nvPr>
        </p:nvSpPr>
        <p:spPr/>
        <p:txBody>
          <a:bodyPr/>
          <a:lstStyle/>
          <a:p>
            <a:fld id="{7691CCDB-B024-8747-B233-CAD1CBC7A901}" type="slidenum">
              <a:rPr lang="en-US" smtClean="0"/>
              <a:pPr/>
              <a:t>12</a:t>
            </a:fld>
            <a:endParaRPr lang="en-US"/>
          </a:p>
        </p:txBody>
      </p:sp>
      <p:sp>
        <p:nvSpPr>
          <p:cNvPr id="3" name="Footer Placeholder 2">
            <a:extLst>
              <a:ext uri="{FF2B5EF4-FFF2-40B4-BE49-F238E27FC236}">
                <a16:creationId xmlns:a16="http://schemas.microsoft.com/office/drawing/2014/main" id="{447CEFFF-FDA5-9AF3-0454-A9EFCC1E4EE0}"/>
              </a:ext>
            </a:extLst>
          </p:cNvPr>
          <p:cNvSpPr>
            <a:spLocks noGrp="1"/>
          </p:cNvSpPr>
          <p:nvPr>
            <p:ph type="ftr" sz="quarter" idx="17"/>
          </p:nvPr>
        </p:nvSpPr>
        <p:spPr/>
        <p:txBody>
          <a:bodyPr/>
          <a:lstStyle/>
          <a:p>
            <a:r>
              <a:rPr lang="en-US" dirty="0"/>
              <a:t>©2021 Girl Scouts of the USA. All Rights Reserved.  Not for public distribution.</a:t>
            </a:r>
          </a:p>
        </p:txBody>
      </p:sp>
      <p:sp>
        <p:nvSpPr>
          <p:cNvPr id="7" name="Title 6">
            <a:extLst>
              <a:ext uri="{FF2B5EF4-FFF2-40B4-BE49-F238E27FC236}">
                <a16:creationId xmlns:a16="http://schemas.microsoft.com/office/drawing/2014/main" id="{E8446839-CA1E-471B-5537-92F9B923C583}"/>
              </a:ext>
            </a:extLst>
          </p:cNvPr>
          <p:cNvSpPr>
            <a:spLocks noGrp="1"/>
          </p:cNvSpPr>
          <p:nvPr>
            <p:ph type="title"/>
          </p:nvPr>
        </p:nvSpPr>
        <p:spPr/>
        <p:txBody>
          <a:bodyPr/>
          <a:lstStyle/>
          <a:p>
            <a:r>
              <a:rPr lang="en-US" dirty="0">
                <a:latin typeface="Girl Scout Display Light"/>
              </a:rPr>
              <a:t>Prerequisites for a successful transfer.</a:t>
            </a:r>
            <a:endParaRPr lang="en-US" dirty="0"/>
          </a:p>
        </p:txBody>
      </p:sp>
      <p:sp>
        <p:nvSpPr>
          <p:cNvPr id="8" name="Text Placeholder 7">
            <a:extLst>
              <a:ext uri="{FF2B5EF4-FFF2-40B4-BE49-F238E27FC236}">
                <a16:creationId xmlns:a16="http://schemas.microsoft.com/office/drawing/2014/main" id="{ADBDB434-2071-9D3A-C035-C26AD1A2A15D}"/>
              </a:ext>
            </a:extLst>
          </p:cNvPr>
          <p:cNvSpPr>
            <a:spLocks noGrp="1"/>
          </p:cNvSpPr>
          <p:nvPr>
            <p:ph type="body" sz="quarter" idx="20"/>
          </p:nvPr>
        </p:nvSpPr>
        <p:spPr/>
        <p:txBody>
          <a:bodyPr/>
          <a:lstStyle/>
          <a:p>
            <a:endParaRPr lang="en-US"/>
          </a:p>
        </p:txBody>
      </p:sp>
      <p:sp>
        <p:nvSpPr>
          <p:cNvPr id="5" name="TextBox 4">
            <a:extLst>
              <a:ext uri="{FF2B5EF4-FFF2-40B4-BE49-F238E27FC236}">
                <a16:creationId xmlns:a16="http://schemas.microsoft.com/office/drawing/2014/main" id="{3FE5C8DC-66A2-8BA7-4717-B355A016EBBB}"/>
              </a:ext>
            </a:extLst>
          </p:cNvPr>
          <p:cNvSpPr txBox="1"/>
          <p:nvPr/>
        </p:nvSpPr>
        <p:spPr>
          <a:xfrm>
            <a:off x="720306" y="2933877"/>
            <a:ext cx="7768086" cy="1777410"/>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dirty="0">
                <a:ea typeface="+mn-lt"/>
                <a:cs typeface="+mn-lt"/>
              </a:rPr>
              <a:t>   Have a </a:t>
            </a:r>
            <a:r>
              <a:rPr lang="en-US" sz="2400" u="sng" dirty="0">
                <a:ea typeface="+mn-lt"/>
                <a:cs typeface="+mn-lt"/>
              </a:rPr>
              <a:t>current</a:t>
            </a:r>
            <a:r>
              <a:rPr lang="en-US" sz="2400" dirty="0">
                <a:ea typeface="+mn-lt"/>
                <a:cs typeface="+mn-lt"/>
              </a:rPr>
              <a:t> membership in the outgoing council.</a:t>
            </a:r>
            <a:endParaRPr lang="en-US" dirty="0"/>
          </a:p>
          <a:p>
            <a:r>
              <a:rPr lang="en-US" sz="2400" dirty="0"/>
              <a:t>                                              AND</a:t>
            </a:r>
          </a:p>
          <a:p>
            <a:pPr algn="ctr"/>
            <a:r>
              <a:rPr lang="en-US" sz="2400" dirty="0">
                <a:ea typeface="+mn-lt"/>
                <a:cs typeface="+mn-lt"/>
              </a:rPr>
              <a:t>Be </a:t>
            </a:r>
            <a:r>
              <a:rPr lang="en-US" sz="2400" u="sng" dirty="0">
                <a:ea typeface="+mn-lt"/>
                <a:cs typeface="+mn-lt"/>
              </a:rPr>
              <a:t>active</a:t>
            </a:r>
            <a:r>
              <a:rPr lang="en-US" sz="2400" dirty="0">
                <a:ea typeface="+mn-lt"/>
                <a:cs typeface="+mn-lt"/>
              </a:rPr>
              <a:t> in a participation/role in the outgoing council. </a:t>
            </a:r>
            <a:endParaRPr lang="en-US" sz="2400" dirty="0"/>
          </a:p>
          <a:p>
            <a:pPr algn="ctr"/>
            <a:r>
              <a:rPr lang="en-US" sz="2400" dirty="0">
                <a:ea typeface="+mn-lt"/>
                <a:cs typeface="+mn-lt"/>
              </a:rPr>
              <a:t>Without both, the C2C transfer will not be successful. </a:t>
            </a:r>
            <a:endParaRPr lang="en-US" sz="2400" dirty="0"/>
          </a:p>
          <a:p>
            <a:pPr algn="l"/>
            <a:endParaRPr lang="en-US" dirty="0"/>
          </a:p>
        </p:txBody>
      </p:sp>
    </p:spTree>
    <p:extLst>
      <p:ext uri="{BB962C8B-B14F-4D97-AF65-F5344CB8AC3E}">
        <p14:creationId xmlns:p14="http://schemas.microsoft.com/office/powerpoint/2010/main" val="30257142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8B9018-2BCB-FF8F-D2FA-F97E7BFB6E53}"/>
              </a:ext>
            </a:extLst>
          </p:cNvPr>
          <p:cNvSpPr>
            <a:spLocks noGrp="1"/>
          </p:cNvSpPr>
          <p:nvPr>
            <p:ph type="sldNum" sz="quarter" idx="12"/>
          </p:nvPr>
        </p:nvSpPr>
        <p:spPr/>
        <p:txBody>
          <a:bodyPr/>
          <a:lstStyle/>
          <a:p>
            <a:fld id="{7691CCDB-B024-8747-B233-CAD1CBC7A901}" type="slidenum">
              <a:rPr lang="en-US" smtClean="0"/>
              <a:pPr/>
              <a:t>13</a:t>
            </a:fld>
            <a:endParaRPr lang="en-US"/>
          </a:p>
        </p:txBody>
      </p:sp>
      <p:sp>
        <p:nvSpPr>
          <p:cNvPr id="3" name="Footer Placeholder 2">
            <a:extLst>
              <a:ext uri="{FF2B5EF4-FFF2-40B4-BE49-F238E27FC236}">
                <a16:creationId xmlns:a16="http://schemas.microsoft.com/office/drawing/2014/main" id="{6233B94D-09CE-5CDF-9CCE-FF17FA3FAA5E}"/>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itle 3">
            <a:extLst>
              <a:ext uri="{FF2B5EF4-FFF2-40B4-BE49-F238E27FC236}">
                <a16:creationId xmlns:a16="http://schemas.microsoft.com/office/drawing/2014/main" id="{2944BCE6-02C0-8A16-B551-B5FFCC0408B0}"/>
              </a:ext>
            </a:extLst>
          </p:cNvPr>
          <p:cNvSpPr>
            <a:spLocks noGrp="1"/>
          </p:cNvSpPr>
          <p:nvPr>
            <p:ph type="title"/>
          </p:nvPr>
        </p:nvSpPr>
        <p:spPr/>
        <p:txBody>
          <a:bodyPr/>
          <a:lstStyle/>
          <a:p>
            <a:r>
              <a:rPr lang="en-US" sz="2000" dirty="0">
                <a:latin typeface="Girl Scout Text Book"/>
              </a:rPr>
              <a:t>The New Council</a:t>
            </a:r>
            <a:br>
              <a:rPr lang="en-US" sz="2000" dirty="0">
                <a:latin typeface="Girl Scout Text Book"/>
              </a:rPr>
            </a:br>
            <a:r>
              <a:rPr lang="en-US" sz="2000" dirty="0">
                <a:latin typeface="Girl Scout Text Book"/>
              </a:rPr>
              <a:t>(Receiving)</a:t>
            </a:r>
            <a:endParaRPr lang="en-US" sz="2000" dirty="0"/>
          </a:p>
        </p:txBody>
      </p:sp>
      <p:sp>
        <p:nvSpPr>
          <p:cNvPr id="5" name="TextBox 4">
            <a:extLst>
              <a:ext uri="{FF2B5EF4-FFF2-40B4-BE49-F238E27FC236}">
                <a16:creationId xmlns:a16="http://schemas.microsoft.com/office/drawing/2014/main" id="{B32B04B0-CA91-7689-3DC7-6378344ECB21}"/>
              </a:ext>
            </a:extLst>
          </p:cNvPr>
          <p:cNvSpPr txBox="1"/>
          <p:nvPr/>
        </p:nvSpPr>
        <p:spPr>
          <a:xfrm>
            <a:off x="3200400" y="863593"/>
            <a:ext cx="5352690" cy="3416320"/>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buFont typeface="Arial"/>
              <a:buChar char="•"/>
            </a:pPr>
            <a:r>
              <a:rPr lang="en-US" sz="1800" dirty="0">
                <a:latin typeface="Girl Scout Display Light"/>
                <a:ea typeface="+mn-lt"/>
                <a:cs typeface="+mn-lt"/>
              </a:rPr>
              <a:t>When you receive a C2C request, please </a:t>
            </a:r>
            <a:r>
              <a:rPr lang="en-US" sz="1800" u="sng" dirty="0">
                <a:latin typeface="Girl Scout Display Light"/>
                <a:ea typeface="+mn-lt"/>
                <a:cs typeface="+mn-lt"/>
              </a:rPr>
              <a:t>approve</a:t>
            </a:r>
            <a:r>
              <a:rPr lang="en-US" sz="1800" dirty="0">
                <a:latin typeface="Girl Scout Display Light"/>
                <a:ea typeface="+mn-lt"/>
                <a:cs typeface="+mn-lt"/>
              </a:rPr>
              <a:t> (DO NOT CLOSE) the transfer case in the CC queue ASAP. </a:t>
            </a:r>
            <a:endParaRPr lang="en-US" sz="1800">
              <a:latin typeface="Girl Scout Display Light"/>
            </a:endParaRPr>
          </a:p>
          <a:p>
            <a:endParaRPr lang="en-US" sz="1800" dirty="0">
              <a:latin typeface="Girl Scout Display Light"/>
              <a:ea typeface="+mn-lt"/>
              <a:cs typeface="+mn-lt"/>
            </a:endParaRPr>
          </a:p>
          <a:p>
            <a:pPr marL="285750" indent="-285750">
              <a:buFont typeface="Arial"/>
              <a:buChar char="•"/>
            </a:pPr>
            <a:r>
              <a:rPr lang="en-US" sz="1800" i="1" dirty="0">
                <a:latin typeface="Girl Scout Display Light"/>
                <a:ea typeface="+mn-lt"/>
                <a:cs typeface="+mn-lt"/>
              </a:rPr>
              <a:t>Transfer follow up</a:t>
            </a:r>
            <a:r>
              <a:rPr lang="en-US" sz="1800" dirty="0">
                <a:latin typeface="Girl Scout Display Light"/>
                <a:ea typeface="+mn-lt"/>
                <a:cs typeface="+mn-lt"/>
              </a:rPr>
              <a:t> emails are sent. There are two – one to the Receiving council and one to the outgoing (OLD) council. The subject is “</a:t>
            </a:r>
            <a:r>
              <a:rPr lang="en-US" sz="1800" i="1" dirty="0">
                <a:latin typeface="Girl Scout Display Light"/>
                <a:ea typeface="+mn-lt"/>
                <a:cs typeface="+mn-lt"/>
              </a:rPr>
              <a:t>A person has joined your council</a:t>
            </a:r>
            <a:r>
              <a:rPr lang="en-US" sz="1800" dirty="0">
                <a:latin typeface="Girl Scout Display Light"/>
                <a:ea typeface="+mn-lt"/>
                <a:cs typeface="+mn-lt"/>
              </a:rPr>
              <a:t>”.   </a:t>
            </a:r>
            <a:endParaRPr lang="en-US" sz="1800">
              <a:latin typeface="Girl Scout Display Light"/>
            </a:endParaRPr>
          </a:p>
          <a:p>
            <a:pPr marL="285750" indent="-285750">
              <a:buFont typeface="Arial"/>
              <a:buChar char="•"/>
            </a:pPr>
            <a:endParaRPr lang="en-US" sz="1800" dirty="0">
              <a:latin typeface="Girl Scout Display Light"/>
              <a:ea typeface="+mn-lt"/>
              <a:cs typeface="+mn-lt"/>
            </a:endParaRPr>
          </a:p>
          <a:p>
            <a:pPr marL="285750" indent="-285750">
              <a:buFont typeface="Arial"/>
              <a:buChar char="•"/>
            </a:pPr>
            <a:r>
              <a:rPr lang="en-US" sz="1800" dirty="0">
                <a:latin typeface="Girl Scout Display Light"/>
                <a:ea typeface="+mn-lt"/>
                <a:cs typeface="+mn-lt"/>
              </a:rPr>
              <a:t>Follow your business practices and CLOSE the case. </a:t>
            </a:r>
            <a:endParaRPr lang="en-US" sz="1800">
              <a:latin typeface="Girl Scout Display Light"/>
            </a:endParaRPr>
          </a:p>
          <a:p>
            <a:pPr algn="l"/>
            <a:endParaRPr lang="en-US" sz="1800" dirty="0"/>
          </a:p>
        </p:txBody>
      </p:sp>
    </p:spTree>
    <p:extLst>
      <p:ext uri="{BB962C8B-B14F-4D97-AF65-F5344CB8AC3E}">
        <p14:creationId xmlns:p14="http://schemas.microsoft.com/office/powerpoint/2010/main" val="35487960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CB000D-749E-41D5-1DEA-DAA084815E9A}"/>
              </a:ext>
            </a:extLst>
          </p:cNvPr>
          <p:cNvSpPr>
            <a:spLocks noGrp="1"/>
          </p:cNvSpPr>
          <p:nvPr>
            <p:ph type="sldNum" sz="quarter" idx="12"/>
          </p:nvPr>
        </p:nvSpPr>
        <p:spPr/>
        <p:txBody>
          <a:bodyPr/>
          <a:lstStyle/>
          <a:p>
            <a:fld id="{7691CCDB-B024-8747-B233-CAD1CBC7A901}" type="slidenum">
              <a:rPr lang="en-US" smtClean="0"/>
              <a:pPr/>
              <a:t>14</a:t>
            </a:fld>
            <a:endParaRPr lang="en-US"/>
          </a:p>
        </p:txBody>
      </p:sp>
      <p:sp>
        <p:nvSpPr>
          <p:cNvPr id="3" name="Footer Placeholder 2">
            <a:extLst>
              <a:ext uri="{FF2B5EF4-FFF2-40B4-BE49-F238E27FC236}">
                <a16:creationId xmlns:a16="http://schemas.microsoft.com/office/drawing/2014/main" id="{BFB1687C-5868-D4F8-F474-DBF36299A772}"/>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itle 3">
            <a:extLst>
              <a:ext uri="{FF2B5EF4-FFF2-40B4-BE49-F238E27FC236}">
                <a16:creationId xmlns:a16="http://schemas.microsoft.com/office/drawing/2014/main" id="{9B5FBBBC-9130-6083-1319-75203ACED0D8}"/>
              </a:ext>
            </a:extLst>
          </p:cNvPr>
          <p:cNvSpPr>
            <a:spLocks noGrp="1"/>
          </p:cNvSpPr>
          <p:nvPr>
            <p:ph type="title"/>
          </p:nvPr>
        </p:nvSpPr>
        <p:spPr/>
        <p:txBody>
          <a:bodyPr/>
          <a:lstStyle/>
          <a:p>
            <a:r>
              <a:rPr lang="en-US" sz="2000" dirty="0">
                <a:latin typeface="Girl Scout Text Book"/>
              </a:rPr>
              <a:t>The Old Council</a:t>
            </a:r>
            <a:br>
              <a:rPr lang="en-US" sz="2000" dirty="0">
                <a:latin typeface="Girl Scout Text Book"/>
              </a:rPr>
            </a:br>
            <a:r>
              <a:rPr lang="en-US" sz="2000" dirty="0">
                <a:latin typeface="Girl Scout Text Book"/>
              </a:rPr>
              <a:t>(Outgoing)</a:t>
            </a:r>
            <a:endParaRPr lang="en-US" sz="2000" dirty="0"/>
          </a:p>
        </p:txBody>
      </p:sp>
      <p:sp>
        <p:nvSpPr>
          <p:cNvPr id="5" name="TextBox 4">
            <a:extLst>
              <a:ext uri="{FF2B5EF4-FFF2-40B4-BE49-F238E27FC236}">
                <a16:creationId xmlns:a16="http://schemas.microsoft.com/office/drawing/2014/main" id="{7E0A339D-DF7B-6837-B7BD-82A01B394107}"/>
              </a:ext>
            </a:extLst>
          </p:cNvPr>
          <p:cNvSpPr txBox="1"/>
          <p:nvPr/>
        </p:nvSpPr>
        <p:spPr>
          <a:xfrm>
            <a:off x="3200400" y="1417589"/>
            <a:ext cx="5180162" cy="2308324"/>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buFont typeface="Arial"/>
              <a:buChar char="•"/>
            </a:pPr>
            <a:r>
              <a:rPr lang="en-US" sz="2400" i="1" dirty="0">
                <a:latin typeface="Girl Scout Display Light"/>
                <a:ea typeface="+mn-lt"/>
                <a:cs typeface="+mn-lt"/>
              </a:rPr>
              <a:t>Transfer follow up</a:t>
            </a:r>
            <a:r>
              <a:rPr lang="en-US" sz="2400" dirty="0">
                <a:latin typeface="Girl Scout Display Light"/>
                <a:ea typeface="+mn-lt"/>
                <a:cs typeface="+mn-lt"/>
              </a:rPr>
              <a:t> email is received. The subject is “A person has left your council”.  Ensure </a:t>
            </a:r>
            <a:r>
              <a:rPr lang="en-US" sz="2400" i="1" dirty="0">
                <a:latin typeface="Girl Scout Display Light"/>
                <a:ea typeface="+mn-lt"/>
                <a:cs typeface="+mn-lt"/>
              </a:rPr>
              <a:t>all</a:t>
            </a:r>
            <a:r>
              <a:rPr lang="en-US" sz="2400" dirty="0">
                <a:latin typeface="Girl Scout Display Light"/>
                <a:ea typeface="+mn-lt"/>
                <a:cs typeface="+mn-lt"/>
              </a:rPr>
              <a:t> roles/participations are ended. CLOSE the case. </a:t>
            </a:r>
            <a:endParaRPr lang="en-US" sz="2400">
              <a:latin typeface="Girl Scout Display Light"/>
              <a:ea typeface="+mn-lt"/>
              <a:cs typeface="+mn-lt"/>
            </a:endParaRPr>
          </a:p>
          <a:p>
            <a:pPr algn="l"/>
            <a:endParaRPr lang="en-US" sz="2400" dirty="0"/>
          </a:p>
        </p:txBody>
      </p:sp>
    </p:spTree>
    <p:extLst>
      <p:ext uri="{BB962C8B-B14F-4D97-AF65-F5344CB8AC3E}">
        <p14:creationId xmlns:p14="http://schemas.microsoft.com/office/powerpoint/2010/main" val="25409981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3404DF-4056-784A-AFBE-125AD67D0AD4}"/>
              </a:ext>
            </a:extLst>
          </p:cNvPr>
          <p:cNvSpPr>
            <a:spLocks noGrp="1"/>
          </p:cNvSpPr>
          <p:nvPr>
            <p:ph type="sldNum" sz="quarter" idx="12"/>
          </p:nvPr>
        </p:nvSpPr>
        <p:spPr/>
        <p:txBody>
          <a:bodyPr/>
          <a:lstStyle/>
          <a:p>
            <a:fld id="{7691CCDB-B024-8747-B233-CAD1CBC7A901}" type="slidenum">
              <a:rPr lang="en-US" smtClean="0"/>
              <a:pPr/>
              <a:t>15</a:t>
            </a:fld>
            <a:endParaRPr lang="en-US"/>
          </a:p>
        </p:txBody>
      </p:sp>
      <p:sp>
        <p:nvSpPr>
          <p:cNvPr id="3" name="Footer Placeholder 2">
            <a:extLst>
              <a:ext uri="{FF2B5EF4-FFF2-40B4-BE49-F238E27FC236}">
                <a16:creationId xmlns:a16="http://schemas.microsoft.com/office/drawing/2014/main" id="{9CEEACC9-9791-D086-3C5A-3198B5822E58}"/>
              </a:ext>
            </a:extLst>
          </p:cNvPr>
          <p:cNvSpPr>
            <a:spLocks noGrp="1"/>
          </p:cNvSpPr>
          <p:nvPr>
            <p:ph type="ftr" sz="quarter" idx="3"/>
          </p:nvPr>
        </p:nvSpPr>
        <p:spPr/>
        <p:txBody>
          <a:bodyPr/>
          <a:lstStyle/>
          <a:p>
            <a:r>
              <a:rPr lang="en-US"/>
              <a:t>©2021 Girl Scouts of the USA. All Rights Reserved.  Not for public distribution.</a:t>
            </a:r>
          </a:p>
        </p:txBody>
      </p:sp>
      <p:sp>
        <p:nvSpPr>
          <p:cNvPr id="7" name="TextBox 6">
            <a:extLst>
              <a:ext uri="{FF2B5EF4-FFF2-40B4-BE49-F238E27FC236}">
                <a16:creationId xmlns:a16="http://schemas.microsoft.com/office/drawing/2014/main" id="{6FC3E93A-2C92-9BD2-71D9-D9CCE0E1B22D}"/>
              </a:ext>
            </a:extLst>
          </p:cNvPr>
          <p:cNvSpPr txBox="1"/>
          <p:nvPr/>
        </p:nvSpPr>
        <p:spPr>
          <a:xfrm>
            <a:off x="3268052" y="1468797"/>
            <a:ext cx="5557567" cy="1938992"/>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en-US" sz="2400" dirty="0">
              <a:latin typeface="Girl Scout Display Light"/>
            </a:endParaRPr>
          </a:p>
          <a:p>
            <a:r>
              <a:rPr lang="en-US" sz="2400" dirty="0">
                <a:latin typeface="Girl Scout Display Light"/>
              </a:rPr>
              <a:t>When searching for troops or volunteer roles </a:t>
            </a:r>
            <a:r>
              <a:rPr lang="en-US" sz="2400" u="sng" dirty="0">
                <a:latin typeface="Girl Scout Display Light"/>
              </a:rPr>
              <a:t>overseas</a:t>
            </a:r>
            <a:r>
              <a:rPr lang="en-US" sz="2400" dirty="0">
                <a:latin typeface="Girl Scout Display Light"/>
              </a:rPr>
              <a:t> use country &amp; city </a:t>
            </a:r>
            <a:r>
              <a:rPr lang="en-US" sz="2400" b="1" dirty="0">
                <a:latin typeface="Girl Scout Display Light"/>
              </a:rPr>
              <a:t>NOT zip codes</a:t>
            </a:r>
            <a:r>
              <a:rPr lang="en-US" sz="2400" dirty="0">
                <a:latin typeface="Girl Scout Display Light"/>
              </a:rPr>
              <a:t>. There are matching zip codes stateside and overseas. </a:t>
            </a:r>
          </a:p>
        </p:txBody>
      </p:sp>
      <p:sp>
        <p:nvSpPr>
          <p:cNvPr id="9" name="Title 3">
            <a:extLst>
              <a:ext uri="{FF2B5EF4-FFF2-40B4-BE49-F238E27FC236}">
                <a16:creationId xmlns:a16="http://schemas.microsoft.com/office/drawing/2014/main" id="{A3DD1B0F-9FC1-B7ED-9177-4F7FF857CBD6}"/>
              </a:ext>
            </a:extLst>
          </p:cNvPr>
          <p:cNvSpPr txBox="1">
            <a:spLocks/>
          </p:cNvSpPr>
          <p:nvPr/>
        </p:nvSpPr>
        <p:spPr>
          <a:xfrm>
            <a:off x="92475" y="1395857"/>
            <a:ext cx="2745424" cy="2077261"/>
          </a:xfrm>
          <a:prstGeom prst="rect">
            <a:avLst/>
          </a:prstGeom>
        </p:spPr>
        <p:txBody>
          <a:bodyPr vert="horz" lIns="182880" tIns="45720" rIns="182880" bIns="45720" rtlCol="0" anchor="ctr">
            <a:noAutofit/>
          </a:bodyPr>
          <a:lstStyle>
            <a:lvl1pPr marL="0" marR="0" indent="0" algn="ctr" defTabSz="685783" rtl="0" eaLnBrk="1" fontAlgn="auto" latinLnBrk="0" hangingPunct="1">
              <a:lnSpc>
                <a:spcPct val="90000"/>
              </a:lnSpc>
              <a:spcBef>
                <a:spcPct val="0"/>
              </a:spcBef>
              <a:spcAft>
                <a:spcPts val="0"/>
              </a:spcAft>
              <a:buClrTx/>
              <a:buSzTx/>
              <a:buFontTx/>
              <a:buNone/>
              <a:tabLst/>
              <a:defRPr lang="en-US" sz="1600" b="0" i="0" kern="1200" smtClean="0">
                <a:solidFill>
                  <a:schemeClr val="bg1"/>
                </a:solidFill>
                <a:effectLst/>
                <a:latin typeface="Girl Scout Text Book" panose="02020003000000000000" pitchFamily="18" charset="0"/>
                <a:ea typeface="+mj-ea"/>
                <a:cs typeface="+mj-cs"/>
              </a:defRPr>
            </a:lvl1pPr>
          </a:lstStyle>
          <a:p>
            <a:r>
              <a:rPr lang="en-US" sz="2000" dirty="0">
                <a:latin typeface="Girl Scout Text Book"/>
              </a:rPr>
              <a:t>Helpful Tip</a:t>
            </a:r>
            <a:endParaRPr lang="en-US" sz="1800" dirty="0"/>
          </a:p>
        </p:txBody>
      </p:sp>
    </p:spTree>
    <p:extLst>
      <p:ext uri="{BB962C8B-B14F-4D97-AF65-F5344CB8AC3E}">
        <p14:creationId xmlns:p14="http://schemas.microsoft.com/office/powerpoint/2010/main" val="31575536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C7E1B-7DCF-6A57-97D6-3CDCABA5002C}"/>
              </a:ext>
            </a:extLst>
          </p:cNvPr>
          <p:cNvSpPr>
            <a:spLocks noGrp="1"/>
          </p:cNvSpPr>
          <p:nvPr>
            <p:ph type="sldNum" sz="quarter" idx="12"/>
          </p:nvPr>
        </p:nvSpPr>
        <p:spPr/>
        <p:txBody>
          <a:bodyPr/>
          <a:lstStyle/>
          <a:p>
            <a:fld id="{7691CCDB-B024-8747-B233-CAD1CBC7A901}" type="slidenum">
              <a:rPr lang="en-US" smtClean="0"/>
              <a:pPr/>
              <a:t>16</a:t>
            </a:fld>
            <a:endParaRPr lang="en-US"/>
          </a:p>
        </p:txBody>
      </p:sp>
      <p:sp>
        <p:nvSpPr>
          <p:cNvPr id="3" name="Footer Placeholder 2">
            <a:extLst>
              <a:ext uri="{FF2B5EF4-FFF2-40B4-BE49-F238E27FC236}">
                <a16:creationId xmlns:a16="http://schemas.microsoft.com/office/drawing/2014/main" id="{49BDCDDA-8A43-7C0C-F215-A8C610B32BE8}"/>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ext Placeholder 3">
            <a:extLst>
              <a:ext uri="{FF2B5EF4-FFF2-40B4-BE49-F238E27FC236}">
                <a16:creationId xmlns:a16="http://schemas.microsoft.com/office/drawing/2014/main" id="{19E858CC-EAA5-A33E-5FCD-00D62297402A}"/>
              </a:ext>
            </a:extLst>
          </p:cNvPr>
          <p:cNvSpPr>
            <a:spLocks noGrp="1"/>
          </p:cNvSpPr>
          <p:nvPr>
            <p:ph type="body" sz="quarter" idx="20"/>
          </p:nvPr>
        </p:nvSpPr>
        <p:spPr/>
        <p:txBody>
          <a:bodyPr/>
          <a:lstStyle/>
          <a:p>
            <a:endParaRPr lang="en-US"/>
          </a:p>
        </p:txBody>
      </p:sp>
      <p:sp>
        <p:nvSpPr>
          <p:cNvPr id="5" name="Title 4">
            <a:extLst>
              <a:ext uri="{FF2B5EF4-FFF2-40B4-BE49-F238E27FC236}">
                <a16:creationId xmlns:a16="http://schemas.microsoft.com/office/drawing/2014/main" id="{DE15F0E3-A1FD-C4B9-8500-ADF08E1C9B4B}"/>
              </a:ext>
            </a:extLst>
          </p:cNvPr>
          <p:cNvSpPr>
            <a:spLocks noGrp="1"/>
          </p:cNvSpPr>
          <p:nvPr>
            <p:ph type="title"/>
          </p:nvPr>
        </p:nvSpPr>
        <p:spPr>
          <a:xfrm>
            <a:off x="393653" y="1763427"/>
            <a:ext cx="8228748" cy="1864015"/>
          </a:xfrm>
        </p:spPr>
        <p:txBody>
          <a:bodyPr/>
          <a:lstStyle/>
          <a:p>
            <a:r>
              <a:rPr lang="en" dirty="0">
                <a:latin typeface="Girl Scout Display Light"/>
              </a:rPr>
              <a:t>"I was a military brat. I've been a girl scout all my life. The one thing I always say about girl scouts. It didn't matter where we ended up I knew I always had a Girl Scout troop to join and friends were waiting for me."</a:t>
            </a:r>
            <a:br>
              <a:rPr lang="en" dirty="0">
                <a:latin typeface="Girl Scout Display Light"/>
              </a:rPr>
            </a:br>
            <a:br>
              <a:rPr lang="en" dirty="0">
                <a:latin typeface="Girl Scout Display Light"/>
              </a:rPr>
            </a:br>
            <a:r>
              <a:rPr lang="en" dirty="0">
                <a:latin typeface="Girl Scout Display Light"/>
              </a:rPr>
              <a:t>- Tesia Rivera, Kentuckiana</a:t>
            </a:r>
            <a:endParaRPr lang="en-US" dirty="0"/>
          </a:p>
        </p:txBody>
      </p:sp>
    </p:spTree>
    <p:extLst>
      <p:ext uri="{BB962C8B-B14F-4D97-AF65-F5344CB8AC3E}">
        <p14:creationId xmlns:p14="http://schemas.microsoft.com/office/powerpoint/2010/main" val="19392707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DB8ACD-05E0-4262-9E83-7366C32EB540}"/>
              </a:ext>
            </a:extLst>
          </p:cNvPr>
          <p:cNvSpPr>
            <a:spLocks noGrp="1"/>
          </p:cNvSpPr>
          <p:nvPr>
            <p:ph type="sldNum" sz="quarter" idx="12"/>
          </p:nvPr>
        </p:nvSpPr>
        <p:spPr/>
        <p:txBody>
          <a:bodyPr/>
          <a:lstStyle/>
          <a:p>
            <a:fld id="{7691CCDB-B024-8747-B233-CAD1CBC7A901}" type="slidenum">
              <a:rPr lang="en-US" smtClean="0"/>
              <a:pPr/>
              <a:t>17</a:t>
            </a:fld>
            <a:endParaRPr lang="en-US"/>
          </a:p>
        </p:txBody>
      </p:sp>
      <p:sp>
        <p:nvSpPr>
          <p:cNvPr id="3" name="Footer Placeholder 2">
            <a:extLst>
              <a:ext uri="{FF2B5EF4-FFF2-40B4-BE49-F238E27FC236}">
                <a16:creationId xmlns:a16="http://schemas.microsoft.com/office/drawing/2014/main" id="{11E039D0-CB9D-4477-A99D-6ED7075B8F52}"/>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ext Placeholder 3">
            <a:extLst>
              <a:ext uri="{FF2B5EF4-FFF2-40B4-BE49-F238E27FC236}">
                <a16:creationId xmlns:a16="http://schemas.microsoft.com/office/drawing/2014/main" id="{12CE704B-11E3-4C4A-A517-A25CCA6283BD}"/>
              </a:ext>
            </a:extLst>
          </p:cNvPr>
          <p:cNvSpPr>
            <a:spLocks noGrp="1"/>
          </p:cNvSpPr>
          <p:nvPr>
            <p:ph type="body" sz="quarter" idx="20"/>
          </p:nvPr>
        </p:nvSpPr>
        <p:spPr/>
        <p:txBody>
          <a:bodyPr/>
          <a:lstStyle/>
          <a:p>
            <a:r>
              <a:rPr lang="en-US"/>
              <a:t>USAGSO Overview </a:t>
            </a:r>
          </a:p>
          <a:p>
            <a:endParaRPr lang="en-US"/>
          </a:p>
        </p:txBody>
      </p:sp>
      <p:sp>
        <p:nvSpPr>
          <p:cNvPr id="5" name="Title 4">
            <a:extLst>
              <a:ext uri="{FF2B5EF4-FFF2-40B4-BE49-F238E27FC236}">
                <a16:creationId xmlns:a16="http://schemas.microsoft.com/office/drawing/2014/main" id="{8CA54677-B6AB-476E-BDF1-B99C2551967B}"/>
              </a:ext>
            </a:extLst>
          </p:cNvPr>
          <p:cNvSpPr>
            <a:spLocks noGrp="1"/>
          </p:cNvSpPr>
          <p:nvPr>
            <p:ph type="title"/>
          </p:nvPr>
        </p:nvSpPr>
        <p:spPr/>
        <p:txBody>
          <a:bodyPr/>
          <a:lstStyle/>
          <a:p>
            <a:br>
              <a:rPr lang="en-US" dirty="0"/>
            </a:br>
            <a:r>
              <a:rPr lang="en-US" dirty="0">
                <a:latin typeface="Girl Scout Display Light"/>
              </a:rPr>
              <a:t> Collaboration, Communication &amp; Consistency</a:t>
            </a:r>
            <a:endParaRPr lang="en-US" dirty="0"/>
          </a:p>
        </p:txBody>
      </p:sp>
    </p:spTree>
    <p:extLst>
      <p:ext uri="{BB962C8B-B14F-4D97-AF65-F5344CB8AC3E}">
        <p14:creationId xmlns:p14="http://schemas.microsoft.com/office/powerpoint/2010/main" val="39890432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0CB3F9-C125-CEFF-B343-AAC7FEC82055}"/>
              </a:ext>
            </a:extLst>
          </p:cNvPr>
          <p:cNvSpPr>
            <a:spLocks noGrp="1"/>
          </p:cNvSpPr>
          <p:nvPr>
            <p:ph type="sldNum" sz="quarter" idx="12"/>
          </p:nvPr>
        </p:nvSpPr>
        <p:spPr/>
        <p:txBody>
          <a:bodyPr/>
          <a:lstStyle/>
          <a:p>
            <a:fld id="{7691CCDB-B024-8747-B233-CAD1CBC7A901}" type="slidenum">
              <a:rPr lang="en-US" smtClean="0"/>
              <a:pPr/>
              <a:t>18</a:t>
            </a:fld>
            <a:endParaRPr lang="en-US"/>
          </a:p>
        </p:txBody>
      </p:sp>
      <p:sp>
        <p:nvSpPr>
          <p:cNvPr id="3" name="Footer Placeholder 2">
            <a:extLst>
              <a:ext uri="{FF2B5EF4-FFF2-40B4-BE49-F238E27FC236}">
                <a16:creationId xmlns:a16="http://schemas.microsoft.com/office/drawing/2014/main" id="{8C19BF53-23DA-EB36-88A7-C21538860E97}"/>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itle 3">
            <a:extLst>
              <a:ext uri="{FF2B5EF4-FFF2-40B4-BE49-F238E27FC236}">
                <a16:creationId xmlns:a16="http://schemas.microsoft.com/office/drawing/2014/main" id="{6A7DC4C4-7F4E-F47E-6840-A0F1E712467D}"/>
              </a:ext>
            </a:extLst>
          </p:cNvPr>
          <p:cNvSpPr>
            <a:spLocks noGrp="1"/>
          </p:cNvSpPr>
          <p:nvPr>
            <p:ph type="title"/>
          </p:nvPr>
        </p:nvSpPr>
        <p:spPr/>
        <p:txBody>
          <a:bodyPr/>
          <a:lstStyle/>
          <a:p>
            <a:r>
              <a:rPr lang="en-US" sz="2000" dirty="0">
                <a:latin typeface="Girl Scout Text Book"/>
              </a:rPr>
              <a:t>Collaboration</a:t>
            </a:r>
            <a:endParaRPr lang="en-US" sz="1800" dirty="0"/>
          </a:p>
        </p:txBody>
      </p:sp>
      <p:sp>
        <p:nvSpPr>
          <p:cNvPr id="5" name="TextBox 4">
            <a:extLst>
              <a:ext uri="{FF2B5EF4-FFF2-40B4-BE49-F238E27FC236}">
                <a16:creationId xmlns:a16="http://schemas.microsoft.com/office/drawing/2014/main" id="{F05B09FB-6394-293B-FDB6-A059893A4D2E}"/>
              </a:ext>
            </a:extLst>
          </p:cNvPr>
          <p:cNvSpPr txBox="1"/>
          <p:nvPr/>
        </p:nvSpPr>
        <p:spPr>
          <a:xfrm>
            <a:off x="4472796" y="1530731"/>
            <a:ext cx="2743200" cy="2146742"/>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dirty="0">
                <a:latin typeface="Girl Scout Display Light"/>
              </a:rPr>
              <a:t>Internal and External</a:t>
            </a:r>
          </a:p>
          <a:p>
            <a:endParaRPr lang="en-US" dirty="0"/>
          </a:p>
        </p:txBody>
      </p:sp>
    </p:spTree>
    <p:extLst>
      <p:ext uri="{BB962C8B-B14F-4D97-AF65-F5344CB8AC3E}">
        <p14:creationId xmlns:p14="http://schemas.microsoft.com/office/powerpoint/2010/main" val="373380128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2F5A79-C6A8-2ABC-0943-FDC8233B7AF3}"/>
              </a:ext>
            </a:extLst>
          </p:cNvPr>
          <p:cNvSpPr>
            <a:spLocks noGrp="1"/>
          </p:cNvSpPr>
          <p:nvPr>
            <p:ph type="sldNum" sz="quarter" idx="12"/>
          </p:nvPr>
        </p:nvSpPr>
        <p:spPr/>
        <p:txBody>
          <a:bodyPr/>
          <a:lstStyle/>
          <a:p>
            <a:fld id="{7691CCDB-B024-8747-B233-CAD1CBC7A901}" type="slidenum">
              <a:rPr lang="en-US" smtClean="0"/>
              <a:pPr/>
              <a:t>19</a:t>
            </a:fld>
            <a:endParaRPr lang="en-US"/>
          </a:p>
        </p:txBody>
      </p:sp>
      <p:sp>
        <p:nvSpPr>
          <p:cNvPr id="3" name="Footer Placeholder 2">
            <a:extLst>
              <a:ext uri="{FF2B5EF4-FFF2-40B4-BE49-F238E27FC236}">
                <a16:creationId xmlns:a16="http://schemas.microsoft.com/office/drawing/2014/main" id="{3A6C9651-F38B-3F0D-CC42-541987B427A2}"/>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itle 3">
            <a:extLst>
              <a:ext uri="{FF2B5EF4-FFF2-40B4-BE49-F238E27FC236}">
                <a16:creationId xmlns:a16="http://schemas.microsoft.com/office/drawing/2014/main" id="{D80F3B0E-C04B-332A-A4A7-D07245421642}"/>
              </a:ext>
            </a:extLst>
          </p:cNvPr>
          <p:cNvSpPr>
            <a:spLocks noGrp="1"/>
          </p:cNvSpPr>
          <p:nvPr>
            <p:ph type="title"/>
          </p:nvPr>
        </p:nvSpPr>
        <p:spPr/>
        <p:txBody>
          <a:bodyPr/>
          <a:lstStyle/>
          <a:p>
            <a:r>
              <a:rPr lang="en-US" sz="2000" dirty="0">
                <a:latin typeface="Girl Scout Text Book"/>
              </a:rPr>
              <a:t>Communication</a:t>
            </a:r>
            <a:endParaRPr lang="en-US" sz="1800" dirty="0"/>
          </a:p>
        </p:txBody>
      </p:sp>
      <p:sp>
        <p:nvSpPr>
          <p:cNvPr id="5" name="TextBox 4">
            <a:extLst>
              <a:ext uri="{FF2B5EF4-FFF2-40B4-BE49-F238E27FC236}">
                <a16:creationId xmlns:a16="http://schemas.microsoft.com/office/drawing/2014/main" id="{28A10FBE-838C-AC8A-FE31-F21AC562378B}"/>
              </a:ext>
            </a:extLst>
          </p:cNvPr>
          <p:cNvSpPr txBox="1"/>
          <p:nvPr/>
        </p:nvSpPr>
        <p:spPr>
          <a:xfrm>
            <a:off x="3200400" y="1663811"/>
            <a:ext cx="5137030" cy="1815882"/>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buFont typeface="Arial"/>
              <a:buChar char="•"/>
            </a:pPr>
            <a:r>
              <a:rPr lang="en-US" sz="1600" dirty="0">
                <a:latin typeface="Girl Scout Display Light"/>
              </a:rPr>
              <a:t>Create a line of communication between your council and other sister councils both stateside and overseas.</a:t>
            </a:r>
            <a:endParaRPr lang="en-US" sz="1600"/>
          </a:p>
          <a:p>
            <a:pPr marL="285750" indent="-285750">
              <a:buFont typeface="Arial"/>
              <a:buChar char="•"/>
            </a:pPr>
            <a:endParaRPr lang="en-US" sz="1600" dirty="0">
              <a:latin typeface="Girl Scout Display Light"/>
            </a:endParaRPr>
          </a:p>
          <a:p>
            <a:pPr marL="285750" indent="-285750">
              <a:buFont typeface="Arial"/>
              <a:buChar char="•"/>
            </a:pPr>
            <a:r>
              <a:rPr lang="en-US" sz="1600" dirty="0">
                <a:latin typeface="Girl Scout Display Light"/>
              </a:rPr>
              <a:t>Establish a standard operating procedure for your council-to-council transfers outside of what takes place in Salesforce. </a:t>
            </a:r>
          </a:p>
        </p:txBody>
      </p:sp>
    </p:spTree>
    <p:extLst>
      <p:ext uri="{BB962C8B-B14F-4D97-AF65-F5344CB8AC3E}">
        <p14:creationId xmlns:p14="http://schemas.microsoft.com/office/powerpoint/2010/main" val="20053263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714136E-E401-F849-99A1-1B71D71A51B4}"/>
              </a:ext>
            </a:extLst>
          </p:cNvPr>
          <p:cNvSpPr>
            <a:spLocks noGrp="1"/>
          </p:cNvSpPr>
          <p:nvPr>
            <p:ph type="sldNum" sz="quarter" idx="12"/>
          </p:nvPr>
        </p:nvSpPr>
        <p:spPr/>
        <p:txBody>
          <a:bodyPr/>
          <a:lstStyle/>
          <a:p>
            <a:fld id="{7691CCDB-B024-8747-B233-CAD1CBC7A901}" type="slidenum">
              <a:rPr lang="en-US" smtClean="0"/>
              <a:pPr/>
              <a:t>2</a:t>
            </a:fld>
            <a:endParaRPr lang="en-US"/>
          </a:p>
        </p:txBody>
      </p:sp>
      <p:sp>
        <p:nvSpPr>
          <p:cNvPr id="17" name="Footer Placeholder 16">
            <a:extLst>
              <a:ext uri="{FF2B5EF4-FFF2-40B4-BE49-F238E27FC236}">
                <a16:creationId xmlns:a16="http://schemas.microsoft.com/office/drawing/2014/main" id="{C735C4A6-3ECC-C34A-998C-D9DAC282D765}"/>
              </a:ext>
            </a:extLst>
          </p:cNvPr>
          <p:cNvSpPr>
            <a:spLocks noGrp="1"/>
          </p:cNvSpPr>
          <p:nvPr>
            <p:ph type="ftr" sz="quarter" idx="3"/>
          </p:nvPr>
        </p:nvSpPr>
        <p:spPr/>
        <p:txBody>
          <a:bodyPr/>
          <a:lstStyle/>
          <a:p>
            <a:r>
              <a:rPr lang="en-US"/>
              <a:t>©2021 Girl Scouts of the USA. All Rights Reserved.  Not for public distribution.</a:t>
            </a:r>
          </a:p>
        </p:txBody>
      </p:sp>
      <p:sp>
        <p:nvSpPr>
          <p:cNvPr id="14" name="Title 3">
            <a:extLst>
              <a:ext uri="{FF2B5EF4-FFF2-40B4-BE49-F238E27FC236}">
                <a16:creationId xmlns:a16="http://schemas.microsoft.com/office/drawing/2014/main" id="{46B63141-E989-B244-BE5B-1C2DD17F4713}"/>
              </a:ext>
            </a:extLst>
          </p:cNvPr>
          <p:cNvSpPr>
            <a:spLocks noGrp="1"/>
          </p:cNvSpPr>
          <p:nvPr>
            <p:ph type="title" idx="4294967295"/>
          </p:nvPr>
        </p:nvSpPr>
        <p:spPr>
          <a:xfrm>
            <a:off x="170446" y="219880"/>
            <a:ext cx="9004566" cy="1209037"/>
          </a:xfrm>
        </p:spPr>
        <p:txBody>
          <a:bodyPr/>
          <a:lstStyle/>
          <a:p>
            <a:pPr algn="ctr"/>
            <a:br>
              <a:rPr lang="en-US" sz="6000" dirty="0">
                <a:solidFill>
                  <a:schemeClr val="bg1"/>
                </a:solidFill>
                <a:latin typeface="Girl Scout Display Light"/>
              </a:rPr>
            </a:br>
            <a:r>
              <a:rPr lang="en-US" sz="4800" dirty="0">
                <a:solidFill>
                  <a:schemeClr val="bg1"/>
                </a:solidFill>
                <a:latin typeface="Girl Scout Display Light"/>
              </a:rPr>
              <a:t>Girl Scouts Partnerships </a:t>
            </a:r>
            <a:br>
              <a:rPr lang="en-US" sz="4800" dirty="0">
                <a:solidFill>
                  <a:schemeClr val="bg1"/>
                </a:solidFill>
                <a:latin typeface="Girl Scout Display Light"/>
              </a:rPr>
            </a:br>
            <a:r>
              <a:rPr lang="en-US" sz="4800" dirty="0">
                <a:solidFill>
                  <a:schemeClr val="bg1"/>
                </a:solidFill>
                <a:latin typeface="Girl Scout Display Light"/>
              </a:rPr>
              <a:t>with the Military</a:t>
            </a:r>
            <a:br>
              <a:rPr lang="en-US" sz="3200" dirty="0">
                <a:latin typeface="Girl Scout Display Light"/>
              </a:rPr>
            </a:br>
            <a:br>
              <a:rPr lang="en-US" sz="2400" dirty="0">
                <a:latin typeface="Girl Scout Display Light"/>
              </a:rPr>
            </a:br>
            <a:br>
              <a:rPr lang="en-US" sz="2400" dirty="0">
                <a:latin typeface="Girl Scout Display Light"/>
              </a:rPr>
            </a:br>
            <a:endParaRPr lang="en-US" sz="3200" dirty="0"/>
          </a:p>
        </p:txBody>
      </p:sp>
      <p:sp>
        <p:nvSpPr>
          <p:cNvPr id="16" name="Rounded Rectangle 12">
            <a:extLst>
              <a:ext uri="{FF2B5EF4-FFF2-40B4-BE49-F238E27FC236}">
                <a16:creationId xmlns:a16="http://schemas.microsoft.com/office/drawing/2014/main" id="{7BAED48C-17A7-48D1-B0A5-390412A83CB0}"/>
              </a:ext>
            </a:extLst>
          </p:cNvPr>
          <p:cNvSpPr/>
          <p:nvPr/>
        </p:nvSpPr>
        <p:spPr>
          <a:xfrm>
            <a:off x="4648905" y="3405022"/>
            <a:ext cx="4110196" cy="1339939"/>
          </a:xfrm>
          <a:prstGeom prst="roundRect">
            <a:avLst>
              <a:gd name="adj" fmla="val 132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20000"/>
              </a:lnSpc>
            </a:pPr>
            <a:r>
              <a:rPr lang="en-US" sz="1600" dirty="0">
                <a:solidFill>
                  <a:schemeClr val="tx1"/>
                </a:solidFill>
                <a:latin typeface="Girl Scout Text Book"/>
              </a:rPr>
              <a:t>Abigail Trafford </a:t>
            </a:r>
          </a:p>
          <a:p>
            <a:pPr algn="ctr">
              <a:lnSpc>
                <a:spcPct val="120000"/>
              </a:lnSpc>
            </a:pPr>
            <a:r>
              <a:rPr lang="en-US" sz="1600" dirty="0">
                <a:solidFill>
                  <a:schemeClr val="tx1"/>
                </a:solidFill>
                <a:latin typeface="Girl Scout Text Book"/>
              </a:rPr>
              <a:t>WP Regional Director, USAGSO</a:t>
            </a:r>
            <a:r>
              <a:rPr lang="en-US" sz="1400" dirty="0">
                <a:solidFill>
                  <a:schemeClr val="tx1"/>
                </a:solidFill>
                <a:latin typeface="Girl Scout Text Book"/>
              </a:rPr>
              <a:t> </a:t>
            </a:r>
            <a:endParaRPr lang="en-US" sz="1400">
              <a:solidFill>
                <a:schemeClr val="tx1"/>
              </a:solidFill>
              <a:latin typeface="Girl Scout Text Book" panose="02020003000000000000" pitchFamily="18" charset="0"/>
            </a:endParaRPr>
          </a:p>
          <a:p>
            <a:pPr algn="ctr">
              <a:lnSpc>
                <a:spcPct val="120000"/>
              </a:lnSpc>
            </a:pPr>
            <a:r>
              <a:rPr lang="en-US" sz="1600" dirty="0">
                <a:solidFill>
                  <a:schemeClr val="tx1"/>
                </a:solidFill>
                <a:latin typeface="Girl Scout Text Book"/>
              </a:rPr>
              <a:t>Girl Scouts of the USA</a:t>
            </a:r>
            <a:endParaRPr lang="en-US" sz="1600" dirty="0">
              <a:solidFill>
                <a:schemeClr val="tx1"/>
              </a:solidFill>
              <a:latin typeface="Girl Scout Text Book" panose="02020003000000000000" pitchFamily="18" charset="0"/>
            </a:endParaRPr>
          </a:p>
        </p:txBody>
      </p:sp>
      <p:sp>
        <p:nvSpPr>
          <p:cNvPr id="13" name="Rounded Rectangle 12">
            <a:extLst>
              <a:ext uri="{FF2B5EF4-FFF2-40B4-BE49-F238E27FC236}">
                <a16:creationId xmlns:a16="http://schemas.microsoft.com/office/drawing/2014/main" id="{8226F63A-AB5F-C54F-A4BD-4EB1ECE52448}"/>
              </a:ext>
            </a:extLst>
          </p:cNvPr>
          <p:cNvSpPr/>
          <p:nvPr/>
        </p:nvSpPr>
        <p:spPr>
          <a:xfrm>
            <a:off x="660356" y="3405022"/>
            <a:ext cx="3814653" cy="1329913"/>
          </a:xfrm>
          <a:prstGeom prst="roundRect">
            <a:avLst>
              <a:gd name="adj" fmla="val 132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20000"/>
              </a:lnSpc>
            </a:pPr>
            <a:r>
              <a:rPr lang="en-US" sz="1600" dirty="0">
                <a:solidFill>
                  <a:schemeClr val="tx1"/>
                </a:solidFill>
                <a:latin typeface="Girl Scout Text Book"/>
              </a:rPr>
              <a:t>Kelly Bullard</a:t>
            </a:r>
          </a:p>
          <a:p>
            <a:pPr algn="ctr">
              <a:lnSpc>
                <a:spcPct val="120000"/>
              </a:lnSpc>
            </a:pPr>
            <a:r>
              <a:rPr lang="en-US" sz="1600" dirty="0">
                <a:solidFill>
                  <a:schemeClr val="tx1"/>
                </a:solidFill>
                <a:latin typeface="Girl Scout Text Book"/>
              </a:rPr>
              <a:t>Business Services Director, USAGSO</a:t>
            </a:r>
            <a:endParaRPr lang="en-US" sz="1600">
              <a:solidFill>
                <a:schemeClr val="tx1"/>
              </a:solidFill>
              <a:latin typeface="Girl Scout Text Book" panose="02020003000000000000" pitchFamily="18" charset="0"/>
            </a:endParaRPr>
          </a:p>
          <a:p>
            <a:pPr algn="ctr">
              <a:lnSpc>
                <a:spcPct val="120000"/>
              </a:lnSpc>
            </a:pPr>
            <a:r>
              <a:rPr lang="en-US" sz="1600" dirty="0">
                <a:solidFill>
                  <a:schemeClr val="tx1"/>
                </a:solidFill>
                <a:latin typeface="Girl Scout Text Book"/>
              </a:rPr>
              <a:t>Girl Scouts of the USA</a:t>
            </a:r>
            <a:endParaRPr lang="en-US" sz="1600" dirty="0">
              <a:solidFill>
                <a:schemeClr val="tx1"/>
              </a:solidFill>
              <a:latin typeface="Girl Scout Text Book" panose="02020003000000000000" pitchFamily="18" charset="0"/>
            </a:endParaRPr>
          </a:p>
        </p:txBody>
      </p:sp>
      <p:sp>
        <p:nvSpPr>
          <p:cNvPr id="3" name="TextBox 2">
            <a:extLst>
              <a:ext uri="{FF2B5EF4-FFF2-40B4-BE49-F238E27FC236}">
                <a16:creationId xmlns:a16="http://schemas.microsoft.com/office/drawing/2014/main" id="{CBF51493-E296-162F-29E9-BD39E4588422}"/>
              </a:ext>
            </a:extLst>
          </p:cNvPr>
          <p:cNvSpPr txBox="1"/>
          <p:nvPr/>
        </p:nvSpPr>
        <p:spPr>
          <a:xfrm>
            <a:off x="876411" y="2508415"/>
            <a:ext cx="7878168" cy="584775"/>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3200" dirty="0">
                <a:solidFill>
                  <a:schemeClr val="bg1"/>
                </a:solidFill>
                <a:ea typeface="+mn-lt"/>
                <a:cs typeface="+mn-lt"/>
              </a:rPr>
              <a:t>Session 1: Council to Council Transfers</a:t>
            </a:r>
            <a:endParaRPr lang="en-US" sz="3200" dirty="0">
              <a:solidFill>
                <a:schemeClr val="bg1"/>
              </a:solidFill>
            </a:endParaRPr>
          </a:p>
        </p:txBody>
      </p:sp>
      <p:sp>
        <p:nvSpPr>
          <p:cNvPr id="4" name="TextBox 3">
            <a:extLst>
              <a:ext uri="{FF2B5EF4-FFF2-40B4-BE49-F238E27FC236}">
                <a16:creationId xmlns:a16="http://schemas.microsoft.com/office/drawing/2014/main" id="{3DF7802A-0573-1B92-885F-7011CB9F8B0A}"/>
              </a:ext>
            </a:extLst>
          </p:cNvPr>
          <p:cNvSpPr txBox="1"/>
          <p:nvPr/>
        </p:nvSpPr>
        <p:spPr>
          <a:xfrm>
            <a:off x="2308058" y="355708"/>
            <a:ext cx="4718384" cy="461665"/>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dirty="0">
                <a:solidFill>
                  <a:schemeClr val="bg1"/>
                </a:solidFill>
                <a:latin typeface="Girl Scout Display Light"/>
              </a:rPr>
              <a:t>USA GIRL SCOUTS OVERSEAS</a:t>
            </a:r>
          </a:p>
        </p:txBody>
      </p:sp>
    </p:spTree>
    <p:custDataLst>
      <p:tags r:id="rId1"/>
    </p:custDataLst>
    <p:extLst>
      <p:ext uri="{BB962C8B-B14F-4D97-AF65-F5344CB8AC3E}">
        <p14:creationId xmlns:p14="http://schemas.microsoft.com/office/powerpoint/2010/main" val="163882929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0CB3F9-C125-CEFF-B343-AAC7FEC82055}"/>
              </a:ext>
            </a:extLst>
          </p:cNvPr>
          <p:cNvSpPr>
            <a:spLocks noGrp="1"/>
          </p:cNvSpPr>
          <p:nvPr>
            <p:ph type="sldNum" sz="quarter" idx="12"/>
          </p:nvPr>
        </p:nvSpPr>
        <p:spPr/>
        <p:txBody>
          <a:bodyPr/>
          <a:lstStyle/>
          <a:p>
            <a:fld id="{7691CCDB-B024-8747-B233-CAD1CBC7A901}" type="slidenum">
              <a:rPr lang="en-US" smtClean="0"/>
              <a:pPr/>
              <a:t>20</a:t>
            </a:fld>
            <a:endParaRPr lang="en-US"/>
          </a:p>
        </p:txBody>
      </p:sp>
      <p:sp>
        <p:nvSpPr>
          <p:cNvPr id="3" name="Footer Placeholder 2">
            <a:extLst>
              <a:ext uri="{FF2B5EF4-FFF2-40B4-BE49-F238E27FC236}">
                <a16:creationId xmlns:a16="http://schemas.microsoft.com/office/drawing/2014/main" id="{8C19BF53-23DA-EB36-88A7-C21538860E97}"/>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itle 3">
            <a:extLst>
              <a:ext uri="{FF2B5EF4-FFF2-40B4-BE49-F238E27FC236}">
                <a16:creationId xmlns:a16="http://schemas.microsoft.com/office/drawing/2014/main" id="{6A7DC4C4-7F4E-F47E-6840-A0F1E712467D}"/>
              </a:ext>
            </a:extLst>
          </p:cNvPr>
          <p:cNvSpPr>
            <a:spLocks noGrp="1"/>
          </p:cNvSpPr>
          <p:nvPr>
            <p:ph type="title"/>
          </p:nvPr>
        </p:nvSpPr>
        <p:spPr/>
        <p:txBody>
          <a:bodyPr/>
          <a:lstStyle/>
          <a:p>
            <a:r>
              <a:rPr lang="en-US" sz="2000" dirty="0">
                <a:latin typeface="Girl Scout Text Book"/>
              </a:rPr>
              <a:t>Consistency</a:t>
            </a:r>
            <a:endParaRPr lang="en-US" sz="2000" dirty="0"/>
          </a:p>
        </p:txBody>
      </p:sp>
      <p:sp>
        <p:nvSpPr>
          <p:cNvPr id="6" name="TextBox 5">
            <a:extLst>
              <a:ext uri="{FF2B5EF4-FFF2-40B4-BE49-F238E27FC236}">
                <a16:creationId xmlns:a16="http://schemas.microsoft.com/office/drawing/2014/main" id="{D29774C7-EA01-5CB8-DF68-6C5AFA7AD200}"/>
              </a:ext>
            </a:extLst>
          </p:cNvPr>
          <p:cNvSpPr txBox="1"/>
          <p:nvPr/>
        </p:nvSpPr>
        <p:spPr>
          <a:xfrm>
            <a:off x="3461888" y="1284604"/>
            <a:ext cx="4759624" cy="2062103"/>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200" dirty="0">
                <a:latin typeface="Girl Scout Display Light"/>
              </a:rPr>
              <a:t>Once your procedures have been established, remain consistent &amp;</a:t>
            </a:r>
            <a:endParaRPr lang="en-US" sz="3200" dirty="0">
              <a:latin typeface="Palatino Linotype" panose="02040502050505030304"/>
            </a:endParaRPr>
          </a:p>
          <a:p>
            <a:pPr algn="ctr"/>
            <a:r>
              <a:rPr lang="en-US" sz="3200" dirty="0">
                <a:latin typeface="Girl Scout Display Light"/>
              </a:rPr>
              <a:t>follow-through. </a:t>
            </a:r>
            <a:endParaRPr lang="en-US" sz="3200" dirty="0"/>
          </a:p>
        </p:txBody>
      </p:sp>
    </p:spTree>
    <p:extLst>
      <p:ext uri="{BB962C8B-B14F-4D97-AF65-F5344CB8AC3E}">
        <p14:creationId xmlns:p14="http://schemas.microsoft.com/office/powerpoint/2010/main" val="12013789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E20C-9BA2-D428-A3A5-BA290F8D067B}"/>
              </a:ext>
            </a:extLst>
          </p:cNvPr>
          <p:cNvSpPr>
            <a:spLocks noGrp="1"/>
          </p:cNvSpPr>
          <p:nvPr>
            <p:ph type="sldNum" sz="quarter" idx="12"/>
          </p:nvPr>
        </p:nvSpPr>
        <p:spPr/>
        <p:txBody>
          <a:bodyPr/>
          <a:lstStyle/>
          <a:p>
            <a:fld id="{7691CCDB-B024-8747-B233-CAD1CBC7A901}" type="slidenum">
              <a:rPr lang="en-US" smtClean="0"/>
              <a:pPr/>
              <a:t>21</a:t>
            </a:fld>
            <a:endParaRPr lang="en-US"/>
          </a:p>
        </p:txBody>
      </p:sp>
      <p:sp>
        <p:nvSpPr>
          <p:cNvPr id="3" name="Footer Placeholder 2">
            <a:extLst>
              <a:ext uri="{FF2B5EF4-FFF2-40B4-BE49-F238E27FC236}">
                <a16:creationId xmlns:a16="http://schemas.microsoft.com/office/drawing/2014/main" id="{11C6FEBF-DE6E-B01D-C0CA-151D138F7885}"/>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ext Placeholder 3">
            <a:extLst>
              <a:ext uri="{FF2B5EF4-FFF2-40B4-BE49-F238E27FC236}">
                <a16:creationId xmlns:a16="http://schemas.microsoft.com/office/drawing/2014/main" id="{A7E9C296-EF4D-91B5-2E2A-9D8820F2BA41}"/>
              </a:ext>
            </a:extLst>
          </p:cNvPr>
          <p:cNvSpPr>
            <a:spLocks noGrp="1"/>
          </p:cNvSpPr>
          <p:nvPr>
            <p:ph type="body" sz="quarter" idx="20"/>
          </p:nvPr>
        </p:nvSpPr>
        <p:spPr/>
        <p:txBody>
          <a:bodyPr/>
          <a:lstStyle/>
          <a:p>
            <a:endParaRPr lang="en-US"/>
          </a:p>
        </p:txBody>
      </p:sp>
      <p:sp>
        <p:nvSpPr>
          <p:cNvPr id="5" name="Title 4">
            <a:extLst>
              <a:ext uri="{FF2B5EF4-FFF2-40B4-BE49-F238E27FC236}">
                <a16:creationId xmlns:a16="http://schemas.microsoft.com/office/drawing/2014/main" id="{F7C736DB-CE02-A51E-CC6D-FD35EC767698}"/>
              </a:ext>
            </a:extLst>
          </p:cNvPr>
          <p:cNvSpPr>
            <a:spLocks noGrp="1"/>
          </p:cNvSpPr>
          <p:nvPr>
            <p:ph type="title"/>
          </p:nvPr>
        </p:nvSpPr>
        <p:spPr/>
        <p:txBody>
          <a:bodyPr/>
          <a:lstStyle/>
          <a:p>
            <a:r>
              <a:rPr lang="en-US" dirty="0">
                <a:latin typeface="Girl Scout Display Light"/>
              </a:rPr>
              <a:t>Strengths &amp; Opportunities</a:t>
            </a:r>
            <a:endParaRPr lang="en-US" dirty="0"/>
          </a:p>
        </p:txBody>
      </p:sp>
    </p:spTree>
    <p:extLst>
      <p:ext uri="{BB962C8B-B14F-4D97-AF65-F5344CB8AC3E}">
        <p14:creationId xmlns:p14="http://schemas.microsoft.com/office/powerpoint/2010/main" val="20081213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B9E3CB-3742-F7D7-17EE-699D5D7BF24F}"/>
              </a:ext>
            </a:extLst>
          </p:cNvPr>
          <p:cNvSpPr>
            <a:spLocks noGrp="1"/>
          </p:cNvSpPr>
          <p:nvPr>
            <p:ph type="sldNum" sz="quarter" idx="12"/>
          </p:nvPr>
        </p:nvSpPr>
        <p:spPr/>
        <p:txBody>
          <a:bodyPr/>
          <a:lstStyle/>
          <a:p>
            <a:fld id="{7691CCDB-B024-8747-B233-CAD1CBC7A901}" type="slidenum">
              <a:rPr lang="en-US" smtClean="0"/>
              <a:pPr/>
              <a:t>22</a:t>
            </a:fld>
            <a:endParaRPr lang="en-US"/>
          </a:p>
        </p:txBody>
      </p:sp>
      <p:sp>
        <p:nvSpPr>
          <p:cNvPr id="3" name="Footer Placeholder 2">
            <a:extLst>
              <a:ext uri="{FF2B5EF4-FFF2-40B4-BE49-F238E27FC236}">
                <a16:creationId xmlns:a16="http://schemas.microsoft.com/office/drawing/2014/main" id="{8397FD26-F385-9367-A541-0061242F8EBA}"/>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ext Placeholder 3">
            <a:extLst>
              <a:ext uri="{FF2B5EF4-FFF2-40B4-BE49-F238E27FC236}">
                <a16:creationId xmlns:a16="http://schemas.microsoft.com/office/drawing/2014/main" id="{45714BB7-3649-EE40-00E7-331DF1D0F7CC}"/>
              </a:ext>
            </a:extLst>
          </p:cNvPr>
          <p:cNvSpPr>
            <a:spLocks noGrp="1"/>
          </p:cNvSpPr>
          <p:nvPr>
            <p:ph type="body" sz="quarter" idx="20"/>
          </p:nvPr>
        </p:nvSpPr>
        <p:spPr/>
        <p:txBody>
          <a:bodyPr/>
          <a:lstStyle/>
          <a:p>
            <a:endParaRPr lang="en-US"/>
          </a:p>
        </p:txBody>
      </p:sp>
      <p:sp>
        <p:nvSpPr>
          <p:cNvPr id="5" name="Title 4">
            <a:extLst>
              <a:ext uri="{FF2B5EF4-FFF2-40B4-BE49-F238E27FC236}">
                <a16:creationId xmlns:a16="http://schemas.microsoft.com/office/drawing/2014/main" id="{896CD893-2AD3-F1D5-2801-03E7744C3805}"/>
              </a:ext>
            </a:extLst>
          </p:cNvPr>
          <p:cNvSpPr>
            <a:spLocks noGrp="1"/>
          </p:cNvSpPr>
          <p:nvPr>
            <p:ph type="title"/>
          </p:nvPr>
        </p:nvSpPr>
        <p:spPr/>
        <p:txBody>
          <a:bodyPr/>
          <a:lstStyle/>
          <a:p>
            <a:r>
              <a:rPr lang="en-US" dirty="0">
                <a:latin typeface="Girl Scout Display Light"/>
              </a:rPr>
              <a:t>Questions, Answers &amp; Open Discussion</a:t>
            </a:r>
            <a:endParaRPr lang="en-US" dirty="0"/>
          </a:p>
        </p:txBody>
      </p:sp>
    </p:spTree>
    <p:extLst>
      <p:ext uri="{BB962C8B-B14F-4D97-AF65-F5344CB8AC3E}">
        <p14:creationId xmlns:p14="http://schemas.microsoft.com/office/powerpoint/2010/main" val="4675772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8264ED-94C0-CC26-BFF3-FE322E1425D4}"/>
              </a:ext>
            </a:extLst>
          </p:cNvPr>
          <p:cNvSpPr>
            <a:spLocks noGrp="1"/>
          </p:cNvSpPr>
          <p:nvPr>
            <p:ph type="sldNum" sz="quarter" idx="12"/>
          </p:nvPr>
        </p:nvSpPr>
        <p:spPr/>
        <p:txBody>
          <a:bodyPr/>
          <a:lstStyle/>
          <a:p>
            <a:fld id="{7691CCDB-B024-8747-B233-CAD1CBC7A901}" type="slidenum">
              <a:rPr lang="en-US" smtClean="0"/>
              <a:pPr/>
              <a:t>23</a:t>
            </a:fld>
            <a:endParaRPr lang="en-US"/>
          </a:p>
        </p:txBody>
      </p:sp>
      <p:sp>
        <p:nvSpPr>
          <p:cNvPr id="3" name="Footer Placeholder 2">
            <a:extLst>
              <a:ext uri="{FF2B5EF4-FFF2-40B4-BE49-F238E27FC236}">
                <a16:creationId xmlns:a16="http://schemas.microsoft.com/office/drawing/2014/main" id="{A1097B27-AF49-C38A-29A0-C3B6D1E3526F}"/>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ext Placeholder 3">
            <a:extLst>
              <a:ext uri="{FF2B5EF4-FFF2-40B4-BE49-F238E27FC236}">
                <a16:creationId xmlns:a16="http://schemas.microsoft.com/office/drawing/2014/main" id="{8042C8B5-8C6D-D6D1-EA4B-CECD0889DEDC}"/>
              </a:ext>
            </a:extLst>
          </p:cNvPr>
          <p:cNvSpPr>
            <a:spLocks noGrp="1"/>
          </p:cNvSpPr>
          <p:nvPr>
            <p:ph type="body" sz="quarter" idx="20"/>
          </p:nvPr>
        </p:nvSpPr>
        <p:spPr/>
        <p:txBody>
          <a:bodyPr/>
          <a:lstStyle/>
          <a:p>
            <a:endParaRPr lang="en-US"/>
          </a:p>
        </p:txBody>
      </p:sp>
      <p:graphicFrame>
        <p:nvGraphicFramePr>
          <p:cNvPr id="7" name="Table 6">
            <a:extLst>
              <a:ext uri="{FF2B5EF4-FFF2-40B4-BE49-F238E27FC236}">
                <a16:creationId xmlns:a16="http://schemas.microsoft.com/office/drawing/2014/main" id="{AB3E7D25-D10D-1AA7-7D84-D91D9AEF0942}"/>
              </a:ext>
            </a:extLst>
          </p:cNvPr>
          <p:cNvGraphicFramePr>
            <a:graphicFrameLocks noGrp="1"/>
          </p:cNvGraphicFramePr>
          <p:nvPr>
            <p:extLst>
              <p:ext uri="{D42A27DB-BD31-4B8C-83A1-F6EECF244321}">
                <p14:modId xmlns:p14="http://schemas.microsoft.com/office/powerpoint/2010/main" val="2794274477"/>
              </p:ext>
            </p:extLst>
          </p:nvPr>
        </p:nvGraphicFramePr>
        <p:xfrm>
          <a:off x="648164" y="1066335"/>
          <a:ext cx="7726178" cy="2840247"/>
        </p:xfrm>
        <a:graphic>
          <a:graphicData uri="http://schemas.openxmlformats.org/drawingml/2006/table">
            <a:tbl>
              <a:tblPr firstRow="1" bandRow="1">
                <a:tableStyleId>{21E4AEA4-8DFA-4A89-87EB-49C32662AFE0}</a:tableStyleId>
              </a:tblPr>
              <a:tblGrid>
                <a:gridCol w="1796311">
                  <a:extLst>
                    <a:ext uri="{9D8B030D-6E8A-4147-A177-3AD203B41FA5}">
                      <a16:colId xmlns:a16="http://schemas.microsoft.com/office/drawing/2014/main" val="631041266"/>
                    </a:ext>
                  </a:extLst>
                </a:gridCol>
                <a:gridCol w="3153750">
                  <a:extLst>
                    <a:ext uri="{9D8B030D-6E8A-4147-A177-3AD203B41FA5}">
                      <a16:colId xmlns:a16="http://schemas.microsoft.com/office/drawing/2014/main" val="40067308"/>
                    </a:ext>
                  </a:extLst>
                </a:gridCol>
                <a:gridCol w="2776117">
                  <a:extLst>
                    <a:ext uri="{9D8B030D-6E8A-4147-A177-3AD203B41FA5}">
                      <a16:colId xmlns:a16="http://schemas.microsoft.com/office/drawing/2014/main" val="3917120088"/>
                    </a:ext>
                  </a:extLst>
                </a:gridCol>
              </a:tblGrid>
              <a:tr h="303726">
                <a:tc>
                  <a:txBody>
                    <a:bodyPr/>
                    <a:lstStyle/>
                    <a:p>
                      <a:pPr algn="ctr" rtl="0" fontAlgn="base"/>
                      <a:r>
                        <a:rPr lang="en-US" sz="1100" dirty="0">
                          <a:effectLst/>
                        </a:rPr>
                        <a:t>Date </a:t>
                      </a:r>
                      <a:endParaRPr lang="en-US" dirty="0">
                        <a:effectLst/>
                      </a:endParaRPr>
                    </a:p>
                  </a:txBody>
                  <a:tcPr/>
                </a:tc>
                <a:tc>
                  <a:txBody>
                    <a:bodyPr/>
                    <a:lstStyle/>
                    <a:p>
                      <a:pPr algn="ctr" rtl="0" fontAlgn="base"/>
                      <a:r>
                        <a:rPr lang="en-US" sz="1100" dirty="0">
                          <a:effectLst/>
                        </a:rPr>
                        <a:t>Topic </a:t>
                      </a:r>
                      <a:endParaRPr lang="en-US" dirty="0">
                        <a:effectLst/>
                      </a:endParaRPr>
                    </a:p>
                  </a:txBody>
                  <a:tcPr/>
                </a:tc>
                <a:tc>
                  <a:txBody>
                    <a:bodyPr/>
                    <a:lstStyle/>
                    <a:p>
                      <a:pPr algn="ctr" rtl="0" fontAlgn="base"/>
                      <a:r>
                        <a:rPr lang="en-US" sz="1100" dirty="0">
                          <a:effectLst/>
                        </a:rPr>
                        <a:t>Suggested Staff </a:t>
                      </a:r>
                      <a:endParaRPr lang="en-US" dirty="0">
                        <a:effectLst/>
                      </a:endParaRPr>
                    </a:p>
                  </a:txBody>
                  <a:tcPr/>
                </a:tc>
                <a:extLst>
                  <a:ext uri="{0D108BD9-81ED-4DB2-BD59-A6C34878D82A}">
                    <a16:rowId xmlns:a16="http://schemas.microsoft.com/office/drawing/2014/main" val="2847425089"/>
                  </a:ext>
                </a:extLst>
              </a:tr>
              <a:tr h="508946">
                <a:tc>
                  <a:txBody>
                    <a:bodyPr/>
                    <a:lstStyle/>
                    <a:p>
                      <a:pPr algn="l" rtl="0" fontAlgn="base"/>
                      <a:r>
                        <a:rPr lang="en-US" sz="1100" dirty="0">
                          <a:effectLst/>
                        </a:rPr>
                        <a:t>July 11, 2022 </a:t>
                      </a:r>
                      <a:endParaRPr lang="en-US" dirty="0">
                        <a:effectLst/>
                      </a:endParaRPr>
                    </a:p>
                    <a:p>
                      <a:pPr algn="l" rtl="0" fontAlgn="base"/>
                      <a:r>
                        <a:rPr lang="en-US" sz="1100" dirty="0">
                          <a:effectLst/>
                        </a:rPr>
                        <a:t>6:00 – 7:00 pm EST </a:t>
                      </a:r>
                      <a:endParaRPr lang="en-US" dirty="0">
                        <a:effectLst/>
                      </a:endParaRPr>
                    </a:p>
                  </a:txBody>
                  <a:tcPr/>
                </a:tc>
                <a:tc>
                  <a:txBody>
                    <a:bodyPr/>
                    <a:lstStyle/>
                    <a:p>
                      <a:pPr algn="l" rtl="0" fontAlgn="base"/>
                      <a:r>
                        <a:rPr lang="en-US" sz="1100" u="sng" strike="noStrike" dirty="0">
                          <a:effectLst/>
                          <a:hlinkClick r:id="rId3"/>
                        </a:rPr>
                        <a:t>Building a Year-long Military Engagement and Recruitment Strategy</a:t>
                      </a:r>
                      <a:r>
                        <a:rPr lang="en-US" sz="1100" dirty="0">
                          <a:effectLst/>
                        </a:rPr>
                        <a:t> </a:t>
                      </a:r>
                    </a:p>
                  </a:txBody>
                  <a:tcPr/>
                </a:tc>
                <a:tc>
                  <a:txBody>
                    <a:bodyPr/>
                    <a:lstStyle/>
                    <a:p>
                      <a:pPr algn="l" rtl="0" fontAlgn="base"/>
                      <a:r>
                        <a:rPr lang="en-US" sz="1100" dirty="0">
                          <a:effectLst/>
                        </a:rPr>
                        <a:t>Membership, Program, Customer Care, Council Leadership </a:t>
                      </a:r>
                      <a:endParaRPr lang="en-US" dirty="0">
                        <a:effectLst/>
                      </a:endParaRPr>
                    </a:p>
                  </a:txBody>
                  <a:tcPr/>
                </a:tc>
                <a:extLst>
                  <a:ext uri="{0D108BD9-81ED-4DB2-BD59-A6C34878D82A}">
                    <a16:rowId xmlns:a16="http://schemas.microsoft.com/office/drawing/2014/main" val="1517745228"/>
                  </a:ext>
                </a:extLst>
              </a:tr>
              <a:tr h="508946">
                <a:tc>
                  <a:txBody>
                    <a:bodyPr/>
                    <a:lstStyle/>
                    <a:p>
                      <a:pPr algn="l" rtl="0" fontAlgn="base"/>
                      <a:r>
                        <a:rPr lang="en-US" sz="1100" dirty="0">
                          <a:effectLst/>
                        </a:rPr>
                        <a:t>September 12, 2022 </a:t>
                      </a:r>
                      <a:endParaRPr lang="en-US" dirty="0">
                        <a:effectLst/>
                      </a:endParaRPr>
                    </a:p>
                    <a:p>
                      <a:pPr algn="l" rtl="0" fontAlgn="base"/>
                      <a:r>
                        <a:rPr lang="en-US" sz="1100" dirty="0">
                          <a:effectLst/>
                        </a:rPr>
                        <a:t>6:00 – 7:00 pm EST </a:t>
                      </a:r>
                      <a:endParaRPr lang="en-US" dirty="0">
                        <a:effectLst/>
                      </a:endParaRPr>
                    </a:p>
                  </a:txBody>
                  <a:tcPr/>
                </a:tc>
                <a:tc>
                  <a:txBody>
                    <a:bodyPr/>
                    <a:lstStyle/>
                    <a:p>
                      <a:pPr algn="l" rtl="0" fontAlgn="base"/>
                      <a:r>
                        <a:rPr lang="en-US" sz="1100" u="sng" strike="noStrike" dirty="0">
                          <a:effectLst/>
                          <a:hlinkClick r:id="rId4"/>
                        </a:rPr>
                        <a:t>Military Partnerships: Starter Troops and Child Youth Programs</a:t>
                      </a:r>
                      <a:r>
                        <a:rPr lang="en-US" sz="1100" dirty="0">
                          <a:effectLst/>
                        </a:rPr>
                        <a:t> </a:t>
                      </a:r>
                    </a:p>
                  </a:txBody>
                  <a:tcPr/>
                </a:tc>
                <a:tc>
                  <a:txBody>
                    <a:bodyPr/>
                    <a:lstStyle/>
                    <a:p>
                      <a:pPr algn="l" rtl="0" fontAlgn="base"/>
                      <a:r>
                        <a:rPr lang="en-US" sz="1100" dirty="0">
                          <a:effectLst/>
                        </a:rPr>
                        <a:t>Membership, Customer Care </a:t>
                      </a:r>
                      <a:endParaRPr lang="en-US" dirty="0">
                        <a:effectLst/>
                      </a:endParaRPr>
                    </a:p>
                  </a:txBody>
                  <a:tcPr/>
                </a:tc>
                <a:extLst>
                  <a:ext uri="{0D108BD9-81ED-4DB2-BD59-A6C34878D82A}">
                    <a16:rowId xmlns:a16="http://schemas.microsoft.com/office/drawing/2014/main" val="2465569875"/>
                  </a:ext>
                </a:extLst>
              </a:tr>
              <a:tr h="508946">
                <a:tc>
                  <a:txBody>
                    <a:bodyPr/>
                    <a:lstStyle/>
                    <a:p>
                      <a:pPr algn="l" rtl="0" fontAlgn="base"/>
                      <a:r>
                        <a:rPr lang="en-US" sz="1100" dirty="0">
                          <a:effectLst/>
                        </a:rPr>
                        <a:t>November 14, 2022 </a:t>
                      </a:r>
                      <a:endParaRPr lang="en-US" dirty="0">
                        <a:effectLst/>
                      </a:endParaRPr>
                    </a:p>
                    <a:p>
                      <a:pPr algn="l" rtl="0" fontAlgn="base"/>
                      <a:r>
                        <a:rPr lang="en-US" sz="1100" dirty="0">
                          <a:effectLst/>
                        </a:rPr>
                        <a:t>5:00 – 6:00 pm EST </a:t>
                      </a:r>
                      <a:endParaRPr lang="en-US" dirty="0">
                        <a:effectLst/>
                      </a:endParaRPr>
                    </a:p>
                  </a:txBody>
                  <a:tcPr/>
                </a:tc>
                <a:tc>
                  <a:txBody>
                    <a:bodyPr/>
                    <a:lstStyle/>
                    <a:p>
                      <a:pPr algn="l" rtl="0" fontAlgn="base"/>
                      <a:r>
                        <a:rPr lang="en-US" sz="1100" u="sng" strike="noStrike" dirty="0">
                          <a:effectLst/>
                          <a:hlinkClick r:id="rId5"/>
                        </a:rPr>
                        <a:t>Adult Recruitment and Engaging Military Families</a:t>
                      </a:r>
                      <a:r>
                        <a:rPr lang="en-US" sz="1100" dirty="0">
                          <a:effectLst/>
                        </a:rPr>
                        <a:t> </a:t>
                      </a:r>
                    </a:p>
                  </a:txBody>
                  <a:tcPr/>
                </a:tc>
                <a:tc>
                  <a:txBody>
                    <a:bodyPr/>
                    <a:lstStyle/>
                    <a:p>
                      <a:pPr algn="l" rtl="0" fontAlgn="base"/>
                      <a:r>
                        <a:rPr lang="en-US" sz="1100" dirty="0">
                          <a:effectLst/>
                        </a:rPr>
                        <a:t>Membership and Program </a:t>
                      </a:r>
                      <a:endParaRPr lang="en-US" dirty="0">
                        <a:effectLst/>
                      </a:endParaRPr>
                    </a:p>
                  </a:txBody>
                  <a:tcPr/>
                </a:tc>
                <a:extLst>
                  <a:ext uri="{0D108BD9-81ED-4DB2-BD59-A6C34878D82A}">
                    <a16:rowId xmlns:a16="http://schemas.microsoft.com/office/drawing/2014/main" val="4112997377"/>
                  </a:ext>
                </a:extLst>
              </a:tr>
              <a:tr h="500737">
                <a:tc>
                  <a:txBody>
                    <a:bodyPr/>
                    <a:lstStyle/>
                    <a:p>
                      <a:pPr algn="l" rtl="0" fontAlgn="base"/>
                      <a:r>
                        <a:rPr lang="en-US" sz="1100" dirty="0">
                          <a:effectLst/>
                        </a:rPr>
                        <a:t>January 17, 2023 </a:t>
                      </a:r>
                      <a:endParaRPr lang="en-US" dirty="0">
                        <a:effectLst/>
                      </a:endParaRPr>
                    </a:p>
                    <a:p>
                      <a:pPr algn="l" rtl="0" fontAlgn="base"/>
                      <a:r>
                        <a:rPr lang="en-US" sz="1100" dirty="0">
                          <a:effectLst/>
                        </a:rPr>
                        <a:t>5:00 – 6:00 pm EST </a:t>
                      </a:r>
                      <a:endParaRPr lang="en-US" dirty="0">
                        <a:effectLst/>
                      </a:endParaRPr>
                    </a:p>
                  </a:txBody>
                  <a:tcPr/>
                </a:tc>
                <a:tc>
                  <a:txBody>
                    <a:bodyPr/>
                    <a:lstStyle/>
                    <a:p>
                      <a:pPr algn="l" rtl="0" fontAlgn="base"/>
                      <a:r>
                        <a:rPr lang="en-US" sz="1100" u="sng" strike="noStrike" dirty="0">
                          <a:effectLst/>
                          <a:hlinkClick r:id="rId6"/>
                        </a:rPr>
                        <a:t>Celebrating Month of the Military Child</a:t>
                      </a:r>
                      <a:r>
                        <a:rPr lang="en-US" sz="1100" dirty="0">
                          <a:effectLst/>
                        </a:rPr>
                        <a:t> </a:t>
                      </a:r>
                    </a:p>
                  </a:txBody>
                  <a:tcPr/>
                </a:tc>
                <a:tc>
                  <a:txBody>
                    <a:bodyPr/>
                    <a:lstStyle/>
                    <a:p>
                      <a:pPr algn="l" rtl="0" fontAlgn="base"/>
                      <a:r>
                        <a:rPr lang="en-US" sz="1100" dirty="0">
                          <a:effectLst/>
                        </a:rPr>
                        <a:t>Membership and Program </a:t>
                      </a:r>
                      <a:endParaRPr lang="en-US" dirty="0">
                        <a:effectLst/>
                      </a:endParaRPr>
                    </a:p>
                  </a:txBody>
                  <a:tcPr/>
                </a:tc>
                <a:extLst>
                  <a:ext uri="{0D108BD9-81ED-4DB2-BD59-A6C34878D82A}">
                    <a16:rowId xmlns:a16="http://schemas.microsoft.com/office/drawing/2014/main" val="2792064698"/>
                  </a:ext>
                </a:extLst>
              </a:tr>
              <a:tr h="508946">
                <a:tc>
                  <a:txBody>
                    <a:bodyPr/>
                    <a:lstStyle/>
                    <a:p>
                      <a:pPr algn="l" rtl="0" fontAlgn="base"/>
                      <a:r>
                        <a:rPr lang="en-US" sz="1100" dirty="0">
                          <a:effectLst/>
                        </a:rPr>
                        <a:t>March 13, 2023 </a:t>
                      </a:r>
                      <a:endParaRPr lang="en-US" dirty="0">
                        <a:effectLst/>
                      </a:endParaRPr>
                    </a:p>
                    <a:p>
                      <a:pPr algn="l" rtl="0" fontAlgn="base"/>
                      <a:r>
                        <a:rPr lang="en-US" sz="1100" dirty="0">
                          <a:effectLst/>
                        </a:rPr>
                        <a:t>5:00 – 6:00 pm EST </a:t>
                      </a:r>
                      <a:endParaRPr lang="en-US" dirty="0">
                        <a:effectLst/>
                      </a:endParaRPr>
                    </a:p>
                  </a:txBody>
                  <a:tcPr/>
                </a:tc>
                <a:tc>
                  <a:txBody>
                    <a:bodyPr/>
                    <a:lstStyle/>
                    <a:p>
                      <a:pPr algn="l" rtl="0" fontAlgn="base"/>
                      <a:r>
                        <a:rPr lang="en-US" sz="1100" u="sng" strike="noStrike" dirty="0">
                          <a:effectLst/>
                          <a:hlinkClick r:id="rId7"/>
                        </a:rPr>
                        <a:t>Preparing for Spring Campaigns</a:t>
                      </a:r>
                      <a:r>
                        <a:rPr lang="en-US" sz="1100" dirty="0">
                          <a:effectLst/>
                        </a:rPr>
                        <a:t> </a:t>
                      </a:r>
                    </a:p>
                  </a:txBody>
                  <a:tcPr/>
                </a:tc>
                <a:tc>
                  <a:txBody>
                    <a:bodyPr/>
                    <a:lstStyle/>
                    <a:p>
                      <a:pPr algn="l" rtl="0" fontAlgn="base"/>
                      <a:r>
                        <a:rPr lang="en-US" sz="1100" dirty="0">
                          <a:effectLst/>
                        </a:rPr>
                        <a:t>Membership, Customer Care, Program </a:t>
                      </a:r>
                      <a:endParaRPr lang="en-US" dirty="0">
                        <a:effectLst/>
                      </a:endParaRPr>
                    </a:p>
                  </a:txBody>
                  <a:tcPr/>
                </a:tc>
                <a:extLst>
                  <a:ext uri="{0D108BD9-81ED-4DB2-BD59-A6C34878D82A}">
                    <a16:rowId xmlns:a16="http://schemas.microsoft.com/office/drawing/2014/main" val="338172356"/>
                  </a:ext>
                </a:extLst>
              </a:tr>
            </a:tbl>
          </a:graphicData>
        </a:graphic>
      </p:graphicFrame>
      <p:sp>
        <p:nvSpPr>
          <p:cNvPr id="8" name="TextBox 7">
            <a:extLst>
              <a:ext uri="{FF2B5EF4-FFF2-40B4-BE49-F238E27FC236}">
                <a16:creationId xmlns:a16="http://schemas.microsoft.com/office/drawing/2014/main" id="{C1A53CBC-5A4D-9EBC-0864-BF0D7898BFB8}"/>
              </a:ext>
            </a:extLst>
          </p:cNvPr>
          <p:cNvSpPr txBox="1"/>
          <p:nvPr/>
        </p:nvSpPr>
        <p:spPr>
          <a:xfrm>
            <a:off x="1374388" y="470244"/>
            <a:ext cx="2743199" cy="300082"/>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en-US" dirty="0"/>
          </a:p>
        </p:txBody>
      </p:sp>
      <p:sp>
        <p:nvSpPr>
          <p:cNvPr id="9" name="TextBox 8">
            <a:extLst>
              <a:ext uri="{FF2B5EF4-FFF2-40B4-BE49-F238E27FC236}">
                <a16:creationId xmlns:a16="http://schemas.microsoft.com/office/drawing/2014/main" id="{3ED975D3-8EFD-438B-5EC6-EEB8D183ECB8}"/>
              </a:ext>
            </a:extLst>
          </p:cNvPr>
          <p:cNvSpPr txBox="1"/>
          <p:nvPr/>
        </p:nvSpPr>
        <p:spPr>
          <a:xfrm>
            <a:off x="1635745" y="470188"/>
            <a:ext cx="5767966" cy="523220"/>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800" dirty="0">
                <a:solidFill>
                  <a:schemeClr val="bg1"/>
                </a:solidFill>
                <a:latin typeface="Girl Scout Display Light"/>
              </a:rPr>
              <a:t>Future Council Collaboration Calls</a:t>
            </a:r>
          </a:p>
        </p:txBody>
      </p:sp>
    </p:spTree>
    <p:extLst>
      <p:ext uri="{BB962C8B-B14F-4D97-AF65-F5344CB8AC3E}">
        <p14:creationId xmlns:p14="http://schemas.microsoft.com/office/powerpoint/2010/main" val="40003653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FCBD0-FDC9-4CEE-90D6-0CA472425241}"/>
              </a:ext>
            </a:extLst>
          </p:cNvPr>
          <p:cNvSpPr>
            <a:spLocks noGrp="1"/>
          </p:cNvSpPr>
          <p:nvPr>
            <p:ph type="sldNum" sz="quarter" idx="12"/>
          </p:nvPr>
        </p:nvSpPr>
        <p:spPr/>
        <p:txBody>
          <a:bodyPr/>
          <a:lstStyle/>
          <a:p>
            <a:fld id="{7691CCDB-B024-8747-B233-CAD1CBC7A901}" type="slidenum">
              <a:rPr lang="en-US" smtClean="0"/>
              <a:pPr/>
              <a:t>24</a:t>
            </a:fld>
            <a:endParaRPr lang="en-US"/>
          </a:p>
        </p:txBody>
      </p:sp>
      <p:sp>
        <p:nvSpPr>
          <p:cNvPr id="7" name="Text Placeholder 6">
            <a:extLst>
              <a:ext uri="{FF2B5EF4-FFF2-40B4-BE49-F238E27FC236}">
                <a16:creationId xmlns:a16="http://schemas.microsoft.com/office/drawing/2014/main" id="{DE700DC0-C3B1-4FAF-8359-B134B1EE809E}"/>
              </a:ext>
            </a:extLst>
          </p:cNvPr>
          <p:cNvSpPr>
            <a:spLocks noGrp="1"/>
          </p:cNvSpPr>
          <p:nvPr>
            <p:ph type="body" sz="quarter" idx="14"/>
          </p:nvPr>
        </p:nvSpPr>
        <p:spPr/>
        <p:txBody>
          <a:bodyPr/>
          <a:lstStyle/>
          <a:p>
            <a:endParaRPr lang="en-US" sz="2400" dirty="0">
              <a:latin typeface="Girl Scout Display Light"/>
            </a:endParaRPr>
          </a:p>
          <a:p>
            <a:r>
              <a:rPr lang="en-US" dirty="0">
                <a:latin typeface="Girl Scout Display Light"/>
              </a:rPr>
              <a:t>Kelly  kbullard@girlscouts.org</a:t>
            </a:r>
          </a:p>
          <a:p>
            <a:r>
              <a:rPr lang="en-US" dirty="0">
                <a:latin typeface="Girl Scout Display Light"/>
              </a:rPr>
              <a:t>Abigail  atrafford@girlscouts.org</a:t>
            </a:r>
          </a:p>
        </p:txBody>
      </p:sp>
      <p:sp>
        <p:nvSpPr>
          <p:cNvPr id="3" name="Footer Placeholder 2">
            <a:extLst>
              <a:ext uri="{FF2B5EF4-FFF2-40B4-BE49-F238E27FC236}">
                <a16:creationId xmlns:a16="http://schemas.microsoft.com/office/drawing/2014/main" id="{47625BAA-8976-4FCC-8F8C-B218A80EB5B9}"/>
              </a:ext>
            </a:extLst>
          </p:cNvPr>
          <p:cNvSpPr>
            <a:spLocks noGrp="1"/>
          </p:cNvSpPr>
          <p:nvPr>
            <p:ph type="ftr" sz="quarter" idx="17"/>
          </p:nvPr>
        </p:nvSpPr>
        <p:spPr/>
        <p:txBody>
          <a:bodyPr/>
          <a:lstStyle/>
          <a:p>
            <a:r>
              <a:rPr lang="en-US"/>
              <a:t>©2021 Girl Scouts of the USA. All Rights Reserved.  Not for public distribution.</a:t>
            </a:r>
          </a:p>
        </p:txBody>
      </p:sp>
      <p:sp>
        <p:nvSpPr>
          <p:cNvPr id="6" name="Title 5">
            <a:extLst>
              <a:ext uri="{FF2B5EF4-FFF2-40B4-BE49-F238E27FC236}">
                <a16:creationId xmlns:a16="http://schemas.microsoft.com/office/drawing/2014/main" id="{410734E4-8D15-4CE2-8908-25AB5F852F99}"/>
              </a:ext>
            </a:extLst>
          </p:cNvPr>
          <p:cNvSpPr>
            <a:spLocks noGrp="1"/>
          </p:cNvSpPr>
          <p:nvPr>
            <p:ph type="title"/>
          </p:nvPr>
        </p:nvSpPr>
        <p:spPr/>
        <p:txBody>
          <a:bodyPr/>
          <a:lstStyle/>
          <a:p>
            <a:r>
              <a:rPr lang="en-US">
                <a:latin typeface="Girl Scout Display Light"/>
              </a:rPr>
              <a:t>Thank you! </a:t>
            </a:r>
            <a:r>
              <a:rPr lang="en-US" b="1">
                <a:latin typeface="Girl Scout Display Light"/>
              </a:rPr>
              <a:t> </a:t>
            </a:r>
            <a:endParaRPr lang="en-US"/>
          </a:p>
        </p:txBody>
      </p:sp>
    </p:spTree>
    <p:extLst>
      <p:ext uri="{BB962C8B-B14F-4D97-AF65-F5344CB8AC3E}">
        <p14:creationId xmlns:p14="http://schemas.microsoft.com/office/powerpoint/2010/main" val="14070395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45B715-6B9E-4902-AF6A-1AE184B0BC24}"/>
              </a:ext>
            </a:extLst>
          </p:cNvPr>
          <p:cNvSpPr>
            <a:spLocks noGrp="1"/>
          </p:cNvSpPr>
          <p:nvPr>
            <p:ph type="body" sz="quarter" idx="15"/>
          </p:nvPr>
        </p:nvSpPr>
        <p:spPr>
          <a:xfrm>
            <a:off x="4810396" y="796808"/>
            <a:ext cx="4229100" cy="3771900"/>
          </a:xfrm>
        </p:spPr>
        <p:txBody>
          <a:bodyPr/>
          <a:lstStyle/>
          <a:p>
            <a:pPr marL="0" indent="0">
              <a:buNone/>
            </a:pPr>
            <a:endParaRPr lang="en-US" dirty="0"/>
          </a:p>
          <a:p>
            <a:pPr marL="0" indent="0">
              <a:buNone/>
            </a:pPr>
            <a:r>
              <a:rPr lang="en-US" dirty="0">
                <a:latin typeface="Girl Scout Text Book"/>
              </a:rPr>
              <a:t>1. Permanently Changing Stations</a:t>
            </a:r>
          </a:p>
          <a:p>
            <a:pPr marL="0" indent="0">
              <a:buNone/>
            </a:pPr>
            <a:r>
              <a:rPr lang="en-US" dirty="0">
                <a:latin typeface="Girl Scout Text Book"/>
              </a:rPr>
              <a:t>2. Learning from Experience</a:t>
            </a:r>
          </a:p>
          <a:p>
            <a:pPr marL="0" indent="0">
              <a:buNone/>
            </a:pPr>
            <a:r>
              <a:rPr lang="en-US" dirty="0">
                <a:latin typeface="Girl Scout Text Book"/>
              </a:rPr>
              <a:t>3. Council to Council Transfers</a:t>
            </a:r>
          </a:p>
          <a:p>
            <a:pPr marL="0" indent="0">
              <a:buNone/>
            </a:pPr>
            <a:r>
              <a:rPr lang="en-US" dirty="0">
                <a:latin typeface="Girl Scout Text Book"/>
              </a:rPr>
              <a:t>4. The 3 C's</a:t>
            </a:r>
          </a:p>
          <a:p>
            <a:pPr marL="0" indent="0">
              <a:buNone/>
            </a:pPr>
            <a:r>
              <a:rPr lang="en-US" dirty="0">
                <a:latin typeface="Girl Scout Text Book"/>
              </a:rPr>
              <a:t>5. Strengths &amp; Opportunities</a:t>
            </a:r>
          </a:p>
          <a:p>
            <a:pPr marL="0" indent="0">
              <a:buNone/>
            </a:pPr>
            <a:r>
              <a:rPr lang="en-US" dirty="0">
                <a:latin typeface="Girl Scout Text Book"/>
              </a:rPr>
              <a:t>6. Questions &amp; Answers</a:t>
            </a:r>
          </a:p>
          <a:p>
            <a:pPr marL="0" indent="0">
              <a:buNone/>
            </a:pPr>
            <a:endParaRPr lang="en-US" dirty="0">
              <a:latin typeface="Girl Scout Text Book"/>
            </a:endParaRPr>
          </a:p>
          <a:p>
            <a:pPr marL="0" indent="0">
              <a:buNone/>
            </a:pPr>
            <a:endParaRPr lang="en-US" dirty="0">
              <a:latin typeface="Girl Scout Text Book"/>
            </a:endParaRPr>
          </a:p>
        </p:txBody>
      </p:sp>
      <p:sp>
        <p:nvSpPr>
          <p:cNvPr id="3" name="Slide Number Placeholder 2">
            <a:extLst>
              <a:ext uri="{FF2B5EF4-FFF2-40B4-BE49-F238E27FC236}">
                <a16:creationId xmlns:a16="http://schemas.microsoft.com/office/drawing/2014/main" id="{E9E4F77F-CC25-4937-B3AF-48C543C7BFE5}"/>
              </a:ext>
            </a:extLst>
          </p:cNvPr>
          <p:cNvSpPr>
            <a:spLocks noGrp="1"/>
          </p:cNvSpPr>
          <p:nvPr>
            <p:ph type="sldNum" sz="quarter" idx="12"/>
          </p:nvPr>
        </p:nvSpPr>
        <p:spPr/>
        <p:txBody>
          <a:bodyPr/>
          <a:lstStyle/>
          <a:p>
            <a:fld id="{7691CCDB-B024-8747-B233-CAD1CBC7A901}" type="slidenum">
              <a:rPr lang="en-US" smtClean="0"/>
              <a:pPr/>
              <a:t>3</a:t>
            </a:fld>
            <a:endParaRPr lang="en-US"/>
          </a:p>
        </p:txBody>
      </p:sp>
      <p:sp>
        <p:nvSpPr>
          <p:cNvPr id="4" name="Footer Placeholder 3">
            <a:extLst>
              <a:ext uri="{FF2B5EF4-FFF2-40B4-BE49-F238E27FC236}">
                <a16:creationId xmlns:a16="http://schemas.microsoft.com/office/drawing/2014/main" id="{A16E66AA-01D0-46FD-BD7C-CFADAD1B9711}"/>
              </a:ext>
            </a:extLst>
          </p:cNvPr>
          <p:cNvSpPr>
            <a:spLocks noGrp="1"/>
          </p:cNvSpPr>
          <p:nvPr>
            <p:ph type="ftr" sz="quarter" idx="3"/>
          </p:nvPr>
        </p:nvSpPr>
        <p:spPr/>
        <p:txBody>
          <a:bodyPr/>
          <a:lstStyle/>
          <a:p>
            <a:r>
              <a:rPr lang="en-US"/>
              <a:t>©2021 Girl Scouts of the USA. All Rights Reserved.  Not for public distribution.</a:t>
            </a:r>
          </a:p>
        </p:txBody>
      </p:sp>
    </p:spTree>
    <p:extLst>
      <p:ext uri="{BB962C8B-B14F-4D97-AF65-F5344CB8AC3E}">
        <p14:creationId xmlns:p14="http://schemas.microsoft.com/office/powerpoint/2010/main" val="11349088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E20C-9BA2-D428-A3A5-BA290F8D067B}"/>
              </a:ext>
            </a:extLst>
          </p:cNvPr>
          <p:cNvSpPr>
            <a:spLocks noGrp="1"/>
          </p:cNvSpPr>
          <p:nvPr>
            <p:ph type="sldNum" sz="quarter" idx="12"/>
          </p:nvPr>
        </p:nvSpPr>
        <p:spPr/>
        <p:txBody>
          <a:bodyPr/>
          <a:lstStyle/>
          <a:p>
            <a:fld id="{7691CCDB-B024-8747-B233-CAD1CBC7A901}" type="slidenum">
              <a:rPr lang="en-US" smtClean="0"/>
              <a:pPr/>
              <a:t>4</a:t>
            </a:fld>
            <a:endParaRPr lang="en-US"/>
          </a:p>
        </p:txBody>
      </p:sp>
      <p:sp>
        <p:nvSpPr>
          <p:cNvPr id="3" name="Footer Placeholder 2">
            <a:extLst>
              <a:ext uri="{FF2B5EF4-FFF2-40B4-BE49-F238E27FC236}">
                <a16:creationId xmlns:a16="http://schemas.microsoft.com/office/drawing/2014/main" id="{11C6FEBF-DE6E-B01D-C0CA-151D138F7885}"/>
              </a:ext>
            </a:extLst>
          </p:cNvPr>
          <p:cNvSpPr>
            <a:spLocks noGrp="1"/>
          </p:cNvSpPr>
          <p:nvPr>
            <p:ph type="ftr" sz="quarter" idx="3"/>
          </p:nvPr>
        </p:nvSpPr>
        <p:spPr/>
        <p:txBody>
          <a:bodyPr/>
          <a:lstStyle/>
          <a:p>
            <a:r>
              <a:rPr lang="en-US"/>
              <a:t>©2021 Girl Scouts of the USA. All Rights Reserved.  Not for public distribution.</a:t>
            </a:r>
          </a:p>
        </p:txBody>
      </p:sp>
      <p:sp>
        <p:nvSpPr>
          <p:cNvPr id="5" name="Title 4">
            <a:extLst>
              <a:ext uri="{FF2B5EF4-FFF2-40B4-BE49-F238E27FC236}">
                <a16:creationId xmlns:a16="http://schemas.microsoft.com/office/drawing/2014/main" id="{F7C736DB-CE02-A51E-CC6D-FD35EC767698}"/>
              </a:ext>
            </a:extLst>
          </p:cNvPr>
          <p:cNvSpPr>
            <a:spLocks noGrp="1"/>
          </p:cNvSpPr>
          <p:nvPr>
            <p:ph type="title"/>
          </p:nvPr>
        </p:nvSpPr>
        <p:spPr/>
        <p:txBody>
          <a:bodyPr/>
          <a:lstStyle/>
          <a:p>
            <a:br>
              <a:rPr lang="en-US" dirty="0">
                <a:latin typeface="Girl Scout Display Light"/>
              </a:rPr>
            </a:br>
            <a:r>
              <a:rPr lang="en-US" dirty="0">
                <a:latin typeface="Girl Scout Display Light"/>
              </a:rPr>
              <a:t>Permanently Changing Stations</a:t>
            </a:r>
            <a:endParaRPr lang="en-US" dirty="0"/>
          </a:p>
        </p:txBody>
      </p:sp>
    </p:spTree>
    <p:extLst>
      <p:ext uri="{BB962C8B-B14F-4D97-AF65-F5344CB8AC3E}">
        <p14:creationId xmlns:p14="http://schemas.microsoft.com/office/powerpoint/2010/main" val="41066480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8E4C59-9569-9831-2D91-5858B8245A1A}"/>
              </a:ext>
            </a:extLst>
          </p:cNvPr>
          <p:cNvSpPr>
            <a:spLocks noGrp="1"/>
          </p:cNvSpPr>
          <p:nvPr>
            <p:ph type="sldNum" sz="quarter" idx="12"/>
          </p:nvPr>
        </p:nvSpPr>
        <p:spPr/>
        <p:txBody>
          <a:bodyPr/>
          <a:lstStyle/>
          <a:p>
            <a:fld id="{7691CCDB-B024-8747-B233-CAD1CBC7A901}" type="slidenum">
              <a:rPr lang="en-US" smtClean="0"/>
              <a:pPr/>
              <a:t>5</a:t>
            </a:fld>
            <a:endParaRPr lang="en-US"/>
          </a:p>
        </p:txBody>
      </p:sp>
      <p:sp>
        <p:nvSpPr>
          <p:cNvPr id="3" name="Footer Placeholder 2">
            <a:extLst>
              <a:ext uri="{FF2B5EF4-FFF2-40B4-BE49-F238E27FC236}">
                <a16:creationId xmlns:a16="http://schemas.microsoft.com/office/drawing/2014/main" id="{7BB1343B-5ACC-BDBC-4910-A779C9D85288}"/>
              </a:ext>
            </a:extLst>
          </p:cNvPr>
          <p:cNvSpPr>
            <a:spLocks noGrp="1"/>
          </p:cNvSpPr>
          <p:nvPr>
            <p:ph type="ftr" sz="quarter" idx="17"/>
          </p:nvPr>
        </p:nvSpPr>
        <p:spPr/>
        <p:txBody>
          <a:bodyPr/>
          <a:lstStyle/>
          <a:p>
            <a:r>
              <a:rPr lang="en-US"/>
              <a:t>©2021 Girl Scouts of the USA. All Rights Reserved.  Not for public distribution.</a:t>
            </a:r>
          </a:p>
        </p:txBody>
      </p:sp>
      <p:sp>
        <p:nvSpPr>
          <p:cNvPr id="4" name="Title 3">
            <a:extLst>
              <a:ext uri="{FF2B5EF4-FFF2-40B4-BE49-F238E27FC236}">
                <a16:creationId xmlns:a16="http://schemas.microsoft.com/office/drawing/2014/main" id="{5960054D-E4ED-25AA-E50A-911BB0A29D9B}"/>
              </a:ext>
            </a:extLst>
          </p:cNvPr>
          <p:cNvSpPr>
            <a:spLocks noGrp="1"/>
          </p:cNvSpPr>
          <p:nvPr>
            <p:ph type="title"/>
          </p:nvPr>
        </p:nvSpPr>
        <p:spPr>
          <a:xfrm>
            <a:off x="266395" y="308394"/>
            <a:ext cx="4002243" cy="871268"/>
          </a:xfrm>
        </p:spPr>
        <p:txBody>
          <a:bodyPr/>
          <a:lstStyle/>
          <a:p>
            <a:br>
              <a:rPr lang="en-US" sz="3200" dirty="0">
                <a:latin typeface="Girl Scout Text Book"/>
              </a:rPr>
            </a:br>
            <a:br>
              <a:rPr lang="en-US" dirty="0">
                <a:latin typeface="Girl Scout Text Book"/>
              </a:rPr>
            </a:br>
            <a:r>
              <a:rPr lang="en-US" sz="2800" dirty="0">
                <a:latin typeface="Girl Scout Text Book"/>
              </a:rPr>
              <a:t>What life is like for a girl and her family.</a:t>
            </a:r>
          </a:p>
        </p:txBody>
      </p:sp>
      <p:sp>
        <p:nvSpPr>
          <p:cNvPr id="6" name="Text Placeholder 5">
            <a:extLst>
              <a:ext uri="{FF2B5EF4-FFF2-40B4-BE49-F238E27FC236}">
                <a16:creationId xmlns:a16="http://schemas.microsoft.com/office/drawing/2014/main" id="{E8582DD2-D2B7-045D-DAA2-D26BF8A9C3C5}"/>
              </a:ext>
            </a:extLst>
          </p:cNvPr>
          <p:cNvSpPr>
            <a:spLocks noGrp="1"/>
          </p:cNvSpPr>
          <p:nvPr>
            <p:ph type="body" sz="quarter" idx="20"/>
          </p:nvPr>
        </p:nvSpPr>
        <p:spPr/>
        <p:txBody>
          <a:bodyPr/>
          <a:lstStyle/>
          <a:p>
            <a:endParaRPr lang="en-US"/>
          </a:p>
        </p:txBody>
      </p:sp>
      <p:sp>
        <p:nvSpPr>
          <p:cNvPr id="7" name="Text Placeholder 6">
            <a:extLst>
              <a:ext uri="{FF2B5EF4-FFF2-40B4-BE49-F238E27FC236}">
                <a16:creationId xmlns:a16="http://schemas.microsoft.com/office/drawing/2014/main" id="{08454474-FCA0-BEA1-9A78-0C282E831E7D}"/>
              </a:ext>
            </a:extLst>
          </p:cNvPr>
          <p:cNvSpPr>
            <a:spLocks noGrp="1"/>
          </p:cNvSpPr>
          <p:nvPr>
            <p:ph type="body" sz="quarter" idx="14"/>
          </p:nvPr>
        </p:nvSpPr>
        <p:spPr>
          <a:xfrm>
            <a:off x="4646403" y="1117120"/>
            <a:ext cx="4393362" cy="2952391"/>
          </a:xfrm>
        </p:spPr>
        <p:txBody>
          <a:bodyPr/>
          <a:lstStyle/>
          <a:p>
            <a:pPr marL="285750" indent="-285750" algn="l">
              <a:spcBef>
                <a:spcPts val="0"/>
              </a:spcBef>
              <a:buChar char="•"/>
            </a:pPr>
            <a:r>
              <a:rPr lang="en-US" sz="2000" dirty="0">
                <a:latin typeface="Girl Scout Display Light"/>
              </a:rPr>
              <a:t>A lot of unknowns</a:t>
            </a:r>
            <a:endParaRPr lang="en-US" sz="2000"/>
          </a:p>
          <a:p>
            <a:pPr marL="285750" indent="-285750" algn="l">
              <a:spcBef>
                <a:spcPts val="0"/>
              </a:spcBef>
              <a:buChar char="•"/>
            </a:pPr>
            <a:r>
              <a:rPr lang="en-US" sz="2000" dirty="0">
                <a:latin typeface="Girl Scout Display Light"/>
              </a:rPr>
              <a:t>Months without personal items</a:t>
            </a:r>
            <a:endParaRPr lang="en-US" sz="2000" dirty="0"/>
          </a:p>
          <a:p>
            <a:pPr marL="285750" indent="-285750" algn="l">
              <a:spcBef>
                <a:spcPts val="0"/>
              </a:spcBef>
              <a:buChar char="•"/>
            </a:pPr>
            <a:r>
              <a:rPr lang="en-US" sz="2000" dirty="0">
                <a:latin typeface="Girl Scout Display Light"/>
              </a:rPr>
              <a:t>Leave behind family, friends, pets</a:t>
            </a:r>
          </a:p>
          <a:p>
            <a:pPr marL="285750" indent="-285750" algn="l">
              <a:spcBef>
                <a:spcPts val="0"/>
              </a:spcBef>
              <a:buChar char="•"/>
            </a:pPr>
            <a:r>
              <a:rPr lang="en-US" sz="2000" dirty="0">
                <a:latin typeface="Girl Scout Display Light"/>
              </a:rPr>
              <a:t>High highs and low lows</a:t>
            </a:r>
            <a:endParaRPr lang="en-US" sz="2000">
              <a:latin typeface="Girl Scout Text Book"/>
            </a:endParaRPr>
          </a:p>
          <a:p>
            <a:pPr marL="285750" indent="-285750" algn="l">
              <a:spcBef>
                <a:spcPts val="0"/>
              </a:spcBef>
              <a:buChar char="•"/>
            </a:pPr>
            <a:r>
              <a:rPr lang="en-US" sz="2000" dirty="0">
                <a:latin typeface="Girl Scout Display Light"/>
              </a:rPr>
              <a:t>Expensive </a:t>
            </a:r>
            <a:endParaRPr lang="en-US" sz="2000"/>
          </a:p>
          <a:p>
            <a:pPr marL="285750" indent="-285750" algn="l">
              <a:spcBef>
                <a:spcPts val="0"/>
              </a:spcBef>
              <a:buChar char="•"/>
            </a:pPr>
            <a:r>
              <a:rPr lang="en-US" sz="2000" dirty="0">
                <a:latin typeface="Girl Scout Display Light"/>
              </a:rPr>
              <a:t>Parent Deployment</a:t>
            </a:r>
            <a:endParaRPr lang="en-US" sz="2000" dirty="0"/>
          </a:p>
        </p:txBody>
      </p:sp>
      <p:pic>
        <p:nvPicPr>
          <p:cNvPr id="9" name="Picture 9" descr="Text, letter&#10;&#10;Description automatically generated">
            <a:extLst>
              <a:ext uri="{FF2B5EF4-FFF2-40B4-BE49-F238E27FC236}">
                <a16:creationId xmlns:a16="http://schemas.microsoft.com/office/drawing/2014/main" id="{1733D60F-F3FF-903D-6124-24A2432E2B7D}"/>
              </a:ext>
            </a:extLst>
          </p:cNvPr>
          <p:cNvPicPr>
            <a:picLocks noChangeAspect="1"/>
          </p:cNvPicPr>
          <p:nvPr/>
        </p:nvPicPr>
        <p:blipFill>
          <a:blip r:embed="rId3"/>
          <a:stretch>
            <a:fillRect/>
          </a:stretch>
        </p:blipFill>
        <p:spPr>
          <a:xfrm>
            <a:off x="267419" y="1778659"/>
            <a:ext cx="4037162" cy="2287078"/>
          </a:xfrm>
          <a:prstGeom prst="rect">
            <a:avLst/>
          </a:prstGeom>
        </p:spPr>
      </p:pic>
    </p:spTree>
    <p:extLst>
      <p:ext uri="{BB962C8B-B14F-4D97-AF65-F5344CB8AC3E}">
        <p14:creationId xmlns:p14="http://schemas.microsoft.com/office/powerpoint/2010/main" val="21667243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63DED3-3E24-4C8E-C3A0-C37535B17BE3}"/>
              </a:ext>
            </a:extLst>
          </p:cNvPr>
          <p:cNvSpPr>
            <a:spLocks noGrp="1"/>
          </p:cNvSpPr>
          <p:nvPr>
            <p:ph type="sldNum" sz="quarter" idx="12"/>
          </p:nvPr>
        </p:nvSpPr>
        <p:spPr/>
        <p:txBody>
          <a:bodyPr/>
          <a:lstStyle/>
          <a:p>
            <a:fld id="{7691CCDB-B024-8747-B233-CAD1CBC7A901}" type="slidenum">
              <a:rPr lang="en-US" smtClean="0"/>
              <a:pPr/>
              <a:t>6</a:t>
            </a:fld>
            <a:endParaRPr lang="en-US"/>
          </a:p>
        </p:txBody>
      </p:sp>
      <p:sp>
        <p:nvSpPr>
          <p:cNvPr id="3" name="Footer Placeholder 2">
            <a:extLst>
              <a:ext uri="{FF2B5EF4-FFF2-40B4-BE49-F238E27FC236}">
                <a16:creationId xmlns:a16="http://schemas.microsoft.com/office/drawing/2014/main" id="{6464DD92-C3E4-F62A-36FD-CA6CD63A2318}"/>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ext Placeholder 3">
            <a:extLst>
              <a:ext uri="{FF2B5EF4-FFF2-40B4-BE49-F238E27FC236}">
                <a16:creationId xmlns:a16="http://schemas.microsoft.com/office/drawing/2014/main" id="{23C35F8F-55E7-5C52-880A-3AD4C3DE9E38}"/>
              </a:ext>
            </a:extLst>
          </p:cNvPr>
          <p:cNvSpPr>
            <a:spLocks noGrp="1"/>
          </p:cNvSpPr>
          <p:nvPr>
            <p:ph type="body" sz="quarter" idx="20"/>
          </p:nvPr>
        </p:nvSpPr>
        <p:spPr/>
        <p:txBody>
          <a:bodyPr/>
          <a:lstStyle/>
          <a:p>
            <a:endParaRPr lang="en-US"/>
          </a:p>
        </p:txBody>
      </p:sp>
      <p:sp>
        <p:nvSpPr>
          <p:cNvPr id="5" name="Title 4">
            <a:extLst>
              <a:ext uri="{FF2B5EF4-FFF2-40B4-BE49-F238E27FC236}">
                <a16:creationId xmlns:a16="http://schemas.microsoft.com/office/drawing/2014/main" id="{763283CC-B11C-28DE-392C-52D1F65F3247}"/>
              </a:ext>
            </a:extLst>
          </p:cNvPr>
          <p:cNvSpPr>
            <a:spLocks noGrp="1"/>
          </p:cNvSpPr>
          <p:nvPr>
            <p:ph type="title"/>
          </p:nvPr>
        </p:nvSpPr>
        <p:spPr/>
        <p:txBody>
          <a:bodyPr/>
          <a:lstStyle/>
          <a:p>
            <a:r>
              <a:rPr lang="en" dirty="0">
                <a:latin typeface="Girl Scout Display Light"/>
              </a:rPr>
              <a:t>"My daughter, because of Girl Scouts, no matter where we moved she always had one thing that was normal and never changed. She always had friends ready to welcome her with open arms no matter where in the world we were."</a:t>
            </a:r>
            <a:br>
              <a:rPr lang="en" dirty="0">
                <a:latin typeface="Girl Scout Display Light"/>
              </a:rPr>
            </a:br>
            <a:br>
              <a:rPr lang="en" dirty="0">
                <a:latin typeface="Girl Scout Display Light"/>
              </a:rPr>
            </a:br>
            <a:r>
              <a:rPr lang="en" dirty="0">
                <a:latin typeface="Girl Scout Display Light"/>
              </a:rPr>
              <a:t>- Christina Merkel, Western Washington </a:t>
            </a:r>
            <a:endParaRPr lang="en-US" dirty="0"/>
          </a:p>
        </p:txBody>
      </p:sp>
    </p:spTree>
    <p:extLst>
      <p:ext uri="{BB962C8B-B14F-4D97-AF65-F5344CB8AC3E}">
        <p14:creationId xmlns:p14="http://schemas.microsoft.com/office/powerpoint/2010/main" val="7055865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DB8ACD-05E0-4262-9E83-7366C32EB540}"/>
              </a:ext>
            </a:extLst>
          </p:cNvPr>
          <p:cNvSpPr>
            <a:spLocks noGrp="1"/>
          </p:cNvSpPr>
          <p:nvPr>
            <p:ph type="sldNum" sz="quarter" idx="12"/>
          </p:nvPr>
        </p:nvSpPr>
        <p:spPr/>
        <p:txBody>
          <a:bodyPr/>
          <a:lstStyle/>
          <a:p>
            <a:fld id="{7691CCDB-B024-8747-B233-CAD1CBC7A901}" type="slidenum">
              <a:rPr lang="en-US" smtClean="0"/>
              <a:pPr/>
              <a:t>7</a:t>
            </a:fld>
            <a:endParaRPr lang="en-US"/>
          </a:p>
        </p:txBody>
      </p:sp>
      <p:sp>
        <p:nvSpPr>
          <p:cNvPr id="3" name="Footer Placeholder 2">
            <a:extLst>
              <a:ext uri="{FF2B5EF4-FFF2-40B4-BE49-F238E27FC236}">
                <a16:creationId xmlns:a16="http://schemas.microsoft.com/office/drawing/2014/main" id="{11E039D0-CB9D-4477-A99D-6ED7075B8F52}"/>
              </a:ext>
            </a:extLst>
          </p:cNvPr>
          <p:cNvSpPr>
            <a:spLocks noGrp="1"/>
          </p:cNvSpPr>
          <p:nvPr>
            <p:ph type="ftr" sz="quarter" idx="3"/>
          </p:nvPr>
        </p:nvSpPr>
        <p:spPr/>
        <p:txBody>
          <a:bodyPr/>
          <a:lstStyle/>
          <a:p>
            <a:r>
              <a:rPr lang="en-US"/>
              <a:t>©2021 Girl Scouts of the USA. All Rights Reserved.  Not for public distribution.</a:t>
            </a:r>
          </a:p>
        </p:txBody>
      </p:sp>
      <p:sp>
        <p:nvSpPr>
          <p:cNvPr id="4" name="Text Placeholder 3">
            <a:extLst>
              <a:ext uri="{FF2B5EF4-FFF2-40B4-BE49-F238E27FC236}">
                <a16:creationId xmlns:a16="http://schemas.microsoft.com/office/drawing/2014/main" id="{12CE704B-11E3-4C4A-A517-A25CCA6283BD}"/>
              </a:ext>
            </a:extLst>
          </p:cNvPr>
          <p:cNvSpPr>
            <a:spLocks noGrp="1"/>
          </p:cNvSpPr>
          <p:nvPr>
            <p:ph type="body" sz="quarter" idx="20"/>
          </p:nvPr>
        </p:nvSpPr>
        <p:spPr/>
        <p:txBody>
          <a:bodyPr/>
          <a:lstStyle/>
          <a:p>
            <a:r>
              <a:rPr lang="en-US"/>
              <a:t>USAGSO Overview </a:t>
            </a:r>
          </a:p>
          <a:p>
            <a:endParaRPr lang="en-US"/>
          </a:p>
        </p:txBody>
      </p:sp>
      <p:sp>
        <p:nvSpPr>
          <p:cNvPr id="5" name="Title 4">
            <a:extLst>
              <a:ext uri="{FF2B5EF4-FFF2-40B4-BE49-F238E27FC236}">
                <a16:creationId xmlns:a16="http://schemas.microsoft.com/office/drawing/2014/main" id="{8CA54677-B6AB-476E-BDF1-B99C2551967B}"/>
              </a:ext>
            </a:extLst>
          </p:cNvPr>
          <p:cNvSpPr>
            <a:spLocks noGrp="1"/>
          </p:cNvSpPr>
          <p:nvPr>
            <p:ph type="title"/>
          </p:nvPr>
        </p:nvSpPr>
        <p:spPr/>
        <p:txBody>
          <a:bodyPr/>
          <a:lstStyle/>
          <a:p>
            <a:r>
              <a:rPr lang="en-US" dirty="0">
                <a:latin typeface="Girl Scout Display Light"/>
              </a:rPr>
              <a:t>Learning from Experience</a:t>
            </a:r>
            <a:endParaRPr lang="en-US" dirty="0"/>
          </a:p>
        </p:txBody>
      </p:sp>
    </p:spTree>
    <p:extLst>
      <p:ext uri="{BB962C8B-B14F-4D97-AF65-F5344CB8AC3E}">
        <p14:creationId xmlns:p14="http://schemas.microsoft.com/office/powerpoint/2010/main" val="26779059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41EA72-204A-043E-0830-A3A5159D8004}"/>
              </a:ext>
            </a:extLst>
          </p:cNvPr>
          <p:cNvSpPr>
            <a:spLocks noGrp="1"/>
          </p:cNvSpPr>
          <p:nvPr>
            <p:ph type="sldNum" sz="quarter" idx="12"/>
          </p:nvPr>
        </p:nvSpPr>
        <p:spPr/>
        <p:txBody>
          <a:bodyPr/>
          <a:lstStyle/>
          <a:p>
            <a:fld id="{7691CCDB-B024-8747-B233-CAD1CBC7A901}" type="slidenum">
              <a:rPr lang="en-US" smtClean="0"/>
              <a:pPr/>
              <a:t>8</a:t>
            </a:fld>
            <a:endParaRPr lang="en-US"/>
          </a:p>
        </p:txBody>
      </p:sp>
      <p:sp>
        <p:nvSpPr>
          <p:cNvPr id="3" name="Footer Placeholder 2">
            <a:extLst>
              <a:ext uri="{FF2B5EF4-FFF2-40B4-BE49-F238E27FC236}">
                <a16:creationId xmlns:a16="http://schemas.microsoft.com/office/drawing/2014/main" id="{9779FC2F-B39D-483F-2225-2C6031463242}"/>
              </a:ext>
            </a:extLst>
          </p:cNvPr>
          <p:cNvSpPr>
            <a:spLocks noGrp="1"/>
          </p:cNvSpPr>
          <p:nvPr>
            <p:ph type="ftr" sz="quarter" idx="17"/>
          </p:nvPr>
        </p:nvSpPr>
        <p:spPr/>
        <p:txBody>
          <a:bodyPr/>
          <a:lstStyle/>
          <a:p>
            <a:r>
              <a:rPr lang="en-US"/>
              <a:t>©2021 Girl Scouts of the USA. All Rights Reserved.  Not for public distribution.</a:t>
            </a:r>
          </a:p>
        </p:txBody>
      </p:sp>
      <p:sp>
        <p:nvSpPr>
          <p:cNvPr id="4" name="Title 3">
            <a:extLst>
              <a:ext uri="{FF2B5EF4-FFF2-40B4-BE49-F238E27FC236}">
                <a16:creationId xmlns:a16="http://schemas.microsoft.com/office/drawing/2014/main" id="{EFDA9E30-E7B2-0179-AE8B-582AF9640495}"/>
              </a:ext>
            </a:extLst>
          </p:cNvPr>
          <p:cNvSpPr>
            <a:spLocks noGrp="1"/>
          </p:cNvSpPr>
          <p:nvPr>
            <p:ph type="title"/>
          </p:nvPr>
        </p:nvSpPr>
        <p:spPr/>
        <p:txBody>
          <a:bodyPr/>
          <a:lstStyle/>
          <a:p>
            <a:r>
              <a:rPr lang="en-US" dirty="0">
                <a:latin typeface="Girl Scout Display Light"/>
              </a:rPr>
              <a:t>Transition Initiative for Military Families</a:t>
            </a:r>
            <a:endParaRPr lang="en-US" dirty="0"/>
          </a:p>
        </p:txBody>
      </p:sp>
      <p:sp>
        <p:nvSpPr>
          <p:cNvPr id="5" name="Text Placeholder 4">
            <a:extLst>
              <a:ext uri="{FF2B5EF4-FFF2-40B4-BE49-F238E27FC236}">
                <a16:creationId xmlns:a16="http://schemas.microsoft.com/office/drawing/2014/main" id="{C5F5A2C3-7339-8F3F-ED6C-0C9033F4C2DB}"/>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C29DE852-8BE5-F802-7C5D-BFAB5F403ABA}"/>
              </a:ext>
            </a:extLst>
          </p:cNvPr>
          <p:cNvSpPr>
            <a:spLocks noGrp="1"/>
          </p:cNvSpPr>
          <p:nvPr>
            <p:ph type="body" sz="quarter" idx="14"/>
          </p:nvPr>
        </p:nvSpPr>
        <p:spPr/>
        <p:txBody>
          <a:bodyPr/>
          <a:lstStyle/>
          <a:p>
            <a:r>
              <a:rPr lang="en-US">
                <a:latin typeface="Girl Scout Text Book"/>
              </a:rPr>
              <a:t>Provide resources and support for </a:t>
            </a:r>
            <a:r>
              <a:rPr lang="en-US" dirty="0">
                <a:latin typeface="Girl Scout Text Book"/>
              </a:rPr>
              <a:t>military families permanently changing stations to and from overseas.</a:t>
            </a:r>
            <a:endParaRPr lang="en-US" dirty="0"/>
          </a:p>
        </p:txBody>
      </p:sp>
    </p:spTree>
    <p:extLst>
      <p:ext uri="{BB962C8B-B14F-4D97-AF65-F5344CB8AC3E}">
        <p14:creationId xmlns:p14="http://schemas.microsoft.com/office/powerpoint/2010/main" val="41912795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81F5D3-F18C-69F9-1B23-27DF35B69789}"/>
              </a:ext>
            </a:extLst>
          </p:cNvPr>
          <p:cNvSpPr>
            <a:spLocks noGrp="1"/>
          </p:cNvSpPr>
          <p:nvPr>
            <p:ph type="body" sz="quarter" idx="20"/>
          </p:nvPr>
        </p:nvSpPr>
        <p:spPr/>
        <p:txBody>
          <a:bodyPr/>
          <a:lstStyle/>
          <a:p>
            <a:endParaRPr lang="en-US"/>
          </a:p>
        </p:txBody>
      </p:sp>
      <p:sp>
        <p:nvSpPr>
          <p:cNvPr id="3" name="Slide Number Placeholder 2">
            <a:extLst>
              <a:ext uri="{FF2B5EF4-FFF2-40B4-BE49-F238E27FC236}">
                <a16:creationId xmlns:a16="http://schemas.microsoft.com/office/drawing/2014/main" id="{63D77550-B92E-F428-1653-810CCAC07639}"/>
              </a:ext>
            </a:extLst>
          </p:cNvPr>
          <p:cNvSpPr>
            <a:spLocks noGrp="1"/>
          </p:cNvSpPr>
          <p:nvPr>
            <p:ph type="sldNum" sz="quarter" idx="12"/>
          </p:nvPr>
        </p:nvSpPr>
        <p:spPr/>
        <p:txBody>
          <a:bodyPr/>
          <a:lstStyle/>
          <a:p>
            <a:fld id="{7691CCDB-B024-8747-B233-CAD1CBC7A901}" type="slidenum">
              <a:rPr lang="en-US" smtClean="0"/>
              <a:pPr/>
              <a:t>9</a:t>
            </a:fld>
            <a:endParaRPr lang="en-US"/>
          </a:p>
        </p:txBody>
      </p:sp>
      <p:sp>
        <p:nvSpPr>
          <p:cNvPr id="4" name="Footer Placeholder 3">
            <a:extLst>
              <a:ext uri="{FF2B5EF4-FFF2-40B4-BE49-F238E27FC236}">
                <a16:creationId xmlns:a16="http://schemas.microsoft.com/office/drawing/2014/main" id="{47E6DCCB-440B-AD9F-4C4F-121D13B41024}"/>
              </a:ext>
            </a:extLst>
          </p:cNvPr>
          <p:cNvSpPr>
            <a:spLocks noGrp="1"/>
          </p:cNvSpPr>
          <p:nvPr>
            <p:ph type="ftr" sz="quarter" idx="3"/>
          </p:nvPr>
        </p:nvSpPr>
        <p:spPr/>
        <p:txBody>
          <a:bodyPr/>
          <a:lstStyle/>
          <a:p>
            <a:r>
              <a:rPr lang="en-US"/>
              <a:t>©2021 Girl Scouts of the USA. All Rights Reserved.  Not for public distribution.</a:t>
            </a:r>
          </a:p>
        </p:txBody>
      </p:sp>
      <p:sp>
        <p:nvSpPr>
          <p:cNvPr id="5" name="Title 4">
            <a:extLst>
              <a:ext uri="{FF2B5EF4-FFF2-40B4-BE49-F238E27FC236}">
                <a16:creationId xmlns:a16="http://schemas.microsoft.com/office/drawing/2014/main" id="{4133EB3C-8A9F-CA3F-6981-7CABC62397C6}"/>
              </a:ext>
            </a:extLst>
          </p:cNvPr>
          <p:cNvSpPr>
            <a:spLocks noGrp="1"/>
          </p:cNvSpPr>
          <p:nvPr>
            <p:ph type="title"/>
          </p:nvPr>
        </p:nvSpPr>
        <p:spPr/>
        <p:txBody>
          <a:bodyPr/>
          <a:lstStyle/>
          <a:p>
            <a:r>
              <a:rPr lang="en-US" dirty="0">
                <a:latin typeface="Girl Scout Text Book"/>
              </a:rPr>
              <a:t>What Did We Learn?</a:t>
            </a:r>
            <a:endParaRPr lang="en-US" dirty="0"/>
          </a:p>
        </p:txBody>
      </p:sp>
      <p:pic>
        <p:nvPicPr>
          <p:cNvPr id="7" name="Picture 7" descr="Shape&#10;&#10;Description automatically generated">
            <a:extLst>
              <a:ext uri="{FF2B5EF4-FFF2-40B4-BE49-F238E27FC236}">
                <a16:creationId xmlns:a16="http://schemas.microsoft.com/office/drawing/2014/main" id="{02408833-9211-1CEE-C441-87FD7F540C9C}"/>
              </a:ext>
            </a:extLst>
          </p:cNvPr>
          <p:cNvPicPr>
            <a:picLocks noChangeAspect="1"/>
          </p:cNvPicPr>
          <p:nvPr/>
        </p:nvPicPr>
        <p:blipFill>
          <a:blip r:embed="rId3"/>
          <a:stretch>
            <a:fillRect/>
          </a:stretch>
        </p:blipFill>
        <p:spPr>
          <a:xfrm>
            <a:off x="4860985" y="498857"/>
            <a:ext cx="4101859" cy="4393795"/>
          </a:xfrm>
          <a:prstGeom prst="rect">
            <a:avLst/>
          </a:prstGeom>
        </p:spPr>
      </p:pic>
      <p:sp>
        <p:nvSpPr>
          <p:cNvPr id="8" name="TextBox 7">
            <a:extLst>
              <a:ext uri="{FF2B5EF4-FFF2-40B4-BE49-F238E27FC236}">
                <a16:creationId xmlns:a16="http://schemas.microsoft.com/office/drawing/2014/main" id="{90D95F27-E7F9-8D38-6CC2-8B26E4A8F6B7}"/>
              </a:ext>
            </a:extLst>
          </p:cNvPr>
          <p:cNvSpPr txBox="1"/>
          <p:nvPr/>
        </p:nvSpPr>
        <p:spPr>
          <a:xfrm>
            <a:off x="5108995" y="1212822"/>
            <a:ext cx="3530359" cy="2523768"/>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buFont typeface="Arial"/>
              <a:buChar char="•"/>
            </a:pPr>
            <a:r>
              <a:rPr lang="en-US" sz="1800" dirty="0">
                <a:latin typeface="Girl Scout Display Light"/>
              </a:rPr>
              <a:t>We needed clearer and more consistent communication with stateside councils.</a:t>
            </a:r>
            <a:endParaRPr lang="en-US" sz="1600"/>
          </a:p>
          <a:p>
            <a:pPr marL="285750" indent="-285750">
              <a:buFont typeface="Arial"/>
              <a:buChar char="•"/>
            </a:pPr>
            <a:endParaRPr lang="en-US" sz="1800" dirty="0">
              <a:latin typeface="Girl Scout Display Light"/>
            </a:endParaRPr>
          </a:p>
          <a:p>
            <a:pPr marL="285750" indent="-285750">
              <a:buFont typeface="Arial"/>
              <a:buChar char="•"/>
            </a:pPr>
            <a:r>
              <a:rPr lang="en-US" sz="1800" dirty="0">
                <a:latin typeface="Girl Scout Display Light"/>
              </a:rPr>
              <a:t>Follow-up and follow-through with the family post-transfer through placement. </a:t>
            </a:r>
          </a:p>
          <a:p>
            <a:endParaRPr lang="en-US" sz="1600" dirty="0"/>
          </a:p>
          <a:p>
            <a:endParaRPr lang="en-US" sz="1600" dirty="0"/>
          </a:p>
        </p:txBody>
      </p:sp>
    </p:spTree>
    <p:extLst>
      <p:ext uri="{BB962C8B-B14F-4D97-AF65-F5344CB8AC3E}">
        <p14:creationId xmlns:p14="http://schemas.microsoft.com/office/powerpoint/2010/main" val="69623109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GS Green Theme">
  <a:themeElements>
    <a:clrScheme name="Custom 35">
      <a:dk1>
        <a:srgbClr val="000000"/>
      </a:dk1>
      <a:lt1>
        <a:srgbClr val="FEFFFF"/>
      </a:lt1>
      <a:dk2>
        <a:srgbClr val="D9D9D9"/>
      </a:dk2>
      <a:lt2>
        <a:srgbClr val="A8A8A8"/>
      </a:lt2>
      <a:accent1>
        <a:srgbClr val="D9D9D9"/>
      </a:accent1>
      <a:accent2>
        <a:srgbClr val="00B351"/>
      </a:accent2>
      <a:accent3>
        <a:srgbClr val="5B1F8A"/>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GS Green Theme">
  <a:themeElements>
    <a:clrScheme name="Custom 31">
      <a:dk1>
        <a:srgbClr val="000000"/>
      </a:dk1>
      <a:lt1>
        <a:srgbClr val="FEFFFF"/>
      </a:lt1>
      <a:dk2>
        <a:srgbClr val="D9D9D9"/>
      </a:dk2>
      <a:lt2>
        <a:srgbClr val="A8A8A8"/>
      </a:lt2>
      <a:accent1>
        <a:srgbClr val="D4C99F"/>
      </a:accent1>
      <a:accent2>
        <a:srgbClr val="00B351"/>
      </a:accent2>
      <a:accent3>
        <a:srgbClr val="AE0061"/>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GS Green Theme">
  <a:themeElements>
    <a:clrScheme name="Custom 32">
      <a:dk1>
        <a:srgbClr val="000000"/>
      </a:dk1>
      <a:lt1>
        <a:srgbClr val="FEFFFF"/>
      </a:lt1>
      <a:dk2>
        <a:srgbClr val="D9D9D9"/>
      </a:dk2>
      <a:lt2>
        <a:srgbClr val="A8A8A8"/>
      </a:lt2>
      <a:accent1>
        <a:srgbClr val="CCB3FA"/>
      </a:accent1>
      <a:accent2>
        <a:srgbClr val="00B351"/>
      </a:accent2>
      <a:accent3>
        <a:srgbClr val="005640"/>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S Green Theme">
  <a:themeElements>
    <a:clrScheme name="Custom 33">
      <a:dk1>
        <a:srgbClr val="000000"/>
      </a:dk1>
      <a:lt1>
        <a:srgbClr val="FEFFFF"/>
      </a:lt1>
      <a:dk2>
        <a:srgbClr val="D9D9D9"/>
      </a:dk2>
      <a:lt2>
        <a:srgbClr val="A8A8A8"/>
      </a:lt2>
      <a:accent1>
        <a:srgbClr val="A0DEF1"/>
      </a:accent1>
      <a:accent2>
        <a:srgbClr val="00B351"/>
      </a:accent2>
      <a:accent3>
        <a:srgbClr val="004886"/>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GS Green Theme">
  <a:themeElements>
    <a:clrScheme name="Custom 34">
      <a:dk1>
        <a:srgbClr val="000000"/>
      </a:dk1>
      <a:lt1>
        <a:srgbClr val="FEFFFF"/>
      </a:lt1>
      <a:dk2>
        <a:srgbClr val="D9D9D9"/>
      </a:dk2>
      <a:lt2>
        <a:srgbClr val="A8A8A8"/>
      </a:lt2>
      <a:accent1>
        <a:srgbClr val="D5F267"/>
      </a:accent1>
      <a:accent2>
        <a:srgbClr val="00B351"/>
      </a:accent2>
      <a:accent3>
        <a:srgbClr val="005640"/>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22C98F606879478440071FD54E5268" ma:contentTypeVersion="10" ma:contentTypeDescription="Create a new document." ma:contentTypeScope="" ma:versionID="9027c0f66e0c6746132427105dbdd465">
  <xsd:schema xmlns:xsd="http://www.w3.org/2001/XMLSchema" xmlns:xs="http://www.w3.org/2001/XMLSchema" xmlns:p="http://schemas.microsoft.com/office/2006/metadata/properties" xmlns:ns2="c3347dbf-842b-47ac-8c2a-cfe0f4a4a62d" xmlns:ns3="1c3eab37-07e4-4942-b508-99dbcff2f791" targetNamespace="http://schemas.microsoft.com/office/2006/metadata/properties" ma:root="true" ma:fieldsID="e9501369aea9b8029abc52de08d78a2a" ns2:_="" ns3:_="">
    <xsd:import namespace="c3347dbf-842b-47ac-8c2a-cfe0f4a4a62d"/>
    <xsd:import namespace="1c3eab37-07e4-4942-b508-99dbcff2f79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47dbf-842b-47ac-8c2a-cfe0f4a4a6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c3eab37-07e4-4942-b508-99dbcff2f79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c3347dbf-842b-47ac-8c2a-cfe0f4a4a62d">DRMJPWD76FFF-1779621236-1923</_dlc_DocId>
    <_dlc_DocIdUrl xmlns="c3347dbf-842b-47ac-8c2a-cfe0f4a4a62d">
      <Url>https://girlscouts.sharepoint.com/teams/customeroffice/councilconsulting/usagso/_layouts/15/DocIdRedir.aspx?ID=DRMJPWD76FFF-1779621236-1923</Url>
      <Description>DRMJPWD76FFF-1779621236-1923</Description>
    </_dlc_DocIdUrl>
  </documentManagement>
</p:properties>
</file>

<file path=customXml/itemProps1.xml><?xml version="1.0" encoding="utf-8"?>
<ds:datastoreItem xmlns:ds="http://schemas.openxmlformats.org/officeDocument/2006/customXml" ds:itemID="{491875B7-F8A7-4F6F-8B56-0353C10D8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347dbf-842b-47ac-8c2a-cfe0f4a4a62d"/>
    <ds:schemaRef ds:uri="1c3eab37-07e4-4942-b508-99dbcff2f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B76E86-794E-46CD-B008-AD11BF03A4B9}">
  <ds:schemaRefs>
    <ds:schemaRef ds:uri="http://schemas.microsoft.com/sharepoint/v3/contenttype/forms"/>
  </ds:schemaRefs>
</ds:datastoreItem>
</file>

<file path=customXml/itemProps3.xml><?xml version="1.0" encoding="utf-8"?>
<ds:datastoreItem xmlns:ds="http://schemas.openxmlformats.org/officeDocument/2006/customXml" ds:itemID="{BD432184-85B7-44D3-BC80-12739C27D7A6}">
  <ds:schemaRefs>
    <ds:schemaRef ds:uri="http://schemas.microsoft.com/sharepoint/events"/>
  </ds:schemaRefs>
</ds:datastoreItem>
</file>

<file path=customXml/itemProps4.xml><?xml version="1.0" encoding="utf-8"?>
<ds:datastoreItem xmlns:ds="http://schemas.openxmlformats.org/officeDocument/2006/customXml" ds:itemID="{8EAA66B1-2094-43D9-90CF-38FAA17C7053}">
  <ds:schemaRefs>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elements/1.1/"/>
    <ds:schemaRef ds:uri="4f025a0b-7a79-4291-94c9-3c5da00de722"/>
    <ds:schemaRef ds:uri="http://purl.org/dc/dcmitype/"/>
    <ds:schemaRef ds:uri="93068f41-7aab-424b-a8b2-c6a698bdb85c"/>
    <ds:schemaRef ds:uri="http://www.w3.org/XML/1998/namespace"/>
    <ds:schemaRef ds:uri="c3347dbf-842b-47ac-8c2a-cfe0f4a4a62d"/>
  </ds:schemaRefs>
</ds:datastoreItem>
</file>

<file path=docProps/app.xml><?xml version="1.0" encoding="utf-8"?>
<Properties xmlns="http://schemas.openxmlformats.org/officeDocument/2006/extended-properties" xmlns:vt="http://schemas.openxmlformats.org/officeDocument/2006/docPropsVTypes">
  <TotalTime>4</TotalTime>
  <Words>527</Words>
  <Application>Microsoft Office PowerPoint</Application>
  <PresentationFormat>On-screen Show (16:9)</PresentationFormat>
  <Paragraphs>76</Paragraphs>
  <Slides>24</Slides>
  <Notes>23</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4_GS Green Theme</vt:lpstr>
      <vt:lpstr>5_GS Green Theme</vt:lpstr>
      <vt:lpstr>6_GS Green Theme</vt:lpstr>
      <vt:lpstr>GS Green Theme</vt:lpstr>
      <vt:lpstr>1_GS Green Theme</vt:lpstr>
      <vt:lpstr>Girl Scouts Partnerships  with the Military  Session 1:  Council to Council Transfers</vt:lpstr>
      <vt:lpstr> Girl Scouts Partnerships  with the Military   </vt:lpstr>
      <vt:lpstr>PowerPoint Presentation</vt:lpstr>
      <vt:lpstr> Permanently Changing Stations</vt:lpstr>
      <vt:lpstr>  What life is like for a girl and her family.</vt:lpstr>
      <vt:lpstr>"My daughter, because of Girl Scouts, no matter where we moved she always had one thing that was normal and never changed. She always had friends ready to welcome her with open arms no matter where in the world we were."  - Christina Merkel, Western Washington </vt:lpstr>
      <vt:lpstr>Learning from Experience</vt:lpstr>
      <vt:lpstr>Transition Initiative for Military Families</vt:lpstr>
      <vt:lpstr>What Did We Learn?</vt:lpstr>
      <vt:lpstr>My girl has a ready-made starter community of other girls ready to explore new things every time we have to move. It gives her some consistency and one thing that doesn't have to change when everything else does. She has a fantastic new troop that welcomed her in and made her feel right at home in our newest home town.   - Becky &amp; Matt Williamson, North Central Alabama</vt:lpstr>
      <vt:lpstr>Council to Council Transfers</vt:lpstr>
      <vt:lpstr>Prerequisites for a successful transfer.</vt:lpstr>
      <vt:lpstr>The New Council (Receiving)</vt:lpstr>
      <vt:lpstr>The Old Council (Outgoing)</vt:lpstr>
      <vt:lpstr>PowerPoint Presentation</vt:lpstr>
      <vt:lpstr>"I was a military brat. I've been a girl scout all my life. The one thing I always say about girl scouts. It didn't matter where we ended up I knew I always had a Girl Scout troop to join and friends were waiting for me."  - Tesia Rivera, Kentuckiana</vt:lpstr>
      <vt:lpstr>  Collaboration, Communication &amp; Consistency</vt:lpstr>
      <vt:lpstr>Collaboration</vt:lpstr>
      <vt:lpstr>Communication</vt:lpstr>
      <vt:lpstr>Consistency</vt:lpstr>
      <vt:lpstr>Strengths &amp; Opportunities</vt:lpstr>
      <vt:lpstr>Questions, Answers &amp; Open Discussion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Wil</dc:creator>
  <cp:lastModifiedBy>Bullard, Kelly</cp:lastModifiedBy>
  <cp:revision>1118</cp:revision>
  <cp:lastPrinted>2022-02-14T07:01:46Z</cp:lastPrinted>
  <dcterms:created xsi:type="dcterms:W3CDTF">2021-02-01T16:09:57Z</dcterms:created>
  <dcterms:modified xsi:type="dcterms:W3CDTF">2022-05-22T13:38:01Z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0x0101004522C98F606879478440071FD54E5268</vt:lpwstr>
  </property>
  <property fmtid="{D5CDD505-2E9C-101B-9397-08002B2CF9AE}" pid="3" name="ArticulateGUID">
    <vt:lpwstr>553F47C4-08A0-4D1F-97BE-1ABFEB13F2C0</vt:lpwstr>
  </property>
  <property fmtid="{D5CDD505-2E9C-101B-9397-08002B2CF9AE}" pid="4" name="ArticulatePath">
    <vt:lpwstr>https://girlscouts.sharepoint.com/sites/CouncilConvening/Shared Documents/2022-Council Staff Summit/6. PowerPoints - Draft Jan 18 &amp; Final Feb 1/MASTER CSS Deck/MASTER 2022 Council Staff Summit PP Deck</vt:lpwstr>
  </property>
  <property fmtid="{D5CDD505-2E9C-101B-9397-08002B2CF9AE}" pid="5" name="_dlc_DocIdItemGuid">
    <vt:lpwstr>857fa785-6fad-4c2d-82d6-897b7c631c9f</vt:lpwstr>
  </property>
</Properties>
</file>